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3" r:id="rId6"/>
    <p:sldId id="266" r:id="rId7"/>
    <p:sldId id="275" r:id="rId8"/>
    <p:sldId id="265" r:id="rId9"/>
    <p:sldId id="267" r:id="rId10"/>
    <p:sldId id="277" r:id="rId11"/>
    <p:sldId id="281" r:id="rId12"/>
    <p:sldId id="270" r:id="rId13"/>
    <p:sldId id="272" r:id="rId14"/>
    <p:sldId id="279" r:id="rId15"/>
    <p:sldId id="262" r:id="rId16"/>
    <p:sldId id="259" r:id="rId17"/>
    <p:sldId id="280"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9428"/>
    <a:srgbClr val="49C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599" autoAdjust="0"/>
  </p:normalViewPr>
  <p:slideViewPr>
    <p:cSldViewPr>
      <p:cViewPr varScale="1">
        <p:scale>
          <a:sx n="73" d="100"/>
          <a:sy n="73" d="100"/>
        </p:scale>
        <p:origin x="738"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PERSONAL\tesis\CUADROS%20TESIS%20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28575"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28575"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manualLayout>
                  <c:x val="-7.8672891762952224E-2"/>
                  <c:y val="-7.48782158548187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3CC-4D8A-B756-4E2B9E609F10}"/>
                </c:ext>
              </c:extLst>
            </c:dLbl>
            <c:dLbl>
              <c:idx val="2"/>
              <c:layout>
                <c:manualLayout>
                  <c:x val="-5.1949429588126997E-2"/>
                  <c:y val="-6.01504147996013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3CC-4D8A-B756-4E2B9E609F10}"/>
                </c:ext>
              </c:extLst>
            </c:dLbl>
            <c:dLbl>
              <c:idx val="3"/>
              <c:layout>
                <c:manualLayout>
                  <c:x val="1.9844905280356644E-2"/>
                  <c:y val="-9.42356631048804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3CC-4D8A-B756-4E2B9E609F10}"/>
                </c:ext>
              </c:extLst>
            </c:dLbl>
            <c:dLbl>
              <c:idx val="4"/>
              <c:layout>
                <c:manualLayout>
                  <c:x val="1.2354111986001648E-2"/>
                  <c:y val="-3.70024059492563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CC-4D8A-B756-4E2B9E609F10}"/>
                </c:ext>
              </c:extLst>
            </c:dLbl>
            <c:dLbl>
              <c:idx val="5"/>
              <c:layout>
                <c:manualLayout>
                  <c:x val="-6.3125546806649165E-3"/>
                  <c:y val="-5.089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3CC-4D8A-B756-4E2B9E609F10}"/>
                </c:ext>
              </c:extLst>
            </c:dLbl>
            <c:dLbl>
              <c:idx val="6"/>
              <c:layout>
                <c:manualLayout>
                  <c:x val="1.1183452522160488E-2"/>
                  <c:y val="1.85372703415203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3CC-4D8A-B756-4E2B9E609F10}"/>
                </c:ext>
              </c:extLst>
            </c:dLbl>
            <c:spPr>
              <a:noFill/>
              <a:ln>
                <a:noFill/>
              </a:ln>
              <a:effectLst/>
            </c:spPr>
            <c:txPr>
              <a:bodyPr rot="0" spcFirstLastPara="1" vertOverflow="ellipsis" vert="horz" wrap="square" anchor="ctr" anchorCtr="1"/>
              <a:lstStyle/>
              <a:p>
                <a:pPr>
                  <a:defRPr sz="13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Hoja1!$A$58:$A$64</c:f>
              <c:numCache>
                <c:formatCode>General</c:formatCode>
                <c:ptCount val="7"/>
                <c:pt idx="0">
                  <c:v>2010</c:v>
                </c:pt>
                <c:pt idx="1">
                  <c:v>2011</c:v>
                </c:pt>
                <c:pt idx="2">
                  <c:v>2012</c:v>
                </c:pt>
                <c:pt idx="3">
                  <c:v>2013</c:v>
                </c:pt>
                <c:pt idx="4">
                  <c:v>2014</c:v>
                </c:pt>
                <c:pt idx="5">
                  <c:v>2015</c:v>
                </c:pt>
                <c:pt idx="6">
                  <c:v>2016</c:v>
                </c:pt>
              </c:numCache>
            </c:numRef>
          </c:xVal>
          <c:yVal>
            <c:numRef>
              <c:f>Hoja1!$B$58:$B$64</c:f>
              <c:numCache>
                <c:formatCode>_-* #,##0\ _€_-;\-* #,##0\ _€_-;_-* "-"??\ _€_-;_-@_-</c:formatCode>
                <c:ptCount val="7"/>
                <c:pt idx="0">
                  <c:v>9853.4718551841888</c:v>
                </c:pt>
                <c:pt idx="1">
                  <c:v>12635.708867999911</c:v>
                </c:pt>
                <c:pt idx="2">
                  <c:v>11154.353019127444</c:v>
                </c:pt>
                <c:pt idx="3">
                  <c:v>11019.951082713889</c:v>
                </c:pt>
                <c:pt idx="4">
                  <c:v>10813.105228286751</c:v>
                </c:pt>
                <c:pt idx="5">
                  <c:v>6985.3226691034788</c:v>
                </c:pt>
                <c:pt idx="6">
                  <c:v>6503.5383611591551</c:v>
                </c:pt>
              </c:numCache>
            </c:numRef>
          </c:yVal>
          <c:smooth val="1"/>
          <c:extLst>
            <c:ext xmlns:c16="http://schemas.microsoft.com/office/drawing/2014/chart" uri="{C3380CC4-5D6E-409C-BE32-E72D297353CC}">
              <c16:uniqueId val="{00000006-33CC-4D8A-B756-4E2B9E609F10}"/>
            </c:ext>
          </c:extLst>
        </c:ser>
        <c:dLbls>
          <c:showLegendKey val="0"/>
          <c:showVal val="0"/>
          <c:showCatName val="0"/>
          <c:showSerName val="0"/>
          <c:showPercent val="0"/>
          <c:showBubbleSize val="0"/>
        </c:dLbls>
        <c:axId val="690706248"/>
        <c:axId val="690708872"/>
      </c:scatterChart>
      <c:valAx>
        <c:axId val="690706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dirty="0"/>
                  <a:t>AÑOS</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690708872"/>
        <c:crosses val="autoZero"/>
        <c:crossBetween val="midCat"/>
      </c:valAx>
      <c:valAx>
        <c:axId val="690708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dirty="0"/>
                  <a:t>USD</a:t>
                </a:r>
                <a:r>
                  <a:rPr lang="es-ES" baseline="0" dirty="0"/>
                  <a:t> SUBSIDIO</a:t>
                </a:r>
                <a:endParaRPr lang="es-ES" dirty="0"/>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690706248"/>
        <c:crosses val="autoZero"/>
        <c:crossBetween val="midCat"/>
      </c:valAx>
      <c:spPr>
        <a:noFill/>
        <a:ln>
          <a:noFill/>
        </a:ln>
        <a:effectLst/>
      </c:spPr>
    </c:plotArea>
    <c:plotVisOnly val="1"/>
    <c:dispBlanksAs val="gap"/>
    <c:showDLblsOverMax val="0"/>
  </c:chart>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1826D-A178-4B72-8D30-1F7B5C17A48D}" type="doc">
      <dgm:prSet loTypeId="urn:microsoft.com/office/officeart/2005/8/layout/chevron2" loCatId="list" qsTypeId="urn:microsoft.com/office/officeart/2005/8/quickstyle/simple5" qsCatId="simple" csTypeId="urn:microsoft.com/office/officeart/2005/8/colors/colorful2" csCatId="colorful" phldr="1"/>
      <dgm:spPr/>
      <dgm:t>
        <a:bodyPr/>
        <a:lstStyle/>
        <a:p>
          <a:endParaRPr lang="es-ES"/>
        </a:p>
      </dgm:t>
    </dgm:pt>
    <dgm:pt modelId="{6DC4B098-4383-4B97-8863-116B5714BAE1}">
      <dgm:prSet phldrT="[Texto]" custT="1"/>
      <dgm:spPr/>
      <dgm:t>
        <a:bodyPr/>
        <a:lstStyle/>
        <a:p>
          <a:r>
            <a:rPr lang="es-ES" sz="1600" b="1" dirty="0" smtClean="0">
              <a:latin typeface="Times New Roman" pitchFamily="18" charset="0"/>
              <a:cs typeface="Times New Roman" pitchFamily="18" charset="0"/>
            </a:rPr>
            <a:t>General</a:t>
          </a:r>
          <a:endParaRPr lang="es-ES" sz="1600" b="1" dirty="0">
            <a:latin typeface="Times New Roman" pitchFamily="18" charset="0"/>
            <a:cs typeface="Times New Roman" pitchFamily="18" charset="0"/>
          </a:endParaRPr>
        </a:p>
      </dgm:t>
    </dgm:pt>
    <dgm:pt modelId="{526B48E7-F21D-430C-A8CB-CDBAF9C1C7DE}" type="parTrans" cxnId="{CC67D66B-D4F9-46D3-BFC5-6125DAA730E5}">
      <dgm:prSet/>
      <dgm:spPr/>
      <dgm:t>
        <a:bodyPr/>
        <a:lstStyle/>
        <a:p>
          <a:endParaRPr lang="es-ES"/>
        </a:p>
      </dgm:t>
    </dgm:pt>
    <dgm:pt modelId="{1279E8E9-5926-4BDE-A553-2497A8AF04CA}" type="sibTrans" cxnId="{CC67D66B-D4F9-46D3-BFC5-6125DAA730E5}">
      <dgm:prSet/>
      <dgm:spPr/>
      <dgm:t>
        <a:bodyPr/>
        <a:lstStyle/>
        <a:p>
          <a:endParaRPr lang="es-ES"/>
        </a:p>
      </dgm:t>
    </dgm:pt>
    <dgm:pt modelId="{325887D6-5DC0-45D2-877E-42AC73E13B89}">
      <dgm:prSet phldrT="[Texto]" custT="1"/>
      <dgm:spPr/>
      <dgm:t>
        <a:bodyPr/>
        <a:lstStyle/>
        <a:p>
          <a:pPr algn="just"/>
          <a:r>
            <a:rPr lang="es-ES" sz="1600" dirty="0" smtClean="0">
              <a:latin typeface="Times New Roman" pitchFamily="18" charset="0"/>
              <a:cs typeface="Times New Roman" pitchFamily="18" charset="0"/>
            </a:rPr>
            <a:t>Evaluar los costos de producción de Maíz, Arroz y Soya por medio de técnicas de costeo,  para procesos de secado con tecnología agrícola que utiliza GLP y otras tecnologías .</a:t>
          </a:r>
          <a:endParaRPr lang="es-ES" sz="1600" dirty="0">
            <a:latin typeface="Times New Roman" pitchFamily="18" charset="0"/>
            <a:cs typeface="Times New Roman" pitchFamily="18" charset="0"/>
          </a:endParaRPr>
        </a:p>
      </dgm:t>
    </dgm:pt>
    <dgm:pt modelId="{3CBDC3B8-2D91-45F9-BE30-6E50CAEDC77E}" type="parTrans" cxnId="{82C6ABA9-5119-44D9-8D4A-07ECC4BD7362}">
      <dgm:prSet/>
      <dgm:spPr/>
      <dgm:t>
        <a:bodyPr/>
        <a:lstStyle/>
        <a:p>
          <a:endParaRPr lang="es-ES"/>
        </a:p>
      </dgm:t>
    </dgm:pt>
    <dgm:pt modelId="{93203750-6A03-4C3D-8AD9-85494D40AC78}" type="sibTrans" cxnId="{82C6ABA9-5119-44D9-8D4A-07ECC4BD7362}">
      <dgm:prSet/>
      <dgm:spPr/>
      <dgm:t>
        <a:bodyPr/>
        <a:lstStyle/>
        <a:p>
          <a:endParaRPr lang="es-ES"/>
        </a:p>
      </dgm:t>
    </dgm:pt>
    <dgm:pt modelId="{8C83A1F4-ACA6-4CEF-AB8F-63B92F508AF3}">
      <dgm:prSet phldrT="[Texto]" custT="1"/>
      <dgm:spPr/>
      <dgm:t>
        <a:bodyPr/>
        <a:lstStyle/>
        <a:p>
          <a:r>
            <a:rPr lang="es-ES" sz="1600" dirty="0" smtClean="0">
              <a:latin typeface="Times New Roman" pitchFamily="18" charset="0"/>
              <a:cs typeface="Times New Roman" pitchFamily="18" charset="0"/>
            </a:rPr>
            <a:t>Examinar el proceso de producción de secado de maíz, arroz y soya.</a:t>
          </a:r>
          <a:endParaRPr lang="es-ES" sz="1600" dirty="0">
            <a:latin typeface="Times New Roman" pitchFamily="18" charset="0"/>
            <a:cs typeface="Times New Roman" pitchFamily="18" charset="0"/>
          </a:endParaRPr>
        </a:p>
      </dgm:t>
    </dgm:pt>
    <dgm:pt modelId="{F407E5DB-FCF6-4B6F-A6DF-A630E218CB8D}" type="parTrans" cxnId="{418BE51F-0CA7-4633-9B26-660666B34F66}">
      <dgm:prSet/>
      <dgm:spPr/>
      <dgm:t>
        <a:bodyPr/>
        <a:lstStyle/>
        <a:p>
          <a:endParaRPr lang="es-ES"/>
        </a:p>
      </dgm:t>
    </dgm:pt>
    <dgm:pt modelId="{4466D1F9-7ADF-4222-8F05-E3D446F9E56B}" type="sibTrans" cxnId="{418BE51F-0CA7-4633-9B26-660666B34F66}">
      <dgm:prSet/>
      <dgm:spPr/>
      <dgm:t>
        <a:bodyPr/>
        <a:lstStyle/>
        <a:p>
          <a:endParaRPr lang="es-ES"/>
        </a:p>
      </dgm:t>
    </dgm:pt>
    <dgm:pt modelId="{61F202B1-AE79-4351-A3D9-6669F73B6902}">
      <dgm:prSet phldrT="[Texto]" custT="1"/>
      <dgm:spPr/>
      <dgm:t>
        <a:bodyPr/>
        <a:lstStyle/>
        <a:p>
          <a:r>
            <a:rPr lang="es-ES" sz="1600" dirty="0" smtClean="0">
              <a:latin typeface="Times New Roman" pitchFamily="18" charset="0"/>
              <a:cs typeface="Times New Roman" pitchFamily="18" charset="0"/>
            </a:rPr>
            <a:t>Comparar los costos de producción con tecnología que utiliza energía  eléctrica y aquellos con GLP.</a:t>
          </a:r>
          <a:endParaRPr lang="es-ES" sz="1600" dirty="0">
            <a:latin typeface="Times New Roman" pitchFamily="18" charset="0"/>
            <a:cs typeface="Times New Roman" pitchFamily="18" charset="0"/>
          </a:endParaRPr>
        </a:p>
      </dgm:t>
    </dgm:pt>
    <dgm:pt modelId="{51699C39-B652-49C8-B3DA-1A4AF4704F78}" type="parTrans" cxnId="{FCE96DC1-6D0E-4EA0-B714-10040FB94AC4}">
      <dgm:prSet/>
      <dgm:spPr/>
      <dgm:t>
        <a:bodyPr/>
        <a:lstStyle/>
        <a:p>
          <a:endParaRPr lang="es-ES"/>
        </a:p>
      </dgm:t>
    </dgm:pt>
    <dgm:pt modelId="{026714C7-8F76-4D97-801D-CC9127C250F4}" type="sibTrans" cxnId="{FCE96DC1-6D0E-4EA0-B714-10040FB94AC4}">
      <dgm:prSet/>
      <dgm:spPr/>
      <dgm:t>
        <a:bodyPr/>
        <a:lstStyle/>
        <a:p>
          <a:endParaRPr lang="es-ES"/>
        </a:p>
      </dgm:t>
    </dgm:pt>
    <dgm:pt modelId="{F0A596E1-6331-4B4C-9477-9298DC07949B}">
      <dgm:prSet phldrT="[Texto]"/>
      <dgm:spPr/>
      <dgm:t>
        <a:bodyPr/>
        <a:lstStyle/>
        <a:p>
          <a:r>
            <a:rPr lang="es-ES" b="1" dirty="0" smtClean="0">
              <a:latin typeface="Times New Roman" pitchFamily="18" charset="0"/>
              <a:cs typeface="Times New Roman" pitchFamily="18" charset="0"/>
            </a:rPr>
            <a:t>Especifico</a:t>
          </a:r>
          <a:endParaRPr lang="es-ES" b="1" dirty="0">
            <a:latin typeface="Times New Roman" pitchFamily="18" charset="0"/>
            <a:cs typeface="Times New Roman" pitchFamily="18" charset="0"/>
          </a:endParaRPr>
        </a:p>
      </dgm:t>
    </dgm:pt>
    <dgm:pt modelId="{5A3EE4B2-7ED2-4E77-A366-36C7FB3861D3}" type="sibTrans" cxnId="{BB7AFF2A-5066-4FBE-A7DA-F4ADD207AB03}">
      <dgm:prSet/>
      <dgm:spPr/>
      <dgm:t>
        <a:bodyPr/>
        <a:lstStyle/>
        <a:p>
          <a:endParaRPr lang="es-ES"/>
        </a:p>
      </dgm:t>
    </dgm:pt>
    <dgm:pt modelId="{AC94C5DE-653B-4AB3-A8D0-120C2D8B56AE}" type="parTrans" cxnId="{BB7AFF2A-5066-4FBE-A7DA-F4ADD207AB03}">
      <dgm:prSet/>
      <dgm:spPr/>
      <dgm:t>
        <a:bodyPr/>
        <a:lstStyle/>
        <a:p>
          <a:endParaRPr lang="es-ES"/>
        </a:p>
      </dgm:t>
    </dgm:pt>
    <dgm:pt modelId="{1F6BB68F-6733-46B6-A559-3E2A743D8DE5}">
      <dgm:prSet phldrT="[Texto]" custT="1"/>
      <dgm:spPr/>
      <dgm:t>
        <a:bodyPr/>
        <a:lstStyle/>
        <a:p>
          <a:endParaRPr lang="es-ES" sz="1600" dirty="0"/>
        </a:p>
      </dgm:t>
    </dgm:pt>
    <dgm:pt modelId="{8B45C3A6-1ABA-4E44-8857-84B14C3DA7F8}" type="parTrans" cxnId="{27C85B82-FA59-4429-ACF6-A068C2414C68}">
      <dgm:prSet/>
      <dgm:spPr/>
      <dgm:t>
        <a:bodyPr/>
        <a:lstStyle/>
        <a:p>
          <a:endParaRPr lang="es-ES"/>
        </a:p>
      </dgm:t>
    </dgm:pt>
    <dgm:pt modelId="{A2149F41-A6B6-48A3-A395-F44DCE80FC4E}" type="sibTrans" cxnId="{27C85B82-FA59-4429-ACF6-A068C2414C68}">
      <dgm:prSet/>
      <dgm:spPr/>
      <dgm:t>
        <a:bodyPr/>
        <a:lstStyle/>
        <a:p>
          <a:endParaRPr lang="es-ES"/>
        </a:p>
      </dgm:t>
    </dgm:pt>
    <dgm:pt modelId="{2D38793C-C42C-46B5-8666-81DE156394F0}">
      <dgm:prSet phldrT="[Texto]" custT="1"/>
      <dgm:spPr/>
      <dgm:t>
        <a:bodyPr/>
        <a:lstStyle/>
        <a:p>
          <a:r>
            <a:rPr lang="es-ES" sz="1600" dirty="0" smtClean="0">
              <a:latin typeface="Times New Roman" pitchFamily="18" charset="0"/>
              <a:cs typeface="Times New Roman" pitchFamily="18" charset="0"/>
            </a:rPr>
            <a:t>Determinar los impactos socio- económicos por eliminación de subsidio de GLP o implementación de nuevas técnicas de secado de  granos.  </a:t>
          </a:r>
          <a:endParaRPr lang="es-ES" sz="1600" dirty="0">
            <a:latin typeface="Times New Roman" pitchFamily="18" charset="0"/>
            <a:cs typeface="Times New Roman" pitchFamily="18" charset="0"/>
          </a:endParaRPr>
        </a:p>
      </dgm:t>
    </dgm:pt>
    <dgm:pt modelId="{E64723C2-B94B-4128-BA74-4D39A0BF90B1}" type="parTrans" cxnId="{89D8382E-9FFB-414E-938D-7CA9FC9B7CD4}">
      <dgm:prSet/>
      <dgm:spPr/>
      <dgm:t>
        <a:bodyPr/>
        <a:lstStyle/>
        <a:p>
          <a:endParaRPr lang="es-ES"/>
        </a:p>
      </dgm:t>
    </dgm:pt>
    <dgm:pt modelId="{0A610EDD-A3EB-4141-BEB8-983CB3347706}" type="sibTrans" cxnId="{89D8382E-9FFB-414E-938D-7CA9FC9B7CD4}">
      <dgm:prSet/>
      <dgm:spPr/>
      <dgm:t>
        <a:bodyPr/>
        <a:lstStyle/>
        <a:p>
          <a:endParaRPr lang="es-ES"/>
        </a:p>
      </dgm:t>
    </dgm:pt>
    <dgm:pt modelId="{0A4877FA-363D-4A63-89AC-EF65AF026BF4}">
      <dgm:prSet phldrT="[Texto]" custT="1"/>
      <dgm:spPr/>
      <dgm:t>
        <a:bodyPr/>
        <a:lstStyle/>
        <a:p>
          <a:endParaRPr lang="es-ES" sz="1600" dirty="0"/>
        </a:p>
      </dgm:t>
    </dgm:pt>
    <dgm:pt modelId="{22403571-D062-45D8-8A05-9C52BE9A65C9}" type="parTrans" cxnId="{126610F2-126B-4D78-A5CC-61D5C9F0FCE6}">
      <dgm:prSet/>
      <dgm:spPr/>
      <dgm:t>
        <a:bodyPr/>
        <a:lstStyle/>
        <a:p>
          <a:endParaRPr lang="es-ES"/>
        </a:p>
      </dgm:t>
    </dgm:pt>
    <dgm:pt modelId="{D84E4A40-662F-471C-B82A-FEC85C77B0BB}" type="sibTrans" cxnId="{126610F2-126B-4D78-A5CC-61D5C9F0FCE6}">
      <dgm:prSet/>
      <dgm:spPr/>
      <dgm:t>
        <a:bodyPr/>
        <a:lstStyle/>
        <a:p>
          <a:endParaRPr lang="es-ES"/>
        </a:p>
      </dgm:t>
    </dgm:pt>
    <dgm:pt modelId="{771BC231-CCD2-41ED-AA0C-C6ED3FEE4433}" type="pres">
      <dgm:prSet presAssocID="{3B11826D-A178-4B72-8D30-1F7B5C17A48D}" presName="linearFlow" presStyleCnt="0">
        <dgm:presLayoutVars>
          <dgm:dir/>
          <dgm:animLvl val="lvl"/>
          <dgm:resizeHandles val="exact"/>
        </dgm:presLayoutVars>
      </dgm:prSet>
      <dgm:spPr/>
      <dgm:t>
        <a:bodyPr/>
        <a:lstStyle/>
        <a:p>
          <a:endParaRPr lang="es-ES"/>
        </a:p>
      </dgm:t>
    </dgm:pt>
    <dgm:pt modelId="{27530A5D-5799-4A10-AEBA-78C3136BA270}" type="pres">
      <dgm:prSet presAssocID="{6DC4B098-4383-4B97-8863-116B5714BAE1}" presName="composite" presStyleCnt="0"/>
      <dgm:spPr/>
      <dgm:t>
        <a:bodyPr/>
        <a:lstStyle/>
        <a:p>
          <a:endParaRPr lang="es-ES"/>
        </a:p>
      </dgm:t>
    </dgm:pt>
    <dgm:pt modelId="{0E2B4FF3-5E9D-44EB-9AA0-256B7D979AE6}" type="pres">
      <dgm:prSet presAssocID="{6DC4B098-4383-4B97-8863-116B5714BAE1}" presName="parentText" presStyleLbl="alignNode1" presStyleIdx="0" presStyleCnt="2" custAng="16200000" custLinFactNeighborY="-13654">
        <dgm:presLayoutVars>
          <dgm:chMax val="1"/>
          <dgm:bulletEnabled val="1"/>
        </dgm:presLayoutVars>
      </dgm:prSet>
      <dgm:spPr/>
      <dgm:t>
        <a:bodyPr/>
        <a:lstStyle/>
        <a:p>
          <a:endParaRPr lang="es-ES"/>
        </a:p>
      </dgm:t>
    </dgm:pt>
    <dgm:pt modelId="{79E7A53E-099B-4171-9EB4-3A1BE4AE26BE}" type="pres">
      <dgm:prSet presAssocID="{6DC4B098-4383-4B97-8863-116B5714BAE1}" presName="descendantText" presStyleLbl="alignAcc1" presStyleIdx="0" presStyleCnt="2" custScaleX="87274" custLinFactNeighborX="2713">
        <dgm:presLayoutVars>
          <dgm:bulletEnabled val="1"/>
        </dgm:presLayoutVars>
      </dgm:prSet>
      <dgm:spPr/>
      <dgm:t>
        <a:bodyPr/>
        <a:lstStyle/>
        <a:p>
          <a:endParaRPr lang="es-ES"/>
        </a:p>
      </dgm:t>
    </dgm:pt>
    <dgm:pt modelId="{390BB82A-AA39-48E4-9EA3-F6459961E0A5}" type="pres">
      <dgm:prSet presAssocID="{1279E8E9-5926-4BDE-A553-2497A8AF04CA}" presName="sp" presStyleCnt="0"/>
      <dgm:spPr/>
      <dgm:t>
        <a:bodyPr/>
        <a:lstStyle/>
        <a:p>
          <a:endParaRPr lang="es-ES"/>
        </a:p>
      </dgm:t>
    </dgm:pt>
    <dgm:pt modelId="{7EDFA45A-AE04-456D-9C69-2E61F71416DA}" type="pres">
      <dgm:prSet presAssocID="{F0A596E1-6331-4B4C-9477-9298DC07949B}" presName="composite" presStyleCnt="0"/>
      <dgm:spPr/>
      <dgm:t>
        <a:bodyPr/>
        <a:lstStyle/>
        <a:p>
          <a:endParaRPr lang="es-ES"/>
        </a:p>
      </dgm:t>
    </dgm:pt>
    <dgm:pt modelId="{82D3513B-2F12-440A-BFB4-FC000A84FBD9}" type="pres">
      <dgm:prSet presAssocID="{F0A596E1-6331-4B4C-9477-9298DC07949B}" presName="parentText" presStyleLbl="alignNode1" presStyleIdx="1" presStyleCnt="2" custAng="16200000" custLinFactNeighborX="2940" custLinFactNeighborY="-13524">
        <dgm:presLayoutVars>
          <dgm:chMax val="1"/>
          <dgm:bulletEnabled val="1"/>
        </dgm:presLayoutVars>
      </dgm:prSet>
      <dgm:spPr/>
      <dgm:t>
        <a:bodyPr/>
        <a:lstStyle/>
        <a:p>
          <a:endParaRPr lang="es-ES"/>
        </a:p>
      </dgm:t>
    </dgm:pt>
    <dgm:pt modelId="{F73D1472-57FB-401C-86E1-D20F509F7B00}" type="pres">
      <dgm:prSet presAssocID="{F0A596E1-6331-4B4C-9477-9298DC07949B}" presName="descendantText" presStyleLbl="alignAcc1" presStyleIdx="1" presStyleCnt="2" custScaleX="89335" custScaleY="206234" custLinFactNeighborX="2713">
        <dgm:presLayoutVars>
          <dgm:bulletEnabled val="1"/>
        </dgm:presLayoutVars>
      </dgm:prSet>
      <dgm:spPr/>
      <dgm:t>
        <a:bodyPr/>
        <a:lstStyle/>
        <a:p>
          <a:endParaRPr lang="es-ES"/>
        </a:p>
      </dgm:t>
    </dgm:pt>
  </dgm:ptLst>
  <dgm:cxnLst>
    <dgm:cxn modelId="{FCE96DC1-6D0E-4EA0-B714-10040FB94AC4}" srcId="{F0A596E1-6331-4B4C-9477-9298DC07949B}" destId="{61F202B1-AE79-4351-A3D9-6669F73B6902}" srcOrd="2" destOrd="0" parTransId="{51699C39-B652-49C8-B3DA-1A4AF4704F78}" sibTransId="{026714C7-8F76-4D97-801D-CC9127C250F4}"/>
    <dgm:cxn modelId="{418BE51F-0CA7-4633-9B26-660666B34F66}" srcId="{F0A596E1-6331-4B4C-9477-9298DC07949B}" destId="{8C83A1F4-ACA6-4CEF-AB8F-63B92F508AF3}" srcOrd="1" destOrd="0" parTransId="{F407E5DB-FCF6-4B6F-A6DF-A630E218CB8D}" sibTransId="{4466D1F9-7ADF-4222-8F05-E3D446F9E56B}"/>
    <dgm:cxn modelId="{89D8382E-9FFB-414E-938D-7CA9FC9B7CD4}" srcId="{F0A596E1-6331-4B4C-9477-9298DC07949B}" destId="{2D38793C-C42C-46B5-8666-81DE156394F0}" srcOrd="3" destOrd="0" parTransId="{E64723C2-B94B-4128-BA74-4D39A0BF90B1}" sibTransId="{0A610EDD-A3EB-4141-BEB8-983CB3347706}"/>
    <dgm:cxn modelId="{CC67D66B-D4F9-46D3-BFC5-6125DAA730E5}" srcId="{3B11826D-A178-4B72-8D30-1F7B5C17A48D}" destId="{6DC4B098-4383-4B97-8863-116B5714BAE1}" srcOrd="0" destOrd="0" parTransId="{526B48E7-F21D-430C-A8CB-CDBAF9C1C7DE}" sibTransId="{1279E8E9-5926-4BDE-A553-2497A8AF04CA}"/>
    <dgm:cxn modelId="{E31B91CA-E0B3-45B7-B37B-5CCAEC868B3D}" type="presOf" srcId="{F0A596E1-6331-4B4C-9477-9298DC07949B}" destId="{82D3513B-2F12-440A-BFB4-FC000A84FBD9}" srcOrd="0" destOrd="0" presId="urn:microsoft.com/office/officeart/2005/8/layout/chevron2"/>
    <dgm:cxn modelId="{A30EA633-52EF-4B45-A0F7-4DE0FA784A4A}" type="presOf" srcId="{325887D6-5DC0-45D2-877E-42AC73E13B89}" destId="{79E7A53E-099B-4171-9EB4-3A1BE4AE26BE}" srcOrd="0" destOrd="0" presId="urn:microsoft.com/office/officeart/2005/8/layout/chevron2"/>
    <dgm:cxn modelId="{126610F2-126B-4D78-A5CC-61D5C9F0FCE6}" srcId="{F0A596E1-6331-4B4C-9477-9298DC07949B}" destId="{0A4877FA-363D-4A63-89AC-EF65AF026BF4}" srcOrd="0" destOrd="0" parTransId="{22403571-D062-45D8-8A05-9C52BE9A65C9}" sibTransId="{D84E4A40-662F-471C-B82A-FEC85C77B0BB}"/>
    <dgm:cxn modelId="{27C85B82-FA59-4429-ACF6-A068C2414C68}" srcId="{F0A596E1-6331-4B4C-9477-9298DC07949B}" destId="{1F6BB68F-6733-46B6-A559-3E2A743D8DE5}" srcOrd="4" destOrd="0" parTransId="{8B45C3A6-1ABA-4E44-8857-84B14C3DA7F8}" sibTransId="{A2149F41-A6B6-48A3-A395-F44DCE80FC4E}"/>
    <dgm:cxn modelId="{84E3F08E-2CF4-4369-BC8F-940735F97F2B}" type="presOf" srcId="{6DC4B098-4383-4B97-8863-116B5714BAE1}" destId="{0E2B4FF3-5E9D-44EB-9AA0-256B7D979AE6}" srcOrd="0" destOrd="0" presId="urn:microsoft.com/office/officeart/2005/8/layout/chevron2"/>
    <dgm:cxn modelId="{20A3A2CA-DA3D-48BC-98DA-B4464825A19F}" type="presOf" srcId="{0A4877FA-363D-4A63-89AC-EF65AF026BF4}" destId="{F73D1472-57FB-401C-86E1-D20F509F7B00}" srcOrd="0" destOrd="0" presId="urn:microsoft.com/office/officeart/2005/8/layout/chevron2"/>
    <dgm:cxn modelId="{0FD60BB8-0913-4BCB-8048-A2D92A52B125}" type="presOf" srcId="{61F202B1-AE79-4351-A3D9-6669F73B6902}" destId="{F73D1472-57FB-401C-86E1-D20F509F7B00}" srcOrd="0" destOrd="2" presId="urn:microsoft.com/office/officeart/2005/8/layout/chevron2"/>
    <dgm:cxn modelId="{7AB5CE2B-116F-4D84-8D9D-46C766B77490}" type="presOf" srcId="{1F6BB68F-6733-46B6-A559-3E2A743D8DE5}" destId="{F73D1472-57FB-401C-86E1-D20F509F7B00}" srcOrd="0" destOrd="4" presId="urn:microsoft.com/office/officeart/2005/8/layout/chevron2"/>
    <dgm:cxn modelId="{35591E18-FCCC-4F17-BF9D-F46AFD684939}" type="presOf" srcId="{8C83A1F4-ACA6-4CEF-AB8F-63B92F508AF3}" destId="{F73D1472-57FB-401C-86E1-D20F509F7B00}" srcOrd="0" destOrd="1" presId="urn:microsoft.com/office/officeart/2005/8/layout/chevron2"/>
    <dgm:cxn modelId="{392D1688-DE26-46FB-85A5-608A926417B3}" type="presOf" srcId="{2D38793C-C42C-46B5-8666-81DE156394F0}" destId="{F73D1472-57FB-401C-86E1-D20F509F7B00}" srcOrd="0" destOrd="3" presId="urn:microsoft.com/office/officeart/2005/8/layout/chevron2"/>
    <dgm:cxn modelId="{82C6ABA9-5119-44D9-8D4A-07ECC4BD7362}" srcId="{6DC4B098-4383-4B97-8863-116B5714BAE1}" destId="{325887D6-5DC0-45D2-877E-42AC73E13B89}" srcOrd="0" destOrd="0" parTransId="{3CBDC3B8-2D91-45F9-BE30-6E50CAEDC77E}" sibTransId="{93203750-6A03-4C3D-8AD9-85494D40AC78}"/>
    <dgm:cxn modelId="{95F40252-9974-4B9D-8D34-D8BE2B791BB9}" type="presOf" srcId="{3B11826D-A178-4B72-8D30-1F7B5C17A48D}" destId="{771BC231-CCD2-41ED-AA0C-C6ED3FEE4433}" srcOrd="0" destOrd="0" presId="urn:microsoft.com/office/officeart/2005/8/layout/chevron2"/>
    <dgm:cxn modelId="{BB7AFF2A-5066-4FBE-A7DA-F4ADD207AB03}" srcId="{3B11826D-A178-4B72-8D30-1F7B5C17A48D}" destId="{F0A596E1-6331-4B4C-9477-9298DC07949B}" srcOrd="1" destOrd="0" parTransId="{AC94C5DE-653B-4AB3-A8D0-120C2D8B56AE}" sibTransId="{5A3EE4B2-7ED2-4E77-A366-36C7FB3861D3}"/>
    <dgm:cxn modelId="{2BC53B48-046E-4A90-AB0E-949F2B069A9D}" type="presParOf" srcId="{771BC231-CCD2-41ED-AA0C-C6ED3FEE4433}" destId="{27530A5D-5799-4A10-AEBA-78C3136BA270}" srcOrd="0" destOrd="0" presId="urn:microsoft.com/office/officeart/2005/8/layout/chevron2"/>
    <dgm:cxn modelId="{1F326EAE-D233-41B4-8DE4-DFF4D1F13F1E}" type="presParOf" srcId="{27530A5D-5799-4A10-AEBA-78C3136BA270}" destId="{0E2B4FF3-5E9D-44EB-9AA0-256B7D979AE6}" srcOrd="0" destOrd="0" presId="urn:microsoft.com/office/officeart/2005/8/layout/chevron2"/>
    <dgm:cxn modelId="{57AE5716-6E87-48FB-9603-8FA2CD344457}" type="presParOf" srcId="{27530A5D-5799-4A10-AEBA-78C3136BA270}" destId="{79E7A53E-099B-4171-9EB4-3A1BE4AE26BE}" srcOrd="1" destOrd="0" presId="urn:microsoft.com/office/officeart/2005/8/layout/chevron2"/>
    <dgm:cxn modelId="{42D6E574-FFE2-4AE0-9072-E5109564F186}" type="presParOf" srcId="{771BC231-CCD2-41ED-AA0C-C6ED3FEE4433}" destId="{390BB82A-AA39-48E4-9EA3-F6459961E0A5}" srcOrd="1" destOrd="0" presId="urn:microsoft.com/office/officeart/2005/8/layout/chevron2"/>
    <dgm:cxn modelId="{5ED362A0-58E7-4C49-A200-7FD2698641BA}" type="presParOf" srcId="{771BC231-CCD2-41ED-AA0C-C6ED3FEE4433}" destId="{7EDFA45A-AE04-456D-9C69-2E61F71416DA}" srcOrd="2" destOrd="0" presId="urn:microsoft.com/office/officeart/2005/8/layout/chevron2"/>
    <dgm:cxn modelId="{5911C636-F0EF-4B09-8BFA-A3167F375D72}" type="presParOf" srcId="{7EDFA45A-AE04-456D-9C69-2E61F71416DA}" destId="{82D3513B-2F12-440A-BFB4-FC000A84FBD9}" srcOrd="0" destOrd="0" presId="urn:microsoft.com/office/officeart/2005/8/layout/chevron2"/>
    <dgm:cxn modelId="{20EDEB0F-DAB3-405A-AABC-972D00AFD6CA}" type="presParOf" srcId="{7EDFA45A-AE04-456D-9C69-2E61F71416DA}" destId="{F73D1472-57FB-401C-86E1-D20F509F7B0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8240F9-27A1-4AB2-A94F-375AD01D8BFE}" type="doc">
      <dgm:prSet loTypeId="urn:microsoft.com/office/officeart/2005/8/layout/bProcess3" loCatId="process" qsTypeId="urn:microsoft.com/office/officeart/2005/8/quickstyle/simple3" qsCatId="simple" csTypeId="urn:microsoft.com/office/officeart/2005/8/colors/colorful1#2" csCatId="colorful" phldr="1"/>
      <dgm:spPr/>
      <dgm:t>
        <a:bodyPr/>
        <a:lstStyle/>
        <a:p>
          <a:endParaRPr lang="es-ES"/>
        </a:p>
      </dgm:t>
    </dgm:pt>
    <dgm:pt modelId="{84E763CD-3252-4B68-BD15-33241D8911E0}">
      <dgm:prSet phldrT="[Texto]" custT="1"/>
      <dgm:spPr/>
      <dgm:t>
        <a:bodyPr/>
        <a:lstStyle/>
        <a:p>
          <a:r>
            <a:rPr lang="es-ES" sz="1300" dirty="0" smtClean="0">
              <a:latin typeface="Times New Roman" pitchFamily="18" charset="0"/>
              <a:cs typeface="Times New Roman" pitchFamily="18" charset="0"/>
            </a:rPr>
            <a:t>El </a:t>
          </a:r>
          <a:r>
            <a:rPr lang="es-ES" sz="1300" dirty="0" smtClean="0">
              <a:latin typeface="Times New Roman" pitchFamily="18" charset="0"/>
              <a:cs typeface="Times New Roman" pitchFamily="18" charset="0"/>
            </a:rPr>
            <a:t>ahorro en GLP por uso </a:t>
          </a:r>
          <a:r>
            <a:rPr lang="es-ES" sz="1300" dirty="0" smtClean="0">
              <a:latin typeface="Times New Roman" pitchFamily="18" charset="0"/>
              <a:cs typeface="Times New Roman" pitchFamily="18" charset="0"/>
            </a:rPr>
            <a:t>de </a:t>
          </a:r>
          <a:r>
            <a:rPr lang="es-ES" sz="1300" dirty="0" smtClean="0">
              <a:latin typeface="Times New Roman" pitchFamily="18" charset="0"/>
              <a:cs typeface="Times New Roman" pitchFamily="18" charset="0"/>
            </a:rPr>
            <a:t>bombas de calor en </a:t>
          </a:r>
          <a:r>
            <a:rPr lang="es-ES" sz="1300" dirty="0" smtClean="0">
              <a:latin typeface="Times New Roman" pitchFamily="18" charset="0"/>
              <a:cs typeface="Times New Roman" pitchFamily="18" charset="0"/>
            </a:rPr>
            <a:t>las empresas que poseen actualmente secadores de lecho fijo corresponden al 67% mientras que  con los secadores de platos perforados corresponden al 68 </a:t>
          </a:r>
          <a:r>
            <a:rPr lang="es-ES" sz="1300" dirty="0" smtClean="0">
              <a:latin typeface="Times New Roman" pitchFamily="18" charset="0"/>
              <a:cs typeface="Times New Roman" pitchFamily="18" charset="0"/>
            </a:rPr>
            <a:t>%.</a:t>
          </a:r>
          <a:endParaRPr lang="es-ES" sz="1300" dirty="0">
            <a:latin typeface="Times New Roman" pitchFamily="18" charset="0"/>
            <a:cs typeface="Times New Roman" pitchFamily="18" charset="0"/>
          </a:endParaRPr>
        </a:p>
      </dgm:t>
    </dgm:pt>
    <dgm:pt modelId="{72FDA360-BF52-4372-9DFA-A68D95F88933}" type="parTrans" cxnId="{07AF4A5E-0495-4C0E-AA80-8685205B12AA}">
      <dgm:prSet/>
      <dgm:spPr/>
      <dgm:t>
        <a:bodyPr/>
        <a:lstStyle/>
        <a:p>
          <a:endParaRPr lang="es-ES">
            <a:solidFill>
              <a:schemeClr val="tx1"/>
            </a:solidFill>
          </a:endParaRPr>
        </a:p>
      </dgm:t>
    </dgm:pt>
    <dgm:pt modelId="{C61D7EDC-F91A-4617-A4E7-AED51FE705D2}" type="sibTrans" cxnId="{07AF4A5E-0495-4C0E-AA80-8685205B12AA}">
      <dgm:prSet/>
      <dgm:spPr/>
      <dgm:t>
        <a:bodyPr/>
        <a:lstStyle/>
        <a:p>
          <a:endParaRPr lang="es-ES" dirty="0">
            <a:solidFill>
              <a:schemeClr val="tx1"/>
            </a:solidFill>
          </a:endParaRPr>
        </a:p>
      </dgm:t>
    </dgm:pt>
    <dgm:pt modelId="{40D48990-63E4-4730-A504-4D061C7D165D}">
      <dgm:prSet phldrT="[Texto]" custT="1"/>
      <dgm:spPr/>
      <dgm:t>
        <a:bodyPr/>
        <a:lstStyle/>
        <a:p>
          <a:r>
            <a:rPr lang="es-ES" sz="1300" dirty="0" smtClean="0">
              <a:latin typeface="Times New Roman" pitchFamily="18" charset="0"/>
              <a:cs typeface="Times New Roman" pitchFamily="18" charset="0"/>
            </a:rPr>
            <a:t>La implementación de bombas de calor en lugar de </a:t>
          </a:r>
          <a:r>
            <a:rPr lang="es-ES" sz="1300" dirty="0" smtClean="0">
              <a:latin typeface="Times New Roman" pitchFamily="18" charset="0"/>
              <a:cs typeface="Times New Roman" pitchFamily="18" charset="0"/>
            </a:rPr>
            <a:t>la tecnología actual a base de GLP, </a:t>
          </a:r>
          <a:r>
            <a:rPr lang="es-ES" sz="1300" dirty="0" smtClean="0">
              <a:latin typeface="Times New Roman" pitchFamily="18" charset="0"/>
              <a:cs typeface="Times New Roman" pitchFamily="18" charset="0"/>
            </a:rPr>
            <a:t>permiten tener una mejor calidad de granos, incrementando así la </a:t>
          </a:r>
          <a:r>
            <a:rPr lang="es-ES" sz="1300" dirty="0" smtClean="0">
              <a:latin typeface="Times New Roman" pitchFamily="18" charset="0"/>
              <a:cs typeface="Times New Roman" pitchFamily="18" charset="0"/>
            </a:rPr>
            <a:t>producción de cada empresa hasta </a:t>
          </a:r>
          <a:r>
            <a:rPr lang="es-ES" sz="1300" dirty="0" smtClean="0">
              <a:latin typeface="Times New Roman" pitchFamily="18" charset="0"/>
              <a:cs typeface="Times New Roman" pitchFamily="18" charset="0"/>
            </a:rPr>
            <a:t>en un 16</a:t>
          </a:r>
          <a:r>
            <a:rPr lang="es-ES" sz="1300" dirty="0" smtClean="0">
              <a:latin typeface="Times New Roman" pitchFamily="18" charset="0"/>
              <a:cs typeface="Times New Roman" pitchFamily="18" charset="0"/>
            </a:rPr>
            <a:t>% y a nivel del sector hasta un 15,2%.</a:t>
          </a:r>
          <a:endParaRPr lang="es-ES" sz="1300" dirty="0" smtClean="0">
            <a:latin typeface="Times New Roman" pitchFamily="18" charset="0"/>
            <a:cs typeface="Times New Roman" pitchFamily="18" charset="0"/>
          </a:endParaRPr>
        </a:p>
      </dgm:t>
    </dgm:pt>
    <dgm:pt modelId="{56325E0F-D54C-42B9-83D7-24741D443DE2}" type="parTrans" cxnId="{21E74F93-4222-47B6-B7DC-A3A873CD98F1}">
      <dgm:prSet/>
      <dgm:spPr/>
      <dgm:t>
        <a:bodyPr/>
        <a:lstStyle/>
        <a:p>
          <a:endParaRPr lang="es-ES">
            <a:solidFill>
              <a:schemeClr val="tx1"/>
            </a:solidFill>
          </a:endParaRPr>
        </a:p>
      </dgm:t>
    </dgm:pt>
    <dgm:pt modelId="{644E98DF-B780-4718-BBFC-CE8468F8D12F}" type="sibTrans" cxnId="{21E74F93-4222-47B6-B7DC-A3A873CD98F1}">
      <dgm:prSet/>
      <dgm:spPr/>
      <dgm:t>
        <a:bodyPr/>
        <a:lstStyle/>
        <a:p>
          <a:endParaRPr lang="es-ES" dirty="0">
            <a:solidFill>
              <a:schemeClr val="tx1"/>
            </a:solidFill>
          </a:endParaRPr>
        </a:p>
      </dgm:t>
    </dgm:pt>
    <dgm:pt modelId="{172CCCB9-8643-49AD-90CD-C6366DFCF9D2}">
      <dgm:prSet phldrT="[Texto]" custT="1"/>
      <dgm:spPr/>
      <dgm:t>
        <a:bodyPr/>
        <a:lstStyle/>
        <a:p>
          <a:r>
            <a:rPr lang="es-ES" sz="1300" dirty="0" smtClean="0">
              <a:latin typeface="Times New Roman" pitchFamily="18" charset="0"/>
              <a:cs typeface="Times New Roman" pitchFamily="18" charset="0"/>
            </a:rPr>
            <a:t>Con la implementación de la nueva tecnología quedara desempleada el </a:t>
          </a:r>
          <a:r>
            <a:rPr lang="es-ES" sz="1300" dirty="0" smtClean="0">
              <a:latin typeface="Times New Roman" pitchFamily="18" charset="0"/>
              <a:cs typeface="Times New Roman" pitchFamily="18" charset="0"/>
            </a:rPr>
            <a:t>10% </a:t>
          </a:r>
          <a:r>
            <a:rPr lang="es-ES" sz="1300" dirty="0" smtClean="0">
              <a:latin typeface="Times New Roman" pitchFamily="18" charset="0"/>
              <a:cs typeface="Times New Roman" pitchFamily="18" charset="0"/>
            </a:rPr>
            <a:t>de la </a:t>
          </a:r>
          <a:r>
            <a:rPr lang="es-ES" sz="1300" dirty="0" smtClean="0">
              <a:latin typeface="Times New Roman" pitchFamily="18" charset="0"/>
              <a:cs typeface="Times New Roman" pitchFamily="18" charset="0"/>
            </a:rPr>
            <a:t>MOD, que representa 35 familias que solo podrían cubrir el 55,6% de la canasta básica.</a:t>
          </a:r>
          <a:endParaRPr lang="es-ES" sz="1300" dirty="0" smtClean="0">
            <a:latin typeface="Times New Roman" pitchFamily="18" charset="0"/>
            <a:cs typeface="Times New Roman" pitchFamily="18" charset="0"/>
          </a:endParaRPr>
        </a:p>
      </dgm:t>
    </dgm:pt>
    <dgm:pt modelId="{5B1753CC-2EDA-4DE5-B476-49FC2EDC0092}" type="parTrans" cxnId="{289A0D4C-3AE4-4BBE-82A0-F01123CAFEEA}">
      <dgm:prSet/>
      <dgm:spPr/>
      <dgm:t>
        <a:bodyPr/>
        <a:lstStyle/>
        <a:p>
          <a:endParaRPr lang="es-ES">
            <a:solidFill>
              <a:schemeClr val="tx1"/>
            </a:solidFill>
          </a:endParaRPr>
        </a:p>
      </dgm:t>
    </dgm:pt>
    <dgm:pt modelId="{92D13A37-23CA-44CF-8A3B-E2CEB394040F}" type="sibTrans" cxnId="{289A0D4C-3AE4-4BBE-82A0-F01123CAFEEA}">
      <dgm:prSet/>
      <dgm:spPr/>
      <dgm:t>
        <a:bodyPr/>
        <a:lstStyle/>
        <a:p>
          <a:endParaRPr lang="es-ES" dirty="0">
            <a:solidFill>
              <a:schemeClr val="tx1"/>
            </a:solidFill>
          </a:endParaRPr>
        </a:p>
      </dgm:t>
    </dgm:pt>
    <dgm:pt modelId="{3F8AF6C8-0316-412B-9091-DF1FAD40F582}">
      <dgm:prSet phldrT="[Texto]" custT="1"/>
      <dgm:spPr/>
      <dgm:t>
        <a:bodyPr/>
        <a:lstStyle/>
        <a:p>
          <a:r>
            <a:rPr lang="es-ES" sz="1300" dirty="0" smtClean="0">
              <a:latin typeface="Times New Roman" pitchFamily="18" charset="0"/>
              <a:cs typeface="Times New Roman" pitchFamily="18" charset="0"/>
            </a:rPr>
            <a:t>Desde el punto de vista económico al sustituir el GLP por energía eléctrica resulta menos costoso para el país.</a:t>
          </a:r>
        </a:p>
      </dgm:t>
    </dgm:pt>
    <dgm:pt modelId="{14663685-7A5B-4A43-85FA-08201378E6D1}" type="parTrans" cxnId="{11A638DF-7372-47D4-9865-87E2BDBE4BF7}">
      <dgm:prSet/>
      <dgm:spPr/>
      <dgm:t>
        <a:bodyPr/>
        <a:lstStyle/>
        <a:p>
          <a:endParaRPr lang="es-ES">
            <a:solidFill>
              <a:schemeClr val="tx1"/>
            </a:solidFill>
          </a:endParaRPr>
        </a:p>
      </dgm:t>
    </dgm:pt>
    <dgm:pt modelId="{0CE86967-76BB-4B31-A29A-78E4390EA1F8}" type="sibTrans" cxnId="{11A638DF-7372-47D4-9865-87E2BDBE4BF7}">
      <dgm:prSet/>
      <dgm:spPr/>
      <dgm:t>
        <a:bodyPr/>
        <a:lstStyle/>
        <a:p>
          <a:endParaRPr lang="es-ES" dirty="0">
            <a:solidFill>
              <a:schemeClr val="tx1"/>
            </a:solidFill>
          </a:endParaRPr>
        </a:p>
      </dgm:t>
    </dgm:pt>
    <dgm:pt modelId="{7340D5D4-F26A-465B-B32E-4703FD21DC70}">
      <dgm:prSet phldrT="[Texto]" custT="1"/>
      <dgm:spPr/>
      <dgm:t>
        <a:bodyPr/>
        <a:lstStyle/>
        <a:p>
          <a:r>
            <a:rPr lang="es-ES" sz="1300" dirty="0" smtClean="0">
              <a:latin typeface="Times New Roman" pitchFamily="18" charset="0"/>
              <a:cs typeface="Times New Roman" pitchFamily="18" charset="0"/>
            </a:rPr>
            <a:t>La electricidad </a:t>
          </a:r>
          <a:r>
            <a:rPr lang="es-ES" sz="1300" dirty="0" smtClean="0">
              <a:latin typeface="Times New Roman" pitchFamily="18" charset="0"/>
              <a:cs typeface="Times New Roman" pitchFamily="18" charset="0"/>
            </a:rPr>
            <a:t>contribuye </a:t>
          </a:r>
          <a:r>
            <a:rPr lang="es-ES" sz="1300" dirty="0" smtClean="0">
              <a:latin typeface="Times New Roman" pitchFamily="18" charset="0"/>
              <a:cs typeface="Times New Roman" pitchFamily="18" charset="0"/>
            </a:rPr>
            <a:t>significativamente al cuidado del medio ambiente ya que su producción en el Ecuador procede de fuentes renovables.</a:t>
          </a:r>
        </a:p>
      </dgm:t>
    </dgm:pt>
    <dgm:pt modelId="{39042E47-88CC-4CC4-B753-FDBAE77E5F93}" type="parTrans" cxnId="{49AED0F3-1639-49AC-BD1C-81F2F694A2A2}">
      <dgm:prSet/>
      <dgm:spPr/>
      <dgm:t>
        <a:bodyPr/>
        <a:lstStyle/>
        <a:p>
          <a:endParaRPr lang="es-ES">
            <a:solidFill>
              <a:schemeClr val="tx1"/>
            </a:solidFill>
          </a:endParaRPr>
        </a:p>
      </dgm:t>
    </dgm:pt>
    <dgm:pt modelId="{C33C12AC-BB47-45E2-BD35-7294B1A6275E}" type="sibTrans" cxnId="{49AED0F3-1639-49AC-BD1C-81F2F694A2A2}">
      <dgm:prSet/>
      <dgm:spPr/>
      <dgm:t>
        <a:bodyPr/>
        <a:lstStyle/>
        <a:p>
          <a:endParaRPr lang="es-ES">
            <a:solidFill>
              <a:schemeClr val="tx1"/>
            </a:solidFill>
          </a:endParaRPr>
        </a:p>
      </dgm:t>
    </dgm:pt>
    <dgm:pt modelId="{0DB48BCA-4895-45AF-B803-31D9FD14166B}">
      <dgm:prSet phldrT="[Texto]" custT="1"/>
      <dgm:spPr/>
      <dgm:t>
        <a:bodyPr/>
        <a:lstStyle/>
        <a:p>
          <a:r>
            <a:rPr lang="es-ES" sz="1300" dirty="0" smtClean="0">
              <a:latin typeface="Times New Roman" pitchFamily="18" charset="0"/>
              <a:cs typeface="Times New Roman" pitchFamily="18" charset="0"/>
            </a:rPr>
            <a:t>De mantenerse el subsidio el  ahorro generado por la nueva tecnología propuesta seria de hasta $2.767.649,45 y en caso de eliminarse </a:t>
          </a:r>
          <a:r>
            <a:rPr lang="es-ES" sz="1300" dirty="0" smtClean="0">
              <a:latin typeface="Times New Roman" pitchFamily="18" charset="0"/>
              <a:cs typeface="Times New Roman" pitchFamily="18" charset="0"/>
            </a:rPr>
            <a:t>el subsidio, el </a:t>
          </a:r>
          <a:r>
            <a:rPr lang="es-ES" sz="1300" dirty="0" smtClean="0">
              <a:latin typeface="Times New Roman" pitchFamily="18" charset="0"/>
              <a:cs typeface="Times New Roman" pitchFamily="18" charset="0"/>
            </a:rPr>
            <a:t>ahorro seria de $10.015.776,61</a:t>
          </a:r>
        </a:p>
      </dgm:t>
    </dgm:pt>
    <dgm:pt modelId="{F8D5B4EC-220E-472E-A238-BECBC6414892}" type="parTrans" cxnId="{0C41AFA1-3CD1-47E7-BBB9-1F8149664193}">
      <dgm:prSet/>
      <dgm:spPr/>
      <dgm:t>
        <a:bodyPr/>
        <a:lstStyle/>
        <a:p>
          <a:endParaRPr lang="es-ES">
            <a:solidFill>
              <a:schemeClr val="tx1"/>
            </a:solidFill>
          </a:endParaRPr>
        </a:p>
      </dgm:t>
    </dgm:pt>
    <dgm:pt modelId="{C47B1869-41F0-4D4D-BF73-A010604F4B7D}" type="sibTrans" cxnId="{0C41AFA1-3CD1-47E7-BBB9-1F8149664193}">
      <dgm:prSet/>
      <dgm:spPr/>
      <dgm:t>
        <a:bodyPr/>
        <a:lstStyle/>
        <a:p>
          <a:endParaRPr lang="es-ES" dirty="0">
            <a:solidFill>
              <a:schemeClr val="tx1"/>
            </a:solidFill>
          </a:endParaRPr>
        </a:p>
      </dgm:t>
    </dgm:pt>
    <dgm:pt modelId="{E83CAF21-A7C8-47BC-84DA-DB99B5D4DDC6}">
      <dgm:prSet phldrT="[Texto]" custT="1"/>
      <dgm:spPr/>
      <dgm:t>
        <a:bodyPr/>
        <a:lstStyle/>
        <a:p>
          <a:r>
            <a:rPr lang="es-ES" sz="1300" dirty="0" smtClean="0">
              <a:latin typeface="Times New Roman" pitchFamily="18" charset="0"/>
              <a:cs typeface="Times New Roman" pitchFamily="18" charset="0"/>
            </a:rPr>
            <a:t>Las tendencias actuales del país se inclinan hacia el uso de la electricidad como fuente de energía, sobre todo el sector agroindustrial</a:t>
          </a:r>
          <a:r>
            <a:rPr lang="es-ES" sz="1300" dirty="0" smtClean="0"/>
            <a:t>.</a:t>
          </a:r>
          <a:endParaRPr lang="es-ES" sz="1300" dirty="0">
            <a:latin typeface="Times New Roman" pitchFamily="18" charset="0"/>
            <a:cs typeface="Times New Roman" pitchFamily="18" charset="0"/>
          </a:endParaRPr>
        </a:p>
      </dgm:t>
    </dgm:pt>
    <dgm:pt modelId="{D80D8816-4838-4F90-9823-88D2C8F69355}" type="parTrans" cxnId="{D5F603AA-FD7D-4201-A06C-B277D4EB692E}">
      <dgm:prSet/>
      <dgm:spPr/>
      <dgm:t>
        <a:bodyPr/>
        <a:lstStyle/>
        <a:p>
          <a:endParaRPr lang="es-ES"/>
        </a:p>
      </dgm:t>
    </dgm:pt>
    <dgm:pt modelId="{1FF30A94-87C4-4145-B8EA-8E07A913F2A1}" type="sibTrans" cxnId="{D5F603AA-FD7D-4201-A06C-B277D4EB692E}">
      <dgm:prSet/>
      <dgm:spPr/>
      <dgm:t>
        <a:bodyPr/>
        <a:lstStyle/>
        <a:p>
          <a:endParaRPr lang="es-ES" dirty="0"/>
        </a:p>
      </dgm:t>
    </dgm:pt>
    <dgm:pt modelId="{D7220037-9E4D-4B5B-91EB-22EC69C7D6D2}">
      <dgm:prSet phldrT="[Texto]" custT="1"/>
      <dgm:spPr/>
      <dgm:t>
        <a:bodyPr/>
        <a:lstStyle/>
        <a:p>
          <a:r>
            <a:rPr lang="es-ES" sz="1300" dirty="0" smtClean="0">
              <a:latin typeface="Times New Roman" pitchFamily="18" charset="0"/>
              <a:cs typeface="Times New Roman" pitchFamily="18" charset="0"/>
            </a:rPr>
            <a:t>Con la implementación de nueva tecnología se deriva la generación de un 36% adicional de utilidad en sustitución de Lecho Fijo y 22% en sustitución de platos perforados.</a:t>
          </a:r>
          <a:endParaRPr lang="es-ES" sz="1300" dirty="0" smtClean="0">
            <a:latin typeface="Times New Roman" pitchFamily="18" charset="0"/>
            <a:cs typeface="Times New Roman" pitchFamily="18" charset="0"/>
          </a:endParaRPr>
        </a:p>
      </dgm:t>
    </dgm:pt>
    <dgm:pt modelId="{8C108863-5D87-4AAF-B256-4BC6B5AAC0D3}" type="parTrans" cxnId="{09788CBA-4D3E-48FC-A060-276211E49498}">
      <dgm:prSet/>
      <dgm:spPr/>
      <dgm:t>
        <a:bodyPr/>
        <a:lstStyle/>
        <a:p>
          <a:endParaRPr lang="es-ES"/>
        </a:p>
      </dgm:t>
    </dgm:pt>
    <dgm:pt modelId="{59FEF504-E0CF-4F48-B63A-6F45B2F0E26A}" type="sibTrans" cxnId="{09788CBA-4D3E-48FC-A060-276211E49498}">
      <dgm:prSet/>
      <dgm:spPr/>
      <dgm:t>
        <a:bodyPr/>
        <a:lstStyle/>
        <a:p>
          <a:endParaRPr lang="es-ES" dirty="0"/>
        </a:p>
      </dgm:t>
    </dgm:pt>
    <dgm:pt modelId="{A8057B4D-0C12-4AF3-A466-C1838846151A}" type="pres">
      <dgm:prSet presAssocID="{AA8240F9-27A1-4AB2-A94F-375AD01D8BFE}" presName="Name0" presStyleCnt="0">
        <dgm:presLayoutVars>
          <dgm:dir/>
          <dgm:resizeHandles val="exact"/>
        </dgm:presLayoutVars>
      </dgm:prSet>
      <dgm:spPr/>
      <dgm:t>
        <a:bodyPr/>
        <a:lstStyle/>
        <a:p>
          <a:endParaRPr lang="es-ES"/>
        </a:p>
      </dgm:t>
    </dgm:pt>
    <dgm:pt modelId="{D313A7F0-E323-4AF6-A093-E419AAB8F9B2}" type="pres">
      <dgm:prSet presAssocID="{E83CAF21-A7C8-47BC-84DA-DB99B5D4DDC6}" presName="node" presStyleLbl="node1" presStyleIdx="0" presStyleCnt="8">
        <dgm:presLayoutVars>
          <dgm:bulletEnabled val="1"/>
        </dgm:presLayoutVars>
      </dgm:prSet>
      <dgm:spPr/>
      <dgm:t>
        <a:bodyPr/>
        <a:lstStyle/>
        <a:p>
          <a:endParaRPr lang="es-ES"/>
        </a:p>
      </dgm:t>
    </dgm:pt>
    <dgm:pt modelId="{977A30D8-D2CE-4006-81FB-3B6DD3AEE051}" type="pres">
      <dgm:prSet presAssocID="{1FF30A94-87C4-4145-B8EA-8E07A913F2A1}" presName="sibTrans" presStyleLbl="sibTrans1D1" presStyleIdx="0" presStyleCnt="7"/>
      <dgm:spPr/>
    </dgm:pt>
    <dgm:pt modelId="{95FA103C-8904-4374-ADE3-1B5E4FD09E07}" type="pres">
      <dgm:prSet presAssocID="{1FF30A94-87C4-4145-B8EA-8E07A913F2A1}" presName="connectorText" presStyleLbl="sibTrans1D1" presStyleIdx="0" presStyleCnt="7"/>
      <dgm:spPr/>
    </dgm:pt>
    <dgm:pt modelId="{E4E396C1-254F-4A6B-9560-0C42A5E79996}" type="pres">
      <dgm:prSet presAssocID="{84E763CD-3252-4B68-BD15-33241D8911E0}" presName="node" presStyleLbl="node1" presStyleIdx="1" presStyleCnt="8">
        <dgm:presLayoutVars>
          <dgm:bulletEnabled val="1"/>
        </dgm:presLayoutVars>
      </dgm:prSet>
      <dgm:spPr/>
      <dgm:t>
        <a:bodyPr/>
        <a:lstStyle/>
        <a:p>
          <a:endParaRPr lang="es-ES"/>
        </a:p>
      </dgm:t>
    </dgm:pt>
    <dgm:pt modelId="{0A520479-9B5A-4304-9B87-85F67AC2B03C}" type="pres">
      <dgm:prSet presAssocID="{C61D7EDC-F91A-4617-A4E7-AED51FE705D2}" presName="sibTrans" presStyleLbl="sibTrans1D1" presStyleIdx="1" presStyleCnt="7"/>
      <dgm:spPr/>
      <dgm:t>
        <a:bodyPr/>
        <a:lstStyle/>
        <a:p>
          <a:endParaRPr lang="es-ES"/>
        </a:p>
      </dgm:t>
    </dgm:pt>
    <dgm:pt modelId="{AC405367-5B80-4EC7-BCBC-8D6AA48095CA}" type="pres">
      <dgm:prSet presAssocID="{C61D7EDC-F91A-4617-A4E7-AED51FE705D2}" presName="connectorText" presStyleLbl="sibTrans1D1" presStyleIdx="1" presStyleCnt="7"/>
      <dgm:spPr/>
      <dgm:t>
        <a:bodyPr/>
        <a:lstStyle/>
        <a:p>
          <a:endParaRPr lang="es-ES"/>
        </a:p>
      </dgm:t>
    </dgm:pt>
    <dgm:pt modelId="{02CFA1AD-A035-4856-8CFB-D505E44DC7FE}" type="pres">
      <dgm:prSet presAssocID="{40D48990-63E4-4730-A504-4D061C7D165D}" presName="node" presStyleLbl="node1" presStyleIdx="2" presStyleCnt="8">
        <dgm:presLayoutVars>
          <dgm:bulletEnabled val="1"/>
        </dgm:presLayoutVars>
      </dgm:prSet>
      <dgm:spPr/>
      <dgm:t>
        <a:bodyPr/>
        <a:lstStyle/>
        <a:p>
          <a:endParaRPr lang="es-ES"/>
        </a:p>
      </dgm:t>
    </dgm:pt>
    <dgm:pt modelId="{74F09AB0-6AC3-42D4-9775-B6B46B9F2812}" type="pres">
      <dgm:prSet presAssocID="{644E98DF-B780-4718-BBFC-CE8468F8D12F}" presName="sibTrans" presStyleLbl="sibTrans1D1" presStyleIdx="2" presStyleCnt="7"/>
      <dgm:spPr/>
      <dgm:t>
        <a:bodyPr/>
        <a:lstStyle/>
        <a:p>
          <a:endParaRPr lang="es-ES"/>
        </a:p>
      </dgm:t>
    </dgm:pt>
    <dgm:pt modelId="{2BAC73F6-B382-4283-AB78-7A3F4CE8D914}" type="pres">
      <dgm:prSet presAssocID="{644E98DF-B780-4718-BBFC-CE8468F8D12F}" presName="connectorText" presStyleLbl="sibTrans1D1" presStyleIdx="2" presStyleCnt="7"/>
      <dgm:spPr/>
      <dgm:t>
        <a:bodyPr/>
        <a:lstStyle/>
        <a:p>
          <a:endParaRPr lang="es-ES"/>
        </a:p>
      </dgm:t>
    </dgm:pt>
    <dgm:pt modelId="{5BB70B7A-4219-461E-9D28-128F2D82BD3B}" type="pres">
      <dgm:prSet presAssocID="{172CCCB9-8643-49AD-90CD-C6366DFCF9D2}" presName="node" presStyleLbl="node1" presStyleIdx="3" presStyleCnt="8">
        <dgm:presLayoutVars>
          <dgm:bulletEnabled val="1"/>
        </dgm:presLayoutVars>
      </dgm:prSet>
      <dgm:spPr/>
      <dgm:t>
        <a:bodyPr/>
        <a:lstStyle/>
        <a:p>
          <a:endParaRPr lang="es-ES"/>
        </a:p>
      </dgm:t>
    </dgm:pt>
    <dgm:pt modelId="{2D4E1F0A-62ED-495C-BB37-FE29A09F4725}" type="pres">
      <dgm:prSet presAssocID="{92D13A37-23CA-44CF-8A3B-E2CEB394040F}" presName="sibTrans" presStyleLbl="sibTrans1D1" presStyleIdx="3" presStyleCnt="7"/>
      <dgm:spPr/>
      <dgm:t>
        <a:bodyPr/>
        <a:lstStyle/>
        <a:p>
          <a:endParaRPr lang="es-ES"/>
        </a:p>
      </dgm:t>
    </dgm:pt>
    <dgm:pt modelId="{50D5D393-AFCA-4684-B1F5-4DDEB7D90F71}" type="pres">
      <dgm:prSet presAssocID="{92D13A37-23CA-44CF-8A3B-E2CEB394040F}" presName="connectorText" presStyleLbl="sibTrans1D1" presStyleIdx="3" presStyleCnt="7"/>
      <dgm:spPr/>
      <dgm:t>
        <a:bodyPr/>
        <a:lstStyle/>
        <a:p>
          <a:endParaRPr lang="es-ES"/>
        </a:p>
      </dgm:t>
    </dgm:pt>
    <dgm:pt modelId="{4FB4590B-BF52-43BD-AE80-98F915A43612}" type="pres">
      <dgm:prSet presAssocID="{D7220037-9E4D-4B5B-91EB-22EC69C7D6D2}" presName="node" presStyleLbl="node1" presStyleIdx="4" presStyleCnt="8">
        <dgm:presLayoutVars>
          <dgm:bulletEnabled val="1"/>
        </dgm:presLayoutVars>
      </dgm:prSet>
      <dgm:spPr/>
      <dgm:t>
        <a:bodyPr/>
        <a:lstStyle/>
        <a:p>
          <a:endParaRPr lang="es-ES"/>
        </a:p>
      </dgm:t>
    </dgm:pt>
    <dgm:pt modelId="{40229066-8022-4083-BC4C-F2816442B04F}" type="pres">
      <dgm:prSet presAssocID="{59FEF504-E0CF-4F48-B63A-6F45B2F0E26A}" presName="sibTrans" presStyleLbl="sibTrans1D1" presStyleIdx="4" presStyleCnt="7"/>
      <dgm:spPr/>
    </dgm:pt>
    <dgm:pt modelId="{164A0129-72CC-42FB-A119-96E53462676B}" type="pres">
      <dgm:prSet presAssocID="{59FEF504-E0CF-4F48-B63A-6F45B2F0E26A}" presName="connectorText" presStyleLbl="sibTrans1D1" presStyleIdx="4" presStyleCnt="7"/>
      <dgm:spPr/>
    </dgm:pt>
    <dgm:pt modelId="{42C29BB7-A9AD-4C1D-A740-31F4E8E0A892}" type="pres">
      <dgm:prSet presAssocID="{3F8AF6C8-0316-412B-9091-DF1FAD40F582}" presName="node" presStyleLbl="node1" presStyleIdx="5" presStyleCnt="8">
        <dgm:presLayoutVars>
          <dgm:bulletEnabled val="1"/>
        </dgm:presLayoutVars>
      </dgm:prSet>
      <dgm:spPr/>
      <dgm:t>
        <a:bodyPr/>
        <a:lstStyle/>
        <a:p>
          <a:endParaRPr lang="es-ES"/>
        </a:p>
      </dgm:t>
    </dgm:pt>
    <dgm:pt modelId="{CEFCED88-D669-430F-8032-21BEE8FE5FE8}" type="pres">
      <dgm:prSet presAssocID="{0CE86967-76BB-4B31-A29A-78E4390EA1F8}" presName="sibTrans" presStyleLbl="sibTrans1D1" presStyleIdx="5" presStyleCnt="7"/>
      <dgm:spPr/>
      <dgm:t>
        <a:bodyPr/>
        <a:lstStyle/>
        <a:p>
          <a:endParaRPr lang="es-ES"/>
        </a:p>
      </dgm:t>
    </dgm:pt>
    <dgm:pt modelId="{6F08449D-FCE1-4AB0-BB19-B4A6D81D9A83}" type="pres">
      <dgm:prSet presAssocID="{0CE86967-76BB-4B31-A29A-78E4390EA1F8}" presName="connectorText" presStyleLbl="sibTrans1D1" presStyleIdx="5" presStyleCnt="7"/>
      <dgm:spPr/>
      <dgm:t>
        <a:bodyPr/>
        <a:lstStyle/>
        <a:p>
          <a:endParaRPr lang="es-ES"/>
        </a:p>
      </dgm:t>
    </dgm:pt>
    <dgm:pt modelId="{CCFFE03A-15BF-46E3-A941-ED3B8D9FCFF0}" type="pres">
      <dgm:prSet presAssocID="{0DB48BCA-4895-45AF-B803-31D9FD14166B}" presName="node" presStyleLbl="node1" presStyleIdx="6" presStyleCnt="8">
        <dgm:presLayoutVars>
          <dgm:bulletEnabled val="1"/>
        </dgm:presLayoutVars>
      </dgm:prSet>
      <dgm:spPr/>
      <dgm:t>
        <a:bodyPr/>
        <a:lstStyle/>
        <a:p>
          <a:endParaRPr lang="es-ES"/>
        </a:p>
      </dgm:t>
    </dgm:pt>
    <dgm:pt modelId="{4E553599-2EE9-4E62-BA88-6B3D323396E3}" type="pres">
      <dgm:prSet presAssocID="{C47B1869-41F0-4D4D-BF73-A010604F4B7D}" presName="sibTrans" presStyleLbl="sibTrans1D1" presStyleIdx="6" presStyleCnt="7"/>
      <dgm:spPr/>
      <dgm:t>
        <a:bodyPr/>
        <a:lstStyle/>
        <a:p>
          <a:endParaRPr lang="es-ES"/>
        </a:p>
      </dgm:t>
    </dgm:pt>
    <dgm:pt modelId="{DD496721-E449-47EC-A574-14C5410C60C2}" type="pres">
      <dgm:prSet presAssocID="{C47B1869-41F0-4D4D-BF73-A010604F4B7D}" presName="connectorText" presStyleLbl="sibTrans1D1" presStyleIdx="6" presStyleCnt="7"/>
      <dgm:spPr/>
      <dgm:t>
        <a:bodyPr/>
        <a:lstStyle/>
        <a:p>
          <a:endParaRPr lang="es-ES"/>
        </a:p>
      </dgm:t>
    </dgm:pt>
    <dgm:pt modelId="{F559EE87-E217-4A01-9DDC-EB1B029D0E7F}" type="pres">
      <dgm:prSet presAssocID="{7340D5D4-F26A-465B-B32E-4703FD21DC70}" presName="node" presStyleLbl="node1" presStyleIdx="7" presStyleCnt="8">
        <dgm:presLayoutVars>
          <dgm:bulletEnabled val="1"/>
        </dgm:presLayoutVars>
      </dgm:prSet>
      <dgm:spPr/>
      <dgm:t>
        <a:bodyPr/>
        <a:lstStyle/>
        <a:p>
          <a:endParaRPr lang="es-ES"/>
        </a:p>
      </dgm:t>
    </dgm:pt>
  </dgm:ptLst>
  <dgm:cxnLst>
    <dgm:cxn modelId="{DE72B62B-D148-4C79-B399-9896EEBC71E4}" type="presOf" srcId="{644E98DF-B780-4718-BBFC-CE8468F8D12F}" destId="{2BAC73F6-B382-4283-AB78-7A3F4CE8D914}" srcOrd="1" destOrd="0" presId="urn:microsoft.com/office/officeart/2005/8/layout/bProcess3"/>
    <dgm:cxn modelId="{409FCC6C-3BF0-412B-9DE9-37512D5F9180}" type="presOf" srcId="{C47B1869-41F0-4D4D-BF73-A010604F4B7D}" destId="{DD496721-E449-47EC-A574-14C5410C60C2}" srcOrd="1" destOrd="0" presId="urn:microsoft.com/office/officeart/2005/8/layout/bProcess3"/>
    <dgm:cxn modelId="{5D962E8A-452C-48F1-99CC-41AB08829985}" type="presOf" srcId="{1FF30A94-87C4-4145-B8EA-8E07A913F2A1}" destId="{95FA103C-8904-4374-ADE3-1B5E4FD09E07}" srcOrd="1" destOrd="0" presId="urn:microsoft.com/office/officeart/2005/8/layout/bProcess3"/>
    <dgm:cxn modelId="{289A0D4C-3AE4-4BBE-82A0-F01123CAFEEA}" srcId="{AA8240F9-27A1-4AB2-A94F-375AD01D8BFE}" destId="{172CCCB9-8643-49AD-90CD-C6366DFCF9D2}" srcOrd="3" destOrd="0" parTransId="{5B1753CC-2EDA-4DE5-B476-49FC2EDC0092}" sibTransId="{92D13A37-23CA-44CF-8A3B-E2CEB394040F}"/>
    <dgm:cxn modelId="{03249E23-5FC0-4CCB-8491-B86AD4D3FFCA}" type="presOf" srcId="{C61D7EDC-F91A-4617-A4E7-AED51FE705D2}" destId="{AC405367-5B80-4EC7-BCBC-8D6AA48095CA}" srcOrd="1" destOrd="0" presId="urn:microsoft.com/office/officeart/2005/8/layout/bProcess3"/>
    <dgm:cxn modelId="{0B3ABCCB-76E8-438D-A68E-D9D1AB5C05FA}" type="presOf" srcId="{7340D5D4-F26A-465B-B32E-4703FD21DC70}" destId="{F559EE87-E217-4A01-9DDC-EB1B029D0E7F}" srcOrd="0" destOrd="0" presId="urn:microsoft.com/office/officeart/2005/8/layout/bProcess3"/>
    <dgm:cxn modelId="{D602DAA0-16C2-42BF-84FA-7C9DBEDF9EFB}" type="presOf" srcId="{C61D7EDC-F91A-4617-A4E7-AED51FE705D2}" destId="{0A520479-9B5A-4304-9B87-85F67AC2B03C}" srcOrd="0" destOrd="0" presId="urn:microsoft.com/office/officeart/2005/8/layout/bProcess3"/>
    <dgm:cxn modelId="{B0CD9E93-5A26-4C09-9372-AB61EF3309C5}" type="presOf" srcId="{644E98DF-B780-4718-BBFC-CE8468F8D12F}" destId="{74F09AB0-6AC3-42D4-9775-B6B46B9F2812}" srcOrd="0" destOrd="0" presId="urn:microsoft.com/office/officeart/2005/8/layout/bProcess3"/>
    <dgm:cxn modelId="{07AF4A5E-0495-4C0E-AA80-8685205B12AA}" srcId="{AA8240F9-27A1-4AB2-A94F-375AD01D8BFE}" destId="{84E763CD-3252-4B68-BD15-33241D8911E0}" srcOrd="1" destOrd="0" parTransId="{72FDA360-BF52-4372-9DFA-A68D95F88933}" sibTransId="{C61D7EDC-F91A-4617-A4E7-AED51FE705D2}"/>
    <dgm:cxn modelId="{DB4B2921-3721-45C3-9582-CFBF54D56085}" type="presOf" srcId="{59FEF504-E0CF-4F48-B63A-6F45B2F0E26A}" destId="{164A0129-72CC-42FB-A119-96E53462676B}" srcOrd="1" destOrd="0" presId="urn:microsoft.com/office/officeart/2005/8/layout/bProcess3"/>
    <dgm:cxn modelId="{49AED0F3-1639-49AC-BD1C-81F2F694A2A2}" srcId="{AA8240F9-27A1-4AB2-A94F-375AD01D8BFE}" destId="{7340D5D4-F26A-465B-B32E-4703FD21DC70}" srcOrd="7" destOrd="0" parTransId="{39042E47-88CC-4CC4-B753-FDBAE77E5F93}" sibTransId="{C33C12AC-BB47-45E2-BD35-7294B1A6275E}"/>
    <dgm:cxn modelId="{B0CBE826-5F33-40A4-8680-68B02B36692D}" type="presOf" srcId="{172CCCB9-8643-49AD-90CD-C6366DFCF9D2}" destId="{5BB70B7A-4219-461E-9D28-128F2D82BD3B}" srcOrd="0" destOrd="0" presId="urn:microsoft.com/office/officeart/2005/8/layout/bProcess3"/>
    <dgm:cxn modelId="{83E6B8E7-C6CF-434F-B5E4-CBE18722B1CE}" type="presOf" srcId="{0DB48BCA-4895-45AF-B803-31D9FD14166B}" destId="{CCFFE03A-15BF-46E3-A941-ED3B8D9FCFF0}" srcOrd="0" destOrd="0" presId="urn:microsoft.com/office/officeart/2005/8/layout/bProcess3"/>
    <dgm:cxn modelId="{D825C2D0-4293-41EE-B428-1B4E0EA2979A}" type="presOf" srcId="{C47B1869-41F0-4D4D-BF73-A010604F4B7D}" destId="{4E553599-2EE9-4E62-BA88-6B3D323396E3}" srcOrd="0" destOrd="0" presId="urn:microsoft.com/office/officeart/2005/8/layout/bProcess3"/>
    <dgm:cxn modelId="{5157EBED-08B8-4764-A686-46877967D919}" type="presOf" srcId="{59FEF504-E0CF-4F48-B63A-6F45B2F0E26A}" destId="{40229066-8022-4083-BC4C-F2816442B04F}" srcOrd="0" destOrd="0" presId="urn:microsoft.com/office/officeart/2005/8/layout/bProcess3"/>
    <dgm:cxn modelId="{2DF393B5-0DD9-488D-92B8-2154B122D996}" type="presOf" srcId="{92D13A37-23CA-44CF-8A3B-E2CEB394040F}" destId="{2D4E1F0A-62ED-495C-BB37-FE29A09F4725}" srcOrd="0" destOrd="0" presId="urn:microsoft.com/office/officeart/2005/8/layout/bProcess3"/>
    <dgm:cxn modelId="{D5F603AA-FD7D-4201-A06C-B277D4EB692E}" srcId="{AA8240F9-27A1-4AB2-A94F-375AD01D8BFE}" destId="{E83CAF21-A7C8-47BC-84DA-DB99B5D4DDC6}" srcOrd="0" destOrd="0" parTransId="{D80D8816-4838-4F90-9823-88D2C8F69355}" sibTransId="{1FF30A94-87C4-4145-B8EA-8E07A913F2A1}"/>
    <dgm:cxn modelId="{21E74F93-4222-47B6-B7DC-A3A873CD98F1}" srcId="{AA8240F9-27A1-4AB2-A94F-375AD01D8BFE}" destId="{40D48990-63E4-4730-A504-4D061C7D165D}" srcOrd="2" destOrd="0" parTransId="{56325E0F-D54C-42B9-83D7-24741D443DE2}" sibTransId="{644E98DF-B780-4718-BBFC-CE8468F8D12F}"/>
    <dgm:cxn modelId="{6AA56BE9-3AC1-4BB6-A190-95D03C25AEAE}" type="presOf" srcId="{84E763CD-3252-4B68-BD15-33241D8911E0}" destId="{E4E396C1-254F-4A6B-9560-0C42A5E79996}" srcOrd="0" destOrd="0" presId="urn:microsoft.com/office/officeart/2005/8/layout/bProcess3"/>
    <dgm:cxn modelId="{E3FECE7E-13A2-46C9-85DE-850A2D482A33}" type="presOf" srcId="{0CE86967-76BB-4B31-A29A-78E4390EA1F8}" destId="{CEFCED88-D669-430F-8032-21BEE8FE5FE8}" srcOrd="0" destOrd="0" presId="urn:microsoft.com/office/officeart/2005/8/layout/bProcess3"/>
    <dgm:cxn modelId="{5940AE41-14DA-4842-83B3-31408CC89D51}" type="presOf" srcId="{D7220037-9E4D-4B5B-91EB-22EC69C7D6D2}" destId="{4FB4590B-BF52-43BD-AE80-98F915A43612}" srcOrd="0" destOrd="0" presId="urn:microsoft.com/office/officeart/2005/8/layout/bProcess3"/>
    <dgm:cxn modelId="{238D63E5-3ED7-4966-B80A-1C62AFB6FDD4}" type="presOf" srcId="{3F8AF6C8-0316-412B-9091-DF1FAD40F582}" destId="{42C29BB7-A9AD-4C1D-A740-31F4E8E0A892}" srcOrd="0" destOrd="0" presId="urn:microsoft.com/office/officeart/2005/8/layout/bProcess3"/>
    <dgm:cxn modelId="{99907F7D-709A-40E9-852F-59E9E26FA233}" type="presOf" srcId="{40D48990-63E4-4730-A504-4D061C7D165D}" destId="{02CFA1AD-A035-4856-8CFB-D505E44DC7FE}" srcOrd="0" destOrd="0" presId="urn:microsoft.com/office/officeart/2005/8/layout/bProcess3"/>
    <dgm:cxn modelId="{EF5732B6-17FD-4A87-93CC-74B5ADE4C63D}" type="presOf" srcId="{1FF30A94-87C4-4145-B8EA-8E07A913F2A1}" destId="{977A30D8-D2CE-4006-81FB-3B6DD3AEE051}" srcOrd="0" destOrd="0" presId="urn:microsoft.com/office/officeart/2005/8/layout/bProcess3"/>
    <dgm:cxn modelId="{0C41AFA1-3CD1-47E7-BBB9-1F8149664193}" srcId="{AA8240F9-27A1-4AB2-A94F-375AD01D8BFE}" destId="{0DB48BCA-4895-45AF-B803-31D9FD14166B}" srcOrd="6" destOrd="0" parTransId="{F8D5B4EC-220E-472E-A238-BECBC6414892}" sibTransId="{C47B1869-41F0-4D4D-BF73-A010604F4B7D}"/>
    <dgm:cxn modelId="{FC4EA26F-410A-44B9-B523-DB31535D4A92}" type="presOf" srcId="{92D13A37-23CA-44CF-8A3B-E2CEB394040F}" destId="{50D5D393-AFCA-4684-B1F5-4DDEB7D90F71}" srcOrd="1" destOrd="0" presId="urn:microsoft.com/office/officeart/2005/8/layout/bProcess3"/>
    <dgm:cxn modelId="{09788CBA-4D3E-48FC-A060-276211E49498}" srcId="{AA8240F9-27A1-4AB2-A94F-375AD01D8BFE}" destId="{D7220037-9E4D-4B5B-91EB-22EC69C7D6D2}" srcOrd="4" destOrd="0" parTransId="{8C108863-5D87-4AAF-B256-4BC6B5AAC0D3}" sibTransId="{59FEF504-E0CF-4F48-B63A-6F45B2F0E26A}"/>
    <dgm:cxn modelId="{0494546E-B873-4ABD-B352-A3DB1F12C09C}" type="presOf" srcId="{E83CAF21-A7C8-47BC-84DA-DB99B5D4DDC6}" destId="{D313A7F0-E323-4AF6-A093-E419AAB8F9B2}" srcOrd="0" destOrd="0" presId="urn:microsoft.com/office/officeart/2005/8/layout/bProcess3"/>
    <dgm:cxn modelId="{11A638DF-7372-47D4-9865-87E2BDBE4BF7}" srcId="{AA8240F9-27A1-4AB2-A94F-375AD01D8BFE}" destId="{3F8AF6C8-0316-412B-9091-DF1FAD40F582}" srcOrd="5" destOrd="0" parTransId="{14663685-7A5B-4A43-85FA-08201378E6D1}" sibTransId="{0CE86967-76BB-4B31-A29A-78E4390EA1F8}"/>
    <dgm:cxn modelId="{60894B60-9376-42DF-97D4-6F6F08AF4E9F}" type="presOf" srcId="{0CE86967-76BB-4B31-A29A-78E4390EA1F8}" destId="{6F08449D-FCE1-4AB0-BB19-B4A6D81D9A83}" srcOrd="1" destOrd="0" presId="urn:microsoft.com/office/officeart/2005/8/layout/bProcess3"/>
    <dgm:cxn modelId="{4D6A6C55-A377-4D61-97C6-6C4B6A55B26E}" type="presOf" srcId="{AA8240F9-27A1-4AB2-A94F-375AD01D8BFE}" destId="{A8057B4D-0C12-4AF3-A466-C1838846151A}" srcOrd="0" destOrd="0" presId="urn:microsoft.com/office/officeart/2005/8/layout/bProcess3"/>
    <dgm:cxn modelId="{7DBDD698-59A5-479C-B159-9BAAE5ACDFE5}" type="presParOf" srcId="{A8057B4D-0C12-4AF3-A466-C1838846151A}" destId="{D313A7F0-E323-4AF6-A093-E419AAB8F9B2}" srcOrd="0" destOrd="0" presId="urn:microsoft.com/office/officeart/2005/8/layout/bProcess3"/>
    <dgm:cxn modelId="{522A2983-1EDE-4227-BB74-97C848ABD915}" type="presParOf" srcId="{A8057B4D-0C12-4AF3-A466-C1838846151A}" destId="{977A30D8-D2CE-4006-81FB-3B6DD3AEE051}" srcOrd="1" destOrd="0" presId="urn:microsoft.com/office/officeart/2005/8/layout/bProcess3"/>
    <dgm:cxn modelId="{BB39A2CE-C6DD-4966-8CAB-D82A6C0F411D}" type="presParOf" srcId="{977A30D8-D2CE-4006-81FB-3B6DD3AEE051}" destId="{95FA103C-8904-4374-ADE3-1B5E4FD09E07}" srcOrd="0" destOrd="0" presId="urn:microsoft.com/office/officeart/2005/8/layout/bProcess3"/>
    <dgm:cxn modelId="{DC599AFA-D38A-4567-AF03-2E69B2625CFF}" type="presParOf" srcId="{A8057B4D-0C12-4AF3-A466-C1838846151A}" destId="{E4E396C1-254F-4A6B-9560-0C42A5E79996}" srcOrd="2" destOrd="0" presId="urn:microsoft.com/office/officeart/2005/8/layout/bProcess3"/>
    <dgm:cxn modelId="{AA27FA78-4263-4678-A19E-0D89F53559F1}" type="presParOf" srcId="{A8057B4D-0C12-4AF3-A466-C1838846151A}" destId="{0A520479-9B5A-4304-9B87-85F67AC2B03C}" srcOrd="3" destOrd="0" presId="urn:microsoft.com/office/officeart/2005/8/layout/bProcess3"/>
    <dgm:cxn modelId="{5D515780-46D5-4979-B7D0-613B7A64B3EC}" type="presParOf" srcId="{0A520479-9B5A-4304-9B87-85F67AC2B03C}" destId="{AC405367-5B80-4EC7-BCBC-8D6AA48095CA}" srcOrd="0" destOrd="0" presId="urn:microsoft.com/office/officeart/2005/8/layout/bProcess3"/>
    <dgm:cxn modelId="{F11F59E1-5FF6-4286-9013-D40E67AE44CF}" type="presParOf" srcId="{A8057B4D-0C12-4AF3-A466-C1838846151A}" destId="{02CFA1AD-A035-4856-8CFB-D505E44DC7FE}" srcOrd="4" destOrd="0" presId="urn:microsoft.com/office/officeart/2005/8/layout/bProcess3"/>
    <dgm:cxn modelId="{CB9835EA-14B7-4E34-AC0F-392681288D3B}" type="presParOf" srcId="{A8057B4D-0C12-4AF3-A466-C1838846151A}" destId="{74F09AB0-6AC3-42D4-9775-B6B46B9F2812}" srcOrd="5" destOrd="0" presId="urn:microsoft.com/office/officeart/2005/8/layout/bProcess3"/>
    <dgm:cxn modelId="{9D70F469-FBFE-41C1-A54E-7AAD08F87C81}" type="presParOf" srcId="{74F09AB0-6AC3-42D4-9775-B6B46B9F2812}" destId="{2BAC73F6-B382-4283-AB78-7A3F4CE8D914}" srcOrd="0" destOrd="0" presId="urn:microsoft.com/office/officeart/2005/8/layout/bProcess3"/>
    <dgm:cxn modelId="{CA1BF7E4-5958-49B6-9E87-B2C684CC212A}" type="presParOf" srcId="{A8057B4D-0C12-4AF3-A466-C1838846151A}" destId="{5BB70B7A-4219-461E-9D28-128F2D82BD3B}" srcOrd="6" destOrd="0" presId="urn:microsoft.com/office/officeart/2005/8/layout/bProcess3"/>
    <dgm:cxn modelId="{0ACB28AE-562F-4B0D-A226-C8D24F3B80A9}" type="presParOf" srcId="{A8057B4D-0C12-4AF3-A466-C1838846151A}" destId="{2D4E1F0A-62ED-495C-BB37-FE29A09F4725}" srcOrd="7" destOrd="0" presId="urn:microsoft.com/office/officeart/2005/8/layout/bProcess3"/>
    <dgm:cxn modelId="{6C33F3F4-37AA-46ED-8C1C-C3DC37DDFE1B}" type="presParOf" srcId="{2D4E1F0A-62ED-495C-BB37-FE29A09F4725}" destId="{50D5D393-AFCA-4684-B1F5-4DDEB7D90F71}" srcOrd="0" destOrd="0" presId="urn:microsoft.com/office/officeart/2005/8/layout/bProcess3"/>
    <dgm:cxn modelId="{66FB1445-AC45-4627-B44D-BFD89935EEE3}" type="presParOf" srcId="{A8057B4D-0C12-4AF3-A466-C1838846151A}" destId="{4FB4590B-BF52-43BD-AE80-98F915A43612}" srcOrd="8" destOrd="0" presId="urn:microsoft.com/office/officeart/2005/8/layout/bProcess3"/>
    <dgm:cxn modelId="{D13EC9A0-2A4D-4E86-B971-C49A3CD378F1}" type="presParOf" srcId="{A8057B4D-0C12-4AF3-A466-C1838846151A}" destId="{40229066-8022-4083-BC4C-F2816442B04F}" srcOrd="9" destOrd="0" presId="urn:microsoft.com/office/officeart/2005/8/layout/bProcess3"/>
    <dgm:cxn modelId="{6BA0828C-93A6-48BF-A903-8C65C9F73D81}" type="presParOf" srcId="{40229066-8022-4083-BC4C-F2816442B04F}" destId="{164A0129-72CC-42FB-A119-96E53462676B}" srcOrd="0" destOrd="0" presId="urn:microsoft.com/office/officeart/2005/8/layout/bProcess3"/>
    <dgm:cxn modelId="{08AAA332-6632-46C2-8DDD-939C733499EB}" type="presParOf" srcId="{A8057B4D-0C12-4AF3-A466-C1838846151A}" destId="{42C29BB7-A9AD-4C1D-A740-31F4E8E0A892}" srcOrd="10" destOrd="0" presId="urn:microsoft.com/office/officeart/2005/8/layout/bProcess3"/>
    <dgm:cxn modelId="{68E89AB7-6765-42AB-B292-4C60390D064B}" type="presParOf" srcId="{A8057B4D-0C12-4AF3-A466-C1838846151A}" destId="{CEFCED88-D669-430F-8032-21BEE8FE5FE8}" srcOrd="11" destOrd="0" presId="urn:microsoft.com/office/officeart/2005/8/layout/bProcess3"/>
    <dgm:cxn modelId="{30492B9C-1C95-4894-8F4D-33FA07A5554B}" type="presParOf" srcId="{CEFCED88-D669-430F-8032-21BEE8FE5FE8}" destId="{6F08449D-FCE1-4AB0-BB19-B4A6D81D9A83}" srcOrd="0" destOrd="0" presId="urn:microsoft.com/office/officeart/2005/8/layout/bProcess3"/>
    <dgm:cxn modelId="{DA3FB7F0-B61E-4043-854F-F3EE29A8A26C}" type="presParOf" srcId="{A8057B4D-0C12-4AF3-A466-C1838846151A}" destId="{CCFFE03A-15BF-46E3-A941-ED3B8D9FCFF0}" srcOrd="12" destOrd="0" presId="urn:microsoft.com/office/officeart/2005/8/layout/bProcess3"/>
    <dgm:cxn modelId="{873FCE2F-8BFA-4899-9D8B-A22180FB7B9C}" type="presParOf" srcId="{A8057B4D-0C12-4AF3-A466-C1838846151A}" destId="{4E553599-2EE9-4E62-BA88-6B3D323396E3}" srcOrd="13" destOrd="0" presId="urn:microsoft.com/office/officeart/2005/8/layout/bProcess3"/>
    <dgm:cxn modelId="{A5931806-9D7C-455E-AF34-A9B6C164AE98}" type="presParOf" srcId="{4E553599-2EE9-4E62-BA88-6B3D323396E3}" destId="{DD496721-E449-47EC-A574-14C5410C60C2}" srcOrd="0" destOrd="0" presId="urn:microsoft.com/office/officeart/2005/8/layout/bProcess3"/>
    <dgm:cxn modelId="{6B0229EF-6738-4080-BCB2-EA8572415A10}" type="presParOf" srcId="{A8057B4D-0C12-4AF3-A466-C1838846151A}" destId="{F559EE87-E217-4A01-9DDC-EB1B029D0E7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235856-56D8-42EE-83D9-92C04B2D2350}" type="doc">
      <dgm:prSet loTypeId="urn:microsoft.com/office/officeart/2005/8/layout/bProcess2" loCatId="process" qsTypeId="urn:microsoft.com/office/officeart/2005/8/quickstyle/simple5" qsCatId="simple" csTypeId="urn:microsoft.com/office/officeart/2005/8/colors/colorful1" csCatId="colorful" phldr="1"/>
      <dgm:spPr/>
      <dgm:t>
        <a:bodyPr/>
        <a:lstStyle/>
        <a:p>
          <a:endParaRPr lang="es-ES"/>
        </a:p>
      </dgm:t>
    </dgm:pt>
    <dgm:pt modelId="{8D4D89A8-C197-49A8-AAEE-2E4054429A2A}">
      <dgm:prSet phldrT="[Texto]" custT="1"/>
      <dgm:spPr/>
      <dgm:t>
        <a:bodyPr/>
        <a:lstStyle/>
        <a:p>
          <a:r>
            <a:rPr lang="es-ES" sz="1600" dirty="0" smtClean="0">
              <a:latin typeface="Times New Roman" pitchFamily="18" charset="0"/>
              <a:cs typeface="Times New Roman" pitchFamily="18" charset="0"/>
            </a:rPr>
            <a:t>Nuevas fuentes de emprendimiento.</a:t>
          </a:r>
          <a:endParaRPr lang="es-ES" sz="1600" dirty="0">
            <a:latin typeface="Times New Roman" pitchFamily="18" charset="0"/>
            <a:cs typeface="Times New Roman" pitchFamily="18" charset="0"/>
          </a:endParaRPr>
        </a:p>
      </dgm:t>
    </dgm:pt>
    <dgm:pt modelId="{4AF4F593-31F1-4135-9F27-B525AAB5D511}" type="parTrans" cxnId="{C6CFB2E1-3F22-439A-8D77-9299CE88F7CC}">
      <dgm:prSet/>
      <dgm:spPr/>
      <dgm:t>
        <a:bodyPr/>
        <a:lstStyle/>
        <a:p>
          <a:endParaRPr lang="es-ES"/>
        </a:p>
      </dgm:t>
    </dgm:pt>
    <dgm:pt modelId="{E0C9A672-DF45-4A95-B596-9AEAAD3670BF}" type="sibTrans" cxnId="{C6CFB2E1-3F22-439A-8D77-9299CE88F7CC}">
      <dgm:prSet/>
      <dgm:spPr/>
      <dgm:t>
        <a:bodyPr/>
        <a:lstStyle/>
        <a:p>
          <a:endParaRPr lang="es-ES"/>
        </a:p>
      </dgm:t>
    </dgm:pt>
    <dgm:pt modelId="{75389B8A-3A1A-46B3-A6FD-FCC8E0120CD2}">
      <dgm:prSet phldrT="[Texto]" custT="1"/>
      <dgm:spPr/>
      <dgm:t>
        <a:bodyPr/>
        <a:lstStyle/>
        <a:p>
          <a:r>
            <a:rPr lang="es-ES" sz="1600" dirty="0" smtClean="0">
              <a:latin typeface="Times New Roman" pitchFamily="18" charset="0"/>
              <a:cs typeface="Times New Roman" pitchFamily="18" charset="0"/>
            </a:rPr>
            <a:t>Estudio de la demanda de granos.</a:t>
          </a:r>
          <a:endParaRPr lang="es-ES" sz="1600" dirty="0">
            <a:latin typeface="Times New Roman" pitchFamily="18" charset="0"/>
            <a:cs typeface="Times New Roman" pitchFamily="18" charset="0"/>
          </a:endParaRPr>
        </a:p>
      </dgm:t>
    </dgm:pt>
    <dgm:pt modelId="{C42DE05A-AE66-4F09-AFF4-7699C95E6CC4}" type="parTrans" cxnId="{2658DF71-BD0B-406A-9DE1-0C3D96DE7D6D}">
      <dgm:prSet/>
      <dgm:spPr/>
      <dgm:t>
        <a:bodyPr/>
        <a:lstStyle/>
        <a:p>
          <a:endParaRPr lang="es-ES"/>
        </a:p>
      </dgm:t>
    </dgm:pt>
    <dgm:pt modelId="{8A84DCB2-7A2E-4580-AD3A-AE289F395C7F}" type="sibTrans" cxnId="{2658DF71-BD0B-406A-9DE1-0C3D96DE7D6D}">
      <dgm:prSet/>
      <dgm:spPr/>
      <dgm:t>
        <a:bodyPr/>
        <a:lstStyle/>
        <a:p>
          <a:endParaRPr lang="es-ES"/>
        </a:p>
      </dgm:t>
    </dgm:pt>
    <dgm:pt modelId="{665600A9-5610-434E-8682-2ED7DBCD1F14}">
      <dgm:prSet phldrT="[Texto]" custT="1"/>
      <dgm:spPr/>
      <dgm:t>
        <a:bodyPr/>
        <a:lstStyle/>
        <a:p>
          <a:r>
            <a:rPr lang="es-ES" sz="1600" dirty="0" smtClean="0">
              <a:latin typeface="Times New Roman" pitchFamily="18" charset="0"/>
              <a:cs typeface="Times New Roman" pitchFamily="18" charset="0"/>
            </a:rPr>
            <a:t>Incentivar el incremento de cultivo de soya.</a:t>
          </a:r>
          <a:endParaRPr lang="es-ES" sz="1600" dirty="0">
            <a:latin typeface="Times New Roman" pitchFamily="18" charset="0"/>
            <a:cs typeface="Times New Roman" pitchFamily="18" charset="0"/>
          </a:endParaRPr>
        </a:p>
      </dgm:t>
    </dgm:pt>
    <dgm:pt modelId="{C448D2C0-1DDB-4E19-B4F0-F8CBCEA5FA5C}" type="parTrans" cxnId="{251356DF-6814-4932-88C9-FF4E0763E4C9}">
      <dgm:prSet/>
      <dgm:spPr/>
      <dgm:t>
        <a:bodyPr/>
        <a:lstStyle/>
        <a:p>
          <a:endParaRPr lang="es-ES"/>
        </a:p>
      </dgm:t>
    </dgm:pt>
    <dgm:pt modelId="{847E3C3B-7162-45C5-A9A7-9D11075AD3A1}" type="sibTrans" cxnId="{251356DF-6814-4932-88C9-FF4E0763E4C9}">
      <dgm:prSet/>
      <dgm:spPr/>
      <dgm:t>
        <a:bodyPr/>
        <a:lstStyle/>
        <a:p>
          <a:endParaRPr lang="es-ES"/>
        </a:p>
      </dgm:t>
    </dgm:pt>
    <dgm:pt modelId="{B5BFEC55-7FB6-4EC3-AD0F-933D4B6AD070}">
      <dgm:prSet phldrT="[Texto]" custT="1"/>
      <dgm:spPr/>
      <dgm:t>
        <a:bodyPr/>
        <a:lstStyle/>
        <a:p>
          <a:r>
            <a:rPr lang="es-ES" sz="1600" dirty="0" smtClean="0">
              <a:latin typeface="Times New Roman" pitchFamily="18" charset="0"/>
              <a:cs typeface="Times New Roman" pitchFamily="18" charset="0"/>
            </a:rPr>
            <a:t>Desarrollar tecnologías a base de bombas de calor.</a:t>
          </a:r>
          <a:endParaRPr lang="es-ES" sz="1600" dirty="0">
            <a:latin typeface="Times New Roman" pitchFamily="18" charset="0"/>
            <a:cs typeface="Times New Roman" pitchFamily="18" charset="0"/>
          </a:endParaRPr>
        </a:p>
      </dgm:t>
    </dgm:pt>
    <dgm:pt modelId="{A21FF91B-FCE7-47F1-B54E-3D93D4DCE726}" type="parTrans" cxnId="{5ACBB3A6-F20B-43AF-9673-85A17C0335E6}">
      <dgm:prSet/>
      <dgm:spPr/>
      <dgm:t>
        <a:bodyPr/>
        <a:lstStyle/>
        <a:p>
          <a:endParaRPr lang="es-ES"/>
        </a:p>
      </dgm:t>
    </dgm:pt>
    <dgm:pt modelId="{11C5207E-D2D4-4EF2-80F7-A13D22158F8C}" type="sibTrans" cxnId="{5ACBB3A6-F20B-43AF-9673-85A17C0335E6}">
      <dgm:prSet/>
      <dgm:spPr/>
      <dgm:t>
        <a:bodyPr/>
        <a:lstStyle/>
        <a:p>
          <a:endParaRPr lang="es-ES"/>
        </a:p>
      </dgm:t>
    </dgm:pt>
    <dgm:pt modelId="{5D59C5FE-0677-4051-9D13-076B68FFF12B}">
      <dgm:prSet phldrT="[Texto]" custT="1"/>
      <dgm:spPr/>
      <dgm:t>
        <a:bodyPr/>
        <a:lstStyle/>
        <a:p>
          <a:r>
            <a:rPr lang="es-ES" sz="2800" b="1" dirty="0" smtClean="0">
              <a:latin typeface="Times New Roman" pitchFamily="18" charset="0"/>
              <a:cs typeface="Times New Roman" pitchFamily="18" charset="0"/>
            </a:rPr>
            <a:t>Propuesta de nuevos proyectos</a:t>
          </a:r>
          <a:endParaRPr lang="es-ES" sz="2800" b="1" dirty="0">
            <a:latin typeface="Times New Roman" pitchFamily="18" charset="0"/>
            <a:cs typeface="Times New Roman" pitchFamily="18" charset="0"/>
          </a:endParaRPr>
        </a:p>
      </dgm:t>
    </dgm:pt>
    <dgm:pt modelId="{C90153E9-763F-4057-BBA1-E7A2DCD5CCB3}" type="sibTrans" cxnId="{C406532D-4B0C-44A3-BCA9-E32A8B7BBDA0}">
      <dgm:prSet/>
      <dgm:spPr/>
      <dgm:t>
        <a:bodyPr/>
        <a:lstStyle/>
        <a:p>
          <a:endParaRPr lang="es-ES"/>
        </a:p>
      </dgm:t>
    </dgm:pt>
    <dgm:pt modelId="{3702ED51-E3FB-4CC4-9837-70908FFBE03C}" type="parTrans" cxnId="{C406532D-4B0C-44A3-BCA9-E32A8B7BBDA0}">
      <dgm:prSet/>
      <dgm:spPr/>
      <dgm:t>
        <a:bodyPr/>
        <a:lstStyle/>
        <a:p>
          <a:endParaRPr lang="es-ES"/>
        </a:p>
      </dgm:t>
    </dgm:pt>
    <dgm:pt modelId="{6F48B760-9EA2-4C0B-B41C-A3B1EBF65EBE}">
      <dgm:prSet phldrT="[Texto]" custT="1"/>
      <dgm:spPr/>
      <dgm:t>
        <a:bodyPr/>
        <a:lstStyle/>
        <a:p>
          <a:r>
            <a:rPr lang="es-ES" sz="1600" dirty="0" smtClean="0">
              <a:latin typeface="Times New Roman" pitchFamily="18" charset="0"/>
              <a:cs typeface="Times New Roman" pitchFamily="18" charset="0"/>
            </a:rPr>
            <a:t>Establecer </a:t>
          </a:r>
          <a:r>
            <a:rPr lang="es-ES" sz="1600" dirty="0" smtClean="0">
              <a:latin typeface="Times New Roman" pitchFamily="18" charset="0"/>
              <a:cs typeface="Times New Roman" pitchFamily="18" charset="0"/>
            </a:rPr>
            <a:t>un plan de financiamiento para adquisición de bombas de calor</a:t>
          </a:r>
          <a:r>
            <a:rPr lang="es-ES" sz="1600" dirty="0" smtClean="0">
              <a:latin typeface="Times New Roman" pitchFamily="18" charset="0"/>
              <a:cs typeface="Times New Roman" pitchFamily="18" charset="0"/>
            </a:rPr>
            <a:t>.</a:t>
          </a:r>
        </a:p>
        <a:p>
          <a:r>
            <a:rPr lang="es-ES" sz="1600" dirty="0" smtClean="0">
              <a:latin typeface="Times New Roman" pitchFamily="18" charset="0"/>
              <a:cs typeface="Times New Roman" pitchFamily="18" charset="0"/>
            </a:rPr>
            <a:t>Investigar la  capacidad de hectáreas por sembrar.</a:t>
          </a:r>
          <a:endParaRPr lang="es-ES" sz="1600" dirty="0">
            <a:latin typeface="Times New Roman" pitchFamily="18" charset="0"/>
            <a:cs typeface="Times New Roman" pitchFamily="18" charset="0"/>
          </a:endParaRPr>
        </a:p>
      </dgm:t>
    </dgm:pt>
    <dgm:pt modelId="{024C02D8-881D-41B8-9622-974BB16B82A9}" type="sibTrans" cxnId="{644A05AB-1317-4127-A200-2CD826102055}">
      <dgm:prSet/>
      <dgm:spPr/>
      <dgm:t>
        <a:bodyPr/>
        <a:lstStyle/>
        <a:p>
          <a:endParaRPr lang="es-ES"/>
        </a:p>
      </dgm:t>
    </dgm:pt>
    <dgm:pt modelId="{B983F3E0-C821-409B-8BF3-B7ADF5165876}" type="parTrans" cxnId="{644A05AB-1317-4127-A200-2CD826102055}">
      <dgm:prSet/>
      <dgm:spPr/>
      <dgm:t>
        <a:bodyPr/>
        <a:lstStyle/>
        <a:p>
          <a:endParaRPr lang="es-ES"/>
        </a:p>
      </dgm:t>
    </dgm:pt>
    <dgm:pt modelId="{9EBACA91-C749-4528-AB0C-0B8E8F2B3D80}" type="pres">
      <dgm:prSet presAssocID="{88235856-56D8-42EE-83D9-92C04B2D2350}" presName="diagram" presStyleCnt="0">
        <dgm:presLayoutVars>
          <dgm:dir/>
          <dgm:resizeHandles/>
        </dgm:presLayoutVars>
      </dgm:prSet>
      <dgm:spPr/>
      <dgm:t>
        <a:bodyPr/>
        <a:lstStyle/>
        <a:p>
          <a:endParaRPr lang="es-ES"/>
        </a:p>
      </dgm:t>
    </dgm:pt>
    <dgm:pt modelId="{2A2DF77F-6933-4BEA-890B-578CA3D7B8E5}" type="pres">
      <dgm:prSet presAssocID="{5D59C5FE-0677-4051-9D13-076B68FFF12B}" presName="firstNode" presStyleLbl="node1" presStyleIdx="0" presStyleCnt="6" custScaleX="135405" custScaleY="125399">
        <dgm:presLayoutVars>
          <dgm:bulletEnabled val="1"/>
        </dgm:presLayoutVars>
      </dgm:prSet>
      <dgm:spPr/>
      <dgm:t>
        <a:bodyPr/>
        <a:lstStyle/>
        <a:p>
          <a:endParaRPr lang="es-ES"/>
        </a:p>
      </dgm:t>
    </dgm:pt>
    <dgm:pt modelId="{D806E54C-9BBF-46F3-9ABA-C7FC2873A383}" type="pres">
      <dgm:prSet presAssocID="{C90153E9-763F-4057-BBA1-E7A2DCD5CCB3}" presName="sibTrans" presStyleLbl="sibTrans2D1" presStyleIdx="0" presStyleCnt="5"/>
      <dgm:spPr/>
      <dgm:t>
        <a:bodyPr/>
        <a:lstStyle/>
        <a:p>
          <a:endParaRPr lang="es-ES"/>
        </a:p>
      </dgm:t>
    </dgm:pt>
    <dgm:pt modelId="{095E070F-4BAD-4EB0-AC85-337CADDA781C}" type="pres">
      <dgm:prSet presAssocID="{8D4D89A8-C197-49A8-AAEE-2E4054429A2A}" presName="middleNode" presStyleCnt="0"/>
      <dgm:spPr/>
      <dgm:t>
        <a:bodyPr/>
        <a:lstStyle/>
        <a:p>
          <a:endParaRPr lang="es-ES"/>
        </a:p>
      </dgm:t>
    </dgm:pt>
    <dgm:pt modelId="{FF4A958C-9420-4A53-8093-CC4E19D85D28}" type="pres">
      <dgm:prSet presAssocID="{8D4D89A8-C197-49A8-AAEE-2E4054429A2A}" presName="padding" presStyleLbl="node1" presStyleIdx="0" presStyleCnt="6"/>
      <dgm:spPr/>
      <dgm:t>
        <a:bodyPr/>
        <a:lstStyle/>
        <a:p>
          <a:endParaRPr lang="es-ES"/>
        </a:p>
      </dgm:t>
    </dgm:pt>
    <dgm:pt modelId="{01C2E1B7-549B-4EC7-8D6D-72F1DD1316E3}" type="pres">
      <dgm:prSet presAssocID="{8D4D89A8-C197-49A8-AAEE-2E4054429A2A}" presName="shape" presStyleLbl="node1" presStyleIdx="1" presStyleCnt="6" custScaleX="159324" custScaleY="156220">
        <dgm:presLayoutVars>
          <dgm:bulletEnabled val="1"/>
        </dgm:presLayoutVars>
      </dgm:prSet>
      <dgm:spPr/>
      <dgm:t>
        <a:bodyPr/>
        <a:lstStyle/>
        <a:p>
          <a:endParaRPr lang="es-ES"/>
        </a:p>
      </dgm:t>
    </dgm:pt>
    <dgm:pt modelId="{7F9BD7BE-B15F-4C49-A076-CD79242979F9}" type="pres">
      <dgm:prSet presAssocID="{E0C9A672-DF45-4A95-B596-9AEAAD3670BF}" presName="sibTrans" presStyleLbl="sibTrans2D1" presStyleIdx="1" presStyleCnt="5"/>
      <dgm:spPr/>
      <dgm:t>
        <a:bodyPr/>
        <a:lstStyle/>
        <a:p>
          <a:endParaRPr lang="es-ES"/>
        </a:p>
      </dgm:t>
    </dgm:pt>
    <dgm:pt modelId="{7FC76B0B-C45A-4426-BDD2-0CB66CCB2875}" type="pres">
      <dgm:prSet presAssocID="{75389B8A-3A1A-46B3-A6FD-FCC8E0120CD2}" presName="middleNode" presStyleCnt="0"/>
      <dgm:spPr/>
      <dgm:t>
        <a:bodyPr/>
        <a:lstStyle/>
        <a:p>
          <a:endParaRPr lang="es-ES"/>
        </a:p>
      </dgm:t>
    </dgm:pt>
    <dgm:pt modelId="{4E44658B-6077-4DDB-A9C2-59C3E440A502}" type="pres">
      <dgm:prSet presAssocID="{75389B8A-3A1A-46B3-A6FD-FCC8E0120CD2}" presName="padding" presStyleLbl="node1" presStyleIdx="1" presStyleCnt="6"/>
      <dgm:spPr/>
      <dgm:t>
        <a:bodyPr/>
        <a:lstStyle/>
        <a:p>
          <a:endParaRPr lang="es-ES"/>
        </a:p>
      </dgm:t>
    </dgm:pt>
    <dgm:pt modelId="{17457A26-C6A1-4BD6-9CEA-1C0BDED62023}" type="pres">
      <dgm:prSet presAssocID="{75389B8A-3A1A-46B3-A6FD-FCC8E0120CD2}" presName="shape" presStyleLbl="node1" presStyleIdx="2" presStyleCnt="6" custScaleX="137226" custScaleY="137226">
        <dgm:presLayoutVars>
          <dgm:bulletEnabled val="1"/>
        </dgm:presLayoutVars>
      </dgm:prSet>
      <dgm:spPr/>
      <dgm:t>
        <a:bodyPr/>
        <a:lstStyle/>
        <a:p>
          <a:endParaRPr lang="es-ES"/>
        </a:p>
      </dgm:t>
    </dgm:pt>
    <dgm:pt modelId="{33881B2C-A6DD-4861-9851-816F23B26B11}" type="pres">
      <dgm:prSet presAssocID="{8A84DCB2-7A2E-4580-AD3A-AE289F395C7F}" presName="sibTrans" presStyleLbl="sibTrans2D1" presStyleIdx="2" presStyleCnt="5"/>
      <dgm:spPr/>
      <dgm:t>
        <a:bodyPr/>
        <a:lstStyle/>
        <a:p>
          <a:endParaRPr lang="es-ES"/>
        </a:p>
      </dgm:t>
    </dgm:pt>
    <dgm:pt modelId="{9777159E-EC44-497A-86FF-8EAE28611247}" type="pres">
      <dgm:prSet presAssocID="{665600A9-5610-434E-8682-2ED7DBCD1F14}" presName="middleNode" presStyleCnt="0"/>
      <dgm:spPr/>
      <dgm:t>
        <a:bodyPr/>
        <a:lstStyle/>
        <a:p>
          <a:endParaRPr lang="es-ES"/>
        </a:p>
      </dgm:t>
    </dgm:pt>
    <dgm:pt modelId="{2F94D5C9-0798-4606-82DC-67073F9C6F55}" type="pres">
      <dgm:prSet presAssocID="{665600A9-5610-434E-8682-2ED7DBCD1F14}" presName="padding" presStyleLbl="node1" presStyleIdx="2" presStyleCnt="6"/>
      <dgm:spPr/>
      <dgm:t>
        <a:bodyPr/>
        <a:lstStyle/>
        <a:p>
          <a:endParaRPr lang="es-ES"/>
        </a:p>
      </dgm:t>
    </dgm:pt>
    <dgm:pt modelId="{3F84D074-8DA4-4EBB-81CF-3BBF78652248}" type="pres">
      <dgm:prSet presAssocID="{665600A9-5610-434E-8682-2ED7DBCD1F14}" presName="shape" presStyleLbl="node1" presStyleIdx="3" presStyleCnt="6" custScaleX="151462" custScaleY="151462">
        <dgm:presLayoutVars>
          <dgm:bulletEnabled val="1"/>
        </dgm:presLayoutVars>
      </dgm:prSet>
      <dgm:spPr/>
      <dgm:t>
        <a:bodyPr/>
        <a:lstStyle/>
        <a:p>
          <a:endParaRPr lang="es-ES"/>
        </a:p>
      </dgm:t>
    </dgm:pt>
    <dgm:pt modelId="{C1103003-2BB9-4E7E-B9E0-FC6CA73D537B}" type="pres">
      <dgm:prSet presAssocID="{847E3C3B-7162-45C5-A9A7-9D11075AD3A1}" presName="sibTrans" presStyleLbl="sibTrans2D1" presStyleIdx="3" presStyleCnt="5"/>
      <dgm:spPr/>
      <dgm:t>
        <a:bodyPr/>
        <a:lstStyle/>
        <a:p>
          <a:endParaRPr lang="es-ES"/>
        </a:p>
      </dgm:t>
    </dgm:pt>
    <dgm:pt modelId="{368ED689-DF18-4A76-911D-73EB3E8F076E}" type="pres">
      <dgm:prSet presAssocID="{B5BFEC55-7FB6-4EC3-AD0F-933D4B6AD070}" presName="middleNode" presStyleCnt="0"/>
      <dgm:spPr/>
      <dgm:t>
        <a:bodyPr/>
        <a:lstStyle/>
        <a:p>
          <a:endParaRPr lang="es-ES"/>
        </a:p>
      </dgm:t>
    </dgm:pt>
    <dgm:pt modelId="{97E08DB2-DF5E-4542-B028-2898718FF572}" type="pres">
      <dgm:prSet presAssocID="{B5BFEC55-7FB6-4EC3-AD0F-933D4B6AD070}" presName="padding" presStyleLbl="node1" presStyleIdx="3" presStyleCnt="6"/>
      <dgm:spPr/>
      <dgm:t>
        <a:bodyPr/>
        <a:lstStyle/>
        <a:p>
          <a:endParaRPr lang="es-ES"/>
        </a:p>
      </dgm:t>
    </dgm:pt>
    <dgm:pt modelId="{044B6BF7-3163-4F39-91DC-07FBA66EF5D4}" type="pres">
      <dgm:prSet presAssocID="{B5BFEC55-7FB6-4EC3-AD0F-933D4B6AD070}" presName="shape" presStyleLbl="node1" presStyleIdx="4" presStyleCnt="6" custScaleX="142114" custScaleY="142114">
        <dgm:presLayoutVars>
          <dgm:bulletEnabled val="1"/>
        </dgm:presLayoutVars>
      </dgm:prSet>
      <dgm:spPr/>
      <dgm:t>
        <a:bodyPr/>
        <a:lstStyle/>
        <a:p>
          <a:endParaRPr lang="es-ES"/>
        </a:p>
      </dgm:t>
    </dgm:pt>
    <dgm:pt modelId="{BB4DC549-577C-4B53-AEDA-1FE38DFD65D5}" type="pres">
      <dgm:prSet presAssocID="{11C5207E-D2D4-4EF2-80F7-A13D22158F8C}" presName="sibTrans" presStyleLbl="sibTrans2D1" presStyleIdx="4" presStyleCnt="5"/>
      <dgm:spPr/>
      <dgm:t>
        <a:bodyPr/>
        <a:lstStyle/>
        <a:p>
          <a:endParaRPr lang="es-ES"/>
        </a:p>
      </dgm:t>
    </dgm:pt>
    <dgm:pt modelId="{5A623874-B5A0-4853-9A44-3296F40EF175}" type="pres">
      <dgm:prSet presAssocID="{6F48B760-9EA2-4C0B-B41C-A3B1EBF65EBE}" presName="lastNode" presStyleLbl="node1" presStyleIdx="5" presStyleCnt="6" custScaleX="126283" custScaleY="121090">
        <dgm:presLayoutVars>
          <dgm:bulletEnabled val="1"/>
        </dgm:presLayoutVars>
      </dgm:prSet>
      <dgm:spPr/>
      <dgm:t>
        <a:bodyPr/>
        <a:lstStyle/>
        <a:p>
          <a:endParaRPr lang="es-ES"/>
        </a:p>
      </dgm:t>
    </dgm:pt>
  </dgm:ptLst>
  <dgm:cxnLst>
    <dgm:cxn modelId="{8FECE8CC-501A-4B92-B069-70E6C81C6816}" type="presOf" srcId="{847E3C3B-7162-45C5-A9A7-9D11075AD3A1}" destId="{C1103003-2BB9-4E7E-B9E0-FC6CA73D537B}" srcOrd="0" destOrd="0" presId="urn:microsoft.com/office/officeart/2005/8/layout/bProcess2"/>
    <dgm:cxn modelId="{75C9CA81-149E-49E9-8288-5BA8923C36E8}" type="presOf" srcId="{B5BFEC55-7FB6-4EC3-AD0F-933D4B6AD070}" destId="{044B6BF7-3163-4F39-91DC-07FBA66EF5D4}" srcOrd="0" destOrd="0" presId="urn:microsoft.com/office/officeart/2005/8/layout/bProcess2"/>
    <dgm:cxn modelId="{644A05AB-1317-4127-A200-2CD826102055}" srcId="{88235856-56D8-42EE-83D9-92C04B2D2350}" destId="{6F48B760-9EA2-4C0B-B41C-A3B1EBF65EBE}" srcOrd="5" destOrd="0" parTransId="{B983F3E0-C821-409B-8BF3-B7ADF5165876}" sibTransId="{024C02D8-881D-41B8-9622-974BB16B82A9}"/>
    <dgm:cxn modelId="{8A321D83-5C4F-4B26-9FD4-F064F061C7CD}" type="presOf" srcId="{88235856-56D8-42EE-83D9-92C04B2D2350}" destId="{9EBACA91-C749-4528-AB0C-0B8E8F2B3D80}" srcOrd="0" destOrd="0" presId="urn:microsoft.com/office/officeart/2005/8/layout/bProcess2"/>
    <dgm:cxn modelId="{251356DF-6814-4932-88C9-FF4E0763E4C9}" srcId="{88235856-56D8-42EE-83D9-92C04B2D2350}" destId="{665600A9-5610-434E-8682-2ED7DBCD1F14}" srcOrd="3" destOrd="0" parTransId="{C448D2C0-1DDB-4E19-B4F0-F8CBCEA5FA5C}" sibTransId="{847E3C3B-7162-45C5-A9A7-9D11075AD3A1}"/>
    <dgm:cxn modelId="{C406532D-4B0C-44A3-BCA9-E32A8B7BBDA0}" srcId="{88235856-56D8-42EE-83D9-92C04B2D2350}" destId="{5D59C5FE-0677-4051-9D13-076B68FFF12B}" srcOrd="0" destOrd="0" parTransId="{3702ED51-E3FB-4CC4-9837-70908FFBE03C}" sibTransId="{C90153E9-763F-4057-BBA1-E7A2DCD5CCB3}"/>
    <dgm:cxn modelId="{95856614-D423-43D0-BB1A-47DE34AAA2F9}" type="presOf" srcId="{8D4D89A8-C197-49A8-AAEE-2E4054429A2A}" destId="{01C2E1B7-549B-4EC7-8D6D-72F1DD1316E3}" srcOrd="0" destOrd="0" presId="urn:microsoft.com/office/officeart/2005/8/layout/bProcess2"/>
    <dgm:cxn modelId="{2658DF71-BD0B-406A-9DE1-0C3D96DE7D6D}" srcId="{88235856-56D8-42EE-83D9-92C04B2D2350}" destId="{75389B8A-3A1A-46B3-A6FD-FCC8E0120CD2}" srcOrd="2" destOrd="0" parTransId="{C42DE05A-AE66-4F09-AFF4-7699C95E6CC4}" sibTransId="{8A84DCB2-7A2E-4580-AD3A-AE289F395C7F}"/>
    <dgm:cxn modelId="{B59A984A-B25A-4A9F-9C63-CCEB8CBFD1DE}" type="presOf" srcId="{5D59C5FE-0677-4051-9D13-076B68FFF12B}" destId="{2A2DF77F-6933-4BEA-890B-578CA3D7B8E5}" srcOrd="0" destOrd="0" presId="urn:microsoft.com/office/officeart/2005/8/layout/bProcess2"/>
    <dgm:cxn modelId="{C6CFB2E1-3F22-439A-8D77-9299CE88F7CC}" srcId="{88235856-56D8-42EE-83D9-92C04B2D2350}" destId="{8D4D89A8-C197-49A8-AAEE-2E4054429A2A}" srcOrd="1" destOrd="0" parTransId="{4AF4F593-31F1-4135-9F27-B525AAB5D511}" sibTransId="{E0C9A672-DF45-4A95-B596-9AEAAD3670BF}"/>
    <dgm:cxn modelId="{B36AB368-7612-47A6-8EAB-E0C01C4D8668}" type="presOf" srcId="{6F48B760-9EA2-4C0B-B41C-A3B1EBF65EBE}" destId="{5A623874-B5A0-4853-9A44-3296F40EF175}" srcOrd="0" destOrd="0" presId="urn:microsoft.com/office/officeart/2005/8/layout/bProcess2"/>
    <dgm:cxn modelId="{0230ABA8-4E83-45C1-9B3F-336979DB97D5}" type="presOf" srcId="{8A84DCB2-7A2E-4580-AD3A-AE289F395C7F}" destId="{33881B2C-A6DD-4861-9851-816F23B26B11}" srcOrd="0" destOrd="0" presId="urn:microsoft.com/office/officeart/2005/8/layout/bProcess2"/>
    <dgm:cxn modelId="{747FAFB8-7CFE-4064-B2DD-240375684877}" type="presOf" srcId="{C90153E9-763F-4057-BBA1-E7A2DCD5CCB3}" destId="{D806E54C-9BBF-46F3-9ABA-C7FC2873A383}" srcOrd="0" destOrd="0" presId="urn:microsoft.com/office/officeart/2005/8/layout/bProcess2"/>
    <dgm:cxn modelId="{D5654DC9-6D41-46CF-83D1-6397F2D2598C}" type="presOf" srcId="{E0C9A672-DF45-4A95-B596-9AEAAD3670BF}" destId="{7F9BD7BE-B15F-4C49-A076-CD79242979F9}" srcOrd="0" destOrd="0" presId="urn:microsoft.com/office/officeart/2005/8/layout/bProcess2"/>
    <dgm:cxn modelId="{5ACBB3A6-F20B-43AF-9673-85A17C0335E6}" srcId="{88235856-56D8-42EE-83D9-92C04B2D2350}" destId="{B5BFEC55-7FB6-4EC3-AD0F-933D4B6AD070}" srcOrd="4" destOrd="0" parTransId="{A21FF91B-FCE7-47F1-B54E-3D93D4DCE726}" sibTransId="{11C5207E-D2D4-4EF2-80F7-A13D22158F8C}"/>
    <dgm:cxn modelId="{1FFFEDA2-0A00-47A8-B6D3-7F8922017625}" type="presOf" srcId="{11C5207E-D2D4-4EF2-80F7-A13D22158F8C}" destId="{BB4DC549-577C-4B53-AEDA-1FE38DFD65D5}" srcOrd="0" destOrd="0" presId="urn:microsoft.com/office/officeart/2005/8/layout/bProcess2"/>
    <dgm:cxn modelId="{841D92F7-4472-4E51-A7F2-F82B3FDFD085}" type="presOf" srcId="{75389B8A-3A1A-46B3-A6FD-FCC8E0120CD2}" destId="{17457A26-C6A1-4BD6-9CEA-1C0BDED62023}" srcOrd="0" destOrd="0" presId="urn:microsoft.com/office/officeart/2005/8/layout/bProcess2"/>
    <dgm:cxn modelId="{A76A39FC-3C93-4B62-A4F3-3BCE18772663}" type="presOf" srcId="{665600A9-5610-434E-8682-2ED7DBCD1F14}" destId="{3F84D074-8DA4-4EBB-81CF-3BBF78652248}" srcOrd="0" destOrd="0" presId="urn:microsoft.com/office/officeart/2005/8/layout/bProcess2"/>
    <dgm:cxn modelId="{19AEB1AC-BE63-46DA-807D-6F858EB0C6DE}" type="presParOf" srcId="{9EBACA91-C749-4528-AB0C-0B8E8F2B3D80}" destId="{2A2DF77F-6933-4BEA-890B-578CA3D7B8E5}" srcOrd="0" destOrd="0" presId="urn:microsoft.com/office/officeart/2005/8/layout/bProcess2"/>
    <dgm:cxn modelId="{6042AD6A-DF28-40DD-B6B4-1E8A7AF6BD75}" type="presParOf" srcId="{9EBACA91-C749-4528-AB0C-0B8E8F2B3D80}" destId="{D806E54C-9BBF-46F3-9ABA-C7FC2873A383}" srcOrd="1" destOrd="0" presId="urn:microsoft.com/office/officeart/2005/8/layout/bProcess2"/>
    <dgm:cxn modelId="{65490A63-6D23-453A-A412-3EDDBC7C6955}" type="presParOf" srcId="{9EBACA91-C749-4528-AB0C-0B8E8F2B3D80}" destId="{095E070F-4BAD-4EB0-AC85-337CADDA781C}" srcOrd="2" destOrd="0" presId="urn:microsoft.com/office/officeart/2005/8/layout/bProcess2"/>
    <dgm:cxn modelId="{D9B2C3E7-D336-4DCA-8D31-8705B630554D}" type="presParOf" srcId="{095E070F-4BAD-4EB0-AC85-337CADDA781C}" destId="{FF4A958C-9420-4A53-8093-CC4E19D85D28}" srcOrd="0" destOrd="0" presId="urn:microsoft.com/office/officeart/2005/8/layout/bProcess2"/>
    <dgm:cxn modelId="{B107E0A0-A902-4F47-A609-17C69451560E}" type="presParOf" srcId="{095E070F-4BAD-4EB0-AC85-337CADDA781C}" destId="{01C2E1B7-549B-4EC7-8D6D-72F1DD1316E3}" srcOrd="1" destOrd="0" presId="urn:microsoft.com/office/officeart/2005/8/layout/bProcess2"/>
    <dgm:cxn modelId="{B83D11DE-936E-48B0-B40D-A4B49DC53A81}" type="presParOf" srcId="{9EBACA91-C749-4528-AB0C-0B8E8F2B3D80}" destId="{7F9BD7BE-B15F-4C49-A076-CD79242979F9}" srcOrd="3" destOrd="0" presId="urn:microsoft.com/office/officeart/2005/8/layout/bProcess2"/>
    <dgm:cxn modelId="{25FB76BD-4ADD-4526-B0AE-1FBFA04EB955}" type="presParOf" srcId="{9EBACA91-C749-4528-AB0C-0B8E8F2B3D80}" destId="{7FC76B0B-C45A-4426-BDD2-0CB66CCB2875}" srcOrd="4" destOrd="0" presId="urn:microsoft.com/office/officeart/2005/8/layout/bProcess2"/>
    <dgm:cxn modelId="{560C790F-300F-4D31-9862-661A40331EEA}" type="presParOf" srcId="{7FC76B0B-C45A-4426-BDD2-0CB66CCB2875}" destId="{4E44658B-6077-4DDB-A9C2-59C3E440A502}" srcOrd="0" destOrd="0" presId="urn:microsoft.com/office/officeart/2005/8/layout/bProcess2"/>
    <dgm:cxn modelId="{F3B5E4F1-EDD6-48DF-8955-A9139AB4F7CF}" type="presParOf" srcId="{7FC76B0B-C45A-4426-BDD2-0CB66CCB2875}" destId="{17457A26-C6A1-4BD6-9CEA-1C0BDED62023}" srcOrd="1" destOrd="0" presId="urn:microsoft.com/office/officeart/2005/8/layout/bProcess2"/>
    <dgm:cxn modelId="{8E801F4E-F951-436C-B2DC-7A173704DD0F}" type="presParOf" srcId="{9EBACA91-C749-4528-AB0C-0B8E8F2B3D80}" destId="{33881B2C-A6DD-4861-9851-816F23B26B11}" srcOrd="5" destOrd="0" presId="urn:microsoft.com/office/officeart/2005/8/layout/bProcess2"/>
    <dgm:cxn modelId="{83A9D671-5BFC-4FCE-BE5B-12BC8DAA9915}" type="presParOf" srcId="{9EBACA91-C749-4528-AB0C-0B8E8F2B3D80}" destId="{9777159E-EC44-497A-86FF-8EAE28611247}" srcOrd="6" destOrd="0" presId="urn:microsoft.com/office/officeart/2005/8/layout/bProcess2"/>
    <dgm:cxn modelId="{90EB8496-3679-4013-BABE-02DB543EF1FF}" type="presParOf" srcId="{9777159E-EC44-497A-86FF-8EAE28611247}" destId="{2F94D5C9-0798-4606-82DC-67073F9C6F55}" srcOrd="0" destOrd="0" presId="urn:microsoft.com/office/officeart/2005/8/layout/bProcess2"/>
    <dgm:cxn modelId="{BB31B4F1-EBA1-4BD7-B199-592B0F5CE53A}" type="presParOf" srcId="{9777159E-EC44-497A-86FF-8EAE28611247}" destId="{3F84D074-8DA4-4EBB-81CF-3BBF78652248}" srcOrd="1" destOrd="0" presId="urn:microsoft.com/office/officeart/2005/8/layout/bProcess2"/>
    <dgm:cxn modelId="{45D5A1D4-C23A-452F-8BA2-1C77BCAF2B2A}" type="presParOf" srcId="{9EBACA91-C749-4528-AB0C-0B8E8F2B3D80}" destId="{C1103003-2BB9-4E7E-B9E0-FC6CA73D537B}" srcOrd="7" destOrd="0" presId="urn:microsoft.com/office/officeart/2005/8/layout/bProcess2"/>
    <dgm:cxn modelId="{32BCA0A1-2CE4-4F4B-8F35-6FAFA200AB34}" type="presParOf" srcId="{9EBACA91-C749-4528-AB0C-0B8E8F2B3D80}" destId="{368ED689-DF18-4A76-911D-73EB3E8F076E}" srcOrd="8" destOrd="0" presId="urn:microsoft.com/office/officeart/2005/8/layout/bProcess2"/>
    <dgm:cxn modelId="{0765C690-DF10-4AC2-A1CC-EB8454FB8758}" type="presParOf" srcId="{368ED689-DF18-4A76-911D-73EB3E8F076E}" destId="{97E08DB2-DF5E-4542-B028-2898718FF572}" srcOrd="0" destOrd="0" presId="urn:microsoft.com/office/officeart/2005/8/layout/bProcess2"/>
    <dgm:cxn modelId="{FC402C18-41FC-491A-8560-C3450466C42D}" type="presParOf" srcId="{368ED689-DF18-4A76-911D-73EB3E8F076E}" destId="{044B6BF7-3163-4F39-91DC-07FBA66EF5D4}" srcOrd="1" destOrd="0" presId="urn:microsoft.com/office/officeart/2005/8/layout/bProcess2"/>
    <dgm:cxn modelId="{2D4EB117-147A-4070-858A-D8F749041355}" type="presParOf" srcId="{9EBACA91-C749-4528-AB0C-0B8E8F2B3D80}" destId="{BB4DC549-577C-4B53-AEDA-1FE38DFD65D5}" srcOrd="9" destOrd="0" presId="urn:microsoft.com/office/officeart/2005/8/layout/bProcess2"/>
    <dgm:cxn modelId="{F821710B-8145-4E69-A09B-31A9CA7E2109}" type="presParOf" srcId="{9EBACA91-C749-4528-AB0C-0B8E8F2B3D80}" destId="{5A623874-B5A0-4853-9A44-3296F40EF175}" srcOrd="10"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F83A0-3C49-4ED8-8F7D-49F9BCAFFA76}"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S"/>
        </a:p>
      </dgm:t>
    </dgm:pt>
    <dgm:pt modelId="{E251CBD6-C1DB-44C2-B149-BACCEF768D6F}">
      <dgm:prSet phldrT="[Texto]" custT="1"/>
      <dgm:spPr/>
      <dgm:t>
        <a:bodyPr/>
        <a:lstStyle/>
        <a:p>
          <a:pPr algn="l"/>
          <a:r>
            <a:rPr lang="es-ES" sz="2800" b="1" dirty="0" smtClean="0">
              <a:latin typeface="Times New Roman" pitchFamily="18" charset="0"/>
              <a:cs typeface="Times New Roman" pitchFamily="18" charset="0"/>
            </a:rPr>
            <a:t>Justificación</a:t>
          </a:r>
          <a:endParaRPr lang="es-ES" sz="2800" b="1" dirty="0">
            <a:latin typeface="Times New Roman" pitchFamily="18" charset="0"/>
            <a:cs typeface="Times New Roman" pitchFamily="18" charset="0"/>
          </a:endParaRPr>
        </a:p>
      </dgm:t>
    </dgm:pt>
    <dgm:pt modelId="{F5FFFFC8-91FE-4465-90EE-41C700D52D2D}" type="parTrans" cxnId="{D9CC8BEE-5212-4AF9-934B-31C5EC474071}">
      <dgm:prSet/>
      <dgm:spPr/>
      <dgm:t>
        <a:bodyPr/>
        <a:lstStyle/>
        <a:p>
          <a:endParaRPr lang="es-ES"/>
        </a:p>
      </dgm:t>
    </dgm:pt>
    <dgm:pt modelId="{16C062AD-9E9F-4743-ABBD-E0C7B258C547}" type="sibTrans" cxnId="{D9CC8BEE-5212-4AF9-934B-31C5EC474071}">
      <dgm:prSet/>
      <dgm:spPr/>
      <dgm:t>
        <a:bodyPr/>
        <a:lstStyle/>
        <a:p>
          <a:endParaRPr lang="es-ES"/>
        </a:p>
      </dgm:t>
    </dgm:pt>
    <dgm:pt modelId="{D1350DDD-F06A-4737-AD6B-E7F586E0E89A}">
      <dgm:prSet phldrT="[Texto]" custT="1"/>
      <dgm:spPr/>
      <dgm:t>
        <a:bodyPr/>
        <a:lstStyle/>
        <a:p>
          <a:pPr algn="ctr"/>
          <a:r>
            <a:rPr lang="es-ES" sz="1600" dirty="0" smtClean="0">
              <a:latin typeface="Times New Roman" pitchFamily="18" charset="0"/>
              <a:cs typeface="Times New Roman" pitchFamily="18" charset="0"/>
            </a:rPr>
            <a:t>GLP representa un alto gasto para el Estado.</a:t>
          </a:r>
          <a:endParaRPr lang="es-ES" sz="1600" dirty="0">
            <a:latin typeface="Times New Roman" pitchFamily="18" charset="0"/>
            <a:cs typeface="Times New Roman" pitchFamily="18" charset="0"/>
          </a:endParaRPr>
        </a:p>
      </dgm:t>
    </dgm:pt>
    <dgm:pt modelId="{37089296-D831-4CB2-B9F1-B305C9B8831E}" type="parTrans" cxnId="{101AAC40-E78B-4A76-80FC-4860D54F04C0}">
      <dgm:prSet/>
      <dgm:spPr/>
      <dgm:t>
        <a:bodyPr/>
        <a:lstStyle/>
        <a:p>
          <a:endParaRPr lang="es-ES"/>
        </a:p>
      </dgm:t>
    </dgm:pt>
    <dgm:pt modelId="{F665A531-9EC1-4522-AB0F-E486B89C9FED}" type="sibTrans" cxnId="{101AAC40-E78B-4A76-80FC-4860D54F04C0}">
      <dgm:prSet/>
      <dgm:spPr/>
      <dgm:t>
        <a:bodyPr/>
        <a:lstStyle/>
        <a:p>
          <a:endParaRPr lang="es-ES"/>
        </a:p>
      </dgm:t>
    </dgm:pt>
    <dgm:pt modelId="{7AA2E760-9200-4DBB-A0C2-30B6ACE13DDC}">
      <dgm:prSet phldrT="[Texto]" custT="1"/>
      <dgm:spPr/>
      <dgm:t>
        <a:bodyPr/>
        <a:lstStyle/>
        <a:p>
          <a:pPr algn="ctr"/>
          <a:r>
            <a:rPr lang="es-ES" sz="1600" dirty="0" smtClean="0">
              <a:latin typeface="Times New Roman" pitchFamily="18" charset="0"/>
              <a:cs typeface="Times New Roman" pitchFamily="18" charset="0"/>
            </a:rPr>
            <a:t>Desarrollo sustentable, generar riqueza y cuidar el medio ambiente.  </a:t>
          </a:r>
          <a:endParaRPr lang="es-ES" sz="1600" dirty="0">
            <a:latin typeface="Times New Roman" pitchFamily="18" charset="0"/>
            <a:cs typeface="Times New Roman" pitchFamily="18" charset="0"/>
          </a:endParaRPr>
        </a:p>
      </dgm:t>
    </dgm:pt>
    <dgm:pt modelId="{0D68C5BC-14C3-4F03-9859-ED6976A672C6}" type="parTrans" cxnId="{6850B9E3-CBDE-4563-B52D-5BD4B6E87A28}">
      <dgm:prSet/>
      <dgm:spPr/>
      <dgm:t>
        <a:bodyPr/>
        <a:lstStyle/>
        <a:p>
          <a:endParaRPr lang="es-ES"/>
        </a:p>
      </dgm:t>
    </dgm:pt>
    <dgm:pt modelId="{CCD7BC89-E6AF-4246-9DA0-40D80A1E1242}" type="sibTrans" cxnId="{6850B9E3-CBDE-4563-B52D-5BD4B6E87A28}">
      <dgm:prSet/>
      <dgm:spPr/>
      <dgm:t>
        <a:bodyPr/>
        <a:lstStyle/>
        <a:p>
          <a:endParaRPr lang="es-ES"/>
        </a:p>
      </dgm:t>
    </dgm:pt>
    <dgm:pt modelId="{986D5EB3-E089-4BF7-BE17-B2EF8FE5F1A0}">
      <dgm:prSet phldrT="[Texto]" custT="1"/>
      <dgm:spPr/>
      <dgm:t>
        <a:bodyPr/>
        <a:lstStyle/>
        <a:p>
          <a:pPr algn="ctr"/>
          <a:r>
            <a:rPr lang="es-ES" sz="1600" dirty="0" smtClean="0"/>
            <a:t>El laza de los </a:t>
          </a:r>
          <a:r>
            <a:rPr lang="es-ES" sz="1600" dirty="0" smtClean="0">
              <a:latin typeface="Times New Roman" pitchFamily="18" charset="0"/>
              <a:cs typeface="Times New Roman" pitchFamily="18" charset="0"/>
            </a:rPr>
            <a:t>costos no solo afecta al proceso de secado sino también a los productos derivados.</a:t>
          </a:r>
          <a:endParaRPr lang="es-ES" sz="1600" dirty="0">
            <a:latin typeface="Times New Roman" pitchFamily="18" charset="0"/>
            <a:cs typeface="Times New Roman" pitchFamily="18" charset="0"/>
          </a:endParaRPr>
        </a:p>
      </dgm:t>
    </dgm:pt>
    <dgm:pt modelId="{88084815-22E0-4F40-A42E-FFCB28762628}" type="parTrans" cxnId="{B61DA283-705C-431F-85CB-7D30EBCA7F48}">
      <dgm:prSet/>
      <dgm:spPr/>
      <dgm:t>
        <a:bodyPr/>
        <a:lstStyle/>
        <a:p>
          <a:endParaRPr lang="es-ES"/>
        </a:p>
      </dgm:t>
    </dgm:pt>
    <dgm:pt modelId="{5AE4B6DB-171B-465A-9876-6296E4CA4994}" type="sibTrans" cxnId="{B61DA283-705C-431F-85CB-7D30EBCA7F48}">
      <dgm:prSet/>
      <dgm:spPr/>
      <dgm:t>
        <a:bodyPr/>
        <a:lstStyle/>
        <a:p>
          <a:endParaRPr lang="es-ES"/>
        </a:p>
      </dgm:t>
    </dgm:pt>
    <dgm:pt modelId="{3F5A7263-CAE5-4402-BEF1-3B5D624A2F9B}">
      <dgm:prSet phldrT="[Texto]"/>
      <dgm:spPr/>
      <dgm:t>
        <a:bodyPr/>
        <a:lstStyle/>
        <a:p>
          <a:endParaRPr lang="es-ES" dirty="0"/>
        </a:p>
      </dgm:t>
    </dgm:pt>
    <dgm:pt modelId="{8B5C96D5-23FC-4B02-ABCF-B2138224D0F5}" type="parTrans" cxnId="{EB85D7F2-1BF4-4AB3-B4FA-E204334C8EF5}">
      <dgm:prSet/>
      <dgm:spPr/>
      <dgm:t>
        <a:bodyPr/>
        <a:lstStyle/>
        <a:p>
          <a:endParaRPr lang="es-ES"/>
        </a:p>
      </dgm:t>
    </dgm:pt>
    <dgm:pt modelId="{93F6EE1F-1B15-490A-9031-46351FC72006}" type="sibTrans" cxnId="{EB85D7F2-1BF4-4AB3-B4FA-E204334C8EF5}">
      <dgm:prSet/>
      <dgm:spPr/>
      <dgm:t>
        <a:bodyPr/>
        <a:lstStyle/>
        <a:p>
          <a:endParaRPr lang="es-ES"/>
        </a:p>
      </dgm:t>
    </dgm:pt>
    <dgm:pt modelId="{5B935B32-27FD-4744-890D-9FAF886185F8}">
      <dgm:prSet phldrT="[Texto]" custT="1"/>
      <dgm:spPr/>
      <dgm:t>
        <a:bodyPr/>
        <a:lstStyle/>
        <a:p>
          <a:pPr algn="ctr"/>
          <a:r>
            <a:rPr lang="es-ES" sz="1600" dirty="0" smtClean="0">
              <a:latin typeface="Times New Roman" pitchFamily="18" charset="0"/>
              <a:cs typeface="Times New Roman" pitchFamily="18" charset="0"/>
            </a:rPr>
            <a:t>La propuesta de la investigación nos permita conocer los costos reales de producción sin subsidio.</a:t>
          </a:r>
          <a:endParaRPr lang="es-ES" sz="1600" dirty="0">
            <a:latin typeface="Times New Roman" pitchFamily="18" charset="0"/>
            <a:cs typeface="Times New Roman" pitchFamily="18" charset="0"/>
          </a:endParaRPr>
        </a:p>
      </dgm:t>
    </dgm:pt>
    <dgm:pt modelId="{179AAAA9-DA97-4974-AA5A-9B40FD4D8C1F}" type="parTrans" cxnId="{50E6AC78-0F0B-4956-9405-692BA5497D12}">
      <dgm:prSet/>
      <dgm:spPr/>
      <dgm:t>
        <a:bodyPr/>
        <a:lstStyle/>
        <a:p>
          <a:endParaRPr lang="es-ES"/>
        </a:p>
      </dgm:t>
    </dgm:pt>
    <dgm:pt modelId="{4E354483-663D-4043-997F-9ED7BD50BB86}" type="sibTrans" cxnId="{50E6AC78-0F0B-4956-9405-692BA5497D12}">
      <dgm:prSet/>
      <dgm:spPr/>
      <dgm:t>
        <a:bodyPr/>
        <a:lstStyle/>
        <a:p>
          <a:endParaRPr lang="es-ES"/>
        </a:p>
      </dgm:t>
    </dgm:pt>
    <dgm:pt modelId="{715A8D95-2EE5-414F-A0FA-34036282264F}">
      <dgm:prSet phldrT="[Texto]"/>
      <dgm:spPr/>
      <dgm:t>
        <a:bodyPr/>
        <a:lstStyle/>
        <a:p>
          <a:endParaRPr lang="es-ES" dirty="0"/>
        </a:p>
      </dgm:t>
    </dgm:pt>
    <dgm:pt modelId="{5FFB0E86-9E39-43EB-B091-956E9C67B7D0}" type="parTrans" cxnId="{EA90B077-5FD1-41F5-B69B-8F18F6100A1D}">
      <dgm:prSet/>
      <dgm:spPr/>
      <dgm:t>
        <a:bodyPr/>
        <a:lstStyle/>
        <a:p>
          <a:endParaRPr lang="es-ES"/>
        </a:p>
      </dgm:t>
    </dgm:pt>
    <dgm:pt modelId="{01E39392-A1AE-4C11-A600-B6D901D829CD}" type="sibTrans" cxnId="{EA90B077-5FD1-41F5-B69B-8F18F6100A1D}">
      <dgm:prSet/>
      <dgm:spPr/>
      <dgm:t>
        <a:bodyPr/>
        <a:lstStyle/>
        <a:p>
          <a:endParaRPr lang="es-ES"/>
        </a:p>
      </dgm:t>
    </dgm:pt>
    <dgm:pt modelId="{86F0D838-010C-4A86-94AF-3437C3F57133}">
      <dgm:prSet phldrT="[Texto]" custT="1"/>
      <dgm:spPr/>
      <dgm:t>
        <a:bodyPr/>
        <a:lstStyle/>
        <a:p>
          <a:pPr algn="ctr"/>
          <a:r>
            <a:rPr lang="en-US" sz="1600" dirty="0" smtClean="0">
              <a:latin typeface="Times New Roman" pitchFamily="18" charset="0"/>
              <a:cs typeface="Times New Roman" pitchFamily="18" charset="0"/>
            </a:rPr>
            <a:t>El resultado de la investigación nos ayuda analizar la factibilidad de la  posible elimnación de subsidio el GLP</a:t>
          </a:r>
          <a:endParaRPr lang="es-ES" sz="1600" dirty="0">
            <a:latin typeface="Times New Roman" pitchFamily="18" charset="0"/>
            <a:cs typeface="Times New Roman" pitchFamily="18" charset="0"/>
          </a:endParaRPr>
        </a:p>
      </dgm:t>
    </dgm:pt>
    <dgm:pt modelId="{BA42D783-EB7A-4979-AFD7-0207898B400E}" type="parTrans" cxnId="{B37AB7E9-6B37-4777-9671-932C21935786}">
      <dgm:prSet/>
      <dgm:spPr/>
      <dgm:t>
        <a:bodyPr/>
        <a:lstStyle/>
        <a:p>
          <a:endParaRPr lang="es-ES"/>
        </a:p>
      </dgm:t>
    </dgm:pt>
    <dgm:pt modelId="{5A5D0299-2BC3-405A-BC6C-35DCC30B2A07}" type="sibTrans" cxnId="{B37AB7E9-6B37-4777-9671-932C21935786}">
      <dgm:prSet/>
      <dgm:spPr/>
      <dgm:t>
        <a:bodyPr/>
        <a:lstStyle/>
        <a:p>
          <a:endParaRPr lang="es-ES"/>
        </a:p>
      </dgm:t>
    </dgm:pt>
    <dgm:pt modelId="{6EB40F01-A25F-4DFD-AD25-C0FB8A8F30F0}" type="pres">
      <dgm:prSet presAssocID="{22BF83A0-3C49-4ED8-8F7D-49F9BCAFFA76}" presName="cycle" presStyleCnt="0">
        <dgm:presLayoutVars>
          <dgm:chMax val="1"/>
          <dgm:dir/>
          <dgm:animLvl val="ctr"/>
          <dgm:resizeHandles val="exact"/>
        </dgm:presLayoutVars>
      </dgm:prSet>
      <dgm:spPr/>
      <dgm:t>
        <a:bodyPr/>
        <a:lstStyle/>
        <a:p>
          <a:endParaRPr lang="es-ES"/>
        </a:p>
      </dgm:t>
    </dgm:pt>
    <dgm:pt modelId="{70EDC665-107B-45FB-9107-B37C36AFAE21}" type="pres">
      <dgm:prSet presAssocID="{E251CBD6-C1DB-44C2-B149-BACCEF768D6F}" presName="centerShape" presStyleLbl="node0" presStyleIdx="0" presStyleCnt="1" custScaleX="134239" custScaleY="130559"/>
      <dgm:spPr/>
      <dgm:t>
        <a:bodyPr/>
        <a:lstStyle/>
        <a:p>
          <a:endParaRPr lang="es-ES"/>
        </a:p>
      </dgm:t>
    </dgm:pt>
    <dgm:pt modelId="{3177CD96-C42C-4F9E-B20C-25907AC504FB}" type="pres">
      <dgm:prSet presAssocID="{37089296-D831-4CB2-B9F1-B305C9B8831E}" presName="parTrans" presStyleLbl="bgSibTrans2D1" presStyleIdx="0" presStyleCnt="5"/>
      <dgm:spPr/>
      <dgm:t>
        <a:bodyPr/>
        <a:lstStyle/>
        <a:p>
          <a:endParaRPr lang="es-ES"/>
        </a:p>
      </dgm:t>
    </dgm:pt>
    <dgm:pt modelId="{B2DE0E3A-5BDD-42D3-BF55-333A0AF70801}" type="pres">
      <dgm:prSet presAssocID="{D1350DDD-F06A-4737-AD6B-E7F586E0E89A}" presName="node" presStyleLbl="node1" presStyleIdx="0" presStyleCnt="5">
        <dgm:presLayoutVars>
          <dgm:bulletEnabled val="1"/>
        </dgm:presLayoutVars>
      </dgm:prSet>
      <dgm:spPr/>
      <dgm:t>
        <a:bodyPr/>
        <a:lstStyle/>
        <a:p>
          <a:endParaRPr lang="es-ES"/>
        </a:p>
      </dgm:t>
    </dgm:pt>
    <dgm:pt modelId="{7518E238-33F5-42E7-AB02-580315D51CCE}" type="pres">
      <dgm:prSet presAssocID="{0D68C5BC-14C3-4F03-9859-ED6976A672C6}" presName="parTrans" presStyleLbl="bgSibTrans2D1" presStyleIdx="1" presStyleCnt="5"/>
      <dgm:spPr/>
      <dgm:t>
        <a:bodyPr/>
        <a:lstStyle/>
        <a:p>
          <a:endParaRPr lang="es-ES"/>
        </a:p>
      </dgm:t>
    </dgm:pt>
    <dgm:pt modelId="{3E65ED68-DFE7-4142-B915-4E7657E68B7F}" type="pres">
      <dgm:prSet presAssocID="{7AA2E760-9200-4DBB-A0C2-30B6ACE13DDC}" presName="node" presStyleLbl="node1" presStyleIdx="1" presStyleCnt="5" custRadScaleRad="111358" custRadScaleInc="-9225">
        <dgm:presLayoutVars>
          <dgm:bulletEnabled val="1"/>
        </dgm:presLayoutVars>
      </dgm:prSet>
      <dgm:spPr/>
      <dgm:t>
        <a:bodyPr/>
        <a:lstStyle/>
        <a:p>
          <a:endParaRPr lang="es-ES"/>
        </a:p>
      </dgm:t>
    </dgm:pt>
    <dgm:pt modelId="{DF6D1A2B-ACFC-49BB-AEA8-B6DB77AC205C}" type="pres">
      <dgm:prSet presAssocID="{88084815-22E0-4F40-A42E-FFCB28762628}" presName="parTrans" presStyleLbl="bgSibTrans2D1" presStyleIdx="2" presStyleCnt="5"/>
      <dgm:spPr/>
      <dgm:t>
        <a:bodyPr/>
        <a:lstStyle/>
        <a:p>
          <a:endParaRPr lang="es-ES"/>
        </a:p>
      </dgm:t>
    </dgm:pt>
    <dgm:pt modelId="{18B88456-5C43-4B26-8FC5-BF684C0B910C}" type="pres">
      <dgm:prSet presAssocID="{986D5EB3-E089-4BF7-BE17-B2EF8FE5F1A0}" presName="node" presStyleLbl="node1" presStyleIdx="2" presStyleCnt="5" custScaleX="122140" custRadScaleRad="100170" custRadScaleInc="-9272">
        <dgm:presLayoutVars>
          <dgm:bulletEnabled val="1"/>
        </dgm:presLayoutVars>
      </dgm:prSet>
      <dgm:spPr/>
      <dgm:t>
        <a:bodyPr/>
        <a:lstStyle/>
        <a:p>
          <a:endParaRPr lang="es-ES"/>
        </a:p>
      </dgm:t>
    </dgm:pt>
    <dgm:pt modelId="{5F3482ED-7DD8-409A-9DCF-BB091FA5F2EE}" type="pres">
      <dgm:prSet presAssocID="{179AAAA9-DA97-4974-AA5A-9B40FD4D8C1F}" presName="parTrans" presStyleLbl="bgSibTrans2D1" presStyleIdx="3" presStyleCnt="5"/>
      <dgm:spPr/>
      <dgm:t>
        <a:bodyPr/>
        <a:lstStyle/>
        <a:p>
          <a:endParaRPr lang="es-ES"/>
        </a:p>
      </dgm:t>
    </dgm:pt>
    <dgm:pt modelId="{46126FE4-A42A-4C4A-96CF-36F4A4AC3A06}" type="pres">
      <dgm:prSet presAssocID="{5B935B32-27FD-4744-890D-9FAF886185F8}" presName="node" presStyleLbl="node1" presStyleIdx="3" presStyleCnt="5" custScaleX="100450" custScaleY="124069" custRadScaleRad="101585" custRadScaleInc="-1781">
        <dgm:presLayoutVars>
          <dgm:bulletEnabled val="1"/>
        </dgm:presLayoutVars>
      </dgm:prSet>
      <dgm:spPr/>
      <dgm:t>
        <a:bodyPr/>
        <a:lstStyle/>
        <a:p>
          <a:endParaRPr lang="es-ES"/>
        </a:p>
      </dgm:t>
    </dgm:pt>
    <dgm:pt modelId="{6E61BE8E-7BAD-489C-A56F-E4F73D260A4D}" type="pres">
      <dgm:prSet presAssocID="{BA42D783-EB7A-4979-AFD7-0207898B400E}" presName="parTrans" presStyleLbl="bgSibTrans2D1" presStyleIdx="4" presStyleCnt="5"/>
      <dgm:spPr/>
      <dgm:t>
        <a:bodyPr/>
        <a:lstStyle/>
        <a:p>
          <a:endParaRPr lang="es-ES"/>
        </a:p>
      </dgm:t>
    </dgm:pt>
    <dgm:pt modelId="{EE90058B-70C8-45BB-AD95-639D2B51F950}" type="pres">
      <dgm:prSet presAssocID="{86F0D838-010C-4A86-94AF-3437C3F57133}" presName="node" presStyleLbl="node1" presStyleIdx="4" presStyleCnt="5">
        <dgm:presLayoutVars>
          <dgm:bulletEnabled val="1"/>
        </dgm:presLayoutVars>
      </dgm:prSet>
      <dgm:spPr/>
      <dgm:t>
        <a:bodyPr/>
        <a:lstStyle/>
        <a:p>
          <a:endParaRPr lang="es-ES"/>
        </a:p>
      </dgm:t>
    </dgm:pt>
  </dgm:ptLst>
  <dgm:cxnLst>
    <dgm:cxn modelId="{F59FFDEF-8194-4EBE-8763-326BB45804B5}" type="presOf" srcId="{5B935B32-27FD-4744-890D-9FAF886185F8}" destId="{46126FE4-A42A-4C4A-96CF-36F4A4AC3A06}" srcOrd="0" destOrd="0" presId="urn:microsoft.com/office/officeart/2005/8/layout/radial4"/>
    <dgm:cxn modelId="{9E884A62-3221-4EE3-91BA-31FC23AE0FCA}" type="presOf" srcId="{986D5EB3-E089-4BF7-BE17-B2EF8FE5F1A0}" destId="{18B88456-5C43-4B26-8FC5-BF684C0B910C}" srcOrd="0" destOrd="0" presId="urn:microsoft.com/office/officeart/2005/8/layout/radial4"/>
    <dgm:cxn modelId="{35FF739A-E043-4F90-9A13-55FDEA1F3A9E}" type="presOf" srcId="{BA42D783-EB7A-4979-AFD7-0207898B400E}" destId="{6E61BE8E-7BAD-489C-A56F-E4F73D260A4D}" srcOrd="0" destOrd="0" presId="urn:microsoft.com/office/officeart/2005/8/layout/radial4"/>
    <dgm:cxn modelId="{4F6FFF91-1329-498C-8734-711670DB95C8}" type="presOf" srcId="{E251CBD6-C1DB-44C2-B149-BACCEF768D6F}" destId="{70EDC665-107B-45FB-9107-B37C36AFAE21}" srcOrd="0" destOrd="0" presId="urn:microsoft.com/office/officeart/2005/8/layout/radial4"/>
    <dgm:cxn modelId="{EB85D7F2-1BF4-4AB3-B4FA-E204334C8EF5}" srcId="{22BF83A0-3C49-4ED8-8F7D-49F9BCAFFA76}" destId="{3F5A7263-CAE5-4402-BEF1-3B5D624A2F9B}" srcOrd="2" destOrd="0" parTransId="{8B5C96D5-23FC-4B02-ABCF-B2138224D0F5}" sibTransId="{93F6EE1F-1B15-490A-9031-46351FC72006}"/>
    <dgm:cxn modelId="{50E6AC78-0F0B-4956-9405-692BA5497D12}" srcId="{E251CBD6-C1DB-44C2-B149-BACCEF768D6F}" destId="{5B935B32-27FD-4744-890D-9FAF886185F8}" srcOrd="3" destOrd="0" parTransId="{179AAAA9-DA97-4974-AA5A-9B40FD4D8C1F}" sibTransId="{4E354483-663D-4043-997F-9ED7BD50BB86}"/>
    <dgm:cxn modelId="{AE7E8A11-AF81-464E-8552-C343BF01779B}" type="presOf" srcId="{179AAAA9-DA97-4974-AA5A-9B40FD4D8C1F}" destId="{5F3482ED-7DD8-409A-9DCF-BB091FA5F2EE}" srcOrd="0" destOrd="0" presId="urn:microsoft.com/office/officeart/2005/8/layout/radial4"/>
    <dgm:cxn modelId="{B61DA283-705C-431F-85CB-7D30EBCA7F48}" srcId="{E251CBD6-C1DB-44C2-B149-BACCEF768D6F}" destId="{986D5EB3-E089-4BF7-BE17-B2EF8FE5F1A0}" srcOrd="2" destOrd="0" parTransId="{88084815-22E0-4F40-A42E-FFCB28762628}" sibTransId="{5AE4B6DB-171B-465A-9876-6296E4CA4994}"/>
    <dgm:cxn modelId="{EA90B077-5FD1-41F5-B69B-8F18F6100A1D}" srcId="{22BF83A0-3C49-4ED8-8F7D-49F9BCAFFA76}" destId="{715A8D95-2EE5-414F-A0FA-34036282264F}" srcOrd="1" destOrd="0" parTransId="{5FFB0E86-9E39-43EB-B091-956E9C67B7D0}" sibTransId="{01E39392-A1AE-4C11-A600-B6D901D829CD}"/>
    <dgm:cxn modelId="{432D93F2-EA30-43C2-82B1-267CBAD16CC7}" type="presOf" srcId="{37089296-D831-4CB2-B9F1-B305C9B8831E}" destId="{3177CD96-C42C-4F9E-B20C-25907AC504FB}" srcOrd="0" destOrd="0" presId="urn:microsoft.com/office/officeart/2005/8/layout/radial4"/>
    <dgm:cxn modelId="{97853377-8860-4385-AEF6-B07AD0E037EF}" type="presOf" srcId="{22BF83A0-3C49-4ED8-8F7D-49F9BCAFFA76}" destId="{6EB40F01-A25F-4DFD-AD25-C0FB8A8F30F0}" srcOrd="0" destOrd="0" presId="urn:microsoft.com/office/officeart/2005/8/layout/radial4"/>
    <dgm:cxn modelId="{D9CC8BEE-5212-4AF9-934B-31C5EC474071}" srcId="{22BF83A0-3C49-4ED8-8F7D-49F9BCAFFA76}" destId="{E251CBD6-C1DB-44C2-B149-BACCEF768D6F}" srcOrd="0" destOrd="0" parTransId="{F5FFFFC8-91FE-4465-90EE-41C700D52D2D}" sibTransId="{16C062AD-9E9F-4743-ABBD-E0C7B258C547}"/>
    <dgm:cxn modelId="{10C4DA1C-6954-452D-9680-BF424F513EA0}" type="presOf" srcId="{88084815-22E0-4F40-A42E-FFCB28762628}" destId="{DF6D1A2B-ACFC-49BB-AEA8-B6DB77AC205C}" srcOrd="0" destOrd="0" presId="urn:microsoft.com/office/officeart/2005/8/layout/radial4"/>
    <dgm:cxn modelId="{6850B9E3-CBDE-4563-B52D-5BD4B6E87A28}" srcId="{E251CBD6-C1DB-44C2-B149-BACCEF768D6F}" destId="{7AA2E760-9200-4DBB-A0C2-30B6ACE13DDC}" srcOrd="1" destOrd="0" parTransId="{0D68C5BC-14C3-4F03-9859-ED6976A672C6}" sibTransId="{CCD7BC89-E6AF-4246-9DA0-40D80A1E1242}"/>
    <dgm:cxn modelId="{668D40F3-3998-4917-80D3-F7EE49418776}" type="presOf" srcId="{D1350DDD-F06A-4737-AD6B-E7F586E0E89A}" destId="{B2DE0E3A-5BDD-42D3-BF55-333A0AF70801}" srcOrd="0" destOrd="0" presId="urn:microsoft.com/office/officeart/2005/8/layout/radial4"/>
    <dgm:cxn modelId="{331BD1C3-9291-491D-978F-CEF9F4E3E5C1}" type="presOf" srcId="{86F0D838-010C-4A86-94AF-3437C3F57133}" destId="{EE90058B-70C8-45BB-AD95-639D2B51F950}" srcOrd="0" destOrd="0" presId="urn:microsoft.com/office/officeart/2005/8/layout/radial4"/>
    <dgm:cxn modelId="{0522DBA3-89E8-46D9-9DE2-2FB4E186E848}" type="presOf" srcId="{7AA2E760-9200-4DBB-A0C2-30B6ACE13DDC}" destId="{3E65ED68-DFE7-4142-B915-4E7657E68B7F}" srcOrd="0" destOrd="0" presId="urn:microsoft.com/office/officeart/2005/8/layout/radial4"/>
    <dgm:cxn modelId="{101AAC40-E78B-4A76-80FC-4860D54F04C0}" srcId="{E251CBD6-C1DB-44C2-B149-BACCEF768D6F}" destId="{D1350DDD-F06A-4737-AD6B-E7F586E0E89A}" srcOrd="0" destOrd="0" parTransId="{37089296-D831-4CB2-B9F1-B305C9B8831E}" sibTransId="{F665A531-9EC1-4522-AB0F-E486B89C9FED}"/>
    <dgm:cxn modelId="{A6CEA02F-1836-4A76-B382-9E2EDCD4CD5E}" type="presOf" srcId="{0D68C5BC-14C3-4F03-9859-ED6976A672C6}" destId="{7518E238-33F5-42E7-AB02-580315D51CCE}" srcOrd="0" destOrd="0" presId="urn:microsoft.com/office/officeart/2005/8/layout/radial4"/>
    <dgm:cxn modelId="{B37AB7E9-6B37-4777-9671-932C21935786}" srcId="{E251CBD6-C1DB-44C2-B149-BACCEF768D6F}" destId="{86F0D838-010C-4A86-94AF-3437C3F57133}" srcOrd="4" destOrd="0" parTransId="{BA42D783-EB7A-4979-AFD7-0207898B400E}" sibTransId="{5A5D0299-2BC3-405A-BC6C-35DCC30B2A07}"/>
    <dgm:cxn modelId="{58C940D4-AF22-4E11-9F09-A391F1F47020}" type="presParOf" srcId="{6EB40F01-A25F-4DFD-AD25-C0FB8A8F30F0}" destId="{70EDC665-107B-45FB-9107-B37C36AFAE21}" srcOrd="0" destOrd="0" presId="urn:microsoft.com/office/officeart/2005/8/layout/radial4"/>
    <dgm:cxn modelId="{D706C9BE-CE0B-4D6E-92F0-FD4AA9866803}" type="presParOf" srcId="{6EB40F01-A25F-4DFD-AD25-C0FB8A8F30F0}" destId="{3177CD96-C42C-4F9E-B20C-25907AC504FB}" srcOrd="1" destOrd="0" presId="urn:microsoft.com/office/officeart/2005/8/layout/radial4"/>
    <dgm:cxn modelId="{E4F225A1-5A2B-4840-AF48-E424B8FEB150}" type="presParOf" srcId="{6EB40F01-A25F-4DFD-AD25-C0FB8A8F30F0}" destId="{B2DE0E3A-5BDD-42D3-BF55-333A0AF70801}" srcOrd="2" destOrd="0" presId="urn:microsoft.com/office/officeart/2005/8/layout/radial4"/>
    <dgm:cxn modelId="{329423DF-E8F8-42D3-97BB-B3C90D2DD8A0}" type="presParOf" srcId="{6EB40F01-A25F-4DFD-AD25-C0FB8A8F30F0}" destId="{7518E238-33F5-42E7-AB02-580315D51CCE}" srcOrd="3" destOrd="0" presId="urn:microsoft.com/office/officeart/2005/8/layout/radial4"/>
    <dgm:cxn modelId="{A60290F7-2801-42D1-A94F-36905C33499D}" type="presParOf" srcId="{6EB40F01-A25F-4DFD-AD25-C0FB8A8F30F0}" destId="{3E65ED68-DFE7-4142-B915-4E7657E68B7F}" srcOrd="4" destOrd="0" presId="urn:microsoft.com/office/officeart/2005/8/layout/radial4"/>
    <dgm:cxn modelId="{EBA26E9B-34BC-4B44-AD5D-D2A2C2AE9F24}" type="presParOf" srcId="{6EB40F01-A25F-4DFD-AD25-C0FB8A8F30F0}" destId="{DF6D1A2B-ACFC-49BB-AEA8-B6DB77AC205C}" srcOrd="5" destOrd="0" presId="urn:microsoft.com/office/officeart/2005/8/layout/radial4"/>
    <dgm:cxn modelId="{65CDD5CB-43CD-46E0-986C-7AAD268BEDD7}" type="presParOf" srcId="{6EB40F01-A25F-4DFD-AD25-C0FB8A8F30F0}" destId="{18B88456-5C43-4B26-8FC5-BF684C0B910C}" srcOrd="6" destOrd="0" presId="urn:microsoft.com/office/officeart/2005/8/layout/radial4"/>
    <dgm:cxn modelId="{20BB6789-F321-4C3C-95BB-669C12B00687}" type="presParOf" srcId="{6EB40F01-A25F-4DFD-AD25-C0FB8A8F30F0}" destId="{5F3482ED-7DD8-409A-9DCF-BB091FA5F2EE}" srcOrd="7" destOrd="0" presId="urn:microsoft.com/office/officeart/2005/8/layout/radial4"/>
    <dgm:cxn modelId="{34E3831B-743F-41B0-B4EA-A47EE86D8F9B}" type="presParOf" srcId="{6EB40F01-A25F-4DFD-AD25-C0FB8A8F30F0}" destId="{46126FE4-A42A-4C4A-96CF-36F4A4AC3A06}" srcOrd="8" destOrd="0" presId="urn:microsoft.com/office/officeart/2005/8/layout/radial4"/>
    <dgm:cxn modelId="{765DFE09-095C-45EA-BB2E-232B54E53B31}" type="presParOf" srcId="{6EB40F01-A25F-4DFD-AD25-C0FB8A8F30F0}" destId="{6E61BE8E-7BAD-489C-A56F-E4F73D260A4D}" srcOrd="9" destOrd="0" presId="urn:microsoft.com/office/officeart/2005/8/layout/radial4"/>
    <dgm:cxn modelId="{B79E0BF2-0E16-4C98-B2C5-A617E2158BBA}" type="presParOf" srcId="{6EB40F01-A25F-4DFD-AD25-C0FB8A8F30F0}" destId="{EE90058B-70C8-45BB-AD95-639D2B51F950}"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A3364-080F-4941-888C-81687BAEB4C3}"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s-ES"/>
        </a:p>
      </dgm:t>
    </dgm:pt>
    <dgm:pt modelId="{0795F1E3-0F6E-4133-BFC9-E606F4D99969}">
      <dgm:prSet phldrT="[Texto]" phldr="1"/>
      <dgm:spPr>
        <a:blipFill rotWithShape="0">
          <a:blip xmlns:r="http://schemas.openxmlformats.org/officeDocument/2006/relationships" r:embed="rId1"/>
          <a:stretch>
            <a:fillRect/>
          </a:stretch>
        </a:blipFill>
        <a:scene3d>
          <a:camera prst="orthographicFront"/>
          <a:lightRig rig="threePt" dir="t"/>
        </a:scene3d>
        <a:sp3d>
          <a:bevelT w="139700" h="139700" prst="divot"/>
        </a:sp3d>
      </dgm:spPr>
      <dgm:t>
        <a:bodyPr/>
        <a:lstStyle/>
        <a:p>
          <a:endParaRPr lang="es-ES" dirty="0"/>
        </a:p>
      </dgm:t>
    </dgm:pt>
    <dgm:pt modelId="{A7304F43-743F-474A-AF08-AC166A990F69}" type="parTrans" cxnId="{2B8DD1FA-3BE6-42C2-A676-0A666D754EA9}">
      <dgm:prSet/>
      <dgm:spPr/>
      <dgm:t>
        <a:bodyPr/>
        <a:lstStyle/>
        <a:p>
          <a:endParaRPr lang="es-ES"/>
        </a:p>
      </dgm:t>
    </dgm:pt>
    <dgm:pt modelId="{3DA826E0-77E0-440B-A8EC-9D3CA97161D9}" type="sibTrans" cxnId="{2B8DD1FA-3BE6-42C2-A676-0A666D754EA9}">
      <dgm:prSet>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39700" h="139700" prst="divot"/>
        </a:sp3d>
      </dgm:spPr>
      <dgm:t>
        <a:bodyPr/>
        <a:lstStyle/>
        <a:p>
          <a:endParaRPr lang="es-ES"/>
        </a:p>
      </dgm:t>
    </dgm:pt>
    <dgm:pt modelId="{4F584742-434A-4FC0-BDF2-503833809DBC}">
      <dgm:prSet phldrT="[Texto]"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39700" h="139700" prst="divot"/>
        </a:sp3d>
      </dgm:spPr>
      <dgm:t>
        <a:bodyPr/>
        <a:lstStyle/>
        <a:p>
          <a:pPr algn="l"/>
          <a:r>
            <a:rPr lang="es-ES" sz="1600" dirty="0" smtClean="0">
              <a:latin typeface="Times New Roman" pitchFamily="18" charset="0"/>
              <a:cs typeface="Times New Roman" pitchFamily="18" charset="0"/>
            </a:rPr>
            <a:t>El valor subsidiado para la actividad agrícola es de $ 0,45  por Kg.</a:t>
          </a:r>
          <a:endParaRPr lang="es-ES" sz="1600" dirty="0">
            <a:latin typeface="Times New Roman" pitchFamily="18" charset="0"/>
            <a:cs typeface="Times New Roman" pitchFamily="18" charset="0"/>
          </a:endParaRPr>
        </a:p>
      </dgm:t>
    </dgm:pt>
    <dgm:pt modelId="{9F78A180-BFA5-4F8C-AB79-C5F7B28D12E6}" type="parTrans" cxnId="{F0EB7E83-1703-4B77-A22E-FDC12F72D873}">
      <dgm:prSet/>
      <dgm:spPr/>
      <dgm:t>
        <a:bodyPr/>
        <a:lstStyle/>
        <a:p>
          <a:endParaRPr lang="es-ES"/>
        </a:p>
      </dgm:t>
    </dgm:pt>
    <dgm:pt modelId="{8435A816-076E-47B2-936C-C8C97F682A77}" type="sibTrans" cxnId="{F0EB7E83-1703-4B77-A22E-FDC12F72D873}">
      <dgm:prSet/>
      <dgm:spPr/>
      <dgm:t>
        <a:bodyPr/>
        <a:lstStyle/>
        <a:p>
          <a:endParaRPr lang="es-ES"/>
        </a:p>
      </dgm:t>
    </dgm:pt>
    <dgm:pt modelId="{70B1EFCE-4814-4C2F-BBDD-69DF9E6E8BEC}">
      <dgm:prSet phldrT="[Texto]"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39700" h="139700" prst="divot"/>
        </a:sp3d>
      </dgm:spPr>
      <dgm:t>
        <a:bodyPr/>
        <a:lstStyle/>
        <a:p>
          <a:pPr algn="l"/>
          <a:r>
            <a:rPr lang="es-ES" sz="1600" dirty="0" smtClean="0">
              <a:latin typeface="Times New Roman" pitchFamily="18" charset="0"/>
              <a:cs typeface="Times New Roman" pitchFamily="18" charset="0"/>
            </a:rPr>
            <a:t>A raíz de la subida de precios de este consumo en los últimos años se a registrado una fuerte caída en los precios del petróleo. </a:t>
          </a:r>
          <a:endParaRPr lang="es-ES" sz="1600" dirty="0">
            <a:latin typeface="Times New Roman" pitchFamily="18" charset="0"/>
            <a:cs typeface="Times New Roman" pitchFamily="18" charset="0"/>
          </a:endParaRPr>
        </a:p>
      </dgm:t>
    </dgm:pt>
    <dgm:pt modelId="{FBCF7D51-7935-4C26-9855-A8CB30E5650B}" type="parTrans" cxnId="{F4B288D1-4F3E-4873-896B-D12F86D57925}">
      <dgm:prSet/>
      <dgm:spPr/>
      <dgm:t>
        <a:bodyPr/>
        <a:lstStyle/>
        <a:p>
          <a:endParaRPr lang="es-ES"/>
        </a:p>
      </dgm:t>
    </dgm:pt>
    <dgm:pt modelId="{77557FD2-DCD7-4531-9F5D-FA536B0585F6}" type="sibTrans" cxnId="{F4B288D1-4F3E-4873-896B-D12F86D57925}">
      <dgm:prSet/>
      <dgm:spPr/>
      <dgm:t>
        <a:bodyPr/>
        <a:lstStyle/>
        <a:p>
          <a:endParaRPr lang="es-ES"/>
        </a:p>
      </dgm:t>
    </dgm:pt>
    <dgm:pt modelId="{F9C3E924-E1B9-4683-8A54-DB0D7C76E1CC}">
      <dgm:prSet phldrT="[Texto]" phldr="1"/>
      <dgm:spPr>
        <a:blipFill rotWithShape="0">
          <a:blip xmlns:r="http://schemas.openxmlformats.org/officeDocument/2006/relationships" r:embed="rId2"/>
          <a:stretch>
            <a:fillRect/>
          </a:stretch>
        </a:blipFill>
        <a:scene3d>
          <a:camera prst="orthographicFront"/>
          <a:lightRig rig="threePt" dir="t"/>
        </a:scene3d>
        <a:sp3d>
          <a:bevelT w="139700" h="139700" prst="divot"/>
        </a:sp3d>
      </dgm:spPr>
      <dgm:t>
        <a:bodyPr/>
        <a:lstStyle/>
        <a:p>
          <a:endParaRPr lang="es-ES" dirty="0"/>
        </a:p>
      </dgm:t>
    </dgm:pt>
    <dgm:pt modelId="{B98BFBE2-EF0F-4C43-A609-C791577A507E}" type="parTrans" cxnId="{B6296154-2791-4DDB-A76D-BC0C921774F1}">
      <dgm:prSet/>
      <dgm:spPr/>
      <dgm:t>
        <a:bodyPr/>
        <a:lstStyle/>
        <a:p>
          <a:endParaRPr lang="es-ES"/>
        </a:p>
      </dgm:t>
    </dgm:pt>
    <dgm:pt modelId="{43EC09A0-F387-4930-9AE9-5D7007249440}" type="sibTrans" cxnId="{B6296154-2791-4DDB-A76D-BC0C921774F1}">
      <dgm:prSet>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w="139700" h="139700" prst="divot"/>
        </a:sp3d>
      </dgm:spPr>
      <dgm:t>
        <a:bodyPr/>
        <a:lstStyle/>
        <a:p>
          <a:endParaRPr lang="es-ES"/>
        </a:p>
      </dgm:t>
    </dgm:pt>
    <dgm:pt modelId="{F1A5975C-AB24-41D8-8C2E-D037B0125990}">
      <dgm:prSet phldrT="[Texto]" phldr="1"/>
      <dgm:spPr>
        <a:blipFill rotWithShape="0">
          <a:blip xmlns:r="http://schemas.openxmlformats.org/officeDocument/2006/relationships" r:embed="rId3"/>
          <a:stretch>
            <a:fillRect/>
          </a:stretch>
        </a:blipFill>
        <a:scene3d>
          <a:camera prst="orthographicFront"/>
          <a:lightRig rig="threePt" dir="t"/>
        </a:scene3d>
        <a:sp3d>
          <a:bevelT w="139700" h="139700" prst="divot"/>
        </a:sp3d>
      </dgm:spPr>
      <dgm:t>
        <a:bodyPr/>
        <a:lstStyle/>
        <a:p>
          <a:endParaRPr lang="es-ES" dirty="0"/>
        </a:p>
      </dgm:t>
    </dgm:pt>
    <dgm:pt modelId="{671C7AF8-445C-45D1-BE02-66CEAC01F495}" type="parTrans" cxnId="{2234794E-7FFD-45FF-9CA7-F946BB87394B}">
      <dgm:prSet/>
      <dgm:spPr/>
      <dgm:t>
        <a:bodyPr/>
        <a:lstStyle/>
        <a:p>
          <a:endParaRPr lang="es-ES"/>
        </a:p>
      </dgm:t>
    </dgm:pt>
    <dgm:pt modelId="{A5DB0A81-B6E4-4439-8EA1-181851B5F354}" type="sibTrans" cxnId="{2234794E-7FFD-45FF-9CA7-F946BB87394B}">
      <dgm:prSet/>
      <dgm:spPr/>
      <dgm:t>
        <a:bodyPr/>
        <a:lstStyle/>
        <a:p>
          <a:endParaRPr lang="es-ES"/>
        </a:p>
      </dgm:t>
    </dgm:pt>
    <dgm:pt modelId="{3793B644-7E89-4026-A2D5-51FCB3A652B9}">
      <dgm:prSet>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w="139700" h="139700" prst="divot"/>
        </a:sp3d>
      </dgm:spPr>
      <dgm:t>
        <a:bodyPr/>
        <a:lstStyle/>
        <a:p>
          <a:endParaRPr lang="es-ES" sz="1500" dirty="0"/>
        </a:p>
      </dgm:t>
    </dgm:pt>
    <dgm:pt modelId="{6A329E6F-9DCB-44B6-8D60-16BD98F9FEE2}" type="parTrans" cxnId="{35CAAB0A-638E-4545-B0E6-CB4C3228BFE2}">
      <dgm:prSet/>
      <dgm:spPr/>
      <dgm:t>
        <a:bodyPr/>
        <a:lstStyle/>
        <a:p>
          <a:endParaRPr lang="es-ES"/>
        </a:p>
      </dgm:t>
    </dgm:pt>
    <dgm:pt modelId="{862F389F-2685-443C-95CF-3491E3451C8F}" type="sibTrans" cxnId="{35CAAB0A-638E-4545-B0E6-CB4C3228BFE2}">
      <dgm:prSet/>
      <dgm:spPr/>
      <dgm:t>
        <a:bodyPr/>
        <a:lstStyle/>
        <a:p>
          <a:endParaRPr lang="es-ES"/>
        </a:p>
      </dgm:t>
    </dgm:pt>
    <dgm:pt modelId="{A514CC9D-F134-46CC-9A4C-B3F62C90C2FC}">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w="139700" h="139700" prst="divot"/>
        </a:sp3d>
      </dgm:spPr>
      <dgm:t>
        <a:bodyPr/>
        <a:lstStyle/>
        <a:p>
          <a:r>
            <a:rPr lang="es-ES" sz="1600" dirty="0" smtClean="0">
              <a:latin typeface="Times New Roman" pitchFamily="18" charset="0"/>
              <a:cs typeface="Times New Roman" pitchFamily="18" charset="0"/>
            </a:rPr>
            <a:t>Nuevas fuentes de ingreso a través de la matriz productiva. </a:t>
          </a:r>
          <a:endParaRPr lang="es-ES" sz="1600" dirty="0">
            <a:latin typeface="Times New Roman" pitchFamily="18" charset="0"/>
            <a:cs typeface="Times New Roman" pitchFamily="18" charset="0"/>
          </a:endParaRPr>
        </a:p>
      </dgm:t>
    </dgm:pt>
    <dgm:pt modelId="{012ABE8C-BB32-4621-ABB7-AEC3FF543BDD}" type="parTrans" cxnId="{991D7CA3-9EA9-4253-98C7-261D91B8439A}">
      <dgm:prSet/>
      <dgm:spPr/>
      <dgm:t>
        <a:bodyPr/>
        <a:lstStyle/>
        <a:p>
          <a:endParaRPr lang="es-ES"/>
        </a:p>
      </dgm:t>
    </dgm:pt>
    <dgm:pt modelId="{5958260E-C45D-40F7-B051-61733BEC8DCD}" type="sibTrans" cxnId="{991D7CA3-9EA9-4253-98C7-261D91B8439A}">
      <dgm:prSet/>
      <dgm:spPr/>
      <dgm:t>
        <a:bodyPr/>
        <a:lstStyle/>
        <a:p>
          <a:endParaRPr lang="es-ES"/>
        </a:p>
      </dgm:t>
    </dgm:pt>
    <dgm:pt modelId="{CD71E683-D4AA-4E04-B66D-FF4289809A10}">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w="139700" h="139700" prst="divot"/>
        </a:sp3d>
      </dgm:spPr>
      <dgm:t>
        <a:bodyPr/>
        <a:lstStyle/>
        <a:p>
          <a:r>
            <a:rPr lang="es-ES" sz="1600" dirty="0" smtClean="0">
              <a:latin typeface="Times New Roman" pitchFamily="18" charset="0"/>
              <a:cs typeface="Times New Roman" pitchFamily="18" charset="0"/>
            </a:rPr>
            <a:t>La eliminación de subsidios generaría un impacto en costos. </a:t>
          </a:r>
          <a:endParaRPr lang="es-ES" sz="1600" dirty="0">
            <a:latin typeface="Times New Roman" pitchFamily="18" charset="0"/>
            <a:cs typeface="Times New Roman" pitchFamily="18" charset="0"/>
          </a:endParaRPr>
        </a:p>
      </dgm:t>
    </dgm:pt>
    <dgm:pt modelId="{425FD6E2-4859-4701-A6B2-856EC2AC9E15}" type="parTrans" cxnId="{1164906D-443F-43D2-8A4C-E3B9BC7D8151}">
      <dgm:prSet/>
      <dgm:spPr/>
      <dgm:t>
        <a:bodyPr/>
        <a:lstStyle/>
        <a:p>
          <a:endParaRPr lang="es-ES"/>
        </a:p>
      </dgm:t>
    </dgm:pt>
    <dgm:pt modelId="{067C784A-EC85-4AFA-965A-F4999B0C494B}" type="sibTrans" cxnId="{1164906D-443F-43D2-8A4C-E3B9BC7D8151}">
      <dgm:prSet/>
      <dgm:spPr/>
      <dgm:t>
        <a:bodyPr/>
        <a:lstStyle/>
        <a:p>
          <a:endParaRPr lang="es-ES"/>
        </a:p>
      </dgm:t>
    </dgm:pt>
    <dgm:pt modelId="{91F9AA02-0303-4137-AA08-C29A755B7400}">
      <dgm:prSe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r>
            <a:rPr lang="es-ES" sz="1600" dirty="0" smtClean="0">
              <a:latin typeface="Times New Roman" pitchFamily="18" charset="0"/>
              <a:cs typeface="Times New Roman" pitchFamily="18" charset="0"/>
            </a:rPr>
            <a:t>El consumo de energía eléctrica para procesos de producción en la agroindustria </a:t>
          </a:r>
          <a:r>
            <a:rPr lang="es-ES" sz="1600" dirty="0" smtClean="0">
              <a:latin typeface="Times New Roman" pitchFamily="18" charset="0"/>
              <a:cs typeface="Times New Roman" pitchFamily="18" charset="0"/>
            </a:rPr>
            <a:t>incrementará.</a:t>
          </a:r>
          <a:endParaRPr lang="es-ES" sz="1600" dirty="0">
            <a:latin typeface="Times New Roman" pitchFamily="18" charset="0"/>
            <a:cs typeface="Times New Roman" pitchFamily="18" charset="0"/>
          </a:endParaRPr>
        </a:p>
      </dgm:t>
    </dgm:pt>
    <dgm:pt modelId="{82D474C8-68D6-4945-8401-B3C9AC993BC8}" type="parTrans" cxnId="{1D6CCAD4-2672-46E8-AC00-476FBA3F6AEC}">
      <dgm:prSet/>
      <dgm:spPr/>
      <dgm:t>
        <a:bodyPr/>
        <a:lstStyle/>
        <a:p>
          <a:endParaRPr lang="es-ES"/>
        </a:p>
      </dgm:t>
    </dgm:pt>
    <dgm:pt modelId="{C400C19F-5A63-40DC-8FC3-41B74B67C9A4}" type="sibTrans" cxnId="{1D6CCAD4-2672-46E8-AC00-476FBA3F6AEC}">
      <dgm:prSet/>
      <dgm:spPr/>
      <dgm:t>
        <a:bodyPr/>
        <a:lstStyle/>
        <a:p>
          <a:endParaRPr lang="es-ES"/>
        </a:p>
      </dgm:t>
    </dgm:pt>
    <dgm:pt modelId="{03542AF7-7F47-49E8-9BC5-C3A0795D1C10}">
      <dgm:prSe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endParaRPr lang="es-ES" sz="1600" dirty="0">
            <a:latin typeface="Times New Roman" pitchFamily="18" charset="0"/>
            <a:cs typeface="Times New Roman" pitchFamily="18" charset="0"/>
          </a:endParaRPr>
        </a:p>
      </dgm:t>
    </dgm:pt>
    <dgm:pt modelId="{D048240C-ADBF-47A3-AA23-DB46CC27DD8A}" type="parTrans" cxnId="{79D72EB2-B226-4EDF-BADD-D90E172174F7}">
      <dgm:prSet/>
      <dgm:spPr/>
      <dgm:t>
        <a:bodyPr/>
        <a:lstStyle/>
        <a:p>
          <a:endParaRPr lang="es-ES"/>
        </a:p>
      </dgm:t>
    </dgm:pt>
    <dgm:pt modelId="{3B1ED29A-A6CD-4F77-BB6C-1770ADA3570C}" type="sibTrans" cxnId="{79D72EB2-B226-4EDF-BADD-D90E172174F7}">
      <dgm:prSet/>
      <dgm:spPr/>
      <dgm:t>
        <a:bodyPr/>
        <a:lstStyle/>
        <a:p>
          <a:endParaRPr lang="es-ES"/>
        </a:p>
      </dgm:t>
    </dgm:pt>
    <dgm:pt modelId="{10074FFB-8CEC-4529-998A-BA2077050E94}">
      <dgm:prSe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endParaRPr lang="es-ES" sz="1600" dirty="0">
            <a:latin typeface="Times New Roman" pitchFamily="18" charset="0"/>
            <a:cs typeface="Times New Roman" pitchFamily="18" charset="0"/>
          </a:endParaRPr>
        </a:p>
      </dgm:t>
    </dgm:pt>
    <dgm:pt modelId="{79FA1742-4296-496D-9C73-B6330540912A}" type="parTrans" cxnId="{1E278ED2-F33E-4012-8891-BE20B2311F30}">
      <dgm:prSet/>
      <dgm:spPr/>
      <dgm:t>
        <a:bodyPr/>
        <a:lstStyle/>
        <a:p>
          <a:endParaRPr lang="es-ES"/>
        </a:p>
      </dgm:t>
    </dgm:pt>
    <dgm:pt modelId="{5A0AE1EA-3EB0-4372-A709-64F2065E8C93}" type="sibTrans" cxnId="{1E278ED2-F33E-4012-8891-BE20B2311F30}">
      <dgm:prSet/>
      <dgm:spPr/>
      <dgm:t>
        <a:bodyPr/>
        <a:lstStyle/>
        <a:p>
          <a:endParaRPr lang="es-ES"/>
        </a:p>
      </dgm:t>
    </dgm:pt>
    <dgm:pt modelId="{255B2E12-1F87-4643-97B1-C28C16ED4AB8}">
      <dgm:prSe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endParaRPr lang="es-ES" sz="1600" dirty="0">
            <a:latin typeface="Times New Roman" pitchFamily="18" charset="0"/>
            <a:cs typeface="Times New Roman" pitchFamily="18" charset="0"/>
          </a:endParaRPr>
        </a:p>
      </dgm:t>
    </dgm:pt>
    <dgm:pt modelId="{C62668CA-F394-42E0-981B-0B37B104F4E1}" type="parTrans" cxnId="{C1AE52C9-A5AF-429C-81CC-EBDF6B731102}">
      <dgm:prSet/>
      <dgm:spPr/>
      <dgm:t>
        <a:bodyPr/>
        <a:lstStyle/>
        <a:p>
          <a:endParaRPr lang="es-ES"/>
        </a:p>
      </dgm:t>
    </dgm:pt>
    <dgm:pt modelId="{6C4BA33D-163D-4C50-B752-5192E02C33D4}" type="sibTrans" cxnId="{C1AE52C9-A5AF-429C-81CC-EBDF6B731102}">
      <dgm:prSet/>
      <dgm:spPr/>
      <dgm:t>
        <a:bodyPr/>
        <a:lstStyle/>
        <a:p>
          <a:endParaRPr lang="es-ES"/>
        </a:p>
      </dgm:t>
    </dgm:pt>
    <dgm:pt modelId="{A0AC7C30-5350-4295-8F2B-04A81CEC5963}">
      <dgm:prSe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r>
            <a:rPr lang="es-ES" sz="1600" dirty="0" smtClean="0">
              <a:latin typeface="Times New Roman" pitchFamily="18" charset="0"/>
              <a:cs typeface="Times New Roman" pitchFamily="18" charset="0"/>
            </a:rPr>
            <a:t>Busca nuevas tecnologías y alternativas con menores costos.</a:t>
          </a:r>
          <a:endParaRPr lang="es-ES" sz="1600" dirty="0">
            <a:latin typeface="Times New Roman" pitchFamily="18" charset="0"/>
            <a:cs typeface="Times New Roman" pitchFamily="18" charset="0"/>
          </a:endParaRPr>
        </a:p>
      </dgm:t>
    </dgm:pt>
    <dgm:pt modelId="{0C8A7C22-0523-4E81-BD94-E1E4B04C0FA9}" type="parTrans" cxnId="{B80E8F5B-3D4D-45EC-8B05-BCD30446DDDA}">
      <dgm:prSet/>
      <dgm:spPr/>
      <dgm:t>
        <a:bodyPr/>
        <a:lstStyle/>
        <a:p>
          <a:endParaRPr lang="es-ES"/>
        </a:p>
      </dgm:t>
    </dgm:pt>
    <dgm:pt modelId="{AC511879-6824-47A4-AB24-BA3978FF6732}" type="sibTrans" cxnId="{B80E8F5B-3D4D-45EC-8B05-BCD30446DDDA}">
      <dgm:prSet/>
      <dgm:spPr/>
      <dgm:t>
        <a:bodyPr/>
        <a:lstStyle/>
        <a:p>
          <a:endParaRPr lang="es-ES"/>
        </a:p>
      </dgm:t>
    </dgm:pt>
    <dgm:pt modelId="{E78B3393-7C36-4720-A5C6-16FDD41B915F}" type="pres">
      <dgm:prSet presAssocID="{F1DA3364-080F-4941-888C-81687BAEB4C3}" presName="Name0" presStyleCnt="0">
        <dgm:presLayoutVars>
          <dgm:dir/>
          <dgm:animLvl val="lvl"/>
          <dgm:resizeHandles val="exact"/>
        </dgm:presLayoutVars>
      </dgm:prSet>
      <dgm:spPr/>
      <dgm:t>
        <a:bodyPr/>
        <a:lstStyle/>
        <a:p>
          <a:endParaRPr lang="es-ES"/>
        </a:p>
      </dgm:t>
    </dgm:pt>
    <dgm:pt modelId="{0D924A70-2168-461E-95FE-B4848D83200B}" type="pres">
      <dgm:prSet presAssocID="{F1DA3364-080F-4941-888C-81687BAEB4C3}" presName="tSp" presStyleCnt="0"/>
      <dgm:spPr>
        <a:scene3d>
          <a:camera prst="orthographicFront"/>
          <a:lightRig rig="threePt" dir="t"/>
        </a:scene3d>
        <a:sp3d>
          <a:bevelT w="139700" h="139700" prst="divot"/>
        </a:sp3d>
      </dgm:spPr>
    </dgm:pt>
    <dgm:pt modelId="{14D7BC07-5E70-4239-AAF0-DF92F12AE217}" type="pres">
      <dgm:prSet presAssocID="{F1DA3364-080F-4941-888C-81687BAEB4C3}" presName="bSp" presStyleCnt="0"/>
      <dgm:spPr>
        <a:scene3d>
          <a:camera prst="orthographicFront"/>
          <a:lightRig rig="threePt" dir="t"/>
        </a:scene3d>
        <a:sp3d>
          <a:bevelT w="139700" h="139700" prst="divot"/>
        </a:sp3d>
      </dgm:spPr>
    </dgm:pt>
    <dgm:pt modelId="{E256CAEB-B763-43B7-893B-32B5D2FA7743}" type="pres">
      <dgm:prSet presAssocID="{F1DA3364-080F-4941-888C-81687BAEB4C3}" presName="process" presStyleCnt="0"/>
      <dgm:spPr>
        <a:scene3d>
          <a:camera prst="orthographicFront"/>
          <a:lightRig rig="threePt" dir="t"/>
        </a:scene3d>
        <a:sp3d>
          <a:bevelT w="139700" h="139700" prst="divot"/>
        </a:sp3d>
      </dgm:spPr>
    </dgm:pt>
    <dgm:pt modelId="{AF7C2D39-CB84-4A9F-B456-669BDDC9907C}" type="pres">
      <dgm:prSet presAssocID="{0795F1E3-0F6E-4133-BFC9-E606F4D99969}" presName="composite1" presStyleCnt="0"/>
      <dgm:spPr>
        <a:scene3d>
          <a:camera prst="orthographicFront"/>
          <a:lightRig rig="threePt" dir="t"/>
        </a:scene3d>
        <a:sp3d>
          <a:bevelT w="139700" h="139700" prst="divot"/>
        </a:sp3d>
      </dgm:spPr>
    </dgm:pt>
    <dgm:pt modelId="{E3FCE4CF-E902-4F69-920B-A48D483541C1}" type="pres">
      <dgm:prSet presAssocID="{0795F1E3-0F6E-4133-BFC9-E606F4D99969}" presName="dummyNode1" presStyleLbl="node1" presStyleIdx="0" presStyleCnt="3"/>
      <dgm:spPr>
        <a:scene3d>
          <a:camera prst="orthographicFront"/>
          <a:lightRig rig="threePt" dir="t"/>
        </a:scene3d>
        <a:sp3d>
          <a:bevelT w="139700" h="139700" prst="divot"/>
        </a:sp3d>
      </dgm:spPr>
    </dgm:pt>
    <dgm:pt modelId="{999AD857-D859-4624-B06A-3CB887F6BC6B}" type="pres">
      <dgm:prSet presAssocID="{0795F1E3-0F6E-4133-BFC9-E606F4D99969}" presName="childNode1" presStyleLbl="bgAcc1" presStyleIdx="0" presStyleCnt="3" custScaleX="119815" custScaleY="135074" custLinFactNeighborX="-105" custLinFactNeighborY="-15044">
        <dgm:presLayoutVars>
          <dgm:bulletEnabled val="1"/>
        </dgm:presLayoutVars>
      </dgm:prSet>
      <dgm:spPr/>
      <dgm:t>
        <a:bodyPr/>
        <a:lstStyle/>
        <a:p>
          <a:endParaRPr lang="es-ES"/>
        </a:p>
      </dgm:t>
    </dgm:pt>
    <dgm:pt modelId="{0E910D2A-1486-4625-B093-0D0758D685C1}" type="pres">
      <dgm:prSet presAssocID="{0795F1E3-0F6E-4133-BFC9-E606F4D99969}" presName="childNode1tx" presStyleLbl="bgAcc1" presStyleIdx="0" presStyleCnt="3">
        <dgm:presLayoutVars>
          <dgm:bulletEnabled val="1"/>
        </dgm:presLayoutVars>
      </dgm:prSet>
      <dgm:spPr/>
      <dgm:t>
        <a:bodyPr/>
        <a:lstStyle/>
        <a:p>
          <a:endParaRPr lang="es-ES"/>
        </a:p>
      </dgm:t>
    </dgm:pt>
    <dgm:pt modelId="{8A87514F-79DD-4338-989C-8D8C70141D93}" type="pres">
      <dgm:prSet presAssocID="{0795F1E3-0F6E-4133-BFC9-E606F4D99969}" presName="parentNode1" presStyleLbl="node1" presStyleIdx="0" presStyleCnt="3" custScaleY="207149" custLinFactNeighborX="-13526" custLinFactNeighborY="80111">
        <dgm:presLayoutVars>
          <dgm:chMax val="1"/>
          <dgm:bulletEnabled val="1"/>
        </dgm:presLayoutVars>
      </dgm:prSet>
      <dgm:spPr/>
      <dgm:t>
        <a:bodyPr/>
        <a:lstStyle/>
        <a:p>
          <a:endParaRPr lang="es-ES"/>
        </a:p>
      </dgm:t>
    </dgm:pt>
    <dgm:pt modelId="{D02F3454-7C64-45D4-B439-9BF3CC2C8BE0}" type="pres">
      <dgm:prSet presAssocID="{0795F1E3-0F6E-4133-BFC9-E606F4D99969}" presName="connSite1" presStyleCnt="0"/>
      <dgm:spPr>
        <a:scene3d>
          <a:camera prst="orthographicFront"/>
          <a:lightRig rig="threePt" dir="t"/>
        </a:scene3d>
        <a:sp3d>
          <a:bevelT w="139700" h="139700" prst="divot"/>
        </a:sp3d>
      </dgm:spPr>
    </dgm:pt>
    <dgm:pt modelId="{D214E1B1-F970-4E5D-8EE0-C98A8C99BB5D}" type="pres">
      <dgm:prSet presAssocID="{3DA826E0-77E0-440B-A8EC-9D3CA97161D9}" presName="Name9" presStyleLbl="sibTrans2D1" presStyleIdx="0" presStyleCnt="2" custLinFactNeighborX="3706" custLinFactNeighborY="-300"/>
      <dgm:spPr/>
      <dgm:t>
        <a:bodyPr/>
        <a:lstStyle/>
        <a:p>
          <a:endParaRPr lang="es-ES"/>
        </a:p>
      </dgm:t>
    </dgm:pt>
    <dgm:pt modelId="{E284CED2-1A42-4B61-8BA4-DDDB6CF75AC4}" type="pres">
      <dgm:prSet presAssocID="{F9C3E924-E1B9-4683-8A54-DB0D7C76E1CC}" presName="composite2" presStyleCnt="0"/>
      <dgm:spPr>
        <a:scene3d>
          <a:camera prst="orthographicFront"/>
          <a:lightRig rig="threePt" dir="t"/>
        </a:scene3d>
        <a:sp3d>
          <a:bevelT w="139700" h="139700" prst="divot"/>
        </a:sp3d>
      </dgm:spPr>
    </dgm:pt>
    <dgm:pt modelId="{C53AE2E0-07C2-4016-8209-8851ACDD4F7E}" type="pres">
      <dgm:prSet presAssocID="{F9C3E924-E1B9-4683-8A54-DB0D7C76E1CC}" presName="dummyNode2" presStyleLbl="node1" presStyleIdx="0" presStyleCnt="3"/>
      <dgm:spPr>
        <a:scene3d>
          <a:camera prst="orthographicFront"/>
          <a:lightRig rig="threePt" dir="t"/>
        </a:scene3d>
        <a:sp3d>
          <a:bevelT w="139700" h="139700" prst="divot"/>
        </a:sp3d>
      </dgm:spPr>
    </dgm:pt>
    <dgm:pt modelId="{CB393B98-941F-4D0F-AD3D-59730B281AB7}" type="pres">
      <dgm:prSet presAssocID="{F9C3E924-E1B9-4683-8A54-DB0D7C76E1CC}" presName="childNode2" presStyleLbl="bgAcc1" presStyleIdx="1" presStyleCnt="3" custScaleX="141326" custScaleY="136555" custLinFactNeighborX="2772" custLinFactNeighborY="-9951">
        <dgm:presLayoutVars>
          <dgm:bulletEnabled val="1"/>
        </dgm:presLayoutVars>
      </dgm:prSet>
      <dgm:spPr/>
      <dgm:t>
        <a:bodyPr/>
        <a:lstStyle/>
        <a:p>
          <a:endParaRPr lang="es-ES"/>
        </a:p>
      </dgm:t>
    </dgm:pt>
    <dgm:pt modelId="{61F842F1-CF9B-4BBB-B2F1-2B87CFDB6B38}" type="pres">
      <dgm:prSet presAssocID="{F9C3E924-E1B9-4683-8A54-DB0D7C76E1CC}" presName="childNode2tx" presStyleLbl="bgAcc1" presStyleIdx="1" presStyleCnt="3">
        <dgm:presLayoutVars>
          <dgm:bulletEnabled val="1"/>
        </dgm:presLayoutVars>
      </dgm:prSet>
      <dgm:spPr/>
      <dgm:t>
        <a:bodyPr/>
        <a:lstStyle/>
        <a:p>
          <a:endParaRPr lang="es-ES"/>
        </a:p>
      </dgm:t>
    </dgm:pt>
    <dgm:pt modelId="{9F28B479-C8FA-4D5F-9302-1506B4ABAC5F}" type="pres">
      <dgm:prSet presAssocID="{F9C3E924-E1B9-4683-8A54-DB0D7C76E1CC}" presName="parentNode2" presStyleLbl="node1" presStyleIdx="1" presStyleCnt="3" custScaleY="183329" custLinFactNeighborX="-5792" custLinFactNeighborY="-40911">
        <dgm:presLayoutVars>
          <dgm:chMax val="0"/>
          <dgm:bulletEnabled val="1"/>
        </dgm:presLayoutVars>
      </dgm:prSet>
      <dgm:spPr/>
      <dgm:t>
        <a:bodyPr/>
        <a:lstStyle/>
        <a:p>
          <a:endParaRPr lang="es-ES"/>
        </a:p>
      </dgm:t>
    </dgm:pt>
    <dgm:pt modelId="{35EA5AE0-2C16-4976-A6B8-0D92FB9BF42A}" type="pres">
      <dgm:prSet presAssocID="{F9C3E924-E1B9-4683-8A54-DB0D7C76E1CC}" presName="connSite2" presStyleCnt="0"/>
      <dgm:spPr>
        <a:scene3d>
          <a:camera prst="orthographicFront"/>
          <a:lightRig rig="threePt" dir="t"/>
        </a:scene3d>
        <a:sp3d>
          <a:bevelT w="139700" h="139700" prst="divot"/>
        </a:sp3d>
      </dgm:spPr>
    </dgm:pt>
    <dgm:pt modelId="{DDAE64BC-5E18-4B53-BB65-646C659BB267}" type="pres">
      <dgm:prSet presAssocID="{43EC09A0-F387-4930-9AE9-5D7007249440}" presName="Name18" presStyleLbl="sibTrans2D1" presStyleIdx="1" presStyleCnt="2" custLinFactNeighborX="8286" custLinFactNeighborY="-3408"/>
      <dgm:spPr/>
      <dgm:t>
        <a:bodyPr/>
        <a:lstStyle/>
        <a:p>
          <a:endParaRPr lang="es-ES"/>
        </a:p>
      </dgm:t>
    </dgm:pt>
    <dgm:pt modelId="{F6DFD69D-4D38-48F9-A97D-BF98FE6AD261}" type="pres">
      <dgm:prSet presAssocID="{F1A5975C-AB24-41D8-8C2E-D037B0125990}" presName="composite1" presStyleCnt="0"/>
      <dgm:spPr>
        <a:scene3d>
          <a:camera prst="orthographicFront"/>
          <a:lightRig rig="threePt" dir="t"/>
        </a:scene3d>
        <a:sp3d>
          <a:bevelT w="139700" h="139700" prst="divot"/>
        </a:sp3d>
      </dgm:spPr>
    </dgm:pt>
    <dgm:pt modelId="{90E09425-D903-4222-A652-6257A5F456B6}" type="pres">
      <dgm:prSet presAssocID="{F1A5975C-AB24-41D8-8C2E-D037B0125990}" presName="dummyNode1" presStyleLbl="node1" presStyleIdx="1" presStyleCnt="3"/>
      <dgm:spPr>
        <a:scene3d>
          <a:camera prst="orthographicFront"/>
          <a:lightRig rig="threePt" dir="t"/>
        </a:scene3d>
        <a:sp3d>
          <a:bevelT w="139700" h="139700" prst="divot"/>
        </a:sp3d>
      </dgm:spPr>
    </dgm:pt>
    <dgm:pt modelId="{142489A6-9307-46D2-BA8D-EF9CA801D158}" type="pres">
      <dgm:prSet presAssocID="{F1A5975C-AB24-41D8-8C2E-D037B0125990}" presName="childNode1" presStyleLbl="bgAcc1" presStyleIdx="2" presStyleCnt="3" custScaleX="121950" custScaleY="154980" custLinFactNeighborY="21584">
        <dgm:presLayoutVars>
          <dgm:bulletEnabled val="1"/>
        </dgm:presLayoutVars>
      </dgm:prSet>
      <dgm:spPr/>
      <dgm:t>
        <a:bodyPr/>
        <a:lstStyle/>
        <a:p>
          <a:endParaRPr lang="es-ES"/>
        </a:p>
      </dgm:t>
    </dgm:pt>
    <dgm:pt modelId="{08D96FE2-77C9-4CDD-80DF-8AD9CC3B325D}" type="pres">
      <dgm:prSet presAssocID="{F1A5975C-AB24-41D8-8C2E-D037B0125990}" presName="childNode1tx" presStyleLbl="bgAcc1" presStyleIdx="2" presStyleCnt="3">
        <dgm:presLayoutVars>
          <dgm:bulletEnabled val="1"/>
        </dgm:presLayoutVars>
      </dgm:prSet>
      <dgm:spPr/>
      <dgm:t>
        <a:bodyPr/>
        <a:lstStyle/>
        <a:p>
          <a:endParaRPr lang="es-ES"/>
        </a:p>
      </dgm:t>
    </dgm:pt>
    <dgm:pt modelId="{8B00D76D-7766-413F-AC49-A60BA9233A21}" type="pres">
      <dgm:prSet presAssocID="{F1A5975C-AB24-41D8-8C2E-D037B0125990}" presName="parentNode1" presStyleLbl="node1" presStyleIdx="2" presStyleCnt="3" custScaleX="100000" custScaleY="214357" custLinFactY="78863" custLinFactNeighborX="-17361" custLinFactNeighborY="100000">
        <dgm:presLayoutVars>
          <dgm:chMax val="1"/>
          <dgm:bulletEnabled val="1"/>
        </dgm:presLayoutVars>
      </dgm:prSet>
      <dgm:spPr/>
      <dgm:t>
        <a:bodyPr/>
        <a:lstStyle/>
        <a:p>
          <a:endParaRPr lang="es-ES"/>
        </a:p>
      </dgm:t>
    </dgm:pt>
    <dgm:pt modelId="{AAFF6269-9241-4762-A4FE-3AE9E605B81A}" type="pres">
      <dgm:prSet presAssocID="{F1A5975C-AB24-41D8-8C2E-D037B0125990}" presName="connSite1" presStyleCnt="0"/>
      <dgm:spPr>
        <a:scene3d>
          <a:camera prst="orthographicFront"/>
          <a:lightRig rig="threePt" dir="t"/>
        </a:scene3d>
        <a:sp3d>
          <a:bevelT w="139700" h="139700" prst="divot"/>
        </a:sp3d>
      </dgm:spPr>
    </dgm:pt>
  </dgm:ptLst>
  <dgm:cxnLst>
    <dgm:cxn modelId="{CFFFFA7A-24B2-4CF2-AA5D-35B784B62B6A}" type="presOf" srcId="{91F9AA02-0303-4137-AA08-C29A755B7400}" destId="{08D96FE2-77C9-4CDD-80DF-8AD9CC3B325D}" srcOrd="1" destOrd="0" presId="urn:microsoft.com/office/officeart/2005/8/layout/hProcess4"/>
    <dgm:cxn modelId="{95E57348-EF42-4E6A-8845-2E2301DFC09F}" type="presOf" srcId="{10074FFB-8CEC-4529-998A-BA2077050E94}" destId="{08D96FE2-77C9-4CDD-80DF-8AD9CC3B325D}" srcOrd="1" destOrd="3" presId="urn:microsoft.com/office/officeart/2005/8/layout/hProcess4"/>
    <dgm:cxn modelId="{FAA1C9EB-0BBA-4B74-97CD-7AAA64A18F74}" type="presOf" srcId="{4F584742-434A-4FC0-BDF2-503833809DBC}" destId="{999AD857-D859-4624-B06A-3CB887F6BC6B}" srcOrd="0" destOrd="0" presId="urn:microsoft.com/office/officeart/2005/8/layout/hProcess4"/>
    <dgm:cxn modelId="{1E278ED2-F33E-4012-8891-BE20B2311F30}" srcId="{F1A5975C-AB24-41D8-8C2E-D037B0125990}" destId="{10074FFB-8CEC-4529-998A-BA2077050E94}" srcOrd="3" destOrd="0" parTransId="{79FA1742-4296-496D-9C73-B6330540912A}" sibTransId="{5A0AE1EA-3EB0-4372-A709-64F2065E8C93}"/>
    <dgm:cxn modelId="{B6388C5B-0415-4F7C-85BF-0F78A59BC97B}" type="presOf" srcId="{70B1EFCE-4814-4C2F-BBDD-69DF9E6E8BEC}" destId="{999AD857-D859-4624-B06A-3CB887F6BC6B}" srcOrd="0" destOrd="1" presId="urn:microsoft.com/office/officeart/2005/8/layout/hProcess4"/>
    <dgm:cxn modelId="{F0EB7E83-1703-4B77-A22E-FDC12F72D873}" srcId="{0795F1E3-0F6E-4133-BFC9-E606F4D99969}" destId="{4F584742-434A-4FC0-BDF2-503833809DBC}" srcOrd="0" destOrd="0" parTransId="{9F78A180-BFA5-4F8C-AB79-C5F7B28D12E6}" sibTransId="{8435A816-076E-47B2-936C-C8C97F682A77}"/>
    <dgm:cxn modelId="{F4B288D1-4F3E-4873-896B-D12F86D57925}" srcId="{0795F1E3-0F6E-4133-BFC9-E606F4D99969}" destId="{70B1EFCE-4814-4C2F-BBDD-69DF9E6E8BEC}" srcOrd="1" destOrd="0" parTransId="{FBCF7D51-7935-4C26-9855-A8CB30E5650B}" sibTransId="{77557FD2-DCD7-4531-9F5D-FA536B0585F6}"/>
    <dgm:cxn modelId="{2B8DD1FA-3BE6-42C2-A676-0A666D754EA9}" srcId="{F1DA3364-080F-4941-888C-81687BAEB4C3}" destId="{0795F1E3-0F6E-4133-BFC9-E606F4D99969}" srcOrd="0" destOrd="0" parTransId="{A7304F43-743F-474A-AF08-AC166A990F69}" sibTransId="{3DA826E0-77E0-440B-A8EC-9D3CA97161D9}"/>
    <dgm:cxn modelId="{101F0300-9D57-400E-BA9B-ABF6AC2C4126}" type="presOf" srcId="{3793B644-7E89-4026-A2D5-51FCB3A652B9}" destId="{61F842F1-CF9B-4BBB-B2F1-2B87CFDB6B38}" srcOrd="1" destOrd="0" presId="urn:microsoft.com/office/officeart/2005/8/layout/hProcess4"/>
    <dgm:cxn modelId="{A1B89414-2E34-4943-AD1E-9337C9D38344}" type="presOf" srcId="{03542AF7-7F47-49E8-9BC5-C3A0795D1C10}" destId="{142489A6-9307-46D2-BA8D-EF9CA801D158}" srcOrd="0" destOrd="4" presId="urn:microsoft.com/office/officeart/2005/8/layout/hProcess4"/>
    <dgm:cxn modelId="{EB56F5E7-2AE7-4DDD-ABF6-431A9B17974B}" type="presOf" srcId="{A0AC7C30-5350-4295-8F2B-04A81CEC5963}" destId="{08D96FE2-77C9-4CDD-80DF-8AD9CC3B325D}" srcOrd="1" destOrd="1" presId="urn:microsoft.com/office/officeart/2005/8/layout/hProcess4"/>
    <dgm:cxn modelId="{932B72EC-F8D9-452D-82EB-20C21EB07BBE}" type="presOf" srcId="{91F9AA02-0303-4137-AA08-C29A755B7400}" destId="{142489A6-9307-46D2-BA8D-EF9CA801D158}" srcOrd="0" destOrd="0" presId="urn:microsoft.com/office/officeart/2005/8/layout/hProcess4"/>
    <dgm:cxn modelId="{79D72EB2-B226-4EDF-BADD-D90E172174F7}" srcId="{F1A5975C-AB24-41D8-8C2E-D037B0125990}" destId="{03542AF7-7F47-49E8-9BC5-C3A0795D1C10}" srcOrd="4" destOrd="0" parTransId="{D048240C-ADBF-47A3-AA23-DB46CC27DD8A}" sibTransId="{3B1ED29A-A6CD-4F77-BB6C-1770ADA3570C}"/>
    <dgm:cxn modelId="{529E7B0A-A1A1-438E-A8B3-B539C0C931F1}" type="presOf" srcId="{A514CC9D-F134-46CC-9A4C-B3F62C90C2FC}" destId="{61F842F1-CF9B-4BBB-B2F1-2B87CFDB6B38}" srcOrd="1" destOrd="1" presId="urn:microsoft.com/office/officeart/2005/8/layout/hProcess4"/>
    <dgm:cxn modelId="{B6296154-2791-4DDB-A76D-BC0C921774F1}" srcId="{F1DA3364-080F-4941-888C-81687BAEB4C3}" destId="{F9C3E924-E1B9-4683-8A54-DB0D7C76E1CC}" srcOrd="1" destOrd="0" parTransId="{B98BFBE2-EF0F-4C43-A609-C791577A507E}" sibTransId="{43EC09A0-F387-4930-9AE9-5D7007249440}"/>
    <dgm:cxn modelId="{FC6FB47F-1417-4478-AE77-57C27AE75964}" type="presOf" srcId="{03542AF7-7F47-49E8-9BC5-C3A0795D1C10}" destId="{08D96FE2-77C9-4CDD-80DF-8AD9CC3B325D}" srcOrd="1" destOrd="4" presId="urn:microsoft.com/office/officeart/2005/8/layout/hProcess4"/>
    <dgm:cxn modelId="{2234794E-7FFD-45FF-9CA7-F946BB87394B}" srcId="{F1DA3364-080F-4941-888C-81687BAEB4C3}" destId="{F1A5975C-AB24-41D8-8C2E-D037B0125990}" srcOrd="2" destOrd="0" parTransId="{671C7AF8-445C-45D1-BE02-66CEAC01F495}" sibTransId="{A5DB0A81-B6E4-4439-8EA1-181851B5F354}"/>
    <dgm:cxn modelId="{6BE103BC-948C-44AD-ABC2-5E514D626976}" type="presOf" srcId="{3DA826E0-77E0-440B-A8EC-9D3CA97161D9}" destId="{D214E1B1-F970-4E5D-8EE0-C98A8C99BB5D}" srcOrd="0" destOrd="0" presId="urn:microsoft.com/office/officeart/2005/8/layout/hProcess4"/>
    <dgm:cxn modelId="{F455A6D0-100C-47A8-ABA0-B4FA9CC502F6}" type="presOf" srcId="{A0AC7C30-5350-4295-8F2B-04A81CEC5963}" destId="{142489A6-9307-46D2-BA8D-EF9CA801D158}" srcOrd="0" destOrd="1" presId="urn:microsoft.com/office/officeart/2005/8/layout/hProcess4"/>
    <dgm:cxn modelId="{F2BA6414-ED97-40FE-A755-4F55C3C6DDC5}" type="presOf" srcId="{255B2E12-1F87-4643-97B1-C28C16ED4AB8}" destId="{142489A6-9307-46D2-BA8D-EF9CA801D158}" srcOrd="0" destOrd="2" presId="urn:microsoft.com/office/officeart/2005/8/layout/hProcess4"/>
    <dgm:cxn modelId="{DC7DF6F6-BAAB-4AE0-B6D0-0BDA46506F06}" type="presOf" srcId="{3793B644-7E89-4026-A2D5-51FCB3A652B9}" destId="{CB393B98-941F-4D0F-AD3D-59730B281AB7}" srcOrd="0" destOrd="0" presId="urn:microsoft.com/office/officeart/2005/8/layout/hProcess4"/>
    <dgm:cxn modelId="{C1AE52C9-A5AF-429C-81CC-EBDF6B731102}" srcId="{F1A5975C-AB24-41D8-8C2E-D037B0125990}" destId="{255B2E12-1F87-4643-97B1-C28C16ED4AB8}" srcOrd="2" destOrd="0" parTransId="{C62668CA-F394-42E0-981B-0B37B104F4E1}" sibTransId="{6C4BA33D-163D-4C50-B752-5192E02C33D4}"/>
    <dgm:cxn modelId="{35CAAB0A-638E-4545-B0E6-CB4C3228BFE2}" srcId="{F9C3E924-E1B9-4683-8A54-DB0D7C76E1CC}" destId="{3793B644-7E89-4026-A2D5-51FCB3A652B9}" srcOrd="0" destOrd="0" parTransId="{6A329E6F-9DCB-44B6-8D60-16BD98F9FEE2}" sibTransId="{862F389F-2685-443C-95CF-3491E3451C8F}"/>
    <dgm:cxn modelId="{1D6CCAD4-2672-46E8-AC00-476FBA3F6AEC}" srcId="{F1A5975C-AB24-41D8-8C2E-D037B0125990}" destId="{91F9AA02-0303-4137-AA08-C29A755B7400}" srcOrd="0" destOrd="0" parTransId="{82D474C8-68D6-4945-8401-B3C9AC993BC8}" sibTransId="{C400C19F-5A63-40DC-8FC3-41B74B67C9A4}"/>
    <dgm:cxn modelId="{E8E05051-4A5C-40A5-A36E-E437B5B6597C}" type="presOf" srcId="{0795F1E3-0F6E-4133-BFC9-E606F4D99969}" destId="{8A87514F-79DD-4338-989C-8D8C70141D93}" srcOrd="0" destOrd="0" presId="urn:microsoft.com/office/officeart/2005/8/layout/hProcess4"/>
    <dgm:cxn modelId="{2BC69FC6-7E7F-4ABA-95DF-9A761572225E}" type="presOf" srcId="{CD71E683-D4AA-4E04-B66D-FF4289809A10}" destId="{61F842F1-CF9B-4BBB-B2F1-2B87CFDB6B38}" srcOrd="1" destOrd="2" presId="urn:microsoft.com/office/officeart/2005/8/layout/hProcess4"/>
    <dgm:cxn modelId="{52938AC8-8B7C-4286-9533-CB052261D2F7}" type="presOf" srcId="{F9C3E924-E1B9-4683-8A54-DB0D7C76E1CC}" destId="{9F28B479-C8FA-4D5F-9302-1506B4ABAC5F}" srcOrd="0" destOrd="0" presId="urn:microsoft.com/office/officeart/2005/8/layout/hProcess4"/>
    <dgm:cxn modelId="{991D7CA3-9EA9-4253-98C7-261D91B8439A}" srcId="{F9C3E924-E1B9-4683-8A54-DB0D7C76E1CC}" destId="{A514CC9D-F134-46CC-9A4C-B3F62C90C2FC}" srcOrd="1" destOrd="0" parTransId="{012ABE8C-BB32-4621-ABB7-AEC3FF543BDD}" sibTransId="{5958260E-C45D-40F7-B051-61733BEC8DCD}"/>
    <dgm:cxn modelId="{0C4DD68B-69E7-4165-B42B-DAC394E838A4}" type="presOf" srcId="{43EC09A0-F387-4930-9AE9-5D7007249440}" destId="{DDAE64BC-5E18-4B53-BB65-646C659BB267}" srcOrd="0" destOrd="0" presId="urn:microsoft.com/office/officeart/2005/8/layout/hProcess4"/>
    <dgm:cxn modelId="{A32333DE-9EAF-4D7E-A5D9-48BFEBBC63B9}" type="presOf" srcId="{A514CC9D-F134-46CC-9A4C-B3F62C90C2FC}" destId="{CB393B98-941F-4D0F-AD3D-59730B281AB7}" srcOrd="0" destOrd="1" presId="urn:microsoft.com/office/officeart/2005/8/layout/hProcess4"/>
    <dgm:cxn modelId="{5C03ACE5-BEA0-4238-A02C-17192A9EFB77}" type="presOf" srcId="{70B1EFCE-4814-4C2F-BBDD-69DF9E6E8BEC}" destId="{0E910D2A-1486-4625-B093-0D0758D685C1}" srcOrd="1" destOrd="1" presId="urn:microsoft.com/office/officeart/2005/8/layout/hProcess4"/>
    <dgm:cxn modelId="{F4970929-EE55-4703-9640-033B9A9409E7}" type="presOf" srcId="{CD71E683-D4AA-4E04-B66D-FF4289809A10}" destId="{CB393B98-941F-4D0F-AD3D-59730B281AB7}" srcOrd="0" destOrd="2" presId="urn:microsoft.com/office/officeart/2005/8/layout/hProcess4"/>
    <dgm:cxn modelId="{BEE85AE5-7294-4A80-B1F4-E2C5347F365D}" type="presOf" srcId="{F1DA3364-080F-4941-888C-81687BAEB4C3}" destId="{E78B3393-7C36-4720-A5C6-16FDD41B915F}" srcOrd="0" destOrd="0" presId="urn:microsoft.com/office/officeart/2005/8/layout/hProcess4"/>
    <dgm:cxn modelId="{B80E8F5B-3D4D-45EC-8B05-BCD30446DDDA}" srcId="{F1A5975C-AB24-41D8-8C2E-D037B0125990}" destId="{A0AC7C30-5350-4295-8F2B-04A81CEC5963}" srcOrd="1" destOrd="0" parTransId="{0C8A7C22-0523-4E81-BD94-E1E4B04C0FA9}" sibTransId="{AC511879-6824-47A4-AB24-BA3978FF6732}"/>
    <dgm:cxn modelId="{CAE790CA-348D-4C40-B4AF-DE00DB151F09}" type="presOf" srcId="{10074FFB-8CEC-4529-998A-BA2077050E94}" destId="{142489A6-9307-46D2-BA8D-EF9CA801D158}" srcOrd="0" destOrd="3" presId="urn:microsoft.com/office/officeart/2005/8/layout/hProcess4"/>
    <dgm:cxn modelId="{1164906D-443F-43D2-8A4C-E3B9BC7D8151}" srcId="{F9C3E924-E1B9-4683-8A54-DB0D7C76E1CC}" destId="{CD71E683-D4AA-4E04-B66D-FF4289809A10}" srcOrd="2" destOrd="0" parTransId="{425FD6E2-4859-4701-A6B2-856EC2AC9E15}" sibTransId="{067C784A-EC85-4AFA-965A-F4999B0C494B}"/>
    <dgm:cxn modelId="{955B9286-C0AE-41F0-BD48-B55CDBA81AA1}" type="presOf" srcId="{F1A5975C-AB24-41D8-8C2E-D037B0125990}" destId="{8B00D76D-7766-413F-AC49-A60BA9233A21}" srcOrd="0" destOrd="0" presId="urn:microsoft.com/office/officeart/2005/8/layout/hProcess4"/>
    <dgm:cxn modelId="{8423DFFF-3E4C-4044-AF7A-30B5737BCD4B}" type="presOf" srcId="{4F584742-434A-4FC0-BDF2-503833809DBC}" destId="{0E910D2A-1486-4625-B093-0D0758D685C1}" srcOrd="1" destOrd="0" presId="urn:microsoft.com/office/officeart/2005/8/layout/hProcess4"/>
    <dgm:cxn modelId="{69B95041-87F4-49B1-9580-C53777E3EA3E}" type="presOf" srcId="{255B2E12-1F87-4643-97B1-C28C16ED4AB8}" destId="{08D96FE2-77C9-4CDD-80DF-8AD9CC3B325D}" srcOrd="1" destOrd="2" presId="urn:microsoft.com/office/officeart/2005/8/layout/hProcess4"/>
    <dgm:cxn modelId="{F59FD8AF-5091-424D-A9F4-501F70B5DC05}" type="presParOf" srcId="{E78B3393-7C36-4720-A5C6-16FDD41B915F}" destId="{0D924A70-2168-461E-95FE-B4848D83200B}" srcOrd="0" destOrd="0" presId="urn:microsoft.com/office/officeart/2005/8/layout/hProcess4"/>
    <dgm:cxn modelId="{C603AF4D-4A3A-4E5A-84F2-AD6F427132A7}" type="presParOf" srcId="{E78B3393-7C36-4720-A5C6-16FDD41B915F}" destId="{14D7BC07-5E70-4239-AAF0-DF92F12AE217}" srcOrd="1" destOrd="0" presId="urn:microsoft.com/office/officeart/2005/8/layout/hProcess4"/>
    <dgm:cxn modelId="{C7D08E0A-F914-4539-B722-48B6AFF6D3B9}" type="presParOf" srcId="{E78B3393-7C36-4720-A5C6-16FDD41B915F}" destId="{E256CAEB-B763-43B7-893B-32B5D2FA7743}" srcOrd="2" destOrd="0" presId="urn:microsoft.com/office/officeart/2005/8/layout/hProcess4"/>
    <dgm:cxn modelId="{C8CC103D-4A32-4029-9379-6C3011783E6E}" type="presParOf" srcId="{E256CAEB-B763-43B7-893B-32B5D2FA7743}" destId="{AF7C2D39-CB84-4A9F-B456-669BDDC9907C}" srcOrd="0" destOrd="0" presId="urn:microsoft.com/office/officeart/2005/8/layout/hProcess4"/>
    <dgm:cxn modelId="{8A5501DB-BC2D-450D-9895-212668C40DDF}" type="presParOf" srcId="{AF7C2D39-CB84-4A9F-B456-669BDDC9907C}" destId="{E3FCE4CF-E902-4F69-920B-A48D483541C1}" srcOrd="0" destOrd="0" presId="urn:microsoft.com/office/officeart/2005/8/layout/hProcess4"/>
    <dgm:cxn modelId="{447BADE9-1736-4A5F-9EE3-06166FF4DF62}" type="presParOf" srcId="{AF7C2D39-CB84-4A9F-B456-669BDDC9907C}" destId="{999AD857-D859-4624-B06A-3CB887F6BC6B}" srcOrd="1" destOrd="0" presId="urn:microsoft.com/office/officeart/2005/8/layout/hProcess4"/>
    <dgm:cxn modelId="{A86B4783-18D1-4437-93E4-789F5ACD6F70}" type="presParOf" srcId="{AF7C2D39-CB84-4A9F-B456-669BDDC9907C}" destId="{0E910D2A-1486-4625-B093-0D0758D685C1}" srcOrd="2" destOrd="0" presId="urn:microsoft.com/office/officeart/2005/8/layout/hProcess4"/>
    <dgm:cxn modelId="{1D3C7686-F7A0-4BA8-B249-8A8251641245}" type="presParOf" srcId="{AF7C2D39-CB84-4A9F-B456-669BDDC9907C}" destId="{8A87514F-79DD-4338-989C-8D8C70141D93}" srcOrd="3" destOrd="0" presId="urn:microsoft.com/office/officeart/2005/8/layout/hProcess4"/>
    <dgm:cxn modelId="{C8A04AA9-6C5A-4402-9022-E4B728F776C8}" type="presParOf" srcId="{AF7C2D39-CB84-4A9F-B456-669BDDC9907C}" destId="{D02F3454-7C64-45D4-B439-9BF3CC2C8BE0}" srcOrd="4" destOrd="0" presId="urn:microsoft.com/office/officeart/2005/8/layout/hProcess4"/>
    <dgm:cxn modelId="{11B5775F-882A-42DA-A37F-4DAAB0D12FDC}" type="presParOf" srcId="{E256CAEB-B763-43B7-893B-32B5D2FA7743}" destId="{D214E1B1-F970-4E5D-8EE0-C98A8C99BB5D}" srcOrd="1" destOrd="0" presId="urn:microsoft.com/office/officeart/2005/8/layout/hProcess4"/>
    <dgm:cxn modelId="{99E0A126-F354-4062-82FF-B5E95E6806C9}" type="presParOf" srcId="{E256CAEB-B763-43B7-893B-32B5D2FA7743}" destId="{E284CED2-1A42-4B61-8BA4-DDDB6CF75AC4}" srcOrd="2" destOrd="0" presId="urn:microsoft.com/office/officeart/2005/8/layout/hProcess4"/>
    <dgm:cxn modelId="{FCC11EEE-5B39-4776-8675-4A1A2B0B4B30}" type="presParOf" srcId="{E284CED2-1A42-4B61-8BA4-DDDB6CF75AC4}" destId="{C53AE2E0-07C2-4016-8209-8851ACDD4F7E}" srcOrd="0" destOrd="0" presId="urn:microsoft.com/office/officeart/2005/8/layout/hProcess4"/>
    <dgm:cxn modelId="{ACFD49D6-9B6C-4455-9015-963618CDCE5D}" type="presParOf" srcId="{E284CED2-1A42-4B61-8BA4-DDDB6CF75AC4}" destId="{CB393B98-941F-4D0F-AD3D-59730B281AB7}" srcOrd="1" destOrd="0" presId="urn:microsoft.com/office/officeart/2005/8/layout/hProcess4"/>
    <dgm:cxn modelId="{1B2E9090-666B-4B70-867B-9EECE05705E0}" type="presParOf" srcId="{E284CED2-1A42-4B61-8BA4-DDDB6CF75AC4}" destId="{61F842F1-CF9B-4BBB-B2F1-2B87CFDB6B38}" srcOrd="2" destOrd="0" presId="urn:microsoft.com/office/officeart/2005/8/layout/hProcess4"/>
    <dgm:cxn modelId="{57A21B2C-F120-4C2A-9E47-269099D54CBD}" type="presParOf" srcId="{E284CED2-1A42-4B61-8BA4-DDDB6CF75AC4}" destId="{9F28B479-C8FA-4D5F-9302-1506B4ABAC5F}" srcOrd="3" destOrd="0" presId="urn:microsoft.com/office/officeart/2005/8/layout/hProcess4"/>
    <dgm:cxn modelId="{8F117EC4-29B3-46E2-98EB-79469B524059}" type="presParOf" srcId="{E284CED2-1A42-4B61-8BA4-DDDB6CF75AC4}" destId="{35EA5AE0-2C16-4976-A6B8-0D92FB9BF42A}" srcOrd="4" destOrd="0" presId="urn:microsoft.com/office/officeart/2005/8/layout/hProcess4"/>
    <dgm:cxn modelId="{8B9F0595-ABAD-4404-A155-97921ECF181E}" type="presParOf" srcId="{E256CAEB-B763-43B7-893B-32B5D2FA7743}" destId="{DDAE64BC-5E18-4B53-BB65-646C659BB267}" srcOrd="3" destOrd="0" presId="urn:microsoft.com/office/officeart/2005/8/layout/hProcess4"/>
    <dgm:cxn modelId="{75FC8D09-7FA6-4A91-A9F5-B87B8B285535}" type="presParOf" srcId="{E256CAEB-B763-43B7-893B-32B5D2FA7743}" destId="{F6DFD69D-4D38-48F9-A97D-BF98FE6AD261}" srcOrd="4" destOrd="0" presId="urn:microsoft.com/office/officeart/2005/8/layout/hProcess4"/>
    <dgm:cxn modelId="{EA02681B-5366-4342-BADE-93D0B1853B82}" type="presParOf" srcId="{F6DFD69D-4D38-48F9-A97D-BF98FE6AD261}" destId="{90E09425-D903-4222-A652-6257A5F456B6}" srcOrd="0" destOrd="0" presId="urn:microsoft.com/office/officeart/2005/8/layout/hProcess4"/>
    <dgm:cxn modelId="{99DC16E4-5764-4A69-98AD-229A69628983}" type="presParOf" srcId="{F6DFD69D-4D38-48F9-A97D-BF98FE6AD261}" destId="{142489A6-9307-46D2-BA8D-EF9CA801D158}" srcOrd="1" destOrd="0" presId="urn:microsoft.com/office/officeart/2005/8/layout/hProcess4"/>
    <dgm:cxn modelId="{F69A6241-8A33-44A1-8AAF-93EDC89F7384}" type="presParOf" srcId="{F6DFD69D-4D38-48F9-A97D-BF98FE6AD261}" destId="{08D96FE2-77C9-4CDD-80DF-8AD9CC3B325D}" srcOrd="2" destOrd="0" presId="urn:microsoft.com/office/officeart/2005/8/layout/hProcess4"/>
    <dgm:cxn modelId="{1D32A8E2-1785-4A8E-B8C0-E864B0CCA5E3}" type="presParOf" srcId="{F6DFD69D-4D38-48F9-A97D-BF98FE6AD261}" destId="{8B00D76D-7766-413F-AC49-A60BA9233A21}" srcOrd="3" destOrd="0" presId="urn:microsoft.com/office/officeart/2005/8/layout/hProcess4"/>
    <dgm:cxn modelId="{88CC356A-CDD7-431A-8096-B81C7F79E44E}" type="presParOf" srcId="{F6DFD69D-4D38-48F9-A97D-BF98FE6AD261}" destId="{AAFF6269-9241-4762-A4FE-3AE9E605B81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1DAE0-39CF-47D8-BFB9-4379C0D3D40B}"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ES"/>
        </a:p>
      </dgm:t>
    </dgm:pt>
    <dgm:pt modelId="{8AF04A37-07E3-47DC-AC93-FDFC08465D7E}">
      <dgm:prSet phldrT="[Texto]" custT="1"/>
      <dgm:spPr/>
      <dgm:t>
        <a:bodyPr/>
        <a:lstStyle/>
        <a:p>
          <a:r>
            <a:rPr lang="es-ES" sz="1600" dirty="0" smtClean="0">
              <a:latin typeface="Times New Roman" panose="02020603050405020304" pitchFamily="18" charset="0"/>
              <a:cs typeface="Times New Roman" panose="02020603050405020304" pitchFamily="18" charset="0"/>
            </a:rPr>
            <a:t>Ahorro Acumulado</a:t>
          </a:r>
          <a:endParaRPr lang="es-ES" sz="1600" dirty="0">
            <a:latin typeface="Times New Roman" panose="02020603050405020304" pitchFamily="18" charset="0"/>
            <a:cs typeface="Times New Roman" panose="02020603050405020304" pitchFamily="18" charset="0"/>
          </a:endParaRPr>
        </a:p>
      </dgm:t>
    </dgm:pt>
    <dgm:pt modelId="{09D86A8A-1318-4599-9248-F8670F9D327D}" type="parTrans" cxnId="{A8FBF823-AC2A-4197-B5F1-20623BC3F0FC}">
      <dgm:prSet/>
      <dgm:spPr/>
      <dgm:t>
        <a:bodyPr/>
        <a:lstStyle/>
        <a:p>
          <a:endParaRPr lang="es-ES" sz="1600">
            <a:latin typeface="Times New Roman" panose="02020603050405020304" pitchFamily="18" charset="0"/>
            <a:cs typeface="Times New Roman" panose="02020603050405020304" pitchFamily="18" charset="0"/>
          </a:endParaRPr>
        </a:p>
      </dgm:t>
    </dgm:pt>
    <dgm:pt modelId="{EC70566B-2C5A-43E5-A61F-2765BA90BF2C}" type="sibTrans" cxnId="{A8FBF823-AC2A-4197-B5F1-20623BC3F0FC}">
      <dgm:prSet custT="1"/>
      <dgm:spPr/>
      <dgm:t>
        <a:bodyPr/>
        <a:lstStyle/>
        <a:p>
          <a:endParaRPr lang="es-ES" sz="1600" dirty="0">
            <a:latin typeface="Times New Roman" panose="02020603050405020304" pitchFamily="18" charset="0"/>
            <a:cs typeface="Times New Roman" panose="02020603050405020304" pitchFamily="18" charset="0"/>
          </a:endParaRPr>
        </a:p>
      </dgm:t>
    </dgm:pt>
    <dgm:pt modelId="{5BE6E78E-B7E9-4DC4-B032-EB7466609A22}">
      <dgm:prSet phldrT="[Texto]" custT="1"/>
      <dgm:spPr/>
      <dgm:t>
        <a:bodyPr/>
        <a:lstStyle/>
        <a:p>
          <a:r>
            <a:rPr lang="es-ES" sz="1600" dirty="0" smtClean="0">
              <a:latin typeface="Times New Roman" panose="02020603050405020304" pitchFamily="18" charset="0"/>
              <a:cs typeface="Times New Roman" panose="02020603050405020304" pitchFamily="18" charset="0"/>
            </a:rPr>
            <a:t>2014-2016</a:t>
          </a:r>
          <a:endParaRPr lang="es-ES" sz="1600" dirty="0">
            <a:latin typeface="Times New Roman" panose="02020603050405020304" pitchFamily="18" charset="0"/>
            <a:cs typeface="Times New Roman" panose="02020603050405020304" pitchFamily="18" charset="0"/>
          </a:endParaRPr>
        </a:p>
      </dgm:t>
    </dgm:pt>
    <dgm:pt modelId="{EDD2ED1F-98A1-4D27-BF5A-F9A130634C18}" type="parTrans" cxnId="{72B77951-FBAE-44B1-9A9D-8E83A3B20687}">
      <dgm:prSet/>
      <dgm:spPr/>
      <dgm:t>
        <a:bodyPr/>
        <a:lstStyle/>
        <a:p>
          <a:endParaRPr lang="es-ES" sz="1600">
            <a:latin typeface="Times New Roman" panose="02020603050405020304" pitchFamily="18" charset="0"/>
            <a:cs typeface="Times New Roman" panose="02020603050405020304" pitchFamily="18" charset="0"/>
          </a:endParaRPr>
        </a:p>
      </dgm:t>
    </dgm:pt>
    <dgm:pt modelId="{E9B3E8ED-E375-4017-8986-4612A2B9D9C6}" type="sibTrans" cxnId="{72B77951-FBAE-44B1-9A9D-8E83A3B20687}">
      <dgm:prSet custT="1"/>
      <dgm:spPr/>
      <dgm:t>
        <a:bodyPr/>
        <a:lstStyle/>
        <a:p>
          <a:endParaRPr lang="es-ES" sz="1600" dirty="0">
            <a:latin typeface="Times New Roman" panose="02020603050405020304" pitchFamily="18" charset="0"/>
            <a:cs typeface="Times New Roman" panose="02020603050405020304" pitchFamily="18" charset="0"/>
          </a:endParaRPr>
        </a:p>
      </dgm:t>
    </dgm:pt>
    <dgm:pt modelId="{4FFC395D-58FF-4DF9-B457-7667D49DA71A}">
      <dgm:prSet phldrT="[Texto]" custT="1"/>
      <dgm:spPr/>
      <dgm:t>
        <a:bodyPr/>
        <a:lstStyle/>
        <a:p>
          <a:r>
            <a:rPr lang="es-ES" sz="1600" dirty="0" smtClean="0">
              <a:latin typeface="Times New Roman" panose="02020603050405020304" pitchFamily="18" charset="0"/>
              <a:cs typeface="Times New Roman" panose="02020603050405020304" pitchFamily="18" charset="0"/>
            </a:rPr>
            <a:t>$24.302 miles dólares</a:t>
          </a:r>
          <a:endParaRPr lang="es-ES" sz="1600" dirty="0">
            <a:latin typeface="Times New Roman" panose="02020603050405020304" pitchFamily="18" charset="0"/>
            <a:cs typeface="Times New Roman" panose="02020603050405020304" pitchFamily="18" charset="0"/>
          </a:endParaRPr>
        </a:p>
      </dgm:t>
    </dgm:pt>
    <dgm:pt modelId="{CA15B1C7-55D5-440E-BACB-45AE51596892}" type="parTrans" cxnId="{AD837021-DF04-48BB-9CD9-EA5E0E10F049}">
      <dgm:prSet/>
      <dgm:spPr/>
      <dgm:t>
        <a:bodyPr/>
        <a:lstStyle/>
        <a:p>
          <a:endParaRPr lang="es-ES" sz="1600">
            <a:latin typeface="Times New Roman" panose="02020603050405020304" pitchFamily="18" charset="0"/>
            <a:cs typeface="Times New Roman" panose="02020603050405020304" pitchFamily="18" charset="0"/>
          </a:endParaRPr>
        </a:p>
      </dgm:t>
    </dgm:pt>
    <dgm:pt modelId="{8BED00C4-F7F5-47D0-83A8-40FB296E243A}" type="sibTrans" cxnId="{AD837021-DF04-48BB-9CD9-EA5E0E10F049}">
      <dgm:prSet/>
      <dgm:spPr/>
      <dgm:t>
        <a:bodyPr/>
        <a:lstStyle/>
        <a:p>
          <a:endParaRPr lang="es-ES" sz="1600">
            <a:latin typeface="Times New Roman" panose="02020603050405020304" pitchFamily="18" charset="0"/>
            <a:cs typeface="Times New Roman" panose="02020603050405020304" pitchFamily="18" charset="0"/>
          </a:endParaRPr>
        </a:p>
      </dgm:t>
    </dgm:pt>
    <dgm:pt modelId="{6E47300F-F516-4F01-9B60-C75453EA2B0C}" type="pres">
      <dgm:prSet presAssocID="{AAA1DAE0-39CF-47D8-BFB9-4379C0D3D40B}" presName="Name0" presStyleCnt="0">
        <dgm:presLayoutVars>
          <dgm:dir/>
          <dgm:resizeHandles val="exact"/>
        </dgm:presLayoutVars>
      </dgm:prSet>
      <dgm:spPr/>
      <dgm:t>
        <a:bodyPr/>
        <a:lstStyle/>
        <a:p>
          <a:endParaRPr lang="es-ES"/>
        </a:p>
      </dgm:t>
    </dgm:pt>
    <dgm:pt modelId="{10D83E09-B5BF-41DD-837E-7677382AA97F}" type="pres">
      <dgm:prSet presAssocID="{8AF04A37-07E3-47DC-AC93-FDFC08465D7E}" presName="node" presStyleLbl="node1" presStyleIdx="0" presStyleCnt="3">
        <dgm:presLayoutVars>
          <dgm:bulletEnabled val="1"/>
        </dgm:presLayoutVars>
      </dgm:prSet>
      <dgm:spPr/>
      <dgm:t>
        <a:bodyPr/>
        <a:lstStyle/>
        <a:p>
          <a:endParaRPr lang="es-ES"/>
        </a:p>
      </dgm:t>
    </dgm:pt>
    <dgm:pt modelId="{F7BD565A-475D-486C-9699-7940F9750FAF}" type="pres">
      <dgm:prSet presAssocID="{EC70566B-2C5A-43E5-A61F-2765BA90BF2C}" presName="sibTrans" presStyleLbl="sibTrans2D1" presStyleIdx="0" presStyleCnt="2"/>
      <dgm:spPr/>
      <dgm:t>
        <a:bodyPr/>
        <a:lstStyle/>
        <a:p>
          <a:endParaRPr lang="es-ES"/>
        </a:p>
      </dgm:t>
    </dgm:pt>
    <dgm:pt modelId="{F833E3C7-2ED1-441C-A0A9-99360AF23332}" type="pres">
      <dgm:prSet presAssocID="{EC70566B-2C5A-43E5-A61F-2765BA90BF2C}" presName="connectorText" presStyleLbl="sibTrans2D1" presStyleIdx="0" presStyleCnt="2"/>
      <dgm:spPr/>
      <dgm:t>
        <a:bodyPr/>
        <a:lstStyle/>
        <a:p>
          <a:endParaRPr lang="es-ES"/>
        </a:p>
      </dgm:t>
    </dgm:pt>
    <dgm:pt modelId="{813A40E0-F140-427B-8499-670BE0724ACD}" type="pres">
      <dgm:prSet presAssocID="{5BE6E78E-B7E9-4DC4-B032-EB7466609A22}" presName="node" presStyleLbl="node1" presStyleIdx="1" presStyleCnt="3">
        <dgm:presLayoutVars>
          <dgm:bulletEnabled val="1"/>
        </dgm:presLayoutVars>
      </dgm:prSet>
      <dgm:spPr/>
      <dgm:t>
        <a:bodyPr/>
        <a:lstStyle/>
        <a:p>
          <a:endParaRPr lang="es-ES"/>
        </a:p>
      </dgm:t>
    </dgm:pt>
    <dgm:pt modelId="{3E20FDAF-5A12-44AE-848E-E69D12D891BE}" type="pres">
      <dgm:prSet presAssocID="{E9B3E8ED-E375-4017-8986-4612A2B9D9C6}" presName="sibTrans" presStyleLbl="sibTrans2D1" presStyleIdx="1" presStyleCnt="2"/>
      <dgm:spPr/>
      <dgm:t>
        <a:bodyPr/>
        <a:lstStyle/>
        <a:p>
          <a:endParaRPr lang="es-ES"/>
        </a:p>
      </dgm:t>
    </dgm:pt>
    <dgm:pt modelId="{9461690F-C211-4F21-815F-5A9453CC0D11}" type="pres">
      <dgm:prSet presAssocID="{E9B3E8ED-E375-4017-8986-4612A2B9D9C6}" presName="connectorText" presStyleLbl="sibTrans2D1" presStyleIdx="1" presStyleCnt="2"/>
      <dgm:spPr/>
      <dgm:t>
        <a:bodyPr/>
        <a:lstStyle/>
        <a:p>
          <a:endParaRPr lang="es-ES"/>
        </a:p>
      </dgm:t>
    </dgm:pt>
    <dgm:pt modelId="{31B9FC0D-EB90-47FD-BE27-BABEA3FE2FFA}" type="pres">
      <dgm:prSet presAssocID="{4FFC395D-58FF-4DF9-B457-7667D49DA71A}" presName="node" presStyleLbl="node1" presStyleIdx="2" presStyleCnt="3">
        <dgm:presLayoutVars>
          <dgm:bulletEnabled val="1"/>
        </dgm:presLayoutVars>
      </dgm:prSet>
      <dgm:spPr/>
      <dgm:t>
        <a:bodyPr/>
        <a:lstStyle/>
        <a:p>
          <a:endParaRPr lang="es-ES"/>
        </a:p>
      </dgm:t>
    </dgm:pt>
  </dgm:ptLst>
  <dgm:cxnLst>
    <dgm:cxn modelId="{72B77951-FBAE-44B1-9A9D-8E83A3B20687}" srcId="{AAA1DAE0-39CF-47D8-BFB9-4379C0D3D40B}" destId="{5BE6E78E-B7E9-4DC4-B032-EB7466609A22}" srcOrd="1" destOrd="0" parTransId="{EDD2ED1F-98A1-4D27-BF5A-F9A130634C18}" sibTransId="{E9B3E8ED-E375-4017-8986-4612A2B9D9C6}"/>
    <dgm:cxn modelId="{A8FBF823-AC2A-4197-B5F1-20623BC3F0FC}" srcId="{AAA1DAE0-39CF-47D8-BFB9-4379C0D3D40B}" destId="{8AF04A37-07E3-47DC-AC93-FDFC08465D7E}" srcOrd="0" destOrd="0" parTransId="{09D86A8A-1318-4599-9248-F8670F9D327D}" sibTransId="{EC70566B-2C5A-43E5-A61F-2765BA90BF2C}"/>
    <dgm:cxn modelId="{2D3C88F0-B5B4-4C52-B7BE-C8B4FDD95E2A}" type="presOf" srcId="{8AF04A37-07E3-47DC-AC93-FDFC08465D7E}" destId="{10D83E09-B5BF-41DD-837E-7677382AA97F}" srcOrd="0" destOrd="0" presId="urn:microsoft.com/office/officeart/2005/8/layout/process1"/>
    <dgm:cxn modelId="{3206A1A2-F6A3-42C3-928B-46D824CC2C34}" type="presOf" srcId="{E9B3E8ED-E375-4017-8986-4612A2B9D9C6}" destId="{3E20FDAF-5A12-44AE-848E-E69D12D891BE}" srcOrd="0" destOrd="0" presId="urn:microsoft.com/office/officeart/2005/8/layout/process1"/>
    <dgm:cxn modelId="{AD837021-DF04-48BB-9CD9-EA5E0E10F049}" srcId="{AAA1DAE0-39CF-47D8-BFB9-4379C0D3D40B}" destId="{4FFC395D-58FF-4DF9-B457-7667D49DA71A}" srcOrd="2" destOrd="0" parTransId="{CA15B1C7-55D5-440E-BACB-45AE51596892}" sibTransId="{8BED00C4-F7F5-47D0-83A8-40FB296E243A}"/>
    <dgm:cxn modelId="{A7B5A5F1-901F-4628-A4A7-E1D6F17F8B3B}" type="presOf" srcId="{EC70566B-2C5A-43E5-A61F-2765BA90BF2C}" destId="{F7BD565A-475D-486C-9699-7940F9750FAF}" srcOrd="0" destOrd="0" presId="urn:microsoft.com/office/officeart/2005/8/layout/process1"/>
    <dgm:cxn modelId="{1AEFAFEE-0378-42CE-8594-1B04948064A4}" type="presOf" srcId="{5BE6E78E-B7E9-4DC4-B032-EB7466609A22}" destId="{813A40E0-F140-427B-8499-670BE0724ACD}" srcOrd="0" destOrd="0" presId="urn:microsoft.com/office/officeart/2005/8/layout/process1"/>
    <dgm:cxn modelId="{D42D80D8-0AB3-4420-8598-402BA62F18A6}" type="presOf" srcId="{4FFC395D-58FF-4DF9-B457-7667D49DA71A}" destId="{31B9FC0D-EB90-47FD-BE27-BABEA3FE2FFA}" srcOrd="0" destOrd="0" presId="urn:microsoft.com/office/officeart/2005/8/layout/process1"/>
    <dgm:cxn modelId="{9EE8C5D1-2963-4F08-9555-11A625436ECD}" type="presOf" srcId="{E9B3E8ED-E375-4017-8986-4612A2B9D9C6}" destId="{9461690F-C211-4F21-815F-5A9453CC0D11}" srcOrd="1" destOrd="0" presId="urn:microsoft.com/office/officeart/2005/8/layout/process1"/>
    <dgm:cxn modelId="{FB3350C7-47EF-4D56-99E8-A05F8324C601}" type="presOf" srcId="{EC70566B-2C5A-43E5-A61F-2765BA90BF2C}" destId="{F833E3C7-2ED1-441C-A0A9-99360AF23332}" srcOrd="1" destOrd="0" presId="urn:microsoft.com/office/officeart/2005/8/layout/process1"/>
    <dgm:cxn modelId="{BE74849D-D0F5-4E20-B22A-17BCBAA21237}" type="presOf" srcId="{AAA1DAE0-39CF-47D8-BFB9-4379C0D3D40B}" destId="{6E47300F-F516-4F01-9B60-C75453EA2B0C}" srcOrd="0" destOrd="0" presId="urn:microsoft.com/office/officeart/2005/8/layout/process1"/>
    <dgm:cxn modelId="{620DD6ED-1E23-423F-91E9-65699CCD4B55}" type="presParOf" srcId="{6E47300F-F516-4F01-9B60-C75453EA2B0C}" destId="{10D83E09-B5BF-41DD-837E-7677382AA97F}" srcOrd="0" destOrd="0" presId="urn:microsoft.com/office/officeart/2005/8/layout/process1"/>
    <dgm:cxn modelId="{6D42B46B-08B8-4AF3-B532-FBE274071C64}" type="presParOf" srcId="{6E47300F-F516-4F01-9B60-C75453EA2B0C}" destId="{F7BD565A-475D-486C-9699-7940F9750FAF}" srcOrd="1" destOrd="0" presId="urn:microsoft.com/office/officeart/2005/8/layout/process1"/>
    <dgm:cxn modelId="{A598F8D8-BA30-4C66-A560-9F0D68654F88}" type="presParOf" srcId="{F7BD565A-475D-486C-9699-7940F9750FAF}" destId="{F833E3C7-2ED1-441C-A0A9-99360AF23332}" srcOrd="0" destOrd="0" presId="urn:microsoft.com/office/officeart/2005/8/layout/process1"/>
    <dgm:cxn modelId="{24D46F82-7AA4-411A-8311-5142F9F303CD}" type="presParOf" srcId="{6E47300F-F516-4F01-9B60-C75453EA2B0C}" destId="{813A40E0-F140-427B-8499-670BE0724ACD}" srcOrd="2" destOrd="0" presId="urn:microsoft.com/office/officeart/2005/8/layout/process1"/>
    <dgm:cxn modelId="{D36BD35C-7CE1-43BF-BC1B-8124DB5EE219}" type="presParOf" srcId="{6E47300F-F516-4F01-9B60-C75453EA2B0C}" destId="{3E20FDAF-5A12-44AE-848E-E69D12D891BE}" srcOrd="3" destOrd="0" presId="urn:microsoft.com/office/officeart/2005/8/layout/process1"/>
    <dgm:cxn modelId="{487E2E46-5A2C-4A1D-988C-F7403549BA97}" type="presParOf" srcId="{3E20FDAF-5A12-44AE-848E-E69D12D891BE}" destId="{9461690F-C211-4F21-815F-5A9453CC0D11}" srcOrd="0" destOrd="0" presId="urn:microsoft.com/office/officeart/2005/8/layout/process1"/>
    <dgm:cxn modelId="{8284D3AC-6D6A-40F4-BA3E-9A87CCA2DC21}" type="presParOf" srcId="{6E47300F-F516-4F01-9B60-C75453EA2B0C}" destId="{31B9FC0D-EB90-47FD-BE27-BABEA3FE2FF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A1DAE0-39CF-47D8-BFB9-4379C0D3D40B}"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s-ES"/>
        </a:p>
      </dgm:t>
    </dgm:pt>
    <dgm:pt modelId="{8AF04A37-07E3-47DC-AC93-FDFC08465D7E}">
      <dgm:prSet phldrT="[Texto]" custT="1"/>
      <dgm:spPr/>
      <dgm:t>
        <a:bodyPr/>
        <a:lstStyle/>
        <a:p>
          <a:r>
            <a:rPr lang="es-ES" sz="1600" dirty="0" smtClean="0">
              <a:latin typeface="Times New Roman" panose="02020603050405020304" pitchFamily="18" charset="0"/>
              <a:cs typeface="Times New Roman" panose="02020603050405020304" pitchFamily="18" charset="0"/>
            </a:rPr>
            <a:t>Reestructuración de Matriz Energética</a:t>
          </a:r>
          <a:endParaRPr lang="es-ES" sz="1600" dirty="0">
            <a:latin typeface="Times New Roman" panose="02020603050405020304" pitchFamily="18" charset="0"/>
            <a:cs typeface="Times New Roman" panose="02020603050405020304" pitchFamily="18" charset="0"/>
          </a:endParaRPr>
        </a:p>
      </dgm:t>
    </dgm:pt>
    <dgm:pt modelId="{09D86A8A-1318-4599-9248-F8670F9D327D}" type="parTrans" cxnId="{A8FBF823-AC2A-4197-B5F1-20623BC3F0FC}">
      <dgm:prSet/>
      <dgm:spPr/>
      <dgm:t>
        <a:bodyPr/>
        <a:lstStyle/>
        <a:p>
          <a:endParaRPr lang="es-ES" sz="1600">
            <a:latin typeface="Times New Roman" panose="02020603050405020304" pitchFamily="18" charset="0"/>
            <a:cs typeface="Times New Roman" panose="02020603050405020304" pitchFamily="18" charset="0"/>
          </a:endParaRPr>
        </a:p>
      </dgm:t>
    </dgm:pt>
    <dgm:pt modelId="{EC70566B-2C5A-43E5-A61F-2765BA90BF2C}" type="sibTrans" cxnId="{A8FBF823-AC2A-4197-B5F1-20623BC3F0FC}">
      <dgm:prSet custT="1"/>
      <dgm:spPr/>
      <dgm:t>
        <a:bodyPr/>
        <a:lstStyle/>
        <a:p>
          <a:endParaRPr lang="es-ES" sz="1600" dirty="0">
            <a:latin typeface="Times New Roman" panose="02020603050405020304" pitchFamily="18" charset="0"/>
            <a:cs typeface="Times New Roman" panose="02020603050405020304" pitchFamily="18" charset="0"/>
          </a:endParaRPr>
        </a:p>
      </dgm:t>
    </dgm:pt>
    <dgm:pt modelId="{0D21ED91-0979-4313-965E-56EB8ECB85B1}">
      <dgm:prSet phldrT="[Texto]" custT="1"/>
      <dgm:spPr/>
      <dgm:t>
        <a:bodyPr/>
        <a:lstStyle/>
        <a:p>
          <a:r>
            <a:rPr lang="es-ES" sz="1600" dirty="0" smtClean="0">
              <a:latin typeface="Times New Roman" panose="02020603050405020304" pitchFamily="18" charset="0"/>
              <a:cs typeface="Times New Roman" panose="02020603050405020304" pitchFamily="18" charset="0"/>
            </a:rPr>
            <a:t>Incentivos que permitan incrementar el consumo de energía eléctrica</a:t>
          </a:r>
          <a:endParaRPr lang="es-ES" sz="1600" dirty="0">
            <a:latin typeface="Times New Roman" panose="02020603050405020304" pitchFamily="18" charset="0"/>
            <a:cs typeface="Times New Roman" panose="02020603050405020304" pitchFamily="18" charset="0"/>
          </a:endParaRPr>
        </a:p>
      </dgm:t>
    </dgm:pt>
    <dgm:pt modelId="{D4C19BC8-9EED-4662-B537-059A9AEC3CF6}" type="parTrans" cxnId="{1FC5358F-4247-4B98-866D-0F82E18E64F8}">
      <dgm:prSet/>
      <dgm:spPr/>
      <dgm:t>
        <a:bodyPr/>
        <a:lstStyle/>
        <a:p>
          <a:endParaRPr lang="es-ES" sz="1600">
            <a:latin typeface="Times New Roman" panose="02020603050405020304" pitchFamily="18" charset="0"/>
            <a:cs typeface="Times New Roman" panose="02020603050405020304" pitchFamily="18" charset="0"/>
          </a:endParaRPr>
        </a:p>
      </dgm:t>
    </dgm:pt>
    <dgm:pt modelId="{6AAD9C0D-D0F5-4230-AB22-5C4B3EA7DABB}" type="sibTrans" cxnId="{1FC5358F-4247-4B98-866D-0F82E18E64F8}">
      <dgm:prSet/>
      <dgm:spPr/>
      <dgm:t>
        <a:bodyPr/>
        <a:lstStyle/>
        <a:p>
          <a:endParaRPr lang="es-ES" sz="1600">
            <a:latin typeface="Times New Roman" panose="02020603050405020304" pitchFamily="18" charset="0"/>
            <a:cs typeface="Times New Roman" panose="02020603050405020304" pitchFamily="18" charset="0"/>
          </a:endParaRPr>
        </a:p>
      </dgm:t>
    </dgm:pt>
    <dgm:pt modelId="{6E47300F-F516-4F01-9B60-C75453EA2B0C}" type="pres">
      <dgm:prSet presAssocID="{AAA1DAE0-39CF-47D8-BFB9-4379C0D3D40B}" presName="Name0" presStyleCnt="0">
        <dgm:presLayoutVars>
          <dgm:dir/>
          <dgm:resizeHandles val="exact"/>
        </dgm:presLayoutVars>
      </dgm:prSet>
      <dgm:spPr/>
      <dgm:t>
        <a:bodyPr/>
        <a:lstStyle/>
        <a:p>
          <a:endParaRPr lang="es-ES"/>
        </a:p>
      </dgm:t>
    </dgm:pt>
    <dgm:pt modelId="{10D83E09-B5BF-41DD-837E-7677382AA97F}" type="pres">
      <dgm:prSet presAssocID="{8AF04A37-07E3-47DC-AC93-FDFC08465D7E}" presName="node" presStyleLbl="node1" presStyleIdx="0" presStyleCnt="2">
        <dgm:presLayoutVars>
          <dgm:bulletEnabled val="1"/>
        </dgm:presLayoutVars>
      </dgm:prSet>
      <dgm:spPr/>
      <dgm:t>
        <a:bodyPr/>
        <a:lstStyle/>
        <a:p>
          <a:endParaRPr lang="es-ES"/>
        </a:p>
      </dgm:t>
    </dgm:pt>
    <dgm:pt modelId="{F7BD565A-475D-486C-9699-7940F9750FAF}" type="pres">
      <dgm:prSet presAssocID="{EC70566B-2C5A-43E5-A61F-2765BA90BF2C}" presName="sibTrans" presStyleLbl="sibTrans2D1" presStyleIdx="0" presStyleCnt="1"/>
      <dgm:spPr/>
      <dgm:t>
        <a:bodyPr/>
        <a:lstStyle/>
        <a:p>
          <a:endParaRPr lang="es-ES"/>
        </a:p>
      </dgm:t>
    </dgm:pt>
    <dgm:pt modelId="{F833E3C7-2ED1-441C-A0A9-99360AF23332}" type="pres">
      <dgm:prSet presAssocID="{EC70566B-2C5A-43E5-A61F-2765BA90BF2C}" presName="connectorText" presStyleLbl="sibTrans2D1" presStyleIdx="0" presStyleCnt="1"/>
      <dgm:spPr/>
      <dgm:t>
        <a:bodyPr/>
        <a:lstStyle/>
        <a:p>
          <a:endParaRPr lang="es-ES"/>
        </a:p>
      </dgm:t>
    </dgm:pt>
    <dgm:pt modelId="{42AC4E92-31DF-48C7-849D-D889FC4D88BD}" type="pres">
      <dgm:prSet presAssocID="{0D21ED91-0979-4313-965E-56EB8ECB85B1}" presName="node" presStyleLbl="node1" presStyleIdx="1" presStyleCnt="2">
        <dgm:presLayoutVars>
          <dgm:bulletEnabled val="1"/>
        </dgm:presLayoutVars>
      </dgm:prSet>
      <dgm:spPr/>
      <dgm:t>
        <a:bodyPr/>
        <a:lstStyle/>
        <a:p>
          <a:endParaRPr lang="es-ES"/>
        </a:p>
      </dgm:t>
    </dgm:pt>
  </dgm:ptLst>
  <dgm:cxnLst>
    <dgm:cxn modelId="{BE74849D-D0F5-4E20-B22A-17BCBAA21237}" type="presOf" srcId="{AAA1DAE0-39CF-47D8-BFB9-4379C0D3D40B}" destId="{6E47300F-F516-4F01-9B60-C75453EA2B0C}" srcOrd="0" destOrd="0" presId="urn:microsoft.com/office/officeart/2005/8/layout/process1"/>
    <dgm:cxn modelId="{034D26FD-7EDD-43BC-A6F1-EC92B05F1858}" type="presOf" srcId="{EC70566B-2C5A-43E5-A61F-2765BA90BF2C}" destId="{F833E3C7-2ED1-441C-A0A9-99360AF23332}" srcOrd="1" destOrd="0" presId="urn:microsoft.com/office/officeart/2005/8/layout/process1"/>
    <dgm:cxn modelId="{A8FBF823-AC2A-4197-B5F1-20623BC3F0FC}" srcId="{AAA1DAE0-39CF-47D8-BFB9-4379C0D3D40B}" destId="{8AF04A37-07E3-47DC-AC93-FDFC08465D7E}" srcOrd="0" destOrd="0" parTransId="{09D86A8A-1318-4599-9248-F8670F9D327D}" sibTransId="{EC70566B-2C5A-43E5-A61F-2765BA90BF2C}"/>
    <dgm:cxn modelId="{1FC5358F-4247-4B98-866D-0F82E18E64F8}" srcId="{AAA1DAE0-39CF-47D8-BFB9-4379C0D3D40B}" destId="{0D21ED91-0979-4313-965E-56EB8ECB85B1}" srcOrd="1" destOrd="0" parTransId="{D4C19BC8-9EED-4662-B537-059A9AEC3CF6}" sibTransId="{6AAD9C0D-D0F5-4230-AB22-5C4B3EA7DABB}"/>
    <dgm:cxn modelId="{D5F15177-5EAA-4AD3-956E-23C08A5C4AA7}" type="presOf" srcId="{0D21ED91-0979-4313-965E-56EB8ECB85B1}" destId="{42AC4E92-31DF-48C7-849D-D889FC4D88BD}" srcOrd="0" destOrd="0" presId="urn:microsoft.com/office/officeart/2005/8/layout/process1"/>
    <dgm:cxn modelId="{E4CC39FD-38F5-48F0-B57F-3F101A572A2B}" type="presOf" srcId="{EC70566B-2C5A-43E5-A61F-2765BA90BF2C}" destId="{F7BD565A-475D-486C-9699-7940F9750FAF}" srcOrd="0" destOrd="0" presId="urn:microsoft.com/office/officeart/2005/8/layout/process1"/>
    <dgm:cxn modelId="{2D3C88F0-B5B4-4C52-B7BE-C8B4FDD95E2A}" type="presOf" srcId="{8AF04A37-07E3-47DC-AC93-FDFC08465D7E}" destId="{10D83E09-B5BF-41DD-837E-7677382AA97F}" srcOrd="0" destOrd="0" presId="urn:microsoft.com/office/officeart/2005/8/layout/process1"/>
    <dgm:cxn modelId="{620DD6ED-1E23-423F-91E9-65699CCD4B55}" type="presParOf" srcId="{6E47300F-F516-4F01-9B60-C75453EA2B0C}" destId="{10D83E09-B5BF-41DD-837E-7677382AA97F}" srcOrd="0" destOrd="0" presId="urn:microsoft.com/office/officeart/2005/8/layout/process1"/>
    <dgm:cxn modelId="{43E00868-7829-4DF2-9D7D-7AFE4B6B6343}" type="presParOf" srcId="{6E47300F-F516-4F01-9B60-C75453EA2B0C}" destId="{F7BD565A-475D-486C-9699-7940F9750FAF}" srcOrd="1" destOrd="0" presId="urn:microsoft.com/office/officeart/2005/8/layout/process1"/>
    <dgm:cxn modelId="{1E164B5B-092B-4B85-BC48-1EFC9EEF2276}" type="presParOf" srcId="{F7BD565A-475D-486C-9699-7940F9750FAF}" destId="{F833E3C7-2ED1-441C-A0A9-99360AF23332}" srcOrd="0" destOrd="0" presId="urn:microsoft.com/office/officeart/2005/8/layout/process1"/>
    <dgm:cxn modelId="{EA690F21-60C1-4673-B40F-350BBB3577B0}" type="presParOf" srcId="{6E47300F-F516-4F01-9B60-C75453EA2B0C}" destId="{42AC4E92-31DF-48C7-849D-D889FC4D88BD}"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79711E-DAA0-4A81-90C3-F774BBCBDA88}" type="doc">
      <dgm:prSet loTypeId="urn:microsoft.com/office/officeart/2005/8/layout/arrow2" loCatId="process" qsTypeId="urn:microsoft.com/office/officeart/2005/8/quickstyle/simple5" qsCatId="simple" csTypeId="urn:microsoft.com/office/officeart/2005/8/colors/colorful2" csCatId="colorful" phldr="1"/>
      <dgm:spPr/>
    </dgm:pt>
    <dgm:pt modelId="{A4521A27-96A5-4580-BA5C-16522F20F59D}">
      <dgm:prSet phldrT="[Texto]" custT="1"/>
      <dgm:spPr/>
      <dgm:t>
        <a:bodyPr/>
        <a:lstStyle/>
        <a:p>
          <a:r>
            <a:rPr lang="es-ES" sz="1600" dirty="0" smtClean="0">
              <a:latin typeface="Times New Roman" panose="02020603050405020304" pitchFamily="18" charset="0"/>
              <a:cs typeface="Times New Roman" panose="02020603050405020304" pitchFamily="18" charset="0"/>
            </a:rPr>
            <a:t>2014 </a:t>
          </a:r>
        </a:p>
        <a:p>
          <a:r>
            <a:rPr lang="es-ES" sz="1600" dirty="0" smtClean="0">
              <a:latin typeface="Times New Roman" panose="02020603050405020304" pitchFamily="18" charset="0"/>
              <a:cs typeface="Times New Roman" panose="02020603050405020304" pitchFamily="18" charset="0"/>
            </a:rPr>
            <a:t>1,82%</a:t>
          </a:r>
          <a:endParaRPr lang="es-ES" sz="1600" dirty="0">
            <a:latin typeface="Times New Roman" panose="02020603050405020304" pitchFamily="18" charset="0"/>
            <a:cs typeface="Times New Roman" panose="02020603050405020304" pitchFamily="18" charset="0"/>
          </a:endParaRPr>
        </a:p>
      </dgm:t>
    </dgm:pt>
    <dgm:pt modelId="{B95D8631-8B57-410F-BF4F-4EB272F709A1}" type="parTrans" cxnId="{CD518589-2C70-4D46-A172-D5FFFB1683C1}">
      <dgm:prSet/>
      <dgm:spPr/>
      <dgm:t>
        <a:bodyPr/>
        <a:lstStyle/>
        <a:p>
          <a:endParaRPr lang="es-ES" sz="1600">
            <a:latin typeface="Times New Roman" panose="02020603050405020304" pitchFamily="18" charset="0"/>
            <a:cs typeface="Times New Roman" panose="02020603050405020304" pitchFamily="18" charset="0"/>
          </a:endParaRPr>
        </a:p>
      </dgm:t>
    </dgm:pt>
    <dgm:pt modelId="{55FBE109-1C19-47BA-94C1-BDC21467AFBB}" type="sibTrans" cxnId="{CD518589-2C70-4D46-A172-D5FFFB1683C1}">
      <dgm:prSet/>
      <dgm:spPr/>
      <dgm:t>
        <a:bodyPr/>
        <a:lstStyle/>
        <a:p>
          <a:endParaRPr lang="es-ES" sz="1600">
            <a:latin typeface="Times New Roman" panose="02020603050405020304" pitchFamily="18" charset="0"/>
            <a:cs typeface="Times New Roman" panose="02020603050405020304" pitchFamily="18" charset="0"/>
          </a:endParaRPr>
        </a:p>
      </dgm:t>
    </dgm:pt>
    <dgm:pt modelId="{EAA0A08F-52EC-48E8-8617-92DF3DF3EDB8}">
      <dgm:prSet phldrT="[Texto]" custT="1"/>
      <dgm:spPr/>
      <dgm:t>
        <a:bodyPr/>
        <a:lstStyle/>
        <a:p>
          <a:r>
            <a:rPr lang="es-ES" sz="1600" dirty="0" smtClean="0">
              <a:latin typeface="Times New Roman" panose="02020603050405020304" pitchFamily="18" charset="0"/>
              <a:cs typeface="Times New Roman" panose="02020603050405020304" pitchFamily="18" charset="0"/>
            </a:rPr>
            <a:t>2015 </a:t>
          </a:r>
        </a:p>
        <a:p>
          <a:r>
            <a:rPr lang="es-ES" sz="1600" dirty="0" smtClean="0">
              <a:latin typeface="Times New Roman" panose="02020603050405020304" pitchFamily="18" charset="0"/>
              <a:cs typeface="Times New Roman" panose="02020603050405020304" pitchFamily="18" charset="0"/>
            </a:rPr>
            <a:t>2,25%</a:t>
          </a:r>
          <a:endParaRPr lang="es-ES" sz="1600" dirty="0">
            <a:latin typeface="Times New Roman" panose="02020603050405020304" pitchFamily="18" charset="0"/>
            <a:cs typeface="Times New Roman" panose="02020603050405020304" pitchFamily="18" charset="0"/>
          </a:endParaRPr>
        </a:p>
      </dgm:t>
    </dgm:pt>
    <dgm:pt modelId="{D5D2AF1D-2604-43CD-89D7-C6DAA69BA587}" type="parTrans" cxnId="{22464771-7BD8-4871-A9D9-8619D304EB98}">
      <dgm:prSet/>
      <dgm:spPr/>
      <dgm:t>
        <a:bodyPr/>
        <a:lstStyle/>
        <a:p>
          <a:endParaRPr lang="es-ES" sz="1600">
            <a:latin typeface="Times New Roman" panose="02020603050405020304" pitchFamily="18" charset="0"/>
            <a:cs typeface="Times New Roman" panose="02020603050405020304" pitchFamily="18" charset="0"/>
          </a:endParaRPr>
        </a:p>
      </dgm:t>
    </dgm:pt>
    <dgm:pt modelId="{7750E8A2-4DE5-42B9-9653-7F3365C5DB0A}" type="sibTrans" cxnId="{22464771-7BD8-4871-A9D9-8619D304EB98}">
      <dgm:prSet/>
      <dgm:spPr/>
      <dgm:t>
        <a:bodyPr/>
        <a:lstStyle/>
        <a:p>
          <a:endParaRPr lang="es-ES" sz="1600">
            <a:latin typeface="Times New Roman" panose="02020603050405020304" pitchFamily="18" charset="0"/>
            <a:cs typeface="Times New Roman" panose="02020603050405020304" pitchFamily="18" charset="0"/>
          </a:endParaRPr>
        </a:p>
      </dgm:t>
    </dgm:pt>
    <dgm:pt modelId="{B57E9639-F82C-496D-87BB-5632A12F869C}">
      <dgm:prSet phldrT="[Texto]" custT="1"/>
      <dgm:spPr/>
      <dgm:t>
        <a:bodyPr/>
        <a:lstStyle/>
        <a:p>
          <a:r>
            <a:rPr lang="es-ES" sz="1600" dirty="0" smtClean="0">
              <a:latin typeface="Times New Roman" panose="02020603050405020304" pitchFamily="18" charset="0"/>
              <a:cs typeface="Times New Roman" panose="02020603050405020304" pitchFamily="18" charset="0"/>
            </a:rPr>
            <a:t>2016</a:t>
          </a:r>
        </a:p>
        <a:p>
          <a:r>
            <a:rPr lang="es-ES" sz="1600" dirty="0" smtClean="0">
              <a:latin typeface="Times New Roman" panose="02020603050405020304" pitchFamily="18" charset="0"/>
              <a:cs typeface="Times New Roman" panose="02020603050405020304" pitchFamily="18" charset="0"/>
            </a:rPr>
            <a:t>2,39%</a:t>
          </a:r>
          <a:endParaRPr lang="es-ES" sz="1600" dirty="0">
            <a:latin typeface="Times New Roman" panose="02020603050405020304" pitchFamily="18" charset="0"/>
            <a:cs typeface="Times New Roman" panose="02020603050405020304" pitchFamily="18" charset="0"/>
          </a:endParaRPr>
        </a:p>
      </dgm:t>
    </dgm:pt>
    <dgm:pt modelId="{E15E71E7-2467-468B-9A48-15F6257A9164}" type="parTrans" cxnId="{EF7CF1F1-A9B0-476A-96D5-3B8D05802F0B}">
      <dgm:prSet/>
      <dgm:spPr/>
      <dgm:t>
        <a:bodyPr/>
        <a:lstStyle/>
        <a:p>
          <a:endParaRPr lang="es-ES" sz="1600">
            <a:latin typeface="Times New Roman" panose="02020603050405020304" pitchFamily="18" charset="0"/>
            <a:cs typeface="Times New Roman" panose="02020603050405020304" pitchFamily="18" charset="0"/>
          </a:endParaRPr>
        </a:p>
      </dgm:t>
    </dgm:pt>
    <dgm:pt modelId="{02EA8F03-0821-483B-AC80-4B53DD9E9554}" type="sibTrans" cxnId="{EF7CF1F1-A9B0-476A-96D5-3B8D05802F0B}">
      <dgm:prSet/>
      <dgm:spPr/>
      <dgm:t>
        <a:bodyPr/>
        <a:lstStyle/>
        <a:p>
          <a:endParaRPr lang="es-ES" sz="1600">
            <a:latin typeface="Times New Roman" panose="02020603050405020304" pitchFamily="18" charset="0"/>
            <a:cs typeface="Times New Roman" panose="02020603050405020304" pitchFamily="18" charset="0"/>
          </a:endParaRPr>
        </a:p>
      </dgm:t>
    </dgm:pt>
    <dgm:pt modelId="{9F9DB00A-37BF-4F36-BCEA-B0DE8A50D48F}" type="pres">
      <dgm:prSet presAssocID="{0879711E-DAA0-4A81-90C3-F774BBCBDA88}" presName="arrowDiagram" presStyleCnt="0">
        <dgm:presLayoutVars>
          <dgm:chMax val="5"/>
          <dgm:dir/>
          <dgm:resizeHandles val="exact"/>
        </dgm:presLayoutVars>
      </dgm:prSet>
      <dgm:spPr/>
    </dgm:pt>
    <dgm:pt modelId="{B3AB0F49-B7E5-42CF-A3E4-9769A5FEBCA8}" type="pres">
      <dgm:prSet presAssocID="{0879711E-DAA0-4A81-90C3-F774BBCBDA88}" presName="arrow" presStyleLbl="bgShp" presStyleIdx="0" presStyleCnt="1"/>
      <dgm:spPr/>
    </dgm:pt>
    <dgm:pt modelId="{12EEE5DD-F491-4404-84C7-7AE44DE281E9}" type="pres">
      <dgm:prSet presAssocID="{0879711E-DAA0-4A81-90C3-F774BBCBDA88}" presName="arrowDiagram3" presStyleCnt="0"/>
      <dgm:spPr/>
    </dgm:pt>
    <dgm:pt modelId="{46C70BCA-DC13-4655-82B7-916422EFD1B8}" type="pres">
      <dgm:prSet presAssocID="{A4521A27-96A5-4580-BA5C-16522F20F59D}" presName="bullet3a" presStyleLbl="node1" presStyleIdx="0" presStyleCnt="3"/>
      <dgm:spPr/>
    </dgm:pt>
    <dgm:pt modelId="{4CDEE90B-78D3-479C-93DB-31558C551B2C}" type="pres">
      <dgm:prSet presAssocID="{A4521A27-96A5-4580-BA5C-16522F20F59D}" presName="textBox3a" presStyleLbl="revTx" presStyleIdx="0" presStyleCnt="3">
        <dgm:presLayoutVars>
          <dgm:bulletEnabled val="1"/>
        </dgm:presLayoutVars>
      </dgm:prSet>
      <dgm:spPr/>
      <dgm:t>
        <a:bodyPr/>
        <a:lstStyle/>
        <a:p>
          <a:endParaRPr lang="es-ES"/>
        </a:p>
      </dgm:t>
    </dgm:pt>
    <dgm:pt modelId="{684C3739-DA91-49DE-8CFE-1A1A9940F57C}" type="pres">
      <dgm:prSet presAssocID="{EAA0A08F-52EC-48E8-8617-92DF3DF3EDB8}" presName="bullet3b" presStyleLbl="node1" presStyleIdx="1" presStyleCnt="3"/>
      <dgm:spPr/>
    </dgm:pt>
    <dgm:pt modelId="{D29D2A76-3847-4D00-B48F-39DA01477926}" type="pres">
      <dgm:prSet presAssocID="{EAA0A08F-52EC-48E8-8617-92DF3DF3EDB8}" presName="textBox3b" presStyleLbl="revTx" presStyleIdx="1" presStyleCnt="3">
        <dgm:presLayoutVars>
          <dgm:bulletEnabled val="1"/>
        </dgm:presLayoutVars>
      </dgm:prSet>
      <dgm:spPr/>
      <dgm:t>
        <a:bodyPr/>
        <a:lstStyle/>
        <a:p>
          <a:endParaRPr lang="es-ES"/>
        </a:p>
      </dgm:t>
    </dgm:pt>
    <dgm:pt modelId="{9BCC3B58-B9C3-4B49-8557-1093E8BEDB11}" type="pres">
      <dgm:prSet presAssocID="{B57E9639-F82C-496D-87BB-5632A12F869C}" presName="bullet3c" presStyleLbl="node1" presStyleIdx="2" presStyleCnt="3"/>
      <dgm:spPr/>
    </dgm:pt>
    <dgm:pt modelId="{A2C90CE2-646C-4369-9C8C-77C4196759B1}" type="pres">
      <dgm:prSet presAssocID="{B57E9639-F82C-496D-87BB-5632A12F869C}" presName="textBox3c" presStyleLbl="revTx" presStyleIdx="2" presStyleCnt="3">
        <dgm:presLayoutVars>
          <dgm:bulletEnabled val="1"/>
        </dgm:presLayoutVars>
      </dgm:prSet>
      <dgm:spPr/>
      <dgm:t>
        <a:bodyPr/>
        <a:lstStyle/>
        <a:p>
          <a:endParaRPr lang="es-ES"/>
        </a:p>
      </dgm:t>
    </dgm:pt>
  </dgm:ptLst>
  <dgm:cxnLst>
    <dgm:cxn modelId="{0C7B65C2-5C30-45E9-A89F-408A8A0145EE}" type="presOf" srcId="{B57E9639-F82C-496D-87BB-5632A12F869C}" destId="{A2C90CE2-646C-4369-9C8C-77C4196759B1}" srcOrd="0" destOrd="0" presId="urn:microsoft.com/office/officeart/2005/8/layout/arrow2"/>
    <dgm:cxn modelId="{CD518589-2C70-4D46-A172-D5FFFB1683C1}" srcId="{0879711E-DAA0-4A81-90C3-F774BBCBDA88}" destId="{A4521A27-96A5-4580-BA5C-16522F20F59D}" srcOrd="0" destOrd="0" parTransId="{B95D8631-8B57-410F-BF4F-4EB272F709A1}" sibTransId="{55FBE109-1C19-47BA-94C1-BDC21467AFBB}"/>
    <dgm:cxn modelId="{1C2086D2-E115-4CB2-AEDC-434133DA9BDB}" type="presOf" srcId="{EAA0A08F-52EC-48E8-8617-92DF3DF3EDB8}" destId="{D29D2A76-3847-4D00-B48F-39DA01477926}" srcOrd="0" destOrd="0" presId="urn:microsoft.com/office/officeart/2005/8/layout/arrow2"/>
    <dgm:cxn modelId="{EF7CF1F1-A9B0-476A-96D5-3B8D05802F0B}" srcId="{0879711E-DAA0-4A81-90C3-F774BBCBDA88}" destId="{B57E9639-F82C-496D-87BB-5632A12F869C}" srcOrd="2" destOrd="0" parTransId="{E15E71E7-2467-468B-9A48-15F6257A9164}" sibTransId="{02EA8F03-0821-483B-AC80-4B53DD9E9554}"/>
    <dgm:cxn modelId="{22464771-7BD8-4871-A9D9-8619D304EB98}" srcId="{0879711E-DAA0-4A81-90C3-F774BBCBDA88}" destId="{EAA0A08F-52EC-48E8-8617-92DF3DF3EDB8}" srcOrd="1" destOrd="0" parTransId="{D5D2AF1D-2604-43CD-89D7-C6DAA69BA587}" sibTransId="{7750E8A2-4DE5-42B9-9653-7F3365C5DB0A}"/>
    <dgm:cxn modelId="{E622EB87-A29E-4B06-8262-3301BAC03F7C}" type="presOf" srcId="{0879711E-DAA0-4A81-90C3-F774BBCBDA88}" destId="{9F9DB00A-37BF-4F36-BCEA-B0DE8A50D48F}" srcOrd="0" destOrd="0" presId="urn:microsoft.com/office/officeart/2005/8/layout/arrow2"/>
    <dgm:cxn modelId="{1F5A3E8C-D083-4121-BD57-C6CD07A5A974}" type="presOf" srcId="{A4521A27-96A5-4580-BA5C-16522F20F59D}" destId="{4CDEE90B-78D3-479C-93DB-31558C551B2C}" srcOrd="0" destOrd="0" presId="urn:microsoft.com/office/officeart/2005/8/layout/arrow2"/>
    <dgm:cxn modelId="{E5E8F98E-B39B-4DA3-87F2-B00968C369AF}" type="presParOf" srcId="{9F9DB00A-37BF-4F36-BCEA-B0DE8A50D48F}" destId="{B3AB0F49-B7E5-42CF-A3E4-9769A5FEBCA8}" srcOrd="0" destOrd="0" presId="urn:microsoft.com/office/officeart/2005/8/layout/arrow2"/>
    <dgm:cxn modelId="{3FE4AC9F-88DE-4558-865E-FB1BECD6C094}" type="presParOf" srcId="{9F9DB00A-37BF-4F36-BCEA-B0DE8A50D48F}" destId="{12EEE5DD-F491-4404-84C7-7AE44DE281E9}" srcOrd="1" destOrd="0" presId="urn:microsoft.com/office/officeart/2005/8/layout/arrow2"/>
    <dgm:cxn modelId="{67DF833E-F3D4-4346-93A7-01B7A71490E9}" type="presParOf" srcId="{12EEE5DD-F491-4404-84C7-7AE44DE281E9}" destId="{46C70BCA-DC13-4655-82B7-916422EFD1B8}" srcOrd="0" destOrd="0" presId="urn:microsoft.com/office/officeart/2005/8/layout/arrow2"/>
    <dgm:cxn modelId="{C12BB5EA-D67F-401B-8E52-9E9F72BD6C19}" type="presParOf" srcId="{12EEE5DD-F491-4404-84C7-7AE44DE281E9}" destId="{4CDEE90B-78D3-479C-93DB-31558C551B2C}" srcOrd="1" destOrd="0" presId="urn:microsoft.com/office/officeart/2005/8/layout/arrow2"/>
    <dgm:cxn modelId="{8A6D4C21-E6FD-4961-B32C-9F42EEA2E0F2}" type="presParOf" srcId="{12EEE5DD-F491-4404-84C7-7AE44DE281E9}" destId="{684C3739-DA91-49DE-8CFE-1A1A9940F57C}" srcOrd="2" destOrd="0" presId="urn:microsoft.com/office/officeart/2005/8/layout/arrow2"/>
    <dgm:cxn modelId="{6F7CB91B-2111-4A9C-A5D4-4ED3630CD007}" type="presParOf" srcId="{12EEE5DD-F491-4404-84C7-7AE44DE281E9}" destId="{D29D2A76-3847-4D00-B48F-39DA01477926}" srcOrd="3" destOrd="0" presId="urn:microsoft.com/office/officeart/2005/8/layout/arrow2"/>
    <dgm:cxn modelId="{10A5C890-824D-4C63-89E6-82A07D5B764A}" type="presParOf" srcId="{12EEE5DD-F491-4404-84C7-7AE44DE281E9}" destId="{9BCC3B58-B9C3-4B49-8557-1093E8BEDB11}" srcOrd="4" destOrd="0" presId="urn:microsoft.com/office/officeart/2005/8/layout/arrow2"/>
    <dgm:cxn modelId="{D06CABF4-E7E0-41C4-B63E-AC24977DEEF2}" type="presParOf" srcId="{12EEE5DD-F491-4404-84C7-7AE44DE281E9}" destId="{A2C90CE2-646C-4369-9C8C-77C4196759B1}" srcOrd="5" destOrd="0" presId="urn:microsoft.com/office/officeart/2005/8/layout/arrow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CB6EE3-C34A-4450-A983-6E34020967C2}" type="doc">
      <dgm:prSet loTypeId="urn:microsoft.com/office/officeart/2005/8/layout/hList9" loCatId="list" qsTypeId="urn:microsoft.com/office/officeart/2005/8/quickstyle/simple3" qsCatId="simple" csTypeId="urn:microsoft.com/office/officeart/2005/8/colors/colorful1" csCatId="colorful" phldr="1"/>
      <dgm:spPr/>
      <dgm:t>
        <a:bodyPr/>
        <a:lstStyle/>
        <a:p>
          <a:endParaRPr lang="es-ES"/>
        </a:p>
      </dgm:t>
    </dgm:pt>
    <dgm:pt modelId="{CA840EBF-8E7A-46DF-A40D-D64D4D8EE307}">
      <dgm:prSet phldrT="[Texto]" custT="1"/>
      <dgm:spPr/>
      <dgm:t>
        <a:bodyPr/>
        <a:lstStyle/>
        <a:p>
          <a:r>
            <a:rPr lang="es-ES" sz="1600" dirty="0" smtClean="0">
              <a:latin typeface="Times New Roman" panose="02020603050405020304" pitchFamily="18" charset="0"/>
              <a:cs typeface="Times New Roman" panose="02020603050405020304" pitchFamily="18" charset="0"/>
            </a:rPr>
            <a:t>Platos </a:t>
          </a:r>
          <a:r>
            <a:rPr lang="es-ES" sz="1600" dirty="0" smtClean="0">
              <a:latin typeface="Times New Roman" panose="02020603050405020304" pitchFamily="18" charset="0"/>
              <a:cs typeface="Times New Roman" panose="02020603050405020304" pitchFamily="18" charset="0"/>
            </a:rPr>
            <a:t>Perforados</a:t>
          </a:r>
          <a:endParaRPr lang="es-ES" sz="1600" dirty="0">
            <a:latin typeface="Times New Roman" panose="02020603050405020304" pitchFamily="18" charset="0"/>
            <a:cs typeface="Times New Roman" panose="02020603050405020304" pitchFamily="18" charset="0"/>
          </a:endParaRPr>
        </a:p>
      </dgm:t>
    </dgm:pt>
    <dgm:pt modelId="{8C4DCC9C-3C47-4D91-B7C0-F7907924B4DB}" type="parTrans" cxnId="{48666F83-3354-4FF6-8CF8-5CA87831FDC5}">
      <dgm:prSet/>
      <dgm:spPr/>
      <dgm:t>
        <a:bodyPr/>
        <a:lstStyle/>
        <a:p>
          <a:endParaRPr lang="es-ES" sz="1600">
            <a:latin typeface="Times New Roman" panose="02020603050405020304" pitchFamily="18" charset="0"/>
            <a:cs typeface="Times New Roman" panose="02020603050405020304" pitchFamily="18" charset="0"/>
          </a:endParaRPr>
        </a:p>
      </dgm:t>
    </dgm:pt>
    <dgm:pt modelId="{2D2A17BF-5AA6-42C9-86B1-47A5B2671EDD}" type="sibTrans" cxnId="{48666F83-3354-4FF6-8CF8-5CA87831FDC5}">
      <dgm:prSet/>
      <dgm:spPr/>
      <dgm:t>
        <a:bodyPr/>
        <a:lstStyle/>
        <a:p>
          <a:endParaRPr lang="es-ES" sz="1600">
            <a:latin typeface="Times New Roman" panose="02020603050405020304" pitchFamily="18" charset="0"/>
            <a:cs typeface="Times New Roman" panose="02020603050405020304" pitchFamily="18" charset="0"/>
          </a:endParaRPr>
        </a:p>
      </dgm:t>
    </dgm:pt>
    <dgm:pt modelId="{587F6C4C-1D52-4919-93BA-FE1B1E10546C}">
      <dgm:prSet phldrT="[Texto]" custT="1"/>
      <dgm:spPr/>
      <dgm:t>
        <a:bodyPr/>
        <a:lstStyle/>
        <a:p>
          <a:r>
            <a:rPr lang="es-ES" sz="1600" dirty="0" smtClean="0">
              <a:latin typeface="Times New Roman" panose="02020603050405020304" pitchFamily="18" charset="0"/>
              <a:cs typeface="Times New Roman" panose="02020603050405020304" pitchFamily="18" charset="0"/>
            </a:rPr>
            <a:t>Cámaras de secado con bandejas</a:t>
          </a:r>
          <a:endParaRPr lang="es-ES" sz="1600" dirty="0">
            <a:latin typeface="Times New Roman" panose="02020603050405020304" pitchFamily="18" charset="0"/>
            <a:cs typeface="Times New Roman" panose="02020603050405020304" pitchFamily="18" charset="0"/>
          </a:endParaRPr>
        </a:p>
      </dgm:t>
    </dgm:pt>
    <dgm:pt modelId="{6AC76F29-0126-4581-80BC-9F93C1A64D2C}" type="parTrans" cxnId="{64FE0609-B804-4E3A-9336-1BA3509422DF}">
      <dgm:prSet/>
      <dgm:spPr/>
      <dgm:t>
        <a:bodyPr/>
        <a:lstStyle/>
        <a:p>
          <a:endParaRPr lang="es-ES" sz="1600">
            <a:latin typeface="Times New Roman" panose="02020603050405020304" pitchFamily="18" charset="0"/>
            <a:cs typeface="Times New Roman" panose="02020603050405020304" pitchFamily="18" charset="0"/>
          </a:endParaRPr>
        </a:p>
      </dgm:t>
    </dgm:pt>
    <dgm:pt modelId="{1C615B17-8C91-459D-A722-A90AB66BB99D}" type="sibTrans" cxnId="{64FE0609-B804-4E3A-9336-1BA3509422DF}">
      <dgm:prSet/>
      <dgm:spPr/>
      <dgm:t>
        <a:bodyPr/>
        <a:lstStyle/>
        <a:p>
          <a:endParaRPr lang="es-ES" sz="1600">
            <a:latin typeface="Times New Roman" panose="02020603050405020304" pitchFamily="18" charset="0"/>
            <a:cs typeface="Times New Roman" panose="02020603050405020304" pitchFamily="18" charset="0"/>
          </a:endParaRPr>
        </a:p>
      </dgm:t>
    </dgm:pt>
    <dgm:pt modelId="{FFE1CED2-C975-4FC5-AA29-447F02EA59FD}">
      <dgm:prSet phldrT="[Texto]" custT="1"/>
      <dgm:spPr/>
      <dgm:t>
        <a:bodyPr/>
        <a:lstStyle/>
        <a:p>
          <a:r>
            <a:rPr lang="es-ES" sz="1600" dirty="0" smtClean="0">
              <a:latin typeface="Times New Roman" panose="02020603050405020304" pitchFamily="18" charset="0"/>
              <a:cs typeface="Times New Roman" panose="02020603050405020304" pitchFamily="18" charset="0"/>
            </a:rPr>
            <a:t>Bandejas deflectoras para distribución aire</a:t>
          </a:r>
          <a:endParaRPr lang="es-ES" sz="1600" dirty="0">
            <a:latin typeface="Times New Roman" panose="02020603050405020304" pitchFamily="18" charset="0"/>
            <a:cs typeface="Times New Roman" panose="02020603050405020304" pitchFamily="18" charset="0"/>
          </a:endParaRPr>
        </a:p>
      </dgm:t>
    </dgm:pt>
    <dgm:pt modelId="{1383E4C3-46C6-40AB-BF27-10D21E385163}" type="parTrans" cxnId="{40433CD7-2ADC-4430-B705-79771D2BABAE}">
      <dgm:prSet/>
      <dgm:spPr/>
      <dgm:t>
        <a:bodyPr/>
        <a:lstStyle/>
        <a:p>
          <a:endParaRPr lang="es-ES" sz="1600">
            <a:latin typeface="Times New Roman" panose="02020603050405020304" pitchFamily="18" charset="0"/>
            <a:cs typeface="Times New Roman" panose="02020603050405020304" pitchFamily="18" charset="0"/>
          </a:endParaRPr>
        </a:p>
      </dgm:t>
    </dgm:pt>
    <dgm:pt modelId="{B53BD217-413D-4400-8EE3-ED9B0964A455}" type="sibTrans" cxnId="{40433CD7-2ADC-4430-B705-79771D2BABAE}">
      <dgm:prSet/>
      <dgm:spPr/>
      <dgm:t>
        <a:bodyPr/>
        <a:lstStyle/>
        <a:p>
          <a:endParaRPr lang="es-ES" sz="1600">
            <a:latin typeface="Times New Roman" panose="02020603050405020304" pitchFamily="18" charset="0"/>
            <a:cs typeface="Times New Roman" panose="02020603050405020304" pitchFamily="18" charset="0"/>
          </a:endParaRPr>
        </a:p>
      </dgm:t>
    </dgm:pt>
    <dgm:pt modelId="{7CF34681-1835-40DF-8FE3-F2EBC69BA8B9}">
      <dgm:prSet phldrT="[Texto]" custT="1"/>
      <dgm:spPr/>
      <dgm:t>
        <a:bodyPr/>
        <a:lstStyle/>
        <a:p>
          <a:r>
            <a:rPr lang="es-ES" sz="1600" dirty="0" smtClean="0">
              <a:latin typeface="Times New Roman" panose="02020603050405020304" pitchFamily="18" charset="0"/>
              <a:cs typeface="Times New Roman" panose="02020603050405020304" pitchFamily="18" charset="0"/>
            </a:rPr>
            <a:t>Sección de secado horizontal </a:t>
          </a:r>
          <a:endParaRPr lang="es-ES" sz="1600" dirty="0">
            <a:latin typeface="Times New Roman" panose="02020603050405020304" pitchFamily="18" charset="0"/>
            <a:cs typeface="Times New Roman" panose="02020603050405020304" pitchFamily="18" charset="0"/>
          </a:endParaRPr>
        </a:p>
      </dgm:t>
    </dgm:pt>
    <dgm:pt modelId="{EB97D73B-DE27-46A2-B186-74B7D41CFE4B}" type="parTrans" cxnId="{52D10CF9-8F15-4A39-BCF8-3C7388A543EC}">
      <dgm:prSet/>
      <dgm:spPr/>
      <dgm:t>
        <a:bodyPr/>
        <a:lstStyle/>
        <a:p>
          <a:endParaRPr lang="es-ES" sz="1600">
            <a:latin typeface="Times New Roman" panose="02020603050405020304" pitchFamily="18" charset="0"/>
            <a:cs typeface="Times New Roman" panose="02020603050405020304" pitchFamily="18" charset="0"/>
          </a:endParaRPr>
        </a:p>
      </dgm:t>
    </dgm:pt>
    <dgm:pt modelId="{6BC0B365-FBAC-44B6-B3F3-A8D98FD7ED81}" type="sibTrans" cxnId="{52D10CF9-8F15-4A39-BCF8-3C7388A543EC}">
      <dgm:prSet/>
      <dgm:spPr/>
      <dgm:t>
        <a:bodyPr/>
        <a:lstStyle/>
        <a:p>
          <a:endParaRPr lang="es-ES" sz="1600">
            <a:latin typeface="Times New Roman" panose="02020603050405020304" pitchFamily="18" charset="0"/>
            <a:cs typeface="Times New Roman" panose="02020603050405020304" pitchFamily="18" charset="0"/>
          </a:endParaRPr>
        </a:p>
      </dgm:t>
    </dgm:pt>
    <dgm:pt modelId="{4D04640B-48E4-4BD0-B95E-FB0DE9EEC477}">
      <dgm:prSet phldrT="[Texto]" custT="1"/>
      <dgm:spPr/>
      <dgm:t>
        <a:bodyPr/>
        <a:lstStyle/>
        <a:p>
          <a:r>
            <a:rPr lang="es-ES" sz="1600" dirty="0" smtClean="0">
              <a:latin typeface="Times New Roman" panose="02020603050405020304" pitchFamily="18" charset="0"/>
              <a:cs typeface="Times New Roman" panose="02020603050405020304" pitchFamily="18" charset="0"/>
            </a:rPr>
            <a:t>No se mueve el grano de la posición original</a:t>
          </a:r>
          <a:endParaRPr lang="es-ES" sz="1600" dirty="0">
            <a:latin typeface="Times New Roman" panose="02020603050405020304" pitchFamily="18" charset="0"/>
            <a:cs typeface="Times New Roman" panose="02020603050405020304" pitchFamily="18" charset="0"/>
          </a:endParaRPr>
        </a:p>
      </dgm:t>
    </dgm:pt>
    <dgm:pt modelId="{23AD3C48-B6B3-43B9-9C90-FA7549F4CE61}" type="parTrans" cxnId="{E5EE429F-43FF-4534-80CD-350F44AF7B85}">
      <dgm:prSet/>
      <dgm:spPr/>
      <dgm:t>
        <a:bodyPr/>
        <a:lstStyle/>
        <a:p>
          <a:endParaRPr lang="es-ES" sz="1600">
            <a:latin typeface="Times New Roman" panose="02020603050405020304" pitchFamily="18" charset="0"/>
            <a:cs typeface="Times New Roman" panose="02020603050405020304" pitchFamily="18" charset="0"/>
          </a:endParaRPr>
        </a:p>
      </dgm:t>
    </dgm:pt>
    <dgm:pt modelId="{FE9C009B-D260-4810-B20E-43F3E41EEB4D}" type="sibTrans" cxnId="{E5EE429F-43FF-4534-80CD-350F44AF7B85}">
      <dgm:prSet/>
      <dgm:spPr/>
      <dgm:t>
        <a:bodyPr/>
        <a:lstStyle/>
        <a:p>
          <a:endParaRPr lang="es-ES" sz="1600">
            <a:latin typeface="Times New Roman" panose="02020603050405020304" pitchFamily="18" charset="0"/>
            <a:cs typeface="Times New Roman" panose="02020603050405020304" pitchFamily="18" charset="0"/>
          </a:endParaRPr>
        </a:p>
      </dgm:t>
    </dgm:pt>
    <dgm:pt modelId="{3905D2A9-5647-4F6D-826A-AD5B63E8DA78}">
      <dgm:prSet phldrT="[Texto]" custT="1"/>
      <dgm:spPr/>
      <dgm:t>
        <a:bodyPr/>
        <a:lstStyle/>
        <a:p>
          <a:r>
            <a:rPr lang="es-ES" sz="1600" dirty="0" smtClean="0">
              <a:latin typeface="Times New Roman" panose="02020603050405020304" pitchFamily="18" charset="0"/>
              <a:cs typeface="Times New Roman" panose="02020603050405020304" pitchFamily="18" charset="0"/>
            </a:rPr>
            <a:t>3 empresas</a:t>
          </a:r>
          <a:endParaRPr lang="es-ES" sz="1600" dirty="0">
            <a:latin typeface="Times New Roman" panose="02020603050405020304" pitchFamily="18" charset="0"/>
            <a:cs typeface="Times New Roman" panose="02020603050405020304" pitchFamily="18" charset="0"/>
          </a:endParaRPr>
        </a:p>
      </dgm:t>
    </dgm:pt>
    <dgm:pt modelId="{D1C04BCE-533D-41D2-AC11-438D2ED2A127}" type="parTrans" cxnId="{A0BCD38B-A3C5-42BF-8434-7EB7014AD852}">
      <dgm:prSet/>
      <dgm:spPr/>
      <dgm:t>
        <a:bodyPr/>
        <a:lstStyle/>
        <a:p>
          <a:endParaRPr lang="es-ES" sz="1600">
            <a:latin typeface="Times New Roman" panose="02020603050405020304" pitchFamily="18" charset="0"/>
            <a:cs typeface="Times New Roman" panose="02020603050405020304" pitchFamily="18" charset="0"/>
          </a:endParaRPr>
        </a:p>
      </dgm:t>
    </dgm:pt>
    <dgm:pt modelId="{BFE701DA-357A-4951-84B0-F5E6F6B44CE4}" type="sibTrans" cxnId="{A0BCD38B-A3C5-42BF-8434-7EB7014AD852}">
      <dgm:prSet/>
      <dgm:spPr/>
      <dgm:t>
        <a:bodyPr/>
        <a:lstStyle/>
        <a:p>
          <a:endParaRPr lang="es-ES" sz="1600">
            <a:latin typeface="Times New Roman" panose="02020603050405020304" pitchFamily="18" charset="0"/>
            <a:cs typeface="Times New Roman" panose="02020603050405020304" pitchFamily="18" charset="0"/>
          </a:endParaRPr>
        </a:p>
      </dgm:t>
    </dgm:pt>
    <dgm:pt modelId="{712D5C26-BE61-4908-A7D9-43D7339DE67B}">
      <dgm:prSet phldrT="[Texto]" custT="1"/>
      <dgm:spPr/>
      <dgm:t>
        <a:bodyPr/>
        <a:lstStyle/>
        <a:p>
          <a:r>
            <a:rPr lang="es-ES" sz="1600" dirty="0" smtClean="0">
              <a:latin typeface="Times New Roman" panose="02020603050405020304" pitchFamily="18" charset="0"/>
              <a:cs typeface="Times New Roman" panose="02020603050405020304" pitchFamily="18" charset="0"/>
            </a:rPr>
            <a:t>Lecho Fijo</a:t>
          </a:r>
          <a:endParaRPr lang="es-ES" sz="1600" dirty="0">
            <a:latin typeface="Times New Roman" panose="02020603050405020304" pitchFamily="18" charset="0"/>
            <a:cs typeface="Times New Roman" panose="02020603050405020304" pitchFamily="18" charset="0"/>
          </a:endParaRPr>
        </a:p>
      </dgm:t>
    </dgm:pt>
    <dgm:pt modelId="{8E7E9C5D-66A6-4BE6-8F94-3C49B4CB4767}" type="sibTrans" cxnId="{3E499348-AB95-4D58-9E02-0F7FD3667377}">
      <dgm:prSet/>
      <dgm:spPr/>
      <dgm:t>
        <a:bodyPr/>
        <a:lstStyle/>
        <a:p>
          <a:endParaRPr lang="es-ES" sz="1600">
            <a:latin typeface="Times New Roman" panose="02020603050405020304" pitchFamily="18" charset="0"/>
            <a:cs typeface="Times New Roman" panose="02020603050405020304" pitchFamily="18" charset="0"/>
          </a:endParaRPr>
        </a:p>
      </dgm:t>
    </dgm:pt>
    <dgm:pt modelId="{A78610A3-FE3F-4C93-9B16-E494A6E31818}" type="parTrans" cxnId="{3E499348-AB95-4D58-9E02-0F7FD3667377}">
      <dgm:prSet/>
      <dgm:spPr/>
      <dgm:t>
        <a:bodyPr/>
        <a:lstStyle/>
        <a:p>
          <a:endParaRPr lang="es-ES" sz="1600">
            <a:latin typeface="Times New Roman" panose="02020603050405020304" pitchFamily="18" charset="0"/>
            <a:cs typeface="Times New Roman" panose="02020603050405020304" pitchFamily="18" charset="0"/>
          </a:endParaRPr>
        </a:p>
      </dgm:t>
    </dgm:pt>
    <dgm:pt modelId="{4A9290B9-7586-48FA-A76A-6F57E6BC447F}">
      <dgm:prSet phldrT="[Texto]" custT="1"/>
      <dgm:spPr/>
      <dgm:t>
        <a:bodyPr/>
        <a:lstStyle/>
        <a:p>
          <a:r>
            <a:rPr lang="es-ES" sz="1600" dirty="0" smtClean="0">
              <a:latin typeface="Times New Roman" panose="02020603050405020304" pitchFamily="18" charset="0"/>
              <a:cs typeface="Times New Roman" panose="02020603050405020304" pitchFamily="18" charset="0"/>
            </a:rPr>
            <a:t>17 empresas</a:t>
          </a:r>
          <a:endParaRPr lang="es-ES" sz="1600" dirty="0">
            <a:latin typeface="Times New Roman" panose="02020603050405020304" pitchFamily="18" charset="0"/>
            <a:cs typeface="Times New Roman" panose="02020603050405020304" pitchFamily="18" charset="0"/>
          </a:endParaRPr>
        </a:p>
      </dgm:t>
    </dgm:pt>
    <dgm:pt modelId="{D03D35A0-A48C-4084-A593-5CCA25BA6695}" type="parTrans" cxnId="{7149A891-8263-4C61-93B3-48CADD6A5D6F}">
      <dgm:prSet/>
      <dgm:spPr/>
      <dgm:t>
        <a:bodyPr/>
        <a:lstStyle/>
        <a:p>
          <a:endParaRPr lang="es-ES" sz="1600">
            <a:latin typeface="Times New Roman" panose="02020603050405020304" pitchFamily="18" charset="0"/>
            <a:cs typeface="Times New Roman" panose="02020603050405020304" pitchFamily="18" charset="0"/>
          </a:endParaRPr>
        </a:p>
      </dgm:t>
    </dgm:pt>
    <dgm:pt modelId="{DFC59FA4-95CC-45F7-B02D-A202053C5DDD}" type="sibTrans" cxnId="{7149A891-8263-4C61-93B3-48CADD6A5D6F}">
      <dgm:prSet/>
      <dgm:spPr/>
      <dgm:t>
        <a:bodyPr/>
        <a:lstStyle/>
        <a:p>
          <a:endParaRPr lang="es-ES" sz="1600">
            <a:latin typeface="Times New Roman" panose="02020603050405020304" pitchFamily="18" charset="0"/>
            <a:cs typeface="Times New Roman" panose="02020603050405020304" pitchFamily="18" charset="0"/>
          </a:endParaRPr>
        </a:p>
      </dgm:t>
    </dgm:pt>
    <dgm:pt modelId="{985C443A-D9E6-4E5E-A018-FA044D1D89BB}" type="pres">
      <dgm:prSet presAssocID="{F9CB6EE3-C34A-4450-A983-6E34020967C2}" presName="list" presStyleCnt="0">
        <dgm:presLayoutVars>
          <dgm:dir/>
          <dgm:animLvl val="lvl"/>
        </dgm:presLayoutVars>
      </dgm:prSet>
      <dgm:spPr/>
      <dgm:t>
        <a:bodyPr/>
        <a:lstStyle/>
        <a:p>
          <a:endParaRPr lang="es-ES"/>
        </a:p>
      </dgm:t>
    </dgm:pt>
    <dgm:pt modelId="{63A309C7-9957-4D0E-90E7-A32187B7114D}" type="pres">
      <dgm:prSet presAssocID="{CA840EBF-8E7A-46DF-A40D-D64D4D8EE307}" presName="posSpace" presStyleCnt="0"/>
      <dgm:spPr/>
      <dgm:t>
        <a:bodyPr/>
        <a:lstStyle/>
        <a:p>
          <a:endParaRPr lang="es-ES"/>
        </a:p>
      </dgm:t>
    </dgm:pt>
    <dgm:pt modelId="{A20CD92C-D469-4299-ADA6-181D03791202}" type="pres">
      <dgm:prSet presAssocID="{CA840EBF-8E7A-46DF-A40D-D64D4D8EE307}" presName="vertFlow" presStyleCnt="0"/>
      <dgm:spPr/>
      <dgm:t>
        <a:bodyPr/>
        <a:lstStyle/>
        <a:p>
          <a:endParaRPr lang="es-ES"/>
        </a:p>
      </dgm:t>
    </dgm:pt>
    <dgm:pt modelId="{FB29F094-FD93-44AA-BD6B-02CC9133E5C3}" type="pres">
      <dgm:prSet presAssocID="{CA840EBF-8E7A-46DF-A40D-D64D4D8EE307}" presName="topSpace" presStyleCnt="0"/>
      <dgm:spPr/>
      <dgm:t>
        <a:bodyPr/>
        <a:lstStyle/>
        <a:p>
          <a:endParaRPr lang="es-ES"/>
        </a:p>
      </dgm:t>
    </dgm:pt>
    <dgm:pt modelId="{5033C4B4-068C-4FCC-9824-18970B63AE22}" type="pres">
      <dgm:prSet presAssocID="{CA840EBF-8E7A-46DF-A40D-D64D4D8EE307}" presName="firstComp" presStyleCnt="0"/>
      <dgm:spPr/>
      <dgm:t>
        <a:bodyPr/>
        <a:lstStyle/>
        <a:p>
          <a:endParaRPr lang="es-ES"/>
        </a:p>
      </dgm:t>
    </dgm:pt>
    <dgm:pt modelId="{7943A89E-7C53-4DC1-9CEF-B9AF62930B4A}" type="pres">
      <dgm:prSet presAssocID="{CA840EBF-8E7A-46DF-A40D-D64D4D8EE307}" presName="firstChild" presStyleLbl="bgAccFollowNode1" presStyleIdx="0" presStyleCnt="6" custScaleX="123094"/>
      <dgm:spPr/>
      <dgm:t>
        <a:bodyPr/>
        <a:lstStyle/>
        <a:p>
          <a:endParaRPr lang="es-ES"/>
        </a:p>
      </dgm:t>
    </dgm:pt>
    <dgm:pt modelId="{F8622C6C-878F-4ED6-A302-B1D56EAC9F50}" type="pres">
      <dgm:prSet presAssocID="{CA840EBF-8E7A-46DF-A40D-D64D4D8EE307}" presName="firstChildTx" presStyleLbl="bgAccFollowNode1" presStyleIdx="0" presStyleCnt="6">
        <dgm:presLayoutVars>
          <dgm:bulletEnabled val="1"/>
        </dgm:presLayoutVars>
      </dgm:prSet>
      <dgm:spPr/>
      <dgm:t>
        <a:bodyPr/>
        <a:lstStyle/>
        <a:p>
          <a:endParaRPr lang="es-ES"/>
        </a:p>
      </dgm:t>
    </dgm:pt>
    <dgm:pt modelId="{A290754C-1C65-4E91-8860-1986B32A4A5C}" type="pres">
      <dgm:prSet presAssocID="{FFE1CED2-C975-4FC5-AA29-447F02EA59FD}" presName="comp" presStyleCnt="0"/>
      <dgm:spPr/>
      <dgm:t>
        <a:bodyPr/>
        <a:lstStyle/>
        <a:p>
          <a:endParaRPr lang="es-ES"/>
        </a:p>
      </dgm:t>
    </dgm:pt>
    <dgm:pt modelId="{00281DAB-90F1-428B-838B-2055AEB890B5}" type="pres">
      <dgm:prSet presAssocID="{FFE1CED2-C975-4FC5-AA29-447F02EA59FD}" presName="child" presStyleLbl="bgAccFollowNode1" presStyleIdx="1" presStyleCnt="6" custScaleX="123094"/>
      <dgm:spPr/>
      <dgm:t>
        <a:bodyPr/>
        <a:lstStyle/>
        <a:p>
          <a:endParaRPr lang="es-ES"/>
        </a:p>
      </dgm:t>
    </dgm:pt>
    <dgm:pt modelId="{41364F93-BA87-43BB-9C0E-B0F8E603DCB5}" type="pres">
      <dgm:prSet presAssocID="{FFE1CED2-C975-4FC5-AA29-447F02EA59FD}" presName="childTx" presStyleLbl="bgAccFollowNode1" presStyleIdx="1" presStyleCnt="6">
        <dgm:presLayoutVars>
          <dgm:bulletEnabled val="1"/>
        </dgm:presLayoutVars>
      </dgm:prSet>
      <dgm:spPr/>
      <dgm:t>
        <a:bodyPr/>
        <a:lstStyle/>
        <a:p>
          <a:endParaRPr lang="es-ES"/>
        </a:p>
      </dgm:t>
    </dgm:pt>
    <dgm:pt modelId="{B1A39E0A-B0F3-4736-88A8-60061EBAA296}" type="pres">
      <dgm:prSet presAssocID="{3905D2A9-5647-4F6D-826A-AD5B63E8DA78}" presName="comp" presStyleCnt="0"/>
      <dgm:spPr/>
      <dgm:t>
        <a:bodyPr/>
        <a:lstStyle/>
        <a:p>
          <a:endParaRPr lang="es-ES"/>
        </a:p>
      </dgm:t>
    </dgm:pt>
    <dgm:pt modelId="{CA1A9A85-1856-4360-B287-AACFEDBB6C72}" type="pres">
      <dgm:prSet presAssocID="{3905D2A9-5647-4F6D-826A-AD5B63E8DA78}" presName="child" presStyleLbl="bgAccFollowNode1" presStyleIdx="2" presStyleCnt="6" custScaleX="123094"/>
      <dgm:spPr/>
      <dgm:t>
        <a:bodyPr/>
        <a:lstStyle/>
        <a:p>
          <a:endParaRPr lang="es-ES"/>
        </a:p>
      </dgm:t>
    </dgm:pt>
    <dgm:pt modelId="{44F5B7E5-1956-4B5D-A6E6-8606078C85B3}" type="pres">
      <dgm:prSet presAssocID="{3905D2A9-5647-4F6D-826A-AD5B63E8DA78}" presName="childTx" presStyleLbl="bgAccFollowNode1" presStyleIdx="2" presStyleCnt="6">
        <dgm:presLayoutVars>
          <dgm:bulletEnabled val="1"/>
        </dgm:presLayoutVars>
      </dgm:prSet>
      <dgm:spPr/>
      <dgm:t>
        <a:bodyPr/>
        <a:lstStyle/>
        <a:p>
          <a:endParaRPr lang="es-ES"/>
        </a:p>
      </dgm:t>
    </dgm:pt>
    <dgm:pt modelId="{3F7D0E93-8779-4CC4-AAEF-91008BAD4A1B}" type="pres">
      <dgm:prSet presAssocID="{CA840EBF-8E7A-46DF-A40D-D64D4D8EE307}" presName="negSpace" presStyleCnt="0"/>
      <dgm:spPr/>
      <dgm:t>
        <a:bodyPr/>
        <a:lstStyle/>
        <a:p>
          <a:endParaRPr lang="es-ES"/>
        </a:p>
      </dgm:t>
    </dgm:pt>
    <dgm:pt modelId="{28BE7BF4-22B2-400B-B536-0426626244F3}" type="pres">
      <dgm:prSet presAssocID="{CA840EBF-8E7A-46DF-A40D-D64D4D8EE307}" presName="circle" presStyleLbl="node1" presStyleIdx="0" presStyleCnt="2" custScaleX="170406" custScaleY="125355" custLinFactNeighborX="-87465" custLinFactNeighborY="-3041"/>
      <dgm:spPr/>
      <dgm:t>
        <a:bodyPr/>
        <a:lstStyle/>
        <a:p>
          <a:endParaRPr lang="es-ES"/>
        </a:p>
      </dgm:t>
    </dgm:pt>
    <dgm:pt modelId="{23477DB3-5A38-4AD6-9C3B-7E1FDEBEEB4F}" type="pres">
      <dgm:prSet presAssocID="{2D2A17BF-5AA6-42C9-86B1-47A5B2671EDD}" presName="transSpace" presStyleCnt="0"/>
      <dgm:spPr/>
      <dgm:t>
        <a:bodyPr/>
        <a:lstStyle/>
        <a:p>
          <a:endParaRPr lang="es-ES"/>
        </a:p>
      </dgm:t>
    </dgm:pt>
    <dgm:pt modelId="{D5CFC09B-2CE0-48B9-A32E-99146351D564}" type="pres">
      <dgm:prSet presAssocID="{712D5C26-BE61-4908-A7D9-43D7339DE67B}" presName="posSpace" presStyleCnt="0"/>
      <dgm:spPr/>
      <dgm:t>
        <a:bodyPr/>
        <a:lstStyle/>
        <a:p>
          <a:endParaRPr lang="es-ES"/>
        </a:p>
      </dgm:t>
    </dgm:pt>
    <dgm:pt modelId="{3D7564CA-3DA4-4F26-9664-F5025A648A70}" type="pres">
      <dgm:prSet presAssocID="{712D5C26-BE61-4908-A7D9-43D7339DE67B}" presName="vertFlow" presStyleCnt="0"/>
      <dgm:spPr/>
      <dgm:t>
        <a:bodyPr/>
        <a:lstStyle/>
        <a:p>
          <a:endParaRPr lang="es-ES"/>
        </a:p>
      </dgm:t>
    </dgm:pt>
    <dgm:pt modelId="{E3BCC413-1DFA-49C8-A501-C2BEFEEA133B}" type="pres">
      <dgm:prSet presAssocID="{712D5C26-BE61-4908-A7D9-43D7339DE67B}" presName="topSpace" presStyleCnt="0"/>
      <dgm:spPr/>
      <dgm:t>
        <a:bodyPr/>
        <a:lstStyle/>
        <a:p>
          <a:endParaRPr lang="es-ES"/>
        </a:p>
      </dgm:t>
    </dgm:pt>
    <dgm:pt modelId="{99BAA8D5-227C-4B57-B9B6-55404D661C34}" type="pres">
      <dgm:prSet presAssocID="{712D5C26-BE61-4908-A7D9-43D7339DE67B}" presName="firstComp" presStyleCnt="0"/>
      <dgm:spPr/>
      <dgm:t>
        <a:bodyPr/>
        <a:lstStyle/>
        <a:p>
          <a:endParaRPr lang="es-ES"/>
        </a:p>
      </dgm:t>
    </dgm:pt>
    <dgm:pt modelId="{6E687734-593B-4C68-89DD-48694BCF5609}" type="pres">
      <dgm:prSet presAssocID="{712D5C26-BE61-4908-A7D9-43D7339DE67B}" presName="firstChild" presStyleLbl="bgAccFollowNode1" presStyleIdx="3" presStyleCnt="6" custScaleX="123094"/>
      <dgm:spPr/>
      <dgm:t>
        <a:bodyPr/>
        <a:lstStyle/>
        <a:p>
          <a:endParaRPr lang="es-ES"/>
        </a:p>
      </dgm:t>
    </dgm:pt>
    <dgm:pt modelId="{7850D851-DD92-4C89-87CE-8DA6AC789ABD}" type="pres">
      <dgm:prSet presAssocID="{712D5C26-BE61-4908-A7D9-43D7339DE67B}" presName="firstChildTx" presStyleLbl="bgAccFollowNode1" presStyleIdx="3" presStyleCnt="6">
        <dgm:presLayoutVars>
          <dgm:bulletEnabled val="1"/>
        </dgm:presLayoutVars>
      </dgm:prSet>
      <dgm:spPr/>
      <dgm:t>
        <a:bodyPr/>
        <a:lstStyle/>
        <a:p>
          <a:endParaRPr lang="es-ES"/>
        </a:p>
      </dgm:t>
    </dgm:pt>
    <dgm:pt modelId="{77EA8CDF-5AEE-4E56-8AC0-172E5C28BF9F}" type="pres">
      <dgm:prSet presAssocID="{4D04640B-48E4-4BD0-B95E-FB0DE9EEC477}" presName="comp" presStyleCnt="0"/>
      <dgm:spPr/>
      <dgm:t>
        <a:bodyPr/>
        <a:lstStyle/>
        <a:p>
          <a:endParaRPr lang="es-ES"/>
        </a:p>
      </dgm:t>
    </dgm:pt>
    <dgm:pt modelId="{3B19412A-482A-47C3-B4E8-DB4BAD6F0AC6}" type="pres">
      <dgm:prSet presAssocID="{4D04640B-48E4-4BD0-B95E-FB0DE9EEC477}" presName="child" presStyleLbl="bgAccFollowNode1" presStyleIdx="4" presStyleCnt="6" custScaleX="123094"/>
      <dgm:spPr/>
      <dgm:t>
        <a:bodyPr/>
        <a:lstStyle/>
        <a:p>
          <a:endParaRPr lang="es-ES"/>
        </a:p>
      </dgm:t>
    </dgm:pt>
    <dgm:pt modelId="{0658D00A-A851-4DBA-BA96-6A5E7CAB83A4}" type="pres">
      <dgm:prSet presAssocID="{4D04640B-48E4-4BD0-B95E-FB0DE9EEC477}" presName="childTx" presStyleLbl="bgAccFollowNode1" presStyleIdx="4" presStyleCnt="6">
        <dgm:presLayoutVars>
          <dgm:bulletEnabled val="1"/>
        </dgm:presLayoutVars>
      </dgm:prSet>
      <dgm:spPr/>
      <dgm:t>
        <a:bodyPr/>
        <a:lstStyle/>
        <a:p>
          <a:endParaRPr lang="es-ES"/>
        </a:p>
      </dgm:t>
    </dgm:pt>
    <dgm:pt modelId="{79E656B2-EF9E-4600-A217-885DA67BD553}" type="pres">
      <dgm:prSet presAssocID="{4A9290B9-7586-48FA-A76A-6F57E6BC447F}" presName="comp" presStyleCnt="0"/>
      <dgm:spPr/>
      <dgm:t>
        <a:bodyPr/>
        <a:lstStyle/>
        <a:p>
          <a:endParaRPr lang="es-ES"/>
        </a:p>
      </dgm:t>
    </dgm:pt>
    <dgm:pt modelId="{A8370649-DC00-4736-8A86-4CE14B3883B6}" type="pres">
      <dgm:prSet presAssocID="{4A9290B9-7586-48FA-A76A-6F57E6BC447F}" presName="child" presStyleLbl="bgAccFollowNode1" presStyleIdx="5" presStyleCnt="6" custScaleX="123094"/>
      <dgm:spPr/>
      <dgm:t>
        <a:bodyPr/>
        <a:lstStyle/>
        <a:p>
          <a:endParaRPr lang="es-ES"/>
        </a:p>
      </dgm:t>
    </dgm:pt>
    <dgm:pt modelId="{DB85B9F0-1058-4BDD-B942-C5855CF3CB51}" type="pres">
      <dgm:prSet presAssocID="{4A9290B9-7586-48FA-A76A-6F57E6BC447F}" presName="childTx" presStyleLbl="bgAccFollowNode1" presStyleIdx="5" presStyleCnt="6">
        <dgm:presLayoutVars>
          <dgm:bulletEnabled val="1"/>
        </dgm:presLayoutVars>
      </dgm:prSet>
      <dgm:spPr/>
      <dgm:t>
        <a:bodyPr/>
        <a:lstStyle/>
        <a:p>
          <a:endParaRPr lang="es-ES"/>
        </a:p>
      </dgm:t>
    </dgm:pt>
    <dgm:pt modelId="{0F34031F-7524-489B-886C-DBA39BA7FD0D}" type="pres">
      <dgm:prSet presAssocID="{712D5C26-BE61-4908-A7D9-43D7339DE67B}" presName="negSpace" presStyleCnt="0"/>
      <dgm:spPr/>
      <dgm:t>
        <a:bodyPr/>
        <a:lstStyle/>
        <a:p>
          <a:endParaRPr lang="es-ES"/>
        </a:p>
      </dgm:t>
    </dgm:pt>
    <dgm:pt modelId="{A94E4655-C0DC-4BBF-9AEB-7DC5FDEB12D3}" type="pres">
      <dgm:prSet presAssocID="{712D5C26-BE61-4908-A7D9-43D7339DE67B}" presName="circle" presStyleLbl="node1" presStyleIdx="1" presStyleCnt="2" custScaleX="157169" custScaleY="125355" custLinFactNeighborX="-56476" custLinFactNeighborY="-3041"/>
      <dgm:spPr/>
      <dgm:t>
        <a:bodyPr/>
        <a:lstStyle/>
        <a:p>
          <a:endParaRPr lang="es-ES"/>
        </a:p>
      </dgm:t>
    </dgm:pt>
  </dgm:ptLst>
  <dgm:cxnLst>
    <dgm:cxn modelId="{4EFA4472-F7B9-4555-94E0-B73F4DB44611}" type="presOf" srcId="{4A9290B9-7586-48FA-A76A-6F57E6BC447F}" destId="{A8370649-DC00-4736-8A86-4CE14B3883B6}" srcOrd="0" destOrd="0" presId="urn:microsoft.com/office/officeart/2005/8/layout/hList9"/>
    <dgm:cxn modelId="{1A1B23FC-7214-4B4A-8091-0CD62B542C07}" type="presOf" srcId="{7CF34681-1835-40DF-8FE3-F2EBC69BA8B9}" destId="{7850D851-DD92-4C89-87CE-8DA6AC789ABD}" srcOrd="1" destOrd="0" presId="urn:microsoft.com/office/officeart/2005/8/layout/hList9"/>
    <dgm:cxn modelId="{F4780FBE-F630-4F38-9B47-71E30F359C8D}" type="presOf" srcId="{FFE1CED2-C975-4FC5-AA29-447F02EA59FD}" destId="{41364F93-BA87-43BB-9C0E-B0F8E603DCB5}" srcOrd="1" destOrd="0" presId="urn:microsoft.com/office/officeart/2005/8/layout/hList9"/>
    <dgm:cxn modelId="{7149A891-8263-4C61-93B3-48CADD6A5D6F}" srcId="{712D5C26-BE61-4908-A7D9-43D7339DE67B}" destId="{4A9290B9-7586-48FA-A76A-6F57E6BC447F}" srcOrd="2" destOrd="0" parTransId="{D03D35A0-A48C-4084-A593-5CCA25BA6695}" sibTransId="{DFC59FA4-95CC-45F7-B02D-A202053C5DDD}"/>
    <dgm:cxn modelId="{64FE0609-B804-4E3A-9336-1BA3509422DF}" srcId="{CA840EBF-8E7A-46DF-A40D-D64D4D8EE307}" destId="{587F6C4C-1D52-4919-93BA-FE1B1E10546C}" srcOrd="0" destOrd="0" parTransId="{6AC76F29-0126-4581-80BC-9F93C1A64D2C}" sibTransId="{1C615B17-8C91-459D-A722-A90AB66BB99D}"/>
    <dgm:cxn modelId="{48666F83-3354-4FF6-8CF8-5CA87831FDC5}" srcId="{F9CB6EE3-C34A-4450-A983-6E34020967C2}" destId="{CA840EBF-8E7A-46DF-A40D-D64D4D8EE307}" srcOrd="0" destOrd="0" parTransId="{8C4DCC9C-3C47-4D91-B7C0-F7907924B4DB}" sibTransId="{2D2A17BF-5AA6-42C9-86B1-47A5B2671EDD}"/>
    <dgm:cxn modelId="{A8480281-A466-42E5-9F66-4B6C3D3BC29B}" type="presOf" srcId="{F9CB6EE3-C34A-4450-A983-6E34020967C2}" destId="{985C443A-D9E6-4E5E-A018-FA044D1D89BB}" srcOrd="0" destOrd="0" presId="urn:microsoft.com/office/officeart/2005/8/layout/hList9"/>
    <dgm:cxn modelId="{D2E3EED9-ED5C-4A4D-93AB-3B3BFFBCD9C2}" type="presOf" srcId="{CA840EBF-8E7A-46DF-A40D-D64D4D8EE307}" destId="{28BE7BF4-22B2-400B-B536-0426626244F3}" srcOrd="0" destOrd="0" presId="urn:microsoft.com/office/officeart/2005/8/layout/hList9"/>
    <dgm:cxn modelId="{E5EE429F-43FF-4534-80CD-350F44AF7B85}" srcId="{712D5C26-BE61-4908-A7D9-43D7339DE67B}" destId="{4D04640B-48E4-4BD0-B95E-FB0DE9EEC477}" srcOrd="1" destOrd="0" parTransId="{23AD3C48-B6B3-43B9-9C90-FA7549F4CE61}" sibTransId="{FE9C009B-D260-4810-B20E-43F3E41EEB4D}"/>
    <dgm:cxn modelId="{83415F93-248A-4ACC-925A-321A41024B84}" type="presOf" srcId="{4D04640B-48E4-4BD0-B95E-FB0DE9EEC477}" destId="{3B19412A-482A-47C3-B4E8-DB4BAD6F0AC6}" srcOrd="0" destOrd="0" presId="urn:microsoft.com/office/officeart/2005/8/layout/hList9"/>
    <dgm:cxn modelId="{C4D12D0D-33C7-4011-A2A5-C0BE117A5610}" type="presOf" srcId="{7CF34681-1835-40DF-8FE3-F2EBC69BA8B9}" destId="{6E687734-593B-4C68-89DD-48694BCF5609}" srcOrd="0" destOrd="0" presId="urn:microsoft.com/office/officeart/2005/8/layout/hList9"/>
    <dgm:cxn modelId="{A0BCD38B-A3C5-42BF-8434-7EB7014AD852}" srcId="{CA840EBF-8E7A-46DF-A40D-D64D4D8EE307}" destId="{3905D2A9-5647-4F6D-826A-AD5B63E8DA78}" srcOrd="2" destOrd="0" parTransId="{D1C04BCE-533D-41D2-AC11-438D2ED2A127}" sibTransId="{BFE701DA-357A-4951-84B0-F5E6F6B44CE4}"/>
    <dgm:cxn modelId="{8F6547A8-15FE-4068-89F5-CD355EFFEB7F}" type="presOf" srcId="{587F6C4C-1D52-4919-93BA-FE1B1E10546C}" destId="{F8622C6C-878F-4ED6-A302-B1D56EAC9F50}" srcOrd="1" destOrd="0" presId="urn:microsoft.com/office/officeart/2005/8/layout/hList9"/>
    <dgm:cxn modelId="{40433CD7-2ADC-4430-B705-79771D2BABAE}" srcId="{CA840EBF-8E7A-46DF-A40D-D64D4D8EE307}" destId="{FFE1CED2-C975-4FC5-AA29-447F02EA59FD}" srcOrd="1" destOrd="0" parTransId="{1383E4C3-46C6-40AB-BF27-10D21E385163}" sibTransId="{B53BD217-413D-4400-8EE3-ED9B0964A455}"/>
    <dgm:cxn modelId="{5B92F21E-8662-467D-BFBC-8E74D21CD793}" type="presOf" srcId="{4A9290B9-7586-48FA-A76A-6F57E6BC447F}" destId="{DB85B9F0-1058-4BDD-B942-C5855CF3CB51}" srcOrd="1" destOrd="0" presId="urn:microsoft.com/office/officeart/2005/8/layout/hList9"/>
    <dgm:cxn modelId="{E92C8CFA-DA5F-4C7A-91D4-A28406684BCB}" type="presOf" srcId="{3905D2A9-5647-4F6D-826A-AD5B63E8DA78}" destId="{44F5B7E5-1956-4B5D-A6E6-8606078C85B3}" srcOrd="1" destOrd="0" presId="urn:microsoft.com/office/officeart/2005/8/layout/hList9"/>
    <dgm:cxn modelId="{DB1854C7-45AC-41DA-B919-8FCA3BE8A193}" type="presOf" srcId="{3905D2A9-5647-4F6D-826A-AD5B63E8DA78}" destId="{CA1A9A85-1856-4360-B287-AACFEDBB6C72}" srcOrd="0" destOrd="0" presId="urn:microsoft.com/office/officeart/2005/8/layout/hList9"/>
    <dgm:cxn modelId="{52D10CF9-8F15-4A39-BCF8-3C7388A543EC}" srcId="{712D5C26-BE61-4908-A7D9-43D7339DE67B}" destId="{7CF34681-1835-40DF-8FE3-F2EBC69BA8B9}" srcOrd="0" destOrd="0" parTransId="{EB97D73B-DE27-46A2-B186-74B7D41CFE4B}" sibTransId="{6BC0B365-FBAC-44B6-B3F3-A8D98FD7ED81}"/>
    <dgm:cxn modelId="{BFEC1089-78E1-44C9-8DF2-D5AB02B0F2E8}" type="presOf" srcId="{712D5C26-BE61-4908-A7D9-43D7339DE67B}" destId="{A94E4655-C0DC-4BBF-9AEB-7DC5FDEB12D3}" srcOrd="0" destOrd="0" presId="urn:microsoft.com/office/officeart/2005/8/layout/hList9"/>
    <dgm:cxn modelId="{0F88769A-5A65-47B2-AD91-EAAC2CFDB401}" type="presOf" srcId="{587F6C4C-1D52-4919-93BA-FE1B1E10546C}" destId="{7943A89E-7C53-4DC1-9CEF-B9AF62930B4A}" srcOrd="0" destOrd="0" presId="urn:microsoft.com/office/officeart/2005/8/layout/hList9"/>
    <dgm:cxn modelId="{3E499348-AB95-4D58-9E02-0F7FD3667377}" srcId="{F9CB6EE3-C34A-4450-A983-6E34020967C2}" destId="{712D5C26-BE61-4908-A7D9-43D7339DE67B}" srcOrd="1" destOrd="0" parTransId="{A78610A3-FE3F-4C93-9B16-E494A6E31818}" sibTransId="{8E7E9C5D-66A6-4BE6-8F94-3C49B4CB4767}"/>
    <dgm:cxn modelId="{9C8A86AC-599A-4FD1-AE1E-B2B92F3FAAD1}" type="presOf" srcId="{FFE1CED2-C975-4FC5-AA29-447F02EA59FD}" destId="{00281DAB-90F1-428B-838B-2055AEB890B5}" srcOrd="0" destOrd="0" presId="urn:microsoft.com/office/officeart/2005/8/layout/hList9"/>
    <dgm:cxn modelId="{F142ECED-120A-4D4D-8819-292FBC631960}" type="presOf" srcId="{4D04640B-48E4-4BD0-B95E-FB0DE9EEC477}" destId="{0658D00A-A851-4DBA-BA96-6A5E7CAB83A4}" srcOrd="1" destOrd="0" presId="urn:microsoft.com/office/officeart/2005/8/layout/hList9"/>
    <dgm:cxn modelId="{CCCE412D-BFCC-4100-A639-F841C0426110}" type="presParOf" srcId="{985C443A-D9E6-4E5E-A018-FA044D1D89BB}" destId="{63A309C7-9957-4D0E-90E7-A32187B7114D}" srcOrd="0" destOrd="0" presId="urn:microsoft.com/office/officeart/2005/8/layout/hList9"/>
    <dgm:cxn modelId="{CC3FE9AD-BF95-473E-A7B3-4A2FE5856891}" type="presParOf" srcId="{985C443A-D9E6-4E5E-A018-FA044D1D89BB}" destId="{A20CD92C-D469-4299-ADA6-181D03791202}" srcOrd="1" destOrd="0" presId="urn:microsoft.com/office/officeart/2005/8/layout/hList9"/>
    <dgm:cxn modelId="{D3C281B0-1D5C-4916-BB83-AD25C4EED689}" type="presParOf" srcId="{A20CD92C-D469-4299-ADA6-181D03791202}" destId="{FB29F094-FD93-44AA-BD6B-02CC9133E5C3}" srcOrd="0" destOrd="0" presId="urn:microsoft.com/office/officeart/2005/8/layout/hList9"/>
    <dgm:cxn modelId="{BE662FF3-BE4F-413C-84A0-3A763ED7FFFF}" type="presParOf" srcId="{A20CD92C-D469-4299-ADA6-181D03791202}" destId="{5033C4B4-068C-4FCC-9824-18970B63AE22}" srcOrd="1" destOrd="0" presId="urn:microsoft.com/office/officeart/2005/8/layout/hList9"/>
    <dgm:cxn modelId="{95A2E546-E085-4B48-95B1-64CC8806939D}" type="presParOf" srcId="{5033C4B4-068C-4FCC-9824-18970B63AE22}" destId="{7943A89E-7C53-4DC1-9CEF-B9AF62930B4A}" srcOrd="0" destOrd="0" presId="urn:microsoft.com/office/officeart/2005/8/layout/hList9"/>
    <dgm:cxn modelId="{BB302B15-6C0C-4282-AD78-B26E6A635F88}" type="presParOf" srcId="{5033C4B4-068C-4FCC-9824-18970B63AE22}" destId="{F8622C6C-878F-4ED6-A302-B1D56EAC9F50}" srcOrd="1" destOrd="0" presId="urn:microsoft.com/office/officeart/2005/8/layout/hList9"/>
    <dgm:cxn modelId="{0D5B6CE8-BBBF-4456-BEB8-505747894A0C}" type="presParOf" srcId="{A20CD92C-D469-4299-ADA6-181D03791202}" destId="{A290754C-1C65-4E91-8860-1986B32A4A5C}" srcOrd="2" destOrd="0" presId="urn:microsoft.com/office/officeart/2005/8/layout/hList9"/>
    <dgm:cxn modelId="{AE27C22C-1AF7-4832-9EFD-45BA4B900C2C}" type="presParOf" srcId="{A290754C-1C65-4E91-8860-1986B32A4A5C}" destId="{00281DAB-90F1-428B-838B-2055AEB890B5}" srcOrd="0" destOrd="0" presId="urn:microsoft.com/office/officeart/2005/8/layout/hList9"/>
    <dgm:cxn modelId="{5AE20DEE-DEBB-4C91-BF44-620A1F0E3BDC}" type="presParOf" srcId="{A290754C-1C65-4E91-8860-1986B32A4A5C}" destId="{41364F93-BA87-43BB-9C0E-B0F8E603DCB5}" srcOrd="1" destOrd="0" presId="urn:microsoft.com/office/officeart/2005/8/layout/hList9"/>
    <dgm:cxn modelId="{ABF645EA-A9DD-45E3-94CC-C82CD0EEF7E0}" type="presParOf" srcId="{A20CD92C-D469-4299-ADA6-181D03791202}" destId="{B1A39E0A-B0F3-4736-88A8-60061EBAA296}" srcOrd="3" destOrd="0" presId="urn:microsoft.com/office/officeart/2005/8/layout/hList9"/>
    <dgm:cxn modelId="{DFAC2B2D-B345-4C76-91D5-8166E459B9CF}" type="presParOf" srcId="{B1A39E0A-B0F3-4736-88A8-60061EBAA296}" destId="{CA1A9A85-1856-4360-B287-AACFEDBB6C72}" srcOrd="0" destOrd="0" presId="urn:microsoft.com/office/officeart/2005/8/layout/hList9"/>
    <dgm:cxn modelId="{AD74F575-4CEB-4E43-8C96-890202C36B08}" type="presParOf" srcId="{B1A39E0A-B0F3-4736-88A8-60061EBAA296}" destId="{44F5B7E5-1956-4B5D-A6E6-8606078C85B3}" srcOrd="1" destOrd="0" presId="urn:microsoft.com/office/officeart/2005/8/layout/hList9"/>
    <dgm:cxn modelId="{EC3DEB8B-9D83-4F8A-A7D2-2213D7D2FE56}" type="presParOf" srcId="{985C443A-D9E6-4E5E-A018-FA044D1D89BB}" destId="{3F7D0E93-8779-4CC4-AAEF-91008BAD4A1B}" srcOrd="2" destOrd="0" presId="urn:microsoft.com/office/officeart/2005/8/layout/hList9"/>
    <dgm:cxn modelId="{1B52A087-D38A-487F-BA55-4E9AAAB83ED1}" type="presParOf" srcId="{985C443A-D9E6-4E5E-A018-FA044D1D89BB}" destId="{28BE7BF4-22B2-400B-B536-0426626244F3}" srcOrd="3" destOrd="0" presId="urn:microsoft.com/office/officeart/2005/8/layout/hList9"/>
    <dgm:cxn modelId="{09A7813D-6F9D-4BFB-8932-6780B16584AB}" type="presParOf" srcId="{985C443A-D9E6-4E5E-A018-FA044D1D89BB}" destId="{23477DB3-5A38-4AD6-9C3B-7E1FDEBEEB4F}" srcOrd="4" destOrd="0" presId="urn:microsoft.com/office/officeart/2005/8/layout/hList9"/>
    <dgm:cxn modelId="{678371E7-DBD0-4252-8CAD-5C1A9C6970E7}" type="presParOf" srcId="{985C443A-D9E6-4E5E-A018-FA044D1D89BB}" destId="{D5CFC09B-2CE0-48B9-A32E-99146351D564}" srcOrd="5" destOrd="0" presId="urn:microsoft.com/office/officeart/2005/8/layout/hList9"/>
    <dgm:cxn modelId="{3754EA1E-44A2-4DFC-B1D7-4E69F779B0DD}" type="presParOf" srcId="{985C443A-D9E6-4E5E-A018-FA044D1D89BB}" destId="{3D7564CA-3DA4-4F26-9664-F5025A648A70}" srcOrd="6" destOrd="0" presId="urn:microsoft.com/office/officeart/2005/8/layout/hList9"/>
    <dgm:cxn modelId="{9B0EB217-BBAA-41CB-92DE-F4393D5A39CC}" type="presParOf" srcId="{3D7564CA-3DA4-4F26-9664-F5025A648A70}" destId="{E3BCC413-1DFA-49C8-A501-C2BEFEEA133B}" srcOrd="0" destOrd="0" presId="urn:microsoft.com/office/officeart/2005/8/layout/hList9"/>
    <dgm:cxn modelId="{D56F4512-4777-471D-B54B-EFDED9D8168D}" type="presParOf" srcId="{3D7564CA-3DA4-4F26-9664-F5025A648A70}" destId="{99BAA8D5-227C-4B57-B9B6-55404D661C34}" srcOrd="1" destOrd="0" presId="urn:microsoft.com/office/officeart/2005/8/layout/hList9"/>
    <dgm:cxn modelId="{E1D82563-04C6-46D0-ACB2-574B7551ACCB}" type="presParOf" srcId="{99BAA8D5-227C-4B57-B9B6-55404D661C34}" destId="{6E687734-593B-4C68-89DD-48694BCF5609}" srcOrd="0" destOrd="0" presId="urn:microsoft.com/office/officeart/2005/8/layout/hList9"/>
    <dgm:cxn modelId="{A9331065-1F72-4A6A-8E3D-0874755B0121}" type="presParOf" srcId="{99BAA8D5-227C-4B57-B9B6-55404D661C34}" destId="{7850D851-DD92-4C89-87CE-8DA6AC789ABD}" srcOrd="1" destOrd="0" presId="urn:microsoft.com/office/officeart/2005/8/layout/hList9"/>
    <dgm:cxn modelId="{3C74E94A-84F5-43CE-A982-404F2A1C7318}" type="presParOf" srcId="{3D7564CA-3DA4-4F26-9664-F5025A648A70}" destId="{77EA8CDF-5AEE-4E56-8AC0-172E5C28BF9F}" srcOrd="2" destOrd="0" presId="urn:microsoft.com/office/officeart/2005/8/layout/hList9"/>
    <dgm:cxn modelId="{99998F21-6B42-447C-A357-004CF7CE4680}" type="presParOf" srcId="{77EA8CDF-5AEE-4E56-8AC0-172E5C28BF9F}" destId="{3B19412A-482A-47C3-B4E8-DB4BAD6F0AC6}" srcOrd="0" destOrd="0" presId="urn:microsoft.com/office/officeart/2005/8/layout/hList9"/>
    <dgm:cxn modelId="{9007E25D-3F94-4C7D-9EA8-B0242DEA4575}" type="presParOf" srcId="{77EA8CDF-5AEE-4E56-8AC0-172E5C28BF9F}" destId="{0658D00A-A851-4DBA-BA96-6A5E7CAB83A4}" srcOrd="1" destOrd="0" presId="urn:microsoft.com/office/officeart/2005/8/layout/hList9"/>
    <dgm:cxn modelId="{2A828790-925C-4B46-9A93-8A155DDE3A23}" type="presParOf" srcId="{3D7564CA-3DA4-4F26-9664-F5025A648A70}" destId="{79E656B2-EF9E-4600-A217-885DA67BD553}" srcOrd="3" destOrd="0" presId="urn:microsoft.com/office/officeart/2005/8/layout/hList9"/>
    <dgm:cxn modelId="{591B6A10-CF25-4A13-BA0B-ED0145375068}" type="presParOf" srcId="{79E656B2-EF9E-4600-A217-885DA67BD553}" destId="{A8370649-DC00-4736-8A86-4CE14B3883B6}" srcOrd="0" destOrd="0" presId="urn:microsoft.com/office/officeart/2005/8/layout/hList9"/>
    <dgm:cxn modelId="{6FA3E43C-BFE6-4505-803F-3473603171EF}" type="presParOf" srcId="{79E656B2-EF9E-4600-A217-885DA67BD553}" destId="{DB85B9F0-1058-4BDD-B942-C5855CF3CB51}" srcOrd="1" destOrd="0" presId="urn:microsoft.com/office/officeart/2005/8/layout/hList9"/>
    <dgm:cxn modelId="{0A68D498-B789-4AA1-9848-D4E2F413B163}" type="presParOf" srcId="{985C443A-D9E6-4E5E-A018-FA044D1D89BB}" destId="{0F34031F-7524-489B-886C-DBA39BA7FD0D}" srcOrd="7" destOrd="0" presId="urn:microsoft.com/office/officeart/2005/8/layout/hList9"/>
    <dgm:cxn modelId="{4AF9F788-0C4D-4DF5-B806-BB0B6F2DF6D5}" type="presParOf" srcId="{985C443A-D9E6-4E5E-A018-FA044D1D89BB}" destId="{A94E4655-C0DC-4BBF-9AEB-7DC5FDEB12D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693EA7-2A75-4868-B8E1-EA895FB4E6DB}"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es-ES"/>
        </a:p>
      </dgm:t>
    </dgm:pt>
    <dgm:pt modelId="{60CAD884-B184-4CB6-B312-05BC639C6DDD}">
      <dgm:prSet phldrT="[Texto]" custT="1"/>
      <dgm:spPr/>
      <dgm:t>
        <a:bodyPr/>
        <a:lstStyle/>
        <a:p>
          <a:r>
            <a:rPr lang="es-ES" sz="2000" dirty="0" smtClean="0">
              <a:latin typeface="Times New Roman" panose="02020603050405020304" pitchFamily="18" charset="0"/>
              <a:cs typeface="Times New Roman" panose="02020603050405020304" pitchFamily="18" charset="0"/>
            </a:rPr>
            <a:t>CALIDAD</a:t>
          </a:r>
          <a:endParaRPr lang="es-ES" sz="2000" dirty="0">
            <a:latin typeface="Times New Roman" panose="02020603050405020304" pitchFamily="18" charset="0"/>
            <a:cs typeface="Times New Roman" panose="02020603050405020304" pitchFamily="18" charset="0"/>
          </a:endParaRPr>
        </a:p>
      </dgm:t>
    </dgm:pt>
    <dgm:pt modelId="{418CB775-0E23-4F9C-A64B-DF29AA954732}" type="parTrans" cxnId="{CFE69EF9-9B76-46DD-B419-5FBBB5BF36D4}">
      <dgm:prSet/>
      <dgm:spPr/>
      <dgm:t>
        <a:bodyPr/>
        <a:lstStyle/>
        <a:p>
          <a:endParaRPr lang="es-ES" sz="1600">
            <a:latin typeface="Times New Roman" panose="02020603050405020304" pitchFamily="18" charset="0"/>
            <a:cs typeface="Times New Roman" panose="02020603050405020304" pitchFamily="18" charset="0"/>
          </a:endParaRPr>
        </a:p>
      </dgm:t>
    </dgm:pt>
    <dgm:pt modelId="{C54B9123-414E-4E5C-9893-35183604AB85}" type="sibTrans" cxnId="{CFE69EF9-9B76-46DD-B419-5FBBB5BF36D4}">
      <dgm:prSet/>
      <dgm:spPr/>
      <dgm:t>
        <a:bodyPr/>
        <a:lstStyle/>
        <a:p>
          <a:endParaRPr lang="es-ES" sz="1600">
            <a:latin typeface="Times New Roman" panose="02020603050405020304" pitchFamily="18" charset="0"/>
            <a:cs typeface="Times New Roman" panose="02020603050405020304" pitchFamily="18" charset="0"/>
          </a:endParaRPr>
        </a:p>
      </dgm:t>
    </dgm:pt>
    <dgm:pt modelId="{4927D2D3-DAEE-4435-9D82-BE5E04E861FC}">
      <dgm:prSet phldrT="[Texto]" custT="1"/>
      <dgm:spPr/>
      <dgm:t>
        <a:bodyPr/>
        <a:lstStyle/>
        <a:p>
          <a:r>
            <a:rPr lang="es-ES" sz="1600" dirty="0" smtClean="0">
              <a:latin typeface="Times New Roman" panose="02020603050405020304" pitchFamily="18" charset="0"/>
              <a:cs typeface="Times New Roman" panose="02020603050405020304" pitchFamily="18" charset="0"/>
            </a:rPr>
            <a:t>Ingreso Camión</a:t>
          </a:r>
          <a:endParaRPr lang="es-ES" sz="1600" dirty="0">
            <a:latin typeface="Times New Roman" panose="02020603050405020304" pitchFamily="18" charset="0"/>
            <a:cs typeface="Times New Roman" panose="02020603050405020304" pitchFamily="18" charset="0"/>
          </a:endParaRPr>
        </a:p>
      </dgm:t>
    </dgm:pt>
    <dgm:pt modelId="{B4BB27A8-1D14-4D72-8338-B31B6A0969BF}" type="parTrans" cxnId="{E09D32FE-AC18-4267-8A6A-835B796CF09E}">
      <dgm:prSet/>
      <dgm:spPr/>
      <dgm:t>
        <a:bodyPr/>
        <a:lstStyle/>
        <a:p>
          <a:endParaRPr lang="es-ES" sz="1600">
            <a:latin typeface="Times New Roman" panose="02020603050405020304" pitchFamily="18" charset="0"/>
            <a:cs typeface="Times New Roman" panose="02020603050405020304" pitchFamily="18" charset="0"/>
          </a:endParaRPr>
        </a:p>
      </dgm:t>
    </dgm:pt>
    <dgm:pt modelId="{288871C4-7F09-40C1-B9B2-95904E9CE276}" type="sibTrans" cxnId="{E09D32FE-AC18-4267-8A6A-835B796CF09E}">
      <dgm:prSet/>
      <dgm:spPr/>
      <dgm:t>
        <a:bodyPr/>
        <a:lstStyle/>
        <a:p>
          <a:endParaRPr lang="es-ES" sz="1600">
            <a:latin typeface="Times New Roman" panose="02020603050405020304" pitchFamily="18" charset="0"/>
            <a:cs typeface="Times New Roman" panose="02020603050405020304" pitchFamily="18" charset="0"/>
          </a:endParaRPr>
        </a:p>
      </dgm:t>
    </dgm:pt>
    <dgm:pt modelId="{5E788A0B-CCA0-4522-9600-65E4DC47A0FE}">
      <dgm:prSet phldrT="[Texto]" custT="1"/>
      <dgm:spPr/>
      <dgm:t>
        <a:bodyPr/>
        <a:lstStyle/>
        <a:p>
          <a:r>
            <a:rPr lang="es-ES" sz="2000" dirty="0" smtClean="0">
              <a:latin typeface="Times New Roman" panose="02020603050405020304" pitchFamily="18" charset="0"/>
              <a:cs typeface="Times New Roman" panose="02020603050405020304" pitchFamily="18" charset="0"/>
            </a:rPr>
            <a:t>PRODUCCION </a:t>
          </a:r>
          <a:endParaRPr lang="es-ES" sz="2000" dirty="0">
            <a:latin typeface="Times New Roman" panose="02020603050405020304" pitchFamily="18" charset="0"/>
            <a:cs typeface="Times New Roman" panose="02020603050405020304" pitchFamily="18" charset="0"/>
          </a:endParaRPr>
        </a:p>
      </dgm:t>
    </dgm:pt>
    <dgm:pt modelId="{C44BC291-3E35-49AE-B061-E6C5A3590401}" type="parTrans" cxnId="{6D8B10B9-F000-4D1F-A568-821849FA6DF1}">
      <dgm:prSet/>
      <dgm:spPr/>
      <dgm:t>
        <a:bodyPr/>
        <a:lstStyle/>
        <a:p>
          <a:endParaRPr lang="es-ES" sz="1600">
            <a:latin typeface="Times New Roman" panose="02020603050405020304" pitchFamily="18" charset="0"/>
            <a:cs typeface="Times New Roman" panose="02020603050405020304" pitchFamily="18" charset="0"/>
          </a:endParaRPr>
        </a:p>
      </dgm:t>
    </dgm:pt>
    <dgm:pt modelId="{522F06D5-FF78-4231-BBE0-325A109C7CD2}" type="sibTrans" cxnId="{6D8B10B9-F000-4D1F-A568-821849FA6DF1}">
      <dgm:prSet/>
      <dgm:spPr/>
      <dgm:t>
        <a:bodyPr/>
        <a:lstStyle/>
        <a:p>
          <a:endParaRPr lang="es-ES" sz="1600">
            <a:latin typeface="Times New Roman" panose="02020603050405020304" pitchFamily="18" charset="0"/>
            <a:cs typeface="Times New Roman" panose="02020603050405020304" pitchFamily="18" charset="0"/>
          </a:endParaRPr>
        </a:p>
      </dgm:t>
    </dgm:pt>
    <dgm:pt modelId="{2C0F60ED-6F07-47D1-BB31-1EFE498FC167}">
      <dgm:prSet phldrT="[Texto]" custT="1"/>
      <dgm:spPr/>
      <dgm:t>
        <a:bodyPr/>
        <a:lstStyle/>
        <a:p>
          <a:r>
            <a:rPr lang="es-ES" sz="1600" dirty="0" smtClean="0">
              <a:latin typeface="Times New Roman" panose="02020603050405020304" pitchFamily="18" charset="0"/>
              <a:cs typeface="Times New Roman" panose="02020603050405020304" pitchFamily="18" charset="0"/>
            </a:rPr>
            <a:t>Descarga de grano</a:t>
          </a:r>
          <a:endParaRPr lang="es-ES" sz="1600" dirty="0">
            <a:latin typeface="Times New Roman" panose="02020603050405020304" pitchFamily="18" charset="0"/>
            <a:cs typeface="Times New Roman" panose="02020603050405020304" pitchFamily="18" charset="0"/>
          </a:endParaRPr>
        </a:p>
      </dgm:t>
    </dgm:pt>
    <dgm:pt modelId="{7AE93429-A2B9-44E5-8D0A-1E5C7EE65792}" type="parTrans" cxnId="{40E0075E-BEE1-4FFA-B53A-4146A4169A9D}">
      <dgm:prSet/>
      <dgm:spPr/>
      <dgm:t>
        <a:bodyPr/>
        <a:lstStyle/>
        <a:p>
          <a:endParaRPr lang="es-ES" sz="1600">
            <a:latin typeface="Times New Roman" panose="02020603050405020304" pitchFamily="18" charset="0"/>
            <a:cs typeface="Times New Roman" panose="02020603050405020304" pitchFamily="18" charset="0"/>
          </a:endParaRPr>
        </a:p>
      </dgm:t>
    </dgm:pt>
    <dgm:pt modelId="{911E63BF-ACBD-424F-B0D7-8CD27A14B0E3}" type="sibTrans" cxnId="{40E0075E-BEE1-4FFA-B53A-4146A4169A9D}">
      <dgm:prSet/>
      <dgm:spPr/>
      <dgm:t>
        <a:bodyPr/>
        <a:lstStyle/>
        <a:p>
          <a:endParaRPr lang="es-ES" sz="1600">
            <a:latin typeface="Times New Roman" panose="02020603050405020304" pitchFamily="18" charset="0"/>
            <a:cs typeface="Times New Roman" panose="02020603050405020304" pitchFamily="18" charset="0"/>
          </a:endParaRPr>
        </a:p>
      </dgm:t>
    </dgm:pt>
    <dgm:pt modelId="{8F2ABF38-39C9-4791-927A-A7C46EEBA2F5}">
      <dgm:prSet phldrT="[Texto]" custT="1"/>
      <dgm:spPr/>
      <dgm:t>
        <a:bodyPr/>
        <a:lstStyle/>
        <a:p>
          <a:r>
            <a:rPr lang="es-ES" sz="2000" dirty="0" smtClean="0">
              <a:latin typeface="Times New Roman" panose="02020603050405020304" pitchFamily="18" charset="0"/>
              <a:cs typeface="Times New Roman" panose="02020603050405020304" pitchFamily="18" charset="0"/>
            </a:rPr>
            <a:t>FACTURACION</a:t>
          </a:r>
          <a:endParaRPr lang="es-ES" sz="2000" dirty="0">
            <a:latin typeface="Times New Roman" panose="02020603050405020304" pitchFamily="18" charset="0"/>
            <a:cs typeface="Times New Roman" panose="02020603050405020304" pitchFamily="18" charset="0"/>
          </a:endParaRPr>
        </a:p>
      </dgm:t>
    </dgm:pt>
    <dgm:pt modelId="{60A802C3-225B-41D6-9862-92FCC636E48D}" type="parTrans" cxnId="{E8B27C7F-0A2A-4C3A-A0FC-7DF2A1A8BF43}">
      <dgm:prSet/>
      <dgm:spPr/>
      <dgm:t>
        <a:bodyPr/>
        <a:lstStyle/>
        <a:p>
          <a:endParaRPr lang="es-ES" sz="1600">
            <a:latin typeface="Times New Roman" panose="02020603050405020304" pitchFamily="18" charset="0"/>
            <a:cs typeface="Times New Roman" panose="02020603050405020304" pitchFamily="18" charset="0"/>
          </a:endParaRPr>
        </a:p>
      </dgm:t>
    </dgm:pt>
    <dgm:pt modelId="{C853C39B-C252-4CB7-AA8B-7103BF770026}" type="sibTrans" cxnId="{E8B27C7F-0A2A-4C3A-A0FC-7DF2A1A8BF43}">
      <dgm:prSet/>
      <dgm:spPr/>
      <dgm:t>
        <a:bodyPr/>
        <a:lstStyle/>
        <a:p>
          <a:endParaRPr lang="es-ES" sz="1600">
            <a:latin typeface="Times New Roman" panose="02020603050405020304" pitchFamily="18" charset="0"/>
            <a:cs typeface="Times New Roman" panose="02020603050405020304" pitchFamily="18" charset="0"/>
          </a:endParaRPr>
        </a:p>
      </dgm:t>
    </dgm:pt>
    <dgm:pt modelId="{A456D944-188A-4EA2-BEDA-2B77E94D0F77}">
      <dgm:prSet phldrT="[Texto]" custT="1"/>
      <dgm:spPr/>
      <dgm:t>
        <a:bodyPr/>
        <a:lstStyle/>
        <a:p>
          <a:r>
            <a:rPr lang="es-ES" sz="1600" dirty="0" smtClean="0">
              <a:latin typeface="Times New Roman" panose="02020603050405020304" pitchFamily="18" charset="0"/>
              <a:cs typeface="Times New Roman" panose="02020603050405020304" pitchFamily="18" charset="0"/>
            </a:rPr>
            <a:t>Despacho y factura</a:t>
          </a:r>
          <a:endParaRPr lang="es-ES" sz="1600" dirty="0">
            <a:latin typeface="Times New Roman" panose="02020603050405020304" pitchFamily="18" charset="0"/>
            <a:cs typeface="Times New Roman" panose="02020603050405020304" pitchFamily="18" charset="0"/>
          </a:endParaRPr>
        </a:p>
      </dgm:t>
    </dgm:pt>
    <dgm:pt modelId="{5D16A50A-1CED-480F-BB30-5F6069AB0C0B}" type="parTrans" cxnId="{003F46A3-D797-4B7B-B2ED-4C1467A7FD49}">
      <dgm:prSet/>
      <dgm:spPr/>
      <dgm:t>
        <a:bodyPr/>
        <a:lstStyle/>
        <a:p>
          <a:endParaRPr lang="es-ES" sz="1600">
            <a:latin typeface="Times New Roman" panose="02020603050405020304" pitchFamily="18" charset="0"/>
            <a:cs typeface="Times New Roman" panose="02020603050405020304" pitchFamily="18" charset="0"/>
          </a:endParaRPr>
        </a:p>
      </dgm:t>
    </dgm:pt>
    <dgm:pt modelId="{A7149D6B-3EB4-4098-9EEF-F3F19487C914}" type="sibTrans" cxnId="{003F46A3-D797-4B7B-B2ED-4C1467A7FD49}">
      <dgm:prSet/>
      <dgm:spPr/>
      <dgm:t>
        <a:bodyPr/>
        <a:lstStyle/>
        <a:p>
          <a:endParaRPr lang="es-ES" sz="1600">
            <a:latin typeface="Times New Roman" panose="02020603050405020304" pitchFamily="18" charset="0"/>
            <a:cs typeface="Times New Roman" panose="02020603050405020304" pitchFamily="18" charset="0"/>
          </a:endParaRPr>
        </a:p>
      </dgm:t>
    </dgm:pt>
    <dgm:pt modelId="{19DD7540-7A4F-41E8-8FC6-608DC21AC614}">
      <dgm:prSet phldrT="[Texto]" custT="1"/>
      <dgm:spPr/>
      <dgm:t>
        <a:bodyPr/>
        <a:lstStyle/>
        <a:p>
          <a:r>
            <a:rPr lang="es-ES" sz="1600" dirty="0" smtClean="0">
              <a:latin typeface="Times New Roman" panose="02020603050405020304" pitchFamily="18" charset="0"/>
              <a:cs typeface="Times New Roman" panose="02020603050405020304" pitchFamily="18" charset="0"/>
            </a:rPr>
            <a:t>Selección de muestra de granos</a:t>
          </a:r>
          <a:endParaRPr lang="es-ES" sz="1600" dirty="0">
            <a:latin typeface="Times New Roman" panose="02020603050405020304" pitchFamily="18" charset="0"/>
            <a:cs typeface="Times New Roman" panose="02020603050405020304" pitchFamily="18" charset="0"/>
          </a:endParaRPr>
        </a:p>
      </dgm:t>
    </dgm:pt>
    <dgm:pt modelId="{49297F79-1825-4AE3-A91C-3394193DD0F7}" type="parTrans" cxnId="{82A973B6-C2F2-467F-89F8-BCD50AD1ADAC}">
      <dgm:prSet/>
      <dgm:spPr/>
      <dgm:t>
        <a:bodyPr/>
        <a:lstStyle/>
        <a:p>
          <a:endParaRPr lang="es-ES" sz="1600">
            <a:latin typeface="Times New Roman" panose="02020603050405020304" pitchFamily="18" charset="0"/>
            <a:cs typeface="Times New Roman" panose="02020603050405020304" pitchFamily="18" charset="0"/>
          </a:endParaRPr>
        </a:p>
      </dgm:t>
    </dgm:pt>
    <dgm:pt modelId="{81574ADC-0C6E-4CC6-8826-0F7475C8BDD1}" type="sibTrans" cxnId="{82A973B6-C2F2-467F-89F8-BCD50AD1ADAC}">
      <dgm:prSet/>
      <dgm:spPr/>
      <dgm:t>
        <a:bodyPr/>
        <a:lstStyle/>
        <a:p>
          <a:endParaRPr lang="es-ES" sz="1600">
            <a:latin typeface="Times New Roman" panose="02020603050405020304" pitchFamily="18" charset="0"/>
            <a:cs typeface="Times New Roman" panose="02020603050405020304" pitchFamily="18" charset="0"/>
          </a:endParaRPr>
        </a:p>
      </dgm:t>
    </dgm:pt>
    <dgm:pt modelId="{B1E2BC8B-DAA8-4203-AD33-CF3751511A26}">
      <dgm:prSet phldrT="[Texto]" custT="1"/>
      <dgm:spPr/>
      <dgm:t>
        <a:bodyPr/>
        <a:lstStyle/>
        <a:p>
          <a:r>
            <a:rPr lang="es-ES" sz="1600" dirty="0" smtClean="0">
              <a:latin typeface="Times New Roman" panose="02020603050405020304" pitchFamily="18" charset="0"/>
              <a:cs typeface="Times New Roman" panose="02020603050405020304" pitchFamily="18" charset="0"/>
            </a:rPr>
            <a:t>Analiza  cumplimiento de  parámetros</a:t>
          </a:r>
          <a:endParaRPr lang="es-ES" sz="1600" dirty="0">
            <a:latin typeface="Times New Roman" panose="02020603050405020304" pitchFamily="18" charset="0"/>
            <a:cs typeface="Times New Roman" panose="02020603050405020304" pitchFamily="18" charset="0"/>
          </a:endParaRPr>
        </a:p>
      </dgm:t>
    </dgm:pt>
    <dgm:pt modelId="{2280E8D6-8452-4111-B79C-0373A32E57A4}" type="parTrans" cxnId="{DA2B47A2-8B59-4568-AE1D-B3A39B11977A}">
      <dgm:prSet/>
      <dgm:spPr/>
      <dgm:t>
        <a:bodyPr/>
        <a:lstStyle/>
        <a:p>
          <a:endParaRPr lang="es-ES" sz="1600">
            <a:latin typeface="Times New Roman" panose="02020603050405020304" pitchFamily="18" charset="0"/>
            <a:cs typeface="Times New Roman" panose="02020603050405020304" pitchFamily="18" charset="0"/>
          </a:endParaRPr>
        </a:p>
      </dgm:t>
    </dgm:pt>
    <dgm:pt modelId="{C3F4BB03-5664-4587-8741-7528A33EE925}" type="sibTrans" cxnId="{DA2B47A2-8B59-4568-AE1D-B3A39B11977A}">
      <dgm:prSet/>
      <dgm:spPr/>
      <dgm:t>
        <a:bodyPr/>
        <a:lstStyle/>
        <a:p>
          <a:endParaRPr lang="es-ES" sz="1600">
            <a:latin typeface="Times New Roman" panose="02020603050405020304" pitchFamily="18" charset="0"/>
            <a:cs typeface="Times New Roman" panose="02020603050405020304" pitchFamily="18" charset="0"/>
          </a:endParaRPr>
        </a:p>
      </dgm:t>
    </dgm:pt>
    <dgm:pt modelId="{EBEBB993-B0EA-4B52-A4BA-5031D5E4F38F}">
      <dgm:prSet phldrT="[Texto]" custT="1"/>
      <dgm:spPr/>
      <dgm:t>
        <a:bodyPr/>
        <a:lstStyle/>
        <a:p>
          <a:r>
            <a:rPr lang="es-ES" sz="1600" dirty="0" smtClean="0">
              <a:latin typeface="Times New Roman" panose="02020603050405020304" pitchFamily="18" charset="0"/>
              <a:cs typeface="Times New Roman" panose="02020603050405020304" pitchFamily="18" charset="0"/>
            </a:rPr>
            <a:t>Pre limpieza</a:t>
          </a:r>
          <a:endParaRPr lang="es-ES" sz="1600" dirty="0">
            <a:latin typeface="Times New Roman" panose="02020603050405020304" pitchFamily="18" charset="0"/>
            <a:cs typeface="Times New Roman" panose="02020603050405020304" pitchFamily="18" charset="0"/>
          </a:endParaRPr>
        </a:p>
      </dgm:t>
    </dgm:pt>
    <dgm:pt modelId="{E968A097-DD7E-4B46-86E1-5E543B168FFC}" type="parTrans" cxnId="{6565D5B3-E30B-4094-8E74-A90584B2DF00}">
      <dgm:prSet/>
      <dgm:spPr/>
      <dgm:t>
        <a:bodyPr/>
        <a:lstStyle/>
        <a:p>
          <a:endParaRPr lang="es-ES" sz="1600">
            <a:latin typeface="Times New Roman" panose="02020603050405020304" pitchFamily="18" charset="0"/>
            <a:cs typeface="Times New Roman" panose="02020603050405020304" pitchFamily="18" charset="0"/>
          </a:endParaRPr>
        </a:p>
      </dgm:t>
    </dgm:pt>
    <dgm:pt modelId="{0BAA82D5-6F21-4C2C-ADF5-640004EA23B1}" type="sibTrans" cxnId="{6565D5B3-E30B-4094-8E74-A90584B2DF00}">
      <dgm:prSet/>
      <dgm:spPr/>
      <dgm:t>
        <a:bodyPr/>
        <a:lstStyle/>
        <a:p>
          <a:endParaRPr lang="es-ES" sz="1600">
            <a:latin typeface="Times New Roman" panose="02020603050405020304" pitchFamily="18" charset="0"/>
            <a:cs typeface="Times New Roman" panose="02020603050405020304" pitchFamily="18" charset="0"/>
          </a:endParaRPr>
        </a:p>
      </dgm:t>
    </dgm:pt>
    <dgm:pt modelId="{1CCCD922-9719-4AA2-AA7A-508B35537518}">
      <dgm:prSet phldrT="[Texto]" custT="1"/>
      <dgm:spPr/>
      <dgm:t>
        <a:bodyPr/>
        <a:lstStyle/>
        <a:p>
          <a:r>
            <a:rPr lang="es-ES" sz="1600" dirty="0" smtClean="0">
              <a:latin typeface="Times New Roman" panose="02020603050405020304" pitchFamily="18" charset="0"/>
              <a:cs typeface="Times New Roman" panose="02020603050405020304" pitchFamily="18" charset="0"/>
            </a:rPr>
            <a:t>Almacenamiento </a:t>
          </a:r>
          <a:endParaRPr lang="es-ES" sz="1600" dirty="0">
            <a:latin typeface="Times New Roman" panose="02020603050405020304" pitchFamily="18" charset="0"/>
            <a:cs typeface="Times New Roman" panose="02020603050405020304" pitchFamily="18" charset="0"/>
          </a:endParaRPr>
        </a:p>
      </dgm:t>
    </dgm:pt>
    <dgm:pt modelId="{55C4BDE8-80DB-481C-B492-4DB88096DDE4}" type="parTrans" cxnId="{130802CA-8F33-4EB0-8344-685EBE7D4791}">
      <dgm:prSet/>
      <dgm:spPr/>
      <dgm:t>
        <a:bodyPr/>
        <a:lstStyle/>
        <a:p>
          <a:endParaRPr lang="es-ES" sz="1600">
            <a:latin typeface="Times New Roman" panose="02020603050405020304" pitchFamily="18" charset="0"/>
            <a:cs typeface="Times New Roman" panose="02020603050405020304" pitchFamily="18" charset="0"/>
          </a:endParaRPr>
        </a:p>
      </dgm:t>
    </dgm:pt>
    <dgm:pt modelId="{419C9AFB-2421-4DB0-BA5F-6F5052DC5DAD}" type="sibTrans" cxnId="{130802CA-8F33-4EB0-8344-685EBE7D4791}">
      <dgm:prSet/>
      <dgm:spPr/>
      <dgm:t>
        <a:bodyPr/>
        <a:lstStyle/>
        <a:p>
          <a:endParaRPr lang="es-ES" sz="1600">
            <a:latin typeface="Times New Roman" panose="02020603050405020304" pitchFamily="18" charset="0"/>
            <a:cs typeface="Times New Roman" panose="02020603050405020304" pitchFamily="18" charset="0"/>
          </a:endParaRPr>
        </a:p>
      </dgm:t>
    </dgm:pt>
    <dgm:pt modelId="{F6F462BD-FCDF-4725-BF8D-9C471BB55459}">
      <dgm:prSet phldrT="[Texto]" custT="1"/>
      <dgm:spPr/>
      <dgm:t>
        <a:bodyPr/>
        <a:lstStyle/>
        <a:p>
          <a:r>
            <a:rPr lang="es-ES" sz="1600" dirty="0" smtClean="0">
              <a:latin typeface="Times New Roman" panose="02020603050405020304" pitchFamily="18" charset="0"/>
              <a:cs typeface="Times New Roman" panose="02020603050405020304" pitchFamily="18" charset="0"/>
            </a:rPr>
            <a:t>Secado</a:t>
          </a:r>
          <a:endParaRPr lang="es-ES" sz="1600" dirty="0">
            <a:latin typeface="Times New Roman" panose="02020603050405020304" pitchFamily="18" charset="0"/>
            <a:cs typeface="Times New Roman" panose="02020603050405020304" pitchFamily="18" charset="0"/>
          </a:endParaRPr>
        </a:p>
      </dgm:t>
    </dgm:pt>
    <dgm:pt modelId="{F8F370BA-A36F-48D7-81F5-79A69A4F16E7}" type="parTrans" cxnId="{EC053247-F65C-4C0F-B615-E5A1B7B21BD9}">
      <dgm:prSet/>
      <dgm:spPr/>
      <dgm:t>
        <a:bodyPr/>
        <a:lstStyle/>
        <a:p>
          <a:endParaRPr lang="es-ES" sz="1600">
            <a:latin typeface="Times New Roman" panose="02020603050405020304" pitchFamily="18" charset="0"/>
            <a:cs typeface="Times New Roman" panose="02020603050405020304" pitchFamily="18" charset="0"/>
          </a:endParaRPr>
        </a:p>
      </dgm:t>
    </dgm:pt>
    <dgm:pt modelId="{EA7C5F66-1610-4D6F-8502-808D6F56C411}" type="sibTrans" cxnId="{EC053247-F65C-4C0F-B615-E5A1B7B21BD9}">
      <dgm:prSet/>
      <dgm:spPr/>
      <dgm:t>
        <a:bodyPr/>
        <a:lstStyle/>
        <a:p>
          <a:endParaRPr lang="es-ES" sz="1600">
            <a:latin typeface="Times New Roman" panose="02020603050405020304" pitchFamily="18" charset="0"/>
            <a:cs typeface="Times New Roman" panose="02020603050405020304" pitchFamily="18" charset="0"/>
          </a:endParaRPr>
        </a:p>
      </dgm:t>
    </dgm:pt>
    <dgm:pt modelId="{7E92F55F-FB45-49D6-9C7C-12B3FC86AFAB}">
      <dgm:prSet phldrT="[Texto]" custT="1"/>
      <dgm:spPr/>
      <dgm:t>
        <a:bodyPr/>
        <a:lstStyle/>
        <a:p>
          <a:r>
            <a:rPr lang="es-ES" sz="1600" dirty="0" smtClean="0">
              <a:latin typeface="Times New Roman" panose="02020603050405020304" pitchFamily="18" charset="0"/>
              <a:cs typeface="Times New Roman" panose="02020603050405020304" pitchFamily="18" charset="0"/>
            </a:rPr>
            <a:t>Post Limpieza</a:t>
          </a:r>
          <a:endParaRPr lang="es-ES" sz="1600" dirty="0">
            <a:latin typeface="Times New Roman" panose="02020603050405020304" pitchFamily="18" charset="0"/>
            <a:cs typeface="Times New Roman" panose="02020603050405020304" pitchFamily="18" charset="0"/>
          </a:endParaRPr>
        </a:p>
      </dgm:t>
    </dgm:pt>
    <dgm:pt modelId="{1C6C828E-9AF9-45BD-8F28-0E18CFA3182E}" type="parTrans" cxnId="{E8F7EFA8-E101-4A67-B6F3-5DF74C01AA98}">
      <dgm:prSet/>
      <dgm:spPr/>
      <dgm:t>
        <a:bodyPr/>
        <a:lstStyle/>
        <a:p>
          <a:endParaRPr lang="es-ES" sz="1600">
            <a:latin typeface="Times New Roman" panose="02020603050405020304" pitchFamily="18" charset="0"/>
            <a:cs typeface="Times New Roman" panose="02020603050405020304" pitchFamily="18" charset="0"/>
          </a:endParaRPr>
        </a:p>
      </dgm:t>
    </dgm:pt>
    <dgm:pt modelId="{9BF51324-F65B-4050-BFB9-840BCF3DB023}" type="sibTrans" cxnId="{E8F7EFA8-E101-4A67-B6F3-5DF74C01AA98}">
      <dgm:prSet/>
      <dgm:spPr/>
      <dgm:t>
        <a:bodyPr/>
        <a:lstStyle/>
        <a:p>
          <a:endParaRPr lang="es-ES" sz="1600">
            <a:latin typeface="Times New Roman" panose="02020603050405020304" pitchFamily="18" charset="0"/>
            <a:cs typeface="Times New Roman" panose="02020603050405020304" pitchFamily="18" charset="0"/>
          </a:endParaRPr>
        </a:p>
      </dgm:t>
    </dgm:pt>
    <dgm:pt modelId="{72C03E19-09D1-437E-84A1-A039417D5A45}">
      <dgm:prSet phldrT="[Texto]" custT="1"/>
      <dgm:spPr/>
      <dgm:t>
        <a:bodyPr/>
        <a:lstStyle/>
        <a:p>
          <a:r>
            <a:rPr lang="es-ES" sz="1600" dirty="0" smtClean="0">
              <a:latin typeface="Times New Roman" panose="02020603050405020304" pitchFamily="18" charset="0"/>
              <a:cs typeface="Times New Roman" panose="02020603050405020304" pitchFamily="18" charset="0"/>
            </a:rPr>
            <a:t>Clasificación</a:t>
          </a:r>
          <a:endParaRPr lang="es-ES" sz="1600" dirty="0">
            <a:latin typeface="Times New Roman" panose="02020603050405020304" pitchFamily="18" charset="0"/>
            <a:cs typeface="Times New Roman" panose="02020603050405020304" pitchFamily="18" charset="0"/>
          </a:endParaRPr>
        </a:p>
      </dgm:t>
    </dgm:pt>
    <dgm:pt modelId="{21A5B7B7-5970-4130-86B1-30075B45056F}" type="parTrans" cxnId="{8181D03F-ED4C-4F0F-8DC9-8FF583BF9BC3}">
      <dgm:prSet/>
      <dgm:spPr/>
      <dgm:t>
        <a:bodyPr/>
        <a:lstStyle/>
        <a:p>
          <a:endParaRPr lang="es-ES" sz="1600">
            <a:latin typeface="Times New Roman" panose="02020603050405020304" pitchFamily="18" charset="0"/>
            <a:cs typeface="Times New Roman" panose="02020603050405020304" pitchFamily="18" charset="0"/>
          </a:endParaRPr>
        </a:p>
      </dgm:t>
    </dgm:pt>
    <dgm:pt modelId="{6F57F9D1-5373-4F4B-A0C1-28185BEC1D7E}" type="sibTrans" cxnId="{8181D03F-ED4C-4F0F-8DC9-8FF583BF9BC3}">
      <dgm:prSet/>
      <dgm:spPr/>
      <dgm:t>
        <a:bodyPr/>
        <a:lstStyle/>
        <a:p>
          <a:endParaRPr lang="es-ES" sz="1600">
            <a:latin typeface="Times New Roman" panose="02020603050405020304" pitchFamily="18" charset="0"/>
            <a:cs typeface="Times New Roman" panose="02020603050405020304" pitchFamily="18" charset="0"/>
          </a:endParaRPr>
        </a:p>
      </dgm:t>
    </dgm:pt>
    <dgm:pt modelId="{5A5F1217-210E-41E0-A9CA-B8A6AD96A7A8}">
      <dgm:prSet phldrT="[Texto]" custT="1"/>
      <dgm:spPr/>
      <dgm:t>
        <a:bodyPr/>
        <a:lstStyle/>
        <a:p>
          <a:r>
            <a:rPr lang="es-ES" sz="1600" dirty="0" smtClean="0">
              <a:latin typeface="Times New Roman" panose="02020603050405020304" pitchFamily="18" charset="0"/>
              <a:cs typeface="Times New Roman" panose="02020603050405020304" pitchFamily="18" charset="0"/>
            </a:rPr>
            <a:t>Almacenaje</a:t>
          </a:r>
          <a:endParaRPr lang="es-ES" sz="1600" dirty="0">
            <a:latin typeface="Times New Roman" panose="02020603050405020304" pitchFamily="18" charset="0"/>
            <a:cs typeface="Times New Roman" panose="02020603050405020304" pitchFamily="18" charset="0"/>
          </a:endParaRPr>
        </a:p>
      </dgm:t>
    </dgm:pt>
    <dgm:pt modelId="{2EB9D2E7-7528-4D36-AF9F-CAEB34E0603C}" type="parTrans" cxnId="{B7BB7E70-263B-4AC4-85C3-FA44045D38EF}">
      <dgm:prSet/>
      <dgm:spPr/>
      <dgm:t>
        <a:bodyPr/>
        <a:lstStyle/>
        <a:p>
          <a:endParaRPr lang="es-ES" sz="1600">
            <a:latin typeface="Times New Roman" panose="02020603050405020304" pitchFamily="18" charset="0"/>
            <a:cs typeface="Times New Roman" panose="02020603050405020304" pitchFamily="18" charset="0"/>
          </a:endParaRPr>
        </a:p>
      </dgm:t>
    </dgm:pt>
    <dgm:pt modelId="{C155916A-5446-43B0-8FB0-C91E1B4CBB5A}" type="sibTrans" cxnId="{B7BB7E70-263B-4AC4-85C3-FA44045D38EF}">
      <dgm:prSet/>
      <dgm:spPr/>
      <dgm:t>
        <a:bodyPr/>
        <a:lstStyle/>
        <a:p>
          <a:endParaRPr lang="es-ES" sz="1600">
            <a:latin typeface="Times New Roman" panose="02020603050405020304" pitchFamily="18" charset="0"/>
            <a:cs typeface="Times New Roman" panose="02020603050405020304" pitchFamily="18" charset="0"/>
          </a:endParaRPr>
        </a:p>
      </dgm:t>
    </dgm:pt>
    <dgm:pt modelId="{949C5D4F-10AD-4ED8-B979-3478D351E487}" type="pres">
      <dgm:prSet presAssocID="{4A693EA7-2A75-4868-B8E1-EA895FB4E6DB}" presName="rootnode" presStyleCnt="0">
        <dgm:presLayoutVars>
          <dgm:chMax/>
          <dgm:chPref/>
          <dgm:dir/>
          <dgm:animLvl val="lvl"/>
        </dgm:presLayoutVars>
      </dgm:prSet>
      <dgm:spPr/>
      <dgm:t>
        <a:bodyPr/>
        <a:lstStyle/>
        <a:p>
          <a:endParaRPr lang="es-ES"/>
        </a:p>
      </dgm:t>
    </dgm:pt>
    <dgm:pt modelId="{6B5B39D9-6828-4076-BFCC-1321933946D7}" type="pres">
      <dgm:prSet presAssocID="{60CAD884-B184-4CB6-B312-05BC639C6DDD}" presName="composite" presStyleCnt="0"/>
      <dgm:spPr/>
      <dgm:t>
        <a:bodyPr/>
        <a:lstStyle/>
        <a:p>
          <a:endParaRPr lang="es-ES"/>
        </a:p>
      </dgm:t>
    </dgm:pt>
    <dgm:pt modelId="{B131A9CE-DD9B-41A3-978B-010AD2699022}" type="pres">
      <dgm:prSet presAssocID="{60CAD884-B184-4CB6-B312-05BC639C6DDD}" presName="bentUpArrow1" presStyleLbl="alignImgPlace1" presStyleIdx="0" presStyleCnt="2"/>
      <dgm:spPr>
        <a:solidFill>
          <a:srgbClr val="002060"/>
        </a:solidFill>
      </dgm:spPr>
      <dgm:t>
        <a:bodyPr/>
        <a:lstStyle/>
        <a:p>
          <a:endParaRPr lang="es-ES"/>
        </a:p>
      </dgm:t>
    </dgm:pt>
    <dgm:pt modelId="{E016313E-97C2-454F-8E1B-5BFC8900D881}" type="pres">
      <dgm:prSet presAssocID="{60CAD884-B184-4CB6-B312-05BC639C6DDD}" presName="ParentText" presStyleLbl="node1" presStyleIdx="0" presStyleCnt="3">
        <dgm:presLayoutVars>
          <dgm:chMax val="1"/>
          <dgm:chPref val="1"/>
          <dgm:bulletEnabled val="1"/>
        </dgm:presLayoutVars>
      </dgm:prSet>
      <dgm:spPr/>
      <dgm:t>
        <a:bodyPr/>
        <a:lstStyle/>
        <a:p>
          <a:endParaRPr lang="es-ES"/>
        </a:p>
      </dgm:t>
    </dgm:pt>
    <dgm:pt modelId="{D1A70B16-B9AE-4CD4-AD4E-F28D8B7994BF}" type="pres">
      <dgm:prSet presAssocID="{60CAD884-B184-4CB6-B312-05BC639C6DDD}" presName="ChildText" presStyleLbl="revTx" presStyleIdx="0" presStyleCnt="3">
        <dgm:presLayoutVars>
          <dgm:chMax val="0"/>
          <dgm:chPref val="0"/>
          <dgm:bulletEnabled val="1"/>
        </dgm:presLayoutVars>
      </dgm:prSet>
      <dgm:spPr/>
      <dgm:t>
        <a:bodyPr/>
        <a:lstStyle/>
        <a:p>
          <a:endParaRPr lang="es-ES"/>
        </a:p>
      </dgm:t>
    </dgm:pt>
    <dgm:pt modelId="{1B4BFB68-1030-4C72-983F-5E2EF7861B0B}" type="pres">
      <dgm:prSet presAssocID="{C54B9123-414E-4E5C-9893-35183604AB85}" presName="sibTrans" presStyleCnt="0"/>
      <dgm:spPr/>
      <dgm:t>
        <a:bodyPr/>
        <a:lstStyle/>
        <a:p>
          <a:endParaRPr lang="es-ES"/>
        </a:p>
      </dgm:t>
    </dgm:pt>
    <dgm:pt modelId="{D84686A3-75DE-4E2C-A3B0-524F3B3F3BE4}" type="pres">
      <dgm:prSet presAssocID="{5E788A0B-CCA0-4522-9600-65E4DC47A0FE}" presName="composite" presStyleCnt="0"/>
      <dgm:spPr/>
      <dgm:t>
        <a:bodyPr/>
        <a:lstStyle/>
        <a:p>
          <a:endParaRPr lang="es-ES"/>
        </a:p>
      </dgm:t>
    </dgm:pt>
    <dgm:pt modelId="{16E0C60C-C223-4874-92E8-803F4A01806E}" type="pres">
      <dgm:prSet presAssocID="{5E788A0B-CCA0-4522-9600-65E4DC47A0FE}" presName="bentUpArrow1" presStyleLbl="alignImgPlace1" presStyleIdx="1" presStyleCnt="2"/>
      <dgm:spPr>
        <a:solidFill>
          <a:srgbClr val="002060"/>
        </a:solidFill>
      </dgm:spPr>
      <dgm:t>
        <a:bodyPr/>
        <a:lstStyle/>
        <a:p>
          <a:endParaRPr lang="es-ES"/>
        </a:p>
      </dgm:t>
    </dgm:pt>
    <dgm:pt modelId="{0D0E418C-3A45-42A0-B946-0370B8471B31}" type="pres">
      <dgm:prSet presAssocID="{5E788A0B-CCA0-4522-9600-65E4DC47A0FE}" presName="ParentText" presStyleLbl="node1" presStyleIdx="1" presStyleCnt="3" custLinFactNeighborX="516" custLinFactNeighborY="327">
        <dgm:presLayoutVars>
          <dgm:chMax val="1"/>
          <dgm:chPref val="1"/>
          <dgm:bulletEnabled val="1"/>
        </dgm:presLayoutVars>
      </dgm:prSet>
      <dgm:spPr/>
      <dgm:t>
        <a:bodyPr/>
        <a:lstStyle/>
        <a:p>
          <a:endParaRPr lang="es-ES"/>
        </a:p>
      </dgm:t>
    </dgm:pt>
    <dgm:pt modelId="{DE227775-0C2C-4484-8B58-7E06E6164792}" type="pres">
      <dgm:prSet presAssocID="{5E788A0B-CCA0-4522-9600-65E4DC47A0FE}" presName="ChildText" presStyleLbl="revTx" presStyleIdx="1" presStyleCnt="3">
        <dgm:presLayoutVars>
          <dgm:chMax val="0"/>
          <dgm:chPref val="0"/>
          <dgm:bulletEnabled val="1"/>
        </dgm:presLayoutVars>
      </dgm:prSet>
      <dgm:spPr/>
      <dgm:t>
        <a:bodyPr/>
        <a:lstStyle/>
        <a:p>
          <a:endParaRPr lang="es-ES"/>
        </a:p>
      </dgm:t>
    </dgm:pt>
    <dgm:pt modelId="{AC98CBE7-3C5C-4B69-B28D-9169A95F63D3}" type="pres">
      <dgm:prSet presAssocID="{522F06D5-FF78-4231-BBE0-325A109C7CD2}" presName="sibTrans" presStyleCnt="0"/>
      <dgm:spPr/>
      <dgm:t>
        <a:bodyPr/>
        <a:lstStyle/>
        <a:p>
          <a:endParaRPr lang="es-ES"/>
        </a:p>
      </dgm:t>
    </dgm:pt>
    <dgm:pt modelId="{EFAAAACE-F801-4143-95DE-706EF4D1C6DA}" type="pres">
      <dgm:prSet presAssocID="{8F2ABF38-39C9-4791-927A-A7C46EEBA2F5}" presName="composite" presStyleCnt="0"/>
      <dgm:spPr/>
      <dgm:t>
        <a:bodyPr/>
        <a:lstStyle/>
        <a:p>
          <a:endParaRPr lang="es-ES"/>
        </a:p>
      </dgm:t>
    </dgm:pt>
    <dgm:pt modelId="{D93165F1-DE9F-420C-8505-1234130F518F}" type="pres">
      <dgm:prSet presAssocID="{8F2ABF38-39C9-4791-927A-A7C46EEBA2F5}" presName="ParentText" presStyleLbl="node1" presStyleIdx="2" presStyleCnt="3">
        <dgm:presLayoutVars>
          <dgm:chMax val="1"/>
          <dgm:chPref val="1"/>
          <dgm:bulletEnabled val="1"/>
        </dgm:presLayoutVars>
      </dgm:prSet>
      <dgm:spPr/>
      <dgm:t>
        <a:bodyPr/>
        <a:lstStyle/>
        <a:p>
          <a:endParaRPr lang="es-ES"/>
        </a:p>
      </dgm:t>
    </dgm:pt>
    <dgm:pt modelId="{961D5F40-8E13-41DA-A661-D9DC135CDC9D}" type="pres">
      <dgm:prSet presAssocID="{8F2ABF38-39C9-4791-927A-A7C46EEBA2F5}" presName="FinalChildText" presStyleLbl="revTx" presStyleIdx="2" presStyleCnt="3">
        <dgm:presLayoutVars>
          <dgm:chMax val="0"/>
          <dgm:chPref val="0"/>
          <dgm:bulletEnabled val="1"/>
        </dgm:presLayoutVars>
      </dgm:prSet>
      <dgm:spPr/>
      <dgm:t>
        <a:bodyPr/>
        <a:lstStyle/>
        <a:p>
          <a:endParaRPr lang="es-ES"/>
        </a:p>
      </dgm:t>
    </dgm:pt>
  </dgm:ptLst>
  <dgm:cxnLst>
    <dgm:cxn modelId="{F83BA15C-2DF0-4D56-AAEA-07AAD14E9CA1}" type="presOf" srcId="{B1E2BC8B-DAA8-4203-AD33-CF3751511A26}" destId="{D1A70B16-B9AE-4CD4-AD4E-F28D8B7994BF}" srcOrd="0" destOrd="2" presId="urn:microsoft.com/office/officeart/2005/8/layout/StepDownProcess"/>
    <dgm:cxn modelId="{36859823-9647-45DC-8EAB-82BEF6088A3D}" type="presOf" srcId="{5A5F1217-210E-41E0-A9CA-B8A6AD96A7A8}" destId="{DE227775-0C2C-4484-8B58-7E06E6164792}" srcOrd="0" destOrd="6" presId="urn:microsoft.com/office/officeart/2005/8/layout/StepDownProcess"/>
    <dgm:cxn modelId="{B7BB7E70-263B-4AC4-85C3-FA44045D38EF}" srcId="{5E788A0B-CCA0-4522-9600-65E4DC47A0FE}" destId="{5A5F1217-210E-41E0-A9CA-B8A6AD96A7A8}" srcOrd="6" destOrd="0" parTransId="{2EB9D2E7-7528-4D36-AF9F-CAEB34E0603C}" sibTransId="{C155916A-5446-43B0-8FB0-C91E1B4CBB5A}"/>
    <dgm:cxn modelId="{E253FE39-ECA3-4D5F-B5CB-05AB3B8A6EA7}" type="presOf" srcId="{60CAD884-B184-4CB6-B312-05BC639C6DDD}" destId="{E016313E-97C2-454F-8E1B-5BFC8900D881}" srcOrd="0" destOrd="0" presId="urn:microsoft.com/office/officeart/2005/8/layout/StepDownProcess"/>
    <dgm:cxn modelId="{7B00BDA6-6B0B-4CA0-9CFD-0574102BA2EB}" type="presOf" srcId="{19DD7540-7A4F-41E8-8FC6-608DC21AC614}" destId="{D1A70B16-B9AE-4CD4-AD4E-F28D8B7994BF}" srcOrd="0" destOrd="1" presId="urn:microsoft.com/office/officeart/2005/8/layout/StepDownProcess"/>
    <dgm:cxn modelId="{6D8B10B9-F000-4D1F-A568-821849FA6DF1}" srcId="{4A693EA7-2A75-4868-B8E1-EA895FB4E6DB}" destId="{5E788A0B-CCA0-4522-9600-65E4DC47A0FE}" srcOrd="1" destOrd="0" parTransId="{C44BC291-3E35-49AE-B061-E6C5A3590401}" sibTransId="{522F06D5-FF78-4231-BBE0-325A109C7CD2}"/>
    <dgm:cxn modelId="{97B0B6BF-0264-4DE1-B9DB-F11267EEF32B}" type="presOf" srcId="{8F2ABF38-39C9-4791-927A-A7C46EEBA2F5}" destId="{D93165F1-DE9F-420C-8505-1234130F518F}" srcOrd="0" destOrd="0" presId="urn:microsoft.com/office/officeart/2005/8/layout/StepDownProcess"/>
    <dgm:cxn modelId="{CFE69EF9-9B76-46DD-B419-5FBBB5BF36D4}" srcId="{4A693EA7-2A75-4868-B8E1-EA895FB4E6DB}" destId="{60CAD884-B184-4CB6-B312-05BC639C6DDD}" srcOrd="0" destOrd="0" parTransId="{418CB775-0E23-4F9C-A64B-DF29AA954732}" sibTransId="{C54B9123-414E-4E5C-9893-35183604AB85}"/>
    <dgm:cxn modelId="{806A7954-01A5-438D-AFE4-9B977A001E8B}" type="presOf" srcId="{F6F462BD-FCDF-4725-BF8D-9C471BB55459}" destId="{DE227775-0C2C-4484-8B58-7E06E6164792}" srcOrd="0" destOrd="3" presId="urn:microsoft.com/office/officeart/2005/8/layout/StepDownProcess"/>
    <dgm:cxn modelId="{003F46A3-D797-4B7B-B2ED-4C1467A7FD49}" srcId="{8F2ABF38-39C9-4791-927A-A7C46EEBA2F5}" destId="{A456D944-188A-4EA2-BEDA-2B77E94D0F77}" srcOrd="0" destOrd="0" parTransId="{5D16A50A-1CED-480F-BB30-5F6069AB0C0B}" sibTransId="{A7149D6B-3EB4-4098-9EEF-F3F19487C914}"/>
    <dgm:cxn modelId="{152437C3-E646-4650-BA6E-492EC94FA82D}" type="presOf" srcId="{5E788A0B-CCA0-4522-9600-65E4DC47A0FE}" destId="{0D0E418C-3A45-42A0-B946-0370B8471B31}" srcOrd="0" destOrd="0" presId="urn:microsoft.com/office/officeart/2005/8/layout/StepDownProcess"/>
    <dgm:cxn modelId="{82A973B6-C2F2-467F-89F8-BCD50AD1ADAC}" srcId="{60CAD884-B184-4CB6-B312-05BC639C6DDD}" destId="{19DD7540-7A4F-41E8-8FC6-608DC21AC614}" srcOrd="1" destOrd="0" parTransId="{49297F79-1825-4AE3-A91C-3394193DD0F7}" sibTransId="{81574ADC-0C6E-4CC6-8826-0F7475C8BDD1}"/>
    <dgm:cxn modelId="{A8504496-709B-49F3-97CB-05A79CB5C3F8}" type="presOf" srcId="{EBEBB993-B0EA-4B52-A4BA-5031D5E4F38F}" destId="{DE227775-0C2C-4484-8B58-7E06E6164792}" srcOrd="0" destOrd="1" presId="urn:microsoft.com/office/officeart/2005/8/layout/StepDownProcess"/>
    <dgm:cxn modelId="{E09D32FE-AC18-4267-8A6A-835B796CF09E}" srcId="{60CAD884-B184-4CB6-B312-05BC639C6DDD}" destId="{4927D2D3-DAEE-4435-9D82-BE5E04E861FC}" srcOrd="0" destOrd="0" parTransId="{B4BB27A8-1D14-4D72-8338-B31B6A0969BF}" sibTransId="{288871C4-7F09-40C1-B9B2-95904E9CE276}"/>
    <dgm:cxn modelId="{E8B27C7F-0A2A-4C3A-A0FC-7DF2A1A8BF43}" srcId="{4A693EA7-2A75-4868-B8E1-EA895FB4E6DB}" destId="{8F2ABF38-39C9-4791-927A-A7C46EEBA2F5}" srcOrd="2" destOrd="0" parTransId="{60A802C3-225B-41D6-9862-92FCC636E48D}" sibTransId="{C853C39B-C252-4CB7-AA8B-7103BF770026}"/>
    <dgm:cxn modelId="{675F7AF1-0EC0-4C5F-A15A-43BF360CE697}" type="presOf" srcId="{2C0F60ED-6F07-47D1-BB31-1EFE498FC167}" destId="{DE227775-0C2C-4484-8B58-7E06E6164792}" srcOrd="0" destOrd="0" presId="urn:microsoft.com/office/officeart/2005/8/layout/StepDownProcess"/>
    <dgm:cxn modelId="{E8F7EFA8-E101-4A67-B6F3-5DF74C01AA98}" srcId="{5E788A0B-CCA0-4522-9600-65E4DC47A0FE}" destId="{7E92F55F-FB45-49D6-9C7C-12B3FC86AFAB}" srcOrd="4" destOrd="0" parTransId="{1C6C828E-9AF9-45BD-8F28-0E18CFA3182E}" sibTransId="{9BF51324-F65B-4050-BFB9-840BCF3DB023}"/>
    <dgm:cxn modelId="{4D0F559A-9879-4506-B721-A8AD9D0631D0}" type="presOf" srcId="{4A693EA7-2A75-4868-B8E1-EA895FB4E6DB}" destId="{949C5D4F-10AD-4ED8-B979-3478D351E487}" srcOrd="0" destOrd="0" presId="urn:microsoft.com/office/officeart/2005/8/layout/StepDownProcess"/>
    <dgm:cxn modelId="{EB9E4EE6-1B48-41F4-9C17-2A99CE1699C1}" type="presOf" srcId="{1CCCD922-9719-4AA2-AA7A-508B35537518}" destId="{DE227775-0C2C-4484-8B58-7E06E6164792}" srcOrd="0" destOrd="2" presId="urn:microsoft.com/office/officeart/2005/8/layout/StepDownProcess"/>
    <dgm:cxn modelId="{6C6CC020-1FDC-4CC1-B626-C990C68FDE6D}" type="presOf" srcId="{72C03E19-09D1-437E-84A1-A039417D5A45}" destId="{DE227775-0C2C-4484-8B58-7E06E6164792}" srcOrd="0" destOrd="5" presId="urn:microsoft.com/office/officeart/2005/8/layout/StepDownProcess"/>
    <dgm:cxn modelId="{40E0075E-BEE1-4FFA-B53A-4146A4169A9D}" srcId="{5E788A0B-CCA0-4522-9600-65E4DC47A0FE}" destId="{2C0F60ED-6F07-47D1-BB31-1EFE498FC167}" srcOrd="0" destOrd="0" parTransId="{7AE93429-A2B9-44E5-8D0A-1E5C7EE65792}" sibTransId="{911E63BF-ACBD-424F-B0D7-8CD27A14B0E3}"/>
    <dgm:cxn modelId="{8181D03F-ED4C-4F0F-8DC9-8FF583BF9BC3}" srcId="{5E788A0B-CCA0-4522-9600-65E4DC47A0FE}" destId="{72C03E19-09D1-437E-84A1-A039417D5A45}" srcOrd="5" destOrd="0" parTransId="{21A5B7B7-5970-4130-86B1-30075B45056F}" sibTransId="{6F57F9D1-5373-4F4B-A0C1-28185BEC1D7E}"/>
    <dgm:cxn modelId="{7EDE248D-9787-407F-A349-5CFE80D7BFF9}" type="presOf" srcId="{4927D2D3-DAEE-4435-9D82-BE5E04E861FC}" destId="{D1A70B16-B9AE-4CD4-AD4E-F28D8B7994BF}" srcOrd="0" destOrd="0" presId="urn:microsoft.com/office/officeart/2005/8/layout/StepDownProcess"/>
    <dgm:cxn modelId="{130802CA-8F33-4EB0-8344-685EBE7D4791}" srcId="{5E788A0B-CCA0-4522-9600-65E4DC47A0FE}" destId="{1CCCD922-9719-4AA2-AA7A-508B35537518}" srcOrd="2" destOrd="0" parTransId="{55C4BDE8-80DB-481C-B492-4DB88096DDE4}" sibTransId="{419C9AFB-2421-4DB0-BA5F-6F5052DC5DAD}"/>
    <dgm:cxn modelId="{6565D5B3-E30B-4094-8E74-A90584B2DF00}" srcId="{5E788A0B-CCA0-4522-9600-65E4DC47A0FE}" destId="{EBEBB993-B0EA-4B52-A4BA-5031D5E4F38F}" srcOrd="1" destOrd="0" parTransId="{E968A097-DD7E-4B46-86E1-5E543B168FFC}" sibTransId="{0BAA82D5-6F21-4C2C-ADF5-640004EA23B1}"/>
    <dgm:cxn modelId="{EC053247-F65C-4C0F-B615-E5A1B7B21BD9}" srcId="{5E788A0B-CCA0-4522-9600-65E4DC47A0FE}" destId="{F6F462BD-FCDF-4725-BF8D-9C471BB55459}" srcOrd="3" destOrd="0" parTransId="{F8F370BA-A36F-48D7-81F5-79A69A4F16E7}" sibTransId="{EA7C5F66-1610-4D6F-8502-808D6F56C411}"/>
    <dgm:cxn modelId="{DA2B47A2-8B59-4568-AE1D-B3A39B11977A}" srcId="{60CAD884-B184-4CB6-B312-05BC639C6DDD}" destId="{B1E2BC8B-DAA8-4203-AD33-CF3751511A26}" srcOrd="2" destOrd="0" parTransId="{2280E8D6-8452-4111-B79C-0373A32E57A4}" sibTransId="{C3F4BB03-5664-4587-8741-7528A33EE925}"/>
    <dgm:cxn modelId="{8BED8BE0-8058-46C6-850A-8F8A41CD70ED}" type="presOf" srcId="{A456D944-188A-4EA2-BEDA-2B77E94D0F77}" destId="{961D5F40-8E13-41DA-A661-D9DC135CDC9D}" srcOrd="0" destOrd="0" presId="urn:microsoft.com/office/officeart/2005/8/layout/StepDownProcess"/>
    <dgm:cxn modelId="{DC7EB4C2-4F68-4BFB-BEC0-E066779B41DD}" type="presOf" srcId="{7E92F55F-FB45-49D6-9C7C-12B3FC86AFAB}" destId="{DE227775-0C2C-4484-8B58-7E06E6164792}" srcOrd="0" destOrd="4" presId="urn:microsoft.com/office/officeart/2005/8/layout/StepDownProcess"/>
    <dgm:cxn modelId="{987119D0-6D46-4630-955C-8387C8FD6572}" type="presParOf" srcId="{949C5D4F-10AD-4ED8-B979-3478D351E487}" destId="{6B5B39D9-6828-4076-BFCC-1321933946D7}" srcOrd="0" destOrd="0" presId="urn:microsoft.com/office/officeart/2005/8/layout/StepDownProcess"/>
    <dgm:cxn modelId="{542077FC-8694-444A-86B6-975A7988B533}" type="presParOf" srcId="{6B5B39D9-6828-4076-BFCC-1321933946D7}" destId="{B131A9CE-DD9B-41A3-978B-010AD2699022}" srcOrd="0" destOrd="0" presId="urn:microsoft.com/office/officeart/2005/8/layout/StepDownProcess"/>
    <dgm:cxn modelId="{CDF8CCDC-74C5-43C7-8227-3CEDD8420D30}" type="presParOf" srcId="{6B5B39D9-6828-4076-BFCC-1321933946D7}" destId="{E016313E-97C2-454F-8E1B-5BFC8900D881}" srcOrd="1" destOrd="0" presId="urn:microsoft.com/office/officeart/2005/8/layout/StepDownProcess"/>
    <dgm:cxn modelId="{766AB0DE-4517-44FD-9319-E6ACAC9E4290}" type="presParOf" srcId="{6B5B39D9-6828-4076-BFCC-1321933946D7}" destId="{D1A70B16-B9AE-4CD4-AD4E-F28D8B7994BF}" srcOrd="2" destOrd="0" presId="urn:microsoft.com/office/officeart/2005/8/layout/StepDownProcess"/>
    <dgm:cxn modelId="{ED57CEE3-5E11-455E-8F0F-61F07F1BEA1C}" type="presParOf" srcId="{949C5D4F-10AD-4ED8-B979-3478D351E487}" destId="{1B4BFB68-1030-4C72-983F-5E2EF7861B0B}" srcOrd="1" destOrd="0" presId="urn:microsoft.com/office/officeart/2005/8/layout/StepDownProcess"/>
    <dgm:cxn modelId="{7B033002-27E7-418E-9A62-4489BA3A0FD7}" type="presParOf" srcId="{949C5D4F-10AD-4ED8-B979-3478D351E487}" destId="{D84686A3-75DE-4E2C-A3B0-524F3B3F3BE4}" srcOrd="2" destOrd="0" presId="urn:microsoft.com/office/officeart/2005/8/layout/StepDownProcess"/>
    <dgm:cxn modelId="{94D2BA87-CD12-4A71-8E03-9F5E3516982F}" type="presParOf" srcId="{D84686A3-75DE-4E2C-A3B0-524F3B3F3BE4}" destId="{16E0C60C-C223-4874-92E8-803F4A01806E}" srcOrd="0" destOrd="0" presId="urn:microsoft.com/office/officeart/2005/8/layout/StepDownProcess"/>
    <dgm:cxn modelId="{7190E5EA-543F-47D3-B164-B482F48B8F56}" type="presParOf" srcId="{D84686A3-75DE-4E2C-A3B0-524F3B3F3BE4}" destId="{0D0E418C-3A45-42A0-B946-0370B8471B31}" srcOrd="1" destOrd="0" presId="urn:microsoft.com/office/officeart/2005/8/layout/StepDownProcess"/>
    <dgm:cxn modelId="{FB5FD6F5-1E57-4B3E-A68D-F68DC3508711}" type="presParOf" srcId="{D84686A3-75DE-4E2C-A3B0-524F3B3F3BE4}" destId="{DE227775-0C2C-4484-8B58-7E06E6164792}" srcOrd="2" destOrd="0" presId="urn:microsoft.com/office/officeart/2005/8/layout/StepDownProcess"/>
    <dgm:cxn modelId="{2DCF468A-8AAC-4E3A-950D-7977019396DB}" type="presParOf" srcId="{949C5D4F-10AD-4ED8-B979-3478D351E487}" destId="{AC98CBE7-3C5C-4B69-B28D-9169A95F63D3}" srcOrd="3" destOrd="0" presId="urn:microsoft.com/office/officeart/2005/8/layout/StepDownProcess"/>
    <dgm:cxn modelId="{EC8A1834-1636-4CCD-B584-49CDCEBDE741}" type="presParOf" srcId="{949C5D4F-10AD-4ED8-B979-3478D351E487}" destId="{EFAAAACE-F801-4143-95DE-706EF4D1C6DA}" srcOrd="4" destOrd="0" presId="urn:microsoft.com/office/officeart/2005/8/layout/StepDownProcess"/>
    <dgm:cxn modelId="{D02E1F55-D5A7-48AF-B928-A66336E4DEB4}" type="presParOf" srcId="{EFAAAACE-F801-4143-95DE-706EF4D1C6DA}" destId="{D93165F1-DE9F-420C-8505-1234130F518F}" srcOrd="0" destOrd="0" presId="urn:microsoft.com/office/officeart/2005/8/layout/StepDownProcess"/>
    <dgm:cxn modelId="{486E7DBE-D537-40A0-9550-6550CF888F03}" type="presParOf" srcId="{EFAAAACE-F801-4143-95DE-706EF4D1C6DA}" destId="{961D5F40-8E13-41DA-A661-D9DC135CDC9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C44504-A036-4DAB-A612-D5FDE3E5E866}" type="doc">
      <dgm:prSet loTypeId="urn:microsoft.com/office/officeart/2005/8/layout/hChevron3" loCatId="process" qsTypeId="urn:microsoft.com/office/officeart/2005/8/quickstyle/simple3" qsCatId="simple" csTypeId="urn:microsoft.com/office/officeart/2005/8/colors/colorful2" csCatId="colorful" phldr="1"/>
      <dgm:spPr/>
    </dgm:pt>
    <dgm:pt modelId="{78ADCDCB-769A-4A2F-BD68-6874B832CD4C}">
      <dgm:prSet phldrT="[Texto]" custT="1"/>
      <dgm:spPr/>
      <dgm:t>
        <a:bodyPr/>
        <a:lstStyle/>
        <a:p>
          <a:r>
            <a:rPr lang="es-ES" sz="1600" dirty="0" smtClean="0">
              <a:latin typeface="Times New Roman" panose="02020603050405020304" pitchFamily="18" charset="0"/>
              <a:cs typeface="Times New Roman" panose="02020603050405020304" pitchFamily="18" charset="0"/>
            </a:rPr>
            <a:t>Costo Materia Prima</a:t>
          </a:r>
          <a:endParaRPr lang="es-ES" sz="1600" dirty="0"/>
        </a:p>
      </dgm:t>
    </dgm:pt>
    <dgm:pt modelId="{376D3FB4-7A02-4F31-A0EB-4AE8E2163A47}" type="parTrans" cxnId="{0FD0024A-34D0-4E41-A0BB-23CD98CB286B}">
      <dgm:prSet/>
      <dgm:spPr/>
      <dgm:t>
        <a:bodyPr/>
        <a:lstStyle/>
        <a:p>
          <a:endParaRPr lang="es-ES" sz="1600"/>
        </a:p>
      </dgm:t>
    </dgm:pt>
    <dgm:pt modelId="{44C4596C-8B7A-4229-8BD5-5ECAAA85C439}" type="sibTrans" cxnId="{0FD0024A-34D0-4E41-A0BB-23CD98CB286B}">
      <dgm:prSet/>
      <dgm:spPr/>
      <dgm:t>
        <a:bodyPr/>
        <a:lstStyle/>
        <a:p>
          <a:endParaRPr lang="es-ES" sz="1600"/>
        </a:p>
      </dgm:t>
    </dgm:pt>
    <dgm:pt modelId="{B9D6893D-DF98-4459-9FD1-93D58D969F8D}">
      <dgm:prSet custT="1"/>
      <dgm:spPr/>
      <dgm:t>
        <a:bodyPr/>
        <a:lstStyle/>
        <a:p>
          <a:r>
            <a:rPr lang="es-ES" sz="1600" dirty="0" smtClean="0">
              <a:latin typeface="Times New Roman" panose="02020603050405020304" pitchFamily="18" charset="0"/>
              <a:cs typeface="Times New Roman" panose="02020603050405020304" pitchFamily="18" charset="0"/>
            </a:rPr>
            <a:t>Costos insumos: GLP – Energía Eléctrica</a:t>
          </a:r>
          <a:endParaRPr lang="es-ES" sz="1600" dirty="0" smtClean="0">
            <a:latin typeface="Times New Roman" panose="02020603050405020304" pitchFamily="18" charset="0"/>
            <a:cs typeface="Times New Roman" panose="02020603050405020304" pitchFamily="18" charset="0"/>
          </a:endParaRPr>
        </a:p>
      </dgm:t>
    </dgm:pt>
    <dgm:pt modelId="{23EFAB7D-E944-4F1F-854E-D245711076D3}" type="parTrans" cxnId="{DE65217F-83B8-4DB9-A51E-A3ABFB4358E3}">
      <dgm:prSet/>
      <dgm:spPr/>
      <dgm:t>
        <a:bodyPr/>
        <a:lstStyle/>
        <a:p>
          <a:endParaRPr lang="es-ES" sz="1600"/>
        </a:p>
      </dgm:t>
    </dgm:pt>
    <dgm:pt modelId="{7C4F4796-CFAE-47B8-AE0B-68E2D9E03E14}" type="sibTrans" cxnId="{DE65217F-83B8-4DB9-A51E-A3ABFB4358E3}">
      <dgm:prSet/>
      <dgm:spPr/>
      <dgm:t>
        <a:bodyPr/>
        <a:lstStyle/>
        <a:p>
          <a:endParaRPr lang="es-ES" sz="1600"/>
        </a:p>
      </dgm:t>
    </dgm:pt>
    <dgm:pt modelId="{C9B7AA2E-9E98-442A-BFCA-2B5F542156C5}">
      <dgm:prSet custT="1"/>
      <dgm:spPr/>
      <dgm:t>
        <a:bodyPr/>
        <a:lstStyle/>
        <a:p>
          <a:r>
            <a:rPr lang="es-ES" sz="1600" dirty="0" smtClean="0">
              <a:latin typeface="Times New Roman" panose="02020603050405020304" pitchFamily="18" charset="0"/>
              <a:cs typeface="Times New Roman" panose="02020603050405020304" pitchFamily="18" charset="0"/>
            </a:rPr>
            <a:t>Costos insumos: Preservante</a:t>
          </a:r>
          <a:endParaRPr lang="es-ES" sz="1600" dirty="0" smtClean="0">
            <a:latin typeface="Times New Roman" panose="02020603050405020304" pitchFamily="18" charset="0"/>
            <a:cs typeface="Times New Roman" panose="02020603050405020304" pitchFamily="18" charset="0"/>
          </a:endParaRPr>
        </a:p>
      </dgm:t>
    </dgm:pt>
    <dgm:pt modelId="{5CA7B83F-946E-4E15-9EA3-116C300E2610}" type="parTrans" cxnId="{678B1A1E-C7E9-49E7-B5B3-E6D91D0377AB}">
      <dgm:prSet/>
      <dgm:spPr/>
      <dgm:t>
        <a:bodyPr/>
        <a:lstStyle/>
        <a:p>
          <a:endParaRPr lang="es-ES" sz="1600"/>
        </a:p>
      </dgm:t>
    </dgm:pt>
    <dgm:pt modelId="{F77615A9-D6DD-4F15-A78B-0BA8D2AE8200}" type="sibTrans" cxnId="{678B1A1E-C7E9-49E7-B5B3-E6D91D0377AB}">
      <dgm:prSet/>
      <dgm:spPr/>
      <dgm:t>
        <a:bodyPr/>
        <a:lstStyle/>
        <a:p>
          <a:endParaRPr lang="es-ES" sz="1600"/>
        </a:p>
      </dgm:t>
    </dgm:pt>
    <dgm:pt modelId="{D9631049-DC0A-4DB1-AE97-5F4E0A326763}">
      <dgm:prSet custT="1"/>
      <dgm:spPr/>
      <dgm:t>
        <a:bodyPr/>
        <a:lstStyle/>
        <a:p>
          <a:r>
            <a:rPr lang="es-ES" sz="1600" dirty="0" smtClean="0">
              <a:latin typeface="Times New Roman" panose="02020603050405020304" pitchFamily="18" charset="0"/>
              <a:cs typeface="Times New Roman" panose="02020603050405020304" pitchFamily="18" charset="0"/>
            </a:rPr>
            <a:t>Costo Mano de Obra</a:t>
          </a:r>
          <a:endParaRPr lang="es-ES" sz="1600" dirty="0" smtClean="0">
            <a:latin typeface="Times New Roman" panose="02020603050405020304" pitchFamily="18" charset="0"/>
            <a:cs typeface="Times New Roman" panose="02020603050405020304" pitchFamily="18" charset="0"/>
          </a:endParaRPr>
        </a:p>
      </dgm:t>
    </dgm:pt>
    <dgm:pt modelId="{ADC39663-93A1-409A-B9BD-698ACDC361BA}" type="parTrans" cxnId="{A86AB0F4-7542-472B-89E1-4B574ACF7DEF}">
      <dgm:prSet/>
      <dgm:spPr/>
      <dgm:t>
        <a:bodyPr/>
        <a:lstStyle/>
        <a:p>
          <a:endParaRPr lang="es-ES" sz="1600"/>
        </a:p>
      </dgm:t>
    </dgm:pt>
    <dgm:pt modelId="{239BA7DB-1DA8-4425-AF28-A28E41DF10E9}" type="sibTrans" cxnId="{A86AB0F4-7542-472B-89E1-4B574ACF7DEF}">
      <dgm:prSet/>
      <dgm:spPr/>
      <dgm:t>
        <a:bodyPr/>
        <a:lstStyle/>
        <a:p>
          <a:endParaRPr lang="es-ES" sz="1600"/>
        </a:p>
      </dgm:t>
    </dgm:pt>
    <dgm:pt modelId="{645181A7-2536-44C8-B67B-DBED9CDA2ABF}">
      <dgm:prSet custT="1"/>
      <dgm:spPr/>
      <dgm:t>
        <a:bodyPr/>
        <a:lstStyle/>
        <a:p>
          <a:r>
            <a:rPr lang="es-ES" sz="1600" dirty="0" smtClean="0">
              <a:latin typeface="Times New Roman" panose="02020603050405020304" pitchFamily="18" charset="0"/>
              <a:cs typeface="Times New Roman" panose="02020603050405020304" pitchFamily="18" charset="0"/>
            </a:rPr>
            <a:t>Costo Indirectos de Fabricación</a:t>
          </a:r>
          <a:endParaRPr lang="es-ES" sz="1600" dirty="0" smtClean="0">
            <a:latin typeface="Times New Roman" panose="02020603050405020304" pitchFamily="18" charset="0"/>
            <a:cs typeface="Times New Roman" panose="02020603050405020304" pitchFamily="18" charset="0"/>
          </a:endParaRPr>
        </a:p>
      </dgm:t>
    </dgm:pt>
    <dgm:pt modelId="{96036F62-0784-4561-9A9C-64E0306BC7EF}" type="parTrans" cxnId="{7C1C4ED1-7001-41CB-BC7F-9355D0D9116F}">
      <dgm:prSet/>
      <dgm:spPr/>
      <dgm:t>
        <a:bodyPr/>
        <a:lstStyle/>
        <a:p>
          <a:endParaRPr lang="es-ES" sz="1600"/>
        </a:p>
      </dgm:t>
    </dgm:pt>
    <dgm:pt modelId="{99AEDE0B-0131-49CB-A7C9-930875C97523}" type="sibTrans" cxnId="{7C1C4ED1-7001-41CB-BC7F-9355D0D9116F}">
      <dgm:prSet/>
      <dgm:spPr/>
      <dgm:t>
        <a:bodyPr/>
        <a:lstStyle/>
        <a:p>
          <a:endParaRPr lang="es-ES" sz="1600"/>
        </a:p>
      </dgm:t>
    </dgm:pt>
    <dgm:pt modelId="{FC996309-E375-44F1-8DAC-CE661BBBD164}" type="pres">
      <dgm:prSet presAssocID="{97C44504-A036-4DAB-A612-D5FDE3E5E866}" presName="Name0" presStyleCnt="0">
        <dgm:presLayoutVars>
          <dgm:dir/>
          <dgm:resizeHandles val="exact"/>
        </dgm:presLayoutVars>
      </dgm:prSet>
      <dgm:spPr/>
    </dgm:pt>
    <dgm:pt modelId="{D39BF406-CFA5-4C19-AC4A-90AF279A96C8}" type="pres">
      <dgm:prSet presAssocID="{78ADCDCB-769A-4A2F-BD68-6874B832CD4C}" presName="parTxOnly" presStyleLbl="node1" presStyleIdx="0" presStyleCnt="5">
        <dgm:presLayoutVars>
          <dgm:bulletEnabled val="1"/>
        </dgm:presLayoutVars>
      </dgm:prSet>
      <dgm:spPr/>
      <dgm:t>
        <a:bodyPr/>
        <a:lstStyle/>
        <a:p>
          <a:endParaRPr lang="es-ES"/>
        </a:p>
      </dgm:t>
    </dgm:pt>
    <dgm:pt modelId="{582F094A-10C2-4315-AC06-FF76BF04EF4E}" type="pres">
      <dgm:prSet presAssocID="{44C4596C-8B7A-4229-8BD5-5ECAAA85C439}" presName="parSpace" presStyleCnt="0"/>
      <dgm:spPr/>
    </dgm:pt>
    <dgm:pt modelId="{383BBA22-C6C8-4FE0-AAFF-72F12D693C35}" type="pres">
      <dgm:prSet presAssocID="{B9D6893D-DF98-4459-9FD1-93D58D969F8D}" presName="parTxOnly" presStyleLbl="node1" presStyleIdx="1" presStyleCnt="5">
        <dgm:presLayoutVars>
          <dgm:bulletEnabled val="1"/>
        </dgm:presLayoutVars>
      </dgm:prSet>
      <dgm:spPr/>
    </dgm:pt>
    <dgm:pt modelId="{0065F64A-4424-45A1-B683-A01D0B2F1970}" type="pres">
      <dgm:prSet presAssocID="{7C4F4796-CFAE-47B8-AE0B-68E2D9E03E14}" presName="parSpace" presStyleCnt="0"/>
      <dgm:spPr/>
    </dgm:pt>
    <dgm:pt modelId="{72730B21-3D64-4E77-BA4C-8408C7720F81}" type="pres">
      <dgm:prSet presAssocID="{C9B7AA2E-9E98-442A-BFCA-2B5F542156C5}" presName="parTxOnly" presStyleLbl="node1" presStyleIdx="2" presStyleCnt="5">
        <dgm:presLayoutVars>
          <dgm:bulletEnabled val="1"/>
        </dgm:presLayoutVars>
      </dgm:prSet>
      <dgm:spPr/>
    </dgm:pt>
    <dgm:pt modelId="{83489C22-0EE6-4035-9321-DE1ED984D41E}" type="pres">
      <dgm:prSet presAssocID="{F77615A9-D6DD-4F15-A78B-0BA8D2AE8200}" presName="parSpace" presStyleCnt="0"/>
      <dgm:spPr/>
    </dgm:pt>
    <dgm:pt modelId="{C0F07463-AA2E-40FA-8AAB-2B5DB1745AB4}" type="pres">
      <dgm:prSet presAssocID="{D9631049-DC0A-4DB1-AE97-5F4E0A326763}" presName="parTxOnly" presStyleLbl="node1" presStyleIdx="3" presStyleCnt="5">
        <dgm:presLayoutVars>
          <dgm:bulletEnabled val="1"/>
        </dgm:presLayoutVars>
      </dgm:prSet>
      <dgm:spPr/>
    </dgm:pt>
    <dgm:pt modelId="{04A94442-5CC4-46F1-962B-28C259735341}" type="pres">
      <dgm:prSet presAssocID="{239BA7DB-1DA8-4425-AF28-A28E41DF10E9}" presName="parSpace" presStyleCnt="0"/>
      <dgm:spPr/>
    </dgm:pt>
    <dgm:pt modelId="{31D29E3E-C70C-4A09-8335-457DF3A4ABF5}" type="pres">
      <dgm:prSet presAssocID="{645181A7-2536-44C8-B67B-DBED9CDA2ABF}" presName="parTxOnly" presStyleLbl="node1" presStyleIdx="4" presStyleCnt="5">
        <dgm:presLayoutVars>
          <dgm:bulletEnabled val="1"/>
        </dgm:presLayoutVars>
      </dgm:prSet>
      <dgm:spPr/>
      <dgm:t>
        <a:bodyPr/>
        <a:lstStyle/>
        <a:p>
          <a:endParaRPr lang="es-ES"/>
        </a:p>
      </dgm:t>
    </dgm:pt>
  </dgm:ptLst>
  <dgm:cxnLst>
    <dgm:cxn modelId="{99DA6CA2-F674-48A2-8706-0735A3A8C075}" type="presOf" srcId="{C9B7AA2E-9E98-442A-BFCA-2B5F542156C5}" destId="{72730B21-3D64-4E77-BA4C-8408C7720F81}" srcOrd="0" destOrd="0" presId="urn:microsoft.com/office/officeart/2005/8/layout/hChevron3"/>
    <dgm:cxn modelId="{D616B256-9B79-45E8-A8ED-1DBD36526992}" type="presOf" srcId="{97C44504-A036-4DAB-A612-D5FDE3E5E866}" destId="{FC996309-E375-44F1-8DAC-CE661BBBD164}" srcOrd="0" destOrd="0" presId="urn:microsoft.com/office/officeart/2005/8/layout/hChevron3"/>
    <dgm:cxn modelId="{CE90A48E-0D26-49E5-A287-9D0DEE26B84C}" type="presOf" srcId="{B9D6893D-DF98-4459-9FD1-93D58D969F8D}" destId="{383BBA22-C6C8-4FE0-AAFF-72F12D693C35}" srcOrd="0" destOrd="0" presId="urn:microsoft.com/office/officeart/2005/8/layout/hChevron3"/>
    <dgm:cxn modelId="{DE65217F-83B8-4DB9-A51E-A3ABFB4358E3}" srcId="{97C44504-A036-4DAB-A612-D5FDE3E5E866}" destId="{B9D6893D-DF98-4459-9FD1-93D58D969F8D}" srcOrd="1" destOrd="0" parTransId="{23EFAB7D-E944-4F1F-854E-D245711076D3}" sibTransId="{7C4F4796-CFAE-47B8-AE0B-68E2D9E03E14}"/>
    <dgm:cxn modelId="{678B1A1E-C7E9-49E7-B5B3-E6D91D0377AB}" srcId="{97C44504-A036-4DAB-A612-D5FDE3E5E866}" destId="{C9B7AA2E-9E98-442A-BFCA-2B5F542156C5}" srcOrd="2" destOrd="0" parTransId="{5CA7B83F-946E-4E15-9EA3-116C300E2610}" sibTransId="{F77615A9-D6DD-4F15-A78B-0BA8D2AE8200}"/>
    <dgm:cxn modelId="{0FD0024A-34D0-4E41-A0BB-23CD98CB286B}" srcId="{97C44504-A036-4DAB-A612-D5FDE3E5E866}" destId="{78ADCDCB-769A-4A2F-BD68-6874B832CD4C}" srcOrd="0" destOrd="0" parTransId="{376D3FB4-7A02-4F31-A0EB-4AE8E2163A47}" sibTransId="{44C4596C-8B7A-4229-8BD5-5ECAAA85C439}"/>
    <dgm:cxn modelId="{A86AB0F4-7542-472B-89E1-4B574ACF7DEF}" srcId="{97C44504-A036-4DAB-A612-D5FDE3E5E866}" destId="{D9631049-DC0A-4DB1-AE97-5F4E0A326763}" srcOrd="3" destOrd="0" parTransId="{ADC39663-93A1-409A-B9BD-698ACDC361BA}" sibTransId="{239BA7DB-1DA8-4425-AF28-A28E41DF10E9}"/>
    <dgm:cxn modelId="{29E8C932-3A58-4BF7-8BA8-960AA514CCF8}" type="presOf" srcId="{645181A7-2536-44C8-B67B-DBED9CDA2ABF}" destId="{31D29E3E-C70C-4A09-8335-457DF3A4ABF5}" srcOrd="0" destOrd="0" presId="urn:microsoft.com/office/officeart/2005/8/layout/hChevron3"/>
    <dgm:cxn modelId="{43BA2986-68A9-439B-93D7-0761A2EE4ACB}" type="presOf" srcId="{78ADCDCB-769A-4A2F-BD68-6874B832CD4C}" destId="{D39BF406-CFA5-4C19-AC4A-90AF279A96C8}" srcOrd="0" destOrd="0" presId="urn:microsoft.com/office/officeart/2005/8/layout/hChevron3"/>
    <dgm:cxn modelId="{7C1C4ED1-7001-41CB-BC7F-9355D0D9116F}" srcId="{97C44504-A036-4DAB-A612-D5FDE3E5E866}" destId="{645181A7-2536-44C8-B67B-DBED9CDA2ABF}" srcOrd="4" destOrd="0" parTransId="{96036F62-0784-4561-9A9C-64E0306BC7EF}" sibTransId="{99AEDE0B-0131-49CB-A7C9-930875C97523}"/>
    <dgm:cxn modelId="{C72ED809-A42B-4448-8D9D-8978CA71510B}" type="presOf" srcId="{D9631049-DC0A-4DB1-AE97-5F4E0A326763}" destId="{C0F07463-AA2E-40FA-8AAB-2B5DB1745AB4}" srcOrd="0" destOrd="0" presId="urn:microsoft.com/office/officeart/2005/8/layout/hChevron3"/>
    <dgm:cxn modelId="{98BE5B2B-B38D-47DD-A35E-A2AA80E9F90F}" type="presParOf" srcId="{FC996309-E375-44F1-8DAC-CE661BBBD164}" destId="{D39BF406-CFA5-4C19-AC4A-90AF279A96C8}" srcOrd="0" destOrd="0" presId="urn:microsoft.com/office/officeart/2005/8/layout/hChevron3"/>
    <dgm:cxn modelId="{971B0C5B-20AD-4259-8DA0-EEE898C3B86D}" type="presParOf" srcId="{FC996309-E375-44F1-8DAC-CE661BBBD164}" destId="{582F094A-10C2-4315-AC06-FF76BF04EF4E}" srcOrd="1" destOrd="0" presId="urn:microsoft.com/office/officeart/2005/8/layout/hChevron3"/>
    <dgm:cxn modelId="{566AD7B8-9265-40C6-A8A7-B35B273E3041}" type="presParOf" srcId="{FC996309-E375-44F1-8DAC-CE661BBBD164}" destId="{383BBA22-C6C8-4FE0-AAFF-72F12D693C35}" srcOrd="2" destOrd="0" presId="urn:microsoft.com/office/officeart/2005/8/layout/hChevron3"/>
    <dgm:cxn modelId="{12C575AD-45E8-433C-AAEB-14D0E669C60E}" type="presParOf" srcId="{FC996309-E375-44F1-8DAC-CE661BBBD164}" destId="{0065F64A-4424-45A1-B683-A01D0B2F1970}" srcOrd="3" destOrd="0" presId="urn:microsoft.com/office/officeart/2005/8/layout/hChevron3"/>
    <dgm:cxn modelId="{44C2D31D-CD36-42F7-93EC-CB60412B5BFE}" type="presParOf" srcId="{FC996309-E375-44F1-8DAC-CE661BBBD164}" destId="{72730B21-3D64-4E77-BA4C-8408C7720F81}" srcOrd="4" destOrd="0" presId="urn:microsoft.com/office/officeart/2005/8/layout/hChevron3"/>
    <dgm:cxn modelId="{2DAAEFE1-AB7F-4731-A19C-3A92D5B7BA94}" type="presParOf" srcId="{FC996309-E375-44F1-8DAC-CE661BBBD164}" destId="{83489C22-0EE6-4035-9321-DE1ED984D41E}" srcOrd="5" destOrd="0" presId="urn:microsoft.com/office/officeart/2005/8/layout/hChevron3"/>
    <dgm:cxn modelId="{B5FC387F-3502-4857-9E43-6346A8F6512F}" type="presParOf" srcId="{FC996309-E375-44F1-8DAC-CE661BBBD164}" destId="{C0F07463-AA2E-40FA-8AAB-2B5DB1745AB4}" srcOrd="6" destOrd="0" presId="urn:microsoft.com/office/officeart/2005/8/layout/hChevron3"/>
    <dgm:cxn modelId="{1AB49F92-4298-4368-854F-8AEFAF11A047}" type="presParOf" srcId="{FC996309-E375-44F1-8DAC-CE661BBBD164}" destId="{04A94442-5CC4-46F1-962B-28C259735341}" srcOrd="7" destOrd="0" presId="urn:microsoft.com/office/officeart/2005/8/layout/hChevron3"/>
    <dgm:cxn modelId="{EF6B2710-740A-424E-BC26-34D73DF8EF0B}" type="presParOf" srcId="{FC996309-E375-44F1-8DAC-CE661BBBD164}" destId="{31D29E3E-C70C-4A09-8335-457DF3A4ABF5}"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4FF3-5E9D-44EB-9AA0-256B7D979AE6}">
      <dsp:nvSpPr>
        <dsp:cNvPr id="0" name=""/>
        <dsp:cNvSpPr/>
      </dsp:nvSpPr>
      <dsp:spPr>
        <a:xfrm>
          <a:off x="-28821" y="79413"/>
          <a:ext cx="1400255" cy="98017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Times New Roman" pitchFamily="18" charset="0"/>
              <a:cs typeface="Times New Roman" pitchFamily="18" charset="0"/>
            </a:rPr>
            <a:t>General</a:t>
          </a:r>
          <a:endParaRPr lang="es-ES" sz="1600" b="1" kern="1200" dirty="0">
            <a:latin typeface="Times New Roman" pitchFamily="18" charset="0"/>
            <a:cs typeface="Times New Roman" pitchFamily="18" charset="0"/>
          </a:endParaRPr>
        </a:p>
      </dsp:txBody>
      <dsp:txXfrm rot="-5400000">
        <a:off x="181218" y="359463"/>
        <a:ext cx="980178" cy="420077"/>
      </dsp:txXfrm>
    </dsp:sp>
    <dsp:sp modelId="{79E7A53E-099B-4171-9EB4-3A1BE4AE26BE}">
      <dsp:nvSpPr>
        <dsp:cNvPr id="0" name=""/>
        <dsp:cNvSpPr/>
      </dsp:nvSpPr>
      <dsp:spPr>
        <a:xfrm rot="5400000">
          <a:off x="4284038" y="-2446072"/>
          <a:ext cx="910166" cy="592344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Evaluar los costos de producción de Maíz, Arroz y Soya por medio de técnicas de costeo,  para procesos de secado con tecnología agrícola que utiliza GLP y otras tecnologías .</a:t>
          </a:r>
          <a:endParaRPr lang="es-ES" sz="1600" kern="1200" dirty="0">
            <a:latin typeface="Times New Roman" pitchFamily="18" charset="0"/>
            <a:cs typeface="Times New Roman" pitchFamily="18" charset="0"/>
          </a:endParaRPr>
        </a:p>
      </dsp:txBody>
      <dsp:txXfrm rot="-5400000">
        <a:off x="1777400" y="104997"/>
        <a:ext cx="5879012" cy="821304"/>
      </dsp:txXfrm>
    </dsp:sp>
    <dsp:sp modelId="{82D3513B-2F12-440A-BFB4-FC000A84FBD9}">
      <dsp:nvSpPr>
        <dsp:cNvPr id="0" name=""/>
        <dsp:cNvSpPr/>
      </dsp:nvSpPr>
      <dsp:spPr>
        <a:xfrm>
          <a:off x="-4" y="1728198"/>
          <a:ext cx="1400255" cy="980178"/>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latin typeface="Times New Roman" pitchFamily="18" charset="0"/>
              <a:cs typeface="Times New Roman" pitchFamily="18" charset="0"/>
            </a:rPr>
            <a:t>Especifico</a:t>
          </a:r>
          <a:endParaRPr lang="es-ES" sz="1700" b="1" kern="1200" dirty="0">
            <a:latin typeface="Times New Roman" pitchFamily="18" charset="0"/>
            <a:cs typeface="Times New Roman" pitchFamily="18" charset="0"/>
          </a:endParaRPr>
        </a:p>
      </dsp:txBody>
      <dsp:txXfrm rot="-5400000">
        <a:off x="210035" y="2008248"/>
        <a:ext cx="980178" cy="420077"/>
      </dsp:txXfrm>
    </dsp:sp>
    <dsp:sp modelId="{F73D1472-57FB-401C-86E1-D20F509F7B00}">
      <dsp:nvSpPr>
        <dsp:cNvPr id="0" name=""/>
        <dsp:cNvSpPr/>
      </dsp:nvSpPr>
      <dsp:spPr>
        <a:xfrm rot="5400000">
          <a:off x="3802418" y="-873295"/>
          <a:ext cx="1877072" cy="6071818"/>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Examinar el proceso de producción de secado de maíz, arroz y soya.</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Comparar los costos de producción con tecnología que utiliza energía  eléctrica y aquellos con GLP.</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Determinar los impactos socio- económicos por eliminación de subsidio de GLP o implementación de nuevas técnicas de secado de  granos.  </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dirty="0"/>
        </a:p>
      </dsp:txBody>
      <dsp:txXfrm rot="-5400000">
        <a:off x="1705046" y="1315708"/>
        <a:ext cx="5980187" cy="16938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A30D8-D2CE-4006-81FB-3B6DD3AEE051}">
      <dsp:nvSpPr>
        <dsp:cNvPr id="0" name=""/>
        <dsp:cNvSpPr/>
      </dsp:nvSpPr>
      <dsp:spPr>
        <a:xfrm>
          <a:off x="2560887" y="785213"/>
          <a:ext cx="557256" cy="91440"/>
        </a:xfrm>
        <a:custGeom>
          <a:avLst/>
          <a:gdLst/>
          <a:ahLst/>
          <a:cxnLst/>
          <a:rect l="0" t="0" r="0" b="0"/>
          <a:pathLst>
            <a:path>
              <a:moveTo>
                <a:pt x="0" y="45720"/>
              </a:moveTo>
              <a:lnTo>
                <a:pt x="5572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824818" y="827994"/>
        <a:ext cx="29392" cy="5878"/>
      </dsp:txXfrm>
    </dsp:sp>
    <dsp:sp modelId="{D313A7F0-E323-4AF6-A093-E419AAB8F9B2}">
      <dsp:nvSpPr>
        <dsp:cNvPr id="0" name=""/>
        <dsp:cNvSpPr/>
      </dsp:nvSpPr>
      <dsp:spPr>
        <a:xfrm>
          <a:off x="6789" y="64164"/>
          <a:ext cx="2555897" cy="153353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Las tendencias actuales del país se inclinan hacia el uso de la electricidad como fuente de energía, sobre todo el sector agroindustrial</a:t>
          </a:r>
          <a:r>
            <a:rPr lang="es-ES" sz="1300" kern="1200" dirty="0" smtClean="0"/>
            <a:t>.</a:t>
          </a:r>
          <a:endParaRPr lang="es-ES" sz="1300" kern="1200" dirty="0">
            <a:latin typeface="Times New Roman" pitchFamily="18" charset="0"/>
            <a:cs typeface="Times New Roman" pitchFamily="18" charset="0"/>
          </a:endParaRPr>
        </a:p>
      </dsp:txBody>
      <dsp:txXfrm>
        <a:off x="6789" y="64164"/>
        <a:ext cx="2555897" cy="1533538"/>
      </dsp:txXfrm>
    </dsp:sp>
    <dsp:sp modelId="{0A520479-9B5A-4304-9B87-85F67AC2B03C}">
      <dsp:nvSpPr>
        <dsp:cNvPr id="0" name=""/>
        <dsp:cNvSpPr/>
      </dsp:nvSpPr>
      <dsp:spPr>
        <a:xfrm>
          <a:off x="5704640" y="785213"/>
          <a:ext cx="557256" cy="91440"/>
        </a:xfrm>
        <a:custGeom>
          <a:avLst/>
          <a:gdLst/>
          <a:ahLst/>
          <a:cxnLst/>
          <a:rect l="0" t="0" r="0" b="0"/>
          <a:pathLst>
            <a:path>
              <a:moveTo>
                <a:pt x="0" y="45720"/>
              </a:moveTo>
              <a:lnTo>
                <a:pt x="55725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1"/>
            </a:solidFill>
          </a:endParaRPr>
        </a:p>
      </dsp:txBody>
      <dsp:txXfrm>
        <a:off x="5968572" y="827994"/>
        <a:ext cx="29392" cy="5878"/>
      </dsp:txXfrm>
    </dsp:sp>
    <dsp:sp modelId="{E4E396C1-254F-4A6B-9560-0C42A5E79996}">
      <dsp:nvSpPr>
        <dsp:cNvPr id="0" name=""/>
        <dsp:cNvSpPr/>
      </dsp:nvSpPr>
      <dsp:spPr>
        <a:xfrm>
          <a:off x="3150543" y="64164"/>
          <a:ext cx="2555897" cy="153353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El </a:t>
          </a:r>
          <a:r>
            <a:rPr lang="es-ES" sz="1300" kern="1200" dirty="0" smtClean="0">
              <a:latin typeface="Times New Roman" pitchFamily="18" charset="0"/>
              <a:cs typeface="Times New Roman" pitchFamily="18" charset="0"/>
            </a:rPr>
            <a:t>ahorro en GLP por uso </a:t>
          </a:r>
          <a:r>
            <a:rPr lang="es-ES" sz="1300" kern="1200" dirty="0" smtClean="0">
              <a:latin typeface="Times New Roman" pitchFamily="18" charset="0"/>
              <a:cs typeface="Times New Roman" pitchFamily="18" charset="0"/>
            </a:rPr>
            <a:t>de </a:t>
          </a:r>
          <a:r>
            <a:rPr lang="es-ES" sz="1300" kern="1200" dirty="0" smtClean="0">
              <a:latin typeface="Times New Roman" pitchFamily="18" charset="0"/>
              <a:cs typeface="Times New Roman" pitchFamily="18" charset="0"/>
            </a:rPr>
            <a:t>bombas de calor en </a:t>
          </a:r>
          <a:r>
            <a:rPr lang="es-ES" sz="1300" kern="1200" dirty="0" smtClean="0">
              <a:latin typeface="Times New Roman" pitchFamily="18" charset="0"/>
              <a:cs typeface="Times New Roman" pitchFamily="18" charset="0"/>
            </a:rPr>
            <a:t>las empresas que poseen actualmente secadores de lecho fijo corresponden al 67% mientras que  con los secadores de platos perforados corresponden al 68 </a:t>
          </a:r>
          <a:r>
            <a:rPr lang="es-ES" sz="1300" kern="1200" dirty="0" smtClean="0">
              <a:latin typeface="Times New Roman" pitchFamily="18" charset="0"/>
              <a:cs typeface="Times New Roman" pitchFamily="18" charset="0"/>
            </a:rPr>
            <a:t>%.</a:t>
          </a:r>
          <a:endParaRPr lang="es-ES" sz="1300" kern="1200" dirty="0">
            <a:latin typeface="Times New Roman" pitchFamily="18" charset="0"/>
            <a:cs typeface="Times New Roman" pitchFamily="18" charset="0"/>
          </a:endParaRPr>
        </a:p>
      </dsp:txBody>
      <dsp:txXfrm>
        <a:off x="3150543" y="64164"/>
        <a:ext cx="2555897" cy="1533538"/>
      </dsp:txXfrm>
    </dsp:sp>
    <dsp:sp modelId="{74F09AB0-6AC3-42D4-9775-B6B46B9F2812}">
      <dsp:nvSpPr>
        <dsp:cNvPr id="0" name=""/>
        <dsp:cNvSpPr/>
      </dsp:nvSpPr>
      <dsp:spPr>
        <a:xfrm>
          <a:off x="1284738" y="1595902"/>
          <a:ext cx="6287507" cy="557256"/>
        </a:xfrm>
        <a:custGeom>
          <a:avLst/>
          <a:gdLst/>
          <a:ahLst/>
          <a:cxnLst/>
          <a:rect l="0" t="0" r="0" b="0"/>
          <a:pathLst>
            <a:path>
              <a:moveTo>
                <a:pt x="6287507" y="0"/>
              </a:moveTo>
              <a:lnTo>
                <a:pt x="6287507" y="295728"/>
              </a:lnTo>
              <a:lnTo>
                <a:pt x="0" y="295728"/>
              </a:lnTo>
              <a:lnTo>
                <a:pt x="0" y="557256"/>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1"/>
            </a:solidFill>
          </a:endParaRPr>
        </a:p>
      </dsp:txBody>
      <dsp:txXfrm>
        <a:off x="4270618" y="1871591"/>
        <a:ext cx="315746" cy="5878"/>
      </dsp:txXfrm>
    </dsp:sp>
    <dsp:sp modelId="{02CFA1AD-A035-4856-8CFB-D505E44DC7FE}">
      <dsp:nvSpPr>
        <dsp:cNvPr id="0" name=""/>
        <dsp:cNvSpPr/>
      </dsp:nvSpPr>
      <dsp:spPr>
        <a:xfrm>
          <a:off x="6294296" y="64164"/>
          <a:ext cx="2555897" cy="153353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La implementación de bombas de calor en lugar de </a:t>
          </a:r>
          <a:r>
            <a:rPr lang="es-ES" sz="1300" kern="1200" dirty="0" smtClean="0">
              <a:latin typeface="Times New Roman" pitchFamily="18" charset="0"/>
              <a:cs typeface="Times New Roman" pitchFamily="18" charset="0"/>
            </a:rPr>
            <a:t>la tecnología actual a base de GLP, </a:t>
          </a:r>
          <a:r>
            <a:rPr lang="es-ES" sz="1300" kern="1200" dirty="0" smtClean="0">
              <a:latin typeface="Times New Roman" pitchFamily="18" charset="0"/>
              <a:cs typeface="Times New Roman" pitchFamily="18" charset="0"/>
            </a:rPr>
            <a:t>permiten tener una mejor calidad de granos, incrementando así la </a:t>
          </a:r>
          <a:r>
            <a:rPr lang="es-ES" sz="1300" kern="1200" dirty="0" smtClean="0">
              <a:latin typeface="Times New Roman" pitchFamily="18" charset="0"/>
              <a:cs typeface="Times New Roman" pitchFamily="18" charset="0"/>
            </a:rPr>
            <a:t>producción de cada empresa hasta </a:t>
          </a:r>
          <a:r>
            <a:rPr lang="es-ES" sz="1300" kern="1200" dirty="0" smtClean="0">
              <a:latin typeface="Times New Roman" pitchFamily="18" charset="0"/>
              <a:cs typeface="Times New Roman" pitchFamily="18" charset="0"/>
            </a:rPr>
            <a:t>en un 16</a:t>
          </a:r>
          <a:r>
            <a:rPr lang="es-ES" sz="1300" kern="1200" dirty="0" smtClean="0">
              <a:latin typeface="Times New Roman" pitchFamily="18" charset="0"/>
              <a:cs typeface="Times New Roman" pitchFamily="18" charset="0"/>
            </a:rPr>
            <a:t>% y a nivel del sector hasta un 15,2%.</a:t>
          </a:r>
          <a:endParaRPr lang="es-ES" sz="1300" kern="1200" dirty="0" smtClean="0">
            <a:latin typeface="Times New Roman" pitchFamily="18" charset="0"/>
            <a:cs typeface="Times New Roman" pitchFamily="18" charset="0"/>
          </a:endParaRPr>
        </a:p>
      </dsp:txBody>
      <dsp:txXfrm>
        <a:off x="6294296" y="64164"/>
        <a:ext cx="2555897" cy="1533538"/>
      </dsp:txXfrm>
    </dsp:sp>
    <dsp:sp modelId="{2D4E1F0A-62ED-495C-BB37-FE29A09F4725}">
      <dsp:nvSpPr>
        <dsp:cNvPr id="0" name=""/>
        <dsp:cNvSpPr/>
      </dsp:nvSpPr>
      <dsp:spPr>
        <a:xfrm>
          <a:off x="2560887" y="2906608"/>
          <a:ext cx="557256" cy="91440"/>
        </a:xfrm>
        <a:custGeom>
          <a:avLst/>
          <a:gdLst/>
          <a:ahLst/>
          <a:cxnLst/>
          <a:rect l="0" t="0" r="0" b="0"/>
          <a:pathLst>
            <a:path>
              <a:moveTo>
                <a:pt x="0" y="45720"/>
              </a:moveTo>
              <a:lnTo>
                <a:pt x="55725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1"/>
            </a:solidFill>
          </a:endParaRPr>
        </a:p>
      </dsp:txBody>
      <dsp:txXfrm>
        <a:off x="2824818" y="2949388"/>
        <a:ext cx="29392" cy="5878"/>
      </dsp:txXfrm>
    </dsp:sp>
    <dsp:sp modelId="{5BB70B7A-4219-461E-9D28-128F2D82BD3B}">
      <dsp:nvSpPr>
        <dsp:cNvPr id="0" name=""/>
        <dsp:cNvSpPr/>
      </dsp:nvSpPr>
      <dsp:spPr>
        <a:xfrm>
          <a:off x="6789" y="2185558"/>
          <a:ext cx="2555897" cy="15335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Con la implementación de la nueva tecnología quedara desempleada el </a:t>
          </a:r>
          <a:r>
            <a:rPr lang="es-ES" sz="1300" kern="1200" dirty="0" smtClean="0">
              <a:latin typeface="Times New Roman" pitchFamily="18" charset="0"/>
              <a:cs typeface="Times New Roman" pitchFamily="18" charset="0"/>
            </a:rPr>
            <a:t>10% </a:t>
          </a:r>
          <a:r>
            <a:rPr lang="es-ES" sz="1300" kern="1200" dirty="0" smtClean="0">
              <a:latin typeface="Times New Roman" pitchFamily="18" charset="0"/>
              <a:cs typeface="Times New Roman" pitchFamily="18" charset="0"/>
            </a:rPr>
            <a:t>de la </a:t>
          </a:r>
          <a:r>
            <a:rPr lang="es-ES" sz="1300" kern="1200" dirty="0" smtClean="0">
              <a:latin typeface="Times New Roman" pitchFamily="18" charset="0"/>
              <a:cs typeface="Times New Roman" pitchFamily="18" charset="0"/>
            </a:rPr>
            <a:t>MOD, que representa 35 familias que solo podrían cubrir el 55,6% de la canasta básica.</a:t>
          </a:r>
          <a:endParaRPr lang="es-ES" sz="1300" kern="1200" dirty="0" smtClean="0">
            <a:latin typeface="Times New Roman" pitchFamily="18" charset="0"/>
            <a:cs typeface="Times New Roman" pitchFamily="18" charset="0"/>
          </a:endParaRPr>
        </a:p>
      </dsp:txBody>
      <dsp:txXfrm>
        <a:off x="6789" y="2185558"/>
        <a:ext cx="2555897" cy="1533538"/>
      </dsp:txXfrm>
    </dsp:sp>
    <dsp:sp modelId="{40229066-8022-4083-BC4C-F2816442B04F}">
      <dsp:nvSpPr>
        <dsp:cNvPr id="0" name=""/>
        <dsp:cNvSpPr/>
      </dsp:nvSpPr>
      <dsp:spPr>
        <a:xfrm>
          <a:off x="5704640" y="2906608"/>
          <a:ext cx="557256" cy="91440"/>
        </a:xfrm>
        <a:custGeom>
          <a:avLst/>
          <a:gdLst/>
          <a:ahLst/>
          <a:cxnLst/>
          <a:rect l="0" t="0" r="0" b="0"/>
          <a:pathLst>
            <a:path>
              <a:moveTo>
                <a:pt x="0" y="45720"/>
              </a:moveTo>
              <a:lnTo>
                <a:pt x="557256"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968572" y="2949388"/>
        <a:ext cx="29392" cy="5878"/>
      </dsp:txXfrm>
    </dsp:sp>
    <dsp:sp modelId="{4FB4590B-BF52-43BD-AE80-98F915A43612}">
      <dsp:nvSpPr>
        <dsp:cNvPr id="0" name=""/>
        <dsp:cNvSpPr/>
      </dsp:nvSpPr>
      <dsp:spPr>
        <a:xfrm>
          <a:off x="3150543" y="2185558"/>
          <a:ext cx="2555897" cy="153353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Con la implementación de nueva tecnología se deriva la generación de un 36% adicional de utilidad en sustitución de Lecho Fijo y 22% en sustitución de platos perforados.</a:t>
          </a:r>
          <a:endParaRPr lang="es-ES" sz="1300" kern="1200" dirty="0" smtClean="0">
            <a:latin typeface="Times New Roman" pitchFamily="18" charset="0"/>
            <a:cs typeface="Times New Roman" pitchFamily="18" charset="0"/>
          </a:endParaRPr>
        </a:p>
      </dsp:txBody>
      <dsp:txXfrm>
        <a:off x="3150543" y="2185558"/>
        <a:ext cx="2555897" cy="1533538"/>
      </dsp:txXfrm>
    </dsp:sp>
    <dsp:sp modelId="{CEFCED88-D669-430F-8032-21BEE8FE5FE8}">
      <dsp:nvSpPr>
        <dsp:cNvPr id="0" name=""/>
        <dsp:cNvSpPr/>
      </dsp:nvSpPr>
      <dsp:spPr>
        <a:xfrm>
          <a:off x="1284738" y="3717297"/>
          <a:ext cx="6287507" cy="557256"/>
        </a:xfrm>
        <a:custGeom>
          <a:avLst/>
          <a:gdLst/>
          <a:ahLst/>
          <a:cxnLst/>
          <a:rect l="0" t="0" r="0" b="0"/>
          <a:pathLst>
            <a:path>
              <a:moveTo>
                <a:pt x="6287507" y="0"/>
              </a:moveTo>
              <a:lnTo>
                <a:pt x="6287507" y="295728"/>
              </a:lnTo>
              <a:lnTo>
                <a:pt x="0" y="295728"/>
              </a:lnTo>
              <a:lnTo>
                <a:pt x="0" y="55725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1"/>
            </a:solidFill>
          </a:endParaRPr>
        </a:p>
      </dsp:txBody>
      <dsp:txXfrm>
        <a:off x="4270618" y="3992986"/>
        <a:ext cx="315746" cy="5878"/>
      </dsp:txXfrm>
    </dsp:sp>
    <dsp:sp modelId="{42C29BB7-A9AD-4C1D-A740-31F4E8E0A892}">
      <dsp:nvSpPr>
        <dsp:cNvPr id="0" name=""/>
        <dsp:cNvSpPr/>
      </dsp:nvSpPr>
      <dsp:spPr>
        <a:xfrm>
          <a:off x="6294296" y="2185558"/>
          <a:ext cx="2555897" cy="153353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Desde el punto de vista económico al sustituir el GLP por energía eléctrica resulta menos costoso para el país.</a:t>
          </a:r>
        </a:p>
      </dsp:txBody>
      <dsp:txXfrm>
        <a:off x="6294296" y="2185558"/>
        <a:ext cx="2555897" cy="1533538"/>
      </dsp:txXfrm>
    </dsp:sp>
    <dsp:sp modelId="{4E553599-2EE9-4E62-BA88-6B3D323396E3}">
      <dsp:nvSpPr>
        <dsp:cNvPr id="0" name=""/>
        <dsp:cNvSpPr/>
      </dsp:nvSpPr>
      <dsp:spPr>
        <a:xfrm>
          <a:off x="2560887" y="5028002"/>
          <a:ext cx="557256" cy="91440"/>
        </a:xfrm>
        <a:custGeom>
          <a:avLst/>
          <a:gdLst/>
          <a:ahLst/>
          <a:cxnLst/>
          <a:rect l="0" t="0" r="0" b="0"/>
          <a:pathLst>
            <a:path>
              <a:moveTo>
                <a:pt x="0" y="45720"/>
              </a:moveTo>
              <a:lnTo>
                <a:pt x="55725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1"/>
            </a:solidFill>
          </a:endParaRPr>
        </a:p>
      </dsp:txBody>
      <dsp:txXfrm>
        <a:off x="2824818" y="5070783"/>
        <a:ext cx="29392" cy="5878"/>
      </dsp:txXfrm>
    </dsp:sp>
    <dsp:sp modelId="{CCFFE03A-15BF-46E3-A941-ED3B8D9FCFF0}">
      <dsp:nvSpPr>
        <dsp:cNvPr id="0" name=""/>
        <dsp:cNvSpPr/>
      </dsp:nvSpPr>
      <dsp:spPr>
        <a:xfrm>
          <a:off x="6789" y="4306953"/>
          <a:ext cx="2555897" cy="153353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De mantenerse el subsidio el  ahorro generado por la nueva tecnología propuesta seria de hasta $2.767.649,45 y en caso de eliminarse </a:t>
          </a:r>
          <a:r>
            <a:rPr lang="es-ES" sz="1300" kern="1200" dirty="0" smtClean="0">
              <a:latin typeface="Times New Roman" pitchFamily="18" charset="0"/>
              <a:cs typeface="Times New Roman" pitchFamily="18" charset="0"/>
            </a:rPr>
            <a:t>el subsidio, el </a:t>
          </a:r>
          <a:r>
            <a:rPr lang="es-ES" sz="1300" kern="1200" dirty="0" smtClean="0">
              <a:latin typeface="Times New Roman" pitchFamily="18" charset="0"/>
              <a:cs typeface="Times New Roman" pitchFamily="18" charset="0"/>
            </a:rPr>
            <a:t>ahorro seria de $10.015.776,61</a:t>
          </a:r>
        </a:p>
      </dsp:txBody>
      <dsp:txXfrm>
        <a:off x="6789" y="4306953"/>
        <a:ext cx="2555897" cy="1533538"/>
      </dsp:txXfrm>
    </dsp:sp>
    <dsp:sp modelId="{F559EE87-E217-4A01-9DDC-EB1B029D0E7F}">
      <dsp:nvSpPr>
        <dsp:cNvPr id="0" name=""/>
        <dsp:cNvSpPr/>
      </dsp:nvSpPr>
      <dsp:spPr>
        <a:xfrm>
          <a:off x="3150543" y="4306953"/>
          <a:ext cx="2555897" cy="153353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itchFamily="18" charset="0"/>
              <a:cs typeface="Times New Roman" pitchFamily="18" charset="0"/>
            </a:rPr>
            <a:t>La electricidad </a:t>
          </a:r>
          <a:r>
            <a:rPr lang="es-ES" sz="1300" kern="1200" dirty="0" smtClean="0">
              <a:latin typeface="Times New Roman" pitchFamily="18" charset="0"/>
              <a:cs typeface="Times New Roman" pitchFamily="18" charset="0"/>
            </a:rPr>
            <a:t>contribuye </a:t>
          </a:r>
          <a:r>
            <a:rPr lang="es-ES" sz="1300" kern="1200" dirty="0" smtClean="0">
              <a:latin typeface="Times New Roman" pitchFamily="18" charset="0"/>
              <a:cs typeface="Times New Roman" pitchFamily="18" charset="0"/>
            </a:rPr>
            <a:t>significativamente al cuidado del medio ambiente ya que su producción en el Ecuador procede de fuentes renovables.</a:t>
          </a:r>
        </a:p>
      </dsp:txBody>
      <dsp:txXfrm>
        <a:off x="3150543" y="4306953"/>
        <a:ext cx="2555897" cy="15335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F77F-6933-4BEA-890B-578CA3D7B8E5}">
      <dsp:nvSpPr>
        <dsp:cNvPr id="0" name=""/>
        <dsp:cNvSpPr/>
      </dsp:nvSpPr>
      <dsp:spPr>
        <a:xfrm>
          <a:off x="1068" y="48543"/>
          <a:ext cx="2591217" cy="23997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dirty="0" smtClean="0">
              <a:latin typeface="Times New Roman" pitchFamily="18" charset="0"/>
              <a:cs typeface="Times New Roman" pitchFamily="18" charset="0"/>
            </a:rPr>
            <a:t>Propuesta de nuevos proyectos</a:t>
          </a:r>
          <a:endParaRPr lang="es-ES" sz="2800" b="1" kern="1200" dirty="0">
            <a:latin typeface="Times New Roman" pitchFamily="18" charset="0"/>
            <a:cs typeface="Times New Roman" pitchFamily="18" charset="0"/>
          </a:endParaRPr>
        </a:p>
      </dsp:txBody>
      <dsp:txXfrm>
        <a:off x="380543" y="399976"/>
        <a:ext cx="1832267" cy="1696868"/>
      </dsp:txXfrm>
    </dsp:sp>
    <dsp:sp modelId="{D806E54C-9BBF-46F3-9ABA-C7FC2873A383}">
      <dsp:nvSpPr>
        <dsp:cNvPr id="0" name=""/>
        <dsp:cNvSpPr/>
      </dsp:nvSpPr>
      <dsp:spPr>
        <a:xfrm rot="10800000">
          <a:off x="961783" y="2615725"/>
          <a:ext cx="669787" cy="354987"/>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C2E1B7-549B-4EC7-8D6D-72F1DD1316E3}">
      <dsp:nvSpPr>
        <dsp:cNvPr id="0" name=""/>
        <dsp:cNvSpPr/>
      </dsp:nvSpPr>
      <dsp:spPr>
        <a:xfrm>
          <a:off x="279852" y="3118065"/>
          <a:ext cx="2033650" cy="199402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Nuevas fuentes de emprendimiento.</a:t>
          </a:r>
          <a:endParaRPr lang="es-ES" sz="1600" kern="1200" dirty="0">
            <a:latin typeface="Times New Roman" pitchFamily="18" charset="0"/>
            <a:cs typeface="Times New Roman" pitchFamily="18" charset="0"/>
          </a:endParaRPr>
        </a:p>
      </dsp:txBody>
      <dsp:txXfrm>
        <a:off x="577673" y="3410084"/>
        <a:ext cx="1438008" cy="1409991"/>
      </dsp:txXfrm>
    </dsp:sp>
    <dsp:sp modelId="{7F9BD7BE-B15F-4C49-A076-CD79242979F9}">
      <dsp:nvSpPr>
        <dsp:cNvPr id="0" name=""/>
        <dsp:cNvSpPr/>
      </dsp:nvSpPr>
      <dsp:spPr>
        <a:xfrm rot="5442902">
          <a:off x="2651887" y="3958680"/>
          <a:ext cx="669787" cy="354987"/>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457A26-C6A1-4BD6-9CEA-1C0BDED62023}">
      <dsp:nvSpPr>
        <dsp:cNvPr id="0" name=""/>
        <dsp:cNvSpPr/>
      </dsp:nvSpPr>
      <dsp:spPr>
        <a:xfrm>
          <a:off x="3639982" y="3279463"/>
          <a:ext cx="1751585" cy="175158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Estudio de la demanda de granos.</a:t>
          </a:r>
          <a:endParaRPr lang="es-ES" sz="1600" kern="1200" dirty="0">
            <a:latin typeface="Times New Roman" pitchFamily="18" charset="0"/>
            <a:cs typeface="Times New Roman" pitchFamily="18" charset="0"/>
          </a:endParaRPr>
        </a:p>
      </dsp:txBody>
      <dsp:txXfrm>
        <a:off x="3896496" y="3535977"/>
        <a:ext cx="1238557" cy="1238557"/>
      </dsp:txXfrm>
    </dsp:sp>
    <dsp:sp modelId="{33881B2C-A6DD-4861-9851-816F23B26B11}">
      <dsp:nvSpPr>
        <dsp:cNvPr id="0" name=""/>
        <dsp:cNvSpPr/>
      </dsp:nvSpPr>
      <dsp:spPr>
        <a:xfrm>
          <a:off x="4180881" y="2716505"/>
          <a:ext cx="669787" cy="354987"/>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84D074-8DA4-4EBB-81CF-3BBF78652248}">
      <dsp:nvSpPr>
        <dsp:cNvPr id="0" name=""/>
        <dsp:cNvSpPr/>
      </dsp:nvSpPr>
      <dsp:spPr>
        <a:xfrm>
          <a:off x="3549126" y="595331"/>
          <a:ext cx="1933297" cy="193329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Incentivar el incremento de cultivo de soya.</a:t>
          </a:r>
          <a:endParaRPr lang="es-ES" sz="1600" kern="1200" dirty="0">
            <a:latin typeface="Times New Roman" pitchFamily="18" charset="0"/>
            <a:cs typeface="Times New Roman" pitchFamily="18" charset="0"/>
          </a:endParaRPr>
        </a:p>
      </dsp:txBody>
      <dsp:txXfrm>
        <a:off x="3832251" y="878456"/>
        <a:ext cx="1367047" cy="1367047"/>
      </dsp:txXfrm>
    </dsp:sp>
    <dsp:sp modelId="{C1103003-2BB9-4E7E-B9E0-FC6CA73D537B}">
      <dsp:nvSpPr>
        <dsp:cNvPr id="0" name=""/>
        <dsp:cNvSpPr/>
      </dsp:nvSpPr>
      <dsp:spPr>
        <a:xfrm rot="5389233">
          <a:off x="5786664" y="1379456"/>
          <a:ext cx="669787" cy="354987"/>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4B6BF7-3163-4F39-91DC-07FBA66EF5D4}">
      <dsp:nvSpPr>
        <dsp:cNvPr id="0" name=""/>
        <dsp:cNvSpPr/>
      </dsp:nvSpPr>
      <dsp:spPr>
        <a:xfrm>
          <a:off x="6740600" y="645182"/>
          <a:ext cx="1813977" cy="181397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Desarrollar tecnologías a base de bombas de calor.</a:t>
          </a:r>
          <a:endParaRPr lang="es-ES" sz="1600" kern="1200" dirty="0">
            <a:latin typeface="Times New Roman" pitchFamily="18" charset="0"/>
            <a:cs typeface="Times New Roman" pitchFamily="18" charset="0"/>
          </a:endParaRPr>
        </a:p>
      </dsp:txBody>
      <dsp:txXfrm>
        <a:off x="7006251" y="910833"/>
        <a:ext cx="1282675" cy="1282675"/>
      </dsp:txXfrm>
    </dsp:sp>
    <dsp:sp modelId="{BB4DC549-577C-4B53-AEDA-1FE38DFD65D5}">
      <dsp:nvSpPr>
        <dsp:cNvPr id="0" name=""/>
        <dsp:cNvSpPr/>
      </dsp:nvSpPr>
      <dsp:spPr>
        <a:xfrm rot="10800000">
          <a:off x="7312695" y="2651531"/>
          <a:ext cx="669787" cy="354987"/>
        </a:xfrm>
        <a:prstGeom prst="triangl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623874-B5A0-4853-9A44-3296F40EF175}">
      <dsp:nvSpPr>
        <dsp:cNvPr id="0" name=""/>
        <dsp:cNvSpPr/>
      </dsp:nvSpPr>
      <dsp:spPr>
        <a:xfrm>
          <a:off x="6439263" y="3178798"/>
          <a:ext cx="2416651" cy="23172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Establecer </a:t>
          </a:r>
          <a:r>
            <a:rPr lang="es-ES" sz="1600" kern="1200" dirty="0" smtClean="0">
              <a:latin typeface="Times New Roman" pitchFamily="18" charset="0"/>
              <a:cs typeface="Times New Roman" pitchFamily="18" charset="0"/>
            </a:rPr>
            <a:t>un plan de financiamiento para adquisición de bombas de calor</a:t>
          </a:r>
          <a:r>
            <a:rPr lang="es-ES" sz="1600" kern="1200" dirty="0" smtClean="0">
              <a:latin typeface="Times New Roman" pitchFamily="18" charset="0"/>
              <a:cs typeface="Times New Roman" pitchFamily="18" charset="0"/>
            </a:rPr>
            <a:t>.</a:t>
          </a:r>
        </a:p>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Investigar la  capacidad de hectáreas por sembrar.</a:t>
          </a:r>
          <a:endParaRPr lang="es-ES" sz="1600" kern="1200" dirty="0">
            <a:latin typeface="Times New Roman" pitchFamily="18" charset="0"/>
            <a:cs typeface="Times New Roman" pitchFamily="18" charset="0"/>
          </a:endParaRPr>
        </a:p>
      </dsp:txBody>
      <dsp:txXfrm>
        <a:off x="6793173" y="3518155"/>
        <a:ext cx="1708831" cy="163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DC665-107B-45FB-9107-B37C36AFAE21}">
      <dsp:nvSpPr>
        <dsp:cNvPr id="0" name=""/>
        <dsp:cNvSpPr/>
      </dsp:nvSpPr>
      <dsp:spPr>
        <a:xfrm>
          <a:off x="2639415" y="2477353"/>
          <a:ext cx="2786064" cy="270968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s-ES" sz="2800" b="1" kern="1200" dirty="0" smtClean="0">
              <a:latin typeface="Times New Roman" pitchFamily="18" charset="0"/>
              <a:cs typeface="Times New Roman" pitchFamily="18" charset="0"/>
            </a:rPr>
            <a:t>Justificación</a:t>
          </a:r>
          <a:endParaRPr lang="es-ES" sz="2800" b="1" kern="1200" dirty="0">
            <a:latin typeface="Times New Roman" pitchFamily="18" charset="0"/>
            <a:cs typeface="Times New Roman" pitchFamily="18" charset="0"/>
          </a:endParaRPr>
        </a:p>
      </dsp:txBody>
      <dsp:txXfrm>
        <a:off x="3047425" y="2874177"/>
        <a:ext cx="1970044" cy="1916039"/>
      </dsp:txXfrm>
    </dsp:sp>
    <dsp:sp modelId="{3177CD96-C42C-4F9E-B20C-25907AC504FB}">
      <dsp:nvSpPr>
        <dsp:cNvPr id="0" name=""/>
        <dsp:cNvSpPr/>
      </dsp:nvSpPr>
      <dsp:spPr>
        <a:xfrm rot="10800000">
          <a:off x="986456" y="3536445"/>
          <a:ext cx="1562046" cy="591503"/>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2DE0E3A-5BDD-42D3-BF55-333A0AF70801}">
      <dsp:nvSpPr>
        <dsp:cNvPr id="0" name=""/>
        <dsp:cNvSpPr/>
      </dsp:nvSpPr>
      <dsp:spPr>
        <a:xfrm>
          <a:off x="617" y="3043526"/>
          <a:ext cx="1971678" cy="157734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GLP representa un alto gasto para el Estado.</a:t>
          </a:r>
          <a:endParaRPr lang="es-ES" sz="1600" kern="1200" dirty="0">
            <a:latin typeface="Times New Roman" pitchFamily="18" charset="0"/>
            <a:cs typeface="Times New Roman" pitchFamily="18" charset="0"/>
          </a:endParaRPr>
        </a:p>
      </dsp:txBody>
      <dsp:txXfrm>
        <a:off x="46816" y="3089725"/>
        <a:ext cx="1879280" cy="1484944"/>
      </dsp:txXfrm>
    </dsp:sp>
    <dsp:sp modelId="{7518E238-33F5-42E7-AB02-580315D51CCE}">
      <dsp:nvSpPr>
        <dsp:cNvPr id="0" name=""/>
        <dsp:cNvSpPr/>
      </dsp:nvSpPr>
      <dsp:spPr>
        <a:xfrm rot="13300740">
          <a:off x="1257923" y="1914417"/>
          <a:ext cx="1905311" cy="591503"/>
        </a:xfrm>
        <a:prstGeom prst="leftArrow">
          <a:avLst>
            <a:gd name="adj1" fmla="val 60000"/>
            <a:gd name="adj2" fmla="val 5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65ED68-DFE7-4142-B915-4E7657E68B7F}">
      <dsp:nvSpPr>
        <dsp:cNvPr id="0" name=""/>
        <dsp:cNvSpPr/>
      </dsp:nvSpPr>
      <dsp:spPr>
        <a:xfrm>
          <a:off x="513218" y="788023"/>
          <a:ext cx="1971678" cy="1577342"/>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Desarrollo sustentable, generar riqueza y cuidar el medio ambiente.  </a:t>
          </a:r>
          <a:endParaRPr lang="es-ES" sz="1600" kern="1200" dirty="0">
            <a:latin typeface="Times New Roman" pitchFamily="18" charset="0"/>
            <a:cs typeface="Times New Roman" pitchFamily="18" charset="0"/>
          </a:endParaRPr>
        </a:p>
      </dsp:txBody>
      <dsp:txXfrm>
        <a:off x="559417" y="834222"/>
        <a:ext cx="1879280" cy="1484944"/>
      </dsp:txXfrm>
    </dsp:sp>
    <dsp:sp modelId="{DF6D1A2B-ACFC-49BB-AEA8-B6DB77AC205C}">
      <dsp:nvSpPr>
        <dsp:cNvPr id="0" name=""/>
        <dsp:cNvSpPr/>
      </dsp:nvSpPr>
      <dsp:spPr>
        <a:xfrm rot="15999725">
          <a:off x="3100004" y="1290549"/>
          <a:ext cx="1602908" cy="591503"/>
        </a:xfrm>
        <a:prstGeom prst="leftArrow">
          <a:avLst>
            <a:gd name="adj1" fmla="val 60000"/>
            <a:gd name="adj2" fmla="val 5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8B88456-5C43-4B26-8FC5-BF684C0B910C}">
      <dsp:nvSpPr>
        <dsp:cNvPr id="0" name=""/>
        <dsp:cNvSpPr/>
      </dsp:nvSpPr>
      <dsp:spPr>
        <a:xfrm>
          <a:off x="2650690" y="-2465"/>
          <a:ext cx="2408207" cy="1577342"/>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El laza de los </a:t>
          </a:r>
          <a:r>
            <a:rPr lang="es-ES" sz="1600" kern="1200" dirty="0" smtClean="0">
              <a:latin typeface="Times New Roman" pitchFamily="18" charset="0"/>
              <a:cs typeface="Times New Roman" pitchFamily="18" charset="0"/>
            </a:rPr>
            <a:t>costos no solo afecta al proceso de secado sino también a los productos derivados.</a:t>
          </a:r>
          <a:endParaRPr lang="es-ES" sz="1600" kern="1200" dirty="0">
            <a:latin typeface="Times New Roman" pitchFamily="18" charset="0"/>
            <a:cs typeface="Times New Roman" pitchFamily="18" charset="0"/>
          </a:endParaRPr>
        </a:p>
      </dsp:txBody>
      <dsp:txXfrm>
        <a:off x="2696889" y="43734"/>
        <a:ext cx="2315809" cy="1484944"/>
      </dsp:txXfrm>
    </dsp:sp>
    <dsp:sp modelId="{5F3482ED-7DD8-409A-9DCF-BB091FA5F2EE}">
      <dsp:nvSpPr>
        <dsp:cNvPr id="0" name=""/>
        <dsp:cNvSpPr/>
      </dsp:nvSpPr>
      <dsp:spPr>
        <a:xfrm rot="18861530">
          <a:off x="4813978" y="1905570"/>
          <a:ext cx="1626493" cy="591503"/>
        </a:xfrm>
        <a:prstGeom prst="leftArrow">
          <a:avLst>
            <a:gd name="adj1" fmla="val 60000"/>
            <a:gd name="adj2" fmla="val 5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6126FE4-A42A-4C4A-96CF-36F4A4AC3A06}">
      <dsp:nvSpPr>
        <dsp:cNvPr id="0" name=""/>
        <dsp:cNvSpPr/>
      </dsp:nvSpPr>
      <dsp:spPr>
        <a:xfrm>
          <a:off x="5205531" y="641374"/>
          <a:ext cx="1980550" cy="1956992"/>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itchFamily="18" charset="0"/>
              <a:cs typeface="Times New Roman" pitchFamily="18" charset="0"/>
            </a:rPr>
            <a:t>La propuesta de la investigación nos permita conocer los costos reales de producción sin subsidio.</a:t>
          </a:r>
          <a:endParaRPr lang="es-ES" sz="1600" kern="1200" dirty="0">
            <a:latin typeface="Times New Roman" pitchFamily="18" charset="0"/>
            <a:cs typeface="Times New Roman" pitchFamily="18" charset="0"/>
          </a:endParaRPr>
        </a:p>
      </dsp:txBody>
      <dsp:txXfrm>
        <a:off x="5262849" y="698692"/>
        <a:ext cx="1865914" cy="1842356"/>
      </dsp:txXfrm>
    </dsp:sp>
    <dsp:sp modelId="{6E61BE8E-7BAD-489C-A56F-E4F73D260A4D}">
      <dsp:nvSpPr>
        <dsp:cNvPr id="0" name=""/>
        <dsp:cNvSpPr/>
      </dsp:nvSpPr>
      <dsp:spPr>
        <a:xfrm>
          <a:off x="5516392" y="3536445"/>
          <a:ext cx="1562046" cy="591503"/>
        </a:xfrm>
        <a:prstGeom prst="lef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E90058B-70C8-45BB-AD95-639D2B51F950}">
      <dsp:nvSpPr>
        <dsp:cNvPr id="0" name=""/>
        <dsp:cNvSpPr/>
      </dsp:nvSpPr>
      <dsp:spPr>
        <a:xfrm>
          <a:off x="6092600" y="3043526"/>
          <a:ext cx="1971678" cy="1577342"/>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El resultado de la investigación nos ayuda analizar la factibilidad de la  posible elimnación de subsidio el GLP</a:t>
          </a:r>
          <a:endParaRPr lang="es-ES" sz="1600" kern="1200" dirty="0">
            <a:latin typeface="Times New Roman" pitchFamily="18" charset="0"/>
            <a:cs typeface="Times New Roman" pitchFamily="18" charset="0"/>
          </a:endParaRPr>
        </a:p>
      </dsp:txBody>
      <dsp:txXfrm>
        <a:off x="6138799" y="3089725"/>
        <a:ext cx="1879280" cy="1484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D857-D859-4624-B06A-3CB887F6BC6B}">
      <dsp:nvSpPr>
        <dsp:cNvPr id="0" name=""/>
        <dsp:cNvSpPr/>
      </dsp:nvSpPr>
      <dsp:spPr>
        <a:xfrm>
          <a:off x="6" y="1152132"/>
          <a:ext cx="2561195" cy="238148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39700" h="139700" prst="divot"/>
        </a:sp3d>
      </dsp:spPr>
      <dsp:style>
        <a:lnRef idx="1">
          <a:schemeClr val="accent3"/>
        </a:lnRef>
        <a:fillRef idx="2">
          <a:schemeClr val="accent3"/>
        </a:fillRef>
        <a:effectRef idx="1">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El valor subsidiado para la actividad agrícola es de $ 0,45  por Kg.</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A raíz de la subida de precios de este consumo en los últimos años se a registrado una fuerte caída en los precios del petróleo. </a:t>
          </a:r>
          <a:endParaRPr lang="es-ES" sz="1600" kern="1200" dirty="0">
            <a:latin typeface="Times New Roman" pitchFamily="18" charset="0"/>
            <a:cs typeface="Times New Roman" pitchFamily="18" charset="0"/>
          </a:endParaRPr>
        </a:p>
      </dsp:txBody>
      <dsp:txXfrm>
        <a:off x="54810" y="1206936"/>
        <a:ext cx="2451587" cy="1761555"/>
      </dsp:txXfrm>
    </dsp:sp>
    <dsp:sp modelId="{D214E1B1-F970-4E5D-8EE0-C98A8C99BB5D}">
      <dsp:nvSpPr>
        <dsp:cNvPr id="0" name=""/>
        <dsp:cNvSpPr/>
      </dsp:nvSpPr>
      <dsp:spPr>
        <a:xfrm>
          <a:off x="936115" y="2088241"/>
          <a:ext cx="3259781" cy="3259781"/>
        </a:xfrm>
        <a:prstGeom prst="leftCircularArrow">
          <a:avLst>
            <a:gd name="adj1" fmla="val 1813"/>
            <a:gd name="adj2" fmla="val 216258"/>
            <a:gd name="adj3" fmla="val 932794"/>
            <a:gd name="adj4" fmla="val 7965515"/>
            <a:gd name="adj5" fmla="val 2115"/>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39700" h="139700" prst="divot"/>
        </a:sp3d>
      </dsp:spPr>
      <dsp:style>
        <a:lnRef idx="1">
          <a:schemeClr val="accent3"/>
        </a:lnRef>
        <a:fillRef idx="2">
          <a:schemeClr val="accent3"/>
        </a:fillRef>
        <a:effectRef idx="1">
          <a:schemeClr val="accent3"/>
        </a:effectRef>
        <a:fontRef idx="minor">
          <a:schemeClr val="dk1"/>
        </a:fontRef>
      </dsp:style>
    </dsp:sp>
    <dsp:sp modelId="{8A87514F-79DD-4338-989C-8D8C70141D93}">
      <dsp:nvSpPr>
        <dsp:cNvPr id="0" name=""/>
        <dsp:cNvSpPr/>
      </dsp:nvSpPr>
      <dsp:spPr>
        <a:xfrm>
          <a:off x="432054" y="3312366"/>
          <a:ext cx="1900110" cy="15652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endParaRPr lang="es-ES" sz="4600" kern="1200" dirty="0"/>
        </a:p>
      </dsp:txBody>
      <dsp:txXfrm>
        <a:off x="477898" y="3358210"/>
        <a:ext cx="1808422" cy="1473553"/>
      </dsp:txXfrm>
    </dsp:sp>
    <dsp:sp modelId="{CB393B98-941F-4D0F-AD3D-59730B281AB7}">
      <dsp:nvSpPr>
        <dsp:cNvPr id="0" name=""/>
        <dsp:cNvSpPr/>
      </dsp:nvSpPr>
      <dsp:spPr>
        <a:xfrm>
          <a:off x="2929823" y="1584179"/>
          <a:ext cx="3021019" cy="2407592"/>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39700" h="139700" prst="divot"/>
        </a:sp3d>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endParaRPr lang="es-ES" sz="1500" kern="1200" dirty="0"/>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Nuevas fuentes de ingreso a través de la matriz productiva. </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La eliminación de subsidios generaría un impacto en costos. </a:t>
          </a:r>
          <a:endParaRPr lang="es-ES" sz="1600" kern="1200" dirty="0">
            <a:latin typeface="Times New Roman" pitchFamily="18" charset="0"/>
            <a:cs typeface="Times New Roman" pitchFamily="18" charset="0"/>
          </a:endParaRPr>
        </a:p>
      </dsp:txBody>
      <dsp:txXfrm>
        <a:off x="2985228" y="2155497"/>
        <a:ext cx="2910209" cy="1780869"/>
      </dsp:txXfrm>
    </dsp:sp>
    <dsp:sp modelId="{DDAE64BC-5E18-4B53-BB65-646C659BB267}">
      <dsp:nvSpPr>
        <dsp:cNvPr id="0" name=""/>
        <dsp:cNvSpPr/>
      </dsp:nvSpPr>
      <dsp:spPr>
        <a:xfrm>
          <a:off x="4392493" y="432056"/>
          <a:ext cx="3244682" cy="3244682"/>
        </a:xfrm>
        <a:prstGeom prst="circularArrow">
          <a:avLst>
            <a:gd name="adj1" fmla="val 1821"/>
            <a:gd name="adj2" fmla="val 217306"/>
            <a:gd name="adj3" fmla="val 20478902"/>
            <a:gd name="adj4" fmla="val 13447229"/>
            <a:gd name="adj5" fmla="val 2125"/>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39700" h="139700" prst="divot"/>
        </a:sp3d>
      </dsp:spPr>
      <dsp:style>
        <a:lnRef idx="1">
          <a:schemeClr val="accent6"/>
        </a:lnRef>
        <a:fillRef idx="2">
          <a:schemeClr val="accent6"/>
        </a:fillRef>
        <a:effectRef idx="1">
          <a:schemeClr val="accent6"/>
        </a:effectRef>
        <a:fontRef idx="minor">
          <a:schemeClr val="dk1"/>
        </a:fontRef>
      </dsp:style>
    </dsp:sp>
    <dsp:sp modelId="{9F28B479-C8FA-4D5F-9302-1506B4ABAC5F}">
      <dsp:nvSpPr>
        <dsp:cNvPr id="0" name=""/>
        <dsp:cNvSpPr/>
      </dsp:nvSpPr>
      <dsp:spPr>
        <a:xfrm>
          <a:off x="3677239" y="1080118"/>
          <a:ext cx="1900110" cy="138525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endParaRPr lang="es-ES" sz="4600" kern="1200" dirty="0"/>
        </a:p>
      </dsp:txBody>
      <dsp:txXfrm>
        <a:off x="3717812" y="1120691"/>
        <a:ext cx="1818964" cy="1304108"/>
      </dsp:txXfrm>
    </dsp:sp>
    <dsp:sp modelId="{142489A6-9307-46D2-BA8D-EF9CA801D158}">
      <dsp:nvSpPr>
        <dsp:cNvPr id="0" name=""/>
        <dsp:cNvSpPr/>
      </dsp:nvSpPr>
      <dsp:spPr>
        <a:xfrm>
          <a:off x="6172981" y="1660047"/>
          <a:ext cx="2606833" cy="273244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39700" h="139700" prst="divot"/>
        </a:sp3d>
      </dsp:spPr>
      <dsp:style>
        <a:lnRef idx="1">
          <a:schemeClr val="accent5"/>
        </a:lnRef>
        <a:fillRef idx="2">
          <a:schemeClr val="accent5"/>
        </a:fillRef>
        <a:effectRef idx="1">
          <a:schemeClr val="accent5"/>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El consumo de energía eléctrica para procesos de producción en la agroindustria </a:t>
          </a:r>
          <a:r>
            <a:rPr lang="es-ES" sz="1600" kern="1200" dirty="0" smtClean="0">
              <a:latin typeface="Times New Roman" pitchFamily="18" charset="0"/>
              <a:cs typeface="Times New Roman" pitchFamily="18" charset="0"/>
            </a:rPr>
            <a:t>incrementará.</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Busca nuevas tecnologías y alternativas con menores costos.</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dirty="0">
            <a:latin typeface="Times New Roman" pitchFamily="18" charset="0"/>
            <a:cs typeface="Times New Roman" pitchFamily="18" charset="0"/>
          </a:endParaRPr>
        </a:p>
      </dsp:txBody>
      <dsp:txXfrm>
        <a:off x="6235862" y="1722928"/>
        <a:ext cx="2481071" cy="2021156"/>
      </dsp:txXfrm>
    </dsp:sp>
    <dsp:sp modelId="{8B00D76D-7766-413F-AC49-A60BA9233A21}">
      <dsp:nvSpPr>
        <dsp:cNvPr id="0" name=""/>
        <dsp:cNvSpPr/>
      </dsp:nvSpPr>
      <dsp:spPr>
        <a:xfrm>
          <a:off x="6552735" y="3996917"/>
          <a:ext cx="1900110" cy="161970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endParaRPr lang="es-ES" sz="4600" kern="1200" dirty="0"/>
        </a:p>
      </dsp:txBody>
      <dsp:txXfrm>
        <a:off x="6600175" y="4044357"/>
        <a:ext cx="1805230" cy="1524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3E09-B5BF-41DD-837E-7677382AA97F}">
      <dsp:nvSpPr>
        <dsp:cNvPr id="0" name=""/>
        <dsp:cNvSpPr/>
      </dsp:nvSpPr>
      <dsp:spPr>
        <a:xfrm>
          <a:off x="5895" y="0"/>
          <a:ext cx="1132306" cy="75830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Ahorro Acumulado</a:t>
          </a:r>
          <a:endParaRPr lang="es-ES" sz="1600" kern="1200" dirty="0">
            <a:latin typeface="Times New Roman" panose="02020603050405020304" pitchFamily="18" charset="0"/>
            <a:cs typeface="Times New Roman" panose="02020603050405020304" pitchFamily="18" charset="0"/>
          </a:endParaRPr>
        </a:p>
      </dsp:txBody>
      <dsp:txXfrm>
        <a:off x="28105" y="22210"/>
        <a:ext cx="1087886" cy="713887"/>
      </dsp:txXfrm>
    </dsp:sp>
    <dsp:sp modelId="{F7BD565A-475D-486C-9699-7940F9750FAF}">
      <dsp:nvSpPr>
        <dsp:cNvPr id="0" name=""/>
        <dsp:cNvSpPr/>
      </dsp:nvSpPr>
      <dsp:spPr>
        <a:xfrm>
          <a:off x="1251432" y="238747"/>
          <a:ext cx="240048" cy="280812"/>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latin typeface="Times New Roman" panose="02020603050405020304" pitchFamily="18" charset="0"/>
            <a:cs typeface="Times New Roman" panose="02020603050405020304" pitchFamily="18" charset="0"/>
          </a:endParaRPr>
        </a:p>
      </dsp:txBody>
      <dsp:txXfrm>
        <a:off x="1251432" y="294909"/>
        <a:ext cx="168034" cy="168488"/>
      </dsp:txXfrm>
    </dsp:sp>
    <dsp:sp modelId="{813A40E0-F140-427B-8499-670BE0724ACD}">
      <dsp:nvSpPr>
        <dsp:cNvPr id="0" name=""/>
        <dsp:cNvSpPr/>
      </dsp:nvSpPr>
      <dsp:spPr>
        <a:xfrm>
          <a:off x="1591124" y="0"/>
          <a:ext cx="1132306" cy="758307"/>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2014-2016</a:t>
          </a:r>
          <a:endParaRPr lang="es-ES" sz="1600" kern="1200" dirty="0">
            <a:latin typeface="Times New Roman" panose="02020603050405020304" pitchFamily="18" charset="0"/>
            <a:cs typeface="Times New Roman" panose="02020603050405020304" pitchFamily="18" charset="0"/>
          </a:endParaRPr>
        </a:p>
      </dsp:txBody>
      <dsp:txXfrm>
        <a:off x="1613334" y="22210"/>
        <a:ext cx="1087886" cy="713887"/>
      </dsp:txXfrm>
    </dsp:sp>
    <dsp:sp modelId="{3E20FDAF-5A12-44AE-848E-E69D12D891BE}">
      <dsp:nvSpPr>
        <dsp:cNvPr id="0" name=""/>
        <dsp:cNvSpPr/>
      </dsp:nvSpPr>
      <dsp:spPr>
        <a:xfrm>
          <a:off x="2836661" y="238747"/>
          <a:ext cx="240048" cy="280812"/>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latin typeface="Times New Roman" panose="02020603050405020304" pitchFamily="18" charset="0"/>
            <a:cs typeface="Times New Roman" panose="02020603050405020304" pitchFamily="18" charset="0"/>
          </a:endParaRPr>
        </a:p>
      </dsp:txBody>
      <dsp:txXfrm>
        <a:off x="2836661" y="294909"/>
        <a:ext cx="168034" cy="168488"/>
      </dsp:txXfrm>
    </dsp:sp>
    <dsp:sp modelId="{31B9FC0D-EB90-47FD-BE27-BABEA3FE2FFA}">
      <dsp:nvSpPr>
        <dsp:cNvPr id="0" name=""/>
        <dsp:cNvSpPr/>
      </dsp:nvSpPr>
      <dsp:spPr>
        <a:xfrm>
          <a:off x="3176353" y="0"/>
          <a:ext cx="1132306" cy="758307"/>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$24.302 miles dólares</a:t>
          </a:r>
          <a:endParaRPr lang="es-ES" sz="1600" kern="1200" dirty="0">
            <a:latin typeface="Times New Roman" panose="02020603050405020304" pitchFamily="18" charset="0"/>
            <a:cs typeface="Times New Roman" panose="02020603050405020304" pitchFamily="18" charset="0"/>
          </a:endParaRPr>
        </a:p>
      </dsp:txBody>
      <dsp:txXfrm>
        <a:off x="3198563" y="22210"/>
        <a:ext cx="1087886" cy="713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3E09-B5BF-41DD-837E-7677382AA97F}">
      <dsp:nvSpPr>
        <dsp:cNvPr id="0" name=""/>
        <dsp:cNvSpPr/>
      </dsp:nvSpPr>
      <dsp:spPr>
        <a:xfrm>
          <a:off x="4479" y="0"/>
          <a:ext cx="2727330" cy="58572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Reestructuración de Matriz Energética</a:t>
          </a:r>
          <a:endParaRPr lang="es-ES" sz="1600" kern="1200" dirty="0">
            <a:latin typeface="Times New Roman" panose="02020603050405020304" pitchFamily="18" charset="0"/>
            <a:cs typeface="Times New Roman" panose="02020603050405020304" pitchFamily="18" charset="0"/>
          </a:endParaRPr>
        </a:p>
      </dsp:txBody>
      <dsp:txXfrm>
        <a:off x="21634" y="17155"/>
        <a:ext cx="2693020" cy="551417"/>
      </dsp:txXfrm>
    </dsp:sp>
    <dsp:sp modelId="{F7BD565A-475D-486C-9699-7940F9750FAF}">
      <dsp:nvSpPr>
        <dsp:cNvPr id="0" name=""/>
        <dsp:cNvSpPr/>
      </dsp:nvSpPr>
      <dsp:spPr>
        <a:xfrm>
          <a:off x="3004542" y="0"/>
          <a:ext cx="578194" cy="585727"/>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latin typeface="Times New Roman" panose="02020603050405020304" pitchFamily="18" charset="0"/>
            <a:cs typeface="Times New Roman" panose="02020603050405020304" pitchFamily="18" charset="0"/>
          </a:endParaRPr>
        </a:p>
      </dsp:txBody>
      <dsp:txXfrm>
        <a:off x="3004542" y="117145"/>
        <a:ext cx="404736" cy="351437"/>
      </dsp:txXfrm>
    </dsp:sp>
    <dsp:sp modelId="{42AC4E92-31DF-48C7-849D-D889FC4D88BD}">
      <dsp:nvSpPr>
        <dsp:cNvPr id="0" name=""/>
        <dsp:cNvSpPr/>
      </dsp:nvSpPr>
      <dsp:spPr>
        <a:xfrm>
          <a:off x="3822742" y="0"/>
          <a:ext cx="2727330" cy="585727"/>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Incentivos que permitan incrementar el consumo de energía eléctrica</a:t>
          </a:r>
          <a:endParaRPr lang="es-ES" sz="1600" kern="1200" dirty="0">
            <a:latin typeface="Times New Roman" panose="02020603050405020304" pitchFamily="18" charset="0"/>
            <a:cs typeface="Times New Roman" panose="02020603050405020304" pitchFamily="18" charset="0"/>
          </a:endParaRPr>
        </a:p>
      </dsp:txBody>
      <dsp:txXfrm>
        <a:off x="3839897" y="17155"/>
        <a:ext cx="2693020" cy="551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0F49-B7E5-42CF-A3E4-9769A5FEBCA8}">
      <dsp:nvSpPr>
        <dsp:cNvPr id="0" name=""/>
        <dsp:cNvSpPr/>
      </dsp:nvSpPr>
      <dsp:spPr>
        <a:xfrm>
          <a:off x="0" y="125256"/>
          <a:ext cx="2945262" cy="1840788"/>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C70BCA-DC13-4655-82B7-916422EFD1B8}">
      <dsp:nvSpPr>
        <dsp:cNvPr id="0" name=""/>
        <dsp:cNvSpPr/>
      </dsp:nvSpPr>
      <dsp:spPr>
        <a:xfrm>
          <a:off x="374048" y="1395768"/>
          <a:ext cx="76576" cy="765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DEE90B-78D3-479C-93DB-31558C551B2C}">
      <dsp:nvSpPr>
        <dsp:cNvPr id="0" name=""/>
        <dsp:cNvSpPr/>
      </dsp:nvSpPr>
      <dsp:spPr>
        <a:xfrm>
          <a:off x="412336" y="1434056"/>
          <a:ext cx="686246" cy="53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76" tIns="0" rIns="0" bIns="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2014 </a:t>
          </a:r>
        </a:p>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1,82%</a:t>
          </a:r>
          <a:endParaRPr lang="es-ES" sz="1600" kern="1200" dirty="0">
            <a:latin typeface="Times New Roman" panose="02020603050405020304" pitchFamily="18" charset="0"/>
            <a:cs typeface="Times New Roman" panose="02020603050405020304" pitchFamily="18" charset="0"/>
          </a:endParaRPr>
        </a:p>
      </dsp:txBody>
      <dsp:txXfrm>
        <a:off x="412336" y="1434056"/>
        <a:ext cx="686246" cy="531987"/>
      </dsp:txXfrm>
    </dsp:sp>
    <dsp:sp modelId="{684C3739-DA91-49DE-8CFE-1A1A9940F57C}">
      <dsp:nvSpPr>
        <dsp:cNvPr id="0" name=""/>
        <dsp:cNvSpPr/>
      </dsp:nvSpPr>
      <dsp:spPr>
        <a:xfrm>
          <a:off x="1049985" y="895442"/>
          <a:ext cx="138427" cy="138427"/>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9D2A76-3847-4D00-B48F-39DA01477926}">
      <dsp:nvSpPr>
        <dsp:cNvPr id="0" name=""/>
        <dsp:cNvSpPr/>
      </dsp:nvSpPr>
      <dsp:spPr>
        <a:xfrm>
          <a:off x="1119199" y="964655"/>
          <a:ext cx="706862" cy="100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50" tIns="0" rIns="0" bIns="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2015 </a:t>
          </a:r>
        </a:p>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2,25%</a:t>
          </a:r>
          <a:endParaRPr lang="es-ES" sz="1600" kern="1200" dirty="0">
            <a:latin typeface="Times New Roman" panose="02020603050405020304" pitchFamily="18" charset="0"/>
            <a:cs typeface="Times New Roman" panose="02020603050405020304" pitchFamily="18" charset="0"/>
          </a:endParaRPr>
        </a:p>
      </dsp:txBody>
      <dsp:txXfrm>
        <a:off x="1119199" y="964655"/>
        <a:ext cx="706862" cy="1001389"/>
      </dsp:txXfrm>
    </dsp:sp>
    <dsp:sp modelId="{9BCC3B58-B9C3-4B49-8557-1093E8BEDB11}">
      <dsp:nvSpPr>
        <dsp:cNvPr id="0" name=""/>
        <dsp:cNvSpPr/>
      </dsp:nvSpPr>
      <dsp:spPr>
        <a:xfrm>
          <a:off x="1862878" y="590975"/>
          <a:ext cx="191442" cy="191442"/>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2C90CE2-646C-4369-9C8C-77C4196759B1}">
      <dsp:nvSpPr>
        <dsp:cNvPr id="0" name=""/>
        <dsp:cNvSpPr/>
      </dsp:nvSpPr>
      <dsp:spPr>
        <a:xfrm>
          <a:off x="1958599" y="686696"/>
          <a:ext cx="706862" cy="127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41" tIns="0" rIns="0" bIns="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2016</a:t>
          </a:r>
        </a:p>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2,39%</a:t>
          </a:r>
          <a:endParaRPr lang="es-ES" sz="1600" kern="1200" dirty="0">
            <a:latin typeface="Times New Roman" panose="02020603050405020304" pitchFamily="18" charset="0"/>
            <a:cs typeface="Times New Roman" panose="02020603050405020304" pitchFamily="18" charset="0"/>
          </a:endParaRPr>
        </a:p>
      </dsp:txBody>
      <dsp:txXfrm>
        <a:off x="1958599" y="686696"/>
        <a:ext cx="706862" cy="1279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3A89E-7C53-4DC1-9CEF-B9AF62930B4A}">
      <dsp:nvSpPr>
        <dsp:cNvPr id="0" name=""/>
        <dsp:cNvSpPr/>
      </dsp:nvSpPr>
      <dsp:spPr>
        <a:xfrm>
          <a:off x="2497691" y="306145"/>
          <a:ext cx="1730197" cy="76163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Cámaras de secado con bandejas</a:t>
          </a:r>
          <a:endParaRPr lang="es-ES" sz="1600" kern="1200" dirty="0">
            <a:latin typeface="Times New Roman" panose="02020603050405020304" pitchFamily="18" charset="0"/>
            <a:cs typeface="Times New Roman" panose="02020603050405020304" pitchFamily="18" charset="0"/>
          </a:endParaRPr>
        </a:p>
      </dsp:txBody>
      <dsp:txXfrm>
        <a:off x="2774523" y="306145"/>
        <a:ext cx="1453365" cy="761636"/>
      </dsp:txXfrm>
    </dsp:sp>
    <dsp:sp modelId="{00281DAB-90F1-428B-838B-2055AEB890B5}">
      <dsp:nvSpPr>
        <dsp:cNvPr id="0" name=""/>
        <dsp:cNvSpPr/>
      </dsp:nvSpPr>
      <dsp:spPr>
        <a:xfrm>
          <a:off x="2497691" y="1067781"/>
          <a:ext cx="1730197" cy="76163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Bandejas deflectoras para distribución aire</a:t>
          </a:r>
          <a:endParaRPr lang="es-ES" sz="1600" kern="1200" dirty="0">
            <a:latin typeface="Times New Roman" panose="02020603050405020304" pitchFamily="18" charset="0"/>
            <a:cs typeface="Times New Roman" panose="02020603050405020304" pitchFamily="18" charset="0"/>
          </a:endParaRPr>
        </a:p>
      </dsp:txBody>
      <dsp:txXfrm>
        <a:off x="2774523" y="1067781"/>
        <a:ext cx="1453365" cy="761636"/>
      </dsp:txXfrm>
    </dsp:sp>
    <dsp:sp modelId="{CA1A9A85-1856-4360-B287-AACFEDBB6C72}">
      <dsp:nvSpPr>
        <dsp:cNvPr id="0" name=""/>
        <dsp:cNvSpPr/>
      </dsp:nvSpPr>
      <dsp:spPr>
        <a:xfrm>
          <a:off x="2497691" y="1829418"/>
          <a:ext cx="1730197" cy="761636"/>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3 empresas</a:t>
          </a:r>
          <a:endParaRPr lang="es-ES" sz="1600" kern="1200" dirty="0">
            <a:latin typeface="Times New Roman" panose="02020603050405020304" pitchFamily="18" charset="0"/>
            <a:cs typeface="Times New Roman" panose="02020603050405020304" pitchFamily="18" charset="0"/>
          </a:endParaRPr>
        </a:p>
      </dsp:txBody>
      <dsp:txXfrm>
        <a:off x="2774523" y="1829418"/>
        <a:ext cx="1453365" cy="761636"/>
      </dsp:txXfrm>
    </dsp:sp>
    <dsp:sp modelId="{28BE7BF4-22B2-400B-B536-0426626244F3}">
      <dsp:nvSpPr>
        <dsp:cNvPr id="0" name=""/>
        <dsp:cNvSpPr/>
      </dsp:nvSpPr>
      <dsp:spPr>
        <a:xfrm>
          <a:off x="1478252" y="0"/>
          <a:ext cx="1297225" cy="95427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Platos </a:t>
          </a:r>
          <a:r>
            <a:rPr lang="es-ES" sz="1600" kern="1200" dirty="0" smtClean="0">
              <a:latin typeface="Times New Roman" panose="02020603050405020304" pitchFamily="18" charset="0"/>
              <a:cs typeface="Times New Roman" panose="02020603050405020304" pitchFamily="18" charset="0"/>
            </a:rPr>
            <a:t>Perforados</a:t>
          </a:r>
          <a:endParaRPr lang="es-ES" sz="1600" kern="1200" dirty="0">
            <a:latin typeface="Times New Roman" panose="02020603050405020304" pitchFamily="18" charset="0"/>
            <a:cs typeface="Times New Roman" panose="02020603050405020304" pitchFamily="18" charset="0"/>
          </a:endParaRPr>
        </a:p>
      </dsp:txBody>
      <dsp:txXfrm>
        <a:off x="1668226" y="139750"/>
        <a:ext cx="917277" cy="674772"/>
      </dsp:txXfrm>
    </dsp:sp>
    <dsp:sp modelId="{6E687734-593B-4C68-89DD-48694BCF5609}">
      <dsp:nvSpPr>
        <dsp:cNvPr id="0" name=""/>
        <dsp:cNvSpPr/>
      </dsp:nvSpPr>
      <dsp:spPr>
        <a:xfrm>
          <a:off x="5525114" y="306145"/>
          <a:ext cx="1730197" cy="76163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Sección de secado horizontal </a:t>
          </a:r>
          <a:endParaRPr lang="es-ES" sz="1600" kern="1200" dirty="0">
            <a:latin typeface="Times New Roman" panose="02020603050405020304" pitchFamily="18" charset="0"/>
            <a:cs typeface="Times New Roman" panose="02020603050405020304" pitchFamily="18" charset="0"/>
          </a:endParaRPr>
        </a:p>
      </dsp:txBody>
      <dsp:txXfrm>
        <a:off x="5801946" y="306145"/>
        <a:ext cx="1453365" cy="761636"/>
      </dsp:txXfrm>
    </dsp:sp>
    <dsp:sp modelId="{3B19412A-482A-47C3-B4E8-DB4BAD6F0AC6}">
      <dsp:nvSpPr>
        <dsp:cNvPr id="0" name=""/>
        <dsp:cNvSpPr/>
      </dsp:nvSpPr>
      <dsp:spPr>
        <a:xfrm>
          <a:off x="5525114" y="1067781"/>
          <a:ext cx="1730197" cy="761636"/>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No se mueve el grano de la posición original</a:t>
          </a:r>
          <a:endParaRPr lang="es-ES" sz="1600" kern="1200" dirty="0">
            <a:latin typeface="Times New Roman" panose="02020603050405020304" pitchFamily="18" charset="0"/>
            <a:cs typeface="Times New Roman" panose="02020603050405020304" pitchFamily="18" charset="0"/>
          </a:endParaRPr>
        </a:p>
      </dsp:txBody>
      <dsp:txXfrm>
        <a:off x="5801946" y="1067781"/>
        <a:ext cx="1453365" cy="761636"/>
      </dsp:txXfrm>
    </dsp:sp>
    <dsp:sp modelId="{A8370649-DC00-4736-8A86-4CE14B3883B6}">
      <dsp:nvSpPr>
        <dsp:cNvPr id="0" name=""/>
        <dsp:cNvSpPr/>
      </dsp:nvSpPr>
      <dsp:spPr>
        <a:xfrm>
          <a:off x="5525114" y="1829418"/>
          <a:ext cx="1730197" cy="76163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17 empresas</a:t>
          </a:r>
          <a:endParaRPr lang="es-ES" sz="1600" kern="1200" dirty="0">
            <a:latin typeface="Times New Roman" panose="02020603050405020304" pitchFamily="18" charset="0"/>
            <a:cs typeface="Times New Roman" panose="02020603050405020304" pitchFamily="18" charset="0"/>
          </a:endParaRPr>
        </a:p>
      </dsp:txBody>
      <dsp:txXfrm>
        <a:off x="5801946" y="1829418"/>
        <a:ext cx="1453365" cy="761636"/>
      </dsp:txXfrm>
    </dsp:sp>
    <dsp:sp modelId="{A94E4655-C0DC-4BBF-9AEB-7DC5FDEB12D3}">
      <dsp:nvSpPr>
        <dsp:cNvPr id="0" name=""/>
        <dsp:cNvSpPr/>
      </dsp:nvSpPr>
      <dsp:spPr>
        <a:xfrm>
          <a:off x="4515591" y="0"/>
          <a:ext cx="1196458" cy="954272"/>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Lecho Fijo</a:t>
          </a:r>
          <a:endParaRPr lang="es-ES" sz="1600" kern="1200" dirty="0">
            <a:latin typeface="Times New Roman" panose="02020603050405020304" pitchFamily="18" charset="0"/>
            <a:cs typeface="Times New Roman" panose="02020603050405020304" pitchFamily="18" charset="0"/>
          </a:endParaRPr>
        </a:p>
      </dsp:txBody>
      <dsp:txXfrm>
        <a:off x="4690808" y="139750"/>
        <a:ext cx="846024" cy="6747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A9CE-DD9B-41A3-978B-010AD2699022}">
      <dsp:nvSpPr>
        <dsp:cNvPr id="0" name=""/>
        <dsp:cNvSpPr/>
      </dsp:nvSpPr>
      <dsp:spPr>
        <a:xfrm rot="5400000">
          <a:off x="558610" y="1732187"/>
          <a:ext cx="1531970" cy="1744093"/>
        </a:xfrm>
        <a:prstGeom prst="bentUpArrow">
          <a:avLst>
            <a:gd name="adj1" fmla="val 32840"/>
            <a:gd name="adj2" fmla="val 25000"/>
            <a:gd name="adj3" fmla="val 3578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016313E-97C2-454F-8E1B-5BFC8900D881}">
      <dsp:nvSpPr>
        <dsp:cNvPr id="0" name=""/>
        <dsp:cNvSpPr/>
      </dsp:nvSpPr>
      <dsp:spPr>
        <a:xfrm>
          <a:off x="152731" y="33967"/>
          <a:ext cx="2578935" cy="180517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CALIDAD</a:t>
          </a:r>
          <a:endParaRPr lang="es-ES" sz="2000" kern="1200" dirty="0">
            <a:latin typeface="Times New Roman" panose="02020603050405020304" pitchFamily="18" charset="0"/>
            <a:cs typeface="Times New Roman" panose="02020603050405020304" pitchFamily="18" charset="0"/>
          </a:endParaRPr>
        </a:p>
      </dsp:txBody>
      <dsp:txXfrm>
        <a:off x="240868" y="122104"/>
        <a:ext cx="2402661" cy="1628897"/>
      </dsp:txXfrm>
    </dsp:sp>
    <dsp:sp modelId="{D1A70B16-B9AE-4CD4-AD4E-F28D8B7994BF}">
      <dsp:nvSpPr>
        <dsp:cNvPr id="0" name=""/>
        <dsp:cNvSpPr/>
      </dsp:nvSpPr>
      <dsp:spPr>
        <a:xfrm>
          <a:off x="2731667" y="206131"/>
          <a:ext cx="1875672" cy="145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Ingreso Camión</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Selección de muestra de granos</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Analiza  cumplimiento de  parámetros</a:t>
          </a:r>
          <a:endParaRPr lang="es-ES" sz="1600" kern="1200" dirty="0">
            <a:latin typeface="Times New Roman" panose="02020603050405020304" pitchFamily="18" charset="0"/>
            <a:cs typeface="Times New Roman" panose="02020603050405020304" pitchFamily="18" charset="0"/>
          </a:endParaRPr>
        </a:p>
      </dsp:txBody>
      <dsp:txXfrm>
        <a:off x="2731667" y="206131"/>
        <a:ext cx="1875672" cy="1459019"/>
      </dsp:txXfrm>
    </dsp:sp>
    <dsp:sp modelId="{16E0C60C-C223-4874-92E8-803F4A01806E}">
      <dsp:nvSpPr>
        <dsp:cNvPr id="0" name=""/>
        <dsp:cNvSpPr/>
      </dsp:nvSpPr>
      <dsp:spPr>
        <a:xfrm rot="5400000">
          <a:off x="2696822" y="3759990"/>
          <a:ext cx="1531970" cy="1744093"/>
        </a:xfrm>
        <a:prstGeom prst="bentUpArrow">
          <a:avLst>
            <a:gd name="adj1" fmla="val 32840"/>
            <a:gd name="adj2" fmla="val 25000"/>
            <a:gd name="adj3" fmla="val 3578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D0E418C-3A45-42A0-B946-0370B8471B31}">
      <dsp:nvSpPr>
        <dsp:cNvPr id="0" name=""/>
        <dsp:cNvSpPr/>
      </dsp:nvSpPr>
      <dsp:spPr>
        <a:xfrm>
          <a:off x="2304251" y="2067673"/>
          <a:ext cx="2578935" cy="1805171"/>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PRODUCCION </a:t>
          </a:r>
          <a:endParaRPr lang="es-ES" sz="2000" kern="1200" dirty="0">
            <a:latin typeface="Times New Roman" panose="02020603050405020304" pitchFamily="18" charset="0"/>
            <a:cs typeface="Times New Roman" panose="02020603050405020304" pitchFamily="18" charset="0"/>
          </a:endParaRPr>
        </a:p>
      </dsp:txBody>
      <dsp:txXfrm>
        <a:off x="2392388" y="2155810"/>
        <a:ext cx="2402661" cy="1628897"/>
      </dsp:txXfrm>
    </dsp:sp>
    <dsp:sp modelId="{DE227775-0C2C-4484-8B58-7E06E6164792}">
      <dsp:nvSpPr>
        <dsp:cNvPr id="0" name=""/>
        <dsp:cNvSpPr/>
      </dsp:nvSpPr>
      <dsp:spPr>
        <a:xfrm>
          <a:off x="4869879" y="2233935"/>
          <a:ext cx="1875672" cy="145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Descarga de grano</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Pre limpieza</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Almacenamiento </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Secado</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Post Limpieza</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Clasificación</a:t>
          </a:r>
          <a:endParaRPr lang="es-E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Almacenaje</a:t>
          </a:r>
          <a:endParaRPr lang="es-ES" sz="1600" kern="1200" dirty="0">
            <a:latin typeface="Times New Roman" panose="02020603050405020304" pitchFamily="18" charset="0"/>
            <a:cs typeface="Times New Roman" panose="02020603050405020304" pitchFamily="18" charset="0"/>
          </a:endParaRPr>
        </a:p>
      </dsp:txBody>
      <dsp:txXfrm>
        <a:off x="4869879" y="2233935"/>
        <a:ext cx="1875672" cy="1459019"/>
      </dsp:txXfrm>
    </dsp:sp>
    <dsp:sp modelId="{D93165F1-DE9F-420C-8505-1234130F518F}">
      <dsp:nvSpPr>
        <dsp:cNvPr id="0" name=""/>
        <dsp:cNvSpPr/>
      </dsp:nvSpPr>
      <dsp:spPr>
        <a:xfrm>
          <a:off x="4429155" y="4089574"/>
          <a:ext cx="2578935" cy="1805171"/>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FACTURACION</a:t>
          </a:r>
          <a:endParaRPr lang="es-ES" sz="2000" kern="1200" dirty="0">
            <a:latin typeface="Times New Roman" panose="02020603050405020304" pitchFamily="18" charset="0"/>
            <a:cs typeface="Times New Roman" panose="02020603050405020304" pitchFamily="18" charset="0"/>
          </a:endParaRPr>
        </a:p>
      </dsp:txBody>
      <dsp:txXfrm>
        <a:off x="4517292" y="4177711"/>
        <a:ext cx="2402661" cy="1628897"/>
      </dsp:txXfrm>
    </dsp:sp>
    <dsp:sp modelId="{961D5F40-8E13-41DA-A661-D9DC135CDC9D}">
      <dsp:nvSpPr>
        <dsp:cNvPr id="0" name=""/>
        <dsp:cNvSpPr/>
      </dsp:nvSpPr>
      <dsp:spPr>
        <a:xfrm>
          <a:off x="7008091" y="4261738"/>
          <a:ext cx="1875672" cy="145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Despacho y factura</a:t>
          </a:r>
          <a:endParaRPr lang="es-ES" sz="1600" kern="1200" dirty="0">
            <a:latin typeface="Times New Roman" panose="02020603050405020304" pitchFamily="18" charset="0"/>
            <a:cs typeface="Times New Roman" panose="02020603050405020304" pitchFamily="18" charset="0"/>
          </a:endParaRPr>
        </a:p>
      </dsp:txBody>
      <dsp:txXfrm>
        <a:off x="7008091" y="4261738"/>
        <a:ext cx="1875672" cy="1459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BF406-CFA5-4C19-AC4A-90AF279A96C8}">
      <dsp:nvSpPr>
        <dsp:cNvPr id="0" name=""/>
        <dsp:cNvSpPr/>
      </dsp:nvSpPr>
      <dsp:spPr>
        <a:xfrm>
          <a:off x="1080" y="77055"/>
          <a:ext cx="2106848" cy="842739"/>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Costo Materia Prima</a:t>
          </a:r>
          <a:endParaRPr lang="es-ES" sz="1600" kern="1200" dirty="0"/>
        </a:p>
      </dsp:txBody>
      <dsp:txXfrm>
        <a:off x="1080" y="77055"/>
        <a:ext cx="1896163" cy="842739"/>
      </dsp:txXfrm>
    </dsp:sp>
    <dsp:sp modelId="{383BBA22-C6C8-4FE0-AAFF-72F12D693C35}">
      <dsp:nvSpPr>
        <dsp:cNvPr id="0" name=""/>
        <dsp:cNvSpPr/>
      </dsp:nvSpPr>
      <dsp:spPr>
        <a:xfrm>
          <a:off x="1686559" y="77055"/>
          <a:ext cx="2106848" cy="842739"/>
        </a:xfrm>
        <a:prstGeom prst="chevron">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Costos insumos: GLP – Energía Eléctrica</a:t>
          </a:r>
          <a:endParaRPr lang="es-ES" sz="1600" kern="1200" dirty="0" smtClean="0">
            <a:latin typeface="Times New Roman" panose="02020603050405020304" pitchFamily="18" charset="0"/>
            <a:cs typeface="Times New Roman" panose="02020603050405020304" pitchFamily="18" charset="0"/>
          </a:endParaRPr>
        </a:p>
      </dsp:txBody>
      <dsp:txXfrm>
        <a:off x="2107929" y="77055"/>
        <a:ext cx="1264109" cy="842739"/>
      </dsp:txXfrm>
    </dsp:sp>
    <dsp:sp modelId="{72730B21-3D64-4E77-BA4C-8408C7720F81}">
      <dsp:nvSpPr>
        <dsp:cNvPr id="0" name=""/>
        <dsp:cNvSpPr/>
      </dsp:nvSpPr>
      <dsp:spPr>
        <a:xfrm>
          <a:off x="3372038" y="77055"/>
          <a:ext cx="2106848" cy="842739"/>
        </a:xfrm>
        <a:prstGeom prst="chevron">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Costos insumos: Preservante</a:t>
          </a:r>
          <a:endParaRPr lang="es-ES" sz="1600" kern="1200" dirty="0" smtClean="0">
            <a:latin typeface="Times New Roman" panose="02020603050405020304" pitchFamily="18" charset="0"/>
            <a:cs typeface="Times New Roman" panose="02020603050405020304" pitchFamily="18" charset="0"/>
          </a:endParaRPr>
        </a:p>
      </dsp:txBody>
      <dsp:txXfrm>
        <a:off x="3793408" y="77055"/>
        <a:ext cx="1264109" cy="842739"/>
      </dsp:txXfrm>
    </dsp:sp>
    <dsp:sp modelId="{C0F07463-AA2E-40FA-8AAB-2B5DB1745AB4}">
      <dsp:nvSpPr>
        <dsp:cNvPr id="0" name=""/>
        <dsp:cNvSpPr/>
      </dsp:nvSpPr>
      <dsp:spPr>
        <a:xfrm>
          <a:off x="5057517" y="77055"/>
          <a:ext cx="2106848" cy="842739"/>
        </a:xfrm>
        <a:prstGeom prst="chevron">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Costo Mano de Obra</a:t>
          </a:r>
          <a:endParaRPr lang="es-ES" sz="1600" kern="1200" dirty="0" smtClean="0">
            <a:latin typeface="Times New Roman" panose="02020603050405020304" pitchFamily="18" charset="0"/>
            <a:cs typeface="Times New Roman" panose="02020603050405020304" pitchFamily="18" charset="0"/>
          </a:endParaRPr>
        </a:p>
      </dsp:txBody>
      <dsp:txXfrm>
        <a:off x="5478887" y="77055"/>
        <a:ext cx="1264109" cy="842739"/>
      </dsp:txXfrm>
    </dsp:sp>
    <dsp:sp modelId="{31D29E3E-C70C-4A09-8335-457DF3A4ABF5}">
      <dsp:nvSpPr>
        <dsp:cNvPr id="0" name=""/>
        <dsp:cNvSpPr/>
      </dsp:nvSpPr>
      <dsp:spPr>
        <a:xfrm>
          <a:off x="6742995" y="77055"/>
          <a:ext cx="2106848" cy="842739"/>
        </a:xfrm>
        <a:prstGeom prst="chevron">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Costo Indirectos de Fabricación</a:t>
          </a:r>
          <a:endParaRPr lang="es-ES" sz="1600" kern="1200" dirty="0" smtClean="0">
            <a:latin typeface="Times New Roman" panose="02020603050405020304" pitchFamily="18" charset="0"/>
            <a:cs typeface="Times New Roman" panose="02020603050405020304" pitchFamily="18" charset="0"/>
          </a:endParaRPr>
        </a:p>
      </dsp:txBody>
      <dsp:txXfrm>
        <a:off x="7164365" y="77055"/>
        <a:ext cx="1264109" cy="8427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22954-0A2A-46F0-85B8-AB089440B479}" type="datetimeFigureOut">
              <a:rPr lang="es-ES" smtClean="0"/>
              <a:t>20/12/2017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9EAF9-8AD7-4AE9-8156-A20B7E51B5C3}" type="slidenum">
              <a:rPr lang="es-ES" smtClean="0"/>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a:t>
            </a:fld>
            <a:endParaRPr lang="es-ES" dirty="0"/>
          </a:p>
        </p:txBody>
      </p:sp>
    </p:spTree>
    <p:extLst>
      <p:ext uri="{BB962C8B-B14F-4D97-AF65-F5344CB8AC3E}">
        <p14:creationId xmlns:p14="http://schemas.microsoft.com/office/powerpoint/2010/main" val="375263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Incremento</a:t>
            </a:r>
            <a:r>
              <a:rPr lang="es-ES" baseline="0" dirty="0" smtClean="0"/>
              <a:t> de volumen de producción en bombas de calor  que sustituye a Lecho Fijo es 16% considerando que la actual tecnología realiza 10,21 ton / hora y nueva maquinaria realiza 11,85 ton / hora; Por lo que en el año normalmente se realiza 21.606 ton con cambio de tecnología se realizaría    25.070 ton.</a:t>
            </a:r>
            <a:endParaRPr lang="es-ES" dirty="0" smtClean="0"/>
          </a:p>
          <a:p>
            <a:r>
              <a:rPr lang="es-ES" dirty="0" smtClean="0"/>
              <a:t>Materia Prima se observa</a:t>
            </a:r>
            <a:r>
              <a:rPr lang="es-ES" baseline="0" dirty="0" smtClean="0"/>
              <a:t> un incremento proporcional al incremento del volumen de producción que es del 16%.</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En cuanto al consumo de GLP, este es de 24,5 kg / ton  que al utilizar bombas de calor el consumo de energía eléctrica es de 21,82 Kwh / ton; y considerando el costo de GLP con subsidio de $ 0,33  que da un costo  total de $174.698,05 y considerando el costo de  energía eléctrica el  precio de $0,11 se obtiene un costo de $57.532,58 dando una variación de 67% como ahorro.</a:t>
            </a:r>
          </a:p>
          <a:p>
            <a:r>
              <a:rPr lang="es-EC" sz="1200" kern="1200" dirty="0" smtClean="0">
                <a:solidFill>
                  <a:schemeClr val="tx1"/>
                </a:solidFill>
                <a:effectLst/>
                <a:latin typeface="+mn-lt"/>
                <a:ea typeface="+mn-ea"/>
                <a:cs typeface="+mn-cs"/>
              </a:rPr>
              <a:t>Al implementar bombas de calor en proceso de secado y sustituir secadores de Lecho Fijo se reduce el empleo de 19 a 18 personas, eliminando de las líneas de producción 1 persona que representan una disminución anual de $8.565,85,</a:t>
            </a:r>
            <a:r>
              <a:rPr lang="es-EC" sz="1200" kern="1200" baseline="0" dirty="0" smtClean="0">
                <a:solidFill>
                  <a:schemeClr val="tx1"/>
                </a:solidFill>
                <a:effectLst/>
                <a:latin typeface="+mn-lt"/>
                <a:ea typeface="+mn-ea"/>
                <a:cs typeface="+mn-cs"/>
              </a:rPr>
              <a:t> esto es un ahorro del 5%</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Estos </a:t>
            </a:r>
            <a:r>
              <a:rPr lang="es-EC" sz="1200" kern="1200" dirty="0" smtClean="0">
                <a:solidFill>
                  <a:schemeClr val="tx1"/>
                </a:solidFill>
                <a:effectLst/>
                <a:latin typeface="+mn-lt"/>
                <a:ea typeface="+mn-ea"/>
                <a:cs typeface="+mn-cs"/>
              </a:rPr>
              <a:t>cambios generarían un incremento de utilidad en 36%.</a:t>
            </a:r>
            <a:endParaRPr lang="es-ES" sz="1200" kern="1200" dirty="0" smtClean="0">
              <a:solidFill>
                <a:schemeClr val="tx1"/>
              </a:solidFill>
              <a:effectLst/>
              <a:latin typeface="+mn-lt"/>
              <a:ea typeface="+mn-ea"/>
              <a:cs typeface="+mn-cs"/>
            </a:endParaRPr>
          </a:p>
          <a:p>
            <a:r>
              <a:rPr lang="es-ES" baseline="0" dirty="0" smtClean="0"/>
              <a:t>Para la soya con la implementación de nueva tecnología, manteniendo el mismo volumen de producción que da un incremento del 23%</a:t>
            </a:r>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10</a:t>
            </a:fld>
            <a:endParaRPr lang="es-ES" dirty="0"/>
          </a:p>
        </p:txBody>
      </p:sp>
    </p:spTree>
    <p:extLst>
      <p:ext uri="{BB962C8B-B14F-4D97-AF65-F5344CB8AC3E}">
        <p14:creationId xmlns:p14="http://schemas.microsoft.com/office/powerpoint/2010/main" val="305481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Incremento</a:t>
            </a:r>
            <a:r>
              <a:rPr lang="es-ES" baseline="0" dirty="0" smtClean="0"/>
              <a:t> de volumen de producción en bombas de calor que sustituye a platos perforados es del 14% considerando que la actual tecnología realiza 23,61 ton / hora y nueva maquinaria realizaría 26,93 ton / hora; Por lo que en el año normalmente se realiza 94.500 ton con cambio de tecnología de realizaría   107.776 ton</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Materia Prima se observa</a:t>
            </a:r>
            <a:r>
              <a:rPr lang="es-ES" baseline="0" dirty="0" smtClean="0"/>
              <a:t> un incremento proporcional al incremento del volumen de producción que es del 16%.</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En platos perforados el consumo de GLP es de 12,23 kg / ton  al reemplazar con bombas de calor el consumo de energía eléctrica es de 10,91 Kwh / ton considerando el costo de GLP con subsidio de $ 0,33  que da un costo  total de $381.497,63 y considerando el costo de  energía eléctrica el  precio de $0,11 se obtiene un costo de $123.452,14 dando una variación de 68% como ahorro.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Al implementar bombas de calor en proceso de secado y sustituir secadores de platos perforados se reduce el empleo de 24 a 18 personas, eliminando de las líneas de producción 6 personas que representan una disminución anual de $51.427,82</a:t>
            </a:r>
            <a:r>
              <a:rPr lang="es-EC" sz="1200" kern="1200" baseline="0" dirty="0" smtClean="0">
                <a:solidFill>
                  <a:schemeClr val="tx1"/>
                </a:solidFill>
                <a:effectLst/>
                <a:latin typeface="+mn-lt"/>
                <a:ea typeface="+mn-ea"/>
                <a:cs typeface="+mn-cs"/>
              </a:rPr>
              <a:t>, que representa un ahorro de 25%</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Estos cambios generarían un incremento de utilidad en 22%</a:t>
            </a:r>
            <a:endParaRPr lang="es-ES" sz="1200" kern="1200" dirty="0" smtClean="0">
              <a:solidFill>
                <a:schemeClr val="tx1"/>
              </a:solidFill>
              <a:effectLst/>
              <a:latin typeface="+mn-lt"/>
              <a:ea typeface="+mn-ea"/>
              <a:cs typeface="+mn-cs"/>
            </a:endParaRPr>
          </a:p>
          <a:p>
            <a:r>
              <a:rPr lang="es-ES" dirty="0" smtClean="0"/>
              <a:t>Incremento</a:t>
            </a:r>
            <a:r>
              <a:rPr lang="es-ES" baseline="0" dirty="0" smtClean="0"/>
              <a:t> de la utilidad en la producción de soya es de 17%</a:t>
            </a:r>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11</a:t>
            </a:fld>
            <a:endParaRPr lang="es-ES" dirty="0"/>
          </a:p>
        </p:txBody>
      </p:sp>
    </p:spTree>
    <p:extLst>
      <p:ext uri="{BB962C8B-B14F-4D97-AF65-F5344CB8AC3E}">
        <p14:creationId xmlns:p14="http://schemas.microsoft.com/office/powerpoint/2010/main" val="55517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inversión a realizarse por la adquisición de nueva maquinaria dependerá de la capacidad de secado que se desee obtener, sin embargo, la inversión asciende a un aproximado de $47.492,41 para sustitución de secadores de lecho fijo y   $91.738,80 para sustitución de secadores de platos perforados. El proyecto se financiará con crédito otorgado por la CFN </a:t>
            </a:r>
            <a:r>
              <a:rPr lang="es-EC" sz="1200" kern="1200" dirty="0" smtClean="0">
                <a:solidFill>
                  <a:schemeClr val="tx1"/>
                </a:solidFill>
                <a:effectLst/>
                <a:latin typeface="+mn-lt"/>
                <a:ea typeface="+mn-ea"/>
                <a:cs typeface="+mn-cs"/>
              </a:rPr>
              <a:t>(corporación</a:t>
            </a:r>
            <a:r>
              <a:rPr lang="es-EC" sz="1200" kern="1200" baseline="0" dirty="0" smtClean="0">
                <a:solidFill>
                  <a:schemeClr val="tx1"/>
                </a:solidFill>
                <a:effectLst/>
                <a:latin typeface="+mn-lt"/>
                <a:ea typeface="+mn-ea"/>
                <a:cs typeface="+mn-cs"/>
              </a:rPr>
              <a:t> financiera nacional) </a:t>
            </a:r>
            <a:r>
              <a:rPr lang="es-EC" sz="1200" kern="1200" dirty="0" smtClean="0">
                <a:solidFill>
                  <a:schemeClr val="tx1"/>
                </a:solidFill>
                <a:effectLst/>
                <a:latin typeface="+mn-lt"/>
                <a:ea typeface="+mn-ea"/>
                <a:cs typeface="+mn-cs"/>
              </a:rPr>
              <a:t>que </a:t>
            </a:r>
            <a:r>
              <a:rPr lang="es-EC" sz="1200" kern="1200" dirty="0" smtClean="0">
                <a:solidFill>
                  <a:schemeClr val="tx1"/>
                </a:solidFill>
                <a:effectLst/>
                <a:latin typeface="+mn-lt"/>
                <a:ea typeface="+mn-ea"/>
                <a:cs typeface="+mn-cs"/>
              </a:rPr>
              <a:t>cubre el 100% del monto de la inversión por tratarse de proyectos que aportan al cambio de la matriz productiva, con un plazo de 3 años máximo. Los ingresos adicionales y costos de venta corresponden al incremento del 16% y 14% respecto de la producción actual, considerando como referencia la producción de maíz o arroz por ser los granos de mayor producción nacional. La depreciación está considerada a 10 años bajo los lineamientos que establece la ley. Además, </a:t>
            </a:r>
            <a:r>
              <a:rPr lang="es-EC" sz="1200" kern="1200" dirty="0" smtClean="0">
                <a:solidFill>
                  <a:schemeClr val="tx1"/>
                </a:solidFill>
                <a:effectLst/>
                <a:latin typeface="+mn-lt"/>
                <a:ea typeface="+mn-ea"/>
                <a:cs typeface="+mn-cs"/>
              </a:rPr>
              <a:t>para este método</a:t>
            </a:r>
            <a:r>
              <a:rPr lang="es-EC" sz="1200" kern="1200" baseline="0" dirty="0" smtClean="0">
                <a:solidFill>
                  <a:schemeClr val="tx1"/>
                </a:solidFill>
                <a:effectLst/>
                <a:latin typeface="+mn-lt"/>
                <a:ea typeface="+mn-ea"/>
                <a:cs typeface="+mn-cs"/>
              </a:rPr>
              <a:t> de fl</a:t>
            </a:r>
            <a:r>
              <a:rPr lang="es-EC" sz="1200" kern="1200" dirty="0" smtClean="0">
                <a:solidFill>
                  <a:schemeClr val="tx1"/>
                </a:solidFill>
                <a:effectLst/>
                <a:latin typeface="+mn-lt"/>
                <a:ea typeface="+mn-ea"/>
                <a:cs typeface="+mn-cs"/>
              </a:rPr>
              <a:t>ujos </a:t>
            </a:r>
            <a:r>
              <a:rPr lang="es-EC" sz="1200" kern="1200" dirty="0" smtClean="0">
                <a:solidFill>
                  <a:schemeClr val="tx1"/>
                </a:solidFill>
                <a:effectLst/>
                <a:latin typeface="+mn-lt"/>
                <a:ea typeface="+mn-ea"/>
                <a:cs typeface="+mn-cs"/>
              </a:rPr>
              <a:t>descontados se ha considerado una tasa de descuento de 10,35% correspondiente a la tasa de interés bancaria ya que se espera obtener </a:t>
            </a:r>
            <a:r>
              <a:rPr lang="es-EC" sz="1200" kern="1200" dirty="0" smtClean="0">
                <a:solidFill>
                  <a:schemeClr val="tx1"/>
                </a:solidFill>
                <a:effectLst/>
                <a:latin typeface="+mn-lt"/>
                <a:ea typeface="+mn-ea"/>
                <a:cs typeface="+mn-cs"/>
              </a:rPr>
              <a:t>el retorno </a:t>
            </a:r>
            <a:r>
              <a:rPr lang="es-EC" sz="1200" kern="1200" dirty="0" smtClean="0">
                <a:solidFill>
                  <a:schemeClr val="tx1"/>
                </a:solidFill>
                <a:effectLst/>
                <a:latin typeface="+mn-lt"/>
                <a:ea typeface="+mn-ea"/>
                <a:cs typeface="+mn-cs"/>
              </a:rPr>
              <a:t>de al menos el costo de la deuda.</a:t>
            </a:r>
          </a:p>
          <a:p>
            <a:r>
              <a:rPr lang="es-EC" sz="1200" kern="1200" dirty="0" smtClean="0">
                <a:solidFill>
                  <a:schemeClr val="tx1"/>
                </a:solidFill>
                <a:effectLst/>
                <a:latin typeface="+mn-lt"/>
                <a:ea typeface="+mn-ea"/>
                <a:cs typeface="+mn-cs"/>
              </a:rPr>
              <a:t>Los resultados obtenidos del análisis de factibilidad del </a:t>
            </a:r>
            <a:r>
              <a:rPr lang="es-EC" sz="1200" kern="1200" dirty="0" smtClean="0">
                <a:solidFill>
                  <a:schemeClr val="tx1"/>
                </a:solidFill>
                <a:effectLst/>
                <a:latin typeface="+mn-lt"/>
                <a:ea typeface="+mn-ea"/>
                <a:cs typeface="+mn-cs"/>
              </a:rPr>
              <a:t>proyecto que sustituye a secadores de lecho fijo, </a:t>
            </a:r>
            <a:r>
              <a:rPr lang="es-EC" sz="1200" kern="1200" dirty="0" smtClean="0">
                <a:solidFill>
                  <a:schemeClr val="tx1"/>
                </a:solidFill>
                <a:effectLst/>
                <a:latin typeface="+mn-lt"/>
                <a:ea typeface="+mn-ea"/>
                <a:cs typeface="+mn-cs"/>
              </a:rPr>
              <a:t>nos da a conocer un incremento en ingresos adicionales por $1.246.661,91 y </a:t>
            </a:r>
            <a:r>
              <a:rPr lang="es-EC" sz="1200" kern="1200" dirty="0" smtClean="0">
                <a:solidFill>
                  <a:schemeClr val="tx1"/>
                </a:solidFill>
                <a:effectLst/>
                <a:latin typeface="+mn-lt"/>
                <a:ea typeface="+mn-ea"/>
                <a:cs typeface="+mn-cs"/>
              </a:rPr>
              <a:t>para platos perforados por $ 4.777.881,50;</a:t>
            </a:r>
            <a:r>
              <a:rPr lang="es-EC" sz="1200" kern="1200" baseline="0" dirty="0" smtClean="0">
                <a:solidFill>
                  <a:schemeClr val="tx1"/>
                </a:solidFill>
                <a:effectLst/>
                <a:latin typeface="+mn-lt"/>
                <a:ea typeface="+mn-ea"/>
                <a:cs typeface="+mn-cs"/>
              </a:rPr>
              <a:t> los </a:t>
            </a:r>
            <a:r>
              <a:rPr lang="es-EC" sz="1200" kern="1200" dirty="0" smtClean="0">
                <a:solidFill>
                  <a:schemeClr val="tx1"/>
                </a:solidFill>
                <a:effectLst/>
                <a:latin typeface="+mn-lt"/>
                <a:ea typeface="+mn-ea"/>
                <a:cs typeface="+mn-cs"/>
              </a:rPr>
              <a:t>ahorros </a:t>
            </a:r>
            <a:r>
              <a:rPr lang="es-EC" sz="1200" kern="1200" dirty="0" smtClean="0">
                <a:solidFill>
                  <a:schemeClr val="tx1"/>
                </a:solidFill>
                <a:effectLst/>
                <a:latin typeface="+mn-lt"/>
                <a:ea typeface="+mn-ea"/>
                <a:cs typeface="+mn-cs"/>
              </a:rPr>
              <a:t>en </a:t>
            </a:r>
            <a:r>
              <a:rPr lang="es-EC" sz="1200" kern="1200" dirty="0" smtClean="0">
                <a:solidFill>
                  <a:schemeClr val="tx1"/>
                </a:solidFill>
                <a:effectLst/>
                <a:latin typeface="+mn-lt"/>
                <a:ea typeface="+mn-ea"/>
                <a:cs typeface="+mn-cs"/>
              </a:rPr>
              <a:t>consumo es </a:t>
            </a:r>
            <a:r>
              <a:rPr lang="es-EC" sz="1200" kern="1200" dirty="0" smtClean="0">
                <a:solidFill>
                  <a:schemeClr val="tx1"/>
                </a:solidFill>
                <a:effectLst/>
                <a:latin typeface="+mn-lt"/>
                <a:ea typeface="+mn-ea"/>
                <a:cs typeface="+mn-cs"/>
              </a:rPr>
              <a:t>de GLP $117.265,47 y mano de obra directa por $8.571,30 </a:t>
            </a:r>
            <a:r>
              <a:rPr lang="es-EC" sz="1200" kern="1200" dirty="0" smtClean="0">
                <a:solidFill>
                  <a:schemeClr val="tx1"/>
                </a:solidFill>
                <a:effectLst/>
                <a:latin typeface="+mn-lt"/>
                <a:ea typeface="+mn-ea"/>
                <a:cs typeface="+mn-cs"/>
              </a:rPr>
              <a:t>anuales al sustituir lecho</a:t>
            </a:r>
            <a:r>
              <a:rPr lang="es-EC" sz="1200" kern="1200" baseline="0" dirty="0" smtClean="0">
                <a:solidFill>
                  <a:schemeClr val="tx1"/>
                </a:solidFill>
                <a:effectLst/>
                <a:latin typeface="+mn-lt"/>
                <a:ea typeface="+mn-ea"/>
                <a:cs typeface="+mn-cs"/>
              </a:rPr>
              <a:t> fijo y </a:t>
            </a:r>
            <a:r>
              <a:rPr lang="es-EC" sz="1200" kern="1200" dirty="0" smtClean="0">
                <a:solidFill>
                  <a:schemeClr val="tx1"/>
                </a:solidFill>
                <a:effectLst/>
                <a:latin typeface="+mn-lt"/>
                <a:ea typeface="+mn-ea"/>
                <a:cs typeface="+mn-cs"/>
              </a:rPr>
              <a:t>en sustitución de platos perforados el ahorro en</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consumo de GLP $ 258.045,49 y mano de obra directa por $ 51.427,82 anuales. </a:t>
            </a:r>
            <a:r>
              <a:rPr lang="es-EC" sz="1200" kern="1200" dirty="0" smtClean="0">
                <a:solidFill>
                  <a:schemeClr val="tx1"/>
                </a:solidFill>
                <a:effectLst/>
                <a:latin typeface="+mn-lt"/>
                <a:ea typeface="+mn-ea"/>
                <a:cs typeface="+mn-cs"/>
              </a:rPr>
              <a:t>El financiamiento generará un gasto por intereses de $ 7.957,04 </a:t>
            </a:r>
            <a:r>
              <a:rPr lang="es-EC" sz="1200" kern="1200" dirty="0" smtClean="0">
                <a:solidFill>
                  <a:schemeClr val="tx1"/>
                </a:solidFill>
                <a:effectLst/>
                <a:latin typeface="+mn-lt"/>
                <a:ea typeface="+mn-ea"/>
                <a:cs typeface="+mn-cs"/>
              </a:rPr>
              <a:t> y $ 15.370,23 en lecho fijo y platos perforadas</a:t>
            </a:r>
            <a:r>
              <a:rPr lang="es-EC" sz="1200" kern="1200" baseline="0" dirty="0" smtClean="0">
                <a:solidFill>
                  <a:schemeClr val="tx1"/>
                </a:solidFill>
                <a:effectLst/>
                <a:latin typeface="+mn-lt"/>
                <a:ea typeface="+mn-ea"/>
                <a:cs typeface="+mn-cs"/>
              </a:rPr>
              <a:t> respectivamente </a:t>
            </a:r>
            <a:r>
              <a:rPr lang="es-EC" sz="1200" kern="1200" dirty="0" smtClean="0">
                <a:solidFill>
                  <a:schemeClr val="tx1"/>
                </a:solidFill>
                <a:effectLst/>
                <a:latin typeface="+mn-lt"/>
                <a:ea typeface="+mn-ea"/>
                <a:cs typeface="+mn-cs"/>
              </a:rPr>
              <a:t>durante </a:t>
            </a:r>
            <a:r>
              <a:rPr lang="es-EC" sz="1200" kern="1200" dirty="0" smtClean="0">
                <a:solidFill>
                  <a:schemeClr val="tx1"/>
                </a:solidFill>
                <a:effectLst/>
                <a:latin typeface="+mn-lt"/>
                <a:ea typeface="+mn-ea"/>
                <a:cs typeface="+mn-cs"/>
              </a:rPr>
              <a:t>3 años. Con el flujo de efectivo traídos a valor presente se obtiene $ 381.539,41</a:t>
            </a:r>
            <a:r>
              <a:rPr lang="es-EC" sz="1200" kern="1200" dirty="0" smtClean="0">
                <a:solidFill>
                  <a:schemeClr val="tx1"/>
                </a:solidFill>
                <a:effectLst/>
                <a:latin typeface="+mn-lt"/>
                <a:ea typeface="+mn-ea"/>
                <a:cs typeface="+mn-cs"/>
              </a:rPr>
              <a:t>. y  $ 1.359.184,85,</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en lecho fijo y platos perforadas</a:t>
            </a:r>
            <a:r>
              <a:rPr lang="es-EC" sz="1200" kern="1200" baseline="0" dirty="0" smtClean="0">
                <a:solidFill>
                  <a:schemeClr val="tx1"/>
                </a:solidFill>
                <a:effectLst/>
                <a:latin typeface="+mn-lt"/>
                <a:ea typeface="+mn-ea"/>
                <a:cs typeface="+mn-cs"/>
              </a:rPr>
              <a:t> respectivamente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presente inversión tendría una tasa interna de recuperación mayor al 100% y se recuperaría en 4 </a:t>
            </a:r>
            <a:r>
              <a:rPr lang="es-EC" sz="1200" kern="1200" dirty="0" smtClean="0">
                <a:solidFill>
                  <a:schemeClr val="tx1"/>
                </a:solidFill>
                <a:effectLst/>
                <a:latin typeface="+mn-lt"/>
                <a:ea typeface="+mn-ea"/>
                <a:cs typeface="+mn-cs"/>
              </a:rPr>
              <a:t>meses en caso de sustitución de lecho fijo y de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2 meses</a:t>
            </a:r>
            <a:r>
              <a:rPr lang="es-EC" sz="1200" kern="1200" baseline="0" dirty="0" smtClean="0">
                <a:solidFill>
                  <a:schemeClr val="tx1"/>
                </a:solidFill>
                <a:effectLst/>
                <a:latin typeface="+mn-lt"/>
                <a:ea typeface="+mn-ea"/>
                <a:cs typeface="+mn-cs"/>
              </a:rPr>
              <a:t> en caso de sustitución de platos perforados.</a:t>
            </a:r>
            <a:endParaRPr lang="es-ES" sz="1200" kern="1200" dirty="0" smtClean="0">
              <a:solidFill>
                <a:schemeClr val="tx1"/>
              </a:solidFill>
              <a:effectLst/>
              <a:latin typeface="+mn-lt"/>
              <a:ea typeface="+mn-ea"/>
              <a:cs typeface="+mn-cs"/>
            </a:endParaRPr>
          </a:p>
          <a:p>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12</a:t>
            </a:fld>
            <a:endParaRPr lang="es-ES" dirty="0"/>
          </a:p>
        </p:txBody>
      </p:sp>
    </p:spTree>
    <p:extLst>
      <p:ext uri="{BB962C8B-B14F-4D97-AF65-F5344CB8AC3E}">
        <p14:creationId xmlns:p14="http://schemas.microsoft.com/office/powerpoint/2010/main" val="285568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r>
              <a:rPr lang="es-ES" dirty="0" smtClean="0"/>
              <a:t>DESEMPLEO:  </a:t>
            </a:r>
            <a:r>
              <a:rPr lang="es-ES" sz="1200" kern="1200" dirty="0" smtClean="0">
                <a:solidFill>
                  <a:schemeClr val="tx1"/>
                </a:solidFill>
                <a:effectLst/>
                <a:latin typeface="+mn-lt"/>
                <a:ea typeface="+mn-ea"/>
                <a:cs typeface="+mn-cs"/>
              </a:rPr>
              <a:t>La cantidad de personas empleadas en las empresas del sector agroindustrial que se dedican al secado de granos suman un total de 482 en los cantones de Babahoyo, Quevedo, Mocache, Ventanas, esto significa el </a:t>
            </a:r>
            <a:r>
              <a:rPr lang="es-ES" sz="1200" kern="1200" dirty="0" smtClean="0">
                <a:solidFill>
                  <a:schemeClr val="tx1"/>
                </a:solidFill>
                <a:effectLst/>
                <a:latin typeface="+mn-lt"/>
                <a:ea typeface="+mn-ea"/>
                <a:cs typeface="+mn-cs"/>
              </a:rPr>
              <a:t>0,3% </a:t>
            </a:r>
            <a:r>
              <a:rPr lang="es-ES" sz="1200" kern="1200" dirty="0" smtClean="0">
                <a:solidFill>
                  <a:schemeClr val="tx1"/>
                </a:solidFill>
                <a:effectLst/>
                <a:latin typeface="+mn-lt"/>
                <a:ea typeface="+mn-ea"/>
                <a:cs typeface="+mn-cs"/>
              </a:rPr>
              <a:t>de la población económicamente activa de los últimos </a:t>
            </a:r>
            <a:r>
              <a:rPr lang="es-ES" sz="1200" kern="1200" dirty="0" smtClean="0">
                <a:solidFill>
                  <a:schemeClr val="tx1"/>
                </a:solidFill>
                <a:effectLst/>
                <a:latin typeface="+mn-lt"/>
                <a:ea typeface="+mn-ea"/>
                <a:cs typeface="+mn-cs"/>
              </a:rPr>
              <a:t>años. </a:t>
            </a:r>
            <a:r>
              <a:rPr lang="es-EC" sz="1200" kern="1200" dirty="0" smtClean="0">
                <a:solidFill>
                  <a:schemeClr val="tx1"/>
                </a:solidFill>
                <a:effectLst/>
                <a:latin typeface="+mn-lt"/>
                <a:ea typeface="+mn-ea"/>
                <a:cs typeface="+mn-cs"/>
              </a:rPr>
              <a:t>El </a:t>
            </a:r>
            <a:r>
              <a:rPr lang="es-EC" sz="1200" kern="1200" dirty="0" smtClean="0">
                <a:solidFill>
                  <a:schemeClr val="tx1"/>
                </a:solidFill>
                <a:effectLst/>
                <a:latin typeface="+mn-lt"/>
                <a:ea typeface="+mn-ea"/>
                <a:cs typeface="+mn-cs"/>
              </a:rPr>
              <a:t>empleo del sector agroindustrial, recibe un impacto de alrededor 35 personas desempleadas, esto representa el 7.3% del total de la nómina de trabajadores de estas empresas, y el 10% de la mano de obra directa.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Las 35 personas representan a 35 familias, donde una persona o perceptor del hogar, dejaría de percibir en promedio, sueldos y beneficios sociales, $ 470, en el año las 35 familias dejarían de percibir $ 197.400 en </a:t>
            </a:r>
            <a:r>
              <a:rPr lang="es-EC" sz="1200" kern="1200" dirty="0" smtClean="0">
                <a:solidFill>
                  <a:schemeClr val="tx1"/>
                </a:solidFill>
                <a:effectLst/>
                <a:latin typeface="+mn-lt"/>
                <a:ea typeface="+mn-ea"/>
                <a:cs typeface="+mn-cs"/>
              </a:rPr>
              <a:t>total,</a:t>
            </a:r>
            <a:r>
              <a:rPr lang="es-ES"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decir que tendrían a penas ingresos por $280 mensuales los cuales representan $117.600 anuales. La canasta </a:t>
            </a:r>
            <a:r>
              <a:rPr lang="es-EC" sz="1200" kern="1200" dirty="0" smtClean="0">
                <a:solidFill>
                  <a:schemeClr val="tx1"/>
                </a:solidFill>
                <a:effectLst/>
                <a:latin typeface="+mn-lt"/>
                <a:ea typeface="+mn-ea"/>
                <a:cs typeface="+mn-cs"/>
              </a:rPr>
              <a:t>básica</a:t>
            </a:r>
            <a:r>
              <a:rPr lang="es-EC" sz="1200" kern="1200" baseline="0" dirty="0" smtClean="0">
                <a:solidFill>
                  <a:schemeClr val="tx1"/>
                </a:solidFill>
                <a:effectLst/>
                <a:latin typeface="+mn-lt"/>
                <a:ea typeface="+mn-ea"/>
                <a:cs typeface="+mn-cs"/>
              </a:rPr>
              <a:t> 2016</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fue de $ 503,27, </a:t>
            </a:r>
            <a:r>
              <a:rPr lang="es-EC" sz="1200" kern="1200" dirty="0" smtClean="0">
                <a:solidFill>
                  <a:schemeClr val="tx1"/>
                </a:solidFill>
                <a:effectLst/>
                <a:latin typeface="+mn-lt"/>
                <a:ea typeface="+mn-ea"/>
                <a:cs typeface="+mn-cs"/>
              </a:rPr>
              <a:t>por lo que solo podrían cubrir el 55,6% de la canasta básica.</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INVERSIONES</a:t>
            </a:r>
            <a:r>
              <a:rPr lang="es-ES" baseline="0" dirty="0" smtClean="0"/>
              <a:t> DEL SECTOR: </a:t>
            </a:r>
            <a:r>
              <a:rPr lang="es-EC" sz="1200" kern="1200" dirty="0" smtClean="0">
                <a:solidFill>
                  <a:schemeClr val="tx1"/>
                </a:solidFill>
                <a:effectLst/>
                <a:latin typeface="+mn-lt"/>
                <a:ea typeface="+mn-ea"/>
                <a:cs typeface="+mn-cs"/>
              </a:rPr>
              <a:t>En la Provincia de Los Ríos, se ha analizado 20 empresas con dos tipos de secadores, que pueden ser reemplazados en su totalidad o de acuerdo a un cronograma de implementación, y de acuerdo al otorgamiento de préstamos dados por la CFN. El total de la inversión asciende a $2.262.890,40; para la implementación en 20 empresas del sector.</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13</a:t>
            </a:fld>
            <a:endParaRPr lang="es-ES" dirty="0"/>
          </a:p>
        </p:txBody>
      </p:sp>
    </p:spTree>
    <p:extLst>
      <p:ext uri="{BB962C8B-B14F-4D97-AF65-F5344CB8AC3E}">
        <p14:creationId xmlns:p14="http://schemas.microsoft.com/office/powerpoint/2010/main" val="92611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INCREMENTO</a:t>
            </a:r>
            <a:r>
              <a:rPr lang="es-ES" baseline="0" dirty="0" smtClean="0"/>
              <a:t> DE PRODUCCION: </a:t>
            </a:r>
            <a:r>
              <a:rPr lang="es-EC" sz="1200" kern="1200" dirty="0" smtClean="0">
                <a:solidFill>
                  <a:schemeClr val="tx1"/>
                </a:solidFill>
                <a:effectLst/>
                <a:latin typeface="+mn-lt"/>
                <a:ea typeface="+mn-ea"/>
                <a:cs typeface="+mn-cs"/>
              </a:rPr>
              <a:t>Las bombas de calor a comparación de los secadores de platos perforados y lecho fijo, son en gran medida más </a:t>
            </a:r>
            <a:r>
              <a:rPr lang="es-EC" sz="1200" kern="1200" dirty="0" smtClean="0">
                <a:solidFill>
                  <a:schemeClr val="tx1"/>
                </a:solidFill>
                <a:effectLst/>
                <a:latin typeface="+mn-lt"/>
                <a:ea typeface="+mn-ea"/>
                <a:cs typeface="+mn-cs"/>
              </a:rPr>
              <a:t>eficientes.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capacidad actual de secado en el sector es de 650,8 miles de toneladas anuales, mientras que al analizar la tendencia de producción esta incrementa 92,9 miles de toneladas, que no podrían ser cubiertas con la tecnología actual. Al analizar la capacidad de los secadores con bombas de calor se determina que se puede aumentar la capacidad anual actual en 749,5 miles de toneladas adicionales. Este incremento del 15,2% permite cubrir el 106% de la proyección estimada para el 2018. </a:t>
            </a:r>
            <a:endParaRPr lang="es-ES" sz="1200" kern="1200" dirty="0" smtClean="0">
              <a:solidFill>
                <a:schemeClr val="tx1"/>
              </a:solidFill>
              <a:effectLst/>
              <a:latin typeface="+mn-lt"/>
              <a:ea typeface="+mn-ea"/>
              <a:cs typeface="+mn-cs"/>
            </a:endParaRPr>
          </a:p>
          <a:p>
            <a:endParaRPr lang="es-E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AHORRO SUBSIDIO DE GLP: </a:t>
            </a:r>
            <a:r>
              <a:rPr lang="es-EC" sz="1200" kern="1200" dirty="0" smtClean="0">
                <a:solidFill>
                  <a:schemeClr val="tx1"/>
                </a:solidFill>
                <a:effectLst/>
                <a:latin typeface="+mn-lt"/>
                <a:ea typeface="+mn-ea"/>
                <a:cs typeface="+mn-cs"/>
              </a:rPr>
              <a:t>El </a:t>
            </a:r>
            <a:r>
              <a:rPr lang="es-EC" sz="1200" kern="1200" dirty="0" smtClean="0">
                <a:solidFill>
                  <a:schemeClr val="tx1"/>
                </a:solidFill>
                <a:effectLst/>
                <a:latin typeface="+mn-lt"/>
                <a:ea typeface="+mn-ea"/>
                <a:cs typeface="+mn-cs"/>
              </a:rPr>
              <a:t>costo total de GLP con subsidio es mayor que energía eléctrica, por consiguiente, el cambio de tecnología, aunque se mantenga el subsidio, generará un ahorro de hasta $2.767.649,45. Pero si el gobierno elimina el subsidio al GLP, entonces el ahorro correspondiente </a:t>
            </a:r>
            <a:r>
              <a:rPr lang="es-EC" sz="1200"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de $</a:t>
            </a:r>
            <a:r>
              <a:rPr lang="es-ES" sz="1200" kern="1200" dirty="0" smtClean="0">
                <a:solidFill>
                  <a:schemeClr val="tx1"/>
                </a:solidFill>
                <a:effectLst/>
                <a:latin typeface="+mn-lt"/>
                <a:ea typeface="+mn-ea"/>
                <a:cs typeface="+mn-cs"/>
              </a:rPr>
              <a:t>10.015.776,61</a:t>
            </a:r>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(esto es considerando las 20 empresas)</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14</a:t>
            </a:fld>
            <a:endParaRPr lang="es-ES" dirty="0"/>
          </a:p>
        </p:txBody>
      </p:sp>
    </p:spTree>
    <p:extLst>
      <p:ext uri="{BB962C8B-B14F-4D97-AF65-F5344CB8AC3E}">
        <p14:creationId xmlns:p14="http://schemas.microsoft.com/office/powerpoint/2010/main" val="87352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15</a:t>
            </a:fld>
            <a:endParaRPr lang="es-ES" dirty="0"/>
          </a:p>
        </p:txBody>
      </p:sp>
    </p:spTree>
    <p:extLst>
      <p:ext uri="{BB962C8B-B14F-4D97-AF65-F5344CB8AC3E}">
        <p14:creationId xmlns:p14="http://schemas.microsoft.com/office/powerpoint/2010/main" val="2472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Analizar hectáreas de siembra</a:t>
            </a:r>
            <a:r>
              <a:rPr lang="es-ES" baseline="0" dirty="0" smtClean="0"/>
              <a:t> y estudio de suelo</a:t>
            </a:r>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16</a:t>
            </a:fld>
            <a:endParaRPr lang="es-ES" dirty="0"/>
          </a:p>
        </p:txBody>
      </p:sp>
    </p:spTree>
    <p:extLst>
      <p:ext uri="{BB962C8B-B14F-4D97-AF65-F5344CB8AC3E}">
        <p14:creationId xmlns:p14="http://schemas.microsoft.com/office/powerpoint/2010/main" val="113025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17</a:t>
            </a:fld>
            <a:endParaRPr lang="es-ES" dirty="0"/>
          </a:p>
        </p:txBody>
      </p:sp>
    </p:spTree>
    <p:extLst>
      <p:ext uri="{BB962C8B-B14F-4D97-AF65-F5344CB8AC3E}">
        <p14:creationId xmlns:p14="http://schemas.microsoft.com/office/powerpoint/2010/main" val="156414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2</a:t>
            </a:fld>
            <a:endParaRPr lang="es-ES" dirty="0"/>
          </a:p>
        </p:txBody>
      </p:sp>
    </p:spTree>
    <p:extLst>
      <p:ext uri="{BB962C8B-B14F-4D97-AF65-F5344CB8AC3E}">
        <p14:creationId xmlns:p14="http://schemas.microsoft.com/office/powerpoint/2010/main" val="181672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3</a:t>
            </a:fld>
            <a:endParaRPr lang="es-ES" dirty="0"/>
          </a:p>
        </p:txBody>
      </p:sp>
    </p:spTree>
    <p:extLst>
      <p:ext uri="{BB962C8B-B14F-4D97-AF65-F5344CB8AC3E}">
        <p14:creationId xmlns:p14="http://schemas.microsoft.com/office/powerpoint/2010/main" val="92174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149EAF9-8AD7-4AE9-8156-A20B7E51B5C3}" type="slidenum">
              <a:rPr lang="es-ES" smtClean="0"/>
              <a:t>4</a:t>
            </a:fld>
            <a:endParaRPr lang="es-ES" dirty="0"/>
          </a:p>
        </p:txBody>
      </p:sp>
    </p:spTree>
    <p:extLst>
      <p:ext uri="{BB962C8B-B14F-4D97-AF65-F5344CB8AC3E}">
        <p14:creationId xmlns:p14="http://schemas.microsoft.com/office/powerpoint/2010/main" val="253413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r>
              <a:rPr lang="es-ES" dirty="0" smtClean="0"/>
              <a:t>Agroindustrias compran GLP en</a:t>
            </a:r>
            <a:r>
              <a:rPr lang="es-ES" baseline="0" dirty="0" smtClean="0"/>
              <a:t> $0,33 cuando el precio para la industria es de $0,78, es decir pagan el 43% y el 57% lo paga el gobierno.</a:t>
            </a:r>
          </a:p>
          <a:p>
            <a:r>
              <a:rPr lang="es-ES" baseline="0" dirty="0" smtClean="0"/>
              <a:t>Los 24.302 miles de </a:t>
            </a:r>
            <a:r>
              <a:rPr lang="es-ES" baseline="0" dirty="0" smtClean="0"/>
              <a:t>dólares </a:t>
            </a:r>
            <a:r>
              <a:rPr lang="es-ES" baseline="0" dirty="0" smtClean="0"/>
              <a:t>corresponden al sector agroindustrial que se dedica al secado de granos de maíz arroz y soya, a  nivel nacional.</a:t>
            </a:r>
          </a:p>
          <a:p>
            <a:r>
              <a:rPr lang="es-ES" baseline="0" dirty="0" smtClean="0"/>
              <a:t>La demanda de GLP  en el sector agroindustrial se ha incrementado (porque la producción ha incrementado en los últimos 3 años), siendo así que el % de participación de este segmento es 1,82% en el 2014 y llegando a 2,39% en el 2016. </a:t>
            </a:r>
          </a:p>
          <a:p>
            <a:r>
              <a:rPr lang="es-EC" sz="1200" kern="1200" dirty="0" smtClean="0">
                <a:solidFill>
                  <a:schemeClr val="tx1"/>
                </a:solidFill>
                <a:effectLst/>
                <a:latin typeface="+mn-lt"/>
                <a:ea typeface="+mn-ea"/>
                <a:cs typeface="+mn-cs"/>
              </a:rPr>
              <a:t>El elevado monto que significa el subsidio de GLP, obliga al Gobierno Ecuatoriano a buscar alternativas más eficientes y económicamente más adecuadas, entre estas, la posibilidad de la eliminación del subsidio de GLP, por lo que, desde el año 2010, uno de los objetivos planteados fue la reestructuración de la matriz energética, con el incremento de participación de energía renovable, en las diversas actividades económicas y productivas del país.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Adicionalmente, el Estado ha fortalecido las relaciones comerciales con países europeos, centroamericanos y sudamericanos. Existen acuerdos comerciales entre la Unión Europea, Comunidad Andina, ALADI, Ecuador-Guatemala, en los cuales se elimina los aranceles (Preferencia Arancelaria) en el lugar de entrada de ciertos productos (incluidos: maíz, arroz y soya) y se otorga entrada inmediata de estos en el lugar destino. Esto facilita la exportación de productos de primera necesidad o materia prima para la elaboración de productos ya que el producto se vuelve más competitivo en el mercado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subsidio al GLP ha sido otorgado por más de 10 años y representa en promedio el 19% de los subsidios a derivados del petróleo. El consumo de GLP ha ido incrementando paulatinamente en un 2% promedio anual, desde el 2011 hasta el 2016. La comercialización del GLP se divide en segmentos: industrial, domestico, agroindustrial y transporte (taxis), de estos la agroindustria tiene una participación del 1,82% y el monto total que ha financiado el gobierno en subsidios de GLP desde el 2010 hasta el 2016 para este segmento corresponde a $66.078 miles de USD. </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glp como</a:t>
            </a:r>
            <a:r>
              <a:rPr lang="es-ES" sz="1200" kern="1200" baseline="0" dirty="0" smtClean="0">
                <a:solidFill>
                  <a:schemeClr val="tx1"/>
                </a:solidFill>
                <a:effectLst/>
                <a:latin typeface="+mn-lt"/>
                <a:ea typeface="+mn-ea"/>
                <a:cs typeface="+mn-cs"/>
              </a:rPr>
              <a:t> principal fuente de calor para secado de granos</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F7E1307-F253-4F3A-8CC3-BF1B6F4C50DF}" type="slidenum">
              <a:rPr lang="es-ES" smtClean="0"/>
              <a:t>5</a:t>
            </a:fld>
            <a:endParaRPr lang="es-ES" dirty="0"/>
          </a:p>
        </p:txBody>
      </p:sp>
    </p:spTree>
    <p:extLst>
      <p:ext uri="{BB962C8B-B14F-4D97-AF65-F5344CB8AC3E}">
        <p14:creationId xmlns:p14="http://schemas.microsoft.com/office/powerpoint/2010/main" val="428774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la provincia de los </a:t>
            </a:r>
            <a:r>
              <a:rPr lang="es-ES" baseline="0" dirty="0" smtClean="0"/>
              <a:t>Ríos </a:t>
            </a:r>
            <a:r>
              <a:rPr lang="es-ES" baseline="0" dirty="0" smtClean="0"/>
              <a:t>se </a:t>
            </a:r>
            <a:r>
              <a:rPr lang="es-ES" baseline="0" dirty="0" smtClean="0"/>
              <a:t>procedió </a:t>
            </a:r>
            <a:r>
              <a:rPr lang="es-ES" baseline="0" dirty="0" smtClean="0"/>
              <a:t>a realizar un censo ya que solamente hay 20 agroindustrias que en su mayoría utilizan secadores que funcionan con GLP es decir el 95%  de las industrias de estos cantones;  y  con maquinarias elaborados artesanalmente.</a:t>
            </a:r>
          </a:p>
          <a:p>
            <a:r>
              <a:rPr lang="es-ES" baseline="0" dirty="0" smtClean="0"/>
              <a:t>Los sistemas de secado utilizados en la </a:t>
            </a:r>
            <a:r>
              <a:rPr lang="es-ES" baseline="0" dirty="0" smtClean="0"/>
              <a:t>provincia </a:t>
            </a:r>
            <a:r>
              <a:rPr lang="es-ES" baseline="0" dirty="0" smtClean="0"/>
              <a:t>que se observaron y se confirmaron con la realización de encuestas son: lecho fijo y platos perforados (leer cuadro).</a:t>
            </a:r>
          </a:p>
          <a:p>
            <a:r>
              <a:rPr lang="es-ES" baseline="0" dirty="0" smtClean="0"/>
              <a:t>Los </a:t>
            </a:r>
            <a:r>
              <a:rPr lang="es-ES" baseline="0" dirty="0" smtClean="0"/>
              <a:t>Kwh </a:t>
            </a:r>
            <a:r>
              <a:rPr lang="es-ES" baseline="0" dirty="0" smtClean="0"/>
              <a:t>/ ton se obtienen de la </a:t>
            </a:r>
            <a:r>
              <a:rPr lang="es-ES" baseline="0" dirty="0" smtClean="0"/>
              <a:t>producción </a:t>
            </a:r>
            <a:r>
              <a:rPr lang="es-ES" baseline="0" dirty="0" smtClean="0"/>
              <a:t>de 1 </a:t>
            </a:r>
            <a:r>
              <a:rPr lang="es-ES" baseline="0" dirty="0" smtClean="0"/>
              <a:t>día </a:t>
            </a:r>
            <a:r>
              <a:rPr lang="es-ES" baseline="0" dirty="0" smtClean="0"/>
              <a:t>de 24 horas en base a la capacidad de la maquinaria.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ahorro en</a:t>
            </a:r>
            <a:r>
              <a:rPr lang="es-EC" sz="1200" kern="1200" baseline="0" dirty="0" smtClean="0">
                <a:solidFill>
                  <a:schemeClr val="tx1"/>
                </a:solidFill>
                <a:effectLst/>
                <a:latin typeface="+mn-lt"/>
                <a:ea typeface="+mn-ea"/>
                <a:cs typeface="+mn-cs"/>
              </a:rPr>
              <a:t> USD de GLP </a:t>
            </a:r>
            <a:r>
              <a:rPr lang="es-EC" sz="1200" kern="1200" dirty="0" smtClean="0">
                <a:solidFill>
                  <a:schemeClr val="tx1"/>
                </a:solidFill>
                <a:effectLst/>
                <a:latin typeface="+mn-lt"/>
                <a:ea typeface="+mn-ea"/>
                <a:cs typeface="+mn-cs"/>
              </a:rPr>
              <a:t>de las empresas que poseen actualmente secadores de lecho fijo corresponde al 72% y el ahorro de las empresas con secadores de platos perforados es de 43%, considerando la producción de una tonelada en los dos casos,</a:t>
            </a:r>
            <a:r>
              <a:rPr lang="es-EC" sz="1200" kern="1200" baseline="0" dirty="0" smtClean="0">
                <a:solidFill>
                  <a:schemeClr val="tx1"/>
                </a:solidFill>
                <a:effectLst/>
                <a:latin typeface="+mn-lt"/>
                <a:ea typeface="+mn-ea"/>
                <a:cs typeface="+mn-cs"/>
              </a:rPr>
              <a:t> sin embargo si se considera el precio del GLP sin subsidio, el ahorro que se tendría es del 88% en secadores de lecho fijo y 77% en platos perforados.</a:t>
            </a:r>
            <a:endParaRPr lang="es-ES" sz="1200" kern="1200" dirty="0" smtClean="0">
              <a:solidFill>
                <a:schemeClr val="tx1"/>
              </a:solidFill>
              <a:effectLst/>
              <a:latin typeface="+mn-lt"/>
              <a:ea typeface="+mn-ea"/>
              <a:cs typeface="+mn-cs"/>
            </a:endParaRP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FF7E1307-F253-4F3A-8CC3-BF1B6F4C50DF}" type="slidenum">
              <a:rPr lang="es-ES" smtClean="0"/>
              <a:t>6</a:t>
            </a:fld>
            <a:endParaRPr lang="es-ES" dirty="0"/>
          </a:p>
        </p:txBody>
      </p:sp>
    </p:spTree>
    <p:extLst>
      <p:ext uri="{BB962C8B-B14F-4D97-AF65-F5344CB8AC3E}">
        <p14:creationId xmlns:p14="http://schemas.microsoft.com/office/powerpoint/2010/main" val="396973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a:t>
            </a:r>
            <a:r>
              <a:rPr lang="es-ES" baseline="0" dirty="0" smtClean="0"/>
              <a:t> analiza 20 empresas de los cantones </a:t>
            </a:r>
            <a:r>
              <a:rPr lang="es-ES" baseline="0" dirty="0" err="1" smtClean="0"/>
              <a:t>mocache</a:t>
            </a:r>
            <a:endParaRPr lang="es-ES" dirty="0" smtClean="0"/>
          </a:p>
          <a:p>
            <a:r>
              <a:rPr lang="es-ES" dirty="0" smtClean="0"/>
              <a:t>CALIDAD</a:t>
            </a:r>
            <a:r>
              <a:rPr lang="es-ES" dirty="0" smtClean="0"/>
              <a:t>:</a:t>
            </a:r>
            <a:r>
              <a:rPr lang="es-ES" baseline="0" dirty="0" smtClean="0"/>
              <a:t> Ingreso de camión o contenedor proveniente de agricultor, selección de muestra y análisis de calidad (mide el % de humedad y % de impurezas), Si cumple parámetros ( 20% humedad y 5% impurezas en maíz y soya; 27% humedad y 9%  impurezas en arroz) (impurezas: moho - hongo, insectos, restos hojas y ramas o cascarillas), si no pasa no se recibe el grano y si pasa se pesa camión, se envía a </a:t>
            </a:r>
            <a:r>
              <a:rPr lang="es-ES" baseline="0" dirty="0" smtClean="0"/>
              <a:t>producción </a:t>
            </a:r>
            <a:r>
              <a:rPr lang="es-ES" baseline="0" dirty="0" smtClean="0"/>
              <a:t>donde se descarga grano, se realiza </a:t>
            </a:r>
            <a:r>
              <a:rPr lang="es-ES" baseline="0" dirty="0" smtClean="0"/>
              <a:t>pre limpieza </a:t>
            </a:r>
            <a:r>
              <a:rPr lang="es-ES" baseline="0" dirty="0" smtClean="0"/>
              <a:t>en una maquina, se almacena en silos de trabajo hasta el secado, de acuerdo al turno se pasa al secador, se analiza la humedad </a:t>
            </a:r>
            <a:r>
              <a:rPr lang="es-ES" baseline="0" dirty="0" smtClean="0"/>
              <a:t>continuamente, </a:t>
            </a:r>
            <a:r>
              <a:rPr lang="es-ES" baseline="0" dirty="0" smtClean="0"/>
              <a:t>si cumple, se pasa a proceso de post limpieza, se clasifica el grano por tamaño, se almacena y se ingresa preservante por aire a la cámara de </a:t>
            </a:r>
            <a:r>
              <a:rPr lang="es-ES" baseline="0" dirty="0" smtClean="0"/>
              <a:t>almacenamiento para evitar ingreso de moho e insectos </a:t>
            </a:r>
          </a:p>
          <a:p>
            <a:r>
              <a:rPr lang="es-ES" baseline="0" dirty="0" smtClean="0"/>
              <a:t>, </a:t>
            </a:r>
            <a:r>
              <a:rPr lang="es-ES" baseline="0" dirty="0" smtClean="0"/>
              <a:t>se despacha y factura</a:t>
            </a:r>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7</a:t>
            </a:fld>
            <a:endParaRPr lang="es-ES" dirty="0"/>
          </a:p>
        </p:txBody>
      </p:sp>
    </p:spTree>
    <p:extLst>
      <p:ext uri="{BB962C8B-B14F-4D97-AF65-F5344CB8AC3E}">
        <p14:creationId xmlns:p14="http://schemas.microsoft.com/office/powerpoint/2010/main" val="84191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r>
              <a:rPr lang="es-ES" dirty="0" smtClean="0"/>
              <a:t>Considerando</a:t>
            </a:r>
            <a:r>
              <a:rPr lang="es-ES" baseline="0" dirty="0" smtClean="0"/>
              <a:t> que análisis económico engloba el volumen de producción precios de los insumos, costos de materia prima y demás costos de producción, se inicia analizando el volumen de producción. </a:t>
            </a:r>
            <a:r>
              <a:rPr lang="es-ES" dirty="0" smtClean="0"/>
              <a:t>Hasta</a:t>
            </a:r>
            <a:r>
              <a:rPr lang="es-ES" baseline="0" dirty="0" smtClean="0"/>
              <a:t> el 2016 se ha llegado a una producción de 580.58 miles de toneladas, cuando la capacidad actual instalada llega hasta 650,8 </a:t>
            </a:r>
            <a:r>
              <a:rPr lang="es-ES" baseline="0" dirty="0" smtClean="0"/>
              <a:t>miles </a:t>
            </a:r>
            <a:r>
              <a:rPr lang="es-ES" baseline="0" dirty="0" smtClean="0"/>
              <a:t>de toneladas, es decir q se ocupo el 89%, para el 2018 </a:t>
            </a:r>
            <a:r>
              <a:rPr lang="es-ES" baseline="0" dirty="0" smtClean="0"/>
              <a:t>la capacidad actual solo cubriría el 88% de la proyección.</a:t>
            </a:r>
            <a:endParaRPr lang="es-ES" dirty="0" smtClean="0"/>
          </a:p>
          <a:p>
            <a:r>
              <a:rPr lang="es-ES" b="1" dirty="0" smtClean="0"/>
              <a:t>Se considera</a:t>
            </a:r>
            <a:r>
              <a:rPr lang="es-ES" b="1" baseline="0" dirty="0" smtClean="0"/>
              <a:t> datos históricos para la proyección (2014- 2016), y e</a:t>
            </a:r>
            <a:r>
              <a:rPr lang="es-ES" b="1" dirty="0" smtClean="0"/>
              <a:t>l</a:t>
            </a:r>
            <a:r>
              <a:rPr lang="es-ES" b="1" baseline="0" dirty="0" smtClean="0"/>
              <a:t> método de proyección es promedio móvil considerando los 2 últimos años para soya y arroz por un año subo y otro baja y para maíz se realiza en base a la tendencia porque se observa incremento anual.</a:t>
            </a:r>
          </a:p>
          <a:p>
            <a:r>
              <a:rPr lang="es-ES" baseline="0" dirty="0" smtClean="0"/>
              <a:t>En el 2017 se considera un incremento del 16% respecto del 2016, en el 2018 10% respecto del 2017 y 2019 10% respecto del 2018. </a:t>
            </a:r>
            <a:r>
              <a:rPr lang="es-ES" b="1" baseline="0" dirty="0" smtClean="0">
                <a:solidFill>
                  <a:srgbClr val="FF0000"/>
                </a:solidFill>
              </a:rPr>
              <a:t>con respecto al 2016, el 2018 incremente 28% y el 2019 41%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COSTO </a:t>
            </a:r>
            <a:r>
              <a:rPr lang="es-ES" baseline="0" dirty="0" smtClean="0"/>
              <a:t>MATERIA PRIMA: </a:t>
            </a:r>
            <a:r>
              <a:rPr lang="es-EC" sz="1200" kern="1200" dirty="0" smtClean="0">
                <a:solidFill>
                  <a:schemeClr val="tx1"/>
                </a:solidFill>
                <a:effectLst/>
                <a:latin typeface="+mn-lt"/>
                <a:ea typeface="+mn-ea"/>
                <a:cs typeface="+mn-cs"/>
              </a:rPr>
              <a:t>Los precios de venta y compra de granos fueron tomados del MAGAP</a:t>
            </a:r>
            <a:r>
              <a:rPr lang="es-EC" sz="1200" kern="1200" baseline="0" dirty="0" smtClean="0">
                <a:solidFill>
                  <a:schemeClr val="tx1"/>
                </a:solidFill>
                <a:effectLst/>
                <a:latin typeface="+mn-lt"/>
                <a:ea typeface="+mn-ea"/>
                <a:cs typeface="+mn-cs"/>
              </a:rPr>
              <a:t> </a:t>
            </a:r>
            <a:r>
              <a:rPr lang="es-ES" baseline="0" dirty="0" smtClean="0"/>
              <a:t>estos precios se formulan en base el % humedad y al % de impurezas que se tenga en el grano.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Costo </a:t>
            </a:r>
            <a:r>
              <a:rPr lang="es-ES" baseline="0" dirty="0" smtClean="0"/>
              <a:t>insumos GLP- Energía eléctrica: leer</a:t>
            </a:r>
          </a:p>
          <a:p>
            <a:r>
              <a:rPr lang="es-ES" baseline="0" dirty="0" smtClean="0"/>
              <a:t>Costo insumos Preservante: Para este tipo de producto se debe colocar Acido Propionico, </a:t>
            </a:r>
            <a:r>
              <a:rPr lang="es-ES" baseline="0" dirty="0" smtClean="0"/>
              <a:t>que se coloca </a:t>
            </a:r>
            <a:r>
              <a:rPr lang="es-ES" baseline="0" dirty="0" smtClean="0"/>
              <a:t>1kg por cada ton de grano, </a:t>
            </a:r>
            <a:r>
              <a:rPr lang="es-ES" baseline="0" dirty="0" smtClean="0"/>
              <a:t>el costo del preservante </a:t>
            </a:r>
            <a:r>
              <a:rPr lang="es-ES" baseline="0" dirty="0" smtClean="0"/>
              <a:t>es de $1,40 </a:t>
            </a:r>
            <a:r>
              <a:rPr lang="es-ES" baseline="0" dirty="0" smtClean="0"/>
              <a:t>por kg.</a:t>
            </a:r>
          </a:p>
          <a:p>
            <a:r>
              <a:rPr lang="es-ES" baseline="0" dirty="0" smtClean="0"/>
              <a:t>MOD</a:t>
            </a:r>
            <a:r>
              <a:rPr lang="es-ES" baseline="0" dirty="0" smtClean="0"/>
              <a:t>: </a:t>
            </a:r>
            <a:r>
              <a:rPr lang="es-EC" sz="1200" kern="1200" baseline="0" dirty="0" smtClean="0">
                <a:solidFill>
                  <a:schemeClr val="tx1"/>
                </a:solidFill>
                <a:effectLst/>
                <a:latin typeface="+mn-lt"/>
                <a:ea typeface="+mn-ea"/>
                <a:cs typeface="+mn-cs"/>
              </a:rPr>
              <a:t>El </a:t>
            </a:r>
            <a:r>
              <a:rPr lang="es-EC" sz="1200" kern="1200" baseline="0" dirty="0" smtClean="0">
                <a:solidFill>
                  <a:schemeClr val="tx1"/>
                </a:solidFill>
                <a:effectLst/>
                <a:latin typeface="+mn-lt"/>
                <a:ea typeface="+mn-ea"/>
                <a:cs typeface="+mn-cs"/>
              </a:rPr>
              <a:t>calculo de mod se realiza por hombre, salario básico+ beneficios de ley,+ El calculo de la horas extra (se considera a cada persona que ha pasado por 3 turnos  es decir que en 21 días de trabajo al mes, cada 7 días paso `por un turno)+ adicionales( alimentación, transporte y ropa de trabajo especial x ser industria)., que suman  $714,28.</a:t>
            </a:r>
          </a:p>
          <a:p>
            <a:r>
              <a:rPr lang="es-ES" sz="1200" b="0" i="0" u="none" strike="noStrike" kern="1200" baseline="0" dirty="0" smtClean="0">
                <a:solidFill>
                  <a:schemeClr val="tx1"/>
                </a:solidFill>
                <a:effectLst/>
                <a:latin typeface="+mn-lt"/>
                <a:ea typeface="+mn-ea"/>
                <a:cs typeface="+mn-cs"/>
              </a:rPr>
              <a:t>CIF, </a:t>
            </a:r>
            <a:r>
              <a:rPr lang="es-ES" sz="1200" dirty="0" smtClean="0"/>
              <a:t>Las cuentas que se maneja generalmente son: MOI, Arriendo, Seguro, Depreciación, Mantenimiento, Energía Eléctrica, Agua, Insumos de Limpieza</a:t>
            </a:r>
          </a:p>
          <a:p>
            <a:r>
              <a:rPr lang="es-ES" sz="1200" b="0" i="0" u="none" strike="noStrike" kern="1200" baseline="0" dirty="0" smtClean="0">
                <a:solidFill>
                  <a:schemeClr val="tx1"/>
                </a:solidFill>
                <a:effectLst/>
                <a:latin typeface="+mn-lt"/>
                <a:ea typeface="+mn-ea"/>
                <a:cs typeface="+mn-cs"/>
              </a:rPr>
              <a:t> estos datos fueron entregados por las empresas durante las visitas y las encuestas. </a:t>
            </a:r>
            <a:endParaRPr lang="es-ES" dirty="0" smtClean="0"/>
          </a:p>
          <a:p>
            <a:endParaRPr lang="es-ES" baseline="0" dirty="0" smtClean="0"/>
          </a:p>
          <a:p>
            <a:endParaRPr lang="es-ES" baseline="0" dirty="0" smtClean="0"/>
          </a:p>
          <a:p>
            <a:endParaRPr lang="es-ES" baseline="0" dirty="0" smtClean="0"/>
          </a:p>
        </p:txBody>
      </p:sp>
      <p:sp>
        <p:nvSpPr>
          <p:cNvPr id="4" name="Marcador de número de diapositiva 3"/>
          <p:cNvSpPr>
            <a:spLocks noGrp="1"/>
          </p:cNvSpPr>
          <p:nvPr>
            <p:ph type="sldNum" sz="quarter" idx="10"/>
          </p:nvPr>
        </p:nvSpPr>
        <p:spPr/>
        <p:txBody>
          <a:bodyPr/>
          <a:lstStyle/>
          <a:p>
            <a:fld id="{FF7E1307-F253-4F3A-8CC3-BF1B6F4C50DF}" type="slidenum">
              <a:rPr lang="es-ES" smtClean="0"/>
              <a:t>8</a:t>
            </a:fld>
            <a:endParaRPr lang="es-ES" dirty="0"/>
          </a:p>
        </p:txBody>
      </p:sp>
    </p:spTree>
    <p:extLst>
      <p:ext uri="{BB962C8B-B14F-4D97-AF65-F5344CB8AC3E}">
        <p14:creationId xmlns:p14="http://schemas.microsoft.com/office/powerpoint/2010/main" val="403147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base a Los</a:t>
            </a:r>
            <a:r>
              <a:rPr lang="es-ES" baseline="0" dirty="0" smtClean="0"/>
              <a:t> contextos analizados, se determino la posibilidad de cambio de tecnología donde se pueda utilizar bombas de calor en lugar de secadores de lecho fijo y platos perforados, para lo cual se analizó los costos de producción </a:t>
            </a:r>
            <a:r>
              <a:rPr lang="es-EC" sz="1200" kern="1200" dirty="0" smtClean="0">
                <a:solidFill>
                  <a:schemeClr val="tx1"/>
                </a:solidFill>
                <a:effectLst/>
                <a:latin typeface="+mn-lt"/>
                <a:ea typeface="+mn-ea"/>
                <a:cs typeface="+mn-cs"/>
              </a:rPr>
              <a:t>La propuesta de implementación de bombas de calor en lugar de GLP, permite obtener una mejor calidad de grano, por</a:t>
            </a:r>
            <a:r>
              <a:rPr lang="es-EC" sz="1200" kern="1200" baseline="0" dirty="0" smtClean="0">
                <a:solidFill>
                  <a:schemeClr val="tx1"/>
                </a:solidFill>
                <a:effectLst/>
                <a:latin typeface="+mn-lt"/>
                <a:ea typeface="+mn-ea"/>
                <a:cs typeface="+mn-cs"/>
              </a:rPr>
              <a:t> adecuada distribución de aire al interior de la cámara, incremento de producción, reducción de MOD, AHORRO EN CONSUMO DE glp y su posible eliminación del proceso de producción</a:t>
            </a:r>
          </a:p>
          <a:p>
            <a:r>
              <a:rPr lang="es-EC" sz="1200" kern="1200" baseline="0" dirty="0" smtClean="0">
                <a:solidFill>
                  <a:schemeClr val="tx1"/>
                </a:solidFill>
                <a:effectLst/>
                <a:latin typeface="+mn-lt"/>
                <a:ea typeface="+mn-ea"/>
                <a:cs typeface="+mn-cs"/>
              </a:rPr>
              <a:t>Los costos se consideran en base al promedio anual por tipo empresa que utilizan secadores de lecho fijo y por tipo de empresa que utilizan secadores de platos perforados </a:t>
            </a:r>
          </a:p>
          <a:p>
            <a:r>
              <a:rPr lang="es-ES" dirty="0" smtClean="0"/>
              <a:t>Se analiza la soya por separado</a:t>
            </a:r>
            <a:r>
              <a:rPr lang="es-ES" baseline="0" dirty="0" smtClean="0"/>
              <a:t> ya que el costo y precio por ton es mas elevado que maíz y arroz, por lo que es necesario conocer el monto de utilidad al cual se llegaría </a:t>
            </a:r>
            <a:endParaRPr lang="es-ES" dirty="0"/>
          </a:p>
        </p:txBody>
      </p:sp>
      <p:sp>
        <p:nvSpPr>
          <p:cNvPr id="4" name="Marcador de número de diapositiva 3"/>
          <p:cNvSpPr>
            <a:spLocks noGrp="1"/>
          </p:cNvSpPr>
          <p:nvPr>
            <p:ph type="sldNum" sz="quarter" idx="10"/>
          </p:nvPr>
        </p:nvSpPr>
        <p:spPr/>
        <p:txBody>
          <a:bodyPr/>
          <a:lstStyle/>
          <a:p>
            <a:fld id="{0149EAF9-8AD7-4AE9-8156-A20B7E51B5C3}" type="slidenum">
              <a:rPr lang="es-ES" smtClean="0"/>
              <a:t>9</a:t>
            </a:fld>
            <a:endParaRPr lang="es-ES" dirty="0"/>
          </a:p>
        </p:txBody>
      </p:sp>
    </p:spTree>
    <p:extLst>
      <p:ext uri="{BB962C8B-B14F-4D97-AF65-F5344CB8AC3E}">
        <p14:creationId xmlns:p14="http://schemas.microsoft.com/office/powerpoint/2010/main" val="139233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7292D8-4476-4DDD-915D-78A8BDAFDF9F}" type="datetimeFigureOut">
              <a:rPr lang="es-ES" smtClean="0"/>
              <a:t>20/12/2017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4783411-A13A-4205-8768-D90499DD5223}"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blip>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292D8-4476-4DDD-915D-78A8BDAFDF9F}" type="datetimeFigureOut">
              <a:rPr lang="es-ES" smtClean="0"/>
              <a:t>20/12/2017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83411-A13A-4205-8768-D90499DD5223}"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13" Type="http://schemas.microsoft.com/office/2007/relationships/diagramDrawing" Target="../diagrams/drawing5.xml"/><Relationship Id="rId18" Type="http://schemas.openxmlformats.org/officeDocument/2006/relationships/diagramColors" Target="../diagrams/colors6.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17" Type="http://schemas.openxmlformats.org/officeDocument/2006/relationships/diagramQuickStyle" Target="../diagrams/quickStyle6.xml"/><Relationship Id="rId2" Type="http://schemas.openxmlformats.org/officeDocument/2006/relationships/notesSlide" Target="../notesSlides/notesSlide5.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5" Type="http://schemas.openxmlformats.org/officeDocument/2006/relationships/diagramData" Target="../diagrams/data6.xml"/><Relationship Id="rId10" Type="http://schemas.openxmlformats.org/officeDocument/2006/relationships/diagramLayout" Target="../diagrams/layout5.xml"/><Relationship Id="rId19" Type="http://schemas.microsoft.com/office/2007/relationships/diagramDrawing" Target="../diagrams/drawing6.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878855"/>
            <a:ext cx="7772400" cy="1470025"/>
          </a:xfrm>
        </p:spPr>
        <p:txBody>
          <a:bodyPr>
            <a:normAutofit/>
          </a:bodyPr>
          <a:lstStyle/>
          <a:p>
            <a:r>
              <a:rPr lang="es-ES" sz="30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Departamento de Ciencias Económicas, Administrativas y de Comercio</a:t>
            </a:r>
            <a:endParaRPr lang="es-ES" sz="30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Subtítulo"/>
          <p:cNvSpPr>
            <a:spLocks noGrp="1"/>
          </p:cNvSpPr>
          <p:nvPr>
            <p:ph type="subTitle" idx="1"/>
          </p:nvPr>
        </p:nvSpPr>
        <p:spPr>
          <a:xfrm>
            <a:off x="539552" y="2420888"/>
            <a:ext cx="8424936" cy="4032448"/>
          </a:xfrm>
        </p:spPr>
        <p:txBody>
          <a:bodyPr>
            <a:normAutofit fontScale="92500" lnSpcReduction="20000"/>
          </a:bodyPr>
          <a:lstStyle/>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Titulo:</a:t>
            </a: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Impacto de la eliminación de subsidios en los costos del secado de Maíz, Arroz y Soya</a:t>
            </a:r>
          </a:p>
          <a:p>
            <a:endPar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Autoras:</a:t>
            </a: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Rubio Barrera Tamara Michelle</a:t>
            </a: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Ríos Sánchez Carla Estefanía</a:t>
            </a:r>
          </a:p>
          <a:p>
            <a:endPar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Directora:</a:t>
            </a:r>
          </a:p>
          <a:p>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Ing. Baquero Graciela</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Imagen" descr="ESPE.png"/>
          <p:cNvPicPr>
            <a:picLocks noChangeAspect="1"/>
          </p:cNvPicPr>
          <p:nvPr/>
        </p:nvPicPr>
        <p:blipFill>
          <a:blip r:embed="rId3" cstate="print"/>
          <a:stretch>
            <a:fillRect/>
          </a:stretch>
        </p:blipFill>
        <p:spPr>
          <a:xfrm>
            <a:off x="238271" y="260648"/>
            <a:ext cx="2893569" cy="875050"/>
          </a:xfrm>
          <a:prstGeom prst="rect">
            <a:avLst/>
          </a:prstGeom>
        </p:spPr>
      </p:pic>
      <p:pic>
        <p:nvPicPr>
          <p:cNvPr id="13325" name="Picture 13"/>
          <p:cNvPicPr>
            <a:picLocks noChangeAspect="1" noChangeArrowheads="1"/>
          </p:cNvPicPr>
          <p:nvPr/>
        </p:nvPicPr>
        <p:blipFill>
          <a:blip r:embed="rId4" cstate="print"/>
          <a:srcRect/>
          <a:stretch>
            <a:fillRect/>
          </a:stretch>
        </p:blipFill>
        <p:spPr bwMode="auto">
          <a:xfrm>
            <a:off x="611560" y="1124744"/>
            <a:ext cx="104775" cy="5114925"/>
          </a:xfrm>
          <a:prstGeom prst="rect">
            <a:avLst/>
          </a:prstGeom>
          <a:noFill/>
          <a:ln w="9525">
            <a:noFill/>
            <a:miter lim="800000"/>
            <a:headEnd/>
            <a:tailEnd/>
          </a:ln>
        </p:spPr>
      </p:pic>
      <p:pic>
        <p:nvPicPr>
          <p:cNvPr id="13326" name="Picture 14"/>
          <p:cNvPicPr>
            <a:picLocks noChangeAspect="1" noChangeArrowheads="1"/>
          </p:cNvPicPr>
          <p:nvPr/>
        </p:nvPicPr>
        <p:blipFill>
          <a:blip r:embed="rId5" cstate="print"/>
          <a:srcRect/>
          <a:stretch>
            <a:fillRect/>
          </a:stretch>
        </p:blipFill>
        <p:spPr bwMode="auto">
          <a:xfrm>
            <a:off x="467544" y="1124744"/>
            <a:ext cx="104775" cy="511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154320"/>
            <a:ext cx="8229600" cy="1143000"/>
          </a:xfrm>
        </p:spPr>
        <p:txBody>
          <a:bodyPr>
            <a:noAutofit/>
          </a:bodyPr>
          <a:lstStyle/>
          <a:p>
            <a:r>
              <a:rPr lang="es-ES" sz="2800" b="1" dirty="0" smtClean="0">
                <a:latin typeface="Times New Roman" panose="02020603050405020304" pitchFamily="18" charset="0"/>
                <a:cs typeface="Times New Roman" panose="02020603050405020304" pitchFamily="18" charset="0"/>
              </a:rPr>
              <a:t>ANALISIS COMPARATIVO COSTO </a:t>
            </a:r>
            <a:r>
              <a:rPr lang="es-ES" sz="2800" b="1" dirty="0">
                <a:latin typeface="Times New Roman" panose="02020603050405020304" pitchFamily="18" charset="0"/>
                <a:cs typeface="Times New Roman" panose="02020603050405020304" pitchFamily="18" charset="0"/>
              </a:rPr>
              <a:t/>
            </a:r>
            <a:br>
              <a:rPr lang="es-ES" sz="2800" b="1" dirty="0">
                <a:latin typeface="Times New Roman" panose="02020603050405020304" pitchFamily="18" charset="0"/>
                <a:cs typeface="Times New Roman" panose="02020603050405020304" pitchFamily="18" charset="0"/>
              </a:rPr>
            </a:br>
            <a:r>
              <a:rPr lang="es-ES" sz="2800" b="1" dirty="0" smtClean="0">
                <a:latin typeface="Times New Roman" panose="02020603050405020304" pitchFamily="18" charset="0"/>
                <a:cs typeface="Times New Roman" panose="02020603050405020304" pitchFamily="18" charset="0"/>
              </a:rPr>
              <a:t>NUEVA TECNOLOGIA</a:t>
            </a:r>
            <a:br>
              <a:rPr lang="es-ES" sz="2800" b="1" dirty="0" smtClean="0">
                <a:latin typeface="Times New Roman" panose="02020603050405020304" pitchFamily="18" charset="0"/>
                <a:cs typeface="Times New Roman" panose="02020603050405020304" pitchFamily="18" charset="0"/>
              </a:rPr>
            </a:br>
            <a:r>
              <a:rPr lang="es-ES" sz="2800" b="1" dirty="0">
                <a:latin typeface="Times New Roman" panose="02020603050405020304" pitchFamily="18" charset="0"/>
                <a:cs typeface="Times New Roman" panose="02020603050405020304" pitchFamily="18" charset="0"/>
              </a:rPr>
              <a:t>S</a:t>
            </a:r>
            <a:r>
              <a:rPr lang="es-ES" sz="2800" b="1" dirty="0" smtClean="0">
                <a:latin typeface="Times New Roman" panose="02020603050405020304" pitchFamily="18" charset="0"/>
                <a:cs typeface="Times New Roman" panose="02020603050405020304" pitchFamily="18" charset="0"/>
              </a:rPr>
              <a:t>ustitución </a:t>
            </a:r>
            <a:r>
              <a:rPr lang="es-ES" sz="2800" b="1" dirty="0">
                <a:latin typeface="Times New Roman" panose="02020603050405020304" pitchFamily="18" charset="0"/>
                <a:cs typeface="Times New Roman" panose="02020603050405020304" pitchFamily="18" charset="0"/>
              </a:rPr>
              <a:t>L</a:t>
            </a:r>
            <a:r>
              <a:rPr lang="es-ES" sz="2800" b="1" dirty="0" smtClean="0">
                <a:latin typeface="Times New Roman" panose="02020603050405020304" pitchFamily="18" charset="0"/>
                <a:cs typeface="Times New Roman" panose="02020603050405020304" pitchFamily="18" charset="0"/>
              </a:rPr>
              <a:t>echo </a:t>
            </a:r>
            <a:r>
              <a:rPr lang="es-ES" sz="2800" b="1" dirty="0">
                <a:latin typeface="Times New Roman" panose="02020603050405020304" pitchFamily="18" charset="0"/>
                <a:cs typeface="Times New Roman" panose="02020603050405020304" pitchFamily="18" charset="0"/>
              </a:rPr>
              <a:t>F</a:t>
            </a:r>
            <a:r>
              <a:rPr lang="es-ES" sz="2800" b="1" dirty="0" smtClean="0">
                <a:latin typeface="Times New Roman" panose="02020603050405020304" pitchFamily="18" charset="0"/>
                <a:cs typeface="Times New Roman" panose="02020603050405020304" pitchFamily="18" charset="0"/>
              </a:rPr>
              <a:t>ijo</a:t>
            </a:r>
            <a:endParaRPr lang="es-ES" sz="2800" b="1" dirty="0">
              <a:latin typeface="Times New Roman" panose="02020603050405020304" pitchFamily="18" charset="0"/>
              <a:cs typeface="Times New Roman" panose="02020603050405020304" pitchFamily="18" charset="0"/>
            </a:endParaRPr>
          </a:p>
        </p:txBody>
      </p:sp>
      <p:sp>
        <p:nvSpPr>
          <p:cNvPr id="8" name="Marcador de texto 7"/>
          <p:cNvSpPr>
            <a:spLocks noGrp="1"/>
          </p:cNvSpPr>
          <p:nvPr>
            <p:ph type="body" idx="1"/>
          </p:nvPr>
        </p:nvSpPr>
        <p:spPr/>
        <p:txBody>
          <a:bodyPr/>
          <a:lstStyle/>
          <a:p>
            <a:endParaRPr lang="es-ES" dirty="0"/>
          </a:p>
        </p:txBody>
      </p:sp>
      <p:sp>
        <p:nvSpPr>
          <p:cNvPr id="9" name="Marcador de contenido 8"/>
          <p:cNvSpPr>
            <a:spLocks noGrp="1"/>
          </p:cNvSpPr>
          <p:nvPr>
            <p:ph sz="half" idx="2"/>
          </p:nvPr>
        </p:nvSpPr>
        <p:spPr/>
        <p:txBody>
          <a:bodyPr/>
          <a:lstStyle/>
          <a:p>
            <a:endParaRPr lang="es-ES" dirty="0"/>
          </a:p>
        </p:txBody>
      </p:sp>
      <p:sp>
        <p:nvSpPr>
          <p:cNvPr id="10" name="Marcador de texto 9"/>
          <p:cNvSpPr>
            <a:spLocks noGrp="1"/>
          </p:cNvSpPr>
          <p:nvPr>
            <p:ph type="body" sz="quarter" idx="3"/>
          </p:nvPr>
        </p:nvSpPr>
        <p:spPr/>
        <p:txBody>
          <a:bodyPr/>
          <a:lstStyle/>
          <a:p>
            <a:endParaRPr lang="es-ES" dirty="0"/>
          </a:p>
        </p:txBody>
      </p:sp>
      <p:sp>
        <p:nvSpPr>
          <p:cNvPr id="11" name="Marcador de contenido 10"/>
          <p:cNvSpPr>
            <a:spLocks noGrp="1"/>
          </p:cNvSpPr>
          <p:nvPr>
            <p:ph sz="quarter" idx="4"/>
          </p:nvPr>
        </p:nvSpPr>
        <p:spPr/>
        <p:txBody>
          <a:bodyPr/>
          <a:lstStyle/>
          <a:p>
            <a:endParaRPr lang="es-ES" dirty="0"/>
          </a:p>
        </p:txBody>
      </p:sp>
      <p:pic>
        <p:nvPicPr>
          <p:cNvPr id="4" name="Imagen 3"/>
          <p:cNvPicPr>
            <a:picLocks noChangeAspect="1"/>
          </p:cNvPicPr>
          <p:nvPr/>
        </p:nvPicPr>
        <p:blipFill rotWithShape="1">
          <a:blip r:embed="rId3"/>
          <a:srcRect r="44259"/>
          <a:stretch/>
        </p:blipFill>
        <p:spPr>
          <a:xfrm>
            <a:off x="107504" y="2316081"/>
            <a:ext cx="4389884" cy="3810081"/>
          </a:xfrm>
          <a:prstGeom prst="rect">
            <a:avLst/>
          </a:prstGeom>
        </p:spPr>
      </p:pic>
      <p:pic>
        <p:nvPicPr>
          <p:cNvPr id="5" name="Imagen 4"/>
          <p:cNvPicPr>
            <a:picLocks noChangeAspect="1"/>
          </p:cNvPicPr>
          <p:nvPr/>
        </p:nvPicPr>
        <p:blipFill rotWithShape="1">
          <a:blip r:embed="rId4"/>
          <a:srcRect r="45220"/>
          <a:stretch/>
        </p:blipFill>
        <p:spPr>
          <a:xfrm>
            <a:off x="4645025" y="2316081"/>
            <a:ext cx="4344615" cy="3810081"/>
          </a:xfrm>
          <a:prstGeom prst="rect">
            <a:avLst/>
          </a:prstGeom>
        </p:spPr>
      </p:pic>
      <p:sp>
        <p:nvSpPr>
          <p:cNvPr id="3" name="Rectángulo 2"/>
          <p:cNvSpPr/>
          <p:nvPr/>
        </p:nvSpPr>
        <p:spPr>
          <a:xfrm>
            <a:off x="107504" y="1534414"/>
            <a:ext cx="4389884" cy="6162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b="1" dirty="0" smtClean="0">
                <a:latin typeface="Times New Roman" panose="02020603050405020304" pitchFamily="18" charset="0"/>
                <a:cs typeface="Times New Roman" panose="02020603050405020304" pitchFamily="18" charset="0"/>
              </a:rPr>
              <a:t>MAIZ - ARROZ</a:t>
            </a:r>
            <a:endParaRPr lang="es-ES" sz="20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4645025" y="1530531"/>
            <a:ext cx="4344615" cy="6443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b="1" dirty="0" smtClean="0">
                <a:latin typeface="Times New Roman" panose="02020603050405020304" pitchFamily="18" charset="0"/>
                <a:cs typeface="Times New Roman" panose="02020603050405020304" pitchFamily="18" charset="0"/>
              </a:rPr>
              <a:t>SOYA</a:t>
            </a:r>
            <a:endParaRPr lang="es-ES" sz="2000" b="1" dirty="0">
              <a:latin typeface="Times New Roman" panose="02020603050405020304" pitchFamily="18" charset="0"/>
              <a:cs typeface="Times New Roman" panose="02020603050405020304" pitchFamily="18" charset="0"/>
            </a:endParaRPr>
          </a:p>
        </p:txBody>
      </p:sp>
      <p:pic>
        <p:nvPicPr>
          <p:cNvPr id="7" name="3 Imagen" descr="ESPE.png"/>
          <p:cNvPicPr>
            <a:picLocks noChangeAspect="1"/>
          </p:cNvPicPr>
          <p:nvPr/>
        </p:nvPicPr>
        <p:blipFill>
          <a:blip r:embed="rId5" cstate="print"/>
          <a:stretch>
            <a:fillRect/>
          </a:stretch>
        </p:blipFill>
        <p:spPr>
          <a:xfrm>
            <a:off x="7164288" y="188640"/>
            <a:ext cx="1825352" cy="552008"/>
          </a:xfrm>
          <a:prstGeom prst="rect">
            <a:avLst/>
          </a:prstGeom>
        </p:spPr>
      </p:pic>
    </p:spTree>
    <p:extLst>
      <p:ext uri="{BB962C8B-B14F-4D97-AF65-F5344CB8AC3E}">
        <p14:creationId xmlns:p14="http://schemas.microsoft.com/office/powerpoint/2010/main" val="328647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7"/>
                                        </p:tgtEl>
                                        <p:attrNameLst>
                                          <p:attrName>ppt_h</p:attrName>
                                        </p:attrNameLst>
                                      </p:cBhvr>
                                      <p:tavLst>
                                        <p:tav tm="0">
                                          <p:val>
                                            <p:strVal val="ppt_h"/>
                                          </p:val>
                                        </p:tav>
                                        <p:tav tm="100000">
                                          <p:val>
                                            <p:strVal val="ppt_h"/>
                                          </p:val>
                                        </p:tav>
                                      </p:tavLst>
                                    </p:anim>
                                    <p:anim calcmode="lin" valueType="num">
                                      <p:cBhvr>
                                        <p:cTn id="7" dur="5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Imagen" descr="ESPE.png"/>
          <p:cNvPicPr>
            <a:picLocks noChangeAspect="1"/>
          </p:cNvPicPr>
          <p:nvPr/>
        </p:nvPicPr>
        <p:blipFill>
          <a:blip r:embed="rId3" cstate="print"/>
          <a:stretch>
            <a:fillRect/>
          </a:stretch>
        </p:blipFill>
        <p:spPr>
          <a:xfrm>
            <a:off x="7164288" y="188640"/>
            <a:ext cx="1825352" cy="552008"/>
          </a:xfrm>
          <a:prstGeom prst="rect">
            <a:avLst/>
          </a:prstGeom>
        </p:spPr>
      </p:pic>
      <p:sp>
        <p:nvSpPr>
          <p:cNvPr id="10" name="Título 1"/>
          <p:cNvSpPr>
            <a:spLocks noGrp="1"/>
          </p:cNvSpPr>
          <p:nvPr>
            <p:ph type="title"/>
          </p:nvPr>
        </p:nvSpPr>
        <p:spPr>
          <a:xfrm>
            <a:off x="-152636" y="97061"/>
            <a:ext cx="8229600" cy="1143000"/>
          </a:xfrm>
        </p:spPr>
        <p:txBody>
          <a:bodyPr>
            <a:noAutofit/>
          </a:bodyPr>
          <a:lstStyle/>
          <a:p>
            <a:r>
              <a:rPr lang="es-ES" sz="2800" b="1" dirty="0" smtClean="0">
                <a:latin typeface="Times New Roman" panose="02020603050405020304" pitchFamily="18" charset="0"/>
                <a:cs typeface="Times New Roman" panose="02020603050405020304" pitchFamily="18" charset="0"/>
              </a:rPr>
              <a:t>ANALISIS COMPARATIVO COSTO </a:t>
            </a:r>
            <a:r>
              <a:rPr lang="es-ES" sz="2800" b="1" dirty="0">
                <a:latin typeface="Times New Roman" panose="02020603050405020304" pitchFamily="18" charset="0"/>
                <a:cs typeface="Times New Roman" panose="02020603050405020304" pitchFamily="18" charset="0"/>
              </a:rPr>
              <a:t/>
            </a:r>
            <a:br>
              <a:rPr lang="es-ES" sz="2800" b="1" dirty="0">
                <a:latin typeface="Times New Roman" panose="02020603050405020304" pitchFamily="18" charset="0"/>
                <a:cs typeface="Times New Roman" panose="02020603050405020304" pitchFamily="18" charset="0"/>
              </a:rPr>
            </a:br>
            <a:r>
              <a:rPr lang="es-ES" sz="2800" b="1" dirty="0" smtClean="0">
                <a:latin typeface="Times New Roman" panose="02020603050405020304" pitchFamily="18" charset="0"/>
                <a:cs typeface="Times New Roman" panose="02020603050405020304" pitchFamily="18" charset="0"/>
              </a:rPr>
              <a:t>NUEVA TECNOLOGIA</a:t>
            </a:r>
            <a:br>
              <a:rPr lang="es-ES" sz="2800" b="1" dirty="0" smtClean="0">
                <a:latin typeface="Times New Roman" panose="02020603050405020304" pitchFamily="18" charset="0"/>
                <a:cs typeface="Times New Roman" panose="02020603050405020304" pitchFamily="18" charset="0"/>
              </a:rPr>
            </a:br>
            <a:r>
              <a:rPr lang="es-ES" sz="2800" b="1" dirty="0">
                <a:latin typeface="Times New Roman" panose="02020603050405020304" pitchFamily="18" charset="0"/>
                <a:cs typeface="Times New Roman" panose="02020603050405020304" pitchFamily="18" charset="0"/>
              </a:rPr>
              <a:t>S</a:t>
            </a:r>
            <a:r>
              <a:rPr lang="es-ES" sz="2800" b="1" dirty="0" smtClean="0">
                <a:latin typeface="Times New Roman" panose="02020603050405020304" pitchFamily="18" charset="0"/>
                <a:cs typeface="Times New Roman" panose="02020603050405020304" pitchFamily="18" charset="0"/>
              </a:rPr>
              <a:t>ustitución Platos Perforados</a:t>
            </a:r>
            <a:endParaRPr lang="es-ES" sz="2800" b="1" dirty="0">
              <a:latin typeface="Times New Roman" panose="02020603050405020304" pitchFamily="18" charset="0"/>
              <a:cs typeface="Times New Roman" panose="02020603050405020304" pitchFamily="18" charset="0"/>
            </a:endParaRPr>
          </a:p>
        </p:txBody>
      </p:sp>
      <p:sp>
        <p:nvSpPr>
          <p:cNvPr id="11" name="Marcador de texto 10"/>
          <p:cNvSpPr>
            <a:spLocks noGrp="1"/>
          </p:cNvSpPr>
          <p:nvPr>
            <p:ph type="body" idx="1"/>
          </p:nvPr>
        </p:nvSpPr>
        <p:spPr/>
        <p:txBody>
          <a:bodyPr/>
          <a:lstStyle/>
          <a:p>
            <a:endParaRPr lang="es-ES" dirty="0"/>
          </a:p>
        </p:txBody>
      </p:sp>
      <p:pic>
        <p:nvPicPr>
          <p:cNvPr id="17" name="Marcador de contenido 16"/>
          <p:cNvPicPr>
            <a:picLocks noGrp="1" noChangeAspect="1"/>
          </p:cNvPicPr>
          <p:nvPr>
            <p:ph sz="half" idx="2"/>
          </p:nvPr>
        </p:nvPicPr>
        <p:blipFill>
          <a:blip r:embed="rId4"/>
          <a:stretch>
            <a:fillRect/>
          </a:stretch>
        </p:blipFill>
        <p:spPr>
          <a:xfrm>
            <a:off x="107504" y="2267400"/>
            <a:ext cx="4389884" cy="3858763"/>
          </a:xfrm>
          <a:prstGeom prst="rect">
            <a:avLst/>
          </a:prstGeom>
        </p:spPr>
      </p:pic>
      <p:sp>
        <p:nvSpPr>
          <p:cNvPr id="13" name="Marcador de texto 12"/>
          <p:cNvSpPr>
            <a:spLocks noGrp="1"/>
          </p:cNvSpPr>
          <p:nvPr>
            <p:ph type="body" sz="quarter" idx="3"/>
          </p:nvPr>
        </p:nvSpPr>
        <p:spPr/>
        <p:txBody>
          <a:bodyPr/>
          <a:lstStyle/>
          <a:p>
            <a:endParaRPr lang="es-ES" dirty="0"/>
          </a:p>
        </p:txBody>
      </p:sp>
      <p:pic>
        <p:nvPicPr>
          <p:cNvPr id="18" name="Marcador de contenido 17"/>
          <p:cNvPicPr>
            <a:picLocks noGrp="1" noChangeAspect="1"/>
          </p:cNvPicPr>
          <p:nvPr>
            <p:ph sz="quarter" idx="4"/>
          </p:nvPr>
        </p:nvPicPr>
        <p:blipFill>
          <a:blip r:embed="rId5"/>
          <a:stretch>
            <a:fillRect/>
          </a:stretch>
        </p:blipFill>
        <p:spPr>
          <a:xfrm>
            <a:off x="4645025" y="2287767"/>
            <a:ext cx="4344615" cy="3838396"/>
          </a:xfrm>
          <a:prstGeom prst="rect">
            <a:avLst/>
          </a:prstGeom>
        </p:spPr>
      </p:pic>
      <p:sp>
        <p:nvSpPr>
          <p:cNvPr id="15" name="Rectángulo 14"/>
          <p:cNvSpPr/>
          <p:nvPr/>
        </p:nvSpPr>
        <p:spPr>
          <a:xfrm>
            <a:off x="107504" y="1534414"/>
            <a:ext cx="4389884" cy="61621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b="1" dirty="0" smtClean="0">
                <a:latin typeface="Times New Roman" panose="02020603050405020304" pitchFamily="18" charset="0"/>
                <a:cs typeface="Times New Roman" panose="02020603050405020304" pitchFamily="18" charset="0"/>
              </a:rPr>
              <a:t>MAIZ - ARROZ</a:t>
            </a:r>
            <a:endParaRPr lang="es-ES" sz="2000" b="1" dirty="0">
              <a:latin typeface="Times New Roman" panose="02020603050405020304" pitchFamily="18" charset="0"/>
              <a:cs typeface="Times New Roman" panose="02020603050405020304" pitchFamily="18" charset="0"/>
            </a:endParaRPr>
          </a:p>
        </p:txBody>
      </p:sp>
      <p:sp>
        <p:nvSpPr>
          <p:cNvPr id="16" name="Rectángulo 15"/>
          <p:cNvSpPr/>
          <p:nvPr/>
        </p:nvSpPr>
        <p:spPr>
          <a:xfrm>
            <a:off x="4645025" y="1530531"/>
            <a:ext cx="4344615" cy="6443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b="1" dirty="0" smtClean="0">
                <a:latin typeface="Times New Roman" panose="02020603050405020304" pitchFamily="18" charset="0"/>
                <a:cs typeface="Times New Roman" panose="02020603050405020304" pitchFamily="18" charset="0"/>
              </a:rPr>
              <a:t>SOYA</a:t>
            </a:r>
            <a:endParaRPr lang="es-E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6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9"/>
                                        </p:tgtEl>
                                        <p:attrNameLst>
                                          <p:attrName>ppt_h</p:attrName>
                                        </p:attrNameLst>
                                      </p:cBhvr>
                                      <p:tavLst>
                                        <p:tav tm="0">
                                          <p:val>
                                            <p:strVal val="ppt_h"/>
                                          </p:val>
                                        </p:tav>
                                        <p:tav tm="100000">
                                          <p:val>
                                            <p:strVal val="ppt_h"/>
                                          </p:val>
                                        </p:tav>
                                      </p:tavLst>
                                    </p:anim>
                                    <p:anim calcmode="lin" valueType="num">
                                      <p:cBhvr>
                                        <p:cTn id="7" dur="5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1" y="-106856"/>
            <a:ext cx="6958608" cy="1143000"/>
          </a:xfrm>
        </p:spPr>
        <p:txBody>
          <a:bodyPr>
            <a:noAutofit/>
          </a:bodyPr>
          <a:lstStyle/>
          <a:p>
            <a:r>
              <a:rPr lang="es-ES" sz="2800" b="1" dirty="0" smtClean="0">
                <a:latin typeface="Times New Roman" panose="02020603050405020304" pitchFamily="18" charset="0"/>
                <a:cs typeface="Times New Roman" panose="02020603050405020304" pitchFamily="18" charset="0"/>
              </a:rPr>
              <a:t>ESTUDIO DE CASO – </a:t>
            </a:r>
            <a:r>
              <a:rPr lang="es-ES" sz="2800" b="1" dirty="0" smtClean="0">
                <a:latin typeface="Times New Roman" panose="02020603050405020304" pitchFamily="18" charset="0"/>
                <a:cs typeface="Times New Roman" panose="02020603050405020304" pitchFamily="18" charset="0"/>
              </a:rPr>
              <a:t>ANALISIS </a:t>
            </a:r>
            <a:r>
              <a:rPr lang="es-ES" sz="2800" b="1" dirty="0" smtClean="0">
                <a:latin typeface="Times New Roman" panose="02020603050405020304" pitchFamily="18" charset="0"/>
                <a:cs typeface="Times New Roman" panose="02020603050405020304" pitchFamily="18" charset="0"/>
              </a:rPr>
              <a:t>IMPLEMENTACION </a:t>
            </a:r>
            <a:r>
              <a:rPr lang="es-ES" sz="2800" b="1" dirty="0" smtClean="0">
                <a:latin typeface="Times New Roman" panose="02020603050405020304" pitchFamily="18" charset="0"/>
                <a:cs typeface="Times New Roman" panose="02020603050405020304" pitchFamily="18" charset="0"/>
              </a:rPr>
              <a:t>PROYECTO</a:t>
            </a:r>
            <a:endParaRPr lang="es-ES" sz="2800" b="1" dirty="0">
              <a:latin typeface="Times New Roman" panose="02020603050405020304" pitchFamily="18" charset="0"/>
              <a:cs typeface="Times New Roman" panose="02020603050405020304" pitchFamily="18" charset="0"/>
            </a:endParaRPr>
          </a:p>
        </p:txBody>
      </p:sp>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graphicFrame>
        <p:nvGraphicFramePr>
          <p:cNvPr id="8" name="Marcador de contenido 10"/>
          <p:cNvGraphicFramePr>
            <a:graphicFrameLocks noGrp="1"/>
          </p:cNvGraphicFramePr>
          <p:nvPr>
            <p:ph sz="quarter" idx="4294967295"/>
            <p:extLst>
              <p:ext uri="{D42A27DB-BD31-4B8C-83A1-F6EECF244321}">
                <p14:modId xmlns:p14="http://schemas.microsoft.com/office/powerpoint/2010/main" val="3569543904"/>
              </p:ext>
            </p:extLst>
          </p:nvPr>
        </p:nvGraphicFramePr>
        <p:xfrm>
          <a:off x="755576" y="908720"/>
          <a:ext cx="8210086" cy="2682240"/>
        </p:xfrm>
        <a:graphic>
          <a:graphicData uri="http://schemas.openxmlformats.org/drawingml/2006/table">
            <a:tbl>
              <a:tblPr/>
              <a:tblGrid>
                <a:gridCol w="2687936">
                  <a:extLst>
                    <a:ext uri="{9D8B030D-6E8A-4147-A177-3AD203B41FA5}">
                      <a16:colId xmlns:a16="http://schemas.microsoft.com/office/drawing/2014/main" val="3712588165"/>
                    </a:ext>
                  </a:extLst>
                </a:gridCol>
                <a:gridCol w="488868">
                  <a:extLst>
                    <a:ext uri="{9D8B030D-6E8A-4147-A177-3AD203B41FA5}">
                      <a16:colId xmlns:a16="http://schemas.microsoft.com/office/drawing/2014/main" val="3105962225"/>
                    </a:ext>
                  </a:extLst>
                </a:gridCol>
                <a:gridCol w="846914">
                  <a:extLst>
                    <a:ext uri="{9D8B030D-6E8A-4147-A177-3AD203B41FA5}">
                      <a16:colId xmlns:a16="http://schemas.microsoft.com/office/drawing/2014/main" val="1778478135"/>
                    </a:ext>
                  </a:extLst>
                </a:gridCol>
                <a:gridCol w="1046592">
                  <a:extLst>
                    <a:ext uri="{9D8B030D-6E8A-4147-A177-3AD203B41FA5}">
                      <a16:colId xmlns:a16="http://schemas.microsoft.com/office/drawing/2014/main" val="3952408354"/>
                    </a:ext>
                  </a:extLst>
                </a:gridCol>
                <a:gridCol w="1046592">
                  <a:extLst>
                    <a:ext uri="{9D8B030D-6E8A-4147-A177-3AD203B41FA5}">
                      <a16:colId xmlns:a16="http://schemas.microsoft.com/office/drawing/2014/main" val="614187008"/>
                    </a:ext>
                  </a:extLst>
                </a:gridCol>
                <a:gridCol w="1046592">
                  <a:extLst>
                    <a:ext uri="{9D8B030D-6E8A-4147-A177-3AD203B41FA5}">
                      <a16:colId xmlns:a16="http://schemas.microsoft.com/office/drawing/2014/main" val="2113325544"/>
                    </a:ext>
                  </a:extLst>
                </a:gridCol>
                <a:gridCol w="1046592">
                  <a:extLst>
                    <a:ext uri="{9D8B030D-6E8A-4147-A177-3AD203B41FA5}">
                      <a16:colId xmlns:a16="http://schemas.microsoft.com/office/drawing/2014/main" val="3068714017"/>
                    </a:ext>
                  </a:extLst>
                </a:gridCol>
              </a:tblGrid>
              <a:tr h="134535">
                <a:tc>
                  <a:txBody>
                    <a:bodyPr/>
                    <a:lstStyle/>
                    <a:p>
                      <a:pPr algn="ctr" fontAlgn="b"/>
                      <a:r>
                        <a:rPr lang="es-ES" sz="1100" b="1" i="0" u="none" strike="noStrike" dirty="0">
                          <a:solidFill>
                            <a:srgbClr val="FFFFFF"/>
                          </a:solidFill>
                          <a:effectLst/>
                          <a:latin typeface="Times New Roman" panose="02020603050405020304" pitchFamily="18" charset="0"/>
                        </a:rPr>
                        <a:t>USD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smtClean="0">
                          <a:solidFill>
                            <a:srgbClr val="FFFFFF"/>
                          </a:solidFill>
                          <a:effectLst/>
                          <a:latin typeface="Times New Roman" panose="02020603050405020304" pitchFamily="18" charset="0"/>
                        </a:rPr>
                        <a:t>Ref.</a:t>
                      </a:r>
                      <a:endParaRPr lang="es-ES" sz="1100" b="1" i="0" u="none" strike="noStrike" dirty="0">
                        <a:solidFill>
                          <a:srgbClr val="FFFFFF"/>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18717746"/>
                  </a:ext>
                </a:extLst>
              </a:tr>
              <a:tr h="93007">
                <a:tc>
                  <a:txBody>
                    <a:bodyPr/>
                    <a:lstStyle/>
                    <a:p>
                      <a:pPr algn="l" fontAlgn="b"/>
                      <a:r>
                        <a:rPr lang="es-ES" sz="1100" b="0" i="0" u="none" strike="noStrike" dirty="0" smtClean="0">
                          <a:solidFill>
                            <a:srgbClr val="000000"/>
                          </a:solidFill>
                          <a:effectLst/>
                          <a:latin typeface="Times New Roman" panose="02020603050405020304" pitchFamily="18" charset="0"/>
                        </a:rPr>
                        <a:t>Inversión Maquinaria</a:t>
                      </a:r>
                      <a:r>
                        <a:rPr lang="es-ES" sz="1100" b="0" i="0" u="none" strike="noStrike" dirty="0">
                          <a:solidFill>
                            <a:srgbClr val="000000"/>
                          </a:solidFill>
                          <a:effectLst/>
                          <a:latin typeface="Times New Roman" panose="02020603050405020304" pitchFamily="18" charset="0"/>
                        </a:rPr>
                        <a:t>, Equipo e infraestructura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1378754"/>
                  </a:ext>
                </a:extLst>
              </a:tr>
              <a:tr h="93007">
                <a:tc>
                  <a:txBody>
                    <a:bodyPr/>
                    <a:lstStyle/>
                    <a:p>
                      <a:pPr algn="r" fontAlgn="b"/>
                      <a:r>
                        <a:rPr lang="es-ES" sz="1100" b="1" i="1"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1" i="1" u="none" strike="noStrike" dirty="0">
                          <a:solidFill>
                            <a:srgbClr val="000000"/>
                          </a:solidFill>
                          <a:effectLst/>
                          <a:latin typeface="Times New Roman" panose="02020603050405020304" pitchFamily="18" charset="0"/>
                        </a:rPr>
                        <a:t>Total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6737164"/>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Ingresos Adicionales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1.246.661,91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1.246.661,91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1.246.661,91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3.739.985,74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8628619"/>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Ahorro Consumo GLP</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117.265,47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117.265,47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117.265,47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351.796,41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6511984"/>
                  </a:ext>
                </a:extLst>
              </a:tr>
              <a:tr h="93007">
                <a:tc>
                  <a:txBody>
                    <a:bodyPr/>
                    <a:lstStyle/>
                    <a:p>
                      <a:pPr algn="l" fontAlgn="b"/>
                      <a:r>
                        <a:rPr lang="es-419" sz="1100" b="1" i="0" u="none" strike="noStrike" dirty="0">
                          <a:solidFill>
                            <a:srgbClr val="000000"/>
                          </a:solidFill>
                          <a:effectLst/>
                          <a:latin typeface="Times New Roman" panose="02020603050405020304" pitchFamily="18" charset="0"/>
                        </a:rPr>
                        <a:t>Ahorro Mano de Obra Directa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8.571,30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8.571,30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8.571,30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25.713,91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2280087"/>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Costo de 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33CC"/>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(1.106.515,53)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(1.106.515,53)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(1.106.515,53)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(3.319.546,58)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8362930"/>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Gastos Financieros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1"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(4.252,98)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(2.708,24)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(995,82)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(7.957,04)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514259"/>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UTILIDAD ANTES DE IMPUESTOS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1" i="1" u="none" strike="noStrike" dirty="0">
                          <a:solidFill>
                            <a:srgbClr val="000000"/>
                          </a:solidFill>
                          <a:effectLst/>
                          <a:latin typeface="Times New Roman" panose="02020603050405020304" pitchFamily="18" charset="0"/>
                        </a:rPr>
                        <a:t>USD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1"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253.158,87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254.703,61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256.416,04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764.278,52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707046"/>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Tasa Impositiva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33,7%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(85.314,54)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(85.835,12)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(86.412,20)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(257.561,86)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7921590"/>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 Depreciación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4.749,24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14.247,72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0110526"/>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Flujo de Efectivo Neto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172.593,57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173.617,74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174.753,07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473.471,98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340714"/>
                  </a:ext>
                </a:extLst>
              </a:tr>
              <a:tr h="93007">
                <a:tc>
                  <a:txBody>
                    <a:bodyPr/>
                    <a:lstStyle/>
                    <a:p>
                      <a:pPr algn="l" fontAlgn="b"/>
                      <a:r>
                        <a:rPr lang="es-ES" sz="1100" b="1" i="1" u="none" strike="noStrike" dirty="0">
                          <a:solidFill>
                            <a:srgbClr val="000000"/>
                          </a:solidFill>
                          <a:effectLst/>
                          <a:latin typeface="Times New Roman" panose="02020603050405020304" pitchFamily="18" charset="0"/>
                        </a:rPr>
                        <a:t>Flujo de Efectivo Neto (Descontado)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1100" b="1" i="1" u="none" strike="noStrike" dirty="0">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(47.492,41)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156.405,60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142.576,98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130.049,24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381.539,41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80323526"/>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Valor Presente Neto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10,4%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1" i="0" u="none" strike="noStrike" dirty="0">
                          <a:solidFill>
                            <a:srgbClr val="366092"/>
                          </a:solidFill>
                          <a:effectLst/>
                          <a:latin typeface="Times New Roman" panose="02020603050405020304" pitchFamily="18" charset="0"/>
                        </a:rPr>
                        <a:t>381.539,41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8653405"/>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Tasa Interna de Retorno</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r>
                        <a:rPr lang="es-ES" sz="1100" b="1" i="0" u="none" strike="noStrike" dirty="0">
                          <a:solidFill>
                            <a:srgbClr val="366092"/>
                          </a:solidFill>
                          <a:effectLst/>
                          <a:latin typeface="Times New Roman" panose="02020603050405020304" pitchFamily="18" charset="0"/>
                        </a:rPr>
                        <a:t>&gt;100%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514347"/>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Tiempo de Recuperación Años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366092"/>
                          </a:solidFill>
                          <a:effectLst/>
                          <a:latin typeface="Times New Roman" panose="02020603050405020304" pitchFamily="18" charset="0"/>
                        </a:rPr>
                        <a:t>0,30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032037"/>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613804139"/>
              </p:ext>
            </p:extLst>
          </p:nvPr>
        </p:nvGraphicFramePr>
        <p:xfrm>
          <a:off x="755576" y="3765549"/>
          <a:ext cx="8210086" cy="3017520"/>
        </p:xfrm>
        <a:graphic>
          <a:graphicData uri="http://schemas.openxmlformats.org/drawingml/2006/table">
            <a:tbl>
              <a:tblPr/>
              <a:tblGrid>
                <a:gridCol w="2664296">
                  <a:extLst>
                    <a:ext uri="{9D8B030D-6E8A-4147-A177-3AD203B41FA5}">
                      <a16:colId xmlns:a16="http://schemas.microsoft.com/office/drawing/2014/main" val="1062170048"/>
                    </a:ext>
                  </a:extLst>
                </a:gridCol>
                <a:gridCol w="540518">
                  <a:extLst>
                    <a:ext uri="{9D8B030D-6E8A-4147-A177-3AD203B41FA5}">
                      <a16:colId xmlns:a16="http://schemas.microsoft.com/office/drawing/2014/main" val="3420094053"/>
                    </a:ext>
                  </a:extLst>
                </a:gridCol>
                <a:gridCol w="837213">
                  <a:extLst>
                    <a:ext uri="{9D8B030D-6E8A-4147-A177-3AD203B41FA5}">
                      <a16:colId xmlns:a16="http://schemas.microsoft.com/office/drawing/2014/main" val="2564103196"/>
                    </a:ext>
                  </a:extLst>
                </a:gridCol>
                <a:gridCol w="1008256">
                  <a:extLst>
                    <a:ext uri="{9D8B030D-6E8A-4147-A177-3AD203B41FA5}">
                      <a16:colId xmlns:a16="http://schemas.microsoft.com/office/drawing/2014/main" val="2644778617"/>
                    </a:ext>
                  </a:extLst>
                </a:gridCol>
                <a:gridCol w="1026261">
                  <a:extLst>
                    <a:ext uri="{9D8B030D-6E8A-4147-A177-3AD203B41FA5}">
                      <a16:colId xmlns:a16="http://schemas.microsoft.com/office/drawing/2014/main" val="1769851675"/>
                    </a:ext>
                  </a:extLst>
                </a:gridCol>
                <a:gridCol w="1026261">
                  <a:extLst>
                    <a:ext uri="{9D8B030D-6E8A-4147-A177-3AD203B41FA5}">
                      <a16:colId xmlns:a16="http://schemas.microsoft.com/office/drawing/2014/main" val="2473143900"/>
                    </a:ext>
                  </a:extLst>
                </a:gridCol>
                <a:gridCol w="1107281">
                  <a:extLst>
                    <a:ext uri="{9D8B030D-6E8A-4147-A177-3AD203B41FA5}">
                      <a16:colId xmlns:a16="http://schemas.microsoft.com/office/drawing/2014/main" val="3257719256"/>
                    </a:ext>
                  </a:extLst>
                </a:gridCol>
              </a:tblGrid>
              <a:tr h="93007">
                <a:tc>
                  <a:txBody>
                    <a:bodyPr/>
                    <a:lstStyle/>
                    <a:p>
                      <a:pPr algn="ctr" fontAlgn="b"/>
                      <a:r>
                        <a:rPr lang="es-ES" sz="1100" b="1" i="0" u="none" strike="noStrike" dirty="0">
                          <a:solidFill>
                            <a:srgbClr val="FFFFFF"/>
                          </a:solidFill>
                          <a:effectLst/>
                          <a:latin typeface="Times New Roman" panose="02020603050405020304" pitchFamily="18" charset="0"/>
                        </a:rPr>
                        <a:t>USD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smtClean="0">
                          <a:solidFill>
                            <a:srgbClr val="FFFFFF"/>
                          </a:solidFill>
                          <a:effectLst/>
                          <a:latin typeface="Times New Roman" panose="02020603050405020304" pitchFamily="18" charset="0"/>
                        </a:rPr>
                        <a:t>Ref.</a:t>
                      </a:r>
                      <a:endParaRPr lang="es-ES" sz="1100" b="1" i="0" u="none" strike="noStrike" dirty="0">
                        <a:solidFill>
                          <a:srgbClr val="FFFFFF"/>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S" sz="1100" b="1" i="0" u="none" strike="noStrike" dirty="0">
                          <a:solidFill>
                            <a:srgbClr val="FFFFFF"/>
                          </a:solidFill>
                          <a:effectLst/>
                          <a:latin typeface="Times New Roman" panose="02020603050405020304"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91607914"/>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08727257"/>
                  </a:ext>
                </a:extLst>
              </a:tr>
              <a:tr h="93007">
                <a:tc>
                  <a:txBody>
                    <a:bodyPr/>
                    <a:lstStyle/>
                    <a:p>
                      <a:pPr algn="l" fontAlgn="b"/>
                      <a:r>
                        <a:rPr lang="es-ES" sz="1100" b="1" i="0" u="sng" strike="noStrike" dirty="0">
                          <a:solidFill>
                            <a:srgbClr val="000000"/>
                          </a:solidFill>
                          <a:effectLst/>
                          <a:latin typeface="Times New Roman" panose="02020603050405020304" pitchFamily="18" charset="0"/>
                        </a:rPr>
                        <a:t>Inversión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561221"/>
                  </a:ext>
                </a:extLst>
              </a:tr>
              <a:tr h="93007">
                <a:tc>
                  <a:txBody>
                    <a:bodyPr/>
                    <a:lstStyle/>
                    <a:p>
                      <a:pPr algn="l" fontAlgn="b"/>
                      <a:r>
                        <a:rPr lang="es-ES" sz="1100" b="0" i="0" u="none" strike="noStrike" dirty="0" smtClean="0">
                          <a:solidFill>
                            <a:srgbClr val="000000"/>
                          </a:solidFill>
                          <a:effectLst/>
                          <a:latin typeface="Times New Roman" panose="02020603050405020304" pitchFamily="18" charset="0"/>
                        </a:rPr>
                        <a:t>Inversión</a:t>
                      </a:r>
                      <a:r>
                        <a:rPr lang="es-ES" sz="1100" b="0" i="0" u="none" strike="noStrike" baseline="0" dirty="0" smtClean="0">
                          <a:solidFill>
                            <a:srgbClr val="000000"/>
                          </a:solidFill>
                          <a:effectLst/>
                          <a:latin typeface="Times New Roman" panose="02020603050405020304" pitchFamily="18" charset="0"/>
                        </a:rPr>
                        <a:t> </a:t>
                      </a:r>
                      <a:r>
                        <a:rPr lang="es-ES" sz="1100" b="0" i="0" u="none" strike="noStrike" dirty="0" smtClean="0">
                          <a:solidFill>
                            <a:srgbClr val="000000"/>
                          </a:solidFill>
                          <a:effectLst/>
                          <a:latin typeface="Times New Roman" panose="02020603050405020304" pitchFamily="18" charset="0"/>
                        </a:rPr>
                        <a:t>Maquinaria</a:t>
                      </a:r>
                      <a:r>
                        <a:rPr lang="es-ES" sz="1100" b="0" i="0" u="none" strike="noStrike" dirty="0">
                          <a:solidFill>
                            <a:srgbClr val="000000"/>
                          </a:solidFill>
                          <a:effectLst/>
                          <a:latin typeface="Times New Roman" panose="02020603050405020304" pitchFamily="18" charset="0"/>
                        </a:rPr>
                        <a:t>, Equipo e infraestructura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8133592"/>
                  </a:ext>
                </a:extLst>
              </a:tr>
              <a:tr h="93007">
                <a:tc>
                  <a:txBody>
                    <a:bodyPr/>
                    <a:lstStyle/>
                    <a:p>
                      <a:pPr algn="r" fontAlgn="b"/>
                      <a:r>
                        <a:rPr lang="es-ES" sz="1100" b="1" i="1"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1" i="1" u="none" strike="noStrike" dirty="0">
                          <a:solidFill>
                            <a:srgbClr val="000000"/>
                          </a:solidFill>
                          <a:effectLst/>
                          <a:latin typeface="Times New Roman" panose="02020603050405020304" pitchFamily="18" charset="0"/>
                        </a:rPr>
                        <a:t>Total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8637597"/>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Ingresos Adicionales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4.777.881,50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4.777.881,50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4.777.881,50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14.333.644,50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2810675"/>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Ahorro Consumo GLP</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258.045,49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258.045,49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258.045,49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774.136,47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62974381"/>
                  </a:ext>
                </a:extLst>
              </a:tr>
              <a:tr h="93007">
                <a:tc>
                  <a:txBody>
                    <a:bodyPr/>
                    <a:lstStyle/>
                    <a:p>
                      <a:pPr algn="l" fontAlgn="b"/>
                      <a:r>
                        <a:rPr lang="es-419" sz="1100" b="1" i="0" u="none" strike="noStrike" dirty="0">
                          <a:solidFill>
                            <a:srgbClr val="000000"/>
                          </a:solidFill>
                          <a:effectLst/>
                          <a:latin typeface="Times New Roman" panose="02020603050405020304" pitchFamily="18" charset="0"/>
                        </a:rPr>
                        <a:t>Ahorro Mano de Obra Directa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51.427,82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51.427,82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51.427,82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154.283,46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5743714"/>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Costo de 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0" u="none" strike="noStrike" dirty="0">
                        <a:solidFill>
                          <a:srgbClr val="0033CC"/>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(4.159.010,21)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(4.159.010,21)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(4.159.010,21)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(12.477.030,63)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8736438"/>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Gastos Financieros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1" i="1"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(8.215,28)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(5.231,38)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(1.923,57)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(15.370,23)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4043408"/>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UTILIDAD ANTES DE IMPUESTOS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1" i="1" u="none" strike="noStrike" dirty="0">
                          <a:solidFill>
                            <a:srgbClr val="000000"/>
                          </a:solidFill>
                          <a:effectLst/>
                          <a:latin typeface="Times New Roman" panose="02020603050405020304" pitchFamily="18" charset="0"/>
                        </a:rPr>
                        <a:t>USD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1"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868.701,50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871.685,40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874.993,21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       2.615.380,10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04770419"/>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Tasa Impositiva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100" b="0" i="0" u="none" strike="noStrike" dirty="0">
                          <a:solidFill>
                            <a:srgbClr val="000000"/>
                          </a:solidFill>
                          <a:effectLst/>
                          <a:latin typeface="Times New Roman" panose="02020603050405020304" pitchFamily="18" charset="0"/>
                        </a:rPr>
                        <a:t>33,7%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(292.752,41)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(293.757,98)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(294.872,71)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(881.383,10)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5024528"/>
                  </a:ext>
                </a:extLst>
              </a:tr>
              <a:tr h="93007">
                <a:tc>
                  <a:txBody>
                    <a:bodyPr/>
                    <a:lstStyle/>
                    <a:p>
                      <a:pPr algn="l" fontAlgn="b"/>
                      <a:r>
                        <a:rPr lang="es-ES" sz="1100" b="0" i="0" u="none" strike="noStrike" dirty="0">
                          <a:solidFill>
                            <a:srgbClr val="000000"/>
                          </a:solidFill>
                          <a:effectLst/>
                          <a:latin typeface="Times New Roman" panose="02020603050405020304" pitchFamily="18" charset="0"/>
                        </a:rPr>
                        <a:t>(+) Depreciación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27.521,64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1920336"/>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Flujo de Efectivo Neto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1" i="0" u="none" strike="noStrike" dirty="0">
                        <a:solidFill>
                          <a:srgbClr val="000000"/>
                        </a:solidFill>
                        <a:effectLst/>
                        <a:latin typeface="Times New Roman" panose="02020603050405020304" pitchFamily="18"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585.122,98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587.101,30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589.294,38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Times New Roman" panose="02020603050405020304" pitchFamily="18" charset="0"/>
                        </a:rPr>
                        <a:t>       1.669.779,85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570148"/>
                  </a:ext>
                </a:extLst>
              </a:tr>
              <a:tr h="93007">
                <a:tc>
                  <a:txBody>
                    <a:bodyPr/>
                    <a:lstStyle/>
                    <a:p>
                      <a:pPr algn="l" fontAlgn="b"/>
                      <a:r>
                        <a:rPr lang="es-ES" sz="1100" b="1" i="1" u="none" strike="noStrike" dirty="0">
                          <a:solidFill>
                            <a:srgbClr val="000000"/>
                          </a:solidFill>
                          <a:effectLst/>
                          <a:latin typeface="Times New Roman" panose="02020603050405020304" pitchFamily="18" charset="0"/>
                        </a:rPr>
                        <a:t>Flujo de Efectivo Neto (Descontado)</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1100" b="1" i="1" u="none" strike="noStrike" dirty="0">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(91.738,80)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530.242,84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482.134,67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438.546,13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1100" b="1" i="1" u="none" strike="noStrike" dirty="0">
                          <a:solidFill>
                            <a:srgbClr val="000000"/>
                          </a:solidFill>
                          <a:effectLst/>
                          <a:latin typeface="Times New Roman" panose="02020603050405020304" pitchFamily="18" charset="0"/>
                        </a:rPr>
                        <a:t>       1.359.184,85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11980771"/>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Valor Presente Neto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 sz="1100" b="1" i="0" u="none" strike="noStrike" dirty="0">
                          <a:solidFill>
                            <a:srgbClr val="000000"/>
                          </a:solidFill>
                          <a:effectLst/>
                          <a:latin typeface="Times New Roman" panose="02020603050405020304" pitchFamily="18" charset="0"/>
                        </a:rPr>
                        <a:t>10,4%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100" b="1" i="0" u="none" strike="noStrike" dirty="0">
                          <a:solidFill>
                            <a:srgbClr val="366092"/>
                          </a:solidFill>
                          <a:effectLst/>
                          <a:latin typeface="Times New Roman" panose="02020603050405020304" pitchFamily="18" charset="0"/>
                        </a:rPr>
                        <a:t>1.359.184,85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7752289"/>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Tasa Interna de Retorno</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r>
                        <a:rPr lang="es-ES" sz="1100" b="1" i="0" u="none" strike="noStrike" dirty="0">
                          <a:solidFill>
                            <a:srgbClr val="366092"/>
                          </a:solidFill>
                          <a:effectLst/>
                          <a:latin typeface="Times New Roman" panose="02020603050405020304" pitchFamily="18" charset="0"/>
                        </a:rPr>
                        <a:t>&gt;100%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1577373"/>
                  </a:ext>
                </a:extLst>
              </a:tr>
              <a:tr h="93007">
                <a:tc>
                  <a:txBody>
                    <a:bodyPr/>
                    <a:lstStyle/>
                    <a:p>
                      <a:pPr algn="l" fontAlgn="b"/>
                      <a:r>
                        <a:rPr lang="es-ES" sz="1100" b="1" i="0" u="none" strike="noStrike" dirty="0">
                          <a:solidFill>
                            <a:srgbClr val="000000"/>
                          </a:solidFill>
                          <a:effectLst/>
                          <a:latin typeface="Times New Roman" panose="02020603050405020304" pitchFamily="18" charset="0"/>
                        </a:rPr>
                        <a:t>Tiempo de Recuperación Años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366092"/>
                          </a:solidFill>
                          <a:effectLst/>
                          <a:latin typeface="Times New Roman" panose="02020603050405020304" pitchFamily="18" charset="0"/>
                        </a:rPr>
                        <a:t>0,17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011827"/>
                  </a:ext>
                </a:extLst>
              </a:tr>
            </a:tbl>
          </a:graphicData>
        </a:graphic>
      </p:graphicFrame>
      <p:sp>
        <p:nvSpPr>
          <p:cNvPr id="10" name="Rectángulo 9"/>
          <p:cNvSpPr/>
          <p:nvPr/>
        </p:nvSpPr>
        <p:spPr>
          <a:xfrm rot="16200000">
            <a:off x="-970287" y="2033816"/>
            <a:ext cx="2682240" cy="432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t>Sustitución Lecho Fijo</a:t>
            </a:r>
            <a:endParaRPr lang="es-ES" b="1" dirty="0"/>
          </a:p>
        </p:txBody>
      </p:sp>
      <p:sp>
        <p:nvSpPr>
          <p:cNvPr id="11" name="Rectángulo 10"/>
          <p:cNvSpPr/>
          <p:nvPr/>
        </p:nvSpPr>
        <p:spPr>
          <a:xfrm rot="16200000">
            <a:off x="-1137928" y="5058285"/>
            <a:ext cx="3017520"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t>Sustitución Platos Perforados</a:t>
            </a:r>
            <a:endParaRPr lang="es-ES" b="1" dirty="0"/>
          </a:p>
        </p:txBody>
      </p:sp>
    </p:spTree>
    <p:extLst>
      <p:ext uri="{BB962C8B-B14F-4D97-AF65-F5344CB8AC3E}">
        <p14:creationId xmlns:p14="http://schemas.microsoft.com/office/powerpoint/2010/main" val="9201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44624"/>
            <a:ext cx="7056784" cy="1411559"/>
          </a:xfrm>
        </p:spPr>
        <p:txBody>
          <a:bodyPr>
            <a:noAutofit/>
          </a:bodyPr>
          <a:lstStyle/>
          <a:p>
            <a:r>
              <a:rPr lang="es-ES" sz="2800" b="1" dirty="0" smtClean="0">
                <a:latin typeface="Times New Roman" panose="02020603050405020304" pitchFamily="18" charset="0"/>
                <a:cs typeface="Times New Roman" panose="02020603050405020304" pitchFamily="18" charset="0"/>
              </a:rPr>
              <a:t>IMPACTO SOCIO ECONOMICO SECTOR AGROINDUSTRIAL POR ELIMINACION DEL </a:t>
            </a:r>
            <a:r>
              <a:rPr lang="es-ES" sz="2800" b="1" dirty="0" smtClean="0">
                <a:latin typeface="Times New Roman" panose="02020603050405020304" pitchFamily="18" charset="0"/>
                <a:cs typeface="Times New Roman" panose="02020603050405020304" pitchFamily="18" charset="0"/>
              </a:rPr>
              <a:t>SUBSIDIO </a:t>
            </a:r>
            <a:r>
              <a:rPr lang="es-ES" sz="2800" b="1" dirty="0" smtClean="0">
                <a:latin typeface="Times New Roman" panose="02020603050405020304" pitchFamily="18" charset="0"/>
                <a:cs typeface="Times New Roman" panose="02020603050405020304" pitchFamily="18" charset="0"/>
              </a:rPr>
              <a:t>DE GLP</a:t>
            </a:r>
            <a:endParaRPr lang="es-ES" sz="28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ü"/>
            </a:pPr>
            <a:r>
              <a:rPr lang="es-ES" sz="2000" b="1" i="1" dirty="0" smtClean="0">
                <a:latin typeface="Times New Roman" panose="02020603050405020304" pitchFamily="18" charset="0"/>
                <a:cs typeface="Times New Roman" panose="02020603050405020304" pitchFamily="18" charset="0"/>
              </a:rPr>
              <a:t>Desempleo</a:t>
            </a:r>
          </a:p>
          <a:p>
            <a:pPr>
              <a:buFont typeface="Wingdings" panose="05000000000000000000" pitchFamily="2" charset="2"/>
              <a:buChar char="ü"/>
            </a:pPr>
            <a:endParaRPr lang="es-ES" sz="20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20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20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ES" sz="2000" b="1" i="1" dirty="0" smtClean="0">
                <a:latin typeface="Times New Roman" panose="02020603050405020304" pitchFamily="18" charset="0"/>
                <a:cs typeface="Times New Roman" panose="02020603050405020304" pitchFamily="18" charset="0"/>
              </a:rPr>
              <a:t>Inversión </a:t>
            </a:r>
            <a:r>
              <a:rPr lang="es-ES" sz="2000" b="1" i="1" dirty="0" smtClean="0">
                <a:latin typeface="Times New Roman" panose="02020603050405020304" pitchFamily="18" charset="0"/>
                <a:cs typeface="Times New Roman" panose="02020603050405020304" pitchFamily="18" charset="0"/>
              </a:rPr>
              <a:t>del sector</a:t>
            </a:r>
          </a:p>
        </p:txBody>
      </p:sp>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333861975"/>
              </p:ext>
            </p:extLst>
          </p:nvPr>
        </p:nvGraphicFramePr>
        <p:xfrm>
          <a:off x="359532" y="2027522"/>
          <a:ext cx="8424936" cy="1575435"/>
        </p:xfrm>
        <a:graphic>
          <a:graphicData uri="http://schemas.openxmlformats.org/drawingml/2006/table">
            <a:tbl>
              <a:tblPr/>
              <a:tblGrid>
                <a:gridCol w="2628280">
                  <a:extLst>
                    <a:ext uri="{9D8B030D-6E8A-4147-A177-3AD203B41FA5}">
                      <a16:colId xmlns:a16="http://schemas.microsoft.com/office/drawing/2014/main" val="2203619877"/>
                    </a:ext>
                  </a:extLst>
                </a:gridCol>
                <a:gridCol w="1644903">
                  <a:extLst>
                    <a:ext uri="{9D8B030D-6E8A-4147-A177-3AD203B41FA5}">
                      <a16:colId xmlns:a16="http://schemas.microsoft.com/office/drawing/2014/main" val="3796928572"/>
                    </a:ext>
                  </a:extLst>
                </a:gridCol>
                <a:gridCol w="2495569">
                  <a:extLst>
                    <a:ext uri="{9D8B030D-6E8A-4147-A177-3AD203B41FA5}">
                      <a16:colId xmlns:a16="http://schemas.microsoft.com/office/drawing/2014/main" val="3826254256"/>
                    </a:ext>
                  </a:extLst>
                </a:gridCol>
                <a:gridCol w="1656184">
                  <a:extLst>
                    <a:ext uri="{9D8B030D-6E8A-4147-A177-3AD203B41FA5}">
                      <a16:colId xmlns:a16="http://schemas.microsoft.com/office/drawing/2014/main" val="78076839"/>
                    </a:ext>
                  </a:extLst>
                </a:gridCol>
              </a:tblGrid>
              <a:tr h="600075">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600" b="1" i="0" u="none" strike="noStrike" dirty="0">
                          <a:solidFill>
                            <a:schemeClr val="bg1"/>
                          </a:solidFill>
                          <a:effectLst/>
                          <a:latin typeface="Times New Roman" panose="02020603050405020304" pitchFamily="18" charset="0"/>
                          <a:cs typeface="Times New Roman" panose="02020603050405020304" pitchFamily="18" charset="0"/>
                        </a:rPr>
                        <a:t>Cant. Empleados Sin Proyecto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ES" sz="1600" b="1" i="0" u="none" strike="noStrike" dirty="0">
                          <a:solidFill>
                            <a:schemeClr val="bg1"/>
                          </a:solidFill>
                          <a:effectLst/>
                          <a:latin typeface="Times New Roman" panose="02020603050405020304" pitchFamily="18" charset="0"/>
                          <a:cs typeface="Times New Roman" panose="02020603050405020304" pitchFamily="18" charset="0"/>
                        </a:rPr>
                        <a:t>Desempleados - </a:t>
                      </a:r>
                      <a:r>
                        <a:rPr lang="es-ES" sz="1600" b="1" i="0" u="none" strike="noStrike" dirty="0" smtClean="0">
                          <a:solidFill>
                            <a:schemeClr val="bg1"/>
                          </a:solidFill>
                          <a:effectLst/>
                          <a:latin typeface="Times New Roman" panose="02020603050405020304" pitchFamily="18" charset="0"/>
                          <a:cs typeface="Times New Roman" panose="02020603050405020304" pitchFamily="18" charset="0"/>
                        </a:rPr>
                        <a:t>Implementación </a:t>
                      </a:r>
                      <a:r>
                        <a:rPr lang="es-ES" sz="1600" b="1" i="0" u="none" strike="noStrike" dirty="0">
                          <a:solidFill>
                            <a:schemeClr val="bg1"/>
                          </a:solidFill>
                          <a:effectLst/>
                          <a:latin typeface="Times New Roman" panose="02020603050405020304" pitchFamily="18" charset="0"/>
                          <a:cs typeface="Times New Roman" panose="02020603050405020304" pitchFamily="18" charset="0"/>
                        </a:rPr>
                        <a:t>Proyecto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s-ES" sz="1600" b="1" i="0" u="none" strike="noStrike" dirty="0">
                          <a:solidFill>
                            <a:schemeClr val="bg1"/>
                          </a:solidFill>
                          <a:effectLst/>
                          <a:latin typeface="Times New Roman" panose="02020603050405020304" pitchFamily="18" charset="0"/>
                          <a:cs typeface="Times New Roman" panose="02020603050405020304" pitchFamily="18" charset="0"/>
                        </a:rPr>
                        <a:t>Cant. Empleados con Proyecto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6696889"/>
                  </a:ext>
                </a:extLst>
              </a:tr>
              <a:tr h="200025">
                <a:tc>
                  <a:txBody>
                    <a:bodyPr/>
                    <a:lstStyle/>
                    <a:p>
                      <a:pPr algn="l" fontAlgn="b"/>
                      <a:r>
                        <a:rPr lang="es-ES" sz="1600" b="0" i="0" u="none" strike="noStrike" dirty="0" smtClean="0">
                          <a:solidFill>
                            <a:srgbClr val="000000"/>
                          </a:solidFill>
                          <a:effectLst/>
                          <a:latin typeface="Times New Roman" panose="02020603050405020304" pitchFamily="18" charset="0"/>
                          <a:cs typeface="Times New Roman" panose="02020603050405020304" pitchFamily="18" charset="0"/>
                        </a:rPr>
                        <a:t>Administración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621352"/>
                  </a:ext>
                </a:extLst>
              </a:tr>
              <a:tr h="200025">
                <a:tc>
                  <a:txBody>
                    <a:bodyPr/>
                    <a:lstStyle/>
                    <a:p>
                      <a:pPr algn="l"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MOD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350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315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40957"/>
                  </a:ext>
                </a:extLst>
              </a:tr>
              <a:tr h="200025">
                <a:tc>
                  <a:txBody>
                    <a:bodyPr/>
                    <a:lstStyle/>
                    <a:p>
                      <a:pPr algn="l"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MOI</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217764"/>
                  </a:ext>
                </a:extLst>
              </a:tr>
              <a:tr h="200025">
                <a:tc>
                  <a:txBody>
                    <a:bodyPr/>
                    <a:lstStyle/>
                    <a:p>
                      <a:pPr algn="l" fontAlgn="b"/>
                      <a:r>
                        <a:rPr lang="es-ES" sz="1600" b="1" i="0" u="none" strike="noStrike" dirty="0">
                          <a:solidFill>
                            <a:srgbClr val="000000"/>
                          </a:solidFill>
                          <a:effectLst/>
                          <a:latin typeface="Times New Roman" panose="02020603050405020304" pitchFamily="18" charset="0"/>
                          <a:cs typeface="Times New Roman" panose="02020603050405020304" pitchFamily="18" charset="0"/>
                        </a:rPr>
                        <a:t>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1" i="0" u="none" strike="noStrike" dirty="0">
                          <a:solidFill>
                            <a:srgbClr val="000000"/>
                          </a:solidFill>
                          <a:effectLst/>
                          <a:latin typeface="Times New Roman" panose="02020603050405020304" pitchFamily="18" charset="0"/>
                          <a:cs typeface="Times New Roman" panose="02020603050405020304" pitchFamily="18" charset="0"/>
                        </a:rPr>
                        <a:t>482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1" i="0" u="none" strike="noStrike" dirty="0">
                          <a:solidFill>
                            <a:srgbClr val="000000"/>
                          </a:solidFill>
                          <a:effectLst/>
                          <a:latin typeface="Times New Roman" panose="02020603050405020304" pitchFamily="18" charset="0"/>
                          <a:cs typeface="Times New Roman" panose="02020603050405020304" pitchFamily="18" charset="0"/>
                        </a:rPr>
                        <a:t>447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57865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072540456"/>
              </p:ext>
            </p:extLst>
          </p:nvPr>
        </p:nvGraphicFramePr>
        <p:xfrm>
          <a:off x="179512" y="4365104"/>
          <a:ext cx="8784976" cy="1219200"/>
        </p:xfrm>
        <a:graphic>
          <a:graphicData uri="http://schemas.openxmlformats.org/drawingml/2006/table">
            <a:tbl>
              <a:tblPr/>
              <a:tblGrid>
                <a:gridCol w="5184576">
                  <a:extLst>
                    <a:ext uri="{9D8B030D-6E8A-4147-A177-3AD203B41FA5}">
                      <a16:colId xmlns:a16="http://schemas.microsoft.com/office/drawing/2014/main" val="1201857080"/>
                    </a:ext>
                  </a:extLst>
                </a:gridCol>
                <a:gridCol w="1152128">
                  <a:extLst>
                    <a:ext uri="{9D8B030D-6E8A-4147-A177-3AD203B41FA5}">
                      <a16:colId xmlns:a16="http://schemas.microsoft.com/office/drawing/2014/main" val="2421421262"/>
                    </a:ext>
                  </a:extLst>
                </a:gridCol>
                <a:gridCol w="1008112">
                  <a:extLst>
                    <a:ext uri="{9D8B030D-6E8A-4147-A177-3AD203B41FA5}">
                      <a16:colId xmlns:a16="http://schemas.microsoft.com/office/drawing/2014/main" val="710577145"/>
                    </a:ext>
                  </a:extLst>
                </a:gridCol>
                <a:gridCol w="1440160">
                  <a:extLst>
                    <a:ext uri="{9D8B030D-6E8A-4147-A177-3AD203B41FA5}">
                      <a16:colId xmlns:a16="http://schemas.microsoft.com/office/drawing/2014/main" val="2028475787"/>
                    </a:ext>
                  </a:extLst>
                </a:gridCol>
              </a:tblGrid>
              <a:tr h="156034">
                <a:tc>
                  <a:txBody>
                    <a:bodyPr/>
                    <a:lstStyle/>
                    <a:p>
                      <a:pPr algn="l"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600" b="1" i="0" u="none" strike="noStrike" dirty="0" smtClean="0">
                          <a:solidFill>
                            <a:schemeClr val="bg1"/>
                          </a:solidFill>
                          <a:effectLst/>
                          <a:latin typeface="Times New Roman" panose="02020603050405020304" pitchFamily="18" charset="0"/>
                          <a:cs typeface="Times New Roman" panose="02020603050405020304" pitchFamily="18" charset="0"/>
                        </a:rPr>
                        <a:t>Inversión </a:t>
                      </a:r>
                      <a:r>
                        <a:rPr lang="es-ES" sz="1600" b="1" i="0" u="none" strike="noStrike" dirty="0">
                          <a:solidFill>
                            <a:schemeClr val="bg1"/>
                          </a:solidFill>
                          <a:effectLst/>
                          <a:latin typeface="Times New Roman" panose="02020603050405020304" pitchFamily="18" charset="0"/>
                          <a:cs typeface="Times New Roman" panose="02020603050405020304" pitchFamily="18" charset="0"/>
                        </a:rPr>
                        <a:t>/ Empresa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s-ES" sz="1600" b="1" i="0" u="none" strike="noStrike" dirty="0">
                          <a:solidFill>
                            <a:schemeClr val="bg1"/>
                          </a:solidFill>
                          <a:effectLst/>
                          <a:latin typeface="Times New Roman" panose="02020603050405020304" pitchFamily="18" charset="0"/>
                          <a:cs typeface="Times New Roman" panose="02020603050405020304" pitchFamily="18" charset="0"/>
                        </a:rPr>
                        <a:t>Cant. Empresas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s-ES" sz="1600" b="1" i="0" u="none" strike="noStrike" dirty="0">
                          <a:solidFill>
                            <a:schemeClr val="bg1"/>
                          </a:solidFill>
                          <a:effectLst/>
                          <a:latin typeface="Times New Roman" panose="02020603050405020304" pitchFamily="18" charset="0"/>
                          <a:cs typeface="Times New Roman" panose="02020603050405020304" pitchFamily="18" charset="0"/>
                        </a:rPr>
                        <a:t>Total </a:t>
                      </a:r>
                      <a:r>
                        <a:rPr lang="es-ES" sz="1600" b="1" i="0" u="none" strike="noStrike" dirty="0" smtClean="0">
                          <a:solidFill>
                            <a:schemeClr val="bg1"/>
                          </a:solidFill>
                          <a:effectLst/>
                          <a:latin typeface="Times New Roman" panose="02020603050405020304" pitchFamily="18" charset="0"/>
                          <a:cs typeface="Times New Roman" panose="02020603050405020304" pitchFamily="18" charset="0"/>
                        </a:rPr>
                        <a:t>Inversión </a:t>
                      </a:r>
                      <a:endParaRPr lang="es-ES"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070395967"/>
                  </a:ext>
                </a:extLst>
              </a:tr>
              <a:tr h="78017">
                <a:tc>
                  <a:txBody>
                    <a:bodyPr/>
                    <a:lstStyle/>
                    <a:p>
                      <a:pPr algn="l" fontAlgn="b"/>
                      <a:r>
                        <a:rPr lang="es-419" sz="1600" b="0" i="0" u="none" strike="noStrike" dirty="0" smtClean="0">
                          <a:solidFill>
                            <a:srgbClr val="000000"/>
                          </a:solidFill>
                          <a:effectLst/>
                          <a:latin typeface="Times New Roman" panose="02020603050405020304" pitchFamily="18" charset="0"/>
                          <a:cs typeface="Times New Roman" panose="02020603050405020304" pitchFamily="18" charset="0"/>
                        </a:rPr>
                        <a:t>Inversión </a:t>
                      </a:r>
                      <a:r>
                        <a:rPr lang="es-419" sz="1600" b="0" i="0" u="none" strike="noStrike" dirty="0">
                          <a:solidFill>
                            <a:srgbClr val="000000"/>
                          </a:solidFill>
                          <a:effectLst/>
                          <a:latin typeface="Times New Roman" panose="02020603050405020304" pitchFamily="18" charset="0"/>
                          <a:cs typeface="Times New Roman" panose="02020603050405020304" pitchFamily="18" charset="0"/>
                        </a:rPr>
                        <a:t>para </a:t>
                      </a:r>
                      <a:r>
                        <a:rPr lang="es-419" sz="1600" b="0" i="0" u="none" strike="noStrike" dirty="0" smtClean="0">
                          <a:solidFill>
                            <a:srgbClr val="000000"/>
                          </a:solidFill>
                          <a:effectLst/>
                          <a:latin typeface="Times New Roman" panose="02020603050405020304" pitchFamily="18" charset="0"/>
                          <a:cs typeface="Times New Roman" panose="02020603050405020304" pitchFamily="18" charset="0"/>
                        </a:rPr>
                        <a:t>sustitución </a:t>
                      </a:r>
                      <a:r>
                        <a:rPr lang="es-419" sz="1600" b="0" i="0" u="none" strike="noStrike" dirty="0">
                          <a:solidFill>
                            <a:srgbClr val="000000"/>
                          </a:solidFill>
                          <a:effectLst/>
                          <a:latin typeface="Times New Roman" panose="02020603050405020304" pitchFamily="18" charset="0"/>
                          <a:cs typeface="Times New Roman" panose="02020603050405020304" pitchFamily="18" charset="0"/>
                        </a:rPr>
                        <a:t>de secadores de platos perforados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smtClean="0">
                          <a:solidFill>
                            <a:srgbClr val="000000"/>
                          </a:solidFill>
                          <a:effectLst/>
                          <a:latin typeface="Times New Roman" panose="02020603050405020304" pitchFamily="18" charset="0"/>
                          <a:cs typeface="Times New Roman" panose="02020603050405020304" pitchFamily="18" charset="0"/>
                        </a:rPr>
                        <a:t>305.796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917.388,00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57181"/>
                  </a:ext>
                </a:extLst>
              </a:tr>
              <a:tr h="156034">
                <a:tc>
                  <a:txBody>
                    <a:bodyPr/>
                    <a:lstStyle/>
                    <a:p>
                      <a:pPr algn="l" fontAlgn="b"/>
                      <a:r>
                        <a:rPr lang="es-419" sz="1600" b="0" i="0" u="none" strike="noStrike" dirty="0" smtClean="0">
                          <a:solidFill>
                            <a:srgbClr val="000000"/>
                          </a:solidFill>
                          <a:effectLst/>
                          <a:latin typeface="Times New Roman" panose="02020603050405020304" pitchFamily="18" charset="0"/>
                          <a:cs typeface="Times New Roman" panose="02020603050405020304" pitchFamily="18" charset="0"/>
                        </a:rPr>
                        <a:t>Inversión </a:t>
                      </a:r>
                      <a:r>
                        <a:rPr lang="es-419" sz="1600" b="0" i="0" u="none" strike="noStrike" dirty="0">
                          <a:solidFill>
                            <a:srgbClr val="000000"/>
                          </a:solidFill>
                          <a:effectLst/>
                          <a:latin typeface="Times New Roman" panose="02020603050405020304" pitchFamily="18" charset="0"/>
                          <a:cs typeface="Times New Roman" panose="02020603050405020304" pitchFamily="18" charset="0"/>
                        </a:rPr>
                        <a:t>para </a:t>
                      </a:r>
                      <a:r>
                        <a:rPr lang="es-419" sz="1600" b="0" i="0" u="none" strike="noStrike" dirty="0" smtClean="0">
                          <a:solidFill>
                            <a:srgbClr val="000000"/>
                          </a:solidFill>
                          <a:effectLst/>
                          <a:latin typeface="Times New Roman" panose="02020603050405020304" pitchFamily="18" charset="0"/>
                          <a:cs typeface="Times New Roman" panose="02020603050405020304" pitchFamily="18" charset="0"/>
                        </a:rPr>
                        <a:t>sustitución </a:t>
                      </a:r>
                      <a:r>
                        <a:rPr lang="es-419" sz="1600" b="0" i="0" u="none" strike="noStrike" dirty="0">
                          <a:solidFill>
                            <a:srgbClr val="000000"/>
                          </a:solidFill>
                          <a:effectLst/>
                          <a:latin typeface="Times New Roman" panose="02020603050405020304" pitchFamily="18" charset="0"/>
                          <a:cs typeface="Times New Roman" panose="02020603050405020304" pitchFamily="18" charset="0"/>
                        </a:rPr>
                        <a:t>de secadores de lecho fijo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smtClean="0">
                          <a:solidFill>
                            <a:srgbClr val="000000"/>
                          </a:solidFill>
                          <a:effectLst/>
                          <a:latin typeface="Times New Roman" panose="02020603050405020304" pitchFamily="18" charset="0"/>
                          <a:cs typeface="Times New Roman" panose="02020603050405020304" pitchFamily="18" charset="0"/>
                        </a:rPr>
                        <a:t>79.147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1.345.502,40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255697"/>
                  </a:ext>
                </a:extLst>
              </a:tr>
              <a:tr h="78017">
                <a:tc>
                  <a:txBody>
                    <a:bodyPr/>
                    <a:lstStyle/>
                    <a:p>
                      <a:pPr algn="l"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cs typeface="Times New Roman" panose="02020603050405020304" pitchFamily="18" charset="0"/>
                        </a:rPr>
                        <a:t>      2.262.890,40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974887"/>
                  </a:ext>
                </a:extLst>
              </a:tr>
            </a:tbl>
          </a:graphicData>
        </a:graphic>
      </p:graphicFrame>
    </p:spTree>
    <p:extLst>
      <p:ext uri="{BB962C8B-B14F-4D97-AF65-F5344CB8AC3E}">
        <p14:creationId xmlns:p14="http://schemas.microsoft.com/office/powerpoint/2010/main" val="298203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12776"/>
            <a:ext cx="8229600" cy="4525963"/>
          </a:xfrm>
        </p:spPr>
        <p:txBody>
          <a:bodyPr>
            <a:normAutofit/>
          </a:bodyPr>
          <a:lstStyle/>
          <a:p>
            <a:pPr>
              <a:buFont typeface="Wingdings" panose="05000000000000000000" pitchFamily="2" charset="2"/>
              <a:buChar char="ü"/>
            </a:pPr>
            <a:r>
              <a:rPr lang="es-ES" sz="2000" b="1" i="1" dirty="0" smtClean="0">
                <a:latin typeface="Times New Roman" panose="02020603050405020304" pitchFamily="18" charset="0"/>
                <a:cs typeface="Times New Roman" panose="02020603050405020304" pitchFamily="18" charset="0"/>
              </a:rPr>
              <a:t>Incremento </a:t>
            </a:r>
            <a:r>
              <a:rPr lang="es-ES" sz="2000" b="1" i="1" dirty="0" smtClean="0">
                <a:latin typeface="Times New Roman" panose="02020603050405020304" pitchFamily="18" charset="0"/>
                <a:cs typeface="Times New Roman" panose="02020603050405020304" pitchFamily="18" charset="0"/>
              </a:rPr>
              <a:t>producción</a:t>
            </a:r>
          </a:p>
          <a:p>
            <a:pPr>
              <a:buFont typeface="Wingdings" panose="05000000000000000000" pitchFamily="2" charset="2"/>
              <a:buChar char="ü"/>
            </a:pPr>
            <a:endParaRPr lang="es-ES" sz="17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17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17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1700" b="1" i="1" dirty="0">
              <a:latin typeface="Times New Roman" panose="02020603050405020304" pitchFamily="18" charset="0"/>
              <a:cs typeface="Times New Roman" panose="02020603050405020304" pitchFamily="18" charset="0"/>
            </a:endParaRPr>
          </a:p>
          <a:p>
            <a:pPr marL="0" indent="0">
              <a:buNone/>
            </a:pPr>
            <a:endParaRPr lang="es-ES" sz="17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s-E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ES" sz="2000" b="1" i="1" dirty="0" smtClean="0">
                <a:latin typeface="Times New Roman" panose="02020603050405020304" pitchFamily="18" charset="0"/>
                <a:cs typeface="Times New Roman" panose="02020603050405020304" pitchFamily="18" charset="0"/>
              </a:rPr>
              <a:t>Ahorro </a:t>
            </a:r>
            <a:r>
              <a:rPr lang="es-ES" sz="2000" b="1" i="1" dirty="0" smtClean="0">
                <a:latin typeface="Times New Roman" panose="02020603050405020304" pitchFamily="18" charset="0"/>
                <a:cs typeface="Times New Roman" panose="02020603050405020304" pitchFamily="18" charset="0"/>
              </a:rPr>
              <a:t>Subsidio de GLP</a:t>
            </a:r>
            <a:endParaRPr lang="es-ES" sz="2000" b="1" i="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34222628"/>
              </p:ext>
            </p:extLst>
          </p:nvPr>
        </p:nvGraphicFramePr>
        <p:xfrm>
          <a:off x="1460760" y="1779537"/>
          <a:ext cx="6222478" cy="1828800"/>
        </p:xfrm>
        <a:graphic>
          <a:graphicData uri="http://schemas.openxmlformats.org/drawingml/2006/table">
            <a:tbl>
              <a:tblPr/>
              <a:tblGrid>
                <a:gridCol w="4379492">
                  <a:extLst>
                    <a:ext uri="{9D8B030D-6E8A-4147-A177-3AD203B41FA5}">
                      <a16:colId xmlns:a16="http://schemas.microsoft.com/office/drawing/2014/main" val="2726460717"/>
                    </a:ext>
                  </a:extLst>
                </a:gridCol>
                <a:gridCol w="1842986">
                  <a:extLst>
                    <a:ext uri="{9D8B030D-6E8A-4147-A177-3AD203B41FA5}">
                      <a16:colId xmlns:a16="http://schemas.microsoft.com/office/drawing/2014/main" val="1004742285"/>
                    </a:ext>
                  </a:extLst>
                </a:gridCol>
              </a:tblGrid>
              <a:tr h="333375">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1500" b="1" i="0" u="none" strike="noStrike" dirty="0">
                          <a:solidFill>
                            <a:schemeClr val="bg1"/>
                          </a:solidFill>
                          <a:effectLst/>
                          <a:latin typeface="Times New Roman" panose="02020603050405020304" pitchFamily="18" charset="0"/>
                        </a:rPr>
                        <a:t>Capacidad producción Anual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21789552"/>
                  </a:ext>
                </a:extLst>
              </a:tr>
              <a:tr h="190500">
                <a:tc>
                  <a:txBody>
                    <a:bodyPr/>
                    <a:lstStyle/>
                    <a:p>
                      <a:pPr algn="l" fontAlgn="b"/>
                      <a:r>
                        <a:rPr lang="es-ES" sz="1500" b="0" i="0" u="none" strike="noStrike" dirty="0">
                          <a:solidFill>
                            <a:srgbClr val="000000"/>
                          </a:solidFill>
                          <a:effectLst/>
                          <a:latin typeface="Times New Roman" panose="02020603050405020304" pitchFamily="18" charset="0"/>
                        </a:rPr>
                        <a:t>Nueva Propuesta (Ton)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s-ES" sz="1500" b="0" i="0" u="none" strike="noStrike" dirty="0">
                          <a:solidFill>
                            <a:srgbClr val="000000"/>
                          </a:solidFill>
                          <a:effectLst/>
                          <a:latin typeface="Times New Roman" panose="02020603050405020304" pitchFamily="18" charset="0"/>
                        </a:rPr>
                        <a:t>            749.513,21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54877957"/>
                  </a:ext>
                </a:extLst>
              </a:tr>
              <a:tr h="190500">
                <a:tc>
                  <a:txBody>
                    <a:bodyPr/>
                    <a:lstStyle/>
                    <a:p>
                      <a:pPr algn="l" fontAlgn="b"/>
                      <a:r>
                        <a:rPr lang="es-ES" sz="1500" b="0" i="0" u="none" strike="noStrike" dirty="0">
                          <a:solidFill>
                            <a:srgbClr val="000000"/>
                          </a:solidFill>
                          <a:effectLst/>
                          <a:latin typeface="Times New Roman" panose="02020603050405020304" pitchFamily="18" charset="0"/>
                        </a:rPr>
                        <a:t>Tecnología Actual (Ton)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650.801,32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1051"/>
                  </a:ext>
                </a:extLst>
              </a:tr>
              <a:tr h="190500">
                <a:tc>
                  <a:txBody>
                    <a:bodyPr/>
                    <a:lstStyle/>
                    <a:p>
                      <a:pPr algn="l" fontAlgn="b"/>
                      <a:r>
                        <a:rPr lang="es-ES" sz="1500" b="0" i="0" u="none" strike="noStrike" dirty="0">
                          <a:solidFill>
                            <a:srgbClr val="000000"/>
                          </a:solidFill>
                          <a:effectLst/>
                          <a:latin typeface="Times New Roman" panose="02020603050405020304" pitchFamily="18" charset="0"/>
                        </a:rPr>
                        <a:t>Incremento Producción (Ton)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s-ES" sz="1500" b="0" i="0" u="none" strike="noStrike" dirty="0">
                          <a:solidFill>
                            <a:srgbClr val="000000"/>
                          </a:solidFill>
                          <a:effectLst/>
                          <a:latin typeface="Times New Roman" panose="02020603050405020304" pitchFamily="18" charset="0"/>
                        </a:rPr>
                        <a:t>              98.711,90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54372797"/>
                  </a:ext>
                </a:extLst>
              </a:tr>
              <a:tr h="190500">
                <a:tc>
                  <a:txBody>
                    <a:bodyPr/>
                    <a:lstStyle/>
                    <a:p>
                      <a:pPr algn="l" fontAlgn="b"/>
                      <a:r>
                        <a:rPr lang="es-419" sz="1500" b="0" i="0" u="none" strike="noStrike" dirty="0">
                          <a:solidFill>
                            <a:srgbClr val="000000"/>
                          </a:solidFill>
                          <a:effectLst/>
                          <a:latin typeface="Times New Roman" panose="02020603050405020304" pitchFamily="18" charset="0"/>
                        </a:rPr>
                        <a:t>Proyección Producción  2018 (Cantones Analizados)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s-ES" sz="1500" b="0" i="0" u="none" strike="noStrike" dirty="0">
                          <a:solidFill>
                            <a:srgbClr val="000000"/>
                          </a:solidFill>
                          <a:effectLst/>
                          <a:latin typeface="Times New Roman" panose="02020603050405020304" pitchFamily="18" charset="0"/>
                        </a:rPr>
                        <a:t>            743.658,98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51727224"/>
                  </a:ext>
                </a:extLst>
              </a:tr>
              <a:tr h="190500">
                <a:tc>
                  <a:txBody>
                    <a:bodyPr/>
                    <a:lstStyle/>
                    <a:p>
                      <a:pPr algn="l" fontAlgn="b"/>
                      <a:r>
                        <a:rPr lang="es-ES" sz="1500" b="0" i="0" u="none" strike="noStrike" dirty="0">
                          <a:solidFill>
                            <a:srgbClr val="000000"/>
                          </a:solidFill>
                          <a:effectLst/>
                          <a:latin typeface="Times New Roman" panose="02020603050405020304" pitchFamily="18" charset="0"/>
                        </a:rPr>
                        <a:t>Incremento proyección 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92.857,67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41992"/>
                  </a:ext>
                </a:extLst>
              </a:tr>
              <a:tr h="190500">
                <a:tc>
                  <a:txBody>
                    <a:bodyPr/>
                    <a:lstStyle/>
                    <a:p>
                      <a:pPr algn="l" fontAlgn="b"/>
                      <a:r>
                        <a:rPr lang="es-419" sz="1500" b="0" i="0" u="none" strike="noStrike" dirty="0">
                          <a:solidFill>
                            <a:srgbClr val="000000"/>
                          </a:solidFill>
                          <a:effectLst/>
                          <a:latin typeface="Times New Roman" panose="02020603050405020304" pitchFamily="18" charset="0"/>
                        </a:rPr>
                        <a:t>% Cubierto de Incremento Producción 2018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500" b="0" i="0" u="none" strike="noStrike" dirty="0">
                          <a:solidFill>
                            <a:srgbClr val="000000"/>
                          </a:solidFill>
                          <a:effectLst/>
                          <a:latin typeface="Times New Roman" panose="02020603050405020304" pitchFamily="18" charset="0"/>
                        </a:rPr>
                        <a:t>106%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83879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37090917"/>
              </p:ext>
            </p:extLst>
          </p:nvPr>
        </p:nvGraphicFramePr>
        <p:xfrm>
          <a:off x="1460760" y="4255433"/>
          <a:ext cx="6222478" cy="975360"/>
        </p:xfrm>
        <a:graphic>
          <a:graphicData uri="http://schemas.openxmlformats.org/drawingml/2006/table">
            <a:tbl>
              <a:tblPr/>
              <a:tblGrid>
                <a:gridCol w="2662766">
                  <a:extLst>
                    <a:ext uri="{9D8B030D-6E8A-4147-A177-3AD203B41FA5}">
                      <a16:colId xmlns:a16="http://schemas.microsoft.com/office/drawing/2014/main" val="3610225691"/>
                    </a:ext>
                  </a:extLst>
                </a:gridCol>
                <a:gridCol w="1823802">
                  <a:extLst>
                    <a:ext uri="{9D8B030D-6E8A-4147-A177-3AD203B41FA5}">
                      <a16:colId xmlns:a16="http://schemas.microsoft.com/office/drawing/2014/main" val="2938183587"/>
                    </a:ext>
                  </a:extLst>
                </a:gridCol>
                <a:gridCol w="1735910">
                  <a:extLst>
                    <a:ext uri="{9D8B030D-6E8A-4147-A177-3AD203B41FA5}">
                      <a16:colId xmlns:a16="http://schemas.microsoft.com/office/drawing/2014/main" val="1953519320"/>
                    </a:ext>
                  </a:extLst>
                </a:gridCol>
              </a:tblGrid>
              <a:tr h="200025">
                <a:tc>
                  <a:txBody>
                    <a:bodyPr/>
                    <a:lstStyle/>
                    <a:p>
                      <a:pPr algn="l" fontAlgn="b"/>
                      <a:r>
                        <a:rPr lang="es-ES" sz="1600" b="1" i="0" u="none" strike="noStrike" dirty="0">
                          <a:solidFill>
                            <a:srgbClr val="000000"/>
                          </a:solidFill>
                          <a:effectLst/>
                          <a:latin typeface="Times New Roman" panose="02020603050405020304" pitchFamily="18"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600" b="1" i="0" u="none" strike="noStrike" dirty="0">
                          <a:solidFill>
                            <a:schemeClr val="bg1"/>
                          </a:solidFill>
                          <a:effectLst/>
                          <a:latin typeface="Times New Roman" panose="02020603050405020304" pitchFamily="18" charset="0"/>
                        </a:rPr>
                        <a:t> Con subsidio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s-ES" sz="1600" b="1" i="0" u="none" strike="noStrike" dirty="0">
                          <a:solidFill>
                            <a:schemeClr val="bg1"/>
                          </a:solidFill>
                          <a:effectLst/>
                          <a:latin typeface="Times New Roman" panose="02020603050405020304" pitchFamily="18" charset="0"/>
                        </a:rPr>
                        <a:t> Sin Subsidio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80523596"/>
                  </a:ext>
                </a:extLst>
              </a:tr>
              <a:tr h="161925">
                <a:tc>
                  <a:txBody>
                    <a:bodyPr/>
                    <a:lstStyle/>
                    <a:p>
                      <a:pPr algn="l" fontAlgn="b"/>
                      <a:r>
                        <a:rPr lang="es-ES" sz="1600" b="0" i="0" u="none" strike="noStrike" dirty="0">
                          <a:solidFill>
                            <a:srgbClr val="000000"/>
                          </a:solidFill>
                          <a:effectLst/>
                          <a:latin typeface="Times New Roman" panose="02020603050405020304" pitchFamily="18" charset="0"/>
                        </a:rPr>
                        <a:t>Costo </a:t>
                      </a:r>
                      <a:r>
                        <a:rPr lang="es-ES" sz="1600" b="0" i="0" u="none" strike="noStrike" dirty="0" smtClean="0">
                          <a:solidFill>
                            <a:srgbClr val="000000"/>
                          </a:solidFill>
                          <a:effectLst/>
                          <a:latin typeface="Times New Roman" panose="02020603050405020304" pitchFamily="18" charset="0"/>
                        </a:rPr>
                        <a:t>Energía Eléctrica</a:t>
                      </a:r>
                      <a:endParaRPr lang="es-ES" sz="1600" b="0"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1.346.710,21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1.346.710,21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34447"/>
                  </a:ext>
                </a:extLst>
              </a:tr>
              <a:tr h="161925">
                <a:tc>
                  <a:txBody>
                    <a:bodyPr/>
                    <a:lstStyle/>
                    <a:p>
                      <a:pPr algn="l" fontAlgn="b"/>
                      <a:r>
                        <a:rPr lang="es-ES" sz="1600" b="0" i="0" u="none" strike="noStrike" dirty="0">
                          <a:solidFill>
                            <a:srgbClr val="000000"/>
                          </a:solidFill>
                          <a:effectLst/>
                          <a:latin typeface="Times New Roman" panose="02020603050405020304" pitchFamily="18" charset="0"/>
                        </a:rPr>
                        <a:t>Costo GLP</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4.114.359,66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11.362.486,81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153351"/>
                  </a:ext>
                </a:extLst>
              </a:tr>
              <a:tr h="161925">
                <a:tc>
                  <a:txBody>
                    <a:bodyPr/>
                    <a:lstStyle/>
                    <a:p>
                      <a:pPr algn="l" fontAlgn="b"/>
                      <a:r>
                        <a:rPr lang="es-ES" sz="1600" b="0" i="0" u="none" strike="noStrike" dirty="0">
                          <a:solidFill>
                            <a:srgbClr val="000000"/>
                          </a:solidFill>
                          <a:effectLst/>
                          <a:latin typeface="Times New Roman" panose="02020603050405020304" pitchFamily="18" charset="0"/>
                        </a:rPr>
                        <a:t>Ahorro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2.767.649,45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600" b="0" i="0" u="none" strike="noStrike" dirty="0">
                          <a:solidFill>
                            <a:srgbClr val="000000"/>
                          </a:solidFill>
                          <a:effectLst/>
                          <a:latin typeface="Times New Roman" panose="02020603050405020304" pitchFamily="18" charset="0"/>
                        </a:rPr>
                        <a:t>       10.015.776,61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818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765811190"/>
              </p:ext>
            </p:extLst>
          </p:nvPr>
        </p:nvGraphicFramePr>
        <p:xfrm>
          <a:off x="1460761" y="5373216"/>
          <a:ext cx="6222478" cy="1371600"/>
        </p:xfrm>
        <a:graphic>
          <a:graphicData uri="http://schemas.openxmlformats.org/drawingml/2006/table">
            <a:tbl>
              <a:tblPr/>
              <a:tblGrid>
                <a:gridCol w="1817865">
                  <a:extLst>
                    <a:ext uri="{9D8B030D-6E8A-4147-A177-3AD203B41FA5}">
                      <a16:colId xmlns:a16="http://schemas.microsoft.com/office/drawing/2014/main" val="100344073"/>
                    </a:ext>
                  </a:extLst>
                </a:gridCol>
                <a:gridCol w="1617578">
                  <a:extLst>
                    <a:ext uri="{9D8B030D-6E8A-4147-A177-3AD203B41FA5}">
                      <a16:colId xmlns:a16="http://schemas.microsoft.com/office/drawing/2014/main" val="2363975517"/>
                    </a:ext>
                  </a:extLst>
                </a:gridCol>
                <a:gridCol w="1402947">
                  <a:extLst>
                    <a:ext uri="{9D8B030D-6E8A-4147-A177-3AD203B41FA5}">
                      <a16:colId xmlns:a16="http://schemas.microsoft.com/office/drawing/2014/main" val="2730749345"/>
                    </a:ext>
                  </a:extLst>
                </a:gridCol>
                <a:gridCol w="1384088">
                  <a:extLst>
                    <a:ext uri="{9D8B030D-6E8A-4147-A177-3AD203B41FA5}">
                      <a16:colId xmlns:a16="http://schemas.microsoft.com/office/drawing/2014/main" val="2559114135"/>
                    </a:ext>
                  </a:extLst>
                </a:gridCol>
              </a:tblGrid>
              <a:tr h="200025">
                <a:tc>
                  <a:txBody>
                    <a:bodyPr/>
                    <a:lstStyle/>
                    <a:p>
                      <a:pPr algn="l" fontAlgn="ctr"/>
                      <a:r>
                        <a:rPr lang="es-ES" sz="1500" b="1" i="0" u="none" strike="noStrike" dirty="0">
                          <a:solidFill>
                            <a:srgbClr val="000000"/>
                          </a:solidFill>
                          <a:effectLst/>
                          <a:latin typeface="Times New Roman" panose="02020603050405020304" pitchFamily="18" charset="0"/>
                        </a:rPr>
                        <a:t> </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s-ES" sz="1500" b="1" i="0" u="none" strike="noStrike" dirty="0">
                          <a:solidFill>
                            <a:schemeClr val="bg1"/>
                          </a:solidFill>
                          <a:effectLst/>
                          <a:latin typeface="Times New Roman" panose="02020603050405020304" pitchFamily="18" charset="0"/>
                        </a:rPr>
                        <a:t>SUBSIDIO</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solidFill>
                  </a:tcPr>
                </a:tc>
                <a:tc>
                  <a:txBody>
                    <a:bodyPr/>
                    <a:lstStyle/>
                    <a:p>
                      <a:pPr algn="ctr" fontAlgn="ctr"/>
                      <a:r>
                        <a:rPr lang="es-ES" sz="1500" b="1" i="0" u="none" strike="noStrike" dirty="0">
                          <a:solidFill>
                            <a:schemeClr val="bg1"/>
                          </a:solidFill>
                          <a:effectLst/>
                          <a:latin typeface="Times New Roman" panose="02020603050405020304" pitchFamily="18" charset="0"/>
                        </a:rPr>
                        <a:t>AHORRO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solidFill>
                  </a:tcPr>
                </a:tc>
                <a:tc>
                  <a:txBody>
                    <a:bodyPr/>
                    <a:lstStyle/>
                    <a:p>
                      <a:pPr algn="ctr" fontAlgn="ctr"/>
                      <a:r>
                        <a:rPr lang="es-ES" sz="1500" b="1" i="0" u="none" strike="noStrike" dirty="0">
                          <a:solidFill>
                            <a:schemeClr val="bg1"/>
                          </a:solidFill>
                          <a:effectLst/>
                          <a:latin typeface="Times New Roman" panose="02020603050405020304" pitchFamily="18" charset="0"/>
                        </a:rPr>
                        <a:t>% Participación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2831461025"/>
                  </a:ext>
                </a:extLst>
              </a:tr>
              <a:tr h="200025">
                <a:tc>
                  <a:txBody>
                    <a:bodyPr/>
                    <a:lstStyle/>
                    <a:p>
                      <a:pPr algn="l" fontAlgn="ctr"/>
                      <a:r>
                        <a:rPr lang="es-ES" sz="1500" b="1" i="0" u="none" strike="noStrike" dirty="0">
                          <a:solidFill>
                            <a:srgbClr val="000000"/>
                          </a:solidFill>
                          <a:effectLst/>
                          <a:latin typeface="Times New Roman" panose="02020603050405020304" pitchFamily="18" charset="0"/>
                        </a:rPr>
                        <a:t> </a:t>
                      </a: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000" b="0" i="0" u="none" strike="noStrike" dirty="0">
                          <a:solidFill>
                            <a:schemeClr val="bg1"/>
                          </a:solidFill>
                          <a:effectLst/>
                          <a:latin typeface="Times New Roman" panose="02020603050405020304" pitchFamily="18" charset="0"/>
                        </a:rPr>
                        <a:t>(EN MILES DE USD)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000" b="0" i="0" u="none" strike="noStrike" dirty="0">
                          <a:solidFill>
                            <a:schemeClr val="bg1"/>
                          </a:solidFill>
                          <a:effectLst/>
                          <a:latin typeface="Times New Roman" panose="02020603050405020304" pitchFamily="18" charset="0"/>
                        </a:rPr>
                        <a:t>(EN MILES DE USD)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ES" sz="1500" b="0" i="0" u="none" strike="noStrike" dirty="0">
                          <a:solidFill>
                            <a:schemeClr val="bg1"/>
                          </a:solidFill>
                          <a:effectLst/>
                          <a:latin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6574631"/>
                  </a:ext>
                </a:extLst>
              </a:tr>
              <a:tr h="200025">
                <a:tc>
                  <a:txBody>
                    <a:bodyPr/>
                    <a:lstStyle/>
                    <a:p>
                      <a:pPr algn="ctr" fontAlgn="b"/>
                      <a:r>
                        <a:rPr lang="es-ES" sz="1500" b="1" i="0" u="none" strike="noStrike" dirty="0">
                          <a:solidFill>
                            <a:srgbClr val="000000"/>
                          </a:solidFill>
                          <a:effectLst/>
                          <a:latin typeface="Times New Roman" panose="02020603050405020304" pitchFamily="18" charset="0"/>
                        </a:rPr>
                        <a:t>2014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594.127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166115"/>
                  </a:ext>
                </a:extLst>
              </a:tr>
              <a:tr h="200025">
                <a:tc>
                  <a:txBody>
                    <a:bodyPr/>
                    <a:lstStyle/>
                    <a:p>
                      <a:pPr algn="ctr" fontAlgn="b"/>
                      <a:r>
                        <a:rPr lang="es-ES" sz="1500" b="1" i="0" u="none" strike="noStrike" dirty="0">
                          <a:solidFill>
                            <a:srgbClr val="000000"/>
                          </a:solidFill>
                          <a:effectLst/>
                          <a:latin typeface="Times New Roman" panose="02020603050405020304" pitchFamily="18" charset="0"/>
                        </a:rPr>
                        <a:t>2015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310.444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9007835"/>
                  </a:ext>
                </a:extLst>
              </a:tr>
              <a:tr h="200025">
                <a:tc>
                  <a:txBody>
                    <a:bodyPr/>
                    <a:lstStyle/>
                    <a:p>
                      <a:pPr algn="ctr" fontAlgn="b"/>
                      <a:r>
                        <a:rPr lang="es-ES" sz="1500" b="1" i="0" u="none" strike="noStrike" dirty="0">
                          <a:solidFill>
                            <a:srgbClr val="000000"/>
                          </a:solidFill>
                          <a:effectLst/>
                          <a:latin typeface="Times New Roman" panose="02020603050405020304" pitchFamily="18" charset="0"/>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272.076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36733"/>
                  </a:ext>
                </a:extLst>
              </a:tr>
              <a:tr h="200025">
                <a:tc>
                  <a:txBody>
                    <a:bodyPr/>
                    <a:lstStyle/>
                    <a:p>
                      <a:pPr algn="ctr" fontAlgn="b"/>
                      <a:r>
                        <a:rPr lang="es-ES" sz="1500" b="1" i="0" u="none" strike="noStrike" dirty="0">
                          <a:solidFill>
                            <a:srgbClr val="000000"/>
                          </a:solidFill>
                          <a:effectLst/>
                          <a:latin typeface="Times New Roman" panose="02020603050405020304" pitchFamily="18" charset="0"/>
                        </a:rPr>
                        <a:t>2017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500" b="0" i="0" u="none" strike="noStrike" dirty="0">
                          <a:solidFill>
                            <a:srgbClr val="000000"/>
                          </a:solidFill>
                          <a:effectLst/>
                          <a:latin typeface="Times New Roman" panose="02020603050405020304" pitchFamily="18" charset="0"/>
                        </a:rPr>
                        <a:t>        233.708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S" sz="1500" b="0" i="0" u="none" strike="noStrike" dirty="0">
                          <a:solidFill>
                            <a:srgbClr val="000000"/>
                          </a:solidFill>
                          <a:effectLst/>
                          <a:latin typeface="Times New Roman" panose="02020603050405020304" pitchFamily="18" charset="0"/>
                        </a:rPr>
                        <a:t>         7.248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S" sz="1500" b="0" i="0" u="none" strike="noStrike" dirty="0">
                          <a:solidFill>
                            <a:srgbClr val="000000"/>
                          </a:solidFill>
                          <a:effectLst/>
                          <a:latin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36214"/>
                  </a:ext>
                </a:extLst>
              </a:tr>
            </a:tbl>
          </a:graphicData>
        </a:graphic>
      </p:graphicFrame>
      <p:sp>
        <p:nvSpPr>
          <p:cNvPr id="7" name="Título 1"/>
          <p:cNvSpPr>
            <a:spLocks noGrp="1"/>
          </p:cNvSpPr>
          <p:nvPr>
            <p:ph type="title"/>
          </p:nvPr>
        </p:nvSpPr>
        <p:spPr>
          <a:xfrm>
            <a:off x="107504" y="44624"/>
            <a:ext cx="7056784" cy="1411559"/>
          </a:xfrm>
        </p:spPr>
        <p:txBody>
          <a:bodyPr>
            <a:noAutofit/>
          </a:bodyPr>
          <a:lstStyle/>
          <a:p>
            <a:r>
              <a:rPr lang="es-ES" sz="2800" b="1" dirty="0" smtClean="0">
                <a:latin typeface="Times New Roman" panose="02020603050405020304" pitchFamily="18" charset="0"/>
                <a:cs typeface="Times New Roman" panose="02020603050405020304" pitchFamily="18" charset="0"/>
              </a:rPr>
              <a:t>IMPACTO SOCIO ECONOMICO SECTOR AGROINDUSTRIAL POR ELIMINACION DEL </a:t>
            </a:r>
            <a:r>
              <a:rPr lang="es-ES" sz="2800" b="1" dirty="0" smtClean="0">
                <a:latin typeface="Times New Roman" panose="02020603050405020304" pitchFamily="18" charset="0"/>
                <a:cs typeface="Times New Roman" panose="02020603050405020304" pitchFamily="18" charset="0"/>
              </a:rPr>
              <a:t>SUBSIDIO </a:t>
            </a:r>
            <a:r>
              <a:rPr lang="es-ES" sz="2800" b="1" dirty="0" smtClean="0">
                <a:latin typeface="Times New Roman" panose="02020603050405020304" pitchFamily="18" charset="0"/>
                <a:cs typeface="Times New Roman" panose="02020603050405020304" pitchFamily="18" charset="0"/>
              </a:rPr>
              <a:t>DE GLP</a:t>
            </a:r>
            <a:endParaRPr lang="es-ES" sz="2800" b="1" dirty="0">
              <a:latin typeface="Times New Roman" panose="02020603050405020304" pitchFamily="18" charset="0"/>
              <a:cs typeface="Times New Roman" panose="02020603050405020304" pitchFamily="18" charset="0"/>
            </a:endParaRPr>
          </a:p>
        </p:txBody>
      </p:sp>
      <p:pic>
        <p:nvPicPr>
          <p:cNvPr id="8" name="3 Imagen" descr="ESPE.png"/>
          <p:cNvPicPr>
            <a:picLocks noChangeAspect="1"/>
          </p:cNvPicPr>
          <p:nvPr/>
        </p:nvPicPr>
        <p:blipFill>
          <a:blip r:embed="rId3" cstate="print"/>
          <a:stretch>
            <a:fillRect/>
          </a:stretch>
        </p:blipFill>
        <p:spPr>
          <a:xfrm>
            <a:off x="7164288" y="188640"/>
            <a:ext cx="1825352" cy="552008"/>
          </a:xfrm>
          <a:prstGeom prst="rect">
            <a:avLst/>
          </a:prstGeom>
        </p:spPr>
      </p:pic>
    </p:spTree>
    <p:extLst>
      <p:ext uri="{BB962C8B-B14F-4D97-AF65-F5344CB8AC3E}">
        <p14:creationId xmlns:p14="http://schemas.microsoft.com/office/powerpoint/2010/main" val="19636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8"/>
                                        </p:tgtEl>
                                        <p:attrNameLst>
                                          <p:attrName>ppt_h</p:attrName>
                                        </p:attrNameLst>
                                      </p:cBhvr>
                                      <p:tavLst>
                                        <p:tav tm="0">
                                          <p:val>
                                            <p:strVal val="ppt_h"/>
                                          </p:val>
                                        </p:tav>
                                        <p:tav tm="100000">
                                          <p:val>
                                            <p:strVal val="ppt_h"/>
                                          </p:val>
                                        </p:tav>
                                      </p:tavLst>
                                    </p:anim>
                                    <p:anim calcmode="lin" valueType="num">
                                      <p:cBhvr>
                                        <p:cTn id="7"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Grupo"/>
          <p:cNvGrpSpPr/>
          <p:nvPr/>
        </p:nvGrpSpPr>
        <p:grpSpPr>
          <a:xfrm>
            <a:off x="1691680" y="404664"/>
            <a:ext cx="1656184" cy="288032"/>
            <a:chOff x="1547664" y="332656"/>
            <a:chExt cx="1656184" cy="432048"/>
          </a:xfrm>
        </p:grpSpPr>
        <p:cxnSp>
          <p:nvCxnSpPr>
            <p:cNvPr id="18" name="17 Conector recto de flecha"/>
            <p:cNvCxnSpPr/>
            <p:nvPr/>
          </p:nvCxnSpPr>
          <p:spPr>
            <a:xfrm>
              <a:off x="1547664" y="332656"/>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a:off x="1547664" y="332656"/>
              <a:ext cx="1656184"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3203848" y="72008"/>
            <a:ext cx="2592288" cy="692696"/>
          </a:xfrm>
          <a:prstGeom prst="rect">
            <a:avLst/>
          </a:prstGeom>
          <a:gradFill flip="none" rotWithShape="1">
            <a:gsLst>
              <a:gs pos="0">
                <a:schemeClr val="bg1"/>
              </a:gs>
              <a:gs pos="80000">
                <a:schemeClr val="accent1">
                  <a:shade val="93000"/>
                  <a:satMod val="130000"/>
                </a:schemeClr>
              </a:gs>
              <a:gs pos="100000">
                <a:schemeClr val="accent1">
                  <a:shade val="94000"/>
                  <a:satMod val="135000"/>
                </a:schemeClr>
              </a:gs>
            </a:gsLst>
            <a:path path="shape">
              <a:fillToRect l="50000" t="50000" r="50000" b="50000"/>
            </a:path>
            <a:tileRect/>
          </a:gradFill>
          <a:scene3d>
            <a:camera prst="orthographicFront">
              <a:rot lat="0" lon="0" rev="0"/>
            </a:camera>
            <a:lightRig rig="threePt" dir="t">
              <a:rot lat="0" lon="0" rev="1200000"/>
            </a:lightRig>
          </a:scene3d>
          <a:sp3d>
            <a:bevelT w="63500" h="25400" prst="divo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3131840" y="332656"/>
            <a:ext cx="2880320" cy="432048"/>
          </a:xfrm>
          <a:scene3d>
            <a:camera prst="orthographicFront"/>
            <a:lightRig rig="threePt" dir="t"/>
          </a:scene3d>
          <a:sp3d>
            <a:bevelT w="139700" h="139700" prst="divot"/>
          </a:sp3d>
        </p:spPr>
        <p:txBody>
          <a:bodyPr>
            <a:normAutofit fontScale="90000"/>
          </a:bodyPr>
          <a:lstStyle/>
          <a:p>
            <a:r>
              <a:rPr lang="es-ES" sz="2800" b="1" dirty="0" smtClean="0">
                <a:latin typeface="Times New Roman" pitchFamily="18" charset="0"/>
                <a:cs typeface="Times New Roman" pitchFamily="18" charset="0"/>
              </a:rPr>
              <a:t>Conclusiones</a:t>
            </a:r>
            <a:br>
              <a:rPr lang="es-ES" sz="2800" b="1" dirty="0" smtClean="0">
                <a:latin typeface="Times New Roman" pitchFamily="18" charset="0"/>
                <a:cs typeface="Times New Roman" pitchFamily="18" charset="0"/>
              </a:rPr>
            </a:br>
            <a:endParaRPr lang="es-ES" sz="2800" b="1" dirty="0">
              <a:latin typeface="Times New Roman" pitchFamily="18" charset="0"/>
              <a:cs typeface="Times New Roman"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860727761"/>
              </p:ext>
            </p:extLst>
          </p:nvPr>
        </p:nvGraphicFramePr>
        <p:xfrm>
          <a:off x="179512" y="764704"/>
          <a:ext cx="885698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ESPE.png"/>
          <p:cNvPicPr>
            <a:picLocks noChangeAspect="1"/>
          </p:cNvPicPr>
          <p:nvPr/>
        </p:nvPicPr>
        <p:blipFill>
          <a:blip r:embed="rId8" cstate="print"/>
          <a:stretch>
            <a:fillRect/>
          </a:stretch>
        </p:blipFill>
        <p:spPr>
          <a:xfrm>
            <a:off x="7164288" y="188640"/>
            <a:ext cx="1825352" cy="552008"/>
          </a:xfrm>
          <a:prstGeom prst="rect">
            <a:avLst/>
          </a:prstGeom>
        </p:spPr>
      </p:pic>
      <p:sp>
        <p:nvSpPr>
          <p:cNvPr id="11" name="Conector recto 4"/>
          <p:cNvSpPr/>
          <p:nvPr/>
        </p:nvSpPr>
        <p:spPr>
          <a:xfrm>
            <a:off x="1522351" y="439448"/>
            <a:ext cx="50625" cy="538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7"/>
                                        </p:tgtEl>
                                        <p:attrNameLst>
                                          <p:attrName>ppt_h</p:attrName>
                                        </p:attrNameLst>
                                      </p:cBhvr>
                                      <p:tavLst>
                                        <p:tav tm="0">
                                          <p:val>
                                            <p:strVal val="ppt_h"/>
                                          </p:val>
                                        </p:tav>
                                        <p:tav tm="100000">
                                          <p:val>
                                            <p:strVal val="ppt_h"/>
                                          </p:val>
                                        </p:tav>
                                      </p:tavLst>
                                    </p:anim>
                                    <p:anim calcmode="lin" valueType="num">
                                      <p:cBhvr>
                                        <p:cTn id="7" dur="5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7"/>
                                        </p:tgtEl>
                                        <p:attrNameLst>
                                          <p:attrName>style.visibility</p:attrName>
                                        </p:attrNameLst>
                                      </p:cBhvr>
                                      <p:to>
                                        <p:strVal val="hidden"/>
                                      </p:to>
                                    </p:set>
                                  </p:childTnLst>
                                </p:cTn>
                              </p:par>
                              <p:par>
                                <p:cTn id="9" presetID="3"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20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2000"/>
                                        <p:tgtEl>
                                          <p:spTgt spid="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graphicFrame>
        <p:nvGraphicFramePr>
          <p:cNvPr id="9" name="8 Diagrama"/>
          <p:cNvGraphicFramePr/>
          <p:nvPr>
            <p:extLst>
              <p:ext uri="{D42A27DB-BD31-4B8C-83A1-F6EECF244321}">
                <p14:modId xmlns:p14="http://schemas.microsoft.com/office/powerpoint/2010/main" val="1055497567"/>
              </p:ext>
            </p:extLst>
          </p:nvPr>
        </p:nvGraphicFramePr>
        <p:xfrm>
          <a:off x="107504" y="836712"/>
          <a:ext cx="8856984"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171757">
            <a:off x="467544" y="2708920"/>
            <a:ext cx="8229600" cy="1143000"/>
          </a:xfrm>
        </p:spPr>
        <p:txBody>
          <a:bodyPr>
            <a:noAutofit/>
          </a:bodyPr>
          <a:lstStyle/>
          <a:p>
            <a:r>
              <a:rPr lang="es-ES" sz="15000" u="sng" dirty="0" smtClean="0">
                <a:latin typeface="Freestyle Script" panose="030804020302050B0404" pitchFamily="66" charset="0"/>
              </a:rPr>
              <a:t>GRACIAS </a:t>
            </a:r>
            <a:endParaRPr lang="es-ES" sz="15000" u="sng" dirty="0">
              <a:latin typeface="Freestyle Script" panose="030804020302050B0404" pitchFamily="66" charset="0"/>
            </a:endParaRPr>
          </a:p>
        </p:txBody>
      </p:sp>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spTree>
    <p:extLst>
      <p:ext uri="{BB962C8B-B14F-4D97-AF65-F5344CB8AC3E}">
        <p14:creationId xmlns:p14="http://schemas.microsoft.com/office/powerpoint/2010/main" val="42055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Pentágono"/>
          <p:cNvSpPr/>
          <p:nvPr/>
        </p:nvSpPr>
        <p:spPr>
          <a:xfrm>
            <a:off x="179512" y="764704"/>
            <a:ext cx="864096" cy="2664296"/>
          </a:xfrm>
          <a:prstGeom prst="homePlate">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3 Imagen" descr="ESPE.png"/>
          <p:cNvPicPr>
            <a:picLocks noChangeAspect="1"/>
          </p:cNvPicPr>
          <p:nvPr/>
        </p:nvPicPr>
        <p:blipFill>
          <a:blip r:embed="rId3" cstate="print"/>
          <a:stretch>
            <a:fillRect/>
          </a:stretch>
        </p:blipFill>
        <p:spPr>
          <a:xfrm>
            <a:off x="7164288" y="44624"/>
            <a:ext cx="1825352" cy="552008"/>
          </a:xfrm>
          <a:prstGeom prst="rect">
            <a:avLst/>
          </a:prstGeom>
        </p:spPr>
      </p:pic>
      <p:sp>
        <p:nvSpPr>
          <p:cNvPr id="5" name="4 Título"/>
          <p:cNvSpPr>
            <a:spLocks noGrp="1"/>
          </p:cNvSpPr>
          <p:nvPr>
            <p:ph type="ctrTitle"/>
          </p:nvPr>
        </p:nvSpPr>
        <p:spPr>
          <a:xfrm rot="16200000">
            <a:off x="-792596" y="1520788"/>
            <a:ext cx="2304256" cy="1224136"/>
          </a:xfrm>
        </p:spPr>
        <p:txBody>
          <a:bodyPr/>
          <a:lstStyle/>
          <a:p>
            <a:r>
              <a:rPr lang="es-ES" sz="2800" b="1" dirty="0" smtClean="0">
                <a:latin typeface="Times New Roman" pitchFamily="18" charset="0"/>
                <a:cs typeface="Times New Roman" pitchFamily="18" charset="0"/>
              </a:rPr>
              <a:t>Objetivos</a:t>
            </a:r>
            <a:r>
              <a:rPr lang="es-ES" b="1" dirty="0" smtClean="0">
                <a:latin typeface="Times New Roman" pitchFamily="18" charset="0"/>
                <a:cs typeface="Times New Roman" pitchFamily="18" charset="0"/>
              </a:rPr>
              <a:t> </a:t>
            </a:r>
            <a:endParaRPr lang="es-ES" b="1" dirty="0">
              <a:latin typeface="Times New Roman" pitchFamily="18" charset="0"/>
              <a:cs typeface="Times New Roman" pitchFamily="18" charset="0"/>
            </a:endParaRPr>
          </a:p>
        </p:txBody>
      </p:sp>
      <p:graphicFrame>
        <p:nvGraphicFramePr>
          <p:cNvPr id="10" name="9 Diagrama"/>
          <p:cNvGraphicFramePr/>
          <p:nvPr>
            <p:extLst>
              <p:ext uri="{D42A27DB-BD31-4B8C-83A1-F6EECF244321}">
                <p14:modId xmlns:p14="http://schemas.microsoft.com/office/powerpoint/2010/main" val="113862696"/>
              </p:ext>
            </p:extLst>
          </p:nvPr>
        </p:nvGraphicFramePr>
        <p:xfrm>
          <a:off x="1115616" y="692696"/>
          <a:ext cx="7776864"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3563888" y="1340768"/>
            <a:ext cx="184731" cy="369332"/>
          </a:xfrm>
          <a:prstGeom prst="rect">
            <a:avLst/>
          </a:prstGeom>
          <a:noFill/>
        </p:spPr>
        <p:txBody>
          <a:bodyPr wrap="none" rtlCol="0">
            <a:spAutoFit/>
          </a:bodyPr>
          <a:lstStyle/>
          <a:p>
            <a:endParaRPr lang="es-ES" dirty="0"/>
          </a:p>
        </p:txBody>
      </p:sp>
      <p:pic>
        <p:nvPicPr>
          <p:cNvPr id="2052" name="Picture 4" descr="Imagen relacionada"/>
          <p:cNvPicPr>
            <a:picLocks noChangeAspect="1" noChangeArrowheads="1"/>
          </p:cNvPicPr>
          <p:nvPr/>
        </p:nvPicPr>
        <p:blipFill>
          <a:blip r:embed="rId9" cstate="print"/>
          <a:srcRect/>
          <a:stretch>
            <a:fillRect/>
          </a:stretch>
        </p:blipFill>
        <p:spPr bwMode="auto">
          <a:xfrm>
            <a:off x="467544" y="4653136"/>
            <a:ext cx="4081346" cy="1790454"/>
          </a:xfrm>
          <a:prstGeom prst="rect">
            <a:avLst/>
          </a:prstGeom>
          <a:noFill/>
          <a:scene3d>
            <a:camera prst="orthographicFront"/>
            <a:lightRig rig="threePt" dir="t"/>
          </a:scene3d>
          <a:sp3d>
            <a:bevelT w="139700" h="139700" prst="divot"/>
          </a:sp3d>
        </p:spPr>
      </p:pic>
      <p:pic>
        <p:nvPicPr>
          <p:cNvPr id="2054" name="Picture 6" descr="Imagen relacionada"/>
          <p:cNvPicPr>
            <a:picLocks noChangeAspect="1" noChangeArrowheads="1"/>
          </p:cNvPicPr>
          <p:nvPr/>
        </p:nvPicPr>
        <p:blipFill>
          <a:blip r:embed="rId10" cstate="print"/>
          <a:srcRect/>
          <a:stretch>
            <a:fillRect/>
          </a:stretch>
        </p:blipFill>
        <p:spPr bwMode="auto">
          <a:xfrm>
            <a:off x="5364088" y="4653136"/>
            <a:ext cx="3233589" cy="1806282"/>
          </a:xfrm>
          <a:prstGeom prst="rect">
            <a:avLst/>
          </a:prstGeom>
          <a:noFill/>
          <a:scene3d>
            <a:camera prst="orthographicFront"/>
            <a:lightRig rig="threePt" dir="t"/>
          </a:scene3d>
          <a:sp3d>
            <a:bevelT w="139700" h="139700" prst="divo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par>
                                <p:cTn id="9" presetID="2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sp>
        <p:nvSpPr>
          <p:cNvPr id="12" name="11 CuadroTexto"/>
          <p:cNvSpPr txBox="1"/>
          <p:nvPr/>
        </p:nvSpPr>
        <p:spPr>
          <a:xfrm>
            <a:off x="3563888" y="1340768"/>
            <a:ext cx="184731" cy="369332"/>
          </a:xfrm>
          <a:prstGeom prst="rect">
            <a:avLst/>
          </a:prstGeom>
          <a:noFill/>
        </p:spPr>
        <p:txBody>
          <a:bodyPr wrap="none" rtlCol="0">
            <a:spAutoFit/>
          </a:bodyPr>
          <a:lstStyle/>
          <a:p>
            <a:endParaRPr lang="es-ES" dirty="0"/>
          </a:p>
        </p:txBody>
      </p:sp>
      <p:graphicFrame>
        <p:nvGraphicFramePr>
          <p:cNvPr id="16" name="15 Diagrama"/>
          <p:cNvGraphicFramePr/>
          <p:nvPr>
            <p:extLst>
              <p:ext uri="{D42A27DB-BD31-4B8C-83A1-F6EECF244321}">
                <p14:modId xmlns:p14="http://schemas.microsoft.com/office/powerpoint/2010/main" val="3952885649"/>
              </p:ext>
            </p:extLst>
          </p:nvPr>
        </p:nvGraphicFramePr>
        <p:xfrm>
          <a:off x="539552" y="908720"/>
          <a:ext cx="806489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par>
                                <p:cTn id="9" presetID="5"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259821973"/>
              </p:ext>
            </p:extLst>
          </p:nvPr>
        </p:nvGraphicFramePr>
        <p:xfrm>
          <a:off x="179512" y="692696"/>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circular"/>
          <p:cNvSpPr/>
          <p:nvPr/>
        </p:nvSpPr>
        <p:spPr>
          <a:xfrm rot="20730376" flipH="1">
            <a:off x="1001244" y="685677"/>
            <a:ext cx="2536285" cy="2285702"/>
          </a:xfrm>
          <a:prstGeom prst="circularArrow">
            <a:avLst>
              <a:gd name="adj1" fmla="val 1821"/>
              <a:gd name="adj2" fmla="val 217306"/>
              <a:gd name="adj3" fmla="val 20478902"/>
              <a:gd name="adj4" fmla="val 13447229"/>
              <a:gd name="adj5" fmla="val 2125"/>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sp>
      <p:sp>
        <p:nvSpPr>
          <p:cNvPr id="7" name="6 Rectángulo redondeado"/>
          <p:cNvSpPr/>
          <p:nvPr/>
        </p:nvSpPr>
        <p:spPr>
          <a:xfrm>
            <a:off x="2195736" y="188640"/>
            <a:ext cx="4608512" cy="648072"/>
          </a:xfrm>
          <a:prstGeom prst="roundRect">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2" name="1 Título"/>
          <p:cNvSpPr>
            <a:spLocks noGrp="1"/>
          </p:cNvSpPr>
          <p:nvPr>
            <p:ph type="title"/>
          </p:nvPr>
        </p:nvSpPr>
        <p:spPr>
          <a:xfrm>
            <a:off x="2123728" y="44825"/>
            <a:ext cx="4680520" cy="863895"/>
          </a:xfrm>
          <a:scene3d>
            <a:camera prst="orthographicFront"/>
            <a:lightRig rig="threePt" dir="t"/>
          </a:scene3d>
          <a:sp3d>
            <a:bevelT w="139700" h="139700" prst="divot"/>
          </a:sp3d>
        </p:spPr>
        <p:txBody>
          <a:bodyPr>
            <a:normAutofit/>
          </a:bodyPr>
          <a:lstStyle/>
          <a:p>
            <a:r>
              <a:rPr lang="es-ES" sz="2800" b="1" dirty="0" smtClean="0">
                <a:latin typeface="Times New Roman" pitchFamily="18" charset="0"/>
                <a:cs typeface="Times New Roman" pitchFamily="18" charset="0"/>
              </a:rPr>
              <a:t>Planteamiento del Problema</a:t>
            </a:r>
            <a:endParaRPr lang="es-ES" sz="2800" b="1" dirty="0">
              <a:latin typeface="Times New Roman" pitchFamily="18" charset="0"/>
              <a:cs typeface="Times New Roman" pitchFamily="18" charset="0"/>
            </a:endParaRPr>
          </a:p>
        </p:txBody>
      </p:sp>
      <p:pic>
        <p:nvPicPr>
          <p:cNvPr id="4" name="3 Imagen" descr="ESPE.png"/>
          <p:cNvPicPr>
            <a:picLocks noChangeAspect="1"/>
          </p:cNvPicPr>
          <p:nvPr/>
        </p:nvPicPr>
        <p:blipFill>
          <a:blip r:embed="rId8" cstate="print"/>
          <a:stretch>
            <a:fillRect/>
          </a:stretch>
        </p:blipFill>
        <p:spPr>
          <a:xfrm>
            <a:off x="7164288" y="188640"/>
            <a:ext cx="1825352" cy="55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par>
                                <p:cTn id="9" presetID="3"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9392"/>
            <a:ext cx="8229600" cy="1143000"/>
          </a:xfrm>
        </p:spPr>
        <p:txBody>
          <a:bodyPr>
            <a:normAutofit/>
          </a:bodyPr>
          <a:lstStyle/>
          <a:p>
            <a:pPr algn="l"/>
            <a:r>
              <a:rPr lang="es-ES" sz="2800" b="1" dirty="0" smtClean="0">
                <a:latin typeface="Times New Roman" panose="02020603050405020304" pitchFamily="18" charset="0"/>
                <a:cs typeface="Times New Roman" panose="02020603050405020304" pitchFamily="18" charset="0"/>
              </a:rPr>
              <a:t>ANALISIS CONTEXTO POLITICO</a:t>
            </a:r>
            <a:endParaRPr lang="es-ES" sz="2800" b="1"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14288069"/>
              </p:ext>
            </p:extLst>
          </p:nvPr>
        </p:nvGraphicFramePr>
        <p:xfrm>
          <a:off x="4433056" y="1586273"/>
          <a:ext cx="4314555" cy="75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702450" y="1030766"/>
            <a:ext cx="7374514" cy="393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s-ES" sz="1600" dirty="0">
                <a:solidFill>
                  <a:schemeClr val="tx1"/>
                </a:solidFill>
              </a:rPr>
              <a:t>Empresas Agroindustriales reciben el 57% aprox. en subsidio para la compra de GLP.</a:t>
            </a:r>
          </a:p>
        </p:txBody>
      </p:sp>
      <p:graphicFrame>
        <p:nvGraphicFramePr>
          <p:cNvPr id="7" name="Gráfico 6"/>
          <p:cNvGraphicFramePr>
            <a:graphicFrameLocks/>
          </p:cNvGraphicFramePr>
          <p:nvPr>
            <p:extLst>
              <p:ext uri="{D42A27DB-BD31-4B8C-83A1-F6EECF244321}">
                <p14:modId xmlns:p14="http://schemas.microsoft.com/office/powerpoint/2010/main" val="1705305902"/>
              </p:ext>
            </p:extLst>
          </p:nvPr>
        </p:nvGraphicFramePr>
        <p:xfrm>
          <a:off x="34433" y="1496831"/>
          <a:ext cx="4355274" cy="2515311"/>
        </p:xfrm>
        <a:graphic>
          <a:graphicData uri="http://schemas.openxmlformats.org/drawingml/2006/chart">
            <c:chart xmlns:c="http://schemas.openxmlformats.org/drawingml/2006/chart" xmlns:r="http://schemas.openxmlformats.org/officeDocument/2006/relationships" r:id="rId8"/>
          </a:graphicData>
        </a:graphic>
      </p:graphicFrame>
      <p:sp>
        <p:nvSpPr>
          <p:cNvPr id="10" name="Onda 9"/>
          <p:cNvSpPr/>
          <p:nvPr/>
        </p:nvSpPr>
        <p:spPr>
          <a:xfrm>
            <a:off x="446809" y="5085184"/>
            <a:ext cx="1267691" cy="800034"/>
          </a:xfrm>
          <a:prstGeom prst="wav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b="1" dirty="0">
                <a:latin typeface="Times New Roman" panose="02020603050405020304" pitchFamily="18" charset="0"/>
                <a:cs typeface="Times New Roman" panose="02020603050405020304" pitchFamily="18" charset="0"/>
              </a:rPr>
              <a:t>Propuesta Gobierno</a:t>
            </a:r>
          </a:p>
        </p:txBody>
      </p:sp>
      <p:graphicFrame>
        <p:nvGraphicFramePr>
          <p:cNvPr id="11" name="Marcador de contenido 4"/>
          <p:cNvGraphicFramePr>
            <a:graphicFrameLocks/>
          </p:cNvGraphicFramePr>
          <p:nvPr>
            <p:extLst>
              <p:ext uri="{D42A27DB-BD31-4B8C-83A1-F6EECF244321}">
                <p14:modId xmlns:p14="http://schemas.microsoft.com/office/powerpoint/2010/main" val="2562879715"/>
              </p:ext>
            </p:extLst>
          </p:nvPr>
        </p:nvGraphicFramePr>
        <p:xfrm>
          <a:off x="107504" y="5953408"/>
          <a:ext cx="6554552" cy="5857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ángulo redondeado 11"/>
          <p:cNvSpPr/>
          <p:nvPr/>
        </p:nvSpPr>
        <p:spPr>
          <a:xfrm>
            <a:off x="7229137" y="5733256"/>
            <a:ext cx="1597503" cy="478384"/>
          </a:xfrm>
          <a:prstGeom prst="roundRect">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dirty="0">
                <a:latin typeface="Times New Roman" panose="02020603050405020304" pitchFamily="18" charset="0"/>
                <a:cs typeface="Times New Roman" panose="02020603050405020304" pitchFamily="18" charset="0"/>
              </a:rPr>
              <a:t>Exoneración del pago de IR</a:t>
            </a:r>
          </a:p>
        </p:txBody>
      </p:sp>
      <p:sp>
        <p:nvSpPr>
          <p:cNvPr id="13" name="Rectángulo redondeado 12"/>
          <p:cNvSpPr/>
          <p:nvPr/>
        </p:nvSpPr>
        <p:spPr>
          <a:xfrm>
            <a:off x="7229137" y="6262984"/>
            <a:ext cx="1597503" cy="478384"/>
          </a:xfrm>
          <a:prstGeom prst="roundRect">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dirty="0">
                <a:latin typeface="Times New Roman" panose="02020603050405020304" pitchFamily="18" charset="0"/>
                <a:cs typeface="Times New Roman" panose="02020603050405020304" pitchFamily="18" charset="0"/>
              </a:rPr>
              <a:t>Acuerdo Comerciales</a:t>
            </a:r>
          </a:p>
        </p:txBody>
      </p:sp>
      <p:sp>
        <p:nvSpPr>
          <p:cNvPr id="14" name="Flecha derecha 13"/>
          <p:cNvSpPr/>
          <p:nvPr/>
        </p:nvSpPr>
        <p:spPr>
          <a:xfrm rot="20661303">
            <a:off x="6800103" y="6004300"/>
            <a:ext cx="408702" cy="227657"/>
          </a:xfrm>
          <a:prstGeom prst="rightArrow">
            <a:avLst/>
          </a:prstGeom>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350" dirty="0"/>
          </a:p>
        </p:txBody>
      </p:sp>
      <p:sp>
        <p:nvSpPr>
          <p:cNvPr id="15" name="Flecha derecha 14"/>
          <p:cNvSpPr/>
          <p:nvPr/>
        </p:nvSpPr>
        <p:spPr>
          <a:xfrm rot="1126933">
            <a:off x="6785679" y="6306324"/>
            <a:ext cx="408702" cy="231544"/>
          </a:xfrm>
          <a:prstGeom prst="rightArrow">
            <a:avLst/>
          </a:prstGeom>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350" dirty="0"/>
          </a:p>
        </p:txBody>
      </p:sp>
      <p:pic>
        <p:nvPicPr>
          <p:cNvPr id="16" name="3 Imagen" descr="ESPE.png"/>
          <p:cNvPicPr>
            <a:picLocks noChangeAspect="1"/>
          </p:cNvPicPr>
          <p:nvPr/>
        </p:nvPicPr>
        <p:blipFill>
          <a:blip r:embed="rId14" cstate="print"/>
          <a:stretch>
            <a:fillRect/>
          </a:stretch>
        </p:blipFill>
        <p:spPr>
          <a:xfrm>
            <a:off x="7164288" y="188640"/>
            <a:ext cx="1825352" cy="552008"/>
          </a:xfrm>
          <a:prstGeom prst="rect">
            <a:avLst/>
          </a:prstGeom>
        </p:spPr>
      </p:pic>
      <p:graphicFrame>
        <p:nvGraphicFramePr>
          <p:cNvPr id="3" name="Diagrama 2"/>
          <p:cNvGraphicFramePr/>
          <p:nvPr>
            <p:extLst>
              <p:ext uri="{D42A27DB-BD31-4B8C-83A1-F6EECF244321}">
                <p14:modId xmlns:p14="http://schemas.microsoft.com/office/powerpoint/2010/main" val="286463736"/>
              </p:ext>
            </p:extLst>
          </p:nvPr>
        </p:nvGraphicFramePr>
        <p:xfrm>
          <a:off x="5587178" y="3327305"/>
          <a:ext cx="2945262" cy="209130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Rectángulo 3"/>
          <p:cNvSpPr/>
          <p:nvPr/>
        </p:nvSpPr>
        <p:spPr>
          <a:xfrm>
            <a:off x="394962" y="4239583"/>
            <a:ext cx="4472611" cy="309079"/>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dirty="0" smtClean="0">
                <a:latin typeface="Times New Roman" panose="02020603050405020304" pitchFamily="18" charset="0"/>
                <a:cs typeface="Times New Roman" panose="02020603050405020304" pitchFamily="18" charset="0"/>
              </a:rPr>
              <a:t>Participación Agroindustria  - Demanda de GLP</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16"/>
                                        </p:tgtEl>
                                        <p:attrNameLst>
                                          <p:attrName>ppt_h</p:attrName>
                                        </p:attrNameLst>
                                      </p:cBhvr>
                                      <p:tavLst>
                                        <p:tav tm="0">
                                          <p:val>
                                            <p:strVal val="ppt_h"/>
                                          </p:val>
                                        </p:tav>
                                        <p:tav tm="100000">
                                          <p:val>
                                            <p:strVal val="ppt_h"/>
                                          </p:val>
                                        </p:tav>
                                      </p:tavLst>
                                    </p:anim>
                                    <p:anim calcmode="lin" valueType="num">
                                      <p:cBhvr>
                                        <p:cTn id="7" dur="5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Graphic spid="7" grpId="0">
        <p:bldAsOne/>
      </p:bldGraphic>
      <p:bldP spid="10" grpId="0" animBg="1"/>
      <p:bldGraphic spid="11" grpId="0">
        <p:bldAsOne/>
      </p:bldGraphic>
      <p:bldP spid="12" grpId="0" animBg="1"/>
      <p:bldP spid="13" grpId="0" animBg="1"/>
      <p:bldP spid="14" grpId="0" animBg="1"/>
      <p:bldP spid="15" grpId="0" animBg="1"/>
      <p:bldGraphic spid="3" grpId="0">
        <p:bldAsOne/>
      </p:bldGraphic>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06856"/>
            <a:ext cx="8229600" cy="1143000"/>
          </a:xfrm>
        </p:spPr>
        <p:txBody>
          <a:bodyPr>
            <a:normAutofit/>
          </a:bodyPr>
          <a:lstStyle/>
          <a:p>
            <a:pPr algn="l"/>
            <a:r>
              <a:rPr lang="es-ES" sz="2800" b="1" dirty="0" smtClean="0">
                <a:latin typeface="Times New Roman" panose="02020603050405020304" pitchFamily="18" charset="0"/>
                <a:cs typeface="Times New Roman" panose="02020603050405020304" pitchFamily="18" charset="0"/>
              </a:rPr>
              <a:t>ANALISIS CONTEXTO </a:t>
            </a:r>
            <a:r>
              <a:rPr lang="es-ES" sz="2800" b="1" dirty="0" smtClean="0">
                <a:latin typeface="Times New Roman" panose="02020603050405020304" pitchFamily="18" charset="0"/>
                <a:cs typeface="Times New Roman" panose="02020603050405020304" pitchFamily="18" charset="0"/>
              </a:rPr>
              <a:t>TECNOLOGICO</a:t>
            </a:r>
            <a:endParaRPr lang="es-ES" sz="28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49348" y="847685"/>
            <a:ext cx="7886700" cy="317175"/>
          </a:xfrm>
        </p:spPr>
        <p:txBody>
          <a:bodyPr>
            <a:noAutofit/>
          </a:bodyPr>
          <a:lstStyle/>
          <a:p>
            <a:r>
              <a:rPr lang="es-ES" sz="1600" dirty="0">
                <a:latin typeface="Times New Roman" panose="02020603050405020304" pitchFamily="18" charset="0"/>
                <a:cs typeface="Times New Roman" panose="02020603050405020304" pitchFamily="18" charset="0"/>
              </a:rPr>
              <a:t>Sistemas de secado utilizados en la Provincia de Los Ríos</a:t>
            </a:r>
          </a:p>
        </p:txBody>
      </p:sp>
      <p:graphicFrame>
        <p:nvGraphicFramePr>
          <p:cNvPr id="6" name="Diagrama 5"/>
          <p:cNvGraphicFramePr/>
          <p:nvPr>
            <p:extLst>
              <p:ext uri="{D42A27DB-BD31-4B8C-83A1-F6EECF244321}">
                <p14:modId xmlns:p14="http://schemas.microsoft.com/office/powerpoint/2010/main" val="2390398420"/>
              </p:ext>
            </p:extLst>
          </p:nvPr>
        </p:nvGraphicFramePr>
        <p:xfrm>
          <a:off x="0" y="1331640"/>
          <a:ext cx="9143999" cy="259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ipse 6"/>
          <p:cNvSpPr/>
          <p:nvPr/>
        </p:nvSpPr>
        <p:spPr>
          <a:xfrm>
            <a:off x="35496" y="4054307"/>
            <a:ext cx="1874784" cy="70765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dirty="0">
                <a:latin typeface="Times New Roman" panose="02020603050405020304" pitchFamily="18" charset="0"/>
                <a:cs typeface="Times New Roman" panose="02020603050405020304" pitchFamily="18" charset="0"/>
              </a:rPr>
              <a:t>Planteamiento FAO</a:t>
            </a:r>
          </a:p>
        </p:txBody>
      </p:sp>
      <p:sp>
        <p:nvSpPr>
          <p:cNvPr id="9" name="Flecha derecha 8"/>
          <p:cNvSpPr/>
          <p:nvPr/>
        </p:nvSpPr>
        <p:spPr>
          <a:xfrm>
            <a:off x="2065193" y="4171773"/>
            <a:ext cx="442392" cy="4553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350" dirty="0"/>
          </a:p>
        </p:txBody>
      </p:sp>
      <p:pic>
        <p:nvPicPr>
          <p:cNvPr id="10" name="3 Imagen" descr="ESPE.png"/>
          <p:cNvPicPr>
            <a:picLocks noChangeAspect="1"/>
          </p:cNvPicPr>
          <p:nvPr/>
        </p:nvPicPr>
        <p:blipFill>
          <a:blip r:embed="rId8" cstate="print"/>
          <a:stretch>
            <a:fillRect/>
          </a:stretch>
        </p:blipFill>
        <p:spPr>
          <a:xfrm>
            <a:off x="7164288" y="188640"/>
            <a:ext cx="1825352" cy="552008"/>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865504312"/>
              </p:ext>
            </p:extLst>
          </p:nvPr>
        </p:nvGraphicFramePr>
        <p:xfrm>
          <a:off x="730425" y="4221088"/>
          <a:ext cx="8306071" cy="2524125"/>
        </p:xfrm>
        <a:graphic>
          <a:graphicData uri="http://schemas.openxmlformats.org/drawingml/2006/table">
            <a:tbl>
              <a:tblPr/>
              <a:tblGrid>
                <a:gridCol w="4059100">
                  <a:extLst>
                    <a:ext uri="{9D8B030D-6E8A-4147-A177-3AD203B41FA5}">
                      <a16:colId xmlns:a16="http://schemas.microsoft.com/office/drawing/2014/main" val="3621907908"/>
                    </a:ext>
                  </a:extLst>
                </a:gridCol>
                <a:gridCol w="997307">
                  <a:extLst>
                    <a:ext uri="{9D8B030D-6E8A-4147-A177-3AD203B41FA5}">
                      <a16:colId xmlns:a16="http://schemas.microsoft.com/office/drawing/2014/main" val="1907416450"/>
                    </a:ext>
                  </a:extLst>
                </a:gridCol>
                <a:gridCol w="1064273">
                  <a:extLst>
                    <a:ext uri="{9D8B030D-6E8A-4147-A177-3AD203B41FA5}">
                      <a16:colId xmlns:a16="http://schemas.microsoft.com/office/drawing/2014/main" val="1440719276"/>
                    </a:ext>
                  </a:extLst>
                </a:gridCol>
                <a:gridCol w="1008112">
                  <a:extLst>
                    <a:ext uri="{9D8B030D-6E8A-4147-A177-3AD203B41FA5}">
                      <a16:colId xmlns:a16="http://schemas.microsoft.com/office/drawing/2014/main" val="3519475308"/>
                    </a:ext>
                  </a:extLst>
                </a:gridCol>
                <a:gridCol w="1177279">
                  <a:extLst>
                    <a:ext uri="{9D8B030D-6E8A-4147-A177-3AD203B41FA5}">
                      <a16:colId xmlns:a16="http://schemas.microsoft.com/office/drawing/2014/main" val="1591037433"/>
                    </a:ext>
                  </a:extLst>
                </a:gridCol>
              </a:tblGrid>
              <a:tr h="0">
                <a:tc>
                  <a:txBody>
                    <a:bodyPr/>
                    <a:lstStyle/>
                    <a:p>
                      <a:pPr algn="l" fontAlgn="b"/>
                      <a:endParaRPr lang="es-ES" sz="1600" b="0" i="0" u="none" strike="noStrike" dirty="0">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ES" sz="1600" b="1" i="0" u="none" strike="noStrike" dirty="0">
                          <a:solidFill>
                            <a:srgbClr val="000000"/>
                          </a:solidFill>
                          <a:effectLst/>
                          <a:latin typeface="Times New Roman" panose="02020603050405020304" pitchFamily="18" charset="0"/>
                        </a:rPr>
                        <a:t> Lecho Fijo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ES"/>
                    </a:p>
                  </a:txBody>
                  <a:tcPr/>
                </a:tc>
                <a:tc gridSpan="2">
                  <a:txBody>
                    <a:bodyPr/>
                    <a:lstStyle/>
                    <a:p>
                      <a:pPr algn="ctr" fontAlgn="b"/>
                      <a:r>
                        <a:rPr lang="es-ES" sz="1600" b="1" i="0" u="none" strike="noStrike" dirty="0">
                          <a:solidFill>
                            <a:srgbClr val="000000"/>
                          </a:solidFill>
                          <a:effectLst/>
                          <a:latin typeface="Times New Roman" panose="02020603050405020304" pitchFamily="18" charset="0"/>
                        </a:rPr>
                        <a:t> Platos Perforados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2807646184"/>
                  </a:ext>
                </a:extLst>
              </a:tr>
              <a:tr h="476250">
                <a:tc>
                  <a:txBody>
                    <a:bodyPr/>
                    <a:lstStyle/>
                    <a:p>
                      <a:pPr algn="l" fontAlgn="b"/>
                      <a:endParaRPr lang="es-ES" sz="1600" b="1" i="0" u="none" strike="noStrike" dirty="0">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effectLst/>
                          <a:latin typeface="Times New Roman" panose="02020603050405020304" pitchFamily="18" charset="0"/>
                        </a:rPr>
                        <a:t> Bombas de Calor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600" b="1" i="0" u="none" strike="noStrike" dirty="0">
                          <a:solidFill>
                            <a:srgbClr val="000000"/>
                          </a:solidFill>
                          <a:effectLst/>
                          <a:latin typeface="Times New Roman" panose="02020603050405020304" pitchFamily="18" charset="0"/>
                        </a:rPr>
                        <a:t> Tecnología Actual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ES" sz="1600" b="1" i="0" u="none" strike="noStrike" dirty="0">
                          <a:solidFill>
                            <a:srgbClr val="000000"/>
                          </a:solidFill>
                          <a:effectLst/>
                          <a:latin typeface="Times New Roman" panose="02020603050405020304" pitchFamily="18" charset="0"/>
                        </a:rPr>
                        <a:t> Bombas de Calor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600" b="1" i="0" u="none" strike="noStrike" dirty="0">
                          <a:solidFill>
                            <a:srgbClr val="000000"/>
                          </a:solidFill>
                          <a:effectLst/>
                          <a:latin typeface="Times New Roman" panose="02020603050405020304" pitchFamily="18" charset="0"/>
                        </a:rPr>
                        <a:t> Tecnología Actual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86119174"/>
                  </a:ext>
                </a:extLst>
              </a:tr>
              <a:tr h="238125">
                <a:tc>
                  <a:txBody>
                    <a:bodyPr/>
                    <a:lstStyle/>
                    <a:p>
                      <a:pPr algn="l" fontAlgn="b"/>
                      <a:r>
                        <a:rPr lang="es-419" sz="1600" b="0" i="0" u="none" strike="noStrike" dirty="0">
                          <a:solidFill>
                            <a:srgbClr val="000000"/>
                          </a:solidFill>
                          <a:effectLst/>
                          <a:latin typeface="Times New Roman" panose="02020603050405020304" pitchFamily="18" charset="0"/>
                        </a:rPr>
                        <a:t>Tiempo de secado / Ton (Horas)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0,084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10038172"/>
                  </a:ext>
                </a:extLst>
              </a:tr>
              <a:tr h="238125">
                <a:tc>
                  <a:txBody>
                    <a:bodyPr/>
                    <a:lstStyle/>
                    <a:p>
                      <a:pPr algn="l" fontAlgn="b"/>
                      <a:r>
                        <a:rPr lang="es-ES" sz="1600" b="0" i="0" u="none" strike="noStrike" dirty="0">
                          <a:solidFill>
                            <a:srgbClr val="000000"/>
                          </a:solidFill>
                          <a:effectLst/>
                          <a:latin typeface="Times New Roman" panose="02020603050405020304" pitchFamily="18" charset="0"/>
                        </a:rPr>
                        <a:t>Mano de Obra Necesaria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smtClean="0">
                          <a:solidFill>
                            <a:srgbClr val="000000"/>
                          </a:solidFill>
                          <a:effectLst/>
                          <a:latin typeface="Times New Roman" panose="02020603050405020304" pitchFamily="18" charset="0"/>
                        </a:rPr>
                        <a:t>18</a:t>
                      </a:r>
                      <a:endParaRPr lang="es-ES" sz="16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smtClean="0">
                          <a:solidFill>
                            <a:srgbClr val="000000"/>
                          </a:solidFill>
                          <a:effectLst/>
                          <a:latin typeface="Times New Roman" panose="02020603050405020304" pitchFamily="18" charset="0"/>
                        </a:rPr>
                        <a:t>19</a:t>
                      </a:r>
                      <a:endParaRPr lang="es-ES" sz="16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smtClean="0">
                          <a:solidFill>
                            <a:srgbClr val="000000"/>
                          </a:solidFill>
                          <a:effectLst/>
                          <a:latin typeface="Times New Roman" panose="02020603050405020304" pitchFamily="18" charset="0"/>
                        </a:rPr>
                        <a:t>18</a:t>
                      </a:r>
                      <a:endParaRPr lang="es-ES" sz="16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smtClean="0">
                          <a:solidFill>
                            <a:srgbClr val="000000"/>
                          </a:solidFill>
                          <a:effectLst/>
                          <a:latin typeface="Times New Roman" panose="02020603050405020304" pitchFamily="18" charset="0"/>
                        </a:rPr>
                        <a:t>24</a:t>
                      </a:r>
                      <a:endParaRPr lang="es-ES" sz="16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15502213"/>
                  </a:ext>
                </a:extLst>
              </a:tr>
              <a:tr h="238125">
                <a:tc>
                  <a:txBody>
                    <a:bodyPr/>
                    <a:lstStyle/>
                    <a:p>
                      <a:pPr algn="l" fontAlgn="b"/>
                      <a:r>
                        <a:rPr lang="es-ES" sz="1600" b="0" i="0" u="none" strike="noStrike" dirty="0">
                          <a:solidFill>
                            <a:srgbClr val="000000"/>
                          </a:solidFill>
                          <a:effectLst/>
                          <a:latin typeface="Times New Roman" panose="02020603050405020304" pitchFamily="18" charset="0"/>
                        </a:rPr>
                        <a:t>Consumo GLP (kg / 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12,23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55307409"/>
                  </a:ext>
                </a:extLst>
              </a:tr>
              <a:tr h="238125">
                <a:tc>
                  <a:txBody>
                    <a:bodyPr/>
                    <a:lstStyle/>
                    <a:p>
                      <a:pPr algn="l" fontAlgn="b"/>
                      <a:r>
                        <a:rPr lang="es-ES" sz="1600" b="0" i="0" u="none" strike="noStrike" dirty="0">
                          <a:solidFill>
                            <a:srgbClr val="000000"/>
                          </a:solidFill>
                          <a:effectLst/>
                          <a:latin typeface="Times New Roman" panose="02020603050405020304" pitchFamily="18" charset="0"/>
                        </a:rPr>
                        <a:t>Consumo Kwh / 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21,82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10,91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33323366"/>
                  </a:ext>
                </a:extLst>
              </a:tr>
              <a:tr h="238125">
                <a:tc>
                  <a:txBody>
                    <a:bodyPr/>
                    <a:lstStyle/>
                    <a:p>
                      <a:pPr algn="l" fontAlgn="b"/>
                      <a:r>
                        <a:rPr lang="es-ES" sz="1600" b="0" i="0" u="none" strike="noStrike" dirty="0">
                          <a:solidFill>
                            <a:srgbClr val="000000"/>
                          </a:solidFill>
                          <a:effectLst/>
                          <a:latin typeface="Times New Roman" panose="02020603050405020304" pitchFamily="18" charset="0"/>
                        </a:rPr>
                        <a:t>Costo Unitario </a:t>
                      </a:r>
                      <a:r>
                        <a:rPr lang="es-ES" sz="1600" b="0" i="0" u="none" strike="noStrike" dirty="0" smtClean="0">
                          <a:solidFill>
                            <a:srgbClr val="000000"/>
                          </a:solidFill>
                          <a:effectLst/>
                          <a:latin typeface="Times New Roman" panose="02020603050405020304" pitchFamily="18" charset="0"/>
                        </a:rPr>
                        <a:t>Energía Eléctrica </a:t>
                      </a:r>
                      <a:r>
                        <a:rPr lang="es-ES" sz="1600" b="0" i="0" u="none" strike="noStrike" dirty="0">
                          <a:solidFill>
                            <a:srgbClr val="000000"/>
                          </a:solidFill>
                          <a:effectLst/>
                          <a:latin typeface="Times New Roman" panose="02020603050405020304" pitchFamily="18" charset="0"/>
                        </a:rPr>
                        <a:t>/ GLP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15916430"/>
                  </a:ext>
                </a:extLst>
              </a:tr>
              <a:tr h="238125">
                <a:tc>
                  <a:txBody>
                    <a:bodyPr/>
                    <a:lstStyle/>
                    <a:p>
                      <a:pPr algn="l" fontAlgn="b"/>
                      <a:r>
                        <a:rPr lang="es-419" sz="1600" b="0" i="0" u="none" strike="noStrike" dirty="0">
                          <a:solidFill>
                            <a:srgbClr val="000000"/>
                          </a:solidFill>
                          <a:effectLst/>
                          <a:latin typeface="Times New Roman" panose="02020603050405020304" pitchFamily="18" charset="0"/>
                        </a:rPr>
                        <a:t>Costo Consumo (</a:t>
                      </a:r>
                      <a:r>
                        <a:rPr lang="es-419" sz="1600" b="0" i="0" u="none" strike="noStrike" dirty="0" smtClean="0">
                          <a:solidFill>
                            <a:srgbClr val="000000"/>
                          </a:solidFill>
                          <a:effectLst/>
                          <a:latin typeface="Times New Roman" panose="02020603050405020304" pitchFamily="18" charset="0"/>
                        </a:rPr>
                        <a:t>Ton)Energía Eléctrica </a:t>
                      </a:r>
                      <a:r>
                        <a:rPr lang="es-419" sz="1600" b="0" i="0" u="none" strike="noStrike" dirty="0">
                          <a:solidFill>
                            <a:srgbClr val="000000"/>
                          </a:solidFill>
                          <a:effectLst/>
                          <a:latin typeface="Times New Roman" panose="02020603050405020304" pitchFamily="18" charset="0"/>
                        </a:rPr>
                        <a:t>/ GLP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0202231"/>
                  </a:ext>
                </a:extLst>
              </a:tr>
              <a:tr h="238125">
                <a:tc>
                  <a:txBody>
                    <a:bodyPr/>
                    <a:lstStyle/>
                    <a:p>
                      <a:pPr algn="l" fontAlgn="b"/>
                      <a:r>
                        <a:rPr lang="es-ES" sz="1600" b="0" i="0" u="none" strike="noStrike" dirty="0">
                          <a:solidFill>
                            <a:srgbClr val="000000"/>
                          </a:solidFill>
                          <a:effectLst/>
                          <a:latin typeface="Times New Roman" panose="02020603050405020304" pitchFamily="18" charset="0"/>
                        </a:rPr>
                        <a:t>Ahorro por </a:t>
                      </a:r>
                      <a:r>
                        <a:rPr lang="es-ES" sz="1600" b="0" i="0" u="none" strike="noStrike" dirty="0" smtClean="0">
                          <a:solidFill>
                            <a:srgbClr val="000000"/>
                          </a:solidFill>
                          <a:effectLst/>
                          <a:latin typeface="Times New Roman" panose="02020603050405020304" pitchFamily="18" charset="0"/>
                        </a:rPr>
                        <a:t>Energía Eléctrica</a:t>
                      </a:r>
                      <a:endParaRPr lang="es-ES" sz="16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ES" sz="1600" b="0" i="0" u="none" strike="noStrike" dirty="0">
                          <a:solidFill>
                            <a:srgbClr val="000000"/>
                          </a:solidFill>
                          <a:effectLst/>
                          <a:latin typeface="Times New Roman" panose="02020603050405020304" pitchFamily="18"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4068683"/>
                  </a:ext>
                </a:extLst>
              </a:tr>
            </a:tbl>
          </a:graphicData>
        </a:graphic>
      </p:graphicFrame>
      <p:sp>
        <p:nvSpPr>
          <p:cNvPr id="12" name="Elipse 11"/>
          <p:cNvSpPr/>
          <p:nvPr/>
        </p:nvSpPr>
        <p:spPr>
          <a:xfrm>
            <a:off x="2662499" y="4054307"/>
            <a:ext cx="1874784" cy="707650"/>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dirty="0" smtClean="0">
                <a:latin typeface="Times New Roman" panose="02020603050405020304" pitchFamily="18" charset="0"/>
                <a:cs typeface="Times New Roman" panose="02020603050405020304" pitchFamily="18" charset="0"/>
              </a:rPr>
              <a:t>BOMBAS DE CALOR</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1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10"/>
                                        </p:tgtEl>
                                        <p:attrNameLst>
                                          <p:attrName>ppt_h</p:attrName>
                                        </p:attrNameLst>
                                      </p:cBhvr>
                                      <p:tavLst>
                                        <p:tav tm="0">
                                          <p:val>
                                            <p:strVal val="ppt_h"/>
                                          </p:val>
                                        </p:tav>
                                        <p:tav tm="100000">
                                          <p:val>
                                            <p:strVal val="ppt_h"/>
                                          </p:val>
                                        </p:tav>
                                      </p:tavLst>
                                    </p:anim>
                                    <p:anim calcmode="lin" valueType="num">
                                      <p:cBhvr>
                                        <p:cTn id="7" dur="5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P spid="7"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0952" y="-106856"/>
            <a:ext cx="8229600" cy="1143000"/>
          </a:xfrm>
        </p:spPr>
        <p:txBody>
          <a:bodyPr>
            <a:normAutofit/>
          </a:bodyPr>
          <a:lstStyle/>
          <a:p>
            <a:pPr algn="l"/>
            <a:r>
              <a:rPr lang="es-ES" sz="2800" b="1" dirty="0" smtClean="0">
                <a:latin typeface="Times New Roman" panose="02020603050405020304" pitchFamily="18" charset="0"/>
                <a:cs typeface="Times New Roman" panose="02020603050405020304" pitchFamily="18" charset="0"/>
              </a:rPr>
              <a:t>PROCESO DE SECADO</a:t>
            </a:r>
            <a:endParaRPr lang="es-ES" sz="2800" b="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Diagrama 5"/>
          <p:cNvGraphicFramePr/>
          <p:nvPr>
            <p:extLst>
              <p:ext uri="{D42A27DB-BD31-4B8C-83A1-F6EECF244321}">
                <p14:modId xmlns:p14="http://schemas.microsoft.com/office/powerpoint/2010/main" val="2613228630"/>
              </p:ext>
            </p:extLst>
          </p:nvPr>
        </p:nvGraphicFramePr>
        <p:xfrm>
          <a:off x="107504" y="929287"/>
          <a:ext cx="9036496" cy="592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ESPE.png"/>
          <p:cNvPicPr>
            <a:picLocks noChangeAspect="1"/>
          </p:cNvPicPr>
          <p:nvPr/>
        </p:nvPicPr>
        <p:blipFill>
          <a:blip r:embed="rId8" cstate="print"/>
          <a:stretch>
            <a:fillRect/>
          </a:stretch>
        </p:blipFill>
        <p:spPr>
          <a:xfrm>
            <a:off x="7164288" y="188640"/>
            <a:ext cx="1825352" cy="552008"/>
          </a:xfrm>
          <a:prstGeom prst="rect">
            <a:avLst/>
          </a:prstGeom>
        </p:spPr>
      </p:pic>
    </p:spTree>
    <p:extLst>
      <p:ext uri="{BB962C8B-B14F-4D97-AF65-F5344CB8AC3E}">
        <p14:creationId xmlns:p14="http://schemas.microsoft.com/office/powerpoint/2010/main" val="3965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7"/>
                                        </p:tgtEl>
                                        <p:attrNameLst>
                                          <p:attrName>ppt_h</p:attrName>
                                        </p:attrNameLst>
                                      </p:cBhvr>
                                      <p:tavLst>
                                        <p:tav tm="0">
                                          <p:val>
                                            <p:strVal val="ppt_h"/>
                                          </p:val>
                                        </p:tav>
                                        <p:tav tm="100000">
                                          <p:val>
                                            <p:strVal val="ppt_h"/>
                                          </p:val>
                                        </p:tav>
                                      </p:tavLst>
                                    </p:anim>
                                    <p:anim calcmode="lin" valueType="num">
                                      <p:cBhvr>
                                        <p:cTn id="7" dur="5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 y="111599"/>
            <a:ext cx="8229600" cy="706090"/>
          </a:xfrm>
        </p:spPr>
        <p:txBody>
          <a:bodyPr>
            <a:normAutofit/>
          </a:bodyPr>
          <a:lstStyle/>
          <a:p>
            <a:pPr algn="l"/>
            <a:r>
              <a:rPr lang="es-ES" sz="2800" b="1" dirty="0" smtClean="0">
                <a:latin typeface="Times New Roman" panose="02020603050405020304" pitchFamily="18" charset="0"/>
                <a:cs typeface="Times New Roman" panose="02020603050405020304" pitchFamily="18" charset="0"/>
              </a:rPr>
              <a:t>ANALISIS CONTEXTO ECONOMICO</a:t>
            </a:r>
            <a:endParaRPr lang="es-ES" sz="28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39193" y="800470"/>
            <a:ext cx="8229600" cy="5616624"/>
          </a:xfrm>
        </p:spPr>
        <p:txBody>
          <a:bodyPr>
            <a:normAutofit/>
          </a:bodyPr>
          <a:lstStyle/>
          <a:p>
            <a:r>
              <a:rPr lang="es-ES" sz="1600" dirty="0" smtClean="0">
                <a:latin typeface="Times New Roman" panose="02020603050405020304" pitchFamily="18" charset="0"/>
                <a:cs typeface="Times New Roman" panose="02020603050405020304" pitchFamily="18" charset="0"/>
              </a:rPr>
              <a:t>Proyección de ventas hasta 2019</a:t>
            </a:r>
          </a:p>
          <a:p>
            <a:endParaRPr lang="es-ES" sz="1600" dirty="0">
              <a:latin typeface="Times New Roman" panose="02020603050405020304" pitchFamily="18" charset="0"/>
              <a:cs typeface="Times New Roman" panose="02020603050405020304" pitchFamily="18" charset="0"/>
            </a:endParaRPr>
          </a:p>
          <a:p>
            <a:endParaRPr lang="es-ES" sz="1600" dirty="0" smtClean="0">
              <a:latin typeface="Times New Roman" panose="02020603050405020304" pitchFamily="18" charset="0"/>
              <a:cs typeface="Times New Roman" panose="02020603050405020304" pitchFamily="18" charset="0"/>
            </a:endParaRPr>
          </a:p>
          <a:p>
            <a:endParaRPr lang="es-ES" sz="1600" dirty="0" smtClean="0">
              <a:latin typeface="Times New Roman" panose="02020603050405020304" pitchFamily="18" charset="0"/>
              <a:cs typeface="Times New Roman" panose="02020603050405020304" pitchFamily="18" charset="0"/>
            </a:endParaRPr>
          </a:p>
          <a:p>
            <a:endParaRPr lang="es-ES" sz="1600" dirty="0" smtClean="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endParaRPr lang="es-ES" sz="1600" dirty="0" smtClean="0">
              <a:latin typeface="Times New Roman" panose="02020603050405020304" pitchFamily="18" charset="0"/>
              <a:cs typeface="Times New Roman" panose="02020603050405020304" pitchFamily="18" charset="0"/>
            </a:endParaRPr>
          </a:p>
          <a:p>
            <a:r>
              <a:rPr lang="es-ES" sz="1600" dirty="0" smtClean="0">
                <a:latin typeface="Times New Roman" panose="02020603050405020304" pitchFamily="18" charset="0"/>
                <a:cs typeface="Times New Roman" panose="02020603050405020304" pitchFamily="18" charset="0"/>
              </a:rPr>
              <a:t>Costo </a:t>
            </a:r>
            <a:r>
              <a:rPr lang="es-ES" sz="1600" dirty="0" smtClean="0">
                <a:latin typeface="Times New Roman" panose="02020603050405020304" pitchFamily="18" charset="0"/>
                <a:cs typeface="Times New Roman" panose="02020603050405020304" pitchFamily="18" charset="0"/>
              </a:rPr>
              <a:t>de Producción </a:t>
            </a:r>
            <a:r>
              <a:rPr lang="es-ES" sz="1600" dirty="0" smtClean="0">
                <a:latin typeface="Times New Roman" panose="02020603050405020304" pitchFamily="18" charset="0"/>
                <a:cs typeface="Times New Roman" panose="02020603050405020304" pitchFamily="18" charset="0"/>
              </a:rPr>
              <a:t>Actual</a:t>
            </a:r>
            <a:endParaRPr lang="es-ES" sz="1600" dirty="0">
              <a:latin typeface="Times New Roman" panose="02020603050405020304" pitchFamily="18" charset="0"/>
              <a:cs typeface="Times New Roman" panose="02020603050405020304" pitchFamily="18" charset="0"/>
            </a:endParaRPr>
          </a:p>
          <a:p>
            <a:pPr marL="400050" lvl="1" indent="0">
              <a:buNone/>
            </a:pPr>
            <a:endParaRPr lang="es-ES" sz="1600" dirty="0" smtClean="0">
              <a:latin typeface="Times New Roman" panose="02020603050405020304" pitchFamily="18" charset="0"/>
              <a:cs typeface="Times New Roman" panose="02020603050405020304" pitchFamily="18" charset="0"/>
            </a:endParaRPr>
          </a:p>
        </p:txBody>
      </p:sp>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677092265"/>
              </p:ext>
            </p:extLst>
          </p:nvPr>
        </p:nvGraphicFramePr>
        <p:xfrm>
          <a:off x="313184" y="1124744"/>
          <a:ext cx="8519484" cy="1658927"/>
        </p:xfrm>
        <a:graphic>
          <a:graphicData uri="http://schemas.openxmlformats.org/drawingml/2006/table">
            <a:tbl>
              <a:tblPr/>
              <a:tblGrid>
                <a:gridCol w="735165">
                  <a:extLst>
                    <a:ext uri="{9D8B030D-6E8A-4147-A177-3AD203B41FA5}">
                      <a16:colId xmlns:a16="http://schemas.microsoft.com/office/drawing/2014/main" val="813370651"/>
                    </a:ext>
                  </a:extLst>
                </a:gridCol>
                <a:gridCol w="735165">
                  <a:extLst>
                    <a:ext uri="{9D8B030D-6E8A-4147-A177-3AD203B41FA5}">
                      <a16:colId xmlns:a16="http://schemas.microsoft.com/office/drawing/2014/main" val="2808127948"/>
                    </a:ext>
                  </a:extLst>
                </a:gridCol>
                <a:gridCol w="735165">
                  <a:extLst>
                    <a:ext uri="{9D8B030D-6E8A-4147-A177-3AD203B41FA5}">
                      <a16:colId xmlns:a16="http://schemas.microsoft.com/office/drawing/2014/main" val="1454335605"/>
                    </a:ext>
                  </a:extLst>
                </a:gridCol>
                <a:gridCol w="691316">
                  <a:extLst>
                    <a:ext uri="{9D8B030D-6E8A-4147-A177-3AD203B41FA5}">
                      <a16:colId xmlns:a16="http://schemas.microsoft.com/office/drawing/2014/main" val="1640353403"/>
                    </a:ext>
                  </a:extLst>
                </a:gridCol>
                <a:gridCol w="779013">
                  <a:extLst>
                    <a:ext uri="{9D8B030D-6E8A-4147-A177-3AD203B41FA5}">
                      <a16:colId xmlns:a16="http://schemas.microsoft.com/office/drawing/2014/main" val="3033788754"/>
                    </a:ext>
                  </a:extLst>
                </a:gridCol>
                <a:gridCol w="735165">
                  <a:extLst>
                    <a:ext uri="{9D8B030D-6E8A-4147-A177-3AD203B41FA5}">
                      <a16:colId xmlns:a16="http://schemas.microsoft.com/office/drawing/2014/main" val="1565661366"/>
                    </a:ext>
                  </a:extLst>
                </a:gridCol>
                <a:gridCol w="735165">
                  <a:extLst>
                    <a:ext uri="{9D8B030D-6E8A-4147-A177-3AD203B41FA5}">
                      <a16:colId xmlns:a16="http://schemas.microsoft.com/office/drawing/2014/main" val="1965018585"/>
                    </a:ext>
                  </a:extLst>
                </a:gridCol>
                <a:gridCol w="1002187">
                  <a:extLst>
                    <a:ext uri="{9D8B030D-6E8A-4147-A177-3AD203B41FA5}">
                      <a16:colId xmlns:a16="http://schemas.microsoft.com/office/drawing/2014/main" val="1240545178"/>
                    </a:ext>
                  </a:extLst>
                </a:gridCol>
                <a:gridCol w="1152128">
                  <a:extLst>
                    <a:ext uri="{9D8B030D-6E8A-4147-A177-3AD203B41FA5}">
                      <a16:colId xmlns:a16="http://schemas.microsoft.com/office/drawing/2014/main" val="323947628"/>
                    </a:ext>
                  </a:extLst>
                </a:gridCol>
                <a:gridCol w="1219015">
                  <a:extLst>
                    <a:ext uri="{9D8B030D-6E8A-4147-A177-3AD203B41FA5}">
                      <a16:colId xmlns:a16="http://schemas.microsoft.com/office/drawing/2014/main" val="3145274159"/>
                    </a:ext>
                  </a:extLst>
                </a:gridCol>
              </a:tblGrid>
              <a:tr h="413852">
                <a:tc rowSpan="2">
                  <a:txBody>
                    <a:bodyPr/>
                    <a:lstStyle/>
                    <a:p>
                      <a:pPr algn="ctr" fontAlgn="ctr"/>
                      <a:r>
                        <a:rPr lang="es-ES" sz="1300" b="1" i="0" u="none" strike="noStrike" dirty="0">
                          <a:solidFill>
                            <a:schemeClr val="bg1"/>
                          </a:solidFill>
                          <a:effectLst/>
                          <a:latin typeface="Times New Roman" panose="02020603050405020304" pitchFamily="18" charset="0"/>
                        </a:rPr>
                        <a:t>GRANO</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3">
                  <a:txBody>
                    <a:bodyPr/>
                    <a:lstStyle/>
                    <a:p>
                      <a:pPr algn="ctr" fontAlgn="ctr"/>
                      <a:r>
                        <a:rPr lang="es-ES" sz="1300" b="1" i="0" u="none" strike="noStrike" dirty="0">
                          <a:solidFill>
                            <a:schemeClr val="bg1"/>
                          </a:solidFill>
                          <a:effectLst/>
                          <a:latin typeface="Times New Roman" panose="02020603050405020304" pitchFamily="18" charset="0"/>
                        </a:rPr>
                        <a:t>PRODUCCION REAL</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s-ES"/>
                    </a:p>
                  </a:txBody>
                  <a:tcPr/>
                </a:tc>
                <a:tc hMerge="1">
                  <a:txBody>
                    <a:bodyPr/>
                    <a:lstStyle/>
                    <a:p>
                      <a:endParaRPr lang="es-ES"/>
                    </a:p>
                  </a:txBody>
                  <a:tcPr/>
                </a:tc>
                <a:tc gridSpan="3">
                  <a:txBody>
                    <a:bodyPr/>
                    <a:lstStyle/>
                    <a:p>
                      <a:pPr algn="ctr" fontAlgn="ctr"/>
                      <a:r>
                        <a:rPr lang="es-ES" sz="1300" b="1" i="0" u="none" strike="noStrike" dirty="0">
                          <a:solidFill>
                            <a:schemeClr val="bg1"/>
                          </a:solidFill>
                          <a:effectLst/>
                          <a:latin typeface="Times New Roman" panose="02020603050405020304" pitchFamily="18" charset="0"/>
                        </a:rPr>
                        <a:t>PRODUCCION PROYECTADA</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es-ES"/>
                    </a:p>
                  </a:txBody>
                  <a:tcPr/>
                </a:tc>
                <a:tc hMerge="1">
                  <a:txBody>
                    <a:bodyPr/>
                    <a:lstStyle/>
                    <a:p>
                      <a:endParaRPr lang="es-ES"/>
                    </a:p>
                  </a:txBody>
                  <a:tcPr/>
                </a:tc>
                <a:tc rowSpan="2">
                  <a:txBody>
                    <a:bodyPr/>
                    <a:lstStyle/>
                    <a:p>
                      <a:pPr algn="ctr" fontAlgn="ctr"/>
                      <a:r>
                        <a:rPr lang="es-ES" sz="1300" b="1" i="0" u="none" strike="noStrike" dirty="0" smtClean="0">
                          <a:solidFill>
                            <a:schemeClr val="bg1"/>
                          </a:solidFill>
                          <a:effectLst/>
                          <a:latin typeface="Times New Roman" panose="02020603050405020304" pitchFamily="18" charset="0"/>
                        </a:rPr>
                        <a:t>CAP.</a:t>
                      </a:r>
                      <a:r>
                        <a:rPr lang="es-ES" sz="1300" b="1" i="0" u="none" strike="noStrike" baseline="0" dirty="0" smtClean="0">
                          <a:solidFill>
                            <a:schemeClr val="bg1"/>
                          </a:solidFill>
                          <a:effectLst/>
                          <a:latin typeface="Times New Roman" panose="02020603050405020304" pitchFamily="18" charset="0"/>
                        </a:rPr>
                        <a:t> </a:t>
                      </a:r>
                    </a:p>
                    <a:p>
                      <a:pPr algn="ctr" fontAlgn="ctr"/>
                      <a:r>
                        <a:rPr lang="es-ES" sz="1300" b="1" i="0" u="none" strike="noStrike" dirty="0" smtClean="0">
                          <a:solidFill>
                            <a:schemeClr val="bg1"/>
                          </a:solidFill>
                          <a:effectLst/>
                          <a:latin typeface="Times New Roman" panose="02020603050405020304" pitchFamily="18" charset="0"/>
                        </a:rPr>
                        <a:t>ACTUAL </a:t>
                      </a:r>
                      <a:r>
                        <a:rPr lang="es-ES" sz="1300" b="1" i="0" u="none" strike="noStrike" dirty="0">
                          <a:solidFill>
                            <a:schemeClr val="bg1"/>
                          </a:solidFill>
                          <a:effectLst/>
                          <a:latin typeface="Times New Roman" panose="02020603050405020304" pitchFamily="18" charset="0"/>
                        </a:rPr>
                        <a:t>INSTALADA</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rowSpan="2">
                  <a:txBody>
                    <a:bodyPr/>
                    <a:lstStyle/>
                    <a:p>
                      <a:pPr algn="ctr" fontAlgn="ctr"/>
                      <a:r>
                        <a:rPr lang="es-ES" sz="1300" b="1" i="0" u="none" strike="noStrike" dirty="0" smtClean="0">
                          <a:solidFill>
                            <a:schemeClr val="bg1"/>
                          </a:solidFill>
                          <a:effectLst/>
                          <a:latin typeface="Times New Roman" panose="02020603050405020304" pitchFamily="18" charset="0"/>
                        </a:rPr>
                        <a:t>%</a:t>
                      </a:r>
                      <a:r>
                        <a:rPr lang="es-ES" sz="1300" b="1" i="0" u="none" strike="noStrike" baseline="0" dirty="0" smtClean="0">
                          <a:solidFill>
                            <a:schemeClr val="bg1"/>
                          </a:solidFill>
                          <a:effectLst/>
                          <a:latin typeface="Times New Roman" panose="02020603050405020304" pitchFamily="18" charset="0"/>
                        </a:rPr>
                        <a:t> OCUPACION PLANTA </a:t>
                      </a:r>
                      <a:r>
                        <a:rPr lang="es-ES" sz="1300" b="1" i="0" u="none" strike="noStrike" dirty="0" smtClean="0">
                          <a:solidFill>
                            <a:schemeClr val="bg1"/>
                          </a:solidFill>
                          <a:effectLst/>
                          <a:latin typeface="Times New Roman" panose="02020603050405020304" pitchFamily="18" charset="0"/>
                        </a:rPr>
                        <a:t>2018</a:t>
                      </a:r>
                      <a:endParaRPr lang="es-ES" sz="1300" b="1" i="0" u="none" strike="noStrike" dirty="0">
                        <a:solidFill>
                          <a:schemeClr val="bg1"/>
                        </a:solidFill>
                        <a:effectLst/>
                        <a:latin typeface="Times New Roman" panose="02020603050405020304" pitchFamily="18" charset="0"/>
                      </a:endParaRP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rowSpan="2">
                  <a:txBody>
                    <a:bodyPr/>
                    <a:lstStyle/>
                    <a:p>
                      <a:pPr algn="ctr" fontAlgn="ctr"/>
                      <a:r>
                        <a:rPr lang="es-ES" sz="1300" b="1" i="0" u="none" strike="noStrike" dirty="0" smtClean="0">
                          <a:solidFill>
                            <a:schemeClr val="bg1"/>
                          </a:solidFill>
                          <a:effectLst/>
                          <a:latin typeface="Times New Roman" panose="02020603050405020304" pitchFamily="18" charset="0"/>
                        </a:rPr>
                        <a:t>%</a:t>
                      </a:r>
                      <a:r>
                        <a:rPr lang="es-ES" sz="1300" b="1" i="0" u="none" strike="noStrike" baseline="0" dirty="0" smtClean="0">
                          <a:solidFill>
                            <a:schemeClr val="bg1"/>
                          </a:solidFill>
                          <a:effectLst/>
                          <a:latin typeface="Times New Roman" panose="02020603050405020304" pitchFamily="18" charset="0"/>
                        </a:rPr>
                        <a:t> OCUPACION PLANTA 2019</a:t>
                      </a:r>
                      <a:endParaRPr lang="es-ES" sz="1300" b="1" i="0" u="none" strike="noStrike" dirty="0">
                        <a:solidFill>
                          <a:schemeClr val="bg1"/>
                        </a:solidFill>
                        <a:effectLst/>
                        <a:latin typeface="Times New Roman" panose="02020603050405020304" pitchFamily="18" charset="0"/>
                      </a:endParaRP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950248896"/>
                  </a:ext>
                </a:extLst>
              </a:tr>
              <a:tr h="335243">
                <a:tc vMerge="1">
                  <a:txBody>
                    <a:bodyPr/>
                    <a:lstStyle/>
                    <a:p>
                      <a:endParaRPr lang="es-ES"/>
                    </a:p>
                  </a:txBody>
                  <a:tcPr/>
                </a:tc>
                <a:tc>
                  <a:txBody>
                    <a:bodyPr/>
                    <a:lstStyle/>
                    <a:p>
                      <a:pPr algn="ctr" fontAlgn="ctr"/>
                      <a:r>
                        <a:rPr lang="es-ES" sz="1300" b="1" i="0" u="none" strike="noStrike" dirty="0">
                          <a:solidFill>
                            <a:schemeClr val="tx1"/>
                          </a:solidFill>
                          <a:effectLst/>
                          <a:latin typeface="Times New Roman" panose="02020603050405020304" pitchFamily="18" charset="0"/>
                        </a:rPr>
                        <a:t>2014</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ES" sz="1300" b="1" i="0" u="none" strike="noStrike" dirty="0">
                          <a:solidFill>
                            <a:schemeClr val="tx1"/>
                          </a:solidFill>
                          <a:effectLst/>
                          <a:latin typeface="Times New Roman" panose="02020603050405020304" pitchFamily="18" charset="0"/>
                        </a:rPr>
                        <a:t>2015</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ES" sz="1300" b="1" i="0" u="none" strike="noStrike" dirty="0">
                          <a:solidFill>
                            <a:schemeClr val="tx1"/>
                          </a:solidFill>
                          <a:effectLst/>
                          <a:latin typeface="Times New Roman" panose="02020603050405020304" pitchFamily="18" charset="0"/>
                        </a:rPr>
                        <a:t>2016</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ES" sz="1300" b="1" i="0" u="none" strike="noStrike" dirty="0">
                          <a:solidFill>
                            <a:schemeClr val="tx1"/>
                          </a:solidFill>
                          <a:effectLst/>
                          <a:latin typeface="Times New Roman" panose="02020603050405020304" pitchFamily="18" charset="0"/>
                        </a:rPr>
                        <a:t>2017</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S" sz="1300" b="1" i="0" u="none" strike="noStrike" dirty="0">
                          <a:solidFill>
                            <a:schemeClr val="tx1"/>
                          </a:solidFill>
                          <a:effectLst/>
                          <a:latin typeface="Times New Roman" panose="02020603050405020304" pitchFamily="18" charset="0"/>
                        </a:rPr>
                        <a:t>2018</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ES" sz="1300" b="1" i="0" u="none" strike="noStrike" dirty="0">
                          <a:solidFill>
                            <a:schemeClr val="tx1"/>
                          </a:solidFill>
                          <a:effectLst/>
                          <a:latin typeface="Times New Roman" panose="02020603050405020304" pitchFamily="18" charset="0"/>
                        </a:rPr>
                        <a:t>2019</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396330203"/>
                  </a:ext>
                </a:extLst>
              </a:tr>
              <a:tr h="227458">
                <a:tc>
                  <a:txBody>
                    <a:bodyPr/>
                    <a:lstStyle/>
                    <a:p>
                      <a:pPr algn="l" fontAlgn="ctr"/>
                      <a:r>
                        <a:rPr lang="es-ES" sz="1300" b="0" i="0" u="none" strike="noStrike" dirty="0">
                          <a:solidFill>
                            <a:srgbClr val="000000"/>
                          </a:solidFill>
                          <a:effectLst/>
                          <a:latin typeface="Times New Roman" panose="02020603050405020304" pitchFamily="18" charset="0"/>
                        </a:rPr>
                        <a:t>Maíz</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123,44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244,44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268,90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357,72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430,45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503,18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414,98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96%</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420360"/>
                  </a:ext>
                </a:extLst>
              </a:tr>
              <a:tr h="227458">
                <a:tc>
                  <a:txBody>
                    <a:bodyPr/>
                    <a:lstStyle/>
                    <a:p>
                      <a:pPr algn="l" fontAlgn="ctr"/>
                      <a:r>
                        <a:rPr lang="es-ES" sz="1300" b="0" i="0" u="none" strike="noStrike" dirty="0">
                          <a:solidFill>
                            <a:srgbClr val="000000"/>
                          </a:solidFill>
                          <a:effectLst/>
                          <a:latin typeface="Times New Roman" panose="02020603050405020304" pitchFamily="18" charset="0"/>
                        </a:rPr>
                        <a:t>Arroz </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219,76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207,36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212,67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210,02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210,68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210,68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153,37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681284"/>
                  </a:ext>
                </a:extLst>
              </a:tr>
              <a:tr h="227458">
                <a:tc>
                  <a:txBody>
                    <a:bodyPr/>
                    <a:lstStyle/>
                    <a:p>
                      <a:pPr algn="l" fontAlgn="ctr"/>
                      <a:r>
                        <a:rPr lang="es-ES" sz="1300" b="0" i="0" u="none" strike="noStrike" dirty="0">
                          <a:solidFill>
                            <a:srgbClr val="000000"/>
                          </a:solidFill>
                          <a:effectLst/>
                          <a:latin typeface="Times New Roman" panose="02020603050405020304" pitchFamily="18" charset="0"/>
                        </a:rPr>
                        <a:t>Soya </a:t>
                      </a:r>
                    </a:p>
                  </a:txBody>
                  <a:tcPr marL="8645" marR="8645" marT="8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92,33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110,44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99,01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104,72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101,86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103,29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0" i="0" u="none" strike="noStrike" dirty="0">
                          <a:solidFill>
                            <a:srgbClr val="000000"/>
                          </a:solidFill>
                          <a:effectLst/>
                          <a:latin typeface="Times New Roman" panose="02020603050405020304" pitchFamily="18" charset="0"/>
                        </a:rPr>
                        <a:t>            82,45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553249"/>
                  </a:ext>
                </a:extLst>
              </a:tr>
              <a:tr h="227458">
                <a:tc>
                  <a:txBody>
                    <a:bodyPr/>
                    <a:lstStyle/>
                    <a:p>
                      <a:pPr algn="l" fontAlgn="b"/>
                      <a:r>
                        <a:rPr lang="es-ES" sz="1300" b="1" i="0" u="none" strike="noStrike" dirty="0">
                          <a:solidFill>
                            <a:srgbClr val="000000"/>
                          </a:solidFill>
                          <a:effectLst/>
                          <a:latin typeface="Times New Roman" panose="02020603050405020304" pitchFamily="18" charset="0"/>
                        </a:rPr>
                        <a:t>TOTAL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435,53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562,24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580,58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672,46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742,99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817,15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300" b="1" i="0" u="none" strike="noStrike" dirty="0">
                          <a:solidFill>
                            <a:srgbClr val="000000"/>
                          </a:solidFill>
                          <a:effectLst/>
                          <a:latin typeface="Times New Roman" panose="02020603050405020304" pitchFamily="18" charset="0"/>
                        </a:rPr>
                        <a:t>          650,80   </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1" i="0" u="none" strike="noStrike" dirty="0">
                          <a:solidFill>
                            <a:srgbClr val="000000"/>
                          </a:solidFill>
                          <a:effectLst/>
                          <a:latin typeface="Times New Roman" panose="02020603050405020304" pitchFamily="18" charset="0"/>
                          <a:cs typeface="Times New Roman" panose="02020603050405020304" pitchFamily="18" charset="0"/>
                        </a:rPr>
                        <a:t>88%</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1" i="0" u="none" strike="noStrike" dirty="0">
                          <a:solidFill>
                            <a:srgbClr val="000000"/>
                          </a:solidFill>
                          <a:effectLst/>
                          <a:latin typeface="Times New Roman" panose="02020603050405020304" pitchFamily="18" charset="0"/>
                          <a:cs typeface="Times New Roman" panose="02020603050405020304" pitchFamily="18" charset="0"/>
                        </a:rPr>
                        <a:t>80%</a:t>
                      </a:r>
                    </a:p>
                  </a:txBody>
                  <a:tcPr marL="8645" marR="8645" marT="8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984440"/>
                  </a:ext>
                </a:extLst>
              </a:tr>
            </a:tbl>
          </a:graphicData>
        </a:graphic>
      </p:graphicFrame>
      <p:sp>
        <p:nvSpPr>
          <p:cNvPr id="11" name="Rectángulo 10"/>
          <p:cNvSpPr/>
          <p:nvPr/>
        </p:nvSpPr>
        <p:spPr>
          <a:xfrm>
            <a:off x="185533" y="4222534"/>
            <a:ext cx="8804107" cy="51531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600" b="1" dirty="0" smtClean="0">
                <a:latin typeface="Times New Roman" panose="02020603050405020304" pitchFamily="18" charset="0"/>
                <a:cs typeface="Times New Roman" panose="02020603050405020304" pitchFamily="18" charset="0"/>
              </a:rPr>
              <a:t>El precio de GLP con subsidio comparado con el precio de </a:t>
            </a:r>
            <a:r>
              <a:rPr lang="es-ES" sz="1600" b="1" dirty="0" smtClean="0">
                <a:latin typeface="Times New Roman" panose="02020603050405020304" pitchFamily="18" charset="0"/>
                <a:cs typeface="Times New Roman" panose="02020603050405020304" pitchFamily="18" charset="0"/>
              </a:rPr>
              <a:t>Kwh </a:t>
            </a:r>
            <a:r>
              <a:rPr lang="es-ES" sz="1600" b="1" dirty="0" smtClean="0">
                <a:latin typeface="Times New Roman" panose="02020603050405020304" pitchFamily="18" charset="0"/>
                <a:cs typeface="Times New Roman" panose="02020603050405020304" pitchFamily="18" charset="0"/>
              </a:rPr>
              <a:t>es 3,14 veces mas costoso; y sin subsidio es 7,71 </a:t>
            </a:r>
            <a:r>
              <a:rPr lang="es-ES" sz="1600" b="1" dirty="0">
                <a:latin typeface="Times New Roman" panose="02020603050405020304" pitchFamily="18" charset="0"/>
                <a:cs typeface="Times New Roman" panose="02020603050405020304" pitchFamily="18" charset="0"/>
              </a:rPr>
              <a:t>veces mas costoso</a:t>
            </a:r>
            <a:r>
              <a:rPr lang="es-ES" sz="1600" b="1" dirty="0" smtClean="0">
                <a:latin typeface="Times New Roman" panose="02020603050405020304" pitchFamily="18" charset="0"/>
                <a:cs typeface="Times New Roman" panose="02020603050405020304" pitchFamily="18" charset="0"/>
              </a:rPr>
              <a:t>. </a:t>
            </a:r>
            <a:endParaRPr lang="es-ES" sz="1600"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2830693"/>
              </p:ext>
            </p:extLst>
          </p:nvPr>
        </p:nvGraphicFramePr>
        <p:xfrm>
          <a:off x="2589187" y="4801696"/>
          <a:ext cx="6400453" cy="2011680"/>
        </p:xfrm>
        <a:graphic>
          <a:graphicData uri="http://schemas.openxmlformats.org/drawingml/2006/table">
            <a:tbl>
              <a:tblPr/>
              <a:tblGrid>
                <a:gridCol w="1924412">
                  <a:extLst>
                    <a:ext uri="{9D8B030D-6E8A-4147-A177-3AD203B41FA5}">
                      <a16:colId xmlns:a16="http://schemas.microsoft.com/office/drawing/2014/main" val="776336108"/>
                    </a:ext>
                  </a:extLst>
                </a:gridCol>
                <a:gridCol w="1140393">
                  <a:extLst>
                    <a:ext uri="{9D8B030D-6E8A-4147-A177-3AD203B41FA5}">
                      <a16:colId xmlns:a16="http://schemas.microsoft.com/office/drawing/2014/main" val="2593702998"/>
                    </a:ext>
                  </a:extLst>
                </a:gridCol>
                <a:gridCol w="1140393">
                  <a:extLst>
                    <a:ext uri="{9D8B030D-6E8A-4147-A177-3AD203B41FA5}">
                      <a16:colId xmlns:a16="http://schemas.microsoft.com/office/drawing/2014/main" val="198292419"/>
                    </a:ext>
                  </a:extLst>
                </a:gridCol>
                <a:gridCol w="1054862">
                  <a:extLst>
                    <a:ext uri="{9D8B030D-6E8A-4147-A177-3AD203B41FA5}">
                      <a16:colId xmlns:a16="http://schemas.microsoft.com/office/drawing/2014/main" val="2296408242"/>
                    </a:ext>
                  </a:extLst>
                </a:gridCol>
                <a:gridCol w="1140393">
                  <a:extLst>
                    <a:ext uri="{9D8B030D-6E8A-4147-A177-3AD203B41FA5}">
                      <a16:colId xmlns:a16="http://schemas.microsoft.com/office/drawing/2014/main" val="3181268165"/>
                    </a:ext>
                  </a:extLst>
                </a:gridCol>
              </a:tblGrid>
              <a:tr h="206725">
                <a:tc>
                  <a:txBody>
                    <a:bodyPr/>
                    <a:lstStyle/>
                    <a:p>
                      <a:pPr algn="l" fontAlgn="b"/>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LECHO FIJO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PLATOS PERFORADOS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696725625"/>
                  </a:ext>
                </a:extLst>
              </a:tr>
              <a:tr h="206725">
                <a:tc>
                  <a:txBody>
                    <a:bodyPr/>
                    <a:lstStyle/>
                    <a:p>
                      <a:pPr algn="l" fontAlgn="b"/>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ES" sz="1500" b="0" i="0" u="none" strike="noStrike" dirty="0" smtClean="0">
                          <a:solidFill>
                            <a:srgbClr val="000000"/>
                          </a:solidFill>
                          <a:effectLst/>
                          <a:latin typeface="Times New Roman" panose="02020603050405020304" pitchFamily="18" charset="0"/>
                          <a:cs typeface="Times New Roman" panose="02020603050405020304" pitchFamily="18" charset="0"/>
                        </a:rPr>
                        <a:t>Maíz-Arroz</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Soya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500" b="0" i="0" u="none" strike="noStrike" dirty="0" smtClean="0">
                          <a:solidFill>
                            <a:srgbClr val="000000"/>
                          </a:solidFill>
                          <a:effectLst/>
                          <a:latin typeface="Times New Roman" panose="02020603050405020304" pitchFamily="18" charset="0"/>
                          <a:cs typeface="Times New Roman" panose="02020603050405020304" pitchFamily="18" charset="0"/>
                        </a:rPr>
                        <a:t>Maíz-Arroz</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Soya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443865"/>
                  </a:ext>
                </a:extLst>
              </a:tr>
              <a:tr h="206725">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Materia Prima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94,20%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96,64%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96,87%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98,21%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1895859"/>
                  </a:ext>
                </a:extLst>
              </a:tr>
              <a:tr h="206725">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Insumos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2,48%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945768"/>
                  </a:ext>
                </a:extLst>
              </a:tr>
              <a:tr h="206725">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Preservante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510322"/>
                  </a:ext>
                </a:extLst>
              </a:tr>
              <a:tr h="206725">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Mano de Obra Directa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2,32%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5922049"/>
                  </a:ext>
                </a:extLst>
              </a:tr>
              <a:tr h="206725">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CIF</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818881"/>
                  </a:ext>
                </a:extLst>
              </a:tr>
              <a:tr h="85562">
                <a:tc>
                  <a:txBody>
                    <a:bodyPr/>
                    <a:lstStyle/>
                    <a:p>
                      <a:pPr algn="l" fontAlgn="b"/>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0253904"/>
                  </a:ext>
                </a:extLst>
              </a:tr>
              <a:tr h="150627">
                <a:tc>
                  <a:txBody>
                    <a:bodyPr/>
                    <a:lstStyle/>
                    <a:p>
                      <a:pPr algn="l"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UTILIDAD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9,60%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12,10%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500" b="0" i="0" u="none" strike="noStrike" dirty="0">
                          <a:solidFill>
                            <a:srgbClr val="000000"/>
                          </a:solidFill>
                          <a:effectLst/>
                          <a:latin typeface="Times New Roman" panose="02020603050405020304" pitchFamily="18" charset="0"/>
                          <a:cs typeface="Times New Roman" panose="02020603050405020304" pitchFamily="18" charset="0"/>
                        </a:rPr>
                        <a:t>16,40%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245105"/>
                  </a:ext>
                </a:extLst>
              </a:tr>
            </a:tbl>
          </a:graphicData>
        </a:graphic>
      </p:graphicFrame>
      <p:graphicFrame>
        <p:nvGraphicFramePr>
          <p:cNvPr id="6" name="Diagrama 5"/>
          <p:cNvGraphicFramePr/>
          <p:nvPr>
            <p:extLst>
              <p:ext uri="{D42A27DB-BD31-4B8C-83A1-F6EECF244321}">
                <p14:modId xmlns:p14="http://schemas.microsoft.com/office/powerpoint/2010/main" val="938393077"/>
              </p:ext>
            </p:extLst>
          </p:nvPr>
        </p:nvGraphicFramePr>
        <p:xfrm>
          <a:off x="185571" y="3140968"/>
          <a:ext cx="8850925" cy="99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lipse 9"/>
          <p:cNvSpPr/>
          <p:nvPr/>
        </p:nvSpPr>
        <p:spPr>
          <a:xfrm>
            <a:off x="339193" y="5482844"/>
            <a:ext cx="1874784" cy="707650"/>
          </a:xfrm>
          <a:prstGeom prst="ellipse">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600" b="1" dirty="0" smtClean="0">
                <a:solidFill>
                  <a:schemeClr val="bg1"/>
                </a:solidFill>
                <a:latin typeface="Times New Roman" panose="02020603050405020304" pitchFamily="18" charset="0"/>
                <a:cs typeface="Times New Roman" panose="02020603050405020304" pitchFamily="18" charset="0"/>
              </a:rPr>
              <a:t>Costos Actuales</a:t>
            </a:r>
            <a:endParaRPr lang="es-E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1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1" grpId="0" animBg="1"/>
      <p:bldGraphic spid="6"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492896"/>
            <a:ext cx="8388424" cy="1143000"/>
          </a:xfrm>
        </p:spPr>
        <p:txBody>
          <a:bodyPr>
            <a:noAutofit/>
          </a:bodyPr>
          <a:lstStyle/>
          <a:p>
            <a:pPr algn="l"/>
            <a:r>
              <a:rPr lang="es-ES" sz="3000" b="1" dirty="0" smtClean="0">
                <a:latin typeface="Times New Roman" panose="02020603050405020304" pitchFamily="18" charset="0"/>
                <a:cs typeface="Times New Roman" panose="02020603050405020304" pitchFamily="18" charset="0"/>
              </a:rPr>
              <a:t>PROPUESTA APLICACIÓN </a:t>
            </a:r>
            <a:r>
              <a:rPr lang="es-ES" sz="3000" b="1" dirty="0" smtClean="0">
                <a:latin typeface="Times New Roman" panose="02020603050405020304" pitchFamily="18" charset="0"/>
                <a:cs typeface="Times New Roman" panose="02020603050405020304" pitchFamily="18" charset="0"/>
              </a:rPr>
              <a:t/>
            </a:r>
            <a:br>
              <a:rPr lang="es-ES" sz="3000" b="1" dirty="0" smtClean="0">
                <a:latin typeface="Times New Roman" panose="02020603050405020304" pitchFamily="18" charset="0"/>
                <a:cs typeface="Times New Roman" panose="02020603050405020304" pitchFamily="18" charset="0"/>
              </a:rPr>
            </a:br>
            <a:r>
              <a:rPr lang="es-ES" sz="3000" b="1" dirty="0" smtClean="0">
                <a:latin typeface="Times New Roman" panose="02020603050405020304" pitchFamily="18" charset="0"/>
                <a:cs typeface="Times New Roman" panose="02020603050405020304" pitchFamily="18" charset="0"/>
              </a:rPr>
              <a:t>NUEVA TECNOLOGIA - </a:t>
            </a:r>
            <a:r>
              <a:rPr lang="es-ES" sz="3000" b="1" dirty="0" smtClean="0">
                <a:latin typeface="Times New Roman" panose="02020603050405020304" pitchFamily="18" charset="0"/>
                <a:cs typeface="Times New Roman" panose="02020603050405020304" pitchFamily="18" charset="0"/>
              </a:rPr>
              <a:t>BOMBAS DE CALOR</a:t>
            </a:r>
            <a:endParaRPr lang="es-ES" sz="3000" b="1" dirty="0">
              <a:latin typeface="Times New Roman" panose="02020603050405020304" pitchFamily="18" charset="0"/>
              <a:cs typeface="Times New Roman" panose="02020603050405020304" pitchFamily="18" charset="0"/>
            </a:endParaRPr>
          </a:p>
        </p:txBody>
      </p:sp>
      <p:pic>
        <p:nvPicPr>
          <p:cNvPr id="4" name="3 Imagen" descr="ESPE.png"/>
          <p:cNvPicPr>
            <a:picLocks noChangeAspect="1"/>
          </p:cNvPicPr>
          <p:nvPr/>
        </p:nvPicPr>
        <p:blipFill>
          <a:blip r:embed="rId3" cstate="print"/>
          <a:stretch>
            <a:fillRect/>
          </a:stretch>
        </p:blipFill>
        <p:spPr>
          <a:xfrm>
            <a:off x="7164288" y="188640"/>
            <a:ext cx="1825352" cy="552008"/>
          </a:xfrm>
          <a:prstGeom prst="rect">
            <a:avLst/>
          </a:prstGeom>
        </p:spPr>
      </p:pic>
    </p:spTree>
    <p:extLst>
      <p:ext uri="{BB962C8B-B14F-4D97-AF65-F5344CB8AC3E}">
        <p14:creationId xmlns:p14="http://schemas.microsoft.com/office/powerpoint/2010/main" val="25712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indefinite" fill="hold" nodeType="after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TotalTime>
  <Words>4256</Words>
  <Application>Microsoft Office PowerPoint</Application>
  <PresentationFormat>Presentación en pantalla (4:3)</PresentationFormat>
  <Paragraphs>635</Paragraphs>
  <Slides>17</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Freestyle Script</vt:lpstr>
      <vt:lpstr>Times New Roman</vt:lpstr>
      <vt:lpstr>Wingdings</vt:lpstr>
      <vt:lpstr>Tema de Office</vt:lpstr>
      <vt:lpstr>Departamento de Ciencias Económicas, Administrativas y de Comercio</vt:lpstr>
      <vt:lpstr>Objetivos </vt:lpstr>
      <vt:lpstr>Presentación de PowerPoint</vt:lpstr>
      <vt:lpstr>Planteamiento del Problema</vt:lpstr>
      <vt:lpstr>ANALISIS CONTEXTO POLITICO</vt:lpstr>
      <vt:lpstr>ANALISIS CONTEXTO TECNOLOGICO</vt:lpstr>
      <vt:lpstr>PROCESO DE SECADO</vt:lpstr>
      <vt:lpstr>ANALISIS CONTEXTO ECONOMICO</vt:lpstr>
      <vt:lpstr>PROPUESTA APLICACIÓN  NUEVA TECNOLOGIA - BOMBAS DE CALOR</vt:lpstr>
      <vt:lpstr>ANALISIS COMPARATIVO COSTO  NUEVA TECNOLOGIA Sustitución Lecho Fijo</vt:lpstr>
      <vt:lpstr>ANALISIS COMPARATIVO COSTO  NUEVA TECNOLOGIA Sustitución Platos Perforados</vt:lpstr>
      <vt:lpstr>ESTUDIO DE CASO – ANALISIS IMPLEMENTACION PROYECTO</vt:lpstr>
      <vt:lpstr>IMPACTO SOCIO ECONOMICO SECTOR AGROINDUSTRIAL POR ELIMINACION DEL SUBSIDIO DE GLP</vt:lpstr>
      <vt:lpstr>IMPACTO SOCIO ECONOMICO SECTOR AGROINDUSTRIAL POR ELIMINACION DEL SUBSIDIO DE GLP</vt:lpstr>
      <vt:lpstr>Conclusiones </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dc:title>
  <dc:creator>ESTUDIO</dc:creator>
  <cp:lastModifiedBy>CARLA RIOS</cp:lastModifiedBy>
  <cp:revision>88</cp:revision>
  <cp:lastPrinted>2017-12-21T13:34:22Z</cp:lastPrinted>
  <dcterms:created xsi:type="dcterms:W3CDTF">2017-12-17T17:02:14Z</dcterms:created>
  <dcterms:modified xsi:type="dcterms:W3CDTF">2017-12-21T13:40:44Z</dcterms:modified>
</cp:coreProperties>
</file>