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2" r:id="rId8"/>
    <p:sldId id="263" r:id="rId9"/>
    <p:sldId id="264" r:id="rId10"/>
    <p:sldId id="283" r:id="rId11"/>
    <p:sldId id="286" r:id="rId12"/>
    <p:sldId id="288" r:id="rId13"/>
    <p:sldId id="287" r:id="rId14"/>
    <p:sldId id="289" r:id="rId15"/>
    <p:sldId id="268" r:id="rId16"/>
    <p:sldId id="269" r:id="rId17"/>
    <p:sldId id="270" r:id="rId18"/>
    <p:sldId id="271" r:id="rId19"/>
    <p:sldId id="272" r:id="rId20"/>
    <p:sldId id="273" r:id="rId21"/>
    <p:sldId id="280" r:id="rId22"/>
    <p:sldId id="275" r:id="rId23"/>
    <p:sldId id="284" r:id="rId24"/>
    <p:sldId id="28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00"/>
    <a:srgbClr val="00CCFF"/>
    <a:srgbClr val="6699FF"/>
    <a:srgbClr val="009999"/>
    <a:srgbClr val="9900CC"/>
    <a:srgbClr val="FF9900"/>
    <a:srgbClr val="CC0066"/>
    <a:srgbClr val="0033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77F41-9D84-430D-A2D3-B7F019DC9FFA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B16C2257-A334-45F7-A450-55C682909FD2}">
      <dgm:prSet phldrT="[Texto]" custT="1"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es-EC" sz="1800" dirty="0" smtClean="0"/>
            <a:t>La empresa Ivan Bohman C.A. mantiene un Sistema de Gestión de Calidad basado en la Norma ISO 9001:2008 y ha presentado inconvenientes en la comercialización y prestación de sus servicios debido a: </a:t>
          </a:r>
          <a:endParaRPr lang="es-EC" sz="1800" dirty="0"/>
        </a:p>
      </dgm:t>
    </dgm:pt>
    <dgm:pt modelId="{40E07B67-AEED-44DE-BC19-123675E5BDB5}" type="parTrans" cxnId="{BC82725A-C02C-44B0-987A-8F9810E22511}">
      <dgm:prSet/>
      <dgm:spPr/>
      <dgm:t>
        <a:bodyPr/>
        <a:lstStyle/>
        <a:p>
          <a:endParaRPr lang="es-EC" sz="1800"/>
        </a:p>
      </dgm:t>
    </dgm:pt>
    <dgm:pt modelId="{32776E62-A611-46B9-961A-61A39A5F7385}" type="sibTrans" cxnId="{BC82725A-C02C-44B0-987A-8F9810E22511}">
      <dgm:prSet/>
      <dgm:spPr/>
      <dgm:t>
        <a:bodyPr/>
        <a:lstStyle/>
        <a:p>
          <a:endParaRPr lang="es-EC" sz="1800"/>
        </a:p>
      </dgm:t>
    </dgm:pt>
    <dgm:pt modelId="{08156563-D318-46E9-9792-B17A6432BC4D}" type="pres">
      <dgm:prSet presAssocID="{C7D77F41-9D84-430D-A2D3-B7F019DC9F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C0B9B8E-E23D-40C3-AC1E-9145577C0207}" type="pres">
      <dgm:prSet presAssocID="{B16C2257-A334-45F7-A450-55C682909FD2}" presName="parentText" presStyleLbl="node1" presStyleIdx="0" presStyleCnt="1" custScaleY="6551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C82725A-C02C-44B0-987A-8F9810E22511}" srcId="{C7D77F41-9D84-430D-A2D3-B7F019DC9FFA}" destId="{B16C2257-A334-45F7-A450-55C682909FD2}" srcOrd="0" destOrd="0" parTransId="{40E07B67-AEED-44DE-BC19-123675E5BDB5}" sibTransId="{32776E62-A611-46B9-961A-61A39A5F7385}"/>
    <dgm:cxn modelId="{8B726DDD-428A-40C1-9812-4C996E574EDF}" type="presOf" srcId="{B16C2257-A334-45F7-A450-55C682909FD2}" destId="{0C0B9B8E-E23D-40C3-AC1E-9145577C0207}" srcOrd="0" destOrd="0" presId="urn:microsoft.com/office/officeart/2005/8/layout/vList2"/>
    <dgm:cxn modelId="{F644B50B-9669-4314-A8E8-B1FD4AE6140E}" type="presOf" srcId="{C7D77F41-9D84-430D-A2D3-B7F019DC9FFA}" destId="{08156563-D318-46E9-9792-B17A6432BC4D}" srcOrd="0" destOrd="0" presId="urn:microsoft.com/office/officeart/2005/8/layout/vList2"/>
    <dgm:cxn modelId="{AE323A17-49E2-4941-94D4-3D97F6F51D67}" type="presParOf" srcId="{08156563-D318-46E9-9792-B17A6432BC4D}" destId="{0C0B9B8E-E23D-40C3-AC1E-9145577C02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3C1B2E-A42E-4636-ACDD-70021327C98A}" type="doc">
      <dgm:prSet loTypeId="urn:microsoft.com/office/officeart/2005/8/layout/hierarchy2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CB31E0C-867B-4EE6-BC7C-D4B7D691453B}">
      <dgm:prSet phldrT="[Texto]" custT="1"/>
      <dgm:spPr>
        <a:solidFill>
          <a:srgbClr val="003366"/>
        </a:solidFill>
        <a:ln>
          <a:solidFill>
            <a:srgbClr val="003366"/>
          </a:solidFill>
        </a:ln>
      </dgm:spPr>
      <dgm:t>
        <a:bodyPr/>
        <a:lstStyle/>
        <a:p>
          <a:r>
            <a:rPr lang="es-EC" sz="1600" dirty="0" smtClean="0"/>
            <a:t>MARCO TEÓRICO</a:t>
          </a:r>
          <a:endParaRPr lang="es-EC" sz="1600" dirty="0"/>
        </a:p>
      </dgm:t>
    </dgm:pt>
    <dgm:pt modelId="{BA494B53-B27E-4FEA-BC5F-DC330CB705DC}" type="parTrans" cxnId="{ECC9B3A4-B438-47C6-81AC-DBFFA2C90414}">
      <dgm:prSet/>
      <dgm:spPr/>
      <dgm:t>
        <a:bodyPr/>
        <a:lstStyle/>
        <a:p>
          <a:endParaRPr lang="es-EC" sz="1600"/>
        </a:p>
      </dgm:t>
    </dgm:pt>
    <dgm:pt modelId="{ECCBED11-7A64-451E-B8ED-4B80DEA219C5}" type="sibTrans" cxnId="{ECC9B3A4-B438-47C6-81AC-DBFFA2C90414}">
      <dgm:prSet/>
      <dgm:spPr/>
      <dgm:t>
        <a:bodyPr/>
        <a:lstStyle/>
        <a:p>
          <a:endParaRPr lang="es-EC" sz="1600"/>
        </a:p>
      </dgm:t>
    </dgm:pt>
    <dgm:pt modelId="{8C48C2E0-5078-4186-A84F-7522DEF5DB0C}">
      <dgm:prSet phldrT="[Texto]" custT="1"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es-EC" sz="1600" dirty="0" smtClean="0"/>
            <a:t>TEORÍAS DE SOPORTE </a:t>
          </a:r>
          <a:endParaRPr lang="es-EC" sz="1600" dirty="0"/>
        </a:p>
      </dgm:t>
    </dgm:pt>
    <dgm:pt modelId="{A3318839-5855-422D-BE69-19D7786BC7F8}" type="parTrans" cxnId="{7E21A525-6D0D-4E9E-AF9E-65F37BBC48F0}">
      <dgm:prSet custT="1"/>
      <dgm:spPr/>
      <dgm:t>
        <a:bodyPr/>
        <a:lstStyle/>
        <a:p>
          <a:endParaRPr lang="es-EC" sz="1600"/>
        </a:p>
      </dgm:t>
    </dgm:pt>
    <dgm:pt modelId="{78256BA0-BA6B-42EE-8871-6D40020776A0}" type="sibTrans" cxnId="{7E21A525-6D0D-4E9E-AF9E-65F37BBC48F0}">
      <dgm:prSet/>
      <dgm:spPr/>
      <dgm:t>
        <a:bodyPr/>
        <a:lstStyle/>
        <a:p>
          <a:endParaRPr lang="es-EC" sz="1600"/>
        </a:p>
      </dgm:t>
    </dgm:pt>
    <dgm:pt modelId="{9026AF0A-1655-49F1-864F-3E47FBE5531B}">
      <dgm:prSet phldrT="[Texto]" custT="1"/>
      <dgm:spPr/>
      <dgm:t>
        <a:bodyPr/>
        <a:lstStyle/>
        <a:p>
          <a:r>
            <a:rPr lang="es-EC" sz="1600" dirty="0" smtClean="0"/>
            <a:t>Teoría de la calidad </a:t>
          </a:r>
          <a:endParaRPr lang="es-EC" sz="1600" dirty="0"/>
        </a:p>
      </dgm:t>
    </dgm:pt>
    <dgm:pt modelId="{CA8B1BD9-D8E5-455B-841B-5819FEE256E3}" type="parTrans" cxnId="{10F342A9-2D6C-4E6E-A5ED-EA25A48D45E8}">
      <dgm:prSet custT="1"/>
      <dgm:spPr/>
      <dgm:t>
        <a:bodyPr/>
        <a:lstStyle/>
        <a:p>
          <a:endParaRPr lang="es-EC" sz="1600"/>
        </a:p>
      </dgm:t>
    </dgm:pt>
    <dgm:pt modelId="{43192FC0-ED96-4D12-8B0F-4AD30DF1394B}" type="sibTrans" cxnId="{10F342A9-2D6C-4E6E-A5ED-EA25A48D45E8}">
      <dgm:prSet/>
      <dgm:spPr/>
      <dgm:t>
        <a:bodyPr/>
        <a:lstStyle/>
        <a:p>
          <a:endParaRPr lang="es-EC" sz="1600"/>
        </a:p>
      </dgm:t>
    </dgm:pt>
    <dgm:pt modelId="{F448E8F3-A522-4D61-A8E9-685748B0C7AE}">
      <dgm:prSet phldrT="[Texto]" custT="1"/>
      <dgm:spPr/>
      <dgm:t>
        <a:bodyPr/>
        <a:lstStyle/>
        <a:p>
          <a:r>
            <a:rPr lang="es-EC" sz="1600" dirty="0" smtClean="0"/>
            <a:t>Teoría de la Administración </a:t>
          </a:r>
          <a:endParaRPr lang="es-EC" sz="1600" dirty="0"/>
        </a:p>
      </dgm:t>
    </dgm:pt>
    <dgm:pt modelId="{53E7D332-F496-4CA1-BA93-E520DCFD6C65}" type="parTrans" cxnId="{BE9107DD-B122-4BEF-8C9F-6B62E24F1122}">
      <dgm:prSet custT="1"/>
      <dgm:spPr/>
      <dgm:t>
        <a:bodyPr/>
        <a:lstStyle/>
        <a:p>
          <a:endParaRPr lang="es-EC" sz="1600"/>
        </a:p>
      </dgm:t>
    </dgm:pt>
    <dgm:pt modelId="{DBCBF21D-BCD5-4041-94FD-D573A8242F2D}" type="sibTrans" cxnId="{BE9107DD-B122-4BEF-8C9F-6B62E24F1122}">
      <dgm:prSet/>
      <dgm:spPr/>
      <dgm:t>
        <a:bodyPr/>
        <a:lstStyle/>
        <a:p>
          <a:endParaRPr lang="es-EC" sz="1600"/>
        </a:p>
      </dgm:t>
    </dgm:pt>
    <dgm:pt modelId="{69141A3E-70D0-4BF8-A436-443987F9C6E8}">
      <dgm:prSet phldrT="[Texto]" custT="1"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es-EC" sz="1600" dirty="0" smtClean="0"/>
            <a:t>MARCO REFERENCIAL </a:t>
          </a:r>
          <a:endParaRPr lang="es-EC" sz="1600" dirty="0"/>
        </a:p>
      </dgm:t>
    </dgm:pt>
    <dgm:pt modelId="{2BE50910-736D-4790-8C89-3436A3FED127}" type="parTrans" cxnId="{837D5DDE-55D9-48F3-8B9F-FEBDD79AFDC3}">
      <dgm:prSet custT="1"/>
      <dgm:spPr/>
      <dgm:t>
        <a:bodyPr/>
        <a:lstStyle/>
        <a:p>
          <a:endParaRPr lang="es-EC" sz="1600"/>
        </a:p>
      </dgm:t>
    </dgm:pt>
    <dgm:pt modelId="{CDF47492-8DF3-48D3-9B7B-E216B09583C3}" type="sibTrans" cxnId="{837D5DDE-55D9-48F3-8B9F-FEBDD79AFDC3}">
      <dgm:prSet/>
      <dgm:spPr/>
      <dgm:t>
        <a:bodyPr/>
        <a:lstStyle/>
        <a:p>
          <a:endParaRPr lang="es-EC" sz="1600"/>
        </a:p>
      </dgm:t>
    </dgm:pt>
    <dgm:pt modelId="{CC6E58DE-9881-4580-9822-77AFE0B2301F}">
      <dgm:prSet phldrT="[Texto]" custT="1"/>
      <dgm:spPr/>
      <dgm:t>
        <a:bodyPr/>
        <a:lstStyle/>
        <a:p>
          <a:r>
            <a:rPr lang="es-EC" sz="1600" dirty="0" smtClean="0"/>
            <a:t>Artículos  y estudios académicos </a:t>
          </a:r>
          <a:endParaRPr lang="es-EC" sz="1600" dirty="0"/>
        </a:p>
      </dgm:t>
    </dgm:pt>
    <dgm:pt modelId="{DF6796B7-DF23-4374-B0D6-EF8F3C1E1101}" type="parTrans" cxnId="{814DE72B-BDB3-46FB-98CA-91C6500836AD}">
      <dgm:prSet custT="1"/>
      <dgm:spPr/>
      <dgm:t>
        <a:bodyPr/>
        <a:lstStyle/>
        <a:p>
          <a:endParaRPr lang="es-EC" sz="1600"/>
        </a:p>
      </dgm:t>
    </dgm:pt>
    <dgm:pt modelId="{38420845-308D-4076-9A37-E8CED9C2BB49}" type="sibTrans" cxnId="{814DE72B-BDB3-46FB-98CA-91C6500836AD}">
      <dgm:prSet/>
      <dgm:spPr/>
      <dgm:t>
        <a:bodyPr/>
        <a:lstStyle/>
        <a:p>
          <a:endParaRPr lang="es-EC" sz="1600"/>
        </a:p>
      </dgm:t>
    </dgm:pt>
    <dgm:pt modelId="{837A33C7-4142-4576-9418-D3B91F8DF78E}">
      <dgm:prSet custT="1"/>
      <dgm:spPr/>
      <dgm:t>
        <a:bodyPr/>
        <a:lstStyle/>
        <a:p>
          <a:r>
            <a:rPr lang="es-EC" sz="1600" dirty="0" smtClean="0"/>
            <a:t>Teoría de la Calidad orientada al Costo </a:t>
          </a:r>
          <a:endParaRPr lang="es-EC" sz="1600" dirty="0"/>
        </a:p>
      </dgm:t>
    </dgm:pt>
    <dgm:pt modelId="{728D0169-188A-4991-A583-884365F9D568}" type="parTrans" cxnId="{3FE163A8-3000-4628-A8EB-7EE34A4DAF35}">
      <dgm:prSet custT="1"/>
      <dgm:spPr/>
      <dgm:t>
        <a:bodyPr/>
        <a:lstStyle/>
        <a:p>
          <a:endParaRPr lang="es-EC" sz="1600"/>
        </a:p>
      </dgm:t>
    </dgm:pt>
    <dgm:pt modelId="{13D8E041-AE39-41E2-A23A-0437B07BD808}" type="sibTrans" cxnId="{3FE163A8-3000-4628-A8EB-7EE34A4DAF35}">
      <dgm:prSet/>
      <dgm:spPr/>
      <dgm:t>
        <a:bodyPr/>
        <a:lstStyle/>
        <a:p>
          <a:endParaRPr lang="es-EC" sz="1600"/>
        </a:p>
      </dgm:t>
    </dgm:pt>
    <dgm:pt modelId="{48E370A5-68C1-4CEF-A2B7-B24B7ED9C2E4}">
      <dgm:prSet custT="1"/>
      <dgm:spPr/>
      <dgm:t>
        <a:bodyPr/>
        <a:lstStyle/>
        <a:p>
          <a:r>
            <a:rPr lang="es-EC" sz="1600" dirty="0" smtClean="0"/>
            <a:t>Deming </a:t>
          </a:r>
          <a:endParaRPr lang="es-EC" sz="1600" dirty="0"/>
        </a:p>
      </dgm:t>
    </dgm:pt>
    <dgm:pt modelId="{C49E4558-BF07-4C48-A857-BA470FF24BDE}" type="parTrans" cxnId="{142BCF33-0151-4FB4-94D5-A61CFBF36508}">
      <dgm:prSet custT="1"/>
      <dgm:spPr/>
      <dgm:t>
        <a:bodyPr/>
        <a:lstStyle/>
        <a:p>
          <a:endParaRPr lang="es-EC" sz="1600"/>
        </a:p>
      </dgm:t>
    </dgm:pt>
    <dgm:pt modelId="{BFF81D2D-88BA-43A1-A6B0-8F8B8DAE7C55}" type="sibTrans" cxnId="{142BCF33-0151-4FB4-94D5-A61CFBF36508}">
      <dgm:prSet/>
      <dgm:spPr/>
      <dgm:t>
        <a:bodyPr/>
        <a:lstStyle/>
        <a:p>
          <a:endParaRPr lang="es-EC" sz="1600"/>
        </a:p>
      </dgm:t>
    </dgm:pt>
    <dgm:pt modelId="{5FA1C294-F604-4424-846A-CDE9A1CF2737}">
      <dgm:prSet custT="1"/>
      <dgm:spPr/>
      <dgm:t>
        <a:bodyPr/>
        <a:lstStyle/>
        <a:p>
          <a:r>
            <a:rPr lang="es-EC" sz="1600" dirty="0" smtClean="0"/>
            <a:t>Taylor </a:t>
          </a:r>
          <a:endParaRPr lang="es-EC" sz="1600" dirty="0"/>
        </a:p>
      </dgm:t>
    </dgm:pt>
    <dgm:pt modelId="{440164EE-A856-4525-B5D1-A0F972627C25}" type="parTrans" cxnId="{9715CC93-89DB-4CB7-9E88-96FC2A267647}">
      <dgm:prSet custT="1"/>
      <dgm:spPr/>
      <dgm:t>
        <a:bodyPr/>
        <a:lstStyle/>
        <a:p>
          <a:endParaRPr lang="es-EC" sz="1600"/>
        </a:p>
      </dgm:t>
    </dgm:pt>
    <dgm:pt modelId="{FF7A361F-13A1-4081-B681-8A4AFF92D03E}" type="sibTrans" cxnId="{9715CC93-89DB-4CB7-9E88-96FC2A267647}">
      <dgm:prSet/>
      <dgm:spPr/>
      <dgm:t>
        <a:bodyPr/>
        <a:lstStyle/>
        <a:p>
          <a:endParaRPr lang="es-EC" sz="1600"/>
        </a:p>
      </dgm:t>
    </dgm:pt>
    <dgm:pt modelId="{BDEE941F-C1B5-430A-A798-36D77A5EC8AF}">
      <dgm:prSet custT="1"/>
      <dgm:spPr/>
      <dgm:t>
        <a:bodyPr/>
        <a:lstStyle/>
        <a:p>
          <a:r>
            <a:rPr lang="es-EC" sz="1600" dirty="0" smtClean="0"/>
            <a:t>Crosby</a:t>
          </a:r>
          <a:endParaRPr lang="es-EC" sz="1600" dirty="0"/>
        </a:p>
      </dgm:t>
    </dgm:pt>
    <dgm:pt modelId="{6FD5D1D0-9CBF-4055-A91A-37958E16ABF8}" type="parTrans" cxnId="{A2F587F6-9659-4968-A12D-5D072E74FDB4}">
      <dgm:prSet custT="1"/>
      <dgm:spPr/>
      <dgm:t>
        <a:bodyPr/>
        <a:lstStyle/>
        <a:p>
          <a:endParaRPr lang="es-EC" sz="1600"/>
        </a:p>
      </dgm:t>
    </dgm:pt>
    <dgm:pt modelId="{826B8A15-9C10-4A26-830E-2339C6D45158}" type="sibTrans" cxnId="{A2F587F6-9659-4968-A12D-5D072E74FDB4}">
      <dgm:prSet/>
      <dgm:spPr/>
      <dgm:t>
        <a:bodyPr/>
        <a:lstStyle/>
        <a:p>
          <a:endParaRPr lang="es-EC" sz="1600"/>
        </a:p>
      </dgm:t>
    </dgm:pt>
    <dgm:pt modelId="{9CA8CAEF-0426-45CA-9B39-509801272D03}">
      <dgm:prSet custT="1"/>
      <dgm:spPr/>
      <dgm:t>
        <a:bodyPr/>
        <a:lstStyle/>
        <a:p>
          <a:r>
            <a:rPr lang="es-EC" sz="1600" dirty="0" smtClean="0"/>
            <a:t>Norma ISO </a:t>
          </a:r>
          <a:endParaRPr lang="es-EC" sz="1600" dirty="0"/>
        </a:p>
      </dgm:t>
    </dgm:pt>
    <dgm:pt modelId="{7CA88A36-CE96-4420-B711-7C85AC0470F2}" type="parTrans" cxnId="{063BE32A-7CAB-4434-86CA-5E3615C30F42}">
      <dgm:prSet custT="1"/>
      <dgm:spPr/>
      <dgm:t>
        <a:bodyPr/>
        <a:lstStyle/>
        <a:p>
          <a:endParaRPr lang="es-EC" sz="1600"/>
        </a:p>
      </dgm:t>
    </dgm:pt>
    <dgm:pt modelId="{FB83681F-26FB-47C4-8ED3-A99798AB1FB4}" type="sibTrans" cxnId="{063BE32A-7CAB-4434-86CA-5E3615C30F42}">
      <dgm:prSet/>
      <dgm:spPr/>
      <dgm:t>
        <a:bodyPr/>
        <a:lstStyle/>
        <a:p>
          <a:endParaRPr lang="es-EC" sz="1600"/>
        </a:p>
      </dgm:t>
    </dgm:pt>
    <dgm:pt modelId="{741B4C48-360A-41E2-AAD5-4288121F6C4D}">
      <dgm:prSet custT="1"/>
      <dgm:spPr/>
      <dgm:t>
        <a:bodyPr/>
        <a:lstStyle/>
        <a:p>
          <a:r>
            <a:rPr lang="es-EC" sz="1600" dirty="0" smtClean="0"/>
            <a:t>Investigaciones de Easton y Casadesús comparan y relacionan la calidad con la rentabilidad </a:t>
          </a:r>
          <a:endParaRPr lang="es-EC" sz="1600" dirty="0"/>
        </a:p>
      </dgm:t>
    </dgm:pt>
    <dgm:pt modelId="{1C7018C0-C740-4F1E-A3BD-7017BC069FDE}" type="parTrans" cxnId="{A445FCBB-47B4-425C-9D14-C484C2198C16}">
      <dgm:prSet custT="1"/>
      <dgm:spPr/>
      <dgm:t>
        <a:bodyPr/>
        <a:lstStyle/>
        <a:p>
          <a:endParaRPr lang="es-EC" sz="1600"/>
        </a:p>
      </dgm:t>
    </dgm:pt>
    <dgm:pt modelId="{88D8DC53-B349-4A78-BF31-DB32B74430C3}" type="sibTrans" cxnId="{A445FCBB-47B4-425C-9D14-C484C2198C16}">
      <dgm:prSet/>
      <dgm:spPr/>
      <dgm:t>
        <a:bodyPr/>
        <a:lstStyle/>
        <a:p>
          <a:endParaRPr lang="es-EC" sz="1600"/>
        </a:p>
      </dgm:t>
    </dgm:pt>
    <dgm:pt modelId="{539CF1B1-485C-4244-ADC8-D389CE7D197D}">
      <dgm:prSet/>
      <dgm:spPr/>
      <dgm:t>
        <a:bodyPr/>
        <a:lstStyle/>
        <a:p>
          <a:r>
            <a:rPr lang="es-EC" dirty="0" smtClean="0"/>
            <a:t>ISO 9000</a:t>
          </a:r>
          <a:endParaRPr lang="es-EC" dirty="0"/>
        </a:p>
      </dgm:t>
    </dgm:pt>
    <dgm:pt modelId="{9A1A559A-5D45-43E6-8678-402B29917D7A}" type="parTrans" cxnId="{BA7728C0-10C0-4340-901A-356297236363}">
      <dgm:prSet/>
      <dgm:spPr/>
      <dgm:t>
        <a:bodyPr/>
        <a:lstStyle/>
        <a:p>
          <a:endParaRPr lang="es-EC"/>
        </a:p>
      </dgm:t>
    </dgm:pt>
    <dgm:pt modelId="{A80C0CF4-B10E-4204-B778-14412FB7F2D5}" type="sibTrans" cxnId="{BA7728C0-10C0-4340-901A-356297236363}">
      <dgm:prSet/>
      <dgm:spPr/>
      <dgm:t>
        <a:bodyPr/>
        <a:lstStyle/>
        <a:p>
          <a:endParaRPr lang="es-EC"/>
        </a:p>
      </dgm:t>
    </dgm:pt>
    <dgm:pt modelId="{15112D27-7A2E-4855-A077-84E7F3AB9037}">
      <dgm:prSet custT="1"/>
      <dgm:spPr/>
      <dgm:t>
        <a:bodyPr/>
        <a:lstStyle/>
        <a:p>
          <a:r>
            <a:rPr lang="es-EC" sz="1600" dirty="0" smtClean="0"/>
            <a:t>Evans &amp; Lindsay</a:t>
          </a:r>
          <a:endParaRPr lang="es-EC" sz="1600" dirty="0"/>
        </a:p>
      </dgm:t>
    </dgm:pt>
    <dgm:pt modelId="{EB4BE3D0-C672-4CB8-AAD9-23CBC5383B90}" type="parTrans" cxnId="{98B4B13F-E1B9-4114-B082-39FAEE6C8A71}">
      <dgm:prSet/>
      <dgm:spPr/>
      <dgm:t>
        <a:bodyPr/>
        <a:lstStyle/>
        <a:p>
          <a:endParaRPr lang="es-EC"/>
        </a:p>
      </dgm:t>
    </dgm:pt>
    <dgm:pt modelId="{28CDE743-955A-474E-ADF3-C783C371F674}" type="sibTrans" cxnId="{98B4B13F-E1B9-4114-B082-39FAEE6C8A71}">
      <dgm:prSet/>
      <dgm:spPr/>
      <dgm:t>
        <a:bodyPr/>
        <a:lstStyle/>
        <a:p>
          <a:endParaRPr lang="es-EC"/>
        </a:p>
      </dgm:t>
    </dgm:pt>
    <dgm:pt modelId="{EA3C95F2-2882-4E75-AA2F-AB3D71CA2F2D}">
      <dgm:prSet/>
      <dgm:spPr/>
      <dgm:t>
        <a:bodyPr/>
        <a:lstStyle/>
        <a:p>
          <a:r>
            <a:rPr lang="es-EC" dirty="0" smtClean="0"/>
            <a:t>Teoría de la Gestión Calidad Total </a:t>
          </a:r>
          <a:endParaRPr lang="es-EC" dirty="0"/>
        </a:p>
      </dgm:t>
    </dgm:pt>
    <dgm:pt modelId="{84BBBC0D-1163-475E-94B7-84834BA6C2FA}" type="parTrans" cxnId="{EC652AA9-6463-4964-973D-18182694AD1D}">
      <dgm:prSet/>
      <dgm:spPr/>
      <dgm:t>
        <a:bodyPr/>
        <a:lstStyle/>
        <a:p>
          <a:endParaRPr lang="es-EC"/>
        </a:p>
      </dgm:t>
    </dgm:pt>
    <dgm:pt modelId="{A6C878CF-0C8F-491E-9E24-00A2E067DC13}" type="sibTrans" cxnId="{EC652AA9-6463-4964-973D-18182694AD1D}">
      <dgm:prSet/>
      <dgm:spPr/>
      <dgm:t>
        <a:bodyPr/>
        <a:lstStyle/>
        <a:p>
          <a:endParaRPr lang="es-EC"/>
        </a:p>
      </dgm:t>
    </dgm:pt>
    <dgm:pt modelId="{5F019908-2835-4B96-B3EF-BBB72D34C58A}">
      <dgm:prSet/>
      <dgm:spPr/>
      <dgm:t>
        <a:bodyPr/>
        <a:lstStyle/>
        <a:p>
          <a:r>
            <a:rPr lang="es-EC" dirty="0" smtClean="0"/>
            <a:t>James</a:t>
          </a:r>
          <a:endParaRPr lang="es-EC" dirty="0"/>
        </a:p>
      </dgm:t>
    </dgm:pt>
    <dgm:pt modelId="{1F10DAB6-F543-47F6-B67C-273156E9F749}" type="parTrans" cxnId="{B615BDC5-E46A-4CDF-B74F-067765810BF1}">
      <dgm:prSet/>
      <dgm:spPr/>
      <dgm:t>
        <a:bodyPr/>
        <a:lstStyle/>
        <a:p>
          <a:endParaRPr lang="es-EC"/>
        </a:p>
      </dgm:t>
    </dgm:pt>
    <dgm:pt modelId="{F1969606-DEED-4028-AB41-36C67AA2A4B9}" type="sibTrans" cxnId="{B615BDC5-E46A-4CDF-B74F-067765810BF1}">
      <dgm:prSet/>
      <dgm:spPr/>
      <dgm:t>
        <a:bodyPr/>
        <a:lstStyle/>
        <a:p>
          <a:endParaRPr lang="es-EC"/>
        </a:p>
      </dgm:t>
    </dgm:pt>
    <dgm:pt modelId="{BCA13D05-F42E-4613-9F02-725EC5ACA037}" type="pres">
      <dgm:prSet presAssocID="{913C1B2E-A42E-4636-ACDD-70021327C9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2E08AD-95F6-4D0D-AFBC-99E637D52C29}" type="pres">
      <dgm:prSet presAssocID="{0CB31E0C-867B-4EE6-BC7C-D4B7D691453B}" presName="root1" presStyleCnt="0"/>
      <dgm:spPr/>
      <dgm:t>
        <a:bodyPr/>
        <a:lstStyle/>
        <a:p>
          <a:endParaRPr lang="es-EC"/>
        </a:p>
      </dgm:t>
    </dgm:pt>
    <dgm:pt modelId="{3F7B633D-3148-4A74-BFB4-0C2E5F12C774}" type="pres">
      <dgm:prSet presAssocID="{0CB31E0C-867B-4EE6-BC7C-D4B7D691453B}" presName="LevelOneTextNode" presStyleLbl="node0" presStyleIdx="0" presStyleCnt="1" custLinFactY="-29202" custLinFactNeighborX="-54242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8CCF2B-56F1-4843-8E2F-9A10187CCB83}" type="pres">
      <dgm:prSet presAssocID="{0CB31E0C-867B-4EE6-BC7C-D4B7D691453B}" presName="level2hierChild" presStyleCnt="0"/>
      <dgm:spPr/>
      <dgm:t>
        <a:bodyPr/>
        <a:lstStyle/>
        <a:p>
          <a:endParaRPr lang="es-EC"/>
        </a:p>
      </dgm:t>
    </dgm:pt>
    <dgm:pt modelId="{D79DF71B-A5EB-4E79-9519-D4DCF43DCB57}" type="pres">
      <dgm:prSet presAssocID="{A3318839-5855-422D-BE69-19D7786BC7F8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2C74A1F0-AE34-4E0F-A992-3DF33F9D3465}" type="pres">
      <dgm:prSet presAssocID="{A3318839-5855-422D-BE69-19D7786BC7F8}" presName="connTx" presStyleLbl="parChTrans1D2" presStyleIdx="0" presStyleCnt="2"/>
      <dgm:spPr/>
      <dgm:t>
        <a:bodyPr/>
        <a:lstStyle/>
        <a:p>
          <a:endParaRPr lang="es-EC"/>
        </a:p>
      </dgm:t>
    </dgm:pt>
    <dgm:pt modelId="{25B832AB-982E-46E3-A49A-8AAC56B7521F}" type="pres">
      <dgm:prSet presAssocID="{8C48C2E0-5078-4186-A84F-7522DEF5DB0C}" presName="root2" presStyleCnt="0"/>
      <dgm:spPr/>
      <dgm:t>
        <a:bodyPr/>
        <a:lstStyle/>
        <a:p>
          <a:endParaRPr lang="es-EC"/>
        </a:p>
      </dgm:t>
    </dgm:pt>
    <dgm:pt modelId="{7DE6DA5B-6E96-468D-9F26-5F890A86315D}" type="pres">
      <dgm:prSet presAssocID="{8C48C2E0-5078-4186-A84F-7522DEF5DB0C}" presName="LevelTwoTextNode" presStyleLbl="node2" presStyleIdx="0" presStyleCnt="2" custLinFactNeighborX="-28954" custLinFactNeighborY="-3841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B8DD585-C191-49DF-8F24-A4E973849450}" type="pres">
      <dgm:prSet presAssocID="{8C48C2E0-5078-4186-A84F-7522DEF5DB0C}" presName="level3hierChild" presStyleCnt="0"/>
      <dgm:spPr/>
      <dgm:t>
        <a:bodyPr/>
        <a:lstStyle/>
        <a:p>
          <a:endParaRPr lang="es-EC"/>
        </a:p>
      </dgm:t>
    </dgm:pt>
    <dgm:pt modelId="{9FC97D06-5970-4F39-B70E-82CCFE1EDB00}" type="pres">
      <dgm:prSet presAssocID="{CA8B1BD9-D8E5-455B-841B-5819FEE256E3}" presName="conn2-1" presStyleLbl="parChTrans1D3" presStyleIdx="0" presStyleCnt="6"/>
      <dgm:spPr/>
      <dgm:t>
        <a:bodyPr/>
        <a:lstStyle/>
        <a:p>
          <a:endParaRPr lang="es-EC"/>
        </a:p>
      </dgm:t>
    </dgm:pt>
    <dgm:pt modelId="{FA2C64E6-51E8-43EE-854D-64300DB699F8}" type="pres">
      <dgm:prSet presAssocID="{CA8B1BD9-D8E5-455B-841B-5819FEE256E3}" presName="connTx" presStyleLbl="parChTrans1D3" presStyleIdx="0" presStyleCnt="6"/>
      <dgm:spPr/>
      <dgm:t>
        <a:bodyPr/>
        <a:lstStyle/>
        <a:p>
          <a:endParaRPr lang="es-EC"/>
        </a:p>
      </dgm:t>
    </dgm:pt>
    <dgm:pt modelId="{B34C6B6D-EC07-432D-9750-28B309F5FD36}" type="pres">
      <dgm:prSet presAssocID="{9026AF0A-1655-49F1-864F-3E47FBE5531B}" presName="root2" presStyleCnt="0"/>
      <dgm:spPr/>
      <dgm:t>
        <a:bodyPr/>
        <a:lstStyle/>
        <a:p>
          <a:endParaRPr lang="es-EC"/>
        </a:p>
      </dgm:t>
    </dgm:pt>
    <dgm:pt modelId="{5B51C8AA-B8AC-48E0-A018-3234E5D141BD}" type="pres">
      <dgm:prSet presAssocID="{9026AF0A-1655-49F1-864F-3E47FBE5531B}" presName="LevelTwoTextNode" presStyleLbl="node3" presStyleIdx="0" presStyleCnt="6" custScaleX="15301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2B782E-3034-4B69-AB31-4F0D95866E5B}" type="pres">
      <dgm:prSet presAssocID="{9026AF0A-1655-49F1-864F-3E47FBE5531B}" presName="level3hierChild" presStyleCnt="0"/>
      <dgm:spPr/>
      <dgm:t>
        <a:bodyPr/>
        <a:lstStyle/>
        <a:p>
          <a:endParaRPr lang="es-EC"/>
        </a:p>
      </dgm:t>
    </dgm:pt>
    <dgm:pt modelId="{3987FB9C-C139-4A28-AA1E-338A91E780C0}" type="pres">
      <dgm:prSet presAssocID="{C49E4558-BF07-4C48-A857-BA470FF24BDE}" presName="conn2-1" presStyleLbl="parChTrans1D4" presStyleIdx="0" presStyleCnt="7"/>
      <dgm:spPr/>
      <dgm:t>
        <a:bodyPr/>
        <a:lstStyle/>
        <a:p>
          <a:endParaRPr lang="es-EC"/>
        </a:p>
      </dgm:t>
    </dgm:pt>
    <dgm:pt modelId="{26BB4F5E-5441-4703-A8D5-158D080154D4}" type="pres">
      <dgm:prSet presAssocID="{C49E4558-BF07-4C48-A857-BA470FF24BDE}" presName="connTx" presStyleLbl="parChTrans1D4" presStyleIdx="0" presStyleCnt="7"/>
      <dgm:spPr/>
      <dgm:t>
        <a:bodyPr/>
        <a:lstStyle/>
        <a:p>
          <a:endParaRPr lang="es-EC"/>
        </a:p>
      </dgm:t>
    </dgm:pt>
    <dgm:pt modelId="{5CA2EC00-06C6-4E19-9A53-DB904D4522BD}" type="pres">
      <dgm:prSet presAssocID="{48E370A5-68C1-4CEF-A2B7-B24B7ED9C2E4}" presName="root2" presStyleCnt="0"/>
      <dgm:spPr/>
      <dgm:t>
        <a:bodyPr/>
        <a:lstStyle/>
        <a:p>
          <a:endParaRPr lang="es-EC"/>
        </a:p>
      </dgm:t>
    </dgm:pt>
    <dgm:pt modelId="{1507B3EF-4BA8-436F-860C-ED479F3FB58F}" type="pres">
      <dgm:prSet presAssocID="{48E370A5-68C1-4CEF-A2B7-B24B7ED9C2E4}" presName="LevelTwoTextNode" presStyleLbl="node4" presStyleIdx="0" presStyleCnt="7" custLinFactNeighborX="304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90934E5-1766-4EAE-94F3-D2D8C81EED9D}" type="pres">
      <dgm:prSet presAssocID="{48E370A5-68C1-4CEF-A2B7-B24B7ED9C2E4}" presName="level3hierChild" presStyleCnt="0"/>
      <dgm:spPr/>
      <dgm:t>
        <a:bodyPr/>
        <a:lstStyle/>
        <a:p>
          <a:endParaRPr lang="es-EC"/>
        </a:p>
      </dgm:t>
    </dgm:pt>
    <dgm:pt modelId="{CD83F6B7-59DA-42FE-B8D8-E486F1FC66D4}" type="pres">
      <dgm:prSet presAssocID="{53E7D332-F496-4CA1-BA93-E520DCFD6C65}" presName="conn2-1" presStyleLbl="parChTrans1D3" presStyleIdx="1" presStyleCnt="6"/>
      <dgm:spPr/>
      <dgm:t>
        <a:bodyPr/>
        <a:lstStyle/>
        <a:p>
          <a:endParaRPr lang="es-EC"/>
        </a:p>
      </dgm:t>
    </dgm:pt>
    <dgm:pt modelId="{092A6F54-396C-4B22-80D5-3B3624C71127}" type="pres">
      <dgm:prSet presAssocID="{53E7D332-F496-4CA1-BA93-E520DCFD6C65}" presName="connTx" presStyleLbl="parChTrans1D3" presStyleIdx="1" presStyleCnt="6"/>
      <dgm:spPr/>
      <dgm:t>
        <a:bodyPr/>
        <a:lstStyle/>
        <a:p>
          <a:endParaRPr lang="es-EC"/>
        </a:p>
      </dgm:t>
    </dgm:pt>
    <dgm:pt modelId="{8F5C50D8-E597-4AF9-9036-8C412ABA7109}" type="pres">
      <dgm:prSet presAssocID="{F448E8F3-A522-4D61-A8E9-685748B0C7AE}" presName="root2" presStyleCnt="0"/>
      <dgm:spPr/>
      <dgm:t>
        <a:bodyPr/>
        <a:lstStyle/>
        <a:p>
          <a:endParaRPr lang="es-EC"/>
        </a:p>
      </dgm:t>
    </dgm:pt>
    <dgm:pt modelId="{C2AC569A-5554-4AAF-A4F1-0DCD692ECE96}" type="pres">
      <dgm:prSet presAssocID="{F448E8F3-A522-4D61-A8E9-685748B0C7AE}" presName="LevelTwoTextNode" presStyleLbl="node3" presStyleIdx="1" presStyleCnt="6" custScaleX="15260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AEBFD87-DB19-494E-B6FD-D8AF6008F3C1}" type="pres">
      <dgm:prSet presAssocID="{F448E8F3-A522-4D61-A8E9-685748B0C7AE}" presName="level3hierChild" presStyleCnt="0"/>
      <dgm:spPr/>
      <dgm:t>
        <a:bodyPr/>
        <a:lstStyle/>
        <a:p>
          <a:endParaRPr lang="es-EC"/>
        </a:p>
      </dgm:t>
    </dgm:pt>
    <dgm:pt modelId="{59921877-9462-423D-9163-DD1B9E9B74E3}" type="pres">
      <dgm:prSet presAssocID="{440164EE-A856-4525-B5D1-A0F972627C25}" presName="conn2-1" presStyleLbl="parChTrans1D4" presStyleIdx="1" presStyleCnt="7"/>
      <dgm:spPr/>
      <dgm:t>
        <a:bodyPr/>
        <a:lstStyle/>
        <a:p>
          <a:endParaRPr lang="es-EC"/>
        </a:p>
      </dgm:t>
    </dgm:pt>
    <dgm:pt modelId="{C1FD8B8B-08DF-452A-A2E1-E08046FA6F37}" type="pres">
      <dgm:prSet presAssocID="{440164EE-A856-4525-B5D1-A0F972627C25}" presName="connTx" presStyleLbl="parChTrans1D4" presStyleIdx="1" presStyleCnt="7"/>
      <dgm:spPr/>
      <dgm:t>
        <a:bodyPr/>
        <a:lstStyle/>
        <a:p>
          <a:endParaRPr lang="es-EC"/>
        </a:p>
      </dgm:t>
    </dgm:pt>
    <dgm:pt modelId="{DB7A3333-6F1B-4257-9A38-1A28F87F0949}" type="pres">
      <dgm:prSet presAssocID="{5FA1C294-F604-4424-846A-CDE9A1CF2737}" presName="root2" presStyleCnt="0"/>
      <dgm:spPr/>
      <dgm:t>
        <a:bodyPr/>
        <a:lstStyle/>
        <a:p>
          <a:endParaRPr lang="es-EC"/>
        </a:p>
      </dgm:t>
    </dgm:pt>
    <dgm:pt modelId="{F8ACB6E0-7F0F-4CCC-92AF-C1FB8447F47F}" type="pres">
      <dgm:prSet presAssocID="{5FA1C294-F604-4424-846A-CDE9A1CF2737}" presName="LevelTwoTextNode" presStyleLbl="node4" presStyleIdx="1" presStyleCnt="7" custLinFactNeighborX="3043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027423-E8BE-4820-8A45-41375D476827}" type="pres">
      <dgm:prSet presAssocID="{5FA1C294-F604-4424-846A-CDE9A1CF2737}" presName="level3hierChild" presStyleCnt="0"/>
      <dgm:spPr/>
      <dgm:t>
        <a:bodyPr/>
        <a:lstStyle/>
        <a:p>
          <a:endParaRPr lang="es-EC"/>
        </a:p>
      </dgm:t>
    </dgm:pt>
    <dgm:pt modelId="{EF7C7F1D-E688-44AF-89B2-628529615EE0}" type="pres">
      <dgm:prSet presAssocID="{728D0169-188A-4991-A583-884365F9D568}" presName="conn2-1" presStyleLbl="parChTrans1D3" presStyleIdx="2" presStyleCnt="6"/>
      <dgm:spPr/>
      <dgm:t>
        <a:bodyPr/>
        <a:lstStyle/>
        <a:p>
          <a:endParaRPr lang="es-EC"/>
        </a:p>
      </dgm:t>
    </dgm:pt>
    <dgm:pt modelId="{F76E9818-7B3A-4986-A6C3-626C9446A1E4}" type="pres">
      <dgm:prSet presAssocID="{728D0169-188A-4991-A583-884365F9D568}" presName="connTx" presStyleLbl="parChTrans1D3" presStyleIdx="2" presStyleCnt="6"/>
      <dgm:spPr/>
      <dgm:t>
        <a:bodyPr/>
        <a:lstStyle/>
        <a:p>
          <a:endParaRPr lang="es-EC"/>
        </a:p>
      </dgm:t>
    </dgm:pt>
    <dgm:pt modelId="{FCA3D73B-4B09-4108-860E-E2746C00ABE6}" type="pres">
      <dgm:prSet presAssocID="{837A33C7-4142-4576-9418-D3B91F8DF78E}" presName="root2" presStyleCnt="0"/>
      <dgm:spPr/>
      <dgm:t>
        <a:bodyPr/>
        <a:lstStyle/>
        <a:p>
          <a:endParaRPr lang="es-EC"/>
        </a:p>
      </dgm:t>
    </dgm:pt>
    <dgm:pt modelId="{0054C66A-94F1-4109-B8F8-9269A06365C4}" type="pres">
      <dgm:prSet presAssocID="{837A33C7-4142-4576-9418-D3B91F8DF78E}" presName="LevelTwoTextNode" presStyleLbl="node3" presStyleIdx="2" presStyleCnt="6" custScaleX="151783" custScaleY="10199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B556D6A-DB80-4360-9A38-C9B32EBE5D63}" type="pres">
      <dgm:prSet presAssocID="{837A33C7-4142-4576-9418-D3B91F8DF78E}" presName="level3hierChild" presStyleCnt="0"/>
      <dgm:spPr/>
      <dgm:t>
        <a:bodyPr/>
        <a:lstStyle/>
        <a:p>
          <a:endParaRPr lang="es-EC"/>
        </a:p>
      </dgm:t>
    </dgm:pt>
    <dgm:pt modelId="{714217FA-280D-43A6-A16A-7C7074657BAB}" type="pres">
      <dgm:prSet presAssocID="{6FD5D1D0-9CBF-4055-A91A-37958E16ABF8}" presName="conn2-1" presStyleLbl="parChTrans1D4" presStyleIdx="2" presStyleCnt="7"/>
      <dgm:spPr/>
      <dgm:t>
        <a:bodyPr/>
        <a:lstStyle/>
        <a:p>
          <a:endParaRPr lang="es-EC"/>
        </a:p>
      </dgm:t>
    </dgm:pt>
    <dgm:pt modelId="{DA62B787-5E63-4AD8-865F-C62AE7A0D36E}" type="pres">
      <dgm:prSet presAssocID="{6FD5D1D0-9CBF-4055-A91A-37958E16ABF8}" presName="connTx" presStyleLbl="parChTrans1D4" presStyleIdx="2" presStyleCnt="7"/>
      <dgm:spPr/>
      <dgm:t>
        <a:bodyPr/>
        <a:lstStyle/>
        <a:p>
          <a:endParaRPr lang="es-EC"/>
        </a:p>
      </dgm:t>
    </dgm:pt>
    <dgm:pt modelId="{7D9DECE4-C2A9-49C7-9851-1F0C87634285}" type="pres">
      <dgm:prSet presAssocID="{BDEE941F-C1B5-430A-A798-36D77A5EC8AF}" presName="root2" presStyleCnt="0"/>
      <dgm:spPr/>
      <dgm:t>
        <a:bodyPr/>
        <a:lstStyle/>
        <a:p>
          <a:endParaRPr lang="es-EC"/>
        </a:p>
      </dgm:t>
    </dgm:pt>
    <dgm:pt modelId="{DED5F210-BBE1-4010-92A9-10A3A36998D0}" type="pres">
      <dgm:prSet presAssocID="{BDEE941F-C1B5-430A-A798-36D77A5EC8AF}" presName="LevelTwoTextNode" presStyleLbl="node4" presStyleIdx="2" presStyleCnt="7" custLinFactNeighborX="29170" custLinFactNeighborY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CB3E87B-88BC-44EE-85C2-310D3137B8A3}" type="pres">
      <dgm:prSet presAssocID="{BDEE941F-C1B5-430A-A798-36D77A5EC8AF}" presName="level3hierChild" presStyleCnt="0"/>
      <dgm:spPr/>
      <dgm:t>
        <a:bodyPr/>
        <a:lstStyle/>
        <a:p>
          <a:endParaRPr lang="es-EC"/>
        </a:p>
      </dgm:t>
    </dgm:pt>
    <dgm:pt modelId="{7E071E80-9F6D-427B-B2F4-D311BB4344E0}" type="pres">
      <dgm:prSet presAssocID="{EB4BE3D0-C672-4CB8-AAD9-23CBC5383B90}" presName="conn2-1" presStyleLbl="parChTrans1D4" presStyleIdx="3" presStyleCnt="7"/>
      <dgm:spPr/>
      <dgm:t>
        <a:bodyPr/>
        <a:lstStyle/>
        <a:p>
          <a:endParaRPr lang="es-EC"/>
        </a:p>
      </dgm:t>
    </dgm:pt>
    <dgm:pt modelId="{4A9EB142-E3EE-4BB0-8D7E-1F4651B8E2FA}" type="pres">
      <dgm:prSet presAssocID="{EB4BE3D0-C672-4CB8-AAD9-23CBC5383B90}" presName="connTx" presStyleLbl="parChTrans1D4" presStyleIdx="3" presStyleCnt="7"/>
      <dgm:spPr/>
      <dgm:t>
        <a:bodyPr/>
        <a:lstStyle/>
        <a:p>
          <a:endParaRPr lang="es-EC"/>
        </a:p>
      </dgm:t>
    </dgm:pt>
    <dgm:pt modelId="{845D291B-5376-4BC1-8BB7-89E18C940E40}" type="pres">
      <dgm:prSet presAssocID="{15112D27-7A2E-4855-A077-84E7F3AB9037}" presName="root2" presStyleCnt="0"/>
      <dgm:spPr/>
    </dgm:pt>
    <dgm:pt modelId="{E128AF76-FB89-4AB8-965A-DD631A213CB4}" type="pres">
      <dgm:prSet presAssocID="{15112D27-7A2E-4855-A077-84E7F3AB9037}" presName="LevelTwoTextNode" presStyleLbl="node4" presStyleIdx="3" presStyleCnt="7" custLinFactNeighborX="30401" custLinFactNeighborY="-50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B1218AD-85BF-4A95-BEEE-9E67D9B5B248}" type="pres">
      <dgm:prSet presAssocID="{15112D27-7A2E-4855-A077-84E7F3AB9037}" presName="level3hierChild" presStyleCnt="0"/>
      <dgm:spPr/>
    </dgm:pt>
    <dgm:pt modelId="{919D3049-B490-4D1E-A88C-668E8933E69E}" type="pres">
      <dgm:prSet presAssocID="{84BBBC0D-1163-475E-94B7-84834BA6C2FA}" presName="conn2-1" presStyleLbl="parChTrans1D3" presStyleIdx="3" presStyleCnt="6"/>
      <dgm:spPr/>
      <dgm:t>
        <a:bodyPr/>
        <a:lstStyle/>
        <a:p>
          <a:endParaRPr lang="es-EC"/>
        </a:p>
      </dgm:t>
    </dgm:pt>
    <dgm:pt modelId="{49503C44-55C8-4596-8675-77770AC82AC6}" type="pres">
      <dgm:prSet presAssocID="{84BBBC0D-1163-475E-94B7-84834BA6C2FA}" presName="connTx" presStyleLbl="parChTrans1D3" presStyleIdx="3" presStyleCnt="6"/>
      <dgm:spPr/>
      <dgm:t>
        <a:bodyPr/>
        <a:lstStyle/>
        <a:p>
          <a:endParaRPr lang="es-EC"/>
        </a:p>
      </dgm:t>
    </dgm:pt>
    <dgm:pt modelId="{E4F79BD6-61BF-4791-9765-DE95BB5E2407}" type="pres">
      <dgm:prSet presAssocID="{EA3C95F2-2882-4E75-AA2F-AB3D71CA2F2D}" presName="root2" presStyleCnt="0"/>
      <dgm:spPr/>
    </dgm:pt>
    <dgm:pt modelId="{46A82A60-24B3-47D1-8EE9-D1F38B68E6B6}" type="pres">
      <dgm:prSet presAssocID="{EA3C95F2-2882-4E75-AA2F-AB3D71CA2F2D}" presName="LevelTwoTextNode" presStyleLbl="node3" presStyleIdx="3" presStyleCnt="6" custScaleX="15191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FA4E9A-2E0C-4BD8-A972-85BB653453CD}" type="pres">
      <dgm:prSet presAssocID="{EA3C95F2-2882-4E75-AA2F-AB3D71CA2F2D}" presName="level3hierChild" presStyleCnt="0"/>
      <dgm:spPr/>
    </dgm:pt>
    <dgm:pt modelId="{A22F8ED8-B4B6-465D-8AF9-6A2E8E8135C3}" type="pres">
      <dgm:prSet presAssocID="{1F10DAB6-F543-47F6-B67C-273156E9F749}" presName="conn2-1" presStyleLbl="parChTrans1D4" presStyleIdx="4" presStyleCnt="7"/>
      <dgm:spPr/>
      <dgm:t>
        <a:bodyPr/>
        <a:lstStyle/>
        <a:p>
          <a:endParaRPr lang="es-EC"/>
        </a:p>
      </dgm:t>
    </dgm:pt>
    <dgm:pt modelId="{48E1F77E-8340-4430-A193-37B28849A345}" type="pres">
      <dgm:prSet presAssocID="{1F10DAB6-F543-47F6-B67C-273156E9F749}" presName="connTx" presStyleLbl="parChTrans1D4" presStyleIdx="4" presStyleCnt="7"/>
      <dgm:spPr/>
      <dgm:t>
        <a:bodyPr/>
        <a:lstStyle/>
        <a:p>
          <a:endParaRPr lang="es-EC"/>
        </a:p>
      </dgm:t>
    </dgm:pt>
    <dgm:pt modelId="{2ACDE626-48DD-4306-A6C4-9A6E54AD02B1}" type="pres">
      <dgm:prSet presAssocID="{5F019908-2835-4B96-B3EF-BBB72D34C58A}" presName="root2" presStyleCnt="0"/>
      <dgm:spPr/>
    </dgm:pt>
    <dgm:pt modelId="{00685D76-7204-4259-8615-9B900CAAE8EB}" type="pres">
      <dgm:prSet presAssocID="{5F019908-2835-4B96-B3EF-BBB72D34C58A}" presName="LevelTwoTextNode" presStyleLbl="node4" presStyleIdx="4" presStyleCnt="7" custScaleX="92401" custLinFactNeighborX="3293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F3CFF8-D619-406D-9691-0208F1BECDD8}" type="pres">
      <dgm:prSet presAssocID="{5F019908-2835-4B96-B3EF-BBB72D34C58A}" presName="level3hierChild" presStyleCnt="0"/>
      <dgm:spPr/>
    </dgm:pt>
    <dgm:pt modelId="{F9E44057-6D88-45D6-95BB-2DAE19EBE036}" type="pres">
      <dgm:prSet presAssocID="{7CA88A36-CE96-4420-B711-7C85AC0470F2}" presName="conn2-1" presStyleLbl="parChTrans1D3" presStyleIdx="4" presStyleCnt="6"/>
      <dgm:spPr/>
      <dgm:t>
        <a:bodyPr/>
        <a:lstStyle/>
        <a:p>
          <a:endParaRPr lang="es-EC"/>
        </a:p>
      </dgm:t>
    </dgm:pt>
    <dgm:pt modelId="{820F522E-4A41-4CC1-BBB3-BECDE27A7992}" type="pres">
      <dgm:prSet presAssocID="{7CA88A36-CE96-4420-B711-7C85AC0470F2}" presName="connTx" presStyleLbl="parChTrans1D3" presStyleIdx="4" presStyleCnt="6"/>
      <dgm:spPr/>
      <dgm:t>
        <a:bodyPr/>
        <a:lstStyle/>
        <a:p>
          <a:endParaRPr lang="es-EC"/>
        </a:p>
      </dgm:t>
    </dgm:pt>
    <dgm:pt modelId="{4BC5B916-2FE8-4356-9EFC-8921745548DF}" type="pres">
      <dgm:prSet presAssocID="{9CA8CAEF-0426-45CA-9B39-509801272D03}" presName="root2" presStyleCnt="0"/>
      <dgm:spPr/>
      <dgm:t>
        <a:bodyPr/>
        <a:lstStyle/>
        <a:p>
          <a:endParaRPr lang="es-EC"/>
        </a:p>
      </dgm:t>
    </dgm:pt>
    <dgm:pt modelId="{BE5D2FA5-72A9-40AA-A165-B3944E56B4F0}" type="pres">
      <dgm:prSet presAssocID="{9CA8CAEF-0426-45CA-9B39-509801272D03}" presName="LevelTwoTextNode" presStyleLbl="node3" presStyleIdx="4" presStyleCnt="6" custScaleX="154044" custLinFactNeighborX="964" custLinFactNeighborY="-25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94F1AB3-E683-42CA-8796-7973CA8ADCD4}" type="pres">
      <dgm:prSet presAssocID="{9CA8CAEF-0426-45CA-9B39-509801272D03}" presName="level3hierChild" presStyleCnt="0"/>
      <dgm:spPr/>
      <dgm:t>
        <a:bodyPr/>
        <a:lstStyle/>
        <a:p>
          <a:endParaRPr lang="es-EC"/>
        </a:p>
      </dgm:t>
    </dgm:pt>
    <dgm:pt modelId="{2AECE465-B414-4695-ABF5-4D5061BF88AC}" type="pres">
      <dgm:prSet presAssocID="{9A1A559A-5D45-43E6-8678-402B29917D7A}" presName="conn2-1" presStyleLbl="parChTrans1D4" presStyleIdx="5" presStyleCnt="7"/>
      <dgm:spPr/>
      <dgm:t>
        <a:bodyPr/>
        <a:lstStyle/>
        <a:p>
          <a:endParaRPr lang="es-EC"/>
        </a:p>
      </dgm:t>
    </dgm:pt>
    <dgm:pt modelId="{CE32F019-C805-43BC-BB97-A2AD746DD121}" type="pres">
      <dgm:prSet presAssocID="{9A1A559A-5D45-43E6-8678-402B29917D7A}" presName="connTx" presStyleLbl="parChTrans1D4" presStyleIdx="5" presStyleCnt="7"/>
      <dgm:spPr/>
      <dgm:t>
        <a:bodyPr/>
        <a:lstStyle/>
        <a:p>
          <a:endParaRPr lang="es-EC"/>
        </a:p>
      </dgm:t>
    </dgm:pt>
    <dgm:pt modelId="{1B458366-B097-45A4-9629-83DC38FB1EFE}" type="pres">
      <dgm:prSet presAssocID="{539CF1B1-485C-4244-ADC8-D389CE7D197D}" presName="root2" presStyleCnt="0"/>
      <dgm:spPr/>
    </dgm:pt>
    <dgm:pt modelId="{1C31C60F-4E4A-4E6A-8F5A-46F9E2864630}" type="pres">
      <dgm:prSet presAssocID="{539CF1B1-485C-4244-ADC8-D389CE7D197D}" presName="LevelTwoTextNode" presStyleLbl="node4" presStyleIdx="5" presStyleCnt="7" custLinFactNeighborX="29191" custLinFactNeighborY="-253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279EEEA-1389-45A9-8A00-620AD3428923}" type="pres">
      <dgm:prSet presAssocID="{539CF1B1-485C-4244-ADC8-D389CE7D197D}" presName="level3hierChild" presStyleCnt="0"/>
      <dgm:spPr/>
    </dgm:pt>
    <dgm:pt modelId="{66969CDE-25D4-46A5-ACFF-D9B6CB8D4A54}" type="pres">
      <dgm:prSet presAssocID="{2BE50910-736D-4790-8C89-3436A3FED127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864FD013-EF16-41CA-A1D3-AB1541FB8EA4}" type="pres">
      <dgm:prSet presAssocID="{2BE50910-736D-4790-8C89-3436A3FED127}" presName="connTx" presStyleLbl="parChTrans1D2" presStyleIdx="1" presStyleCnt="2"/>
      <dgm:spPr/>
      <dgm:t>
        <a:bodyPr/>
        <a:lstStyle/>
        <a:p>
          <a:endParaRPr lang="es-EC"/>
        </a:p>
      </dgm:t>
    </dgm:pt>
    <dgm:pt modelId="{68D00629-4266-4ABC-A0D9-3046D2794525}" type="pres">
      <dgm:prSet presAssocID="{69141A3E-70D0-4BF8-A436-443987F9C6E8}" presName="root2" presStyleCnt="0"/>
      <dgm:spPr/>
      <dgm:t>
        <a:bodyPr/>
        <a:lstStyle/>
        <a:p>
          <a:endParaRPr lang="es-EC"/>
        </a:p>
      </dgm:t>
    </dgm:pt>
    <dgm:pt modelId="{1611954F-CBF9-4B6F-B03B-E696714EDD09}" type="pres">
      <dgm:prSet presAssocID="{69141A3E-70D0-4BF8-A436-443987F9C6E8}" presName="LevelTwoTextNode" presStyleLbl="node2" presStyleIdx="1" presStyleCnt="2" custScaleX="125042" custLinFactNeighborX="-13487" custLinFactNeighborY="-674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5C811B1-5D1F-4205-A11F-850C4FF86904}" type="pres">
      <dgm:prSet presAssocID="{69141A3E-70D0-4BF8-A436-443987F9C6E8}" presName="level3hierChild" presStyleCnt="0"/>
      <dgm:spPr/>
      <dgm:t>
        <a:bodyPr/>
        <a:lstStyle/>
        <a:p>
          <a:endParaRPr lang="es-EC"/>
        </a:p>
      </dgm:t>
    </dgm:pt>
    <dgm:pt modelId="{C87ED851-33CD-417D-989C-F77B198B2A84}" type="pres">
      <dgm:prSet presAssocID="{DF6796B7-DF23-4374-B0D6-EF8F3C1E1101}" presName="conn2-1" presStyleLbl="parChTrans1D3" presStyleIdx="5" presStyleCnt="6"/>
      <dgm:spPr/>
      <dgm:t>
        <a:bodyPr/>
        <a:lstStyle/>
        <a:p>
          <a:endParaRPr lang="es-EC"/>
        </a:p>
      </dgm:t>
    </dgm:pt>
    <dgm:pt modelId="{FB63E8FA-6E32-4A8F-9ADE-A299A9FAC444}" type="pres">
      <dgm:prSet presAssocID="{DF6796B7-DF23-4374-B0D6-EF8F3C1E1101}" presName="connTx" presStyleLbl="parChTrans1D3" presStyleIdx="5" presStyleCnt="6"/>
      <dgm:spPr/>
      <dgm:t>
        <a:bodyPr/>
        <a:lstStyle/>
        <a:p>
          <a:endParaRPr lang="es-EC"/>
        </a:p>
      </dgm:t>
    </dgm:pt>
    <dgm:pt modelId="{F20D39FD-156D-4D86-8577-6C5B66C67B94}" type="pres">
      <dgm:prSet presAssocID="{CC6E58DE-9881-4580-9822-77AFE0B2301F}" presName="root2" presStyleCnt="0"/>
      <dgm:spPr/>
      <dgm:t>
        <a:bodyPr/>
        <a:lstStyle/>
        <a:p>
          <a:endParaRPr lang="es-EC"/>
        </a:p>
      </dgm:t>
    </dgm:pt>
    <dgm:pt modelId="{D6E15483-7FA9-46FE-90FA-8D42FCF2ED64}" type="pres">
      <dgm:prSet presAssocID="{CC6E58DE-9881-4580-9822-77AFE0B2301F}" presName="LevelTwoTextNode" presStyleLbl="node3" presStyleIdx="5" presStyleCnt="6" custScaleX="152038" custScaleY="88214" custLinFactNeighborX="-24705" custLinFactNeighborY="-674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0B0D4A7-A894-4CE3-8CBD-B11374FF8287}" type="pres">
      <dgm:prSet presAssocID="{CC6E58DE-9881-4580-9822-77AFE0B2301F}" presName="level3hierChild" presStyleCnt="0"/>
      <dgm:spPr/>
      <dgm:t>
        <a:bodyPr/>
        <a:lstStyle/>
        <a:p>
          <a:endParaRPr lang="es-EC"/>
        </a:p>
      </dgm:t>
    </dgm:pt>
    <dgm:pt modelId="{F2B1AA9A-E474-45F1-83A7-5DD390A42E8A}" type="pres">
      <dgm:prSet presAssocID="{1C7018C0-C740-4F1E-A3BD-7017BC069FDE}" presName="conn2-1" presStyleLbl="parChTrans1D4" presStyleIdx="6" presStyleCnt="7"/>
      <dgm:spPr/>
      <dgm:t>
        <a:bodyPr/>
        <a:lstStyle/>
        <a:p>
          <a:endParaRPr lang="es-EC"/>
        </a:p>
      </dgm:t>
    </dgm:pt>
    <dgm:pt modelId="{EBD3FED8-5257-45D9-80E6-53EACEF10D36}" type="pres">
      <dgm:prSet presAssocID="{1C7018C0-C740-4F1E-A3BD-7017BC069FDE}" presName="connTx" presStyleLbl="parChTrans1D4" presStyleIdx="6" presStyleCnt="7"/>
      <dgm:spPr/>
      <dgm:t>
        <a:bodyPr/>
        <a:lstStyle/>
        <a:p>
          <a:endParaRPr lang="es-EC"/>
        </a:p>
      </dgm:t>
    </dgm:pt>
    <dgm:pt modelId="{149072D7-7A09-4CAC-B673-1E58819CAD89}" type="pres">
      <dgm:prSet presAssocID="{741B4C48-360A-41E2-AAD5-4288121F6C4D}" presName="root2" presStyleCnt="0"/>
      <dgm:spPr/>
      <dgm:t>
        <a:bodyPr/>
        <a:lstStyle/>
        <a:p>
          <a:endParaRPr lang="es-EC"/>
        </a:p>
      </dgm:t>
    </dgm:pt>
    <dgm:pt modelId="{E254BA2A-BB89-48C4-8A27-5B1D256B21E4}" type="pres">
      <dgm:prSet presAssocID="{741B4C48-360A-41E2-AAD5-4288121F6C4D}" presName="LevelTwoTextNode" presStyleLbl="node4" presStyleIdx="6" presStyleCnt="7" custScaleX="330626" custLinFactNeighborX="6767" custLinFactNeighborY="-688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D6A25D-26E1-464C-9BE1-CCAEA4C0583D}" type="pres">
      <dgm:prSet presAssocID="{741B4C48-360A-41E2-AAD5-4288121F6C4D}" presName="level3hierChild" presStyleCnt="0"/>
      <dgm:spPr/>
      <dgm:t>
        <a:bodyPr/>
        <a:lstStyle/>
        <a:p>
          <a:endParaRPr lang="es-EC"/>
        </a:p>
      </dgm:t>
    </dgm:pt>
  </dgm:ptLst>
  <dgm:cxnLst>
    <dgm:cxn modelId="{92BBD5E5-2A24-48C3-8F07-30C4C9049C03}" type="presOf" srcId="{9CA8CAEF-0426-45CA-9B39-509801272D03}" destId="{BE5D2FA5-72A9-40AA-A165-B3944E56B4F0}" srcOrd="0" destOrd="0" presId="urn:microsoft.com/office/officeart/2005/8/layout/hierarchy2"/>
    <dgm:cxn modelId="{A39A3D15-56F1-48FB-8A35-C1B4DB902481}" type="presOf" srcId="{2BE50910-736D-4790-8C89-3436A3FED127}" destId="{864FD013-EF16-41CA-A1D3-AB1541FB8EA4}" srcOrd="1" destOrd="0" presId="urn:microsoft.com/office/officeart/2005/8/layout/hierarchy2"/>
    <dgm:cxn modelId="{12B34A2C-0B3E-4DA8-A833-0A45814DF7CB}" type="presOf" srcId="{440164EE-A856-4525-B5D1-A0F972627C25}" destId="{59921877-9462-423D-9163-DD1B9E9B74E3}" srcOrd="0" destOrd="0" presId="urn:microsoft.com/office/officeart/2005/8/layout/hierarchy2"/>
    <dgm:cxn modelId="{FD23A19D-8515-4EE8-A919-B06B5C1DD33D}" type="presOf" srcId="{1C7018C0-C740-4F1E-A3BD-7017BC069FDE}" destId="{F2B1AA9A-E474-45F1-83A7-5DD390A42E8A}" srcOrd="0" destOrd="0" presId="urn:microsoft.com/office/officeart/2005/8/layout/hierarchy2"/>
    <dgm:cxn modelId="{07447745-27FC-4ED6-9E15-8E2543C7C23B}" type="presOf" srcId="{7CA88A36-CE96-4420-B711-7C85AC0470F2}" destId="{820F522E-4A41-4CC1-BBB3-BECDE27A7992}" srcOrd="1" destOrd="0" presId="urn:microsoft.com/office/officeart/2005/8/layout/hierarchy2"/>
    <dgm:cxn modelId="{814DE72B-BDB3-46FB-98CA-91C6500836AD}" srcId="{69141A3E-70D0-4BF8-A436-443987F9C6E8}" destId="{CC6E58DE-9881-4580-9822-77AFE0B2301F}" srcOrd="0" destOrd="0" parTransId="{DF6796B7-DF23-4374-B0D6-EF8F3C1E1101}" sibTransId="{38420845-308D-4076-9A37-E8CED9C2BB49}"/>
    <dgm:cxn modelId="{1F2D9B92-72EF-4B97-A0B7-A4A0AEA84DA9}" type="presOf" srcId="{53E7D332-F496-4CA1-BA93-E520DCFD6C65}" destId="{092A6F54-396C-4B22-80D5-3B3624C71127}" srcOrd="1" destOrd="0" presId="urn:microsoft.com/office/officeart/2005/8/layout/hierarchy2"/>
    <dgm:cxn modelId="{C6DFD394-A306-4CF4-BA97-FF14C48B7CDA}" type="presOf" srcId="{7CA88A36-CE96-4420-B711-7C85AC0470F2}" destId="{F9E44057-6D88-45D6-95BB-2DAE19EBE036}" srcOrd="0" destOrd="0" presId="urn:microsoft.com/office/officeart/2005/8/layout/hierarchy2"/>
    <dgm:cxn modelId="{A445FCBB-47B4-425C-9D14-C484C2198C16}" srcId="{CC6E58DE-9881-4580-9822-77AFE0B2301F}" destId="{741B4C48-360A-41E2-AAD5-4288121F6C4D}" srcOrd="0" destOrd="0" parTransId="{1C7018C0-C740-4F1E-A3BD-7017BC069FDE}" sibTransId="{88D8DC53-B349-4A78-BF31-DB32B74430C3}"/>
    <dgm:cxn modelId="{BE9107DD-B122-4BEF-8C9F-6B62E24F1122}" srcId="{8C48C2E0-5078-4186-A84F-7522DEF5DB0C}" destId="{F448E8F3-A522-4D61-A8E9-685748B0C7AE}" srcOrd="1" destOrd="0" parTransId="{53E7D332-F496-4CA1-BA93-E520DCFD6C65}" sibTransId="{DBCBF21D-BCD5-4041-94FD-D573A8242F2D}"/>
    <dgm:cxn modelId="{EE578704-97FF-409F-AC85-EC43314F4259}" type="presOf" srcId="{CA8B1BD9-D8E5-455B-841B-5819FEE256E3}" destId="{9FC97D06-5970-4F39-B70E-82CCFE1EDB00}" srcOrd="0" destOrd="0" presId="urn:microsoft.com/office/officeart/2005/8/layout/hierarchy2"/>
    <dgm:cxn modelId="{BB16AD84-1ABA-47BA-87AA-A3A23EB49F1E}" type="presOf" srcId="{CA8B1BD9-D8E5-455B-841B-5819FEE256E3}" destId="{FA2C64E6-51E8-43EE-854D-64300DB699F8}" srcOrd="1" destOrd="0" presId="urn:microsoft.com/office/officeart/2005/8/layout/hierarchy2"/>
    <dgm:cxn modelId="{1854567B-F6B9-4121-9A24-21CF82913957}" type="presOf" srcId="{DF6796B7-DF23-4374-B0D6-EF8F3C1E1101}" destId="{FB63E8FA-6E32-4A8F-9ADE-A299A9FAC444}" srcOrd="1" destOrd="0" presId="urn:microsoft.com/office/officeart/2005/8/layout/hierarchy2"/>
    <dgm:cxn modelId="{FB0C0B90-4CED-4180-9D7B-8F2A66B2B8FC}" type="presOf" srcId="{728D0169-188A-4991-A583-884365F9D568}" destId="{F76E9818-7B3A-4986-A6C3-626C9446A1E4}" srcOrd="1" destOrd="0" presId="urn:microsoft.com/office/officeart/2005/8/layout/hierarchy2"/>
    <dgm:cxn modelId="{975652E3-09C2-416B-AAC8-9D61ED9E3E3B}" type="presOf" srcId="{741B4C48-360A-41E2-AAD5-4288121F6C4D}" destId="{E254BA2A-BB89-48C4-8A27-5B1D256B21E4}" srcOrd="0" destOrd="0" presId="urn:microsoft.com/office/officeart/2005/8/layout/hierarchy2"/>
    <dgm:cxn modelId="{B615BDC5-E46A-4CDF-B74F-067765810BF1}" srcId="{EA3C95F2-2882-4E75-AA2F-AB3D71CA2F2D}" destId="{5F019908-2835-4B96-B3EF-BBB72D34C58A}" srcOrd="0" destOrd="0" parTransId="{1F10DAB6-F543-47F6-B67C-273156E9F749}" sibTransId="{F1969606-DEED-4028-AB41-36C67AA2A4B9}"/>
    <dgm:cxn modelId="{837D5DDE-55D9-48F3-8B9F-FEBDD79AFDC3}" srcId="{0CB31E0C-867B-4EE6-BC7C-D4B7D691453B}" destId="{69141A3E-70D0-4BF8-A436-443987F9C6E8}" srcOrd="1" destOrd="0" parTransId="{2BE50910-736D-4790-8C89-3436A3FED127}" sibTransId="{CDF47492-8DF3-48D3-9B7B-E216B09583C3}"/>
    <dgm:cxn modelId="{31B76B2B-7996-478C-B2AC-6F010A02FAE1}" type="presOf" srcId="{1F10DAB6-F543-47F6-B67C-273156E9F749}" destId="{48E1F77E-8340-4430-A193-37B28849A345}" srcOrd="1" destOrd="0" presId="urn:microsoft.com/office/officeart/2005/8/layout/hierarchy2"/>
    <dgm:cxn modelId="{3C3C4773-04A5-41D8-B18B-52E986CFFFAF}" type="presOf" srcId="{C49E4558-BF07-4C48-A857-BA470FF24BDE}" destId="{26BB4F5E-5441-4703-A8D5-158D080154D4}" srcOrd="1" destOrd="0" presId="urn:microsoft.com/office/officeart/2005/8/layout/hierarchy2"/>
    <dgm:cxn modelId="{EC652AA9-6463-4964-973D-18182694AD1D}" srcId="{8C48C2E0-5078-4186-A84F-7522DEF5DB0C}" destId="{EA3C95F2-2882-4E75-AA2F-AB3D71CA2F2D}" srcOrd="3" destOrd="0" parTransId="{84BBBC0D-1163-475E-94B7-84834BA6C2FA}" sibTransId="{A6C878CF-0C8F-491E-9E24-00A2E067DC13}"/>
    <dgm:cxn modelId="{6483AE68-5CB7-418E-8644-DA2D60B05B61}" type="presOf" srcId="{5F019908-2835-4B96-B3EF-BBB72D34C58A}" destId="{00685D76-7204-4259-8615-9B900CAAE8EB}" srcOrd="0" destOrd="0" presId="urn:microsoft.com/office/officeart/2005/8/layout/hierarchy2"/>
    <dgm:cxn modelId="{555EA92C-C77D-48A4-B594-D57E57BCB747}" type="presOf" srcId="{CC6E58DE-9881-4580-9822-77AFE0B2301F}" destId="{D6E15483-7FA9-46FE-90FA-8D42FCF2ED64}" srcOrd="0" destOrd="0" presId="urn:microsoft.com/office/officeart/2005/8/layout/hierarchy2"/>
    <dgm:cxn modelId="{A2F587F6-9659-4968-A12D-5D072E74FDB4}" srcId="{837A33C7-4142-4576-9418-D3B91F8DF78E}" destId="{BDEE941F-C1B5-430A-A798-36D77A5EC8AF}" srcOrd="0" destOrd="0" parTransId="{6FD5D1D0-9CBF-4055-A91A-37958E16ABF8}" sibTransId="{826B8A15-9C10-4A26-830E-2339C6D45158}"/>
    <dgm:cxn modelId="{BA7728C0-10C0-4340-901A-356297236363}" srcId="{9CA8CAEF-0426-45CA-9B39-509801272D03}" destId="{539CF1B1-485C-4244-ADC8-D389CE7D197D}" srcOrd="0" destOrd="0" parTransId="{9A1A559A-5D45-43E6-8678-402B29917D7A}" sibTransId="{A80C0CF4-B10E-4204-B778-14412FB7F2D5}"/>
    <dgm:cxn modelId="{97E49D8B-7FAE-4137-9F1B-D8575524EDAF}" type="presOf" srcId="{EB4BE3D0-C672-4CB8-AAD9-23CBC5383B90}" destId="{4A9EB142-E3EE-4BB0-8D7E-1F4651B8E2FA}" srcOrd="1" destOrd="0" presId="urn:microsoft.com/office/officeart/2005/8/layout/hierarchy2"/>
    <dgm:cxn modelId="{3DE7AD4B-A967-4A8F-A331-645735486C19}" type="presOf" srcId="{6FD5D1D0-9CBF-4055-A91A-37958E16ABF8}" destId="{DA62B787-5E63-4AD8-865F-C62AE7A0D36E}" srcOrd="1" destOrd="0" presId="urn:microsoft.com/office/officeart/2005/8/layout/hierarchy2"/>
    <dgm:cxn modelId="{91DC6250-4CB9-4CD7-A757-7A8EC70153F8}" type="presOf" srcId="{728D0169-188A-4991-A583-884365F9D568}" destId="{EF7C7F1D-E688-44AF-89B2-628529615EE0}" srcOrd="0" destOrd="0" presId="urn:microsoft.com/office/officeart/2005/8/layout/hierarchy2"/>
    <dgm:cxn modelId="{49DF6546-A5A1-4853-8B8C-52A9494018DB}" type="presOf" srcId="{F448E8F3-A522-4D61-A8E9-685748B0C7AE}" destId="{C2AC569A-5554-4AAF-A4F1-0DCD692ECE96}" srcOrd="0" destOrd="0" presId="urn:microsoft.com/office/officeart/2005/8/layout/hierarchy2"/>
    <dgm:cxn modelId="{9715CC93-89DB-4CB7-9E88-96FC2A267647}" srcId="{F448E8F3-A522-4D61-A8E9-685748B0C7AE}" destId="{5FA1C294-F604-4424-846A-CDE9A1CF2737}" srcOrd="0" destOrd="0" parTransId="{440164EE-A856-4525-B5D1-A0F972627C25}" sibTransId="{FF7A361F-13A1-4081-B681-8A4AFF92D03E}"/>
    <dgm:cxn modelId="{4E64EC41-C662-4296-9328-8B49299F478C}" type="presOf" srcId="{9A1A559A-5D45-43E6-8678-402B29917D7A}" destId="{2AECE465-B414-4695-ABF5-4D5061BF88AC}" srcOrd="0" destOrd="0" presId="urn:microsoft.com/office/officeart/2005/8/layout/hierarchy2"/>
    <dgm:cxn modelId="{5E8E55F5-5433-4A50-9829-37134F9D9804}" type="presOf" srcId="{1C7018C0-C740-4F1E-A3BD-7017BC069FDE}" destId="{EBD3FED8-5257-45D9-80E6-53EACEF10D36}" srcOrd="1" destOrd="0" presId="urn:microsoft.com/office/officeart/2005/8/layout/hierarchy2"/>
    <dgm:cxn modelId="{126D901E-E77D-4159-9159-F8C439274BCA}" type="presOf" srcId="{6FD5D1D0-9CBF-4055-A91A-37958E16ABF8}" destId="{714217FA-280D-43A6-A16A-7C7074657BAB}" srcOrd="0" destOrd="0" presId="urn:microsoft.com/office/officeart/2005/8/layout/hierarchy2"/>
    <dgm:cxn modelId="{80F368CC-0487-4449-83DF-4C820FBC43A8}" type="presOf" srcId="{A3318839-5855-422D-BE69-19D7786BC7F8}" destId="{D79DF71B-A5EB-4E79-9519-D4DCF43DCB57}" srcOrd="0" destOrd="0" presId="urn:microsoft.com/office/officeart/2005/8/layout/hierarchy2"/>
    <dgm:cxn modelId="{0A595E62-6C3A-4352-8B6B-3C2C8EA132C1}" type="presOf" srcId="{C49E4558-BF07-4C48-A857-BA470FF24BDE}" destId="{3987FB9C-C139-4A28-AA1E-338A91E780C0}" srcOrd="0" destOrd="0" presId="urn:microsoft.com/office/officeart/2005/8/layout/hierarchy2"/>
    <dgm:cxn modelId="{CBA66501-9E4A-46C3-AD1D-97D8F8F96B6E}" type="presOf" srcId="{BDEE941F-C1B5-430A-A798-36D77A5EC8AF}" destId="{DED5F210-BBE1-4010-92A9-10A3A36998D0}" srcOrd="0" destOrd="0" presId="urn:microsoft.com/office/officeart/2005/8/layout/hierarchy2"/>
    <dgm:cxn modelId="{D56702B9-8359-4596-B5C7-6E70233706B1}" type="presOf" srcId="{84BBBC0D-1163-475E-94B7-84834BA6C2FA}" destId="{919D3049-B490-4D1E-A88C-668E8933E69E}" srcOrd="0" destOrd="0" presId="urn:microsoft.com/office/officeart/2005/8/layout/hierarchy2"/>
    <dgm:cxn modelId="{1E31B5D4-3747-46D9-8D9C-93A88E3E1B52}" type="presOf" srcId="{913C1B2E-A42E-4636-ACDD-70021327C98A}" destId="{BCA13D05-F42E-4613-9F02-725EC5ACA037}" srcOrd="0" destOrd="0" presId="urn:microsoft.com/office/officeart/2005/8/layout/hierarchy2"/>
    <dgm:cxn modelId="{502DD51D-5CBD-43FE-A33B-545DF51E3B5E}" type="presOf" srcId="{EB4BE3D0-C672-4CB8-AAD9-23CBC5383B90}" destId="{7E071E80-9F6D-427B-B2F4-D311BB4344E0}" srcOrd="0" destOrd="0" presId="urn:microsoft.com/office/officeart/2005/8/layout/hierarchy2"/>
    <dgm:cxn modelId="{42D70B01-4224-4E5F-B358-E2C99F43F0AB}" type="presOf" srcId="{9A1A559A-5D45-43E6-8678-402B29917D7A}" destId="{CE32F019-C805-43BC-BB97-A2AD746DD121}" srcOrd="1" destOrd="0" presId="urn:microsoft.com/office/officeart/2005/8/layout/hierarchy2"/>
    <dgm:cxn modelId="{10F342A9-2D6C-4E6E-A5ED-EA25A48D45E8}" srcId="{8C48C2E0-5078-4186-A84F-7522DEF5DB0C}" destId="{9026AF0A-1655-49F1-864F-3E47FBE5531B}" srcOrd="0" destOrd="0" parTransId="{CA8B1BD9-D8E5-455B-841B-5819FEE256E3}" sibTransId="{43192FC0-ED96-4D12-8B0F-4AD30DF1394B}"/>
    <dgm:cxn modelId="{842443B3-E36A-4ECC-8331-806E798F9098}" type="presOf" srcId="{440164EE-A856-4525-B5D1-A0F972627C25}" destId="{C1FD8B8B-08DF-452A-A2E1-E08046FA6F37}" srcOrd="1" destOrd="0" presId="urn:microsoft.com/office/officeart/2005/8/layout/hierarchy2"/>
    <dgm:cxn modelId="{64968A69-3E85-4F41-B3B0-D3AF85AE6F51}" type="presOf" srcId="{1F10DAB6-F543-47F6-B67C-273156E9F749}" destId="{A22F8ED8-B4B6-465D-8AF9-6A2E8E8135C3}" srcOrd="0" destOrd="0" presId="urn:microsoft.com/office/officeart/2005/8/layout/hierarchy2"/>
    <dgm:cxn modelId="{C934220A-D5E9-49D9-AFFA-629BC883A780}" type="presOf" srcId="{837A33C7-4142-4576-9418-D3B91F8DF78E}" destId="{0054C66A-94F1-4109-B8F8-9269A06365C4}" srcOrd="0" destOrd="0" presId="urn:microsoft.com/office/officeart/2005/8/layout/hierarchy2"/>
    <dgm:cxn modelId="{98B4B13F-E1B9-4114-B082-39FAEE6C8A71}" srcId="{837A33C7-4142-4576-9418-D3B91F8DF78E}" destId="{15112D27-7A2E-4855-A077-84E7F3AB9037}" srcOrd="1" destOrd="0" parTransId="{EB4BE3D0-C672-4CB8-AAD9-23CBC5383B90}" sibTransId="{28CDE743-955A-474E-ADF3-C783C371F674}"/>
    <dgm:cxn modelId="{ECF73750-FF72-448A-A871-F1C0BBB9A646}" type="presOf" srcId="{0CB31E0C-867B-4EE6-BC7C-D4B7D691453B}" destId="{3F7B633D-3148-4A74-BFB4-0C2E5F12C774}" srcOrd="0" destOrd="0" presId="urn:microsoft.com/office/officeart/2005/8/layout/hierarchy2"/>
    <dgm:cxn modelId="{A5BC0067-B6CC-4A3C-9104-8B02E5126DFA}" type="presOf" srcId="{48E370A5-68C1-4CEF-A2B7-B24B7ED9C2E4}" destId="{1507B3EF-4BA8-436F-860C-ED479F3FB58F}" srcOrd="0" destOrd="0" presId="urn:microsoft.com/office/officeart/2005/8/layout/hierarchy2"/>
    <dgm:cxn modelId="{30C18D06-DF1C-492F-B08A-1E361EDF8F4F}" type="presOf" srcId="{9026AF0A-1655-49F1-864F-3E47FBE5531B}" destId="{5B51C8AA-B8AC-48E0-A018-3234E5D141BD}" srcOrd="0" destOrd="0" presId="urn:microsoft.com/office/officeart/2005/8/layout/hierarchy2"/>
    <dgm:cxn modelId="{D3730A6E-FF09-4DE7-80E1-2CA4D51C9A4B}" type="presOf" srcId="{84BBBC0D-1163-475E-94B7-84834BA6C2FA}" destId="{49503C44-55C8-4596-8675-77770AC82AC6}" srcOrd="1" destOrd="0" presId="urn:microsoft.com/office/officeart/2005/8/layout/hierarchy2"/>
    <dgm:cxn modelId="{0910B02B-2992-415C-9682-997A11630804}" type="presOf" srcId="{53E7D332-F496-4CA1-BA93-E520DCFD6C65}" destId="{CD83F6B7-59DA-42FE-B8D8-E486F1FC66D4}" srcOrd="0" destOrd="0" presId="urn:microsoft.com/office/officeart/2005/8/layout/hierarchy2"/>
    <dgm:cxn modelId="{6BC98FA2-F714-4E41-9B94-F15F152BEEC0}" type="presOf" srcId="{69141A3E-70D0-4BF8-A436-443987F9C6E8}" destId="{1611954F-CBF9-4B6F-B03B-E696714EDD09}" srcOrd="0" destOrd="0" presId="urn:microsoft.com/office/officeart/2005/8/layout/hierarchy2"/>
    <dgm:cxn modelId="{ECC9B3A4-B438-47C6-81AC-DBFFA2C90414}" srcId="{913C1B2E-A42E-4636-ACDD-70021327C98A}" destId="{0CB31E0C-867B-4EE6-BC7C-D4B7D691453B}" srcOrd="0" destOrd="0" parTransId="{BA494B53-B27E-4FEA-BC5F-DC330CB705DC}" sibTransId="{ECCBED11-7A64-451E-B8ED-4B80DEA219C5}"/>
    <dgm:cxn modelId="{3FE163A8-3000-4628-A8EB-7EE34A4DAF35}" srcId="{8C48C2E0-5078-4186-A84F-7522DEF5DB0C}" destId="{837A33C7-4142-4576-9418-D3B91F8DF78E}" srcOrd="2" destOrd="0" parTransId="{728D0169-188A-4991-A583-884365F9D568}" sibTransId="{13D8E041-AE39-41E2-A23A-0437B07BD808}"/>
    <dgm:cxn modelId="{26BDE365-3C32-47C5-9757-1B82E405E7AD}" type="presOf" srcId="{8C48C2E0-5078-4186-A84F-7522DEF5DB0C}" destId="{7DE6DA5B-6E96-468D-9F26-5F890A86315D}" srcOrd="0" destOrd="0" presId="urn:microsoft.com/office/officeart/2005/8/layout/hierarchy2"/>
    <dgm:cxn modelId="{D67C5968-F21E-4C32-9E99-84DE78D12A47}" type="presOf" srcId="{EA3C95F2-2882-4E75-AA2F-AB3D71CA2F2D}" destId="{46A82A60-24B3-47D1-8EE9-D1F38B68E6B6}" srcOrd="0" destOrd="0" presId="urn:microsoft.com/office/officeart/2005/8/layout/hierarchy2"/>
    <dgm:cxn modelId="{063BE32A-7CAB-4434-86CA-5E3615C30F42}" srcId="{8C48C2E0-5078-4186-A84F-7522DEF5DB0C}" destId="{9CA8CAEF-0426-45CA-9B39-509801272D03}" srcOrd="4" destOrd="0" parTransId="{7CA88A36-CE96-4420-B711-7C85AC0470F2}" sibTransId="{FB83681F-26FB-47C4-8ED3-A99798AB1FB4}"/>
    <dgm:cxn modelId="{73B68A17-9724-4393-BE4D-06EE99008978}" type="presOf" srcId="{DF6796B7-DF23-4374-B0D6-EF8F3C1E1101}" destId="{C87ED851-33CD-417D-989C-F77B198B2A84}" srcOrd="0" destOrd="0" presId="urn:microsoft.com/office/officeart/2005/8/layout/hierarchy2"/>
    <dgm:cxn modelId="{F6965A72-B3D3-4271-B4DA-6BE869D950BE}" type="presOf" srcId="{2BE50910-736D-4790-8C89-3436A3FED127}" destId="{66969CDE-25D4-46A5-ACFF-D9B6CB8D4A54}" srcOrd="0" destOrd="0" presId="urn:microsoft.com/office/officeart/2005/8/layout/hierarchy2"/>
    <dgm:cxn modelId="{BBD4556B-78FE-43E5-8616-FFBC00C0EAFA}" type="presOf" srcId="{539CF1B1-485C-4244-ADC8-D389CE7D197D}" destId="{1C31C60F-4E4A-4E6A-8F5A-46F9E2864630}" srcOrd="0" destOrd="0" presId="urn:microsoft.com/office/officeart/2005/8/layout/hierarchy2"/>
    <dgm:cxn modelId="{142BCF33-0151-4FB4-94D5-A61CFBF36508}" srcId="{9026AF0A-1655-49F1-864F-3E47FBE5531B}" destId="{48E370A5-68C1-4CEF-A2B7-B24B7ED9C2E4}" srcOrd="0" destOrd="0" parTransId="{C49E4558-BF07-4C48-A857-BA470FF24BDE}" sibTransId="{BFF81D2D-88BA-43A1-A6B0-8F8B8DAE7C55}"/>
    <dgm:cxn modelId="{2C78B71C-6C5D-4CA7-AF6F-9EF9CB2A35B8}" type="presOf" srcId="{A3318839-5855-422D-BE69-19D7786BC7F8}" destId="{2C74A1F0-AE34-4E0F-A992-3DF33F9D3465}" srcOrd="1" destOrd="0" presId="urn:microsoft.com/office/officeart/2005/8/layout/hierarchy2"/>
    <dgm:cxn modelId="{15690C2E-33A9-4EBF-B802-B8B7192BDF92}" type="presOf" srcId="{5FA1C294-F604-4424-846A-CDE9A1CF2737}" destId="{F8ACB6E0-7F0F-4CCC-92AF-C1FB8447F47F}" srcOrd="0" destOrd="0" presId="urn:microsoft.com/office/officeart/2005/8/layout/hierarchy2"/>
    <dgm:cxn modelId="{7E21A525-6D0D-4E9E-AF9E-65F37BBC48F0}" srcId="{0CB31E0C-867B-4EE6-BC7C-D4B7D691453B}" destId="{8C48C2E0-5078-4186-A84F-7522DEF5DB0C}" srcOrd="0" destOrd="0" parTransId="{A3318839-5855-422D-BE69-19D7786BC7F8}" sibTransId="{78256BA0-BA6B-42EE-8871-6D40020776A0}"/>
    <dgm:cxn modelId="{E9EE96DE-A735-4781-BA5C-D0C779C6CC52}" type="presOf" srcId="{15112D27-7A2E-4855-A077-84E7F3AB9037}" destId="{E128AF76-FB89-4AB8-965A-DD631A213CB4}" srcOrd="0" destOrd="0" presId="urn:microsoft.com/office/officeart/2005/8/layout/hierarchy2"/>
    <dgm:cxn modelId="{B741E251-A7C1-4F6B-892C-1BFEFD6B2AFD}" type="presParOf" srcId="{BCA13D05-F42E-4613-9F02-725EC5ACA037}" destId="{B32E08AD-95F6-4D0D-AFBC-99E637D52C29}" srcOrd="0" destOrd="0" presId="urn:microsoft.com/office/officeart/2005/8/layout/hierarchy2"/>
    <dgm:cxn modelId="{D12EAA04-9629-4A72-8371-F43A0E874315}" type="presParOf" srcId="{B32E08AD-95F6-4D0D-AFBC-99E637D52C29}" destId="{3F7B633D-3148-4A74-BFB4-0C2E5F12C774}" srcOrd="0" destOrd="0" presId="urn:microsoft.com/office/officeart/2005/8/layout/hierarchy2"/>
    <dgm:cxn modelId="{8D2F88B4-77B8-4A1E-8EE0-CD0998F6CC20}" type="presParOf" srcId="{B32E08AD-95F6-4D0D-AFBC-99E637D52C29}" destId="{A58CCF2B-56F1-4843-8E2F-9A10187CCB83}" srcOrd="1" destOrd="0" presId="urn:microsoft.com/office/officeart/2005/8/layout/hierarchy2"/>
    <dgm:cxn modelId="{FD735252-B370-4565-96AB-6FD5DD557C1E}" type="presParOf" srcId="{A58CCF2B-56F1-4843-8E2F-9A10187CCB83}" destId="{D79DF71B-A5EB-4E79-9519-D4DCF43DCB57}" srcOrd="0" destOrd="0" presId="urn:microsoft.com/office/officeart/2005/8/layout/hierarchy2"/>
    <dgm:cxn modelId="{DF373907-8375-444A-B122-A86F476AC6B5}" type="presParOf" srcId="{D79DF71B-A5EB-4E79-9519-D4DCF43DCB57}" destId="{2C74A1F0-AE34-4E0F-A992-3DF33F9D3465}" srcOrd="0" destOrd="0" presId="urn:microsoft.com/office/officeart/2005/8/layout/hierarchy2"/>
    <dgm:cxn modelId="{0EEEA7AB-00AC-4FFF-9054-39624E229B3E}" type="presParOf" srcId="{A58CCF2B-56F1-4843-8E2F-9A10187CCB83}" destId="{25B832AB-982E-46E3-A49A-8AAC56B7521F}" srcOrd="1" destOrd="0" presId="urn:microsoft.com/office/officeart/2005/8/layout/hierarchy2"/>
    <dgm:cxn modelId="{A98BB3BD-4B78-4D70-A170-BF4CFECA0A40}" type="presParOf" srcId="{25B832AB-982E-46E3-A49A-8AAC56B7521F}" destId="{7DE6DA5B-6E96-468D-9F26-5F890A86315D}" srcOrd="0" destOrd="0" presId="urn:microsoft.com/office/officeart/2005/8/layout/hierarchy2"/>
    <dgm:cxn modelId="{215EE90C-48FD-410A-9C73-A9D6E666575E}" type="presParOf" srcId="{25B832AB-982E-46E3-A49A-8AAC56B7521F}" destId="{1B8DD585-C191-49DF-8F24-A4E973849450}" srcOrd="1" destOrd="0" presId="urn:microsoft.com/office/officeart/2005/8/layout/hierarchy2"/>
    <dgm:cxn modelId="{9541A113-5449-4582-BAF5-6FCA6C95054B}" type="presParOf" srcId="{1B8DD585-C191-49DF-8F24-A4E973849450}" destId="{9FC97D06-5970-4F39-B70E-82CCFE1EDB00}" srcOrd="0" destOrd="0" presId="urn:microsoft.com/office/officeart/2005/8/layout/hierarchy2"/>
    <dgm:cxn modelId="{8FD81F41-962B-448F-BA95-502330FAB318}" type="presParOf" srcId="{9FC97D06-5970-4F39-B70E-82CCFE1EDB00}" destId="{FA2C64E6-51E8-43EE-854D-64300DB699F8}" srcOrd="0" destOrd="0" presId="urn:microsoft.com/office/officeart/2005/8/layout/hierarchy2"/>
    <dgm:cxn modelId="{DFFFB14B-4926-4908-862D-24E2DA000CD0}" type="presParOf" srcId="{1B8DD585-C191-49DF-8F24-A4E973849450}" destId="{B34C6B6D-EC07-432D-9750-28B309F5FD36}" srcOrd="1" destOrd="0" presId="urn:microsoft.com/office/officeart/2005/8/layout/hierarchy2"/>
    <dgm:cxn modelId="{4E67F14C-FC89-4772-AE90-57765668573F}" type="presParOf" srcId="{B34C6B6D-EC07-432D-9750-28B309F5FD36}" destId="{5B51C8AA-B8AC-48E0-A018-3234E5D141BD}" srcOrd="0" destOrd="0" presId="urn:microsoft.com/office/officeart/2005/8/layout/hierarchy2"/>
    <dgm:cxn modelId="{B57A7C6D-600E-40DD-91B5-CE09CCD2E680}" type="presParOf" srcId="{B34C6B6D-EC07-432D-9750-28B309F5FD36}" destId="{0B2B782E-3034-4B69-AB31-4F0D95866E5B}" srcOrd="1" destOrd="0" presId="urn:microsoft.com/office/officeart/2005/8/layout/hierarchy2"/>
    <dgm:cxn modelId="{6C3665D6-3FF0-4590-9AED-98A2B2DDEAEF}" type="presParOf" srcId="{0B2B782E-3034-4B69-AB31-4F0D95866E5B}" destId="{3987FB9C-C139-4A28-AA1E-338A91E780C0}" srcOrd="0" destOrd="0" presId="urn:microsoft.com/office/officeart/2005/8/layout/hierarchy2"/>
    <dgm:cxn modelId="{8CCCBC22-A3A3-4454-85DF-0672A169F485}" type="presParOf" srcId="{3987FB9C-C139-4A28-AA1E-338A91E780C0}" destId="{26BB4F5E-5441-4703-A8D5-158D080154D4}" srcOrd="0" destOrd="0" presId="urn:microsoft.com/office/officeart/2005/8/layout/hierarchy2"/>
    <dgm:cxn modelId="{D45BC13D-CA32-495C-B428-4B9372BEC092}" type="presParOf" srcId="{0B2B782E-3034-4B69-AB31-4F0D95866E5B}" destId="{5CA2EC00-06C6-4E19-9A53-DB904D4522BD}" srcOrd="1" destOrd="0" presId="urn:microsoft.com/office/officeart/2005/8/layout/hierarchy2"/>
    <dgm:cxn modelId="{F1A1EA45-E059-4563-B879-8C6A2B730FB6}" type="presParOf" srcId="{5CA2EC00-06C6-4E19-9A53-DB904D4522BD}" destId="{1507B3EF-4BA8-436F-860C-ED479F3FB58F}" srcOrd="0" destOrd="0" presId="urn:microsoft.com/office/officeart/2005/8/layout/hierarchy2"/>
    <dgm:cxn modelId="{BE90F0E8-CB52-4F5C-A809-6EE2E2B0E705}" type="presParOf" srcId="{5CA2EC00-06C6-4E19-9A53-DB904D4522BD}" destId="{F90934E5-1766-4EAE-94F3-D2D8C81EED9D}" srcOrd="1" destOrd="0" presId="urn:microsoft.com/office/officeart/2005/8/layout/hierarchy2"/>
    <dgm:cxn modelId="{57D97B7C-087F-48E2-94A2-57EAB88520F2}" type="presParOf" srcId="{1B8DD585-C191-49DF-8F24-A4E973849450}" destId="{CD83F6B7-59DA-42FE-B8D8-E486F1FC66D4}" srcOrd="2" destOrd="0" presId="urn:microsoft.com/office/officeart/2005/8/layout/hierarchy2"/>
    <dgm:cxn modelId="{E1E57EFC-6223-44E6-84D2-6CED2D7350DC}" type="presParOf" srcId="{CD83F6B7-59DA-42FE-B8D8-E486F1FC66D4}" destId="{092A6F54-396C-4B22-80D5-3B3624C71127}" srcOrd="0" destOrd="0" presId="urn:microsoft.com/office/officeart/2005/8/layout/hierarchy2"/>
    <dgm:cxn modelId="{6835CCB3-7FD0-41D6-B4CB-1E5CD2427CD9}" type="presParOf" srcId="{1B8DD585-C191-49DF-8F24-A4E973849450}" destId="{8F5C50D8-E597-4AF9-9036-8C412ABA7109}" srcOrd="3" destOrd="0" presId="urn:microsoft.com/office/officeart/2005/8/layout/hierarchy2"/>
    <dgm:cxn modelId="{230507D5-2260-4E7C-AEDA-A45B55548B47}" type="presParOf" srcId="{8F5C50D8-E597-4AF9-9036-8C412ABA7109}" destId="{C2AC569A-5554-4AAF-A4F1-0DCD692ECE96}" srcOrd="0" destOrd="0" presId="urn:microsoft.com/office/officeart/2005/8/layout/hierarchy2"/>
    <dgm:cxn modelId="{58DC5E13-4548-42C4-A309-A1F1813755AD}" type="presParOf" srcId="{8F5C50D8-E597-4AF9-9036-8C412ABA7109}" destId="{DAEBFD87-DB19-494E-B6FD-D8AF6008F3C1}" srcOrd="1" destOrd="0" presId="urn:microsoft.com/office/officeart/2005/8/layout/hierarchy2"/>
    <dgm:cxn modelId="{9D92B7D3-0EC5-47C5-B535-5628B2373481}" type="presParOf" srcId="{DAEBFD87-DB19-494E-B6FD-D8AF6008F3C1}" destId="{59921877-9462-423D-9163-DD1B9E9B74E3}" srcOrd="0" destOrd="0" presId="urn:microsoft.com/office/officeart/2005/8/layout/hierarchy2"/>
    <dgm:cxn modelId="{C93D5B09-4214-4D64-B0C0-8D815F62A924}" type="presParOf" srcId="{59921877-9462-423D-9163-DD1B9E9B74E3}" destId="{C1FD8B8B-08DF-452A-A2E1-E08046FA6F37}" srcOrd="0" destOrd="0" presId="urn:microsoft.com/office/officeart/2005/8/layout/hierarchy2"/>
    <dgm:cxn modelId="{74F3AEFA-F9BD-48EB-B916-5E01758F15D7}" type="presParOf" srcId="{DAEBFD87-DB19-494E-B6FD-D8AF6008F3C1}" destId="{DB7A3333-6F1B-4257-9A38-1A28F87F0949}" srcOrd="1" destOrd="0" presId="urn:microsoft.com/office/officeart/2005/8/layout/hierarchy2"/>
    <dgm:cxn modelId="{9F8017C2-865A-4095-8DC6-956AC46E402C}" type="presParOf" srcId="{DB7A3333-6F1B-4257-9A38-1A28F87F0949}" destId="{F8ACB6E0-7F0F-4CCC-92AF-C1FB8447F47F}" srcOrd="0" destOrd="0" presId="urn:microsoft.com/office/officeart/2005/8/layout/hierarchy2"/>
    <dgm:cxn modelId="{C8C7FE9C-B891-47C9-AA67-F942F21B0F64}" type="presParOf" srcId="{DB7A3333-6F1B-4257-9A38-1A28F87F0949}" destId="{D3027423-E8BE-4820-8A45-41375D476827}" srcOrd="1" destOrd="0" presId="urn:microsoft.com/office/officeart/2005/8/layout/hierarchy2"/>
    <dgm:cxn modelId="{0BF4DBEE-AD65-4B44-B777-BB1E61739D72}" type="presParOf" srcId="{1B8DD585-C191-49DF-8F24-A4E973849450}" destId="{EF7C7F1D-E688-44AF-89B2-628529615EE0}" srcOrd="4" destOrd="0" presId="urn:microsoft.com/office/officeart/2005/8/layout/hierarchy2"/>
    <dgm:cxn modelId="{B8C07890-5B5C-4E10-A2EC-095E99A68AC6}" type="presParOf" srcId="{EF7C7F1D-E688-44AF-89B2-628529615EE0}" destId="{F76E9818-7B3A-4986-A6C3-626C9446A1E4}" srcOrd="0" destOrd="0" presId="urn:microsoft.com/office/officeart/2005/8/layout/hierarchy2"/>
    <dgm:cxn modelId="{19947C8A-B29F-4F76-8542-F0C108724BBA}" type="presParOf" srcId="{1B8DD585-C191-49DF-8F24-A4E973849450}" destId="{FCA3D73B-4B09-4108-860E-E2746C00ABE6}" srcOrd="5" destOrd="0" presId="urn:microsoft.com/office/officeart/2005/8/layout/hierarchy2"/>
    <dgm:cxn modelId="{114BDB27-2637-4ADB-B06C-1570269084DB}" type="presParOf" srcId="{FCA3D73B-4B09-4108-860E-E2746C00ABE6}" destId="{0054C66A-94F1-4109-B8F8-9269A06365C4}" srcOrd="0" destOrd="0" presId="urn:microsoft.com/office/officeart/2005/8/layout/hierarchy2"/>
    <dgm:cxn modelId="{22033106-6285-492E-B9CC-4F086B4BAF44}" type="presParOf" srcId="{FCA3D73B-4B09-4108-860E-E2746C00ABE6}" destId="{9B556D6A-DB80-4360-9A38-C9B32EBE5D63}" srcOrd="1" destOrd="0" presId="urn:microsoft.com/office/officeart/2005/8/layout/hierarchy2"/>
    <dgm:cxn modelId="{58592940-4E1F-48D1-8B6E-05B32D589165}" type="presParOf" srcId="{9B556D6A-DB80-4360-9A38-C9B32EBE5D63}" destId="{714217FA-280D-43A6-A16A-7C7074657BAB}" srcOrd="0" destOrd="0" presId="urn:microsoft.com/office/officeart/2005/8/layout/hierarchy2"/>
    <dgm:cxn modelId="{2D45391E-8B47-4ED7-BF48-C43EBC07B960}" type="presParOf" srcId="{714217FA-280D-43A6-A16A-7C7074657BAB}" destId="{DA62B787-5E63-4AD8-865F-C62AE7A0D36E}" srcOrd="0" destOrd="0" presId="urn:microsoft.com/office/officeart/2005/8/layout/hierarchy2"/>
    <dgm:cxn modelId="{D164185C-6249-48BB-8263-A65AD8BCB47E}" type="presParOf" srcId="{9B556D6A-DB80-4360-9A38-C9B32EBE5D63}" destId="{7D9DECE4-C2A9-49C7-9851-1F0C87634285}" srcOrd="1" destOrd="0" presId="urn:microsoft.com/office/officeart/2005/8/layout/hierarchy2"/>
    <dgm:cxn modelId="{54152F41-7B71-4C07-8ECE-41B0A580DE95}" type="presParOf" srcId="{7D9DECE4-C2A9-49C7-9851-1F0C87634285}" destId="{DED5F210-BBE1-4010-92A9-10A3A36998D0}" srcOrd="0" destOrd="0" presId="urn:microsoft.com/office/officeart/2005/8/layout/hierarchy2"/>
    <dgm:cxn modelId="{53373447-4192-424B-9413-9EC164993157}" type="presParOf" srcId="{7D9DECE4-C2A9-49C7-9851-1F0C87634285}" destId="{ACB3E87B-88BC-44EE-85C2-310D3137B8A3}" srcOrd="1" destOrd="0" presId="urn:microsoft.com/office/officeart/2005/8/layout/hierarchy2"/>
    <dgm:cxn modelId="{98C5387F-C02D-4B92-90FF-3A502FA175B6}" type="presParOf" srcId="{9B556D6A-DB80-4360-9A38-C9B32EBE5D63}" destId="{7E071E80-9F6D-427B-B2F4-D311BB4344E0}" srcOrd="2" destOrd="0" presId="urn:microsoft.com/office/officeart/2005/8/layout/hierarchy2"/>
    <dgm:cxn modelId="{73E29274-98AC-4057-A046-6486615F4C2D}" type="presParOf" srcId="{7E071E80-9F6D-427B-B2F4-D311BB4344E0}" destId="{4A9EB142-E3EE-4BB0-8D7E-1F4651B8E2FA}" srcOrd="0" destOrd="0" presId="urn:microsoft.com/office/officeart/2005/8/layout/hierarchy2"/>
    <dgm:cxn modelId="{671F3105-0FB0-405E-B401-B0954BFF5A8E}" type="presParOf" srcId="{9B556D6A-DB80-4360-9A38-C9B32EBE5D63}" destId="{845D291B-5376-4BC1-8BB7-89E18C940E40}" srcOrd="3" destOrd="0" presId="urn:microsoft.com/office/officeart/2005/8/layout/hierarchy2"/>
    <dgm:cxn modelId="{DA655EE1-1A77-4D4E-BEEF-A3EAB9A3C2FE}" type="presParOf" srcId="{845D291B-5376-4BC1-8BB7-89E18C940E40}" destId="{E128AF76-FB89-4AB8-965A-DD631A213CB4}" srcOrd="0" destOrd="0" presId="urn:microsoft.com/office/officeart/2005/8/layout/hierarchy2"/>
    <dgm:cxn modelId="{4B6F5D75-CB6F-4B12-8870-94530AEE83F3}" type="presParOf" srcId="{845D291B-5376-4BC1-8BB7-89E18C940E40}" destId="{DB1218AD-85BF-4A95-BEEE-9E67D9B5B248}" srcOrd="1" destOrd="0" presId="urn:microsoft.com/office/officeart/2005/8/layout/hierarchy2"/>
    <dgm:cxn modelId="{613768F2-1AA1-44B7-8AB1-35DC9E65B1B2}" type="presParOf" srcId="{1B8DD585-C191-49DF-8F24-A4E973849450}" destId="{919D3049-B490-4D1E-A88C-668E8933E69E}" srcOrd="6" destOrd="0" presId="urn:microsoft.com/office/officeart/2005/8/layout/hierarchy2"/>
    <dgm:cxn modelId="{72E7FAD2-9DD1-4B25-A09D-68C670553AA3}" type="presParOf" srcId="{919D3049-B490-4D1E-A88C-668E8933E69E}" destId="{49503C44-55C8-4596-8675-77770AC82AC6}" srcOrd="0" destOrd="0" presId="urn:microsoft.com/office/officeart/2005/8/layout/hierarchy2"/>
    <dgm:cxn modelId="{5E871283-6570-4EA9-9AD6-2682D7371B6C}" type="presParOf" srcId="{1B8DD585-C191-49DF-8F24-A4E973849450}" destId="{E4F79BD6-61BF-4791-9765-DE95BB5E2407}" srcOrd="7" destOrd="0" presId="urn:microsoft.com/office/officeart/2005/8/layout/hierarchy2"/>
    <dgm:cxn modelId="{A4CF8E8F-63BA-4831-8204-3EEEFEABF777}" type="presParOf" srcId="{E4F79BD6-61BF-4791-9765-DE95BB5E2407}" destId="{46A82A60-24B3-47D1-8EE9-D1F38B68E6B6}" srcOrd="0" destOrd="0" presId="urn:microsoft.com/office/officeart/2005/8/layout/hierarchy2"/>
    <dgm:cxn modelId="{15975768-5695-4D9D-9A62-06E49ECD7027}" type="presParOf" srcId="{E4F79BD6-61BF-4791-9765-DE95BB5E2407}" destId="{97FA4E9A-2E0C-4BD8-A972-85BB653453CD}" srcOrd="1" destOrd="0" presId="urn:microsoft.com/office/officeart/2005/8/layout/hierarchy2"/>
    <dgm:cxn modelId="{D179CB67-7505-4AFA-862A-FB72BFC164FE}" type="presParOf" srcId="{97FA4E9A-2E0C-4BD8-A972-85BB653453CD}" destId="{A22F8ED8-B4B6-465D-8AF9-6A2E8E8135C3}" srcOrd="0" destOrd="0" presId="urn:microsoft.com/office/officeart/2005/8/layout/hierarchy2"/>
    <dgm:cxn modelId="{9F43472C-31AC-4258-A21C-8275147D4CB7}" type="presParOf" srcId="{A22F8ED8-B4B6-465D-8AF9-6A2E8E8135C3}" destId="{48E1F77E-8340-4430-A193-37B28849A345}" srcOrd="0" destOrd="0" presId="urn:microsoft.com/office/officeart/2005/8/layout/hierarchy2"/>
    <dgm:cxn modelId="{D6C69E90-269F-42CC-84A1-44CE186097C2}" type="presParOf" srcId="{97FA4E9A-2E0C-4BD8-A972-85BB653453CD}" destId="{2ACDE626-48DD-4306-A6C4-9A6E54AD02B1}" srcOrd="1" destOrd="0" presId="urn:microsoft.com/office/officeart/2005/8/layout/hierarchy2"/>
    <dgm:cxn modelId="{4721C230-0FC2-4497-AA38-AC61C9384C7A}" type="presParOf" srcId="{2ACDE626-48DD-4306-A6C4-9A6E54AD02B1}" destId="{00685D76-7204-4259-8615-9B900CAAE8EB}" srcOrd="0" destOrd="0" presId="urn:microsoft.com/office/officeart/2005/8/layout/hierarchy2"/>
    <dgm:cxn modelId="{D58661C1-3EF3-45DA-B294-31C907B9B83E}" type="presParOf" srcId="{2ACDE626-48DD-4306-A6C4-9A6E54AD02B1}" destId="{91F3CFF8-D619-406D-9691-0208F1BECDD8}" srcOrd="1" destOrd="0" presId="urn:microsoft.com/office/officeart/2005/8/layout/hierarchy2"/>
    <dgm:cxn modelId="{DFCBD943-F45A-434A-9ED0-0EA46D2AFE76}" type="presParOf" srcId="{1B8DD585-C191-49DF-8F24-A4E973849450}" destId="{F9E44057-6D88-45D6-95BB-2DAE19EBE036}" srcOrd="8" destOrd="0" presId="urn:microsoft.com/office/officeart/2005/8/layout/hierarchy2"/>
    <dgm:cxn modelId="{11E37EB9-FDB9-4912-BAA5-50730C1A8CE6}" type="presParOf" srcId="{F9E44057-6D88-45D6-95BB-2DAE19EBE036}" destId="{820F522E-4A41-4CC1-BBB3-BECDE27A7992}" srcOrd="0" destOrd="0" presId="urn:microsoft.com/office/officeart/2005/8/layout/hierarchy2"/>
    <dgm:cxn modelId="{EFA371DC-7DC9-4536-9860-250BB1374EEA}" type="presParOf" srcId="{1B8DD585-C191-49DF-8F24-A4E973849450}" destId="{4BC5B916-2FE8-4356-9EFC-8921745548DF}" srcOrd="9" destOrd="0" presId="urn:microsoft.com/office/officeart/2005/8/layout/hierarchy2"/>
    <dgm:cxn modelId="{9CD0DDA4-2E89-4321-A899-BBC657DAC028}" type="presParOf" srcId="{4BC5B916-2FE8-4356-9EFC-8921745548DF}" destId="{BE5D2FA5-72A9-40AA-A165-B3944E56B4F0}" srcOrd="0" destOrd="0" presId="urn:microsoft.com/office/officeart/2005/8/layout/hierarchy2"/>
    <dgm:cxn modelId="{186BD59F-13C6-42A2-A17D-20266223A76F}" type="presParOf" srcId="{4BC5B916-2FE8-4356-9EFC-8921745548DF}" destId="{D94F1AB3-E683-42CA-8796-7973CA8ADCD4}" srcOrd="1" destOrd="0" presId="urn:microsoft.com/office/officeart/2005/8/layout/hierarchy2"/>
    <dgm:cxn modelId="{6EE3090E-AFC0-44D4-8258-6FCDD3AB6F91}" type="presParOf" srcId="{D94F1AB3-E683-42CA-8796-7973CA8ADCD4}" destId="{2AECE465-B414-4695-ABF5-4D5061BF88AC}" srcOrd="0" destOrd="0" presId="urn:microsoft.com/office/officeart/2005/8/layout/hierarchy2"/>
    <dgm:cxn modelId="{7D3DD95F-834A-4C83-AE81-07180279ACA5}" type="presParOf" srcId="{2AECE465-B414-4695-ABF5-4D5061BF88AC}" destId="{CE32F019-C805-43BC-BB97-A2AD746DD121}" srcOrd="0" destOrd="0" presId="urn:microsoft.com/office/officeart/2005/8/layout/hierarchy2"/>
    <dgm:cxn modelId="{E9ECB7C7-0F49-41EF-8A69-5044C2E21040}" type="presParOf" srcId="{D94F1AB3-E683-42CA-8796-7973CA8ADCD4}" destId="{1B458366-B097-45A4-9629-83DC38FB1EFE}" srcOrd="1" destOrd="0" presId="urn:microsoft.com/office/officeart/2005/8/layout/hierarchy2"/>
    <dgm:cxn modelId="{AB03394E-2ED8-43DC-ADAF-5FB1272EDC93}" type="presParOf" srcId="{1B458366-B097-45A4-9629-83DC38FB1EFE}" destId="{1C31C60F-4E4A-4E6A-8F5A-46F9E2864630}" srcOrd="0" destOrd="0" presId="urn:microsoft.com/office/officeart/2005/8/layout/hierarchy2"/>
    <dgm:cxn modelId="{E92E7FAB-D726-448B-87CD-575BACC8CDBC}" type="presParOf" srcId="{1B458366-B097-45A4-9629-83DC38FB1EFE}" destId="{1279EEEA-1389-45A9-8A00-620AD3428923}" srcOrd="1" destOrd="0" presId="urn:microsoft.com/office/officeart/2005/8/layout/hierarchy2"/>
    <dgm:cxn modelId="{C8755655-C4C7-4BDC-A8D7-1D8E4FA2E81B}" type="presParOf" srcId="{A58CCF2B-56F1-4843-8E2F-9A10187CCB83}" destId="{66969CDE-25D4-46A5-ACFF-D9B6CB8D4A54}" srcOrd="2" destOrd="0" presId="urn:microsoft.com/office/officeart/2005/8/layout/hierarchy2"/>
    <dgm:cxn modelId="{59E1BEEC-C82B-461B-B4A9-44FAB762A341}" type="presParOf" srcId="{66969CDE-25D4-46A5-ACFF-D9B6CB8D4A54}" destId="{864FD013-EF16-41CA-A1D3-AB1541FB8EA4}" srcOrd="0" destOrd="0" presId="urn:microsoft.com/office/officeart/2005/8/layout/hierarchy2"/>
    <dgm:cxn modelId="{9E4C672D-9F2A-4496-9596-756E094CF2D0}" type="presParOf" srcId="{A58CCF2B-56F1-4843-8E2F-9A10187CCB83}" destId="{68D00629-4266-4ABC-A0D9-3046D2794525}" srcOrd="3" destOrd="0" presId="urn:microsoft.com/office/officeart/2005/8/layout/hierarchy2"/>
    <dgm:cxn modelId="{219FD641-9976-48D0-B697-469D2727BC6E}" type="presParOf" srcId="{68D00629-4266-4ABC-A0D9-3046D2794525}" destId="{1611954F-CBF9-4B6F-B03B-E696714EDD09}" srcOrd="0" destOrd="0" presId="urn:microsoft.com/office/officeart/2005/8/layout/hierarchy2"/>
    <dgm:cxn modelId="{A44DDDD0-FD8D-49AA-A9D5-A0F19C2AF881}" type="presParOf" srcId="{68D00629-4266-4ABC-A0D9-3046D2794525}" destId="{A5C811B1-5D1F-4205-A11F-850C4FF86904}" srcOrd="1" destOrd="0" presId="urn:microsoft.com/office/officeart/2005/8/layout/hierarchy2"/>
    <dgm:cxn modelId="{910C12EA-E81B-44E8-B716-CA9E6A01A2FB}" type="presParOf" srcId="{A5C811B1-5D1F-4205-A11F-850C4FF86904}" destId="{C87ED851-33CD-417D-989C-F77B198B2A84}" srcOrd="0" destOrd="0" presId="urn:microsoft.com/office/officeart/2005/8/layout/hierarchy2"/>
    <dgm:cxn modelId="{0C3F46BD-DEE6-42F7-8A15-0427B36B98F4}" type="presParOf" srcId="{C87ED851-33CD-417D-989C-F77B198B2A84}" destId="{FB63E8FA-6E32-4A8F-9ADE-A299A9FAC444}" srcOrd="0" destOrd="0" presId="urn:microsoft.com/office/officeart/2005/8/layout/hierarchy2"/>
    <dgm:cxn modelId="{5B25D061-6B5E-4008-B9B6-B8B432819576}" type="presParOf" srcId="{A5C811B1-5D1F-4205-A11F-850C4FF86904}" destId="{F20D39FD-156D-4D86-8577-6C5B66C67B94}" srcOrd="1" destOrd="0" presId="urn:microsoft.com/office/officeart/2005/8/layout/hierarchy2"/>
    <dgm:cxn modelId="{8C71AF69-7CE6-4E5E-BA4F-29E09C63B8DE}" type="presParOf" srcId="{F20D39FD-156D-4D86-8577-6C5B66C67B94}" destId="{D6E15483-7FA9-46FE-90FA-8D42FCF2ED64}" srcOrd="0" destOrd="0" presId="urn:microsoft.com/office/officeart/2005/8/layout/hierarchy2"/>
    <dgm:cxn modelId="{5C702683-4AAB-4B34-B3C3-D89241F2500F}" type="presParOf" srcId="{F20D39FD-156D-4D86-8577-6C5B66C67B94}" destId="{C0B0D4A7-A894-4CE3-8CBD-B11374FF8287}" srcOrd="1" destOrd="0" presId="urn:microsoft.com/office/officeart/2005/8/layout/hierarchy2"/>
    <dgm:cxn modelId="{B3247037-30BE-4165-929C-3ABC56E916C5}" type="presParOf" srcId="{C0B0D4A7-A894-4CE3-8CBD-B11374FF8287}" destId="{F2B1AA9A-E474-45F1-83A7-5DD390A42E8A}" srcOrd="0" destOrd="0" presId="urn:microsoft.com/office/officeart/2005/8/layout/hierarchy2"/>
    <dgm:cxn modelId="{FD82FD02-343E-4CE5-9549-5D39A607C92F}" type="presParOf" srcId="{F2B1AA9A-E474-45F1-83A7-5DD390A42E8A}" destId="{EBD3FED8-5257-45D9-80E6-53EACEF10D36}" srcOrd="0" destOrd="0" presId="urn:microsoft.com/office/officeart/2005/8/layout/hierarchy2"/>
    <dgm:cxn modelId="{1F82AB28-90E2-47C5-8A68-1DA0B9DB48C3}" type="presParOf" srcId="{C0B0D4A7-A894-4CE3-8CBD-B11374FF8287}" destId="{149072D7-7A09-4CAC-B673-1E58819CAD89}" srcOrd="1" destOrd="0" presId="urn:microsoft.com/office/officeart/2005/8/layout/hierarchy2"/>
    <dgm:cxn modelId="{2D8F4847-9F56-4A3D-9BAA-34FB30FE3A31}" type="presParOf" srcId="{149072D7-7A09-4CAC-B673-1E58819CAD89}" destId="{E254BA2A-BB89-48C4-8A27-5B1D256B21E4}" srcOrd="0" destOrd="0" presId="urn:microsoft.com/office/officeart/2005/8/layout/hierarchy2"/>
    <dgm:cxn modelId="{D4827DD7-7DD3-4222-B790-B5C4F667C04B}" type="presParOf" srcId="{149072D7-7A09-4CAC-B673-1E58819CAD89}" destId="{4ED6A25D-26E1-464C-9BE1-CCAEA4C058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01F847-A178-4E2E-9620-2F31919DD669}" type="doc">
      <dgm:prSet loTypeId="urn:microsoft.com/office/officeart/2005/8/layout/hList9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6856F1E-6B6C-4080-ADEF-FCF9968618AF}">
      <dgm:prSet phldrT="[Texto]" custT="1"/>
      <dgm:spPr/>
      <dgm:t>
        <a:bodyPr/>
        <a:lstStyle/>
        <a:p>
          <a:r>
            <a:rPr lang="es-EC" sz="1300" dirty="0" smtClean="0"/>
            <a:t>Varios</a:t>
          </a:r>
          <a:endParaRPr lang="es-EC" sz="1300" dirty="0"/>
        </a:p>
      </dgm:t>
    </dgm:pt>
    <dgm:pt modelId="{6CEB3C28-4A62-42F1-A7CF-1476A0841772}" type="parTrans" cxnId="{5A9A3413-CC4F-4FDD-894B-8A6405916B89}">
      <dgm:prSet/>
      <dgm:spPr/>
      <dgm:t>
        <a:bodyPr/>
        <a:lstStyle/>
        <a:p>
          <a:endParaRPr lang="es-EC" sz="1500"/>
        </a:p>
      </dgm:t>
    </dgm:pt>
    <dgm:pt modelId="{99CDCAAC-E1E6-42E4-A56F-D4F6D91D4549}" type="sibTrans" cxnId="{5A9A3413-CC4F-4FDD-894B-8A6405916B89}">
      <dgm:prSet/>
      <dgm:spPr/>
      <dgm:t>
        <a:bodyPr/>
        <a:lstStyle/>
        <a:p>
          <a:endParaRPr lang="es-EC" sz="1500"/>
        </a:p>
      </dgm:t>
    </dgm:pt>
    <dgm:pt modelId="{D57AF643-6987-4C26-A904-A3BB7C016C66}">
      <dgm:prSet phldrT="[Texto]" custT="1"/>
      <dgm:spPr/>
      <dgm:t>
        <a:bodyPr/>
        <a:lstStyle/>
        <a:p>
          <a:r>
            <a:rPr lang="es-EC" sz="1500" dirty="0" smtClean="0"/>
            <a:t>Por el alcance </a:t>
          </a:r>
          <a:endParaRPr lang="es-EC" sz="1500" dirty="0"/>
        </a:p>
      </dgm:t>
    </dgm:pt>
    <dgm:pt modelId="{C6E118C3-DFF2-4A8C-8002-71E304781054}" type="parTrans" cxnId="{1CCB1991-84F2-4015-A05F-EC576BAEA205}">
      <dgm:prSet/>
      <dgm:spPr/>
      <dgm:t>
        <a:bodyPr/>
        <a:lstStyle/>
        <a:p>
          <a:endParaRPr lang="es-EC" sz="1500"/>
        </a:p>
      </dgm:t>
    </dgm:pt>
    <dgm:pt modelId="{72F21A0E-C6C5-4123-9FF9-401A50B427AE}" type="sibTrans" cxnId="{1CCB1991-84F2-4015-A05F-EC576BAEA205}">
      <dgm:prSet/>
      <dgm:spPr/>
      <dgm:t>
        <a:bodyPr/>
        <a:lstStyle/>
        <a:p>
          <a:endParaRPr lang="es-EC" sz="1500"/>
        </a:p>
      </dgm:t>
    </dgm:pt>
    <dgm:pt modelId="{968F3C59-844E-4101-BCF6-1AB707C45EA9}">
      <dgm:prSet phldrT="[Texto]" custT="1"/>
      <dgm:spPr/>
      <dgm:t>
        <a:bodyPr/>
        <a:lstStyle/>
        <a:p>
          <a:r>
            <a:rPr lang="es-EC" sz="1500" dirty="0" smtClean="0"/>
            <a:t>Instrumentos</a:t>
          </a:r>
          <a:r>
            <a:rPr lang="es-EC" sz="1500" i="0" dirty="0" smtClean="0"/>
            <a:t> de recolección de información</a:t>
          </a:r>
          <a:endParaRPr lang="es-EC" sz="1500" dirty="0"/>
        </a:p>
      </dgm:t>
    </dgm:pt>
    <dgm:pt modelId="{59E23C59-7666-49EC-8F5B-FF97D703AE66}" type="parTrans" cxnId="{98CC30F8-83DF-4338-9462-0019ABC7853A}">
      <dgm:prSet/>
      <dgm:spPr/>
      <dgm:t>
        <a:bodyPr/>
        <a:lstStyle/>
        <a:p>
          <a:endParaRPr lang="es-EC" sz="1500"/>
        </a:p>
      </dgm:t>
    </dgm:pt>
    <dgm:pt modelId="{AABA9956-1551-4CA4-927E-3942173139B9}" type="sibTrans" cxnId="{98CC30F8-83DF-4338-9462-0019ABC7853A}">
      <dgm:prSet/>
      <dgm:spPr/>
      <dgm:t>
        <a:bodyPr/>
        <a:lstStyle/>
        <a:p>
          <a:endParaRPr lang="es-EC" sz="1500"/>
        </a:p>
      </dgm:t>
    </dgm:pt>
    <dgm:pt modelId="{39BFE05A-4EB9-4E36-9DF8-C562A8CF1180}">
      <dgm:prSet phldrT="[Texto]" custT="1"/>
      <dgm:spPr/>
      <dgm:t>
        <a:bodyPr/>
        <a:lstStyle/>
        <a:p>
          <a:r>
            <a:rPr lang="es-EC" sz="1300" dirty="0" smtClean="0"/>
            <a:t>Correlacional</a:t>
          </a:r>
          <a:endParaRPr lang="es-EC" sz="1300" dirty="0"/>
        </a:p>
      </dgm:t>
    </dgm:pt>
    <dgm:pt modelId="{88F6D1ED-D8A6-4C44-B3DF-69DFF7FCA122}" type="parTrans" cxnId="{4682182F-DF9C-44BC-B2A0-9FDCF3B82CE0}">
      <dgm:prSet/>
      <dgm:spPr/>
      <dgm:t>
        <a:bodyPr/>
        <a:lstStyle/>
        <a:p>
          <a:endParaRPr lang="es-EC" sz="1500"/>
        </a:p>
      </dgm:t>
    </dgm:pt>
    <dgm:pt modelId="{3C30F930-EA70-4B3B-860E-E7A6DC1A048F}" type="sibTrans" cxnId="{4682182F-DF9C-44BC-B2A0-9FDCF3B82CE0}">
      <dgm:prSet/>
      <dgm:spPr/>
      <dgm:t>
        <a:bodyPr/>
        <a:lstStyle/>
        <a:p>
          <a:endParaRPr lang="es-EC" sz="1500"/>
        </a:p>
      </dgm:t>
    </dgm:pt>
    <dgm:pt modelId="{7EA02000-4340-4D19-A550-6E70F9FC86B8}">
      <dgm:prSet phldrT="[Texto]" custT="1"/>
      <dgm:spPr/>
      <dgm:t>
        <a:bodyPr/>
        <a:lstStyle/>
        <a:p>
          <a:r>
            <a:rPr lang="es-EC" sz="1300" dirty="0" smtClean="0"/>
            <a:t>No Experimental</a:t>
          </a:r>
          <a:endParaRPr lang="es-EC" sz="1300" dirty="0"/>
        </a:p>
      </dgm:t>
    </dgm:pt>
    <dgm:pt modelId="{CEEEBF4F-D5E3-4ABB-A30C-769AAD6852BC}" type="parTrans" cxnId="{7D4EAECD-9BA1-4BC5-AA30-E930D09CD58C}">
      <dgm:prSet/>
      <dgm:spPr/>
      <dgm:t>
        <a:bodyPr/>
        <a:lstStyle/>
        <a:p>
          <a:endParaRPr lang="es-EC" sz="1500"/>
        </a:p>
      </dgm:t>
    </dgm:pt>
    <dgm:pt modelId="{6C440384-76A7-4841-94CD-EDC9BC30DD29}" type="sibTrans" cxnId="{7D4EAECD-9BA1-4BC5-AA30-E930D09CD58C}">
      <dgm:prSet/>
      <dgm:spPr/>
      <dgm:t>
        <a:bodyPr/>
        <a:lstStyle/>
        <a:p>
          <a:endParaRPr lang="es-EC" sz="1500"/>
        </a:p>
      </dgm:t>
    </dgm:pt>
    <dgm:pt modelId="{7642A01B-A22A-4BC1-AE14-18E258F9B00F}">
      <dgm:prSet phldrT="[Texto]" custT="1"/>
      <dgm:spPr/>
      <dgm:t>
        <a:bodyPr/>
        <a:lstStyle/>
        <a:p>
          <a:r>
            <a:rPr lang="es-EC" sz="1500" dirty="0" smtClean="0"/>
            <a:t>Por el control de las variables </a:t>
          </a:r>
          <a:endParaRPr lang="es-EC" sz="1500" dirty="0"/>
        </a:p>
      </dgm:t>
    </dgm:pt>
    <dgm:pt modelId="{7BDEF111-BF5E-4996-99B5-AA7C0115E300}" type="parTrans" cxnId="{97D7A932-1735-4EB6-A095-E6E897CAEFF4}">
      <dgm:prSet/>
      <dgm:spPr/>
      <dgm:t>
        <a:bodyPr/>
        <a:lstStyle/>
        <a:p>
          <a:endParaRPr lang="es-EC" sz="1500"/>
        </a:p>
      </dgm:t>
    </dgm:pt>
    <dgm:pt modelId="{2F4779B3-5B53-4598-ACEA-D64A300681B2}" type="sibTrans" cxnId="{97D7A932-1735-4EB6-A095-E6E897CAEFF4}">
      <dgm:prSet/>
      <dgm:spPr/>
      <dgm:t>
        <a:bodyPr/>
        <a:lstStyle/>
        <a:p>
          <a:endParaRPr lang="es-EC" sz="1500"/>
        </a:p>
      </dgm:t>
    </dgm:pt>
    <dgm:pt modelId="{DFDC6990-FC25-4E2D-8F43-EB484068FD92}" type="pres">
      <dgm:prSet presAssocID="{2601F847-A178-4E2E-9620-2F31919DD66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EFA08D87-4FB5-4772-B374-FAF59BAB714F}" type="pres">
      <dgm:prSet presAssocID="{76856F1E-6B6C-4080-ADEF-FCF9968618AF}" presName="posSpace" presStyleCnt="0"/>
      <dgm:spPr/>
      <dgm:t>
        <a:bodyPr/>
        <a:lstStyle/>
        <a:p>
          <a:endParaRPr lang="es-EC"/>
        </a:p>
      </dgm:t>
    </dgm:pt>
    <dgm:pt modelId="{B34967B2-0DE1-4D07-BAF0-D7833D3CE3DF}" type="pres">
      <dgm:prSet presAssocID="{76856F1E-6B6C-4080-ADEF-FCF9968618AF}" presName="vertFlow" presStyleCnt="0"/>
      <dgm:spPr/>
      <dgm:t>
        <a:bodyPr/>
        <a:lstStyle/>
        <a:p>
          <a:endParaRPr lang="es-EC"/>
        </a:p>
      </dgm:t>
    </dgm:pt>
    <dgm:pt modelId="{0F1F35C5-6D84-407C-9F3C-13A674CC59CB}" type="pres">
      <dgm:prSet presAssocID="{76856F1E-6B6C-4080-ADEF-FCF9968618AF}" presName="topSpace" presStyleCnt="0"/>
      <dgm:spPr/>
      <dgm:t>
        <a:bodyPr/>
        <a:lstStyle/>
        <a:p>
          <a:endParaRPr lang="es-EC"/>
        </a:p>
      </dgm:t>
    </dgm:pt>
    <dgm:pt modelId="{60B1ED30-0E08-4747-8624-5876AADA69B1}" type="pres">
      <dgm:prSet presAssocID="{76856F1E-6B6C-4080-ADEF-FCF9968618AF}" presName="firstComp" presStyleCnt="0"/>
      <dgm:spPr/>
      <dgm:t>
        <a:bodyPr/>
        <a:lstStyle/>
        <a:p>
          <a:endParaRPr lang="es-EC"/>
        </a:p>
      </dgm:t>
    </dgm:pt>
    <dgm:pt modelId="{80BB78EA-DA3A-4808-B905-A70457A827C2}" type="pres">
      <dgm:prSet presAssocID="{76856F1E-6B6C-4080-ADEF-FCF9968618AF}" presName="firstChild" presStyleLbl="bgAccFollowNode1" presStyleIdx="0" presStyleCnt="3" custScaleX="104478" custScaleY="46878" custLinFactNeighborX="7753" custLinFactNeighborY="-1602"/>
      <dgm:spPr/>
      <dgm:t>
        <a:bodyPr/>
        <a:lstStyle/>
        <a:p>
          <a:endParaRPr lang="es-EC"/>
        </a:p>
      </dgm:t>
    </dgm:pt>
    <dgm:pt modelId="{5FDE92F8-AE65-4616-A4EB-14B1F2A06A49}" type="pres">
      <dgm:prSet presAssocID="{76856F1E-6B6C-4080-ADEF-FCF9968618AF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8DCE36-AD85-4DF4-90EF-93EBD906A404}" type="pres">
      <dgm:prSet presAssocID="{76856F1E-6B6C-4080-ADEF-FCF9968618AF}" presName="negSpace" presStyleCnt="0"/>
      <dgm:spPr/>
      <dgm:t>
        <a:bodyPr/>
        <a:lstStyle/>
        <a:p>
          <a:endParaRPr lang="es-EC"/>
        </a:p>
      </dgm:t>
    </dgm:pt>
    <dgm:pt modelId="{CAB66613-4AC2-4043-96D2-2B3EF98B3C14}" type="pres">
      <dgm:prSet presAssocID="{76856F1E-6B6C-4080-ADEF-FCF9968618AF}" presName="circle" presStyleLbl="node1" presStyleIdx="0" presStyleCnt="3" custScaleX="80057" custScaleY="70984" custLinFactNeighborX="11898" custLinFactNeighborY="20565"/>
      <dgm:spPr/>
      <dgm:t>
        <a:bodyPr/>
        <a:lstStyle/>
        <a:p>
          <a:endParaRPr lang="es-EC"/>
        </a:p>
      </dgm:t>
    </dgm:pt>
    <dgm:pt modelId="{9473BE36-23D4-4B9F-92B7-0D6FD48D313E}" type="pres">
      <dgm:prSet presAssocID="{99CDCAAC-E1E6-42E4-A56F-D4F6D91D4549}" presName="transSpace" presStyleCnt="0"/>
      <dgm:spPr/>
      <dgm:t>
        <a:bodyPr/>
        <a:lstStyle/>
        <a:p>
          <a:endParaRPr lang="es-EC"/>
        </a:p>
      </dgm:t>
    </dgm:pt>
    <dgm:pt modelId="{D34FA375-36B5-4878-8417-3BC310A4F3EA}" type="pres">
      <dgm:prSet presAssocID="{39BFE05A-4EB9-4E36-9DF8-C562A8CF1180}" presName="posSpace" presStyleCnt="0"/>
      <dgm:spPr/>
      <dgm:t>
        <a:bodyPr/>
        <a:lstStyle/>
        <a:p>
          <a:endParaRPr lang="es-EC"/>
        </a:p>
      </dgm:t>
    </dgm:pt>
    <dgm:pt modelId="{46A2FB18-775E-44CF-A875-1D07A93F56D2}" type="pres">
      <dgm:prSet presAssocID="{39BFE05A-4EB9-4E36-9DF8-C562A8CF1180}" presName="vertFlow" presStyleCnt="0"/>
      <dgm:spPr/>
      <dgm:t>
        <a:bodyPr/>
        <a:lstStyle/>
        <a:p>
          <a:endParaRPr lang="es-EC"/>
        </a:p>
      </dgm:t>
    </dgm:pt>
    <dgm:pt modelId="{1F10CEAB-2A64-413A-B74B-DC9E937D7AF6}" type="pres">
      <dgm:prSet presAssocID="{39BFE05A-4EB9-4E36-9DF8-C562A8CF1180}" presName="topSpace" presStyleCnt="0"/>
      <dgm:spPr/>
      <dgm:t>
        <a:bodyPr/>
        <a:lstStyle/>
        <a:p>
          <a:endParaRPr lang="es-EC"/>
        </a:p>
      </dgm:t>
    </dgm:pt>
    <dgm:pt modelId="{63AFE63F-0BDE-472F-97BA-43B51FC97B24}" type="pres">
      <dgm:prSet presAssocID="{39BFE05A-4EB9-4E36-9DF8-C562A8CF1180}" presName="firstComp" presStyleCnt="0"/>
      <dgm:spPr/>
      <dgm:t>
        <a:bodyPr/>
        <a:lstStyle/>
        <a:p>
          <a:endParaRPr lang="es-EC"/>
        </a:p>
      </dgm:t>
    </dgm:pt>
    <dgm:pt modelId="{24A9C991-8A4A-400E-91F9-1509C7E0289F}" type="pres">
      <dgm:prSet presAssocID="{39BFE05A-4EB9-4E36-9DF8-C562A8CF1180}" presName="firstChild" presStyleLbl="bgAccFollowNode1" presStyleIdx="1" presStyleCnt="3" custScaleX="104478" custScaleY="46878" custLinFactNeighborX="-121" custLinFactNeighborY="-1602"/>
      <dgm:spPr/>
      <dgm:t>
        <a:bodyPr/>
        <a:lstStyle/>
        <a:p>
          <a:endParaRPr lang="es-EC"/>
        </a:p>
      </dgm:t>
    </dgm:pt>
    <dgm:pt modelId="{C9C7FA18-2452-49FC-8C07-CB59AAB32DAF}" type="pres">
      <dgm:prSet presAssocID="{39BFE05A-4EB9-4E36-9DF8-C562A8CF1180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4F621D-4F59-4E88-9409-3D2B5098EA21}" type="pres">
      <dgm:prSet presAssocID="{39BFE05A-4EB9-4E36-9DF8-C562A8CF1180}" presName="negSpace" presStyleCnt="0"/>
      <dgm:spPr/>
      <dgm:t>
        <a:bodyPr/>
        <a:lstStyle/>
        <a:p>
          <a:endParaRPr lang="es-EC"/>
        </a:p>
      </dgm:t>
    </dgm:pt>
    <dgm:pt modelId="{9540AD2B-6F1A-4F11-A608-A019AB94FBC6}" type="pres">
      <dgm:prSet presAssocID="{39BFE05A-4EB9-4E36-9DF8-C562A8CF1180}" presName="circle" presStyleLbl="node1" presStyleIdx="1" presStyleCnt="3" custScaleX="80057" custScaleY="70984" custLinFactNeighborX="4703" custLinFactNeighborY="20398"/>
      <dgm:spPr/>
      <dgm:t>
        <a:bodyPr/>
        <a:lstStyle/>
        <a:p>
          <a:endParaRPr lang="es-EC"/>
        </a:p>
      </dgm:t>
    </dgm:pt>
    <dgm:pt modelId="{BD132B4F-E6C2-4EF2-8D57-9B9A661BECBF}" type="pres">
      <dgm:prSet presAssocID="{3C30F930-EA70-4B3B-860E-E7A6DC1A048F}" presName="transSpace" presStyleCnt="0"/>
      <dgm:spPr/>
      <dgm:t>
        <a:bodyPr/>
        <a:lstStyle/>
        <a:p>
          <a:endParaRPr lang="es-EC"/>
        </a:p>
      </dgm:t>
    </dgm:pt>
    <dgm:pt modelId="{F0EB0B2A-2C9D-4393-A164-7CBCB4D612F2}" type="pres">
      <dgm:prSet presAssocID="{7EA02000-4340-4D19-A550-6E70F9FC86B8}" presName="posSpace" presStyleCnt="0"/>
      <dgm:spPr/>
      <dgm:t>
        <a:bodyPr/>
        <a:lstStyle/>
        <a:p>
          <a:endParaRPr lang="es-EC"/>
        </a:p>
      </dgm:t>
    </dgm:pt>
    <dgm:pt modelId="{0E1905D2-365A-4694-AB25-A2D56EC3FD05}" type="pres">
      <dgm:prSet presAssocID="{7EA02000-4340-4D19-A550-6E70F9FC86B8}" presName="vertFlow" presStyleCnt="0"/>
      <dgm:spPr/>
      <dgm:t>
        <a:bodyPr/>
        <a:lstStyle/>
        <a:p>
          <a:endParaRPr lang="es-EC"/>
        </a:p>
      </dgm:t>
    </dgm:pt>
    <dgm:pt modelId="{0DCA31D8-60A8-410B-8548-EF0E66DF6759}" type="pres">
      <dgm:prSet presAssocID="{7EA02000-4340-4D19-A550-6E70F9FC86B8}" presName="topSpace" presStyleCnt="0"/>
      <dgm:spPr/>
      <dgm:t>
        <a:bodyPr/>
        <a:lstStyle/>
        <a:p>
          <a:endParaRPr lang="es-EC"/>
        </a:p>
      </dgm:t>
    </dgm:pt>
    <dgm:pt modelId="{544B5238-2EAD-4356-AE4E-D654926CAD6D}" type="pres">
      <dgm:prSet presAssocID="{7EA02000-4340-4D19-A550-6E70F9FC86B8}" presName="firstComp" presStyleCnt="0"/>
      <dgm:spPr/>
      <dgm:t>
        <a:bodyPr/>
        <a:lstStyle/>
        <a:p>
          <a:endParaRPr lang="es-EC"/>
        </a:p>
      </dgm:t>
    </dgm:pt>
    <dgm:pt modelId="{C71343CD-4500-4EC9-87C3-AA98FD849A61}" type="pres">
      <dgm:prSet presAssocID="{7EA02000-4340-4D19-A550-6E70F9FC86B8}" presName="firstChild" presStyleLbl="bgAccFollowNode1" presStyleIdx="2" presStyleCnt="3" custScaleX="104478" custScaleY="46878" custLinFactNeighborX="-4468" custLinFactNeighborY="-46"/>
      <dgm:spPr/>
      <dgm:t>
        <a:bodyPr/>
        <a:lstStyle/>
        <a:p>
          <a:endParaRPr lang="es-EC"/>
        </a:p>
      </dgm:t>
    </dgm:pt>
    <dgm:pt modelId="{C7E94E64-B404-4352-AEED-E3030B3980C8}" type="pres">
      <dgm:prSet presAssocID="{7EA02000-4340-4D19-A550-6E70F9FC86B8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B1FA5C-2F8E-44F8-A097-4518DDDAC903}" type="pres">
      <dgm:prSet presAssocID="{7EA02000-4340-4D19-A550-6E70F9FC86B8}" presName="negSpace" presStyleCnt="0"/>
      <dgm:spPr/>
      <dgm:t>
        <a:bodyPr/>
        <a:lstStyle/>
        <a:p>
          <a:endParaRPr lang="es-EC"/>
        </a:p>
      </dgm:t>
    </dgm:pt>
    <dgm:pt modelId="{B5EB9BA3-A974-4DF1-AA6D-51F9588C220F}" type="pres">
      <dgm:prSet presAssocID="{7EA02000-4340-4D19-A550-6E70F9FC86B8}" presName="circle" presStyleLbl="node1" presStyleIdx="2" presStyleCnt="3" custScaleX="76323" custScaleY="66816" custLinFactNeighborX="983" custLinFactNeighborY="25552"/>
      <dgm:spPr/>
      <dgm:t>
        <a:bodyPr/>
        <a:lstStyle/>
        <a:p>
          <a:endParaRPr lang="es-EC"/>
        </a:p>
      </dgm:t>
    </dgm:pt>
  </dgm:ptLst>
  <dgm:cxnLst>
    <dgm:cxn modelId="{4682182F-DF9C-44BC-B2A0-9FDCF3B82CE0}" srcId="{2601F847-A178-4E2E-9620-2F31919DD669}" destId="{39BFE05A-4EB9-4E36-9DF8-C562A8CF1180}" srcOrd="1" destOrd="0" parTransId="{88F6D1ED-D8A6-4C44-B3DF-69DFF7FCA122}" sibTransId="{3C30F930-EA70-4B3B-860E-E7A6DC1A048F}"/>
    <dgm:cxn modelId="{4EEB65DB-E283-408A-A8C4-766EF175AF80}" type="presOf" srcId="{7642A01B-A22A-4BC1-AE14-18E258F9B00F}" destId="{C7E94E64-B404-4352-AEED-E3030B3980C8}" srcOrd="1" destOrd="0" presId="urn:microsoft.com/office/officeart/2005/8/layout/hList9"/>
    <dgm:cxn modelId="{DF72B0C3-7310-47D5-8CF1-31F4F5FCC08A}" type="presOf" srcId="{968F3C59-844E-4101-BCF6-1AB707C45EA9}" destId="{5FDE92F8-AE65-4616-A4EB-14B1F2A06A49}" srcOrd="1" destOrd="0" presId="urn:microsoft.com/office/officeart/2005/8/layout/hList9"/>
    <dgm:cxn modelId="{E32B35AF-C6D8-4FC2-AAF2-EEE9D51E8169}" type="presOf" srcId="{D57AF643-6987-4C26-A904-A3BB7C016C66}" destId="{C9C7FA18-2452-49FC-8C07-CB59AAB32DAF}" srcOrd="1" destOrd="0" presId="urn:microsoft.com/office/officeart/2005/8/layout/hList9"/>
    <dgm:cxn modelId="{50E5D62D-4ED3-4C9B-A387-0482246304F1}" type="presOf" srcId="{968F3C59-844E-4101-BCF6-1AB707C45EA9}" destId="{80BB78EA-DA3A-4808-B905-A70457A827C2}" srcOrd="0" destOrd="0" presId="urn:microsoft.com/office/officeart/2005/8/layout/hList9"/>
    <dgm:cxn modelId="{BE51BC34-4953-4251-ACFF-5C465261AA95}" type="presOf" srcId="{76856F1E-6B6C-4080-ADEF-FCF9968618AF}" destId="{CAB66613-4AC2-4043-96D2-2B3EF98B3C14}" srcOrd="0" destOrd="0" presId="urn:microsoft.com/office/officeart/2005/8/layout/hList9"/>
    <dgm:cxn modelId="{A930F378-F76A-40D4-9755-64196404B9B3}" type="presOf" srcId="{7642A01B-A22A-4BC1-AE14-18E258F9B00F}" destId="{C71343CD-4500-4EC9-87C3-AA98FD849A61}" srcOrd="0" destOrd="0" presId="urn:microsoft.com/office/officeart/2005/8/layout/hList9"/>
    <dgm:cxn modelId="{1CCB1991-84F2-4015-A05F-EC576BAEA205}" srcId="{39BFE05A-4EB9-4E36-9DF8-C562A8CF1180}" destId="{D57AF643-6987-4C26-A904-A3BB7C016C66}" srcOrd="0" destOrd="0" parTransId="{C6E118C3-DFF2-4A8C-8002-71E304781054}" sibTransId="{72F21A0E-C6C5-4123-9FF9-401A50B427AE}"/>
    <dgm:cxn modelId="{5A9A3413-CC4F-4FDD-894B-8A6405916B89}" srcId="{2601F847-A178-4E2E-9620-2F31919DD669}" destId="{76856F1E-6B6C-4080-ADEF-FCF9968618AF}" srcOrd="0" destOrd="0" parTransId="{6CEB3C28-4A62-42F1-A7CF-1476A0841772}" sibTransId="{99CDCAAC-E1E6-42E4-A56F-D4F6D91D4549}"/>
    <dgm:cxn modelId="{11D574BC-38B6-4F3A-A77E-125239582982}" type="presOf" srcId="{2601F847-A178-4E2E-9620-2F31919DD669}" destId="{DFDC6990-FC25-4E2D-8F43-EB484068FD92}" srcOrd="0" destOrd="0" presId="urn:microsoft.com/office/officeart/2005/8/layout/hList9"/>
    <dgm:cxn modelId="{1C6D7AAF-673F-4ED2-93D2-E2CC7C94DFF6}" type="presOf" srcId="{7EA02000-4340-4D19-A550-6E70F9FC86B8}" destId="{B5EB9BA3-A974-4DF1-AA6D-51F9588C220F}" srcOrd="0" destOrd="0" presId="urn:microsoft.com/office/officeart/2005/8/layout/hList9"/>
    <dgm:cxn modelId="{7D4EAECD-9BA1-4BC5-AA30-E930D09CD58C}" srcId="{2601F847-A178-4E2E-9620-2F31919DD669}" destId="{7EA02000-4340-4D19-A550-6E70F9FC86B8}" srcOrd="2" destOrd="0" parTransId="{CEEEBF4F-D5E3-4ABB-A30C-769AAD6852BC}" sibTransId="{6C440384-76A7-4841-94CD-EDC9BC30DD29}"/>
    <dgm:cxn modelId="{074C39EA-996C-49CA-906E-09D538A3873D}" type="presOf" srcId="{D57AF643-6987-4C26-A904-A3BB7C016C66}" destId="{24A9C991-8A4A-400E-91F9-1509C7E0289F}" srcOrd="0" destOrd="0" presId="urn:microsoft.com/office/officeart/2005/8/layout/hList9"/>
    <dgm:cxn modelId="{528C4F85-217D-4495-A507-ABF472E562C8}" type="presOf" srcId="{39BFE05A-4EB9-4E36-9DF8-C562A8CF1180}" destId="{9540AD2B-6F1A-4F11-A608-A019AB94FBC6}" srcOrd="0" destOrd="0" presId="urn:microsoft.com/office/officeart/2005/8/layout/hList9"/>
    <dgm:cxn modelId="{98CC30F8-83DF-4338-9462-0019ABC7853A}" srcId="{76856F1E-6B6C-4080-ADEF-FCF9968618AF}" destId="{968F3C59-844E-4101-BCF6-1AB707C45EA9}" srcOrd="0" destOrd="0" parTransId="{59E23C59-7666-49EC-8F5B-FF97D703AE66}" sibTransId="{AABA9956-1551-4CA4-927E-3942173139B9}"/>
    <dgm:cxn modelId="{97D7A932-1735-4EB6-A095-E6E897CAEFF4}" srcId="{7EA02000-4340-4D19-A550-6E70F9FC86B8}" destId="{7642A01B-A22A-4BC1-AE14-18E258F9B00F}" srcOrd="0" destOrd="0" parTransId="{7BDEF111-BF5E-4996-99B5-AA7C0115E300}" sibTransId="{2F4779B3-5B53-4598-ACEA-D64A300681B2}"/>
    <dgm:cxn modelId="{548A9C68-4DD0-445D-A5D4-D2E5D9B55E2C}" type="presParOf" srcId="{DFDC6990-FC25-4E2D-8F43-EB484068FD92}" destId="{EFA08D87-4FB5-4772-B374-FAF59BAB714F}" srcOrd="0" destOrd="0" presId="urn:microsoft.com/office/officeart/2005/8/layout/hList9"/>
    <dgm:cxn modelId="{4C7C71B2-1FB1-47E0-9ACA-CBC295E7E852}" type="presParOf" srcId="{DFDC6990-FC25-4E2D-8F43-EB484068FD92}" destId="{B34967B2-0DE1-4D07-BAF0-D7833D3CE3DF}" srcOrd="1" destOrd="0" presId="urn:microsoft.com/office/officeart/2005/8/layout/hList9"/>
    <dgm:cxn modelId="{A622CE59-A47B-4522-9303-8B0B28A7D22A}" type="presParOf" srcId="{B34967B2-0DE1-4D07-BAF0-D7833D3CE3DF}" destId="{0F1F35C5-6D84-407C-9F3C-13A674CC59CB}" srcOrd="0" destOrd="0" presId="urn:microsoft.com/office/officeart/2005/8/layout/hList9"/>
    <dgm:cxn modelId="{F014FDAB-3CF8-4C81-A339-2712D10B4108}" type="presParOf" srcId="{B34967B2-0DE1-4D07-BAF0-D7833D3CE3DF}" destId="{60B1ED30-0E08-4747-8624-5876AADA69B1}" srcOrd="1" destOrd="0" presId="urn:microsoft.com/office/officeart/2005/8/layout/hList9"/>
    <dgm:cxn modelId="{71997A10-383F-400D-80C6-DC514D72E0AE}" type="presParOf" srcId="{60B1ED30-0E08-4747-8624-5876AADA69B1}" destId="{80BB78EA-DA3A-4808-B905-A70457A827C2}" srcOrd="0" destOrd="0" presId="urn:microsoft.com/office/officeart/2005/8/layout/hList9"/>
    <dgm:cxn modelId="{E268C313-46CD-4CCA-B6E0-F3C5542B1485}" type="presParOf" srcId="{60B1ED30-0E08-4747-8624-5876AADA69B1}" destId="{5FDE92F8-AE65-4616-A4EB-14B1F2A06A49}" srcOrd="1" destOrd="0" presId="urn:microsoft.com/office/officeart/2005/8/layout/hList9"/>
    <dgm:cxn modelId="{8862D7B6-3C2B-49DE-9C66-8A640F4D1D05}" type="presParOf" srcId="{DFDC6990-FC25-4E2D-8F43-EB484068FD92}" destId="{C48DCE36-AD85-4DF4-90EF-93EBD906A404}" srcOrd="2" destOrd="0" presId="urn:microsoft.com/office/officeart/2005/8/layout/hList9"/>
    <dgm:cxn modelId="{9C3E93CA-6C3C-4D54-AC14-A27DDE309A44}" type="presParOf" srcId="{DFDC6990-FC25-4E2D-8F43-EB484068FD92}" destId="{CAB66613-4AC2-4043-96D2-2B3EF98B3C14}" srcOrd="3" destOrd="0" presId="urn:microsoft.com/office/officeart/2005/8/layout/hList9"/>
    <dgm:cxn modelId="{BCD0BD88-CC21-47CD-B1C2-3B22C537C308}" type="presParOf" srcId="{DFDC6990-FC25-4E2D-8F43-EB484068FD92}" destId="{9473BE36-23D4-4B9F-92B7-0D6FD48D313E}" srcOrd="4" destOrd="0" presId="urn:microsoft.com/office/officeart/2005/8/layout/hList9"/>
    <dgm:cxn modelId="{E7CF791F-B460-4EDE-9BF9-B1D25A4B17A2}" type="presParOf" srcId="{DFDC6990-FC25-4E2D-8F43-EB484068FD92}" destId="{D34FA375-36B5-4878-8417-3BC310A4F3EA}" srcOrd="5" destOrd="0" presId="urn:microsoft.com/office/officeart/2005/8/layout/hList9"/>
    <dgm:cxn modelId="{5591F3EE-3BE3-4758-8DF2-E481F9BBE022}" type="presParOf" srcId="{DFDC6990-FC25-4E2D-8F43-EB484068FD92}" destId="{46A2FB18-775E-44CF-A875-1D07A93F56D2}" srcOrd="6" destOrd="0" presId="urn:microsoft.com/office/officeart/2005/8/layout/hList9"/>
    <dgm:cxn modelId="{F3554AAB-2DBE-4228-9D15-56C0FEF446C0}" type="presParOf" srcId="{46A2FB18-775E-44CF-A875-1D07A93F56D2}" destId="{1F10CEAB-2A64-413A-B74B-DC9E937D7AF6}" srcOrd="0" destOrd="0" presId="urn:microsoft.com/office/officeart/2005/8/layout/hList9"/>
    <dgm:cxn modelId="{5A00188E-69B0-4C10-8A58-E2F716F5AA88}" type="presParOf" srcId="{46A2FB18-775E-44CF-A875-1D07A93F56D2}" destId="{63AFE63F-0BDE-472F-97BA-43B51FC97B24}" srcOrd="1" destOrd="0" presId="urn:microsoft.com/office/officeart/2005/8/layout/hList9"/>
    <dgm:cxn modelId="{7E0CDF42-154D-4484-8D2F-4EB487B4B3AB}" type="presParOf" srcId="{63AFE63F-0BDE-472F-97BA-43B51FC97B24}" destId="{24A9C991-8A4A-400E-91F9-1509C7E0289F}" srcOrd="0" destOrd="0" presId="urn:microsoft.com/office/officeart/2005/8/layout/hList9"/>
    <dgm:cxn modelId="{B02DCE9B-5327-4FEC-8976-DBD856187E83}" type="presParOf" srcId="{63AFE63F-0BDE-472F-97BA-43B51FC97B24}" destId="{C9C7FA18-2452-49FC-8C07-CB59AAB32DAF}" srcOrd="1" destOrd="0" presId="urn:microsoft.com/office/officeart/2005/8/layout/hList9"/>
    <dgm:cxn modelId="{93C044F4-25D1-41F5-9146-3DD75B0086B5}" type="presParOf" srcId="{DFDC6990-FC25-4E2D-8F43-EB484068FD92}" destId="{C94F621D-4F59-4E88-9409-3D2B5098EA21}" srcOrd="7" destOrd="0" presId="urn:microsoft.com/office/officeart/2005/8/layout/hList9"/>
    <dgm:cxn modelId="{1978F704-F78F-4BA8-86D6-06D4B09E96CF}" type="presParOf" srcId="{DFDC6990-FC25-4E2D-8F43-EB484068FD92}" destId="{9540AD2B-6F1A-4F11-A608-A019AB94FBC6}" srcOrd="8" destOrd="0" presId="urn:microsoft.com/office/officeart/2005/8/layout/hList9"/>
    <dgm:cxn modelId="{DC11FE63-7640-4D5F-8DFB-D1353C3C66E6}" type="presParOf" srcId="{DFDC6990-FC25-4E2D-8F43-EB484068FD92}" destId="{BD132B4F-E6C2-4EF2-8D57-9B9A661BECBF}" srcOrd="9" destOrd="0" presId="urn:microsoft.com/office/officeart/2005/8/layout/hList9"/>
    <dgm:cxn modelId="{107B3BCB-DCE8-4A47-8FE6-557EFB885B26}" type="presParOf" srcId="{DFDC6990-FC25-4E2D-8F43-EB484068FD92}" destId="{F0EB0B2A-2C9D-4393-A164-7CBCB4D612F2}" srcOrd="10" destOrd="0" presId="urn:microsoft.com/office/officeart/2005/8/layout/hList9"/>
    <dgm:cxn modelId="{A528BE7D-E14C-4AFF-BE57-7178CB2F8D60}" type="presParOf" srcId="{DFDC6990-FC25-4E2D-8F43-EB484068FD92}" destId="{0E1905D2-365A-4694-AB25-A2D56EC3FD05}" srcOrd="11" destOrd="0" presId="urn:microsoft.com/office/officeart/2005/8/layout/hList9"/>
    <dgm:cxn modelId="{15F0C579-08DD-49B6-B153-7D75E37BAD10}" type="presParOf" srcId="{0E1905D2-365A-4694-AB25-A2D56EC3FD05}" destId="{0DCA31D8-60A8-410B-8548-EF0E66DF6759}" srcOrd="0" destOrd="0" presId="urn:microsoft.com/office/officeart/2005/8/layout/hList9"/>
    <dgm:cxn modelId="{E4AEE8A1-4B81-4322-9797-C6272E1F6E6A}" type="presParOf" srcId="{0E1905D2-365A-4694-AB25-A2D56EC3FD05}" destId="{544B5238-2EAD-4356-AE4E-D654926CAD6D}" srcOrd="1" destOrd="0" presId="urn:microsoft.com/office/officeart/2005/8/layout/hList9"/>
    <dgm:cxn modelId="{FC47B70E-2BEB-4BF1-B176-AD9351B356B1}" type="presParOf" srcId="{544B5238-2EAD-4356-AE4E-D654926CAD6D}" destId="{C71343CD-4500-4EC9-87C3-AA98FD849A61}" srcOrd="0" destOrd="0" presId="urn:microsoft.com/office/officeart/2005/8/layout/hList9"/>
    <dgm:cxn modelId="{EEF78C37-7592-48A0-B959-02C5845D2151}" type="presParOf" srcId="{544B5238-2EAD-4356-AE4E-D654926CAD6D}" destId="{C7E94E64-B404-4352-AEED-E3030B3980C8}" srcOrd="1" destOrd="0" presId="urn:microsoft.com/office/officeart/2005/8/layout/hList9"/>
    <dgm:cxn modelId="{84702A50-F1B8-4BF9-9065-60CD62678F30}" type="presParOf" srcId="{DFDC6990-FC25-4E2D-8F43-EB484068FD92}" destId="{74B1FA5C-2F8E-44F8-A097-4518DDDAC903}" srcOrd="12" destOrd="0" presId="urn:microsoft.com/office/officeart/2005/8/layout/hList9"/>
    <dgm:cxn modelId="{DF7E8D2D-F52B-4AC3-A1FB-208335F02FB8}" type="presParOf" srcId="{DFDC6990-FC25-4E2D-8F43-EB484068FD92}" destId="{B5EB9BA3-A974-4DF1-AA6D-51F9588C220F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CBFC0F-55E7-4337-AE54-7B5FD4D38A86}" type="doc">
      <dgm:prSet loTypeId="urn:microsoft.com/office/officeart/2005/8/layout/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31D553F-CE9B-4AD0-B229-3690386A38B9}">
      <dgm:prSet phldrT="[Texto]" custT="1"/>
      <dgm:spPr/>
      <dgm:t>
        <a:bodyPr/>
        <a:lstStyle/>
        <a:p>
          <a:r>
            <a:rPr lang="es-EC" sz="1600" dirty="0" smtClean="0"/>
            <a:t>ENFOQUE DE INVESTIGACIÓN </a:t>
          </a:r>
          <a:endParaRPr lang="es-EC" sz="1600" dirty="0"/>
        </a:p>
      </dgm:t>
    </dgm:pt>
    <dgm:pt modelId="{A2EF4992-F4F4-44F0-A75A-CE338F191CA3}" type="parTrans" cxnId="{DDD23058-9A75-4FEA-88B2-6F74CCEDAC8F}">
      <dgm:prSet/>
      <dgm:spPr/>
      <dgm:t>
        <a:bodyPr/>
        <a:lstStyle/>
        <a:p>
          <a:endParaRPr lang="es-EC" sz="1600"/>
        </a:p>
      </dgm:t>
    </dgm:pt>
    <dgm:pt modelId="{9557E8FD-FBB2-4120-BF4A-5531B2304C2C}" type="sibTrans" cxnId="{DDD23058-9A75-4FEA-88B2-6F74CCEDAC8F}">
      <dgm:prSet custT="1"/>
      <dgm:spPr/>
      <dgm:t>
        <a:bodyPr/>
        <a:lstStyle/>
        <a:p>
          <a:endParaRPr lang="es-EC" sz="1600"/>
        </a:p>
      </dgm:t>
    </dgm:pt>
    <dgm:pt modelId="{0F829F4A-F606-46C2-BDED-E4CD6388ACD8}">
      <dgm:prSet phldrT="[Texto]" custT="1"/>
      <dgm:spPr/>
      <dgm:t>
        <a:bodyPr/>
        <a:lstStyle/>
        <a:p>
          <a:r>
            <a:rPr lang="es-EC" sz="1600" dirty="0" smtClean="0"/>
            <a:t>Mixto</a:t>
          </a:r>
          <a:endParaRPr lang="es-EC" sz="1600" dirty="0"/>
        </a:p>
      </dgm:t>
    </dgm:pt>
    <dgm:pt modelId="{B7508C7D-9149-486E-ABC6-83265BC09FB5}" type="parTrans" cxnId="{4D551119-5E0C-4B8D-98DF-F116AAF175DA}">
      <dgm:prSet/>
      <dgm:spPr/>
      <dgm:t>
        <a:bodyPr/>
        <a:lstStyle/>
        <a:p>
          <a:endParaRPr lang="es-EC" sz="1600"/>
        </a:p>
      </dgm:t>
    </dgm:pt>
    <dgm:pt modelId="{09DF32EA-FB48-4C58-B636-69DBE715DEAC}" type="sibTrans" cxnId="{4D551119-5E0C-4B8D-98DF-F116AAF175DA}">
      <dgm:prSet/>
      <dgm:spPr/>
      <dgm:t>
        <a:bodyPr/>
        <a:lstStyle/>
        <a:p>
          <a:endParaRPr lang="es-EC" sz="1600"/>
        </a:p>
      </dgm:t>
    </dgm:pt>
    <dgm:pt modelId="{B855F279-9882-4921-BBFC-4F7D6958E047}" type="pres">
      <dgm:prSet presAssocID="{A7CBFC0F-55E7-4337-AE54-7B5FD4D38A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98BAE3-D5DF-4016-8B83-6B77D2E7CC61}" type="pres">
      <dgm:prSet presAssocID="{A31D553F-CE9B-4AD0-B229-3690386A38B9}" presName="composite" presStyleCnt="0"/>
      <dgm:spPr/>
    </dgm:pt>
    <dgm:pt modelId="{B125122B-29C3-4FDB-9827-523E80F0FDF1}" type="pres">
      <dgm:prSet presAssocID="{A31D553F-CE9B-4AD0-B229-3690386A38B9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1A84D1-1D9A-44E9-A5DC-31C75D185264}" type="pres">
      <dgm:prSet presAssocID="{A31D553F-CE9B-4AD0-B229-3690386A38B9}" presName="parSh" presStyleLbl="node1" presStyleIdx="0" presStyleCnt="1" custLinFactNeighborX="22443" custLinFactNeighborY="-59662"/>
      <dgm:spPr/>
      <dgm:t>
        <a:bodyPr/>
        <a:lstStyle/>
        <a:p>
          <a:endParaRPr lang="es-EC"/>
        </a:p>
      </dgm:t>
    </dgm:pt>
    <dgm:pt modelId="{A49907C7-5ED0-4D30-9B8C-442322E617B7}" type="pres">
      <dgm:prSet presAssocID="{A31D553F-CE9B-4AD0-B229-3690386A38B9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0C65E6-C473-448A-B11D-4E2EE1E8F193}" type="presOf" srcId="{A31D553F-CE9B-4AD0-B229-3690386A38B9}" destId="{B125122B-29C3-4FDB-9827-523E80F0FDF1}" srcOrd="0" destOrd="0" presId="urn:microsoft.com/office/officeart/2005/8/layout/process3"/>
    <dgm:cxn modelId="{0788FDE6-9CF3-45A6-8B70-3A85E5D98D46}" type="presOf" srcId="{A7CBFC0F-55E7-4337-AE54-7B5FD4D38A86}" destId="{B855F279-9882-4921-BBFC-4F7D6958E047}" srcOrd="0" destOrd="0" presId="urn:microsoft.com/office/officeart/2005/8/layout/process3"/>
    <dgm:cxn modelId="{22AAE0C4-F588-423D-A492-D08B3893C220}" type="presOf" srcId="{0F829F4A-F606-46C2-BDED-E4CD6388ACD8}" destId="{A49907C7-5ED0-4D30-9B8C-442322E617B7}" srcOrd="0" destOrd="0" presId="urn:microsoft.com/office/officeart/2005/8/layout/process3"/>
    <dgm:cxn modelId="{4D551119-5E0C-4B8D-98DF-F116AAF175DA}" srcId="{A31D553F-CE9B-4AD0-B229-3690386A38B9}" destId="{0F829F4A-F606-46C2-BDED-E4CD6388ACD8}" srcOrd="0" destOrd="0" parTransId="{B7508C7D-9149-486E-ABC6-83265BC09FB5}" sibTransId="{09DF32EA-FB48-4C58-B636-69DBE715DEAC}"/>
    <dgm:cxn modelId="{DDD23058-9A75-4FEA-88B2-6F74CCEDAC8F}" srcId="{A7CBFC0F-55E7-4337-AE54-7B5FD4D38A86}" destId="{A31D553F-CE9B-4AD0-B229-3690386A38B9}" srcOrd="0" destOrd="0" parTransId="{A2EF4992-F4F4-44F0-A75A-CE338F191CA3}" sibTransId="{9557E8FD-FBB2-4120-BF4A-5531B2304C2C}"/>
    <dgm:cxn modelId="{3CE46923-0D3C-4B2E-95EE-EC5C462374A4}" type="presOf" srcId="{A31D553F-CE9B-4AD0-B229-3690386A38B9}" destId="{7C1A84D1-1D9A-44E9-A5DC-31C75D185264}" srcOrd="1" destOrd="0" presId="urn:microsoft.com/office/officeart/2005/8/layout/process3"/>
    <dgm:cxn modelId="{04BCFC40-78F8-4DCF-A162-6B907926D3AC}" type="presParOf" srcId="{B855F279-9882-4921-BBFC-4F7D6958E047}" destId="{8E98BAE3-D5DF-4016-8B83-6B77D2E7CC61}" srcOrd="0" destOrd="0" presId="urn:microsoft.com/office/officeart/2005/8/layout/process3"/>
    <dgm:cxn modelId="{C4D4A7FE-6BC0-4240-850A-54B8B0C7E8FB}" type="presParOf" srcId="{8E98BAE3-D5DF-4016-8B83-6B77D2E7CC61}" destId="{B125122B-29C3-4FDB-9827-523E80F0FDF1}" srcOrd="0" destOrd="0" presId="urn:microsoft.com/office/officeart/2005/8/layout/process3"/>
    <dgm:cxn modelId="{2410EA8D-7F67-48F1-8335-4FAAB0A8AB8C}" type="presParOf" srcId="{8E98BAE3-D5DF-4016-8B83-6B77D2E7CC61}" destId="{7C1A84D1-1D9A-44E9-A5DC-31C75D185264}" srcOrd="1" destOrd="0" presId="urn:microsoft.com/office/officeart/2005/8/layout/process3"/>
    <dgm:cxn modelId="{6ED2D291-4FC2-445E-9081-326A6697F8A0}" type="presParOf" srcId="{8E98BAE3-D5DF-4016-8B83-6B77D2E7CC61}" destId="{A49907C7-5ED0-4D30-9B8C-442322E617B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01F847-A178-4E2E-9620-2F31919DD669}" type="doc">
      <dgm:prSet loTypeId="urn:microsoft.com/office/officeart/2005/8/layout/hList9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289839D-1716-4AE6-8925-214A233A669C}">
      <dgm:prSet phldrT="[Texto]" custT="1"/>
      <dgm:spPr/>
      <dgm:t>
        <a:bodyPr/>
        <a:lstStyle/>
        <a:p>
          <a:r>
            <a:rPr lang="es-EC" sz="1500" dirty="0" smtClean="0"/>
            <a:t>Aplicada</a:t>
          </a:r>
          <a:endParaRPr lang="es-EC" sz="1500" dirty="0"/>
        </a:p>
      </dgm:t>
    </dgm:pt>
    <dgm:pt modelId="{7EBE00A4-0B62-441B-AD60-FD1329C81A4A}" type="parTrans" cxnId="{5E375ECA-F8EF-41EF-8647-EE1DF5323DA8}">
      <dgm:prSet/>
      <dgm:spPr/>
      <dgm:t>
        <a:bodyPr/>
        <a:lstStyle/>
        <a:p>
          <a:endParaRPr lang="es-EC" sz="1500"/>
        </a:p>
      </dgm:t>
    </dgm:pt>
    <dgm:pt modelId="{8FB4F9A6-6FE2-4483-A67A-2DC0BB85B898}" type="sibTrans" cxnId="{5E375ECA-F8EF-41EF-8647-EE1DF5323DA8}">
      <dgm:prSet/>
      <dgm:spPr/>
      <dgm:t>
        <a:bodyPr/>
        <a:lstStyle/>
        <a:p>
          <a:endParaRPr lang="es-EC" sz="1500"/>
        </a:p>
      </dgm:t>
    </dgm:pt>
    <dgm:pt modelId="{2B540FBC-282A-41F1-B532-99F087551B9B}">
      <dgm:prSet phldrT="[Texto]" custT="1"/>
      <dgm:spPr/>
      <dgm:t>
        <a:bodyPr/>
        <a:lstStyle/>
        <a:p>
          <a:r>
            <a:rPr lang="es-EC" sz="1500" dirty="0" smtClean="0"/>
            <a:t>Por su finalidad </a:t>
          </a:r>
          <a:endParaRPr lang="es-EC" sz="1500" dirty="0"/>
        </a:p>
      </dgm:t>
    </dgm:pt>
    <dgm:pt modelId="{1F919651-083A-4523-8BD9-2972987B6AD6}" type="parTrans" cxnId="{9B3B8467-3B9E-4169-902D-C68158057228}">
      <dgm:prSet/>
      <dgm:spPr/>
      <dgm:t>
        <a:bodyPr/>
        <a:lstStyle/>
        <a:p>
          <a:endParaRPr lang="es-EC" sz="1500"/>
        </a:p>
      </dgm:t>
    </dgm:pt>
    <dgm:pt modelId="{C5BDF7D7-8152-4621-A80B-231EA92F1C02}" type="sibTrans" cxnId="{9B3B8467-3B9E-4169-902D-C68158057228}">
      <dgm:prSet/>
      <dgm:spPr/>
      <dgm:t>
        <a:bodyPr/>
        <a:lstStyle/>
        <a:p>
          <a:endParaRPr lang="es-EC" sz="1500"/>
        </a:p>
      </dgm:t>
    </dgm:pt>
    <dgm:pt modelId="{2C7D8C7F-9D9E-4888-A102-9FF140E79EA7}">
      <dgm:prSet phldrT="[Texto]" custT="1"/>
      <dgm:spPr/>
      <dgm:t>
        <a:bodyPr/>
        <a:lstStyle/>
        <a:p>
          <a:r>
            <a:rPr lang="es-EC" sz="1500" dirty="0" smtClean="0"/>
            <a:t>Mixto</a:t>
          </a:r>
          <a:endParaRPr lang="es-EC" sz="1500" dirty="0"/>
        </a:p>
      </dgm:t>
    </dgm:pt>
    <dgm:pt modelId="{5CA0055C-6CD6-4DBF-8AE4-662DBB18BC2A}" type="parTrans" cxnId="{383DC2E5-E303-4D3E-8E74-690493ED8415}">
      <dgm:prSet/>
      <dgm:spPr/>
      <dgm:t>
        <a:bodyPr/>
        <a:lstStyle/>
        <a:p>
          <a:endParaRPr lang="es-EC" sz="1500"/>
        </a:p>
      </dgm:t>
    </dgm:pt>
    <dgm:pt modelId="{CC08915B-2DC5-4FC9-9BB9-3DB8D49E20ED}" type="sibTrans" cxnId="{383DC2E5-E303-4D3E-8E74-690493ED8415}">
      <dgm:prSet/>
      <dgm:spPr/>
      <dgm:t>
        <a:bodyPr/>
        <a:lstStyle/>
        <a:p>
          <a:endParaRPr lang="es-EC" sz="1500"/>
        </a:p>
      </dgm:t>
    </dgm:pt>
    <dgm:pt modelId="{9FB0FCFD-7846-4B7E-A973-F7AA8A651054}">
      <dgm:prSet phldrT="[Texto]" custT="1"/>
      <dgm:spPr/>
      <dgm:t>
        <a:bodyPr/>
        <a:lstStyle/>
        <a:p>
          <a:r>
            <a:rPr lang="es-EC" sz="1500" dirty="0" smtClean="0"/>
            <a:t>Por las fuentes de Información</a:t>
          </a:r>
          <a:endParaRPr lang="es-EC" sz="1500" dirty="0"/>
        </a:p>
      </dgm:t>
    </dgm:pt>
    <dgm:pt modelId="{E3810134-53D5-436A-A5A1-ACF8197CA2C8}" type="parTrans" cxnId="{2229A810-BB58-4EEF-B6C3-765606B7CF0E}">
      <dgm:prSet/>
      <dgm:spPr/>
      <dgm:t>
        <a:bodyPr/>
        <a:lstStyle/>
        <a:p>
          <a:endParaRPr lang="es-EC" sz="1500"/>
        </a:p>
      </dgm:t>
    </dgm:pt>
    <dgm:pt modelId="{4B0A1E3B-15D7-42CE-8BBB-E9DBEBA23ACE}" type="sibTrans" cxnId="{2229A810-BB58-4EEF-B6C3-765606B7CF0E}">
      <dgm:prSet/>
      <dgm:spPr/>
      <dgm:t>
        <a:bodyPr/>
        <a:lstStyle/>
        <a:p>
          <a:endParaRPr lang="es-EC" sz="1500"/>
        </a:p>
      </dgm:t>
    </dgm:pt>
    <dgm:pt modelId="{51E8ED93-B713-4DA6-BDE7-ED337B0F545B}">
      <dgm:prSet phldrT="[Texto]" custT="1"/>
      <dgm:spPr/>
      <dgm:t>
        <a:bodyPr/>
        <a:lstStyle/>
        <a:p>
          <a:r>
            <a:rPr lang="es-EC" sz="1500" dirty="0" smtClean="0"/>
            <a:t>Por las unidades de análisis </a:t>
          </a:r>
          <a:endParaRPr lang="es-EC" sz="1500" dirty="0"/>
        </a:p>
      </dgm:t>
    </dgm:pt>
    <dgm:pt modelId="{8EE9DBF4-1399-4E95-90A5-4E204535ABF5}" type="parTrans" cxnId="{0D0AD419-6933-48E8-A211-1D838F4D5EFA}">
      <dgm:prSet/>
      <dgm:spPr/>
      <dgm:t>
        <a:bodyPr/>
        <a:lstStyle/>
        <a:p>
          <a:endParaRPr lang="es-EC" sz="1500"/>
        </a:p>
      </dgm:t>
    </dgm:pt>
    <dgm:pt modelId="{D5DA5716-369F-4820-90B8-B9CC18C1BD7A}" type="sibTrans" cxnId="{0D0AD419-6933-48E8-A211-1D838F4D5EFA}">
      <dgm:prSet/>
      <dgm:spPr/>
      <dgm:t>
        <a:bodyPr/>
        <a:lstStyle/>
        <a:p>
          <a:endParaRPr lang="es-EC" sz="1500"/>
        </a:p>
      </dgm:t>
    </dgm:pt>
    <dgm:pt modelId="{E0DA49E3-DC42-4D12-BE98-64434B82B7D7}">
      <dgm:prSet phldrT="[Texto]" custT="1"/>
      <dgm:spPr/>
      <dgm:t>
        <a:bodyPr/>
        <a:lstStyle/>
        <a:p>
          <a:r>
            <a:rPr lang="es-EC" sz="1500" dirty="0" err="1" smtClean="0"/>
            <a:t>Insitu</a:t>
          </a:r>
          <a:endParaRPr lang="es-EC" sz="1500" dirty="0"/>
        </a:p>
      </dgm:t>
    </dgm:pt>
    <dgm:pt modelId="{AECC49F5-8679-438D-A4C0-C2D755F05D52}" type="parTrans" cxnId="{E224993F-0B0E-4F5D-879F-5776A5B2BC16}">
      <dgm:prSet/>
      <dgm:spPr/>
      <dgm:t>
        <a:bodyPr/>
        <a:lstStyle/>
        <a:p>
          <a:endParaRPr lang="es-EC" sz="1500"/>
        </a:p>
      </dgm:t>
    </dgm:pt>
    <dgm:pt modelId="{9C1875AF-4D21-4AB0-9B6F-EACF3D21B7AE}" type="sibTrans" cxnId="{E224993F-0B0E-4F5D-879F-5776A5B2BC16}">
      <dgm:prSet/>
      <dgm:spPr/>
      <dgm:t>
        <a:bodyPr/>
        <a:lstStyle/>
        <a:p>
          <a:endParaRPr lang="es-EC" sz="1500"/>
        </a:p>
      </dgm:t>
    </dgm:pt>
    <dgm:pt modelId="{DFDC6990-FC25-4E2D-8F43-EB484068FD92}" type="pres">
      <dgm:prSet presAssocID="{2601F847-A178-4E2E-9620-2F31919DD66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E31592E-2FFC-4637-A60F-66775E7F2364}" type="pres">
      <dgm:prSet presAssocID="{A289839D-1716-4AE6-8925-214A233A669C}" presName="posSpace" presStyleCnt="0"/>
      <dgm:spPr/>
      <dgm:t>
        <a:bodyPr/>
        <a:lstStyle/>
        <a:p>
          <a:endParaRPr lang="es-EC"/>
        </a:p>
      </dgm:t>
    </dgm:pt>
    <dgm:pt modelId="{24871B4B-D595-4C5C-8F30-4832F679ECE1}" type="pres">
      <dgm:prSet presAssocID="{A289839D-1716-4AE6-8925-214A233A669C}" presName="vertFlow" presStyleCnt="0"/>
      <dgm:spPr/>
      <dgm:t>
        <a:bodyPr/>
        <a:lstStyle/>
        <a:p>
          <a:endParaRPr lang="es-EC"/>
        </a:p>
      </dgm:t>
    </dgm:pt>
    <dgm:pt modelId="{FF4DC2A1-4C49-464A-A36B-82D6DE758AD5}" type="pres">
      <dgm:prSet presAssocID="{A289839D-1716-4AE6-8925-214A233A669C}" presName="topSpace" presStyleCnt="0"/>
      <dgm:spPr/>
      <dgm:t>
        <a:bodyPr/>
        <a:lstStyle/>
        <a:p>
          <a:endParaRPr lang="es-EC"/>
        </a:p>
      </dgm:t>
    </dgm:pt>
    <dgm:pt modelId="{9122026B-6BF2-402A-BF93-9D55E183A57D}" type="pres">
      <dgm:prSet presAssocID="{A289839D-1716-4AE6-8925-214A233A669C}" presName="firstComp" presStyleCnt="0"/>
      <dgm:spPr/>
      <dgm:t>
        <a:bodyPr/>
        <a:lstStyle/>
        <a:p>
          <a:endParaRPr lang="es-EC"/>
        </a:p>
      </dgm:t>
    </dgm:pt>
    <dgm:pt modelId="{224275B3-922B-463E-9D95-12D0BDEF1C48}" type="pres">
      <dgm:prSet presAssocID="{A289839D-1716-4AE6-8925-214A233A669C}" presName="firstChild" presStyleLbl="bgAccFollowNode1" presStyleIdx="0" presStyleCnt="3" custScaleX="105287" custScaleY="40973" custLinFactNeighborX="7905" custLinFactNeighborY="-4015"/>
      <dgm:spPr/>
      <dgm:t>
        <a:bodyPr/>
        <a:lstStyle/>
        <a:p>
          <a:endParaRPr lang="es-EC"/>
        </a:p>
      </dgm:t>
    </dgm:pt>
    <dgm:pt modelId="{436C0EAB-3649-4BC1-96EB-722BDB7A3644}" type="pres">
      <dgm:prSet presAssocID="{A289839D-1716-4AE6-8925-214A233A669C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9506D3-A871-434E-92A7-1D4EB2AAAAAE}" type="pres">
      <dgm:prSet presAssocID="{A289839D-1716-4AE6-8925-214A233A669C}" presName="negSpace" presStyleCnt="0"/>
      <dgm:spPr/>
      <dgm:t>
        <a:bodyPr/>
        <a:lstStyle/>
        <a:p>
          <a:endParaRPr lang="es-EC"/>
        </a:p>
      </dgm:t>
    </dgm:pt>
    <dgm:pt modelId="{54822E12-E447-43E4-98D1-594A12B7BA9C}" type="pres">
      <dgm:prSet presAssocID="{A289839D-1716-4AE6-8925-214A233A669C}" presName="circle" presStyleLbl="node1" presStyleIdx="0" presStyleCnt="3" custScaleX="73897" custScaleY="65764" custLinFactNeighborX="16420" custLinFactNeighborY="25391"/>
      <dgm:spPr/>
      <dgm:t>
        <a:bodyPr/>
        <a:lstStyle/>
        <a:p>
          <a:endParaRPr lang="es-EC"/>
        </a:p>
      </dgm:t>
    </dgm:pt>
    <dgm:pt modelId="{321006A3-CC50-4CF8-B307-FE09C87D6311}" type="pres">
      <dgm:prSet presAssocID="{8FB4F9A6-6FE2-4483-A67A-2DC0BB85B898}" presName="transSpace" presStyleCnt="0"/>
      <dgm:spPr/>
      <dgm:t>
        <a:bodyPr/>
        <a:lstStyle/>
        <a:p>
          <a:endParaRPr lang="es-EC"/>
        </a:p>
      </dgm:t>
    </dgm:pt>
    <dgm:pt modelId="{CF722FE5-B7D0-47FD-893A-89A8EA3E9802}" type="pres">
      <dgm:prSet presAssocID="{2C7D8C7F-9D9E-4888-A102-9FF140E79EA7}" presName="posSpace" presStyleCnt="0"/>
      <dgm:spPr/>
      <dgm:t>
        <a:bodyPr/>
        <a:lstStyle/>
        <a:p>
          <a:endParaRPr lang="es-EC"/>
        </a:p>
      </dgm:t>
    </dgm:pt>
    <dgm:pt modelId="{00D67410-FB5D-4DC7-8081-1D3DE84D6CB2}" type="pres">
      <dgm:prSet presAssocID="{2C7D8C7F-9D9E-4888-A102-9FF140E79EA7}" presName="vertFlow" presStyleCnt="0"/>
      <dgm:spPr/>
      <dgm:t>
        <a:bodyPr/>
        <a:lstStyle/>
        <a:p>
          <a:endParaRPr lang="es-EC"/>
        </a:p>
      </dgm:t>
    </dgm:pt>
    <dgm:pt modelId="{499D126A-16C7-4769-98B9-311803A1D386}" type="pres">
      <dgm:prSet presAssocID="{2C7D8C7F-9D9E-4888-A102-9FF140E79EA7}" presName="topSpace" presStyleCnt="0"/>
      <dgm:spPr/>
      <dgm:t>
        <a:bodyPr/>
        <a:lstStyle/>
        <a:p>
          <a:endParaRPr lang="es-EC"/>
        </a:p>
      </dgm:t>
    </dgm:pt>
    <dgm:pt modelId="{31873F19-3168-47C1-9C21-9AB23771DBD2}" type="pres">
      <dgm:prSet presAssocID="{2C7D8C7F-9D9E-4888-A102-9FF140E79EA7}" presName="firstComp" presStyleCnt="0"/>
      <dgm:spPr/>
      <dgm:t>
        <a:bodyPr/>
        <a:lstStyle/>
        <a:p>
          <a:endParaRPr lang="es-EC"/>
        </a:p>
      </dgm:t>
    </dgm:pt>
    <dgm:pt modelId="{752C8A7C-8A97-47A3-BA28-F05E4F75B01F}" type="pres">
      <dgm:prSet presAssocID="{2C7D8C7F-9D9E-4888-A102-9FF140E79EA7}" presName="firstChild" presStyleLbl="bgAccFollowNode1" presStyleIdx="1" presStyleCnt="3" custScaleX="105287" custScaleY="40973" custLinFactNeighborX="472" custLinFactNeighborY="-46"/>
      <dgm:spPr/>
      <dgm:t>
        <a:bodyPr/>
        <a:lstStyle/>
        <a:p>
          <a:endParaRPr lang="es-EC"/>
        </a:p>
      </dgm:t>
    </dgm:pt>
    <dgm:pt modelId="{B03A1C3A-E651-4566-BC92-7ACB48D4DB05}" type="pres">
      <dgm:prSet presAssocID="{2C7D8C7F-9D9E-4888-A102-9FF140E79EA7}" presName="first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08A926-C90B-45B8-AFC4-8049D3C1378F}" type="pres">
      <dgm:prSet presAssocID="{2C7D8C7F-9D9E-4888-A102-9FF140E79EA7}" presName="negSpace" presStyleCnt="0"/>
      <dgm:spPr/>
      <dgm:t>
        <a:bodyPr/>
        <a:lstStyle/>
        <a:p>
          <a:endParaRPr lang="es-EC"/>
        </a:p>
      </dgm:t>
    </dgm:pt>
    <dgm:pt modelId="{8C930BEB-4471-4C35-A13D-06D73CA3F39B}" type="pres">
      <dgm:prSet presAssocID="{2C7D8C7F-9D9E-4888-A102-9FF140E79EA7}" presName="circle" presStyleLbl="node1" presStyleIdx="1" presStyleCnt="3" custScaleX="73897" custScaleY="65764" custLinFactNeighborX="8081" custLinFactNeighborY="25768"/>
      <dgm:spPr/>
      <dgm:t>
        <a:bodyPr/>
        <a:lstStyle/>
        <a:p>
          <a:endParaRPr lang="es-EC"/>
        </a:p>
      </dgm:t>
    </dgm:pt>
    <dgm:pt modelId="{C6ED687B-9222-41E4-A4EF-380AB66189B0}" type="pres">
      <dgm:prSet presAssocID="{CC08915B-2DC5-4FC9-9BB9-3DB8D49E20ED}" presName="transSpace" presStyleCnt="0"/>
      <dgm:spPr/>
      <dgm:t>
        <a:bodyPr/>
        <a:lstStyle/>
        <a:p>
          <a:endParaRPr lang="es-EC"/>
        </a:p>
      </dgm:t>
    </dgm:pt>
    <dgm:pt modelId="{A6263539-4A66-4174-90F0-642BDC7307CE}" type="pres">
      <dgm:prSet presAssocID="{E0DA49E3-DC42-4D12-BE98-64434B82B7D7}" presName="posSpace" presStyleCnt="0"/>
      <dgm:spPr/>
      <dgm:t>
        <a:bodyPr/>
        <a:lstStyle/>
        <a:p>
          <a:endParaRPr lang="es-EC"/>
        </a:p>
      </dgm:t>
    </dgm:pt>
    <dgm:pt modelId="{A3E174B5-EEAA-4FA7-A272-7256E576D753}" type="pres">
      <dgm:prSet presAssocID="{E0DA49E3-DC42-4D12-BE98-64434B82B7D7}" presName="vertFlow" presStyleCnt="0"/>
      <dgm:spPr/>
      <dgm:t>
        <a:bodyPr/>
        <a:lstStyle/>
        <a:p>
          <a:endParaRPr lang="es-EC"/>
        </a:p>
      </dgm:t>
    </dgm:pt>
    <dgm:pt modelId="{3A430CAC-B612-4A10-8188-0CFB9795611C}" type="pres">
      <dgm:prSet presAssocID="{E0DA49E3-DC42-4D12-BE98-64434B82B7D7}" presName="topSpace" presStyleCnt="0"/>
      <dgm:spPr/>
      <dgm:t>
        <a:bodyPr/>
        <a:lstStyle/>
        <a:p>
          <a:endParaRPr lang="es-EC"/>
        </a:p>
      </dgm:t>
    </dgm:pt>
    <dgm:pt modelId="{33E9BD43-454B-4ADA-AEBA-E59CB464142E}" type="pres">
      <dgm:prSet presAssocID="{E0DA49E3-DC42-4D12-BE98-64434B82B7D7}" presName="firstComp" presStyleCnt="0"/>
      <dgm:spPr/>
      <dgm:t>
        <a:bodyPr/>
        <a:lstStyle/>
        <a:p>
          <a:endParaRPr lang="es-EC"/>
        </a:p>
      </dgm:t>
    </dgm:pt>
    <dgm:pt modelId="{850BDF0E-12C9-49EA-A01F-4AAD327EB5B6}" type="pres">
      <dgm:prSet presAssocID="{E0DA49E3-DC42-4D12-BE98-64434B82B7D7}" presName="firstChild" presStyleLbl="bgAccFollowNode1" presStyleIdx="2" presStyleCnt="3" custScaleX="105287" custScaleY="40973" custLinFactNeighborX="-4468" custLinFactNeighborY="-46"/>
      <dgm:spPr/>
      <dgm:t>
        <a:bodyPr/>
        <a:lstStyle/>
        <a:p>
          <a:endParaRPr lang="es-EC"/>
        </a:p>
      </dgm:t>
    </dgm:pt>
    <dgm:pt modelId="{573B875D-2DC1-4AD9-85B0-FC977CF3B903}" type="pres">
      <dgm:prSet presAssocID="{E0DA49E3-DC42-4D12-BE98-64434B82B7D7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AEB2DC-601E-4297-AB7D-F05C4B4D1015}" type="pres">
      <dgm:prSet presAssocID="{E0DA49E3-DC42-4D12-BE98-64434B82B7D7}" presName="negSpace" presStyleCnt="0"/>
      <dgm:spPr/>
      <dgm:t>
        <a:bodyPr/>
        <a:lstStyle/>
        <a:p>
          <a:endParaRPr lang="es-EC"/>
        </a:p>
      </dgm:t>
    </dgm:pt>
    <dgm:pt modelId="{6C6C8869-E7F6-4741-8ACF-DDC4F7F6A30D}" type="pres">
      <dgm:prSet presAssocID="{E0DA49E3-DC42-4D12-BE98-64434B82B7D7}" presName="circle" presStyleLbl="node1" presStyleIdx="2" presStyleCnt="3" custScaleX="73897" custScaleY="65764" custLinFactNeighborX="861" custLinFactNeighborY="25391"/>
      <dgm:spPr/>
      <dgm:t>
        <a:bodyPr/>
        <a:lstStyle/>
        <a:p>
          <a:endParaRPr lang="es-EC"/>
        </a:p>
      </dgm:t>
    </dgm:pt>
  </dgm:ptLst>
  <dgm:cxnLst>
    <dgm:cxn modelId="{3E35D305-E90B-4AF1-A9BC-A3D921410CCA}" type="presOf" srcId="{51E8ED93-B713-4DA6-BDE7-ED337B0F545B}" destId="{850BDF0E-12C9-49EA-A01F-4AAD327EB5B6}" srcOrd="0" destOrd="0" presId="urn:microsoft.com/office/officeart/2005/8/layout/hList9"/>
    <dgm:cxn modelId="{E224993F-0B0E-4F5D-879F-5776A5B2BC16}" srcId="{2601F847-A178-4E2E-9620-2F31919DD669}" destId="{E0DA49E3-DC42-4D12-BE98-64434B82B7D7}" srcOrd="2" destOrd="0" parTransId="{AECC49F5-8679-438D-A4C0-C2D755F05D52}" sibTransId="{9C1875AF-4D21-4AB0-9B6F-EACF3D21B7AE}"/>
    <dgm:cxn modelId="{573D3E48-063B-43B7-AFF4-3FC0C18623C3}" type="presOf" srcId="{2C7D8C7F-9D9E-4888-A102-9FF140E79EA7}" destId="{8C930BEB-4471-4C35-A13D-06D73CA3F39B}" srcOrd="0" destOrd="0" presId="urn:microsoft.com/office/officeart/2005/8/layout/hList9"/>
    <dgm:cxn modelId="{1AD0EDB6-3EA3-4DCD-82CA-D0C75792D03B}" type="presOf" srcId="{2B540FBC-282A-41F1-B532-99F087551B9B}" destId="{224275B3-922B-463E-9D95-12D0BDEF1C48}" srcOrd="0" destOrd="0" presId="urn:microsoft.com/office/officeart/2005/8/layout/hList9"/>
    <dgm:cxn modelId="{9B3B8467-3B9E-4169-902D-C68158057228}" srcId="{A289839D-1716-4AE6-8925-214A233A669C}" destId="{2B540FBC-282A-41F1-B532-99F087551B9B}" srcOrd="0" destOrd="0" parTransId="{1F919651-083A-4523-8BD9-2972987B6AD6}" sibTransId="{C5BDF7D7-8152-4621-A80B-231EA92F1C02}"/>
    <dgm:cxn modelId="{383DC2E5-E303-4D3E-8E74-690493ED8415}" srcId="{2601F847-A178-4E2E-9620-2F31919DD669}" destId="{2C7D8C7F-9D9E-4888-A102-9FF140E79EA7}" srcOrd="1" destOrd="0" parTransId="{5CA0055C-6CD6-4DBF-8AE4-662DBB18BC2A}" sibTransId="{CC08915B-2DC5-4FC9-9BB9-3DB8D49E20ED}"/>
    <dgm:cxn modelId="{53831838-52DD-4B63-999A-D660E91C7EEC}" type="presOf" srcId="{2601F847-A178-4E2E-9620-2F31919DD669}" destId="{DFDC6990-FC25-4E2D-8F43-EB484068FD92}" srcOrd="0" destOrd="0" presId="urn:microsoft.com/office/officeart/2005/8/layout/hList9"/>
    <dgm:cxn modelId="{8FB417D8-7436-4CD8-9D47-F7DD42420F00}" type="presOf" srcId="{2B540FBC-282A-41F1-B532-99F087551B9B}" destId="{436C0EAB-3649-4BC1-96EB-722BDB7A3644}" srcOrd="1" destOrd="0" presId="urn:microsoft.com/office/officeart/2005/8/layout/hList9"/>
    <dgm:cxn modelId="{9F860F3B-0D15-44B9-8F68-7617F3A89001}" type="presOf" srcId="{9FB0FCFD-7846-4B7E-A973-F7AA8A651054}" destId="{B03A1C3A-E651-4566-BC92-7ACB48D4DB05}" srcOrd="1" destOrd="0" presId="urn:microsoft.com/office/officeart/2005/8/layout/hList9"/>
    <dgm:cxn modelId="{28BF0C97-9910-4411-86CA-4058763E38F3}" type="presOf" srcId="{51E8ED93-B713-4DA6-BDE7-ED337B0F545B}" destId="{573B875D-2DC1-4AD9-85B0-FC977CF3B903}" srcOrd="1" destOrd="0" presId="urn:microsoft.com/office/officeart/2005/8/layout/hList9"/>
    <dgm:cxn modelId="{0D0AD419-6933-48E8-A211-1D838F4D5EFA}" srcId="{E0DA49E3-DC42-4D12-BE98-64434B82B7D7}" destId="{51E8ED93-B713-4DA6-BDE7-ED337B0F545B}" srcOrd="0" destOrd="0" parTransId="{8EE9DBF4-1399-4E95-90A5-4E204535ABF5}" sibTransId="{D5DA5716-369F-4820-90B8-B9CC18C1BD7A}"/>
    <dgm:cxn modelId="{F6251DB6-EED9-4335-823B-E39DA688BC73}" type="presOf" srcId="{9FB0FCFD-7846-4B7E-A973-F7AA8A651054}" destId="{752C8A7C-8A97-47A3-BA28-F05E4F75B01F}" srcOrd="0" destOrd="0" presId="urn:microsoft.com/office/officeart/2005/8/layout/hList9"/>
    <dgm:cxn modelId="{DF2C5453-D7C4-414F-8299-F18C77F19124}" type="presOf" srcId="{A289839D-1716-4AE6-8925-214A233A669C}" destId="{54822E12-E447-43E4-98D1-594A12B7BA9C}" srcOrd="0" destOrd="0" presId="urn:microsoft.com/office/officeart/2005/8/layout/hList9"/>
    <dgm:cxn modelId="{5E375ECA-F8EF-41EF-8647-EE1DF5323DA8}" srcId="{2601F847-A178-4E2E-9620-2F31919DD669}" destId="{A289839D-1716-4AE6-8925-214A233A669C}" srcOrd="0" destOrd="0" parTransId="{7EBE00A4-0B62-441B-AD60-FD1329C81A4A}" sibTransId="{8FB4F9A6-6FE2-4483-A67A-2DC0BB85B898}"/>
    <dgm:cxn modelId="{02A3690C-DB5A-4890-A08D-87F13FF8B9D8}" type="presOf" srcId="{E0DA49E3-DC42-4D12-BE98-64434B82B7D7}" destId="{6C6C8869-E7F6-4741-8ACF-DDC4F7F6A30D}" srcOrd="0" destOrd="0" presId="urn:microsoft.com/office/officeart/2005/8/layout/hList9"/>
    <dgm:cxn modelId="{2229A810-BB58-4EEF-B6C3-765606B7CF0E}" srcId="{2C7D8C7F-9D9E-4888-A102-9FF140E79EA7}" destId="{9FB0FCFD-7846-4B7E-A973-F7AA8A651054}" srcOrd="0" destOrd="0" parTransId="{E3810134-53D5-436A-A5A1-ACF8197CA2C8}" sibTransId="{4B0A1E3B-15D7-42CE-8BBB-E9DBEBA23ACE}"/>
    <dgm:cxn modelId="{85FDE76E-D429-4D46-ABC1-072DAAD5E2AB}" type="presParOf" srcId="{DFDC6990-FC25-4E2D-8F43-EB484068FD92}" destId="{2E31592E-2FFC-4637-A60F-66775E7F2364}" srcOrd="0" destOrd="0" presId="urn:microsoft.com/office/officeart/2005/8/layout/hList9"/>
    <dgm:cxn modelId="{16377F8B-CD26-4D63-8CAA-07BB75647102}" type="presParOf" srcId="{DFDC6990-FC25-4E2D-8F43-EB484068FD92}" destId="{24871B4B-D595-4C5C-8F30-4832F679ECE1}" srcOrd="1" destOrd="0" presId="urn:microsoft.com/office/officeart/2005/8/layout/hList9"/>
    <dgm:cxn modelId="{A7EAA0B6-2D77-433A-ABEA-52AB56E63F6C}" type="presParOf" srcId="{24871B4B-D595-4C5C-8F30-4832F679ECE1}" destId="{FF4DC2A1-4C49-464A-A36B-82D6DE758AD5}" srcOrd="0" destOrd="0" presId="urn:microsoft.com/office/officeart/2005/8/layout/hList9"/>
    <dgm:cxn modelId="{E263F35E-21A4-4D9C-AD7D-38FC3A8E0B83}" type="presParOf" srcId="{24871B4B-D595-4C5C-8F30-4832F679ECE1}" destId="{9122026B-6BF2-402A-BF93-9D55E183A57D}" srcOrd="1" destOrd="0" presId="urn:microsoft.com/office/officeart/2005/8/layout/hList9"/>
    <dgm:cxn modelId="{D449972A-ECC2-4BBA-A082-5FA3BB148726}" type="presParOf" srcId="{9122026B-6BF2-402A-BF93-9D55E183A57D}" destId="{224275B3-922B-463E-9D95-12D0BDEF1C48}" srcOrd="0" destOrd="0" presId="urn:microsoft.com/office/officeart/2005/8/layout/hList9"/>
    <dgm:cxn modelId="{B69370D9-A8ED-44F0-BD17-ECE2B975163F}" type="presParOf" srcId="{9122026B-6BF2-402A-BF93-9D55E183A57D}" destId="{436C0EAB-3649-4BC1-96EB-722BDB7A3644}" srcOrd="1" destOrd="0" presId="urn:microsoft.com/office/officeart/2005/8/layout/hList9"/>
    <dgm:cxn modelId="{F9D09318-BCC7-42BA-BD55-F57FC97CCBA0}" type="presParOf" srcId="{DFDC6990-FC25-4E2D-8F43-EB484068FD92}" destId="{D59506D3-A871-434E-92A7-1D4EB2AAAAAE}" srcOrd="2" destOrd="0" presId="urn:microsoft.com/office/officeart/2005/8/layout/hList9"/>
    <dgm:cxn modelId="{C2FB6560-132B-4004-925E-9659D7D9C223}" type="presParOf" srcId="{DFDC6990-FC25-4E2D-8F43-EB484068FD92}" destId="{54822E12-E447-43E4-98D1-594A12B7BA9C}" srcOrd="3" destOrd="0" presId="urn:microsoft.com/office/officeart/2005/8/layout/hList9"/>
    <dgm:cxn modelId="{7120BEE0-6DFC-47C7-AB95-C7C49E98604B}" type="presParOf" srcId="{DFDC6990-FC25-4E2D-8F43-EB484068FD92}" destId="{321006A3-CC50-4CF8-B307-FE09C87D6311}" srcOrd="4" destOrd="0" presId="urn:microsoft.com/office/officeart/2005/8/layout/hList9"/>
    <dgm:cxn modelId="{57544E66-F62F-44A7-95AD-91E20632255B}" type="presParOf" srcId="{DFDC6990-FC25-4E2D-8F43-EB484068FD92}" destId="{CF722FE5-B7D0-47FD-893A-89A8EA3E9802}" srcOrd="5" destOrd="0" presId="urn:microsoft.com/office/officeart/2005/8/layout/hList9"/>
    <dgm:cxn modelId="{1C70C5A3-EF7C-4971-A2BB-AF219A3B785E}" type="presParOf" srcId="{DFDC6990-FC25-4E2D-8F43-EB484068FD92}" destId="{00D67410-FB5D-4DC7-8081-1D3DE84D6CB2}" srcOrd="6" destOrd="0" presId="urn:microsoft.com/office/officeart/2005/8/layout/hList9"/>
    <dgm:cxn modelId="{1BF72929-0E2B-46FA-A0B3-0829D233E8BC}" type="presParOf" srcId="{00D67410-FB5D-4DC7-8081-1D3DE84D6CB2}" destId="{499D126A-16C7-4769-98B9-311803A1D386}" srcOrd="0" destOrd="0" presId="urn:microsoft.com/office/officeart/2005/8/layout/hList9"/>
    <dgm:cxn modelId="{BA6F266D-BDE2-4884-9C2D-F7C7EFF24F53}" type="presParOf" srcId="{00D67410-FB5D-4DC7-8081-1D3DE84D6CB2}" destId="{31873F19-3168-47C1-9C21-9AB23771DBD2}" srcOrd="1" destOrd="0" presId="urn:microsoft.com/office/officeart/2005/8/layout/hList9"/>
    <dgm:cxn modelId="{5AC3E911-213E-4B57-926C-7F8617836494}" type="presParOf" srcId="{31873F19-3168-47C1-9C21-9AB23771DBD2}" destId="{752C8A7C-8A97-47A3-BA28-F05E4F75B01F}" srcOrd="0" destOrd="0" presId="urn:microsoft.com/office/officeart/2005/8/layout/hList9"/>
    <dgm:cxn modelId="{D0F32AE1-CE4A-49D7-8798-A06F17590B55}" type="presParOf" srcId="{31873F19-3168-47C1-9C21-9AB23771DBD2}" destId="{B03A1C3A-E651-4566-BC92-7ACB48D4DB05}" srcOrd="1" destOrd="0" presId="urn:microsoft.com/office/officeart/2005/8/layout/hList9"/>
    <dgm:cxn modelId="{CCF8D529-2183-4819-B66B-8B7D2B905C5D}" type="presParOf" srcId="{DFDC6990-FC25-4E2D-8F43-EB484068FD92}" destId="{6E08A926-C90B-45B8-AFC4-8049D3C1378F}" srcOrd="7" destOrd="0" presId="urn:microsoft.com/office/officeart/2005/8/layout/hList9"/>
    <dgm:cxn modelId="{CE8B1318-4361-4058-BDDA-E1ADEAAEDC74}" type="presParOf" srcId="{DFDC6990-FC25-4E2D-8F43-EB484068FD92}" destId="{8C930BEB-4471-4C35-A13D-06D73CA3F39B}" srcOrd="8" destOrd="0" presId="urn:microsoft.com/office/officeart/2005/8/layout/hList9"/>
    <dgm:cxn modelId="{9D911299-28C8-4659-9744-B8A630CD7297}" type="presParOf" srcId="{DFDC6990-FC25-4E2D-8F43-EB484068FD92}" destId="{C6ED687B-9222-41E4-A4EF-380AB66189B0}" srcOrd="9" destOrd="0" presId="urn:microsoft.com/office/officeart/2005/8/layout/hList9"/>
    <dgm:cxn modelId="{5A69CA5D-B7BE-455E-B161-9FADD36E6680}" type="presParOf" srcId="{DFDC6990-FC25-4E2D-8F43-EB484068FD92}" destId="{A6263539-4A66-4174-90F0-642BDC7307CE}" srcOrd="10" destOrd="0" presId="urn:microsoft.com/office/officeart/2005/8/layout/hList9"/>
    <dgm:cxn modelId="{037CE87D-AEEB-4831-B818-911B5DD4F9C5}" type="presParOf" srcId="{DFDC6990-FC25-4E2D-8F43-EB484068FD92}" destId="{A3E174B5-EEAA-4FA7-A272-7256E576D753}" srcOrd="11" destOrd="0" presId="urn:microsoft.com/office/officeart/2005/8/layout/hList9"/>
    <dgm:cxn modelId="{6ED21AE8-065B-4616-8C81-B3E480ACD587}" type="presParOf" srcId="{A3E174B5-EEAA-4FA7-A272-7256E576D753}" destId="{3A430CAC-B612-4A10-8188-0CFB9795611C}" srcOrd="0" destOrd="0" presId="urn:microsoft.com/office/officeart/2005/8/layout/hList9"/>
    <dgm:cxn modelId="{EBA8F0E5-5432-4E4D-B5D9-FD10185546AB}" type="presParOf" srcId="{A3E174B5-EEAA-4FA7-A272-7256E576D753}" destId="{33E9BD43-454B-4ADA-AEBA-E59CB464142E}" srcOrd="1" destOrd="0" presId="urn:microsoft.com/office/officeart/2005/8/layout/hList9"/>
    <dgm:cxn modelId="{5DD4DB73-9A02-4A76-AA2E-E66D66497961}" type="presParOf" srcId="{33E9BD43-454B-4ADA-AEBA-E59CB464142E}" destId="{850BDF0E-12C9-49EA-A01F-4AAD327EB5B6}" srcOrd="0" destOrd="0" presId="urn:microsoft.com/office/officeart/2005/8/layout/hList9"/>
    <dgm:cxn modelId="{D778852E-B8A4-441F-B88D-574967CDCFB1}" type="presParOf" srcId="{33E9BD43-454B-4ADA-AEBA-E59CB464142E}" destId="{573B875D-2DC1-4AD9-85B0-FC977CF3B903}" srcOrd="1" destOrd="0" presId="urn:microsoft.com/office/officeart/2005/8/layout/hList9"/>
    <dgm:cxn modelId="{198B0C1B-F5E5-4056-8AA2-52A4DC7E2766}" type="presParOf" srcId="{DFDC6990-FC25-4E2D-8F43-EB484068FD92}" destId="{77AEB2DC-601E-4297-AB7D-F05C4B4D1015}" srcOrd="12" destOrd="0" presId="urn:microsoft.com/office/officeart/2005/8/layout/hList9"/>
    <dgm:cxn modelId="{C08C5837-019C-4DA9-84F4-143F95ADA8D2}" type="presParOf" srcId="{DFDC6990-FC25-4E2D-8F43-EB484068FD92}" destId="{6C6C8869-E7F6-4741-8ACF-DDC4F7F6A30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A8F421C-963B-4CA0-B601-743B2DA5C1D6}" type="doc">
      <dgm:prSet loTypeId="urn:microsoft.com/office/officeart/2005/8/layout/vList5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s-EC"/>
        </a:p>
      </dgm:t>
    </dgm:pt>
    <dgm:pt modelId="{E28CA903-650B-4F2B-84BF-1FCADDE7EC19}">
      <dgm:prSet phldrT="[Texto]" custT="1"/>
      <dgm:spPr/>
      <dgm:t>
        <a:bodyPr/>
        <a:lstStyle/>
        <a:p>
          <a:r>
            <a:rPr lang="es-EC" sz="1600" b="1" dirty="0" smtClean="0"/>
            <a:t>Objetivo de la Auditoría </a:t>
          </a:r>
          <a:endParaRPr lang="es-EC" sz="1600" dirty="0"/>
        </a:p>
      </dgm:t>
    </dgm:pt>
    <dgm:pt modelId="{D5445178-21E4-4254-913A-49400FA20F27}" type="parTrans" cxnId="{37C32E01-CF54-4528-943C-715618DE4970}">
      <dgm:prSet/>
      <dgm:spPr/>
      <dgm:t>
        <a:bodyPr/>
        <a:lstStyle/>
        <a:p>
          <a:endParaRPr lang="es-EC" sz="1600"/>
        </a:p>
      </dgm:t>
    </dgm:pt>
    <dgm:pt modelId="{5EAA405D-1533-46A8-A18F-57D00CE8BC0B}" type="sibTrans" cxnId="{37C32E01-CF54-4528-943C-715618DE4970}">
      <dgm:prSet/>
      <dgm:spPr/>
      <dgm:t>
        <a:bodyPr/>
        <a:lstStyle/>
        <a:p>
          <a:endParaRPr lang="es-EC" sz="1600"/>
        </a:p>
      </dgm:t>
    </dgm:pt>
    <dgm:pt modelId="{991FA7F1-4569-4576-B1C2-2864114D76D1}">
      <dgm:prSet phldrT="[Texto]" custT="1"/>
      <dgm:spPr/>
      <dgm:t>
        <a:bodyPr/>
        <a:lstStyle/>
        <a:p>
          <a:pPr algn="just"/>
          <a:r>
            <a:rPr lang="es-EC" sz="1600" dirty="0" smtClean="0"/>
            <a:t>Evaluar la conformidad de los procesos facturación de pedidos, ingreso de facturas de proveedores, entrenamiento y formación, liquidación del pedido, despacho de mercadería entre sucursales y recuperación de cartera por almacén con respecto a los requisitos de ISO 9001:2008 y a los documentos del SGC. </a:t>
          </a:r>
          <a:endParaRPr lang="es-EC" sz="1600" dirty="0"/>
        </a:p>
      </dgm:t>
    </dgm:pt>
    <dgm:pt modelId="{091F09CC-5945-4724-BFAF-C16632DD7628}" type="parTrans" cxnId="{B8BAF002-7514-4DA0-A500-60FDB8D91BE7}">
      <dgm:prSet/>
      <dgm:spPr/>
      <dgm:t>
        <a:bodyPr/>
        <a:lstStyle/>
        <a:p>
          <a:endParaRPr lang="es-EC" sz="1600"/>
        </a:p>
      </dgm:t>
    </dgm:pt>
    <dgm:pt modelId="{C74293DE-5993-4F8A-8866-C64CDB61AFF3}" type="sibTrans" cxnId="{B8BAF002-7514-4DA0-A500-60FDB8D91BE7}">
      <dgm:prSet/>
      <dgm:spPr/>
      <dgm:t>
        <a:bodyPr/>
        <a:lstStyle/>
        <a:p>
          <a:endParaRPr lang="es-EC" sz="1600"/>
        </a:p>
      </dgm:t>
    </dgm:pt>
    <dgm:pt modelId="{23885C1D-6792-4E03-874A-D1DA7E55994C}" type="pres">
      <dgm:prSet presAssocID="{8A8F421C-963B-4CA0-B601-743B2DA5C1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959D704-10FC-4311-AFE2-1EC991EAEB35}" type="pres">
      <dgm:prSet presAssocID="{E28CA903-650B-4F2B-84BF-1FCADDE7EC19}" presName="linNode" presStyleCnt="0"/>
      <dgm:spPr/>
      <dgm:t>
        <a:bodyPr/>
        <a:lstStyle/>
        <a:p>
          <a:endParaRPr lang="es-EC"/>
        </a:p>
      </dgm:t>
    </dgm:pt>
    <dgm:pt modelId="{CB6172D7-8456-4805-818D-A14B9F101CB4}" type="pres">
      <dgm:prSet presAssocID="{E28CA903-650B-4F2B-84BF-1FCADDE7EC19}" presName="parentText" presStyleLbl="node1" presStyleIdx="0" presStyleCnt="1" custScaleX="6350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B5D6E4-22FA-4112-BBB9-75198180B7B5}" type="pres">
      <dgm:prSet presAssocID="{E28CA903-650B-4F2B-84BF-1FCADDE7EC19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7C32E01-CF54-4528-943C-715618DE4970}" srcId="{8A8F421C-963B-4CA0-B601-743B2DA5C1D6}" destId="{E28CA903-650B-4F2B-84BF-1FCADDE7EC19}" srcOrd="0" destOrd="0" parTransId="{D5445178-21E4-4254-913A-49400FA20F27}" sibTransId="{5EAA405D-1533-46A8-A18F-57D00CE8BC0B}"/>
    <dgm:cxn modelId="{2F98D26A-4785-4162-A71B-DE622F37E7E9}" type="presOf" srcId="{991FA7F1-4569-4576-B1C2-2864114D76D1}" destId="{95B5D6E4-22FA-4112-BBB9-75198180B7B5}" srcOrd="0" destOrd="0" presId="urn:microsoft.com/office/officeart/2005/8/layout/vList5"/>
    <dgm:cxn modelId="{DAE7E6F4-ED38-47DE-8773-F4E4DD6436B7}" type="presOf" srcId="{8A8F421C-963B-4CA0-B601-743B2DA5C1D6}" destId="{23885C1D-6792-4E03-874A-D1DA7E55994C}" srcOrd="0" destOrd="0" presId="urn:microsoft.com/office/officeart/2005/8/layout/vList5"/>
    <dgm:cxn modelId="{71F75827-F584-49A1-8222-462FCFFC0B47}" type="presOf" srcId="{E28CA903-650B-4F2B-84BF-1FCADDE7EC19}" destId="{CB6172D7-8456-4805-818D-A14B9F101CB4}" srcOrd="0" destOrd="0" presId="urn:microsoft.com/office/officeart/2005/8/layout/vList5"/>
    <dgm:cxn modelId="{B8BAF002-7514-4DA0-A500-60FDB8D91BE7}" srcId="{E28CA903-650B-4F2B-84BF-1FCADDE7EC19}" destId="{991FA7F1-4569-4576-B1C2-2864114D76D1}" srcOrd="0" destOrd="0" parTransId="{091F09CC-5945-4724-BFAF-C16632DD7628}" sibTransId="{C74293DE-5993-4F8A-8866-C64CDB61AFF3}"/>
    <dgm:cxn modelId="{2C69A975-CC6B-4504-9651-2C3E4211B88D}" type="presParOf" srcId="{23885C1D-6792-4E03-874A-D1DA7E55994C}" destId="{4959D704-10FC-4311-AFE2-1EC991EAEB35}" srcOrd="0" destOrd="0" presId="urn:microsoft.com/office/officeart/2005/8/layout/vList5"/>
    <dgm:cxn modelId="{7FEA25FE-1785-4E27-80DB-8716E2DBC724}" type="presParOf" srcId="{4959D704-10FC-4311-AFE2-1EC991EAEB35}" destId="{CB6172D7-8456-4805-818D-A14B9F101CB4}" srcOrd="0" destOrd="0" presId="urn:microsoft.com/office/officeart/2005/8/layout/vList5"/>
    <dgm:cxn modelId="{E09086B7-7BDF-4071-BF8D-ECD759BAB06C}" type="presParOf" srcId="{4959D704-10FC-4311-AFE2-1EC991EAEB35}" destId="{95B5D6E4-22FA-4112-BBB9-75198180B7B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A72D251-5BC4-45A1-92B5-66BC484437A5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BF2C033-5782-4DF3-BEDA-088D584E6934}">
      <dgm:prSet phldrT="[Texto]" custT="1"/>
      <dgm:spPr/>
      <dgm:t>
        <a:bodyPr/>
        <a:lstStyle/>
        <a:p>
          <a:r>
            <a:rPr lang="es-EC" sz="2000" b="1" i="1" dirty="0" smtClean="0"/>
            <a:t>4.2.3 Control de documentos</a:t>
          </a:r>
          <a:endParaRPr lang="es-EC" sz="2000" dirty="0"/>
        </a:p>
      </dgm:t>
    </dgm:pt>
    <dgm:pt modelId="{97C6616D-D0AD-4DC7-8402-B3FF1D7A07EE}" type="parTrans" cxnId="{4CB4C3CC-3C0F-42C9-A3F1-EA083EEDC88C}">
      <dgm:prSet/>
      <dgm:spPr/>
      <dgm:t>
        <a:bodyPr/>
        <a:lstStyle/>
        <a:p>
          <a:endParaRPr lang="es-EC" sz="1600"/>
        </a:p>
      </dgm:t>
    </dgm:pt>
    <dgm:pt modelId="{09F4F8F3-2481-4C83-B198-52A93DAB59AD}" type="sibTrans" cxnId="{4CB4C3CC-3C0F-42C9-A3F1-EA083EEDC88C}">
      <dgm:prSet/>
      <dgm:spPr/>
      <dgm:t>
        <a:bodyPr/>
        <a:lstStyle/>
        <a:p>
          <a:endParaRPr lang="es-EC" sz="1600"/>
        </a:p>
      </dgm:t>
    </dgm:pt>
    <dgm:pt modelId="{CAC3C8C6-4116-4C25-B407-536559BFC417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Facturación de Pedidos: </a:t>
          </a:r>
          <a:r>
            <a:rPr lang="es-EC" sz="1600" dirty="0" smtClean="0"/>
            <a:t>La versión del formato F-VE-015 Pedido Interno se encuentra desactualizada desde la última modificación que se realizó el 23/11/2016.</a:t>
          </a:r>
          <a:endParaRPr lang="es-EC" sz="1600" dirty="0"/>
        </a:p>
      </dgm:t>
    </dgm:pt>
    <dgm:pt modelId="{6131DB4F-0154-4A3B-B3FD-04CA2138FFF3}" type="parTrans" cxnId="{5804A184-7A66-4E9D-B563-A41389369DAD}">
      <dgm:prSet/>
      <dgm:spPr/>
      <dgm:t>
        <a:bodyPr/>
        <a:lstStyle/>
        <a:p>
          <a:endParaRPr lang="es-EC" sz="1600"/>
        </a:p>
      </dgm:t>
    </dgm:pt>
    <dgm:pt modelId="{40B51378-3FC8-415B-AAD1-545265673E0A}" type="sibTrans" cxnId="{5804A184-7A66-4E9D-B563-A41389369DAD}">
      <dgm:prSet/>
      <dgm:spPr/>
      <dgm:t>
        <a:bodyPr/>
        <a:lstStyle/>
        <a:p>
          <a:endParaRPr lang="es-EC" sz="1600"/>
        </a:p>
      </dgm:t>
    </dgm:pt>
    <dgm:pt modelId="{02C3B425-7D7D-4309-AA8C-2E333070CF8E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Liquidación del Pedido: </a:t>
          </a:r>
          <a:r>
            <a:rPr lang="es-EC" sz="1600" dirty="0" smtClean="0"/>
            <a:t>Las listas de recepción de mercadería F-IP-014  no tienen firmas de autorización para su emisión.</a:t>
          </a:r>
          <a:endParaRPr lang="es-EC" sz="1600" dirty="0"/>
        </a:p>
      </dgm:t>
    </dgm:pt>
    <dgm:pt modelId="{F20063E4-604E-4259-B7FF-E649A526B226}" type="parTrans" cxnId="{FA13297C-DE9B-479A-BEB1-F6A809C6E366}">
      <dgm:prSet/>
      <dgm:spPr/>
      <dgm:t>
        <a:bodyPr/>
        <a:lstStyle/>
        <a:p>
          <a:endParaRPr lang="es-EC" sz="1600"/>
        </a:p>
      </dgm:t>
    </dgm:pt>
    <dgm:pt modelId="{D3B18CF9-B200-4830-8E71-06467440B824}" type="sibTrans" cxnId="{FA13297C-DE9B-479A-BEB1-F6A809C6E366}">
      <dgm:prSet/>
      <dgm:spPr/>
      <dgm:t>
        <a:bodyPr/>
        <a:lstStyle/>
        <a:p>
          <a:endParaRPr lang="es-EC" sz="1600"/>
        </a:p>
      </dgm:t>
    </dgm:pt>
    <dgm:pt modelId="{69C64BE7-C536-4378-80FB-BACA9A0F4126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Despacho de mercadería entre sucursales.</a:t>
          </a:r>
          <a:r>
            <a:rPr lang="es-EC" sz="1600" b="1" dirty="0" smtClean="0"/>
            <a:t>- </a:t>
          </a:r>
          <a:r>
            <a:rPr lang="es-EC" sz="1600" dirty="0" smtClean="0"/>
            <a:t>La versión del formato F-BD-004 Lista de empaque manual se encuentra desactualizada desde la última modificación que se realizó el 01/04/2016.</a:t>
          </a:r>
          <a:endParaRPr lang="es-EC" sz="1600" dirty="0"/>
        </a:p>
      </dgm:t>
    </dgm:pt>
    <dgm:pt modelId="{E66865E0-64F2-4258-BBCD-CE0CDFEB7DED}" type="parTrans" cxnId="{3CB0B566-E517-4109-B59F-D5219F664133}">
      <dgm:prSet/>
      <dgm:spPr/>
      <dgm:t>
        <a:bodyPr/>
        <a:lstStyle/>
        <a:p>
          <a:endParaRPr lang="es-EC" sz="1600"/>
        </a:p>
      </dgm:t>
    </dgm:pt>
    <dgm:pt modelId="{6B6E7D70-A93C-4FCE-9EAB-FD6D1A618F16}" type="sibTrans" cxnId="{3CB0B566-E517-4109-B59F-D5219F664133}">
      <dgm:prSet/>
      <dgm:spPr/>
      <dgm:t>
        <a:bodyPr/>
        <a:lstStyle/>
        <a:p>
          <a:endParaRPr lang="es-EC" sz="1600"/>
        </a:p>
      </dgm:t>
    </dgm:pt>
    <dgm:pt modelId="{299EAD38-4D2A-44A8-BCA4-21206BA17EDF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Recuperación de cartera por almacén.</a:t>
          </a:r>
          <a:r>
            <a:rPr lang="es-EC" sz="1600" b="1" dirty="0" smtClean="0"/>
            <a:t>- </a:t>
          </a:r>
          <a:r>
            <a:rPr lang="es-EC" sz="1600" dirty="0" smtClean="0"/>
            <a:t>Los ingresos de caja registrados en el formato F-CC-006 no tienen firmas de autorización.</a:t>
          </a:r>
          <a:endParaRPr lang="es-EC" sz="1600" dirty="0"/>
        </a:p>
      </dgm:t>
    </dgm:pt>
    <dgm:pt modelId="{BDBE4014-2FC3-4ACB-8E6D-112CBCA641FA}" type="parTrans" cxnId="{0FAEDA8F-7F6D-401A-8F84-C3E2FA242205}">
      <dgm:prSet/>
      <dgm:spPr/>
      <dgm:t>
        <a:bodyPr/>
        <a:lstStyle/>
        <a:p>
          <a:endParaRPr lang="es-EC" sz="1600"/>
        </a:p>
      </dgm:t>
    </dgm:pt>
    <dgm:pt modelId="{2C36D443-F9C0-4B7F-920D-B9582328EB04}" type="sibTrans" cxnId="{0FAEDA8F-7F6D-401A-8F84-C3E2FA242205}">
      <dgm:prSet/>
      <dgm:spPr/>
      <dgm:t>
        <a:bodyPr/>
        <a:lstStyle/>
        <a:p>
          <a:endParaRPr lang="es-EC" sz="1600"/>
        </a:p>
      </dgm:t>
    </dgm:pt>
    <dgm:pt modelId="{FEC2D0AC-B4C3-4FBB-AA0E-D9B162450EE5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89232879-BAA3-43B2-9510-D0351A6A1B7E}" type="parTrans" cxnId="{D7B604D2-9173-4406-A594-560A36EC39AB}">
      <dgm:prSet/>
      <dgm:spPr/>
      <dgm:t>
        <a:bodyPr/>
        <a:lstStyle/>
        <a:p>
          <a:endParaRPr lang="es-EC" sz="1600"/>
        </a:p>
      </dgm:t>
    </dgm:pt>
    <dgm:pt modelId="{31774777-D432-4E23-8250-FEACF3E233A7}" type="sibTrans" cxnId="{D7B604D2-9173-4406-A594-560A36EC39AB}">
      <dgm:prSet/>
      <dgm:spPr/>
      <dgm:t>
        <a:bodyPr/>
        <a:lstStyle/>
        <a:p>
          <a:endParaRPr lang="es-EC" sz="1600"/>
        </a:p>
      </dgm:t>
    </dgm:pt>
    <dgm:pt modelId="{D4195310-34A5-4B8E-B07E-B83F08FBD1AC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30CA1C8B-410E-4379-9489-B63C6E3C45F0}" type="parTrans" cxnId="{9DFE2ED9-41E0-4AB2-B679-948655332B48}">
      <dgm:prSet/>
      <dgm:spPr/>
      <dgm:t>
        <a:bodyPr/>
        <a:lstStyle/>
        <a:p>
          <a:endParaRPr lang="es-EC" sz="1600"/>
        </a:p>
      </dgm:t>
    </dgm:pt>
    <dgm:pt modelId="{1A732C47-A117-4F59-B808-4A5865DC91A7}" type="sibTrans" cxnId="{9DFE2ED9-41E0-4AB2-B679-948655332B48}">
      <dgm:prSet/>
      <dgm:spPr/>
      <dgm:t>
        <a:bodyPr/>
        <a:lstStyle/>
        <a:p>
          <a:endParaRPr lang="es-EC" sz="1600"/>
        </a:p>
      </dgm:t>
    </dgm:pt>
    <dgm:pt modelId="{CC69938C-BAEB-41E2-AABA-17FAE44CEA51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9130C1CD-BBCB-4CDF-86A8-7B1C828F1FD3}" type="parTrans" cxnId="{7052BC59-DEBF-4D8E-8EF2-38444F2076C7}">
      <dgm:prSet/>
      <dgm:spPr/>
      <dgm:t>
        <a:bodyPr/>
        <a:lstStyle/>
        <a:p>
          <a:endParaRPr lang="es-EC" sz="1600"/>
        </a:p>
      </dgm:t>
    </dgm:pt>
    <dgm:pt modelId="{3D3A7B68-755C-4E69-B564-C7F848DD39B8}" type="sibTrans" cxnId="{7052BC59-DEBF-4D8E-8EF2-38444F2076C7}">
      <dgm:prSet/>
      <dgm:spPr/>
      <dgm:t>
        <a:bodyPr/>
        <a:lstStyle/>
        <a:p>
          <a:endParaRPr lang="es-EC" sz="1600"/>
        </a:p>
      </dgm:t>
    </dgm:pt>
    <dgm:pt modelId="{C95734F3-1160-40F6-8732-F81A8A610F94}" type="pres">
      <dgm:prSet presAssocID="{9A72D251-5BC4-45A1-92B5-66BC484437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454BEB-7676-4757-BD84-885AADE6F80A}" type="pres">
      <dgm:prSet presAssocID="{6BF2C033-5782-4DF3-BEDA-088D584E6934}" presName="parentLin" presStyleCnt="0"/>
      <dgm:spPr/>
      <dgm:t>
        <a:bodyPr/>
        <a:lstStyle/>
        <a:p>
          <a:endParaRPr lang="es-EC"/>
        </a:p>
      </dgm:t>
    </dgm:pt>
    <dgm:pt modelId="{C90E298E-E18D-4390-AA21-ED24ED93222C}" type="pres">
      <dgm:prSet presAssocID="{6BF2C033-5782-4DF3-BEDA-088D584E6934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DB010F4C-07E1-43D7-A541-A783B88BE414}" type="pres">
      <dgm:prSet presAssocID="{6BF2C033-5782-4DF3-BEDA-088D584E69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C5F331-5C6C-4B8A-AB04-195188A67A15}" type="pres">
      <dgm:prSet presAssocID="{6BF2C033-5782-4DF3-BEDA-088D584E6934}" presName="negativeSpace" presStyleCnt="0"/>
      <dgm:spPr/>
      <dgm:t>
        <a:bodyPr/>
        <a:lstStyle/>
        <a:p>
          <a:endParaRPr lang="es-EC"/>
        </a:p>
      </dgm:t>
    </dgm:pt>
    <dgm:pt modelId="{727443BF-107B-4446-9858-32B513A8E94E}" type="pres">
      <dgm:prSet presAssocID="{6BF2C033-5782-4DF3-BEDA-088D584E6934}" presName="childText" presStyleLbl="conFgAcc1" presStyleIdx="0" presStyleCnt="1" custLinFactNeighborX="1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A13297C-DE9B-479A-BEB1-F6A809C6E366}" srcId="{6BF2C033-5782-4DF3-BEDA-088D584E6934}" destId="{02C3B425-7D7D-4309-AA8C-2E333070CF8E}" srcOrd="2" destOrd="0" parTransId="{F20063E4-604E-4259-B7FF-E649A526B226}" sibTransId="{D3B18CF9-B200-4830-8E71-06467440B824}"/>
    <dgm:cxn modelId="{4CB4C3CC-3C0F-42C9-A3F1-EA083EEDC88C}" srcId="{9A72D251-5BC4-45A1-92B5-66BC484437A5}" destId="{6BF2C033-5782-4DF3-BEDA-088D584E6934}" srcOrd="0" destOrd="0" parTransId="{97C6616D-D0AD-4DC7-8402-B3FF1D7A07EE}" sibTransId="{09F4F8F3-2481-4C83-B198-52A93DAB59AD}"/>
    <dgm:cxn modelId="{78531130-4B5E-47E6-A78A-97B04A4137DC}" type="presOf" srcId="{6BF2C033-5782-4DF3-BEDA-088D584E6934}" destId="{C90E298E-E18D-4390-AA21-ED24ED93222C}" srcOrd="0" destOrd="0" presId="urn:microsoft.com/office/officeart/2005/8/layout/list1"/>
    <dgm:cxn modelId="{230A56D7-6A7B-4E40-B2D0-1420237615C2}" type="presOf" srcId="{299EAD38-4D2A-44A8-BCA4-21206BA17EDF}" destId="{727443BF-107B-4446-9858-32B513A8E94E}" srcOrd="0" destOrd="6" presId="urn:microsoft.com/office/officeart/2005/8/layout/list1"/>
    <dgm:cxn modelId="{29898709-1684-43F1-9D05-182F1C1BD3A5}" type="presOf" srcId="{9A72D251-5BC4-45A1-92B5-66BC484437A5}" destId="{C95734F3-1160-40F6-8732-F81A8A610F94}" srcOrd="0" destOrd="0" presId="urn:microsoft.com/office/officeart/2005/8/layout/list1"/>
    <dgm:cxn modelId="{3CB0B566-E517-4109-B59F-D5219F664133}" srcId="{6BF2C033-5782-4DF3-BEDA-088D584E6934}" destId="{69C64BE7-C536-4378-80FB-BACA9A0F4126}" srcOrd="4" destOrd="0" parTransId="{E66865E0-64F2-4258-BBCD-CE0CDFEB7DED}" sibTransId="{6B6E7D70-A93C-4FCE-9EAB-FD6D1A618F16}"/>
    <dgm:cxn modelId="{E44EF09C-03C8-40FF-93CC-DA4C026132C1}" type="presOf" srcId="{CAC3C8C6-4116-4C25-B407-536559BFC417}" destId="{727443BF-107B-4446-9858-32B513A8E94E}" srcOrd="0" destOrd="0" presId="urn:microsoft.com/office/officeart/2005/8/layout/list1"/>
    <dgm:cxn modelId="{3CEF125E-4ABC-4928-B8B1-96963063B795}" type="presOf" srcId="{D4195310-34A5-4B8E-B07E-B83F08FBD1AC}" destId="{727443BF-107B-4446-9858-32B513A8E94E}" srcOrd="0" destOrd="3" presId="urn:microsoft.com/office/officeart/2005/8/layout/list1"/>
    <dgm:cxn modelId="{7052BC59-DEBF-4D8E-8EF2-38444F2076C7}" srcId="{6BF2C033-5782-4DF3-BEDA-088D584E6934}" destId="{CC69938C-BAEB-41E2-AABA-17FAE44CEA51}" srcOrd="5" destOrd="0" parTransId="{9130C1CD-BBCB-4CDF-86A8-7B1C828F1FD3}" sibTransId="{3D3A7B68-755C-4E69-B564-C7F848DD39B8}"/>
    <dgm:cxn modelId="{CB1DCD73-6373-4809-AD8A-73589757152E}" type="presOf" srcId="{6BF2C033-5782-4DF3-BEDA-088D584E6934}" destId="{DB010F4C-07E1-43D7-A541-A783B88BE414}" srcOrd="1" destOrd="0" presId="urn:microsoft.com/office/officeart/2005/8/layout/list1"/>
    <dgm:cxn modelId="{2DBB5608-C4C0-4528-82A3-FB12793C920A}" type="presOf" srcId="{FEC2D0AC-B4C3-4FBB-AA0E-D9B162450EE5}" destId="{727443BF-107B-4446-9858-32B513A8E94E}" srcOrd="0" destOrd="1" presId="urn:microsoft.com/office/officeart/2005/8/layout/list1"/>
    <dgm:cxn modelId="{0FAEDA8F-7F6D-401A-8F84-C3E2FA242205}" srcId="{6BF2C033-5782-4DF3-BEDA-088D584E6934}" destId="{299EAD38-4D2A-44A8-BCA4-21206BA17EDF}" srcOrd="6" destOrd="0" parTransId="{BDBE4014-2FC3-4ACB-8E6D-112CBCA641FA}" sibTransId="{2C36D443-F9C0-4B7F-920D-B9582328EB04}"/>
    <dgm:cxn modelId="{A428BBD6-C538-4E16-A9F8-54B317463FCF}" type="presOf" srcId="{69C64BE7-C536-4378-80FB-BACA9A0F4126}" destId="{727443BF-107B-4446-9858-32B513A8E94E}" srcOrd="0" destOrd="4" presId="urn:microsoft.com/office/officeart/2005/8/layout/list1"/>
    <dgm:cxn modelId="{D7B604D2-9173-4406-A594-560A36EC39AB}" srcId="{6BF2C033-5782-4DF3-BEDA-088D584E6934}" destId="{FEC2D0AC-B4C3-4FBB-AA0E-D9B162450EE5}" srcOrd="1" destOrd="0" parTransId="{89232879-BAA3-43B2-9510-D0351A6A1B7E}" sibTransId="{31774777-D432-4E23-8250-FEACF3E233A7}"/>
    <dgm:cxn modelId="{40E1CF9C-0FF8-4364-9DF0-E6DCEEC4AD45}" type="presOf" srcId="{02C3B425-7D7D-4309-AA8C-2E333070CF8E}" destId="{727443BF-107B-4446-9858-32B513A8E94E}" srcOrd="0" destOrd="2" presId="urn:microsoft.com/office/officeart/2005/8/layout/list1"/>
    <dgm:cxn modelId="{9DFE2ED9-41E0-4AB2-B679-948655332B48}" srcId="{6BF2C033-5782-4DF3-BEDA-088D584E6934}" destId="{D4195310-34A5-4B8E-B07E-B83F08FBD1AC}" srcOrd="3" destOrd="0" parTransId="{30CA1C8B-410E-4379-9489-B63C6E3C45F0}" sibTransId="{1A732C47-A117-4F59-B808-4A5865DC91A7}"/>
    <dgm:cxn modelId="{7D2CB3C1-3183-43D8-B264-C0298D54B47F}" type="presOf" srcId="{CC69938C-BAEB-41E2-AABA-17FAE44CEA51}" destId="{727443BF-107B-4446-9858-32B513A8E94E}" srcOrd="0" destOrd="5" presId="urn:microsoft.com/office/officeart/2005/8/layout/list1"/>
    <dgm:cxn modelId="{5804A184-7A66-4E9D-B563-A41389369DAD}" srcId="{6BF2C033-5782-4DF3-BEDA-088D584E6934}" destId="{CAC3C8C6-4116-4C25-B407-536559BFC417}" srcOrd="0" destOrd="0" parTransId="{6131DB4F-0154-4A3B-B3FD-04CA2138FFF3}" sibTransId="{40B51378-3FC8-415B-AAD1-545265673E0A}"/>
    <dgm:cxn modelId="{C0276A95-4C12-433A-A6D3-D223AD0019F5}" type="presParOf" srcId="{C95734F3-1160-40F6-8732-F81A8A610F94}" destId="{9E454BEB-7676-4757-BD84-885AADE6F80A}" srcOrd="0" destOrd="0" presId="urn:microsoft.com/office/officeart/2005/8/layout/list1"/>
    <dgm:cxn modelId="{4BCAF9BE-C248-402F-B348-8525D9B362B5}" type="presParOf" srcId="{9E454BEB-7676-4757-BD84-885AADE6F80A}" destId="{C90E298E-E18D-4390-AA21-ED24ED93222C}" srcOrd="0" destOrd="0" presId="urn:microsoft.com/office/officeart/2005/8/layout/list1"/>
    <dgm:cxn modelId="{2AC184B3-CCCA-4EC0-86C0-847318BD6B10}" type="presParOf" srcId="{9E454BEB-7676-4757-BD84-885AADE6F80A}" destId="{DB010F4C-07E1-43D7-A541-A783B88BE414}" srcOrd="1" destOrd="0" presId="urn:microsoft.com/office/officeart/2005/8/layout/list1"/>
    <dgm:cxn modelId="{8B7AB94F-AE76-4DC6-800A-DD9166DDC986}" type="presParOf" srcId="{C95734F3-1160-40F6-8732-F81A8A610F94}" destId="{C1C5F331-5C6C-4B8A-AB04-195188A67A15}" srcOrd="1" destOrd="0" presId="urn:microsoft.com/office/officeart/2005/8/layout/list1"/>
    <dgm:cxn modelId="{8AA01DF8-8E4F-4890-A2C2-73A0CA6196B9}" type="presParOf" srcId="{C95734F3-1160-40F6-8732-F81A8A610F94}" destId="{727443BF-107B-4446-9858-32B513A8E94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61C535-CA7C-4676-BF79-4682BE5D628D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2DCFD55-F716-4B80-8B4C-21417E063C5A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5.5.3 Comunicación Interna </a:t>
          </a:r>
          <a:endParaRPr lang="es-EC" sz="1600" dirty="0"/>
        </a:p>
      </dgm:t>
    </dgm:pt>
    <dgm:pt modelId="{3364629A-0512-4A2B-953F-A078A22A8279}" type="parTrans" cxnId="{95907A1B-F225-4E06-9864-11360EC82DF7}">
      <dgm:prSet/>
      <dgm:spPr/>
      <dgm:t>
        <a:bodyPr/>
        <a:lstStyle/>
        <a:p>
          <a:endParaRPr lang="es-EC" sz="1600"/>
        </a:p>
      </dgm:t>
    </dgm:pt>
    <dgm:pt modelId="{6D734982-FA6F-4EEB-91EF-80B9A494D347}" type="sibTrans" cxnId="{95907A1B-F225-4E06-9864-11360EC82DF7}">
      <dgm:prSet/>
      <dgm:spPr/>
      <dgm:t>
        <a:bodyPr/>
        <a:lstStyle/>
        <a:p>
          <a:endParaRPr lang="es-EC" sz="1600"/>
        </a:p>
      </dgm:t>
    </dgm:pt>
    <dgm:pt modelId="{8D6FA1E9-0172-4596-83C0-DC82C037CA5C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En los procesos de Facturación de Pedidos, Liquidación del Pedido y Despacho de mercadería entre sucursales: </a:t>
          </a:r>
          <a:r>
            <a:rPr lang="es-EC" sz="1600" dirty="0" smtClean="0"/>
            <a:t>No existe un proceso documentado para la comunicación adecuada y oportuna entre las áreas relacionadas.</a:t>
          </a:r>
          <a:endParaRPr lang="es-EC" sz="1600" dirty="0"/>
        </a:p>
      </dgm:t>
    </dgm:pt>
    <dgm:pt modelId="{F4981443-3954-4D6C-BB91-4EC0C537F2B6}" type="parTrans" cxnId="{BC89AF04-B8E7-4236-B0F5-29D7E52FA42F}">
      <dgm:prSet/>
      <dgm:spPr/>
      <dgm:t>
        <a:bodyPr/>
        <a:lstStyle/>
        <a:p>
          <a:endParaRPr lang="es-EC" sz="1600"/>
        </a:p>
      </dgm:t>
    </dgm:pt>
    <dgm:pt modelId="{34427A2A-E5B1-453C-BFE1-9144917D7C66}" type="sibTrans" cxnId="{BC89AF04-B8E7-4236-B0F5-29D7E52FA42F}">
      <dgm:prSet/>
      <dgm:spPr/>
      <dgm:t>
        <a:bodyPr/>
        <a:lstStyle/>
        <a:p>
          <a:endParaRPr lang="es-EC" sz="1600"/>
        </a:p>
      </dgm:t>
    </dgm:pt>
    <dgm:pt modelId="{3E095FFE-E14A-44A3-932E-9AE0C0D3D22F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6.1 Provisión de Recursos</a:t>
          </a:r>
          <a:endParaRPr lang="es-EC" sz="1600" dirty="0"/>
        </a:p>
      </dgm:t>
    </dgm:pt>
    <dgm:pt modelId="{41185225-4CBC-4468-90D2-78146B83B9B5}" type="parTrans" cxnId="{7384D328-FB30-46D1-A2AF-FB1DA612DD33}">
      <dgm:prSet/>
      <dgm:spPr/>
      <dgm:t>
        <a:bodyPr/>
        <a:lstStyle/>
        <a:p>
          <a:endParaRPr lang="es-EC" sz="1600"/>
        </a:p>
      </dgm:t>
    </dgm:pt>
    <dgm:pt modelId="{C8570483-B843-4520-A0BE-90A495F0DB3D}" type="sibTrans" cxnId="{7384D328-FB30-46D1-A2AF-FB1DA612DD33}">
      <dgm:prSet/>
      <dgm:spPr/>
      <dgm:t>
        <a:bodyPr/>
        <a:lstStyle/>
        <a:p>
          <a:endParaRPr lang="es-EC" sz="1600"/>
        </a:p>
      </dgm:t>
    </dgm:pt>
    <dgm:pt modelId="{93991601-A072-4A1E-B880-0A80D0A048C0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En los procesos de  Facturación de Pedidos, Entrenamiento y Formación, Despacho de mercadería entre sucursales:</a:t>
          </a:r>
          <a:r>
            <a:rPr lang="es-EC" sz="1600" b="1" dirty="0" smtClean="0"/>
            <a:t> </a:t>
          </a:r>
          <a:r>
            <a:rPr lang="es-EC" sz="1600" dirty="0" smtClean="0"/>
            <a:t>No existen registros de la planificación  y asignación de los recursos para la ejecución de las actividades del personal.</a:t>
          </a:r>
          <a:endParaRPr lang="es-EC" sz="1600" dirty="0"/>
        </a:p>
      </dgm:t>
    </dgm:pt>
    <dgm:pt modelId="{295144E9-71E1-4533-B38D-7BD9CB2A2F5F}" type="parTrans" cxnId="{3FF9800A-8971-4456-BBF2-1B7EADA2E866}">
      <dgm:prSet/>
      <dgm:spPr/>
      <dgm:t>
        <a:bodyPr/>
        <a:lstStyle/>
        <a:p>
          <a:endParaRPr lang="es-EC" sz="1600"/>
        </a:p>
      </dgm:t>
    </dgm:pt>
    <dgm:pt modelId="{D9569F2B-4A36-4185-8878-F1EDEAF559A8}" type="sibTrans" cxnId="{3FF9800A-8971-4456-BBF2-1B7EADA2E866}">
      <dgm:prSet/>
      <dgm:spPr/>
      <dgm:t>
        <a:bodyPr/>
        <a:lstStyle/>
        <a:p>
          <a:endParaRPr lang="es-EC" sz="1600"/>
        </a:p>
      </dgm:t>
    </dgm:pt>
    <dgm:pt modelId="{156E9428-5F45-4CCB-A5E1-F129D68164AB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6.2.2  Competencia, formación y toma de conciencia</a:t>
          </a:r>
          <a:endParaRPr lang="es-EC" sz="1600" dirty="0"/>
        </a:p>
      </dgm:t>
    </dgm:pt>
    <dgm:pt modelId="{3C8EB201-C662-4161-ACD2-52CE908E7296}" type="parTrans" cxnId="{E4CCB19D-35BA-4227-8F79-398145CF7BC1}">
      <dgm:prSet/>
      <dgm:spPr/>
      <dgm:t>
        <a:bodyPr/>
        <a:lstStyle/>
        <a:p>
          <a:endParaRPr lang="es-EC" sz="1600"/>
        </a:p>
      </dgm:t>
    </dgm:pt>
    <dgm:pt modelId="{7E047BCB-DE70-4CF5-A9D9-13FC1037C857}" type="sibTrans" cxnId="{E4CCB19D-35BA-4227-8F79-398145CF7BC1}">
      <dgm:prSet/>
      <dgm:spPr/>
      <dgm:t>
        <a:bodyPr/>
        <a:lstStyle/>
        <a:p>
          <a:endParaRPr lang="es-EC" sz="1600"/>
        </a:p>
      </dgm:t>
    </dgm:pt>
    <dgm:pt modelId="{5FFB36FD-6B5F-4227-B407-79E210E543C0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Entrenamiento y Formación: </a:t>
          </a:r>
          <a:r>
            <a:rPr lang="es-EC" sz="1600" dirty="0" smtClean="0"/>
            <a:t>Se realizan las capacitaciones sin planificación previa incumpliendo la actividad establecida en el proceso P-TH-008.</a:t>
          </a:r>
          <a:endParaRPr lang="es-EC" sz="1600" dirty="0"/>
        </a:p>
      </dgm:t>
    </dgm:pt>
    <dgm:pt modelId="{95977742-EE02-4E3D-9E31-A9A7C90CF53B}" type="parTrans" cxnId="{5007777C-B285-4C94-B52E-29913ED3FDD9}">
      <dgm:prSet/>
      <dgm:spPr/>
      <dgm:t>
        <a:bodyPr/>
        <a:lstStyle/>
        <a:p>
          <a:endParaRPr lang="es-EC" sz="1600"/>
        </a:p>
      </dgm:t>
    </dgm:pt>
    <dgm:pt modelId="{9959401A-CE6F-462F-B582-84B55A5BB1CA}" type="sibTrans" cxnId="{5007777C-B285-4C94-B52E-29913ED3FDD9}">
      <dgm:prSet/>
      <dgm:spPr/>
      <dgm:t>
        <a:bodyPr/>
        <a:lstStyle/>
        <a:p>
          <a:endParaRPr lang="es-EC" sz="1600"/>
        </a:p>
      </dgm:t>
    </dgm:pt>
    <dgm:pt modelId="{B16AE326-C686-447C-8444-677E22452FD0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6.3 Infraestructura</a:t>
          </a:r>
          <a:endParaRPr lang="es-EC" sz="1600" dirty="0"/>
        </a:p>
      </dgm:t>
    </dgm:pt>
    <dgm:pt modelId="{6DAA3059-12FB-4728-A55B-7A213669755E}" type="parTrans" cxnId="{E9EA522C-2581-4795-8C50-6ED202F6BE4D}">
      <dgm:prSet/>
      <dgm:spPr/>
      <dgm:t>
        <a:bodyPr/>
        <a:lstStyle/>
        <a:p>
          <a:endParaRPr lang="es-EC" sz="1600"/>
        </a:p>
      </dgm:t>
    </dgm:pt>
    <dgm:pt modelId="{EE07A9A3-567F-44CD-A9DA-63F4D0D3E915}" type="sibTrans" cxnId="{E9EA522C-2581-4795-8C50-6ED202F6BE4D}">
      <dgm:prSet/>
      <dgm:spPr/>
      <dgm:t>
        <a:bodyPr/>
        <a:lstStyle/>
        <a:p>
          <a:endParaRPr lang="es-EC" sz="1600"/>
        </a:p>
      </dgm:t>
    </dgm:pt>
    <dgm:pt modelId="{C5F186C9-3CA5-4AD5-84CA-8725D9F2BA74}">
      <dgm:prSet phldrT="[Texto]" custT="1"/>
      <dgm:spPr/>
      <dgm:t>
        <a:bodyPr/>
        <a:lstStyle/>
        <a:p>
          <a:pPr algn="just"/>
          <a:r>
            <a:rPr lang="es-EC" sz="1600" b="1" i="1" dirty="0" smtClean="0"/>
            <a:t>En los procesos de Facturación de Pedidos e Ingreso de Facturas de Proveedores: </a:t>
          </a:r>
          <a:r>
            <a:rPr lang="es-EC" sz="1600" dirty="0" smtClean="0"/>
            <a:t>No se realiza la planificación para el servicio de mantenimiento  de los equipos tecnológicos (Hardware y Software).</a:t>
          </a:r>
          <a:endParaRPr lang="es-EC" sz="1600" dirty="0"/>
        </a:p>
      </dgm:t>
    </dgm:pt>
    <dgm:pt modelId="{2E2E963B-BDAD-4368-8658-BBA66ABB9ED0}" type="parTrans" cxnId="{B244523B-D358-401A-A7A3-A3045DCF6990}">
      <dgm:prSet/>
      <dgm:spPr/>
      <dgm:t>
        <a:bodyPr/>
        <a:lstStyle/>
        <a:p>
          <a:endParaRPr lang="es-EC" sz="1600"/>
        </a:p>
      </dgm:t>
    </dgm:pt>
    <dgm:pt modelId="{B85581AA-81A5-4743-B952-A7A0B3E14673}" type="sibTrans" cxnId="{B244523B-D358-401A-A7A3-A3045DCF6990}">
      <dgm:prSet/>
      <dgm:spPr/>
      <dgm:t>
        <a:bodyPr/>
        <a:lstStyle/>
        <a:p>
          <a:endParaRPr lang="es-EC" sz="1600"/>
        </a:p>
      </dgm:t>
    </dgm:pt>
    <dgm:pt modelId="{CEBEEFAB-F2C6-47D0-BA3E-B25AE88B6987}" type="pres">
      <dgm:prSet presAssocID="{F761C535-CA7C-4676-BF79-4682BE5D62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9C48411-C5C3-468A-9D5B-4533EFA8ADCE}" type="pres">
      <dgm:prSet presAssocID="{12DCFD55-F716-4B80-8B4C-21417E063C5A}" presName="parentLin" presStyleCnt="0"/>
      <dgm:spPr/>
      <dgm:t>
        <a:bodyPr/>
        <a:lstStyle/>
        <a:p>
          <a:endParaRPr lang="es-EC"/>
        </a:p>
      </dgm:t>
    </dgm:pt>
    <dgm:pt modelId="{BEB0A69E-BF25-459F-A9CB-53FDD5BED5DD}" type="pres">
      <dgm:prSet presAssocID="{12DCFD55-F716-4B80-8B4C-21417E063C5A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6278850B-DDEA-4FF0-A28C-BD43A5719F94}" type="pres">
      <dgm:prSet presAssocID="{12DCFD55-F716-4B80-8B4C-21417E063C5A}" presName="parentText" presStyleLbl="node1" presStyleIdx="0" presStyleCnt="4" custScaleX="70487" custScaleY="57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04FF5E-7C58-47A2-93FB-F92EDC22C85E}" type="pres">
      <dgm:prSet presAssocID="{12DCFD55-F716-4B80-8B4C-21417E063C5A}" presName="negativeSpace" presStyleCnt="0"/>
      <dgm:spPr/>
      <dgm:t>
        <a:bodyPr/>
        <a:lstStyle/>
        <a:p>
          <a:endParaRPr lang="es-EC"/>
        </a:p>
      </dgm:t>
    </dgm:pt>
    <dgm:pt modelId="{02AA8D8D-43E3-4FC1-A7E7-1FD7AA900F2C}" type="pres">
      <dgm:prSet presAssocID="{12DCFD55-F716-4B80-8B4C-21417E063C5A}" presName="childText" presStyleLbl="conFgAcc1" presStyleIdx="0" presStyleCnt="4" custLinFactNeighborX="-304" custLinFactNeighborY="5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415447-4033-43C6-B265-49898C56F298}" type="pres">
      <dgm:prSet presAssocID="{6D734982-FA6F-4EEB-91EF-80B9A494D347}" presName="spaceBetweenRectangles" presStyleCnt="0"/>
      <dgm:spPr/>
      <dgm:t>
        <a:bodyPr/>
        <a:lstStyle/>
        <a:p>
          <a:endParaRPr lang="es-EC"/>
        </a:p>
      </dgm:t>
    </dgm:pt>
    <dgm:pt modelId="{4ADD2040-AA28-498C-BF0E-17E1102613FF}" type="pres">
      <dgm:prSet presAssocID="{3E095FFE-E14A-44A3-932E-9AE0C0D3D22F}" presName="parentLin" presStyleCnt="0"/>
      <dgm:spPr/>
      <dgm:t>
        <a:bodyPr/>
        <a:lstStyle/>
        <a:p>
          <a:endParaRPr lang="es-EC"/>
        </a:p>
      </dgm:t>
    </dgm:pt>
    <dgm:pt modelId="{164AD3EF-592B-4295-9B90-93D0CC437555}" type="pres">
      <dgm:prSet presAssocID="{3E095FFE-E14A-44A3-932E-9AE0C0D3D22F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F1C24F31-4F02-4AB5-9F41-86755A0102C7}" type="pres">
      <dgm:prSet presAssocID="{3E095FFE-E14A-44A3-932E-9AE0C0D3D22F}" presName="parentText" presStyleLbl="node1" presStyleIdx="1" presStyleCnt="4" custScaleX="70487" custScaleY="57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10B579-D405-4DA2-AE20-D18110CBA9D4}" type="pres">
      <dgm:prSet presAssocID="{3E095FFE-E14A-44A3-932E-9AE0C0D3D22F}" presName="negativeSpace" presStyleCnt="0"/>
      <dgm:spPr/>
      <dgm:t>
        <a:bodyPr/>
        <a:lstStyle/>
        <a:p>
          <a:endParaRPr lang="es-EC"/>
        </a:p>
      </dgm:t>
    </dgm:pt>
    <dgm:pt modelId="{4A0DEE52-DE15-4986-9CB6-EE1439B1C2BC}" type="pres">
      <dgm:prSet presAssocID="{3E095FFE-E14A-44A3-932E-9AE0C0D3D22F}" presName="childText" presStyleLbl="conFgAcc1" presStyleIdx="1" presStyleCnt="4" custLinFactNeighborX="-304" custLinFactNeighborY="5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7D17E6-4686-430B-B6B6-51D13ABFB25F}" type="pres">
      <dgm:prSet presAssocID="{C8570483-B843-4520-A0BE-90A495F0DB3D}" presName="spaceBetweenRectangles" presStyleCnt="0"/>
      <dgm:spPr/>
      <dgm:t>
        <a:bodyPr/>
        <a:lstStyle/>
        <a:p>
          <a:endParaRPr lang="es-EC"/>
        </a:p>
      </dgm:t>
    </dgm:pt>
    <dgm:pt modelId="{3F6D9D86-5A47-47E0-BB85-08F3A3AA0240}" type="pres">
      <dgm:prSet presAssocID="{156E9428-5F45-4CCB-A5E1-F129D68164AB}" presName="parentLin" presStyleCnt="0"/>
      <dgm:spPr/>
      <dgm:t>
        <a:bodyPr/>
        <a:lstStyle/>
        <a:p>
          <a:endParaRPr lang="es-EC"/>
        </a:p>
      </dgm:t>
    </dgm:pt>
    <dgm:pt modelId="{E8747460-96B2-466A-A44D-B609892141E7}" type="pres">
      <dgm:prSet presAssocID="{156E9428-5F45-4CCB-A5E1-F129D68164AB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38A3E361-B921-4E54-AF5F-7F3F3616CCBC}" type="pres">
      <dgm:prSet presAssocID="{156E9428-5F45-4CCB-A5E1-F129D68164AB}" presName="parentText" presStyleLbl="node1" presStyleIdx="2" presStyleCnt="4" custScaleX="70487" custScaleY="57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F20D3E-BECC-4C5A-9D7F-02103A3DC3F2}" type="pres">
      <dgm:prSet presAssocID="{156E9428-5F45-4CCB-A5E1-F129D68164AB}" presName="negativeSpace" presStyleCnt="0"/>
      <dgm:spPr/>
      <dgm:t>
        <a:bodyPr/>
        <a:lstStyle/>
        <a:p>
          <a:endParaRPr lang="es-EC"/>
        </a:p>
      </dgm:t>
    </dgm:pt>
    <dgm:pt modelId="{8F5E32C5-E460-44B2-B92F-01DF91B3F078}" type="pres">
      <dgm:prSet presAssocID="{156E9428-5F45-4CCB-A5E1-F129D68164AB}" presName="childText" presStyleLbl="conFgAcc1" presStyleIdx="2" presStyleCnt="4" custLinFactNeighborX="-304" custLinFactNeighborY="57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DAEF3-9BC8-4A40-886D-39AC3A500424}" type="pres">
      <dgm:prSet presAssocID="{7E047BCB-DE70-4CF5-A9D9-13FC1037C857}" presName="spaceBetweenRectangles" presStyleCnt="0"/>
      <dgm:spPr/>
      <dgm:t>
        <a:bodyPr/>
        <a:lstStyle/>
        <a:p>
          <a:endParaRPr lang="es-EC"/>
        </a:p>
      </dgm:t>
    </dgm:pt>
    <dgm:pt modelId="{6359A584-95E9-4066-8F7D-66EA8FAA44FC}" type="pres">
      <dgm:prSet presAssocID="{B16AE326-C686-447C-8444-677E22452FD0}" presName="parentLin" presStyleCnt="0"/>
      <dgm:spPr/>
      <dgm:t>
        <a:bodyPr/>
        <a:lstStyle/>
        <a:p>
          <a:endParaRPr lang="es-EC"/>
        </a:p>
      </dgm:t>
    </dgm:pt>
    <dgm:pt modelId="{D8B74B3E-B1D4-417F-B5D5-75884B4CA6CD}" type="pres">
      <dgm:prSet presAssocID="{B16AE326-C686-447C-8444-677E22452FD0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5800903F-601C-4143-9EA5-55EA910F46D7}" type="pres">
      <dgm:prSet presAssocID="{B16AE326-C686-447C-8444-677E22452FD0}" presName="parentText" presStyleLbl="node1" presStyleIdx="3" presStyleCnt="4" custScaleX="70487" custScaleY="57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8A3081-D69B-41CE-8B8A-395B4FE9580A}" type="pres">
      <dgm:prSet presAssocID="{B16AE326-C686-447C-8444-677E22452FD0}" presName="negativeSpace" presStyleCnt="0"/>
      <dgm:spPr/>
      <dgm:t>
        <a:bodyPr/>
        <a:lstStyle/>
        <a:p>
          <a:endParaRPr lang="es-EC"/>
        </a:p>
      </dgm:t>
    </dgm:pt>
    <dgm:pt modelId="{96A2FF6B-2BC3-44D8-85E5-AEB6976D8D71}" type="pres">
      <dgm:prSet presAssocID="{B16AE326-C686-447C-8444-677E22452FD0}" presName="childText" presStyleLbl="conFgAcc1" presStyleIdx="3" presStyleCnt="4" custLinFactNeighborX="-304" custLinFactNeighborY="20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07777C-B285-4C94-B52E-29913ED3FDD9}" srcId="{156E9428-5F45-4CCB-A5E1-F129D68164AB}" destId="{5FFB36FD-6B5F-4227-B407-79E210E543C0}" srcOrd="0" destOrd="0" parTransId="{95977742-EE02-4E3D-9E31-A9A7C90CF53B}" sibTransId="{9959401A-CE6F-462F-B582-84B55A5BB1CA}"/>
    <dgm:cxn modelId="{4B9732B7-E958-4A12-ACC6-8E7F3F59071A}" type="presOf" srcId="{C5F186C9-3CA5-4AD5-84CA-8725D9F2BA74}" destId="{96A2FF6B-2BC3-44D8-85E5-AEB6976D8D71}" srcOrd="0" destOrd="0" presId="urn:microsoft.com/office/officeart/2005/8/layout/list1"/>
    <dgm:cxn modelId="{7384D328-FB30-46D1-A2AF-FB1DA612DD33}" srcId="{F761C535-CA7C-4676-BF79-4682BE5D628D}" destId="{3E095FFE-E14A-44A3-932E-9AE0C0D3D22F}" srcOrd="1" destOrd="0" parTransId="{41185225-4CBC-4468-90D2-78146B83B9B5}" sibTransId="{C8570483-B843-4520-A0BE-90A495F0DB3D}"/>
    <dgm:cxn modelId="{64C39A35-11DD-4F42-95EF-CB53E4F16C1A}" type="presOf" srcId="{12DCFD55-F716-4B80-8B4C-21417E063C5A}" destId="{6278850B-DDEA-4FF0-A28C-BD43A5719F94}" srcOrd="1" destOrd="0" presId="urn:microsoft.com/office/officeart/2005/8/layout/list1"/>
    <dgm:cxn modelId="{C7E490A0-983D-4D85-8C6C-7C919996EB9A}" type="presOf" srcId="{F761C535-CA7C-4676-BF79-4682BE5D628D}" destId="{CEBEEFAB-F2C6-47D0-BA3E-B25AE88B6987}" srcOrd="0" destOrd="0" presId="urn:microsoft.com/office/officeart/2005/8/layout/list1"/>
    <dgm:cxn modelId="{E9EA522C-2581-4795-8C50-6ED202F6BE4D}" srcId="{F761C535-CA7C-4676-BF79-4682BE5D628D}" destId="{B16AE326-C686-447C-8444-677E22452FD0}" srcOrd="3" destOrd="0" parTransId="{6DAA3059-12FB-4728-A55B-7A213669755E}" sibTransId="{EE07A9A3-567F-44CD-A9DA-63F4D0D3E915}"/>
    <dgm:cxn modelId="{95907A1B-F225-4E06-9864-11360EC82DF7}" srcId="{F761C535-CA7C-4676-BF79-4682BE5D628D}" destId="{12DCFD55-F716-4B80-8B4C-21417E063C5A}" srcOrd="0" destOrd="0" parTransId="{3364629A-0512-4A2B-953F-A078A22A8279}" sibTransId="{6D734982-FA6F-4EEB-91EF-80B9A494D347}"/>
    <dgm:cxn modelId="{5C2D6537-3185-431C-973E-D54A1C856F64}" type="presOf" srcId="{12DCFD55-F716-4B80-8B4C-21417E063C5A}" destId="{BEB0A69E-BF25-459F-A9CB-53FDD5BED5DD}" srcOrd="0" destOrd="0" presId="urn:microsoft.com/office/officeart/2005/8/layout/list1"/>
    <dgm:cxn modelId="{31D3F595-9B7B-43D8-A716-937D1F7A1BBE}" type="presOf" srcId="{3E095FFE-E14A-44A3-932E-9AE0C0D3D22F}" destId="{F1C24F31-4F02-4AB5-9F41-86755A0102C7}" srcOrd="1" destOrd="0" presId="urn:microsoft.com/office/officeart/2005/8/layout/list1"/>
    <dgm:cxn modelId="{E4CCB19D-35BA-4227-8F79-398145CF7BC1}" srcId="{F761C535-CA7C-4676-BF79-4682BE5D628D}" destId="{156E9428-5F45-4CCB-A5E1-F129D68164AB}" srcOrd="2" destOrd="0" parTransId="{3C8EB201-C662-4161-ACD2-52CE908E7296}" sibTransId="{7E047BCB-DE70-4CF5-A9D9-13FC1037C857}"/>
    <dgm:cxn modelId="{18D711FA-82CA-4D58-965C-F06F73E3ED0D}" type="presOf" srcId="{3E095FFE-E14A-44A3-932E-9AE0C0D3D22F}" destId="{164AD3EF-592B-4295-9B90-93D0CC437555}" srcOrd="0" destOrd="0" presId="urn:microsoft.com/office/officeart/2005/8/layout/list1"/>
    <dgm:cxn modelId="{534B0744-7F76-4138-8345-6C81F64117AA}" type="presOf" srcId="{156E9428-5F45-4CCB-A5E1-F129D68164AB}" destId="{E8747460-96B2-466A-A44D-B609892141E7}" srcOrd="0" destOrd="0" presId="urn:microsoft.com/office/officeart/2005/8/layout/list1"/>
    <dgm:cxn modelId="{3FF9800A-8971-4456-BBF2-1B7EADA2E866}" srcId="{3E095FFE-E14A-44A3-932E-9AE0C0D3D22F}" destId="{93991601-A072-4A1E-B880-0A80D0A048C0}" srcOrd="0" destOrd="0" parTransId="{295144E9-71E1-4533-B38D-7BD9CB2A2F5F}" sibTransId="{D9569F2B-4A36-4185-8878-F1EDEAF559A8}"/>
    <dgm:cxn modelId="{058B746F-12A1-4541-9B73-6FFBEABCDD74}" type="presOf" srcId="{5FFB36FD-6B5F-4227-B407-79E210E543C0}" destId="{8F5E32C5-E460-44B2-B92F-01DF91B3F078}" srcOrd="0" destOrd="0" presId="urn:microsoft.com/office/officeart/2005/8/layout/list1"/>
    <dgm:cxn modelId="{BC37E39E-1BC4-4960-81F9-5659564E58F0}" type="presOf" srcId="{B16AE326-C686-447C-8444-677E22452FD0}" destId="{D8B74B3E-B1D4-417F-B5D5-75884B4CA6CD}" srcOrd="0" destOrd="0" presId="urn:microsoft.com/office/officeart/2005/8/layout/list1"/>
    <dgm:cxn modelId="{B244523B-D358-401A-A7A3-A3045DCF6990}" srcId="{B16AE326-C686-447C-8444-677E22452FD0}" destId="{C5F186C9-3CA5-4AD5-84CA-8725D9F2BA74}" srcOrd="0" destOrd="0" parTransId="{2E2E963B-BDAD-4368-8658-BBA66ABB9ED0}" sibTransId="{B85581AA-81A5-4743-B952-A7A0B3E14673}"/>
    <dgm:cxn modelId="{5E7B6237-D936-4C44-BBF1-3B65D8425999}" type="presOf" srcId="{93991601-A072-4A1E-B880-0A80D0A048C0}" destId="{4A0DEE52-DE15-4986-9CB6-EE1439B1C2BC}" srcOrd="0" destOrd="0" presId="urn:microsoft.com/office/officeart/2005/8/layout/list1"/>
    <dgm:cxn modelId="{51442886-5D7D-456E-92BA-C859DF171E8F}" type="presOf" srcId="{B16AE326-C686-447C-8444-677E22452FD0}" destId="{5800903F-601C-4143-9EA5-55EA910F46D7}" srcOrd="1" destOrd="0" presId="urn:microsoft.com/office/officeart/2005/8/layout/list1"/>
    <dgm:cxn modelId="{BD152D79-20A8-4D7B-BDAA-79436B28DAD9}" type="presOf" srcId="{156E9428-5F45-4CCB-A5E1-F129D68164AB}" destId="{38A3E361-B921-4E54-AF5F-7F3F3616CCBC}" srcOrd="1" destOrd="0" presId="urn:microsoft.com/office/officeart/2005/8/layout/list1"/>
    <dgm:cxn modelId="{BC89AF04-B8E7-4236-B0F5-29D7E52FA42F}" srcId="{12DCFD55-F716-4B80-8B4C-21417E063C5A}" destId="{8D6FA1E9-0172-4596-83C0-DC82C037CA5C}" srcOrd="0" destOrd="0" parTransId="{F4981443-3954-4D6C-BB91-4EC0C537F2B6}" sibTransId="{34427A2A-E5B1-453C-BFE1-9144917D7C66}"/>
    <dgm:cxn modelId="{AF70B493-201A-47E3-BF24-F5951EC56FF9}" type="presOf" srcId="{8D6FA1E9-0172-4596-83C0-DC82C037CA5C}" destId="{02AA8D8D-43E3-4FC1-A7E7-1FD7AA900F2C}" srcOrd="0" destOrd="0" presId="urn:microsoft.com/office/officeart/2005/8/layout/list1"/>
    <dgm:cxn modelId="{22FBFE06-D5F3-4EF7-95BA-B8F5BEF6A554}" type="presParOf" srcId="{CEBEEFAB-F2C6-47D0-BA3E-B25AE88B6987}" destId="{69C48411-C5C3-468A-9D5B-4533EFA8ADCE}" srcOrd="0" destOrd="0" presId="urn:microsoft.com/office/officeart/2005/8/layout/list1"/>
    <dgm:cxn modelId="{0BD36ECE-60C8-4BF2-AFB8-F4FE02BBB386}" type="presParOf" srcId="{69C48411-C5C3-468A-9D5B-4533EFA8ADCE}" destId="{BEB0A69E-BF25-459F-A9CB-53FDD5BED5DD}" srcOrd="0" destOrd="0" presId="urn:microsoft.com/office/officeart/2005/8/layout/list1"/>
    <dgm:cxn modelId="{FE50C0E9-97AE-4278-9AF1-79628D527105}" type="presParOf" srcId="{69C48411-C5C3-468A-9D5B-4533EFA8ADCE}" destId="{6278850B-DDEA-4FF0-A28C-BD43A5719F94}" srcOrd="1" destOrd="0" presId="urn:microsoft.com/office/officeart/2005/8/layout/list1"/>
    <dgm:cxn modelId="{D8F046D0-24E5-4BF3-B74E-C496E9E374FC}" type="presParOf" srcId="{CEBEEFAB-F2C6-47D0-BA3E-B25AE88B6987}" destId="{2204FF5E-7C58-47A2-93FB-F92EDC22C85E}" srcOrd="1" destOrd="0" presId="urn:microsoft.com/office/officeart/2005/8/layout/list1"/>
    <dgm:cxn modelId="{604427AE-17DD-4050-85F4-3D3EF4C9F71C}" type="presParOf" srcId="{CEBEEFAB-F2C6-47D0-BA3E-B25AE88B6987}" destId="{02AA8D8D-43E3-4FC1-A7E7-1FD7AA900F2C}" srcOrd="2" destOrd="0" presId="urn:microsoft.com/office/officeart/2005/8/layout/list1"/>
    <dgm:cxn modelId="{19C5FF37-6AF2-4216-B2C3-EE923C6CDC0D}" type="presParOf" srcId="{CEBEEFAB-F2C6-47D0-BA3E-B25AE88B6987}" destId="{13415447-4033-43C6-B265-49898C56F298}" srcOrd="3" destOrd="0" presId="urn:microsoft.com/office/officeart/2005/8/layout/list1"/>
    <dgm:cxn modelId="{A0A74A93-BAAA-4AD5-BC49-5B5AC6FB91D8}" type="presParOf" srcId="{CEBEEFAB-F2C6-47D0-BA3E-B25AE88B6987}" destId="{4ADD2040-AA28-498C-BF0E-17E1102613FF}" srcOrd="4" destOrd="0" presId="urn:microsoft.com/office/officeart/2005/8/layout/list1"/>
    <dgm:cxn modelId="{130EEF38-BFBF-4A8B-A4C3-74D2BF0B3911}" type="presParOf" srcId="{4ADD2040-AA28-498C-BF0E-17E1102613FF}" destId="{164AD3EF-592B-4295-9B90-93D0CC437555}" srcOrd="0" destOrd="0" presId="urn:microsoft.com/office/officeart/2005/8/layout/list1"/>
    <dgm:cxn modelId="{A241AD60-F692-4801-A6A8-DE59336EEF5E}" type="presParOf" srcId="{4ADD2040-AA28-498C-BF0E-17E1102613FF}" destId="{F1C24F31-4F02-4AB5-9F41-86755A0102C7}" srcOrd="1" destOrd="0" presId="urn:microsoft.com/office/officeart/2005/8/layout/list1"/>
    <dgm:cxn modelId="{40FAF9DD-2E20-46B0-9C58-D7DE26E88EB7}" type="presParOf" srcId="{CEBEEFAB-F2C6-47D0-BA3E-B25AE88B6987}" destId="{5910B579-D405-4DA2-AE20-D18110CBA9D4}" srcOrd="5" destOrd="0" presId="urn:microsoft.com/office/officeart/2005/8/layout/list1"/>
    <dgm:cxn modelId="{5AD8DC34-C306-4851-9C80-CEF364AF1C59}" type="presParOf" srcId="{CEBEEFAB-F2C6-47D0-BA3E-B25AE88B6987}" destId="{4A0DEE52-DE15-4986-9CB6-EE1439B1C2BC}" srcOrd="6" destOrd="0" presId="urn:microsoft.com/office/officeart/2005/8/layout/list1"/>
    <dgm:cxn modelId="{8EF11DB2-5B50-469E-9B17-C6BBADEC5E9A}" type="presParOf" srcId="{CEBEEFAB-F2C6-47D0-BA3E-B25AE88B6987}" destId="{837D17E6-4686-430B-B6B6-51D13ABFB25F}" srcOrd="7" destOrd="0" presId="urn:microsoft.com/office/officeart/2005/8/layout/list1"/>
    <dgm:cxn modelId="{656D8870-F683-4B97-AE52-180992EF999C}" type="presParOf" srcId="{CEBEEFAB-F2C6-47D0-BA3E-B25AE88B6987}" destId="{3F6D9D86-5A47-47E0-BB85-08F3A3AA0240}" srcOrd="8" destOrd="0" presId="urn:microsoft.com/office/officeart/2005/8/layout/list1"/>
    <dgm:cxn modelId="{620D84ED-55AE-4E36-AAB0-640D1B5715F9}" type="presParOf" srcId="{3F6D9D86-5A47-47E0-BB85-08F3A3AA0240}" destId="{E8747460-96B2-466A-A44D-B609892141E7}" srcOrd="0" destOrd="0" presId="urn:microsoft.com/office/officeart/2005/8/layout/list1"/>
    <dgm:cxn modelId="{F2CD67E4-4523-4FC6-86D7-AEECA48247D2}" type="presParOf" srcId="{3F6D9D86-5A47-47E0-BB85-08F3A3AA0240}" destId="{38A3E361-B921-4E54-AF5F-7F3F3616CCBC}" srcOrd="1" destOrd="0" presId="urn:microsoft.com/office/officeart/2005/8/layout/list1"/>
    <dgm:cxn modelId="{06C4CEDD-8B54-40D7-AA51-1D503815A776}" type="presParOf" srcId="{CEBEEFAB-F2C6-47D0-BA3E-B25AE88B6987}" destId="{9DF20D3E-BECC-4C5A-9D7F-02103A3DC3F2}" srcOrd="9" destOrd="0" presId="urn:microsoft.com/office/officeart/2005/8/layout/list1"/>
    <dgm:cxn modelId="{D5A67759-3A2D-47C2-9277-F5E303558216}" type="presParOf" srcId="{CEBEEFAB-F2C6-47D0-BA3E-B25AE88B6987}" destId="{8F5E32C5-E460-44B2-B92F-01DF91B3F078}" srcOrd="10" destOrd="0" presId="urn:microsoft.com/office/officeart/2005/8/layout/list1"/>
    <dgm:cxn modelId="{D877BD36-77C8-4AA1-A252-A6DAF970D566}" type="presParOf" srcId="{CEBEEFAB-F2C6-47D0-BA3E-B25AE88B6987}" destId="{948DAEF3-9BC8-4A40-886D-39AC3A500424}" srcOrd="11" destOrd="0" presId="urn:microsoft.com/office/officeart/2005/8/layout/list1"/>
    <dgm:cxn modelId="{FC2BA15C-95B9-4EDA-A6C3-1225645F5DCE}" type="presParOf" srcId="{CEBEEFAB-F2C6-47D0-BA3E-B25AE88B6987}" destId="{6359A584-95E9-4066-8F7D-66EA8FAA44FC}" srcOrd="12" destOrd="0" presId="urn:microsoft.com/office/officeart/2005/8/layout/list1"/>
    <dgm:cxn modelId="{4F5C6713-14FD-4BA7-B9FA-D1A6425C17CF}" type="presParOf" srcId="{6359A584-95E9-4066-8F7D-66EA8FAA44FC}" destId="{D8B74B3E-B1D4-417F-B5D5-75884B4CA6CD}" srcOrd="0" destOrd="0" presId="urn:microsoft.com/office/officeart/2005/8/layout/list1"/>
    <dgm:cxn modelId="{A7FEDC89-8728-42A4-AB46-068FA61F45A7}" type="presParOf" srcId="{6359A584-95E9-4066-8F7D-66EA8FAA44FC}" destId="{5800903F-601C-4143-9EA5-55EA910F46D7}" srcOrd="1" destOrd="0" presId="urn:microsoft.com/office/officeart/2005/8/layout/list1"/>
    <dgm:cxn modelId="{48AAD54F-58F7-4533-BBEA-1A666DBCF11F}" type="presParOf" srcId="{CEBEEFAB-F2C6-47D0-BA3E-B25AE88B6987}" destId="{0E8A3081-D69B-41CE-8B8A-395B4FE9580A}" srcOrd="13" destOrd="0" presId="urn:microsoft.com/office/officeart/2005/8/layout/list1"/>
    <dgm:cxn modelId="{F29CAC34-AF7C-46C8-A4BC-42B16A8D748A}" type="presParOf" srcId="{CEBEEFAB-F2C6-47D0-BA3E-B25AE88B6987}" destId="{96A2FF6B-2BC3-44D8-85E5-AEB6976D8D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3BBE709-923F-4483-B75B-F721FFB57D6C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D44C247-24CC-4B78-AB30-6E6F7A27C282}">
      <dgm:prSet phldrT="[Texto]"/>
      <dgm:spPr/>
      <dgm:t>
        <a:bodyPr/>
        <a:lstStyle/>
        <a:p>
          <a:r>
            <a:rPr lang="es-EC" b="1" i="1" dirty="0" smtClean="0"/>
            <a:t>7.2.3 Comunicación con el cliente</a:t>
          </a:r>
          <a:endParaRPr lang="es-EC" dirty="0"/>
        </a:p>
      </dgm:t>
    </dgm:pt>
    <dgm:pt modelId="{B6CDC455-7613-40D7-821D-6CADCF8C1978}" type="parTrans" cxnId="{5BA51FC6-2997-420C-A6D4-2E7284C28A78}">
      <dgm:prSet/>
      <dgm:spPr/>
      <dgm:t>
        <a:bodyPr/>
        <a:lstStyle/>
        <a:p>
          <a:endParaRPr lang="es-EC"/>
        </a:p>
      </dgm:t>
    </dgm:pt>
    <dgm:pt modelId="{FA547BD9-1B32-4AE7-A1A0-A041D7A2EAF7}" type="sibTrans" cxnId="{5BA51FC6-2997-420C-A6D4-2E7284C28A78}">
      <dgm:prSet/>
      <dgm:spPr/>
      <dgm:t>
        <a:bodyPr/>
        <a:lstStyle/>
        <a:p>
          <a:endParaRPr lang="es-EC"/>
        </a:p>
      </dgm:t>
    </dgm:pt>
    <dgm:pt modelId="{71C125D5-D42A-4CC4-8F20-BBED81756DFE}">
      <dgm:prSet phldrT="[Texto]"/>
      <dgm:spPr/>
      <dgm:t>
        <a:bodyPr/>
        <a:lstStyle/>
        <a:p>
          <a:r>
            <a:rPr lang="es-EC" b="1" i="1" dirty="0" smtClean="0"/>
            <a:t>7.5.1 Control de la producción y la presentación del servicio</a:t>
          </a:r>
          <a:endParaRPr lang="es-EC" dirty="0"/>
        </a:p>
      </dgm:t>
    </dgm:pt>
    <dgm:pt modelId="{89099FE8-5344-4278-A559-9FED2845E686}" type="parTrans" cxnId="{8D2794A7-7FC1-4166-8E28-8A1C2D9BE139}">
      <dgm:prSet/>
      <dgm:spPr/>
      <dgm:t>
        <a:bodyPr/>
        <a:lstStyle/>
        <a:p>
          <a:endParaRPr lang="es-EC"/>
        </a:p>
      </dgm:t>
    </dgm:pt>
    <dgm:pt modelId="{E3D302C8-2CD1-4976-8762-328454366231}" type="sibTrans" cxnId="{8D2794A7-7FC1-4166-8E28-8A1C2D9BE139}">
      <dgm:prSet/>
      <dgm:spPr/>
      <dgm:t>
        <a:bodyPr/>
        <a:lstStyle/>
        <a:p>
          <a:endParaRPr lang="es-EC"/>
        </a:p>
      </dgm:t>
    </dgm:pt>
    <dgm:pt modelId="{AA403E74-93D7-44C1-BB4A-8CA44D72FF7C}">
      <dgm:prSet phldrT="[Texto]"/>
      <dgm:spPr/>
      <dgm:t>
        <a:bodyPr/>
        <a:lstStyle/>
        <a:p>
          <a:r>
            <a:rPr lang="es-EC" b="1" i="1" dirty="0" smtClean="0"/>
            <a:t>8.2.3 Seguimiento y medición de los procesos</a:t>
          </a:r>
          <a:endParaRPr lang="es-EC" dirty="0"/>
        </a:p>
      </dgm:t>
    </dgm:pt>
    <dgm:pt modelId="{87D0F204-697D-411A-8CCD-D6291C1E69AA}" type="parTrans" cxnId="{082689B0-7051-4B12-B9A5-3957F8DD6F71}">
      <dgm:prSet/>
      <dgm:spPr/>
      <dgm:t>
        <a:bodyPr/>
        <a:lstStyle/>
        <a:p>
          <a:endParaRPr lang="es-EC"/>
        </a:p>
      </dgm:t>
    </dgm:pt>
    <dgm:pt modelId="{A10BCA7C-969E-4F84-856A-407602B7740A}" type="sibTrans" cxnId="{082689B0-7051-4B12-B9A5-3957F8DD6F71}">
      <dgm:prSet/>
      <dgm:spPr/>
      <dgm:t>
        <a:bodyPr/>
        <a:lstStyle/>
        <a:p>
          <a:endParaRPr lang="es-EC"/>
        </a:p>
      </dgm:t>
    </dgm:pt>
    <dgm:pt modelId="{3B3877CA-3669-49F9-B39A-55040AD3BF79}">
      <dgm:prSet phldrT="[Texto]"/>
      <dgm:spPr/>
      <dgm:t>
        <a:bodyPr/>
        <a:lstStyle/>
        <a:p>
          <a:pPr algn="just"/>
          <a:r>
            <a:rPr lang="es-EC" b="1" i="1" dirty="0" smtClean="0"/>
            <a:t>Facturación de Pedidos: </a:t>
          </a:r>
          <a:r>
            <a:rPr lang="es-EC" dirty="0" smtClean="0"/>
            <a:t>No existe un formato establecido para la recepción y solución de  los reclamos que realizan los clientes.</a:t>
          </a:r>
          <a:endParaRPr lang="es-EC" dirty="0"/>
        </a:p>
      </dgm:t>
    </dgm:pt>
    <dgm:pt modelId="{1A1C1C68-EEF3-48A6-B372-0F29749C7399}" type="parTrans" cxnId="{C32F3049-0094-45A3-ADCB-0E8CA2864DCB}">
      <dgm:prSet/>
      <dgm:spPr/>
      <dgm:t>
        <a:bodyPr/>
        <a:lstStyle/>
        <a:p>
          <a:endParaRPr lang="es-EC"/>
        </a:p>
      </dgm:t>
    </dgm:pt>
    <dgm:pt modelId="{71E7D19D-FDC7-4CF9-A6EB-BA8CFC794E01}" type="sibTrans" cxnId="{C32F3049-0094-45A3-ADCB-0E8CA2864DCB}">
      <dgm:prSet/>
      <dgm:spPr/>
      <dgm:t>
        <a:bodyPr/>
        <a:lstStyle/>
        <a:p>
          <a:endParaRPr lang="es-EC"/>
        </a:p>
      </dgm:t>
    </dgm:pt>
    <dgm:pt modelId="{1F7F557D-3ED9-4C92-9083-97C85514B4F0}">
      <dgm:prSet phldrT="[Texto]"/>
      <dgm:spPr/>
      <dgm:t>
        <a:bodyPr/>
        <a:lstStyle/>
        <a:p>
          <a:pPr algn="just"/>
          <a:r>
            <a:rPr lang="es-EC" b="1" i="1" dirty="0" smtClean="0"/>
            <a:t>Facturación de Pedidos:</a:t>
          </a:r>
          <a:r>
            <a:rPr lang="es-EC" b="1" dirty="0" smtClean="0"/>
            <a:t> </a:t>
          </a:r>
          <a:r>
            <a:rPr lang="es-EC" dirty="0" smtClean="0"/>
            <a:t>No existe un formato establecido para la evaluación sobre la prestación de servicios de posventa.</a:t>
          </a:r>
          <a:endParaRPr lang="es-EC" dirty="0"/>
        </a:p>
      </dgm:t>
    </dgm:pt>
    <dgm:pt modelId="{0C1E75A1-295A-4FC4-8846-9DFF59BE3AD6}" type="parTrans" cxnId="{F1D650C1-150D-4DA2-91F1-8C9EB4FBAC1B}">
      <dgm:prSet/>
      <dgm:spPr/>
      <dgm:t>
        <a:bodyPr/>
        <a:lstStyle/>
        <a:p>
          <a:endParaRPr lang="es-EC"/>
        </a:p>
      </dgm:t>
    </dgm:pt>
    <dgm:pt modelId="{B4A8E750-0909-4EA4-92C9-EA010F223C26}" type="sibTrans" cxnId="{F1D650C1-150D-4DA2-91F1-8C9EB4FBAC1B}">
      <dgm:prSet/>
      <dgm:spPr/>
      <dgm:t>
        <a:bodyPr/>
        <a:lstStyle/>
        <a:p>
          <a:endParaRPr lang="es-EC"/>
        </a:p>
      </dgm:t>
    </dgm:pt>
    <dgm:pt modelId="{378DAB7F-2A7D-4F7A-9827-855FDD295E9B}">
      <dgm:prSet phldrT="[Texto]"/>
      <dgm:spPr/>
      <dgm:t>
        <a:bodyPr/>
        <a:lstStyle/>
        <a:p>
          <a:pPr algn="just"/>
          <a:r>
            <a:rPr lang="es-EC" b="1" i="1" dirty="0" smtClean="0"/>
            <a:t>Facturación de Pedidos:</a:t>
          </a:r>
          <a:r>
            <a:rPr lang="es-EC" b="1" dirty="0" smtClean="0"/>
            <a:t> </a:t>
          </a:r>
          <a:r>
            <a:rPr lang="es-EC" dirty="0" smtClean="0"/>
            <a:t>No se realizan reportes sobre el cumplimiento del índice D-VE-001 Satisfacción del cliente en facturación, incumpliendo con la actividad de realizar el reporte establecido en el proceso.   (Última actualización 21/12/2016).</a:t>
          </a:r>
          <a:endParaRPr lang="es-EC" dirty="0"/>
        </a:p>
      </dgm:t>
    </dgm:pt>
    <dgm:pt modelId="{A6FBF9FD-1D21-49DC-88BC-648ED18F09C8}" type="parTrans" cxnId="{00120E7B-E613-4C7D-9EF5-BA110E86A121}">
      <dgm:prSet/>
      <dgm:spPr/>
      <dgm:t>
        <a:bodyPr/>
        <a:lstStyle/>
        <a:p>
          <a:endParaRPr lang="es-EC"/>
        </a:p>
      </dgm:t>
    </dgm:pt>
    <dgm:pt modelId="{36DADA24-C63C-47D8-8FF4-DD7245AFB2E8}" type="sibTrans" cxnId="{00120E7B-E613-4C7D-9EF5-BA110E86A121}">
      <dgm:prSet/>
      <dgm:spPr/>
      <dgm:t>
        <a:bodyPr/>
        <a:lstStyle/>
        <a:p>
          <a:endParaRPr lang="es-EC"/>
        </a:p>
      </dgm:t>
    </dgm:pt>
    <dgm:pt modelId="{C63442E3-104B-4E06-8BE5-87ECAA0F790E}">
      <dgm:prSet/>
      <dgm:spPr/>
      <dgm:t>
        <a:bodyPr/>
        <a:lstStyle/>
        <a:p>
          <a:pPr algn="just"/>
          <a:r>
            <a:rPr lang="es-EC" b="1" i="1" dirty="0" smtClean="0"/>
            <a:t>Despacho de mercadería entre sucursales:</a:t>
          </a:r>
          <a:r>
            <a:rPr lang="es-EC" i="1" dirty="0" smtClean="0"/>
            <a:t> </a:t>
          </a:r>
          <a:r>
            <a:rPr lang="es-EC" dirty="0" smtClean="0"/>
            <a:t>No se realizan reportes sobre el cumplimiento del índice D-BD-001: Despacho de mercadería entre sucursales.</a:t>
          </a:r>
          <a:endParaRPr lang="es-EC" dirty="0"/>
        </a:p>
      </dgm:t>
    </dgm:pt>
    <dgm:pt modelId="{2E0586D8-5B2B-496B-88C1-B4B89536598A}" type="parTrans" cxnId="{46C2A44B-1B93-490B-899F-B369B4F62DFD}">
      <dgm:prSet/>
      <dgm:spPr/>
      <dgm:t>
        <a:bodyPr/>
        <a:lstStyle/>
        <a:p>
          <a:endParaRPr lang="es-EC"/>
        </a:p>
      </dgm:t>
    </dgm:pt>
    <dgm:pt modelId="{6EF26E48-6EC3-456F-93E9-BF00AECF616C}" type="sibTrans" cxnId="{46C2A44B-1B93-490B-899F-B369B4F62DFD}">
      <dgm:prSet/>
      <dgm:spPr/>
      <dgm:t>
        <a:bodyPr/>
        <a:lstStyle/>
        <a:p>
          <a:endParaRPr lang="es-EC"/>
        </a:p>
      </dgm:t>
    </dgm:pt>
    <dgm:pt modelId="{758A2D74-DE1C-49C7-8A22-346BE5CE246F}">
      <dgm:prSet/>
      <dgm:spPr/>
      <dgm:t>
        <a:bodyPr/>
        <a:lstStyle/>
        <a:p>
          <a:pPr algn="just"/>
          <a:r>
            <a:rPr lang="es-EC" b="1" i="1" dirty="0" smtClean="0"/>
            <a:t>En los procesos de Entrenamiento y Formación, Recuperación de cartera por almacén.: </a:t>
          </a:r>
          <a:r>
            <a:rPr lang="es-EC" dirty="0" smtClean="0"/>
            <a:t>No se actualiza el proceso y sus indicadores cuando requiere el usuario, incumpliendo la política de actualización establecida por la organización.</a:t>
          </a:r>
          <a:endParaRPr lang="es-EC" dirty="0"/>
        </a:p>
      </dgm:t>
    </dgm:pt>
    <dgm:pt modelId="{67F85A6C-2CCB-4F68-9FA1-BF293D5F7770}" type="parTrans" cxnId="{9A7A70D2-517F-4D1C-857C-6F51D8021A8E}">
      <dgm:prSet/>
      <dgm:spPr/>
      <dgm:t>
        <a:bodyPr/>
        <a:lstStyle/>
        <a:p>
          <a:endParaRPr lang="es-EC"/>
        </a:p>
      </dgm:t>
    </dgm:pt>
    <dgm:pt modelId="{228766DE-9932-4E7C-9009-62FFDD2D2DE5}" type="sibTrans" cxnId="{9A7A70D2-517F-4D1C-857C-6F51D8021A8E}">
      <dgm:prSet/>
      <dgm:spPr/>
      <dgm:t>
        <a:bodyPr/>
        <a:lstStyle/>
        <a:p>
          <a:endParaRPr lang="es-EC"/>
        </a:p>
      </dgm:t>
    </dgm:pt>
    <dgm:pt modelId="{102F5E5C-0D64-412A-99E5-C1BF79100F13}">
      <dgm:prSet phldrT="[Texto]"/>
      <dgm:spPr/>
      <dgm:t>
        <a:bodyPr/>
        <a:lstStyle/>
        <a:p>
          <a:pPr algn="just"/>
          <a:endParaRPr lang="es-EC" dirty="0"/>
        </a:p>
      </dgm:t>
    </dgm:pt>
    <dgm:pt modelId="{E78C36DC-3CF6-4185-9607-887BD1E47AEA}" type="parTrans" cxnId="{FEDF4B10-1D95-4CAC-8DAC-2363D2731387}">
      <dgm:prSet/>
      <dgm:spPr/>
      <dgm:t>
        <a:bodyPr/>
        <a:lstStyle/>
        <a:p>
          <a:endParaRPr lang="es-EC"/>
        </a:p>
      </dgm:t>
    </dgm:pt>
    <dgm:pt modelId="{EE9E5429-ED53-4564-8022-7983C0613292}" type="sibTrans" cxnId="{FEDF4B10-1D95-4CAC-8DAC-2363D2731387}">
      <dgm:prSet/>
      <dgm:spPr/>
      <dgm:t>
        <a:bodyPr/>
        <a:lstStyle/>
        <a:p>
          <a:endParaRPr lang="es-EC"/>
        </a:p>
      </dgm:t>
    </dgm:pt>
    <dgm:pt modelId="{F73145AD-3059-420A-952B-BC27CBE10AE8}">
      <dgm:prSet/>
      <dgm:spPr/>
      <dgm:t>
        <a:bodyPr/>
        <a:lstStyle/>
        <a:p>
          <a:pPr algn="just"/>
          <a:endParaRPr lang="es-EC" dirty="0"/>
        </a:p>
      </dgm:t>
    </dgm:pt>
    <dgm:pt modelId="{C3403D83-EA3B-4B90-B637-08C8F303D035}" type="parTrans" cxnId="{C549872D-F4F5-4630-A17F-345596F1329C}">
      <dgm:prSet/>
      <dgm:spPr/>
      <dgm:t>
        <a:bodyPr/>
        <a:lstStyle/>
        <a:p>
          <a:endParaRPr lang="es-EC"/>
        </a:p>
      </dgm:t>
    </dgm:pt>
    <dgm:pt modelId="{961F65EE-122D-444F-8DAC-EA52789F30D0}" type="sibTrans" cxnId="{C549872D-F4F5-4630-A17F-345596F1329C}">
      <dgm:prSet/>
      <dgm:spPr/>
      <dgm:t>
        <a:bodyPr/>
        <a:lstStyle/>
        <a:p>
          <a:endParaRPr lang="es-EC"/>
        </a:p>
      </dgm:t>
    </dgm:pt>
    <dgm:pt modelId="{A4696952-1D94-4AAC-9119-72FAAD7EFA4D}" type="pres">
      <dgm:prSet presAssocID="{63BBE709-923F-4483-B75B-F721FFB57D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9621636-28C2-4791-8165-4D23473F980C}" type="pres">
      <dgm:prSet presAssocID="{8D44C247-24CC-4B78-AB30-6E6F7A27C282}" presName="parentLin" presStyleCnt="0"/>
      <dgm:spPr/>
      <dgm:t>
        <a:bodyPr/>
        <a:lstStyle/>
        <a:p>
          <a:endParaRPr lang="es-EC"/>
        </a:p>
      </dgm:t>
    </dgm:pt>
    <dgm:pt modelId="{03AE62D3-23B3-4018-A6ED-B6D9CADE2D5F}" type="pres">
      <dgm:prSet presAssocID="{8D44C247-24CC-4B78-AB30-6E6F7A27C282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50F7CEE-2609-4A09-AE6A-673F7EDCE945}" type="pres">
      <dgm:prSet presAssocID="{8D44C247-24CC-4B78-AB30-6E6F7A27C2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612792-A969-4FF7-B887-78057A0C75BC}" type="pres">
      <dgm:prSet presAssocID="{8D44C247-24CC-4B78-AB30-6E6F7A27C282}" presName="negativeSpace" presStyleCnt="0"/>
      <dgm:spPr/>
      <dgm:t>
        <a:bodyPr/>
        <a:lstStyle/>
        <a:p>
          <a:endParaRPr lang="es-EC"/>
        </a:p>
      </dgm:t>
    </dgm:pt>
    <dgm:pt modelId="{FEFCA83A-6602-47AC-8CBC-32C2A3EB51FE}" type="pres">
      <dgm:prSet presAssocID="{8D44C247-24CC-4B78-AB30-6E6F7A27C28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FB509A-F97D-4126-B1A3-35D86200E16F}" type="pres">
      <dgm:prSet presAssocID="{FA547BD9-1B32-4AE7-A1A0-A041D7A2EAF7}" presName="spaceBetweenRectangles" presStyleCnt="0"/>
      <dgm:spPr/>
      <dgm:t>
        <a:bodyPr/>
        <a:lstStyle/>
        <a:p>
          <a:endParaRPr lang="es-EC"/>
        </a:p>
      </dgm:t>
    </dgm:pt>
    <dgm:pt modelId="{D7F599F7-40FE-45EE-AFDF-E27A645570EB}" type="pres">
      <dgm:prSet presAssocID="{71C125D5-D42A-4CC4-8F20-BBED81756DFE}" presName="parentLin" presStyleCnt="0"/>
      <dgm:spPr/>
      <dgm:t>
        <a:bodyPr/>
        <a:lstStyle/>
        <a:p>
          <a:endParaRPr lang="es-EC"/>
        </a:p>
      </dgm:t>
    </dgm:pt>
    <dgm:pt modelId="{9017DD65-CC88-4B0D-B996-6A360DC90B4B}" type="pres">
      <dgm:prSet presAssocID="{71C125D5-D42A-4CC4-8F20-BBED81756DFE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F0E358B5-F701-4021-BA62-C57B2EA0C24A}" type="pres">
      <dgm:prSet presAssocID="{71C125D5-D42A-4CC4-8F20-BBED81756D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F3F308-7895-4E5D-9BE3-284BCACF68DD}" type="pres">
      <dgm:prSet presAssocID="{71C125D5-D42A-4CC4-8F20-BBED81756DFE}" presName="negativeSpace" presStyleCnt="0"/>
      <dgm:spPr/>
      <dgm:t>
        <a:bodyPr/>
        <a:lstStyle/>
        <a:p>
          <a:endParaRPr lang="es-EC"/>
        </a:p>
      </dgm:t>
    </dgm:pt>
    <dgm:pt modelId="{74C8C9FA-645E-4F6D-8CCF-BD4FA7FB98B7}" type="pres">
      <dgm:prSet presAssocID="{71C125D5-D42A-4CC4-8F20-BBED81756DF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AC3770-D742-4EE3-9445-63EE19F61053}" type="pres">
      <dgm:prSet presAssocID="{E3D302C8-2CD1-4976-8762-328454366231}" presName="spaceBetweenRectangles" presStyleCnt="0"/>
      <dgm:spPr/>
      <dgm:t>
        <a:bodyPr/>
        <a:lstStyle/>
        <a:p>
          <a:endParaRPr lang="es-EC"/>
        </a:p>
      </dgm:t>
    </dgm:pt>
    <dgm:pt modelId="{BA12F271-DE3C-4E70-AC6E-DD11AF331BFC}" type="pres">
      <dgm:prSet presAssocID="{AA403E74-93D7-44C1-BB4A-8CA44D72FF7C}" presName="parentLin" presStyleCnt="0"/>
      <dgm:spPr/>
      <dgm:t>
        <a:bodyPr/>
        <a:lstStyle/>
        <a:p>
          <a:endParaRPr lang="es-EC"/>
        </a:p>
      </dgm:t>
    </dgm:pt>
    <dgm:pt modelId="{24BD39F3-2C37-4D6E-A5DE-E536B3DF06D1}" type="pres">
      <dgm:prSet presAssocID="{AA403E74-93D7-44C1-BB4A-8CA44D72FF7C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E9A20EEC-2921-476C-99C2-8D1D7E5CF6C2}" type="pres">
      <dgm:prSet presAssocID="{AA403E74-93D7-44C1-BB4A-8CA44D72FF7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ED90B1-ABEA-472D-8B0B-F834B5E74486}" type="pres">
      <dgm:prSet presAssocID="{AA403E74-93D7-44C1-BB4A-8CA44D72FF7C}" presName="negativeSpace" presStyleCnt="0"/>
      <dgm:spPr/>
      <dgm:t>
        <a:bodyPr/>
        <a:lstStyle/>
        <a:p>
          <a:endParaRPr lang="es-EC"/>
        </a:p>
      </dgm:t>
    </dgm:pt>
    <dgm:pt modelId="{54B14E4E-6448-47D2-B36A-421334589863}" type="pres">
      <dgm:prSet presAssocID="{AA403E74-93D7-44C1-BB4A-8CA44D72FF7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11DE3D2-5B19-4749-B34D-5BB521A9F6A5}" type="presOf" srcId="{C63442E3-104B-4E06-8BE5-87ECAA0F790E}" destId="{54B14E4E-6448-47D2-B36A-421334589863}" srcOrd="0" destOrd="2" presId="urn:microsoft.com/office/officeart/2005/8/layout/list1"/>
    <dgm:cxn modelId="{C5FB8B78-8873-4D80-A4E7-34635BF16CD5}" type="presOf" srcId="{102F5E5C-0D64-412A-99E5-C1BF79100F13}" destId="{54B14E4E-6448-47D2-B36A-421334589863}" srcOrd="0" destOrd="1" presId="urn:microsoft.com/office/officeart/2005/8/layout/list1"/>
    <dgm:cxn modelId="{C6A4F6AF-F3D8-4EC4-A1D3-E88E928F46FC}" type="presOf" srcId="{378DAB7F-2A7D-4F7A-9827-855FDD295E9B}" destId="{54B14E4E-6448-47D2-B36A-421334589863}" srcOrd="0" destOrd="0" presId="urn:microsoft.com/office/officeart/2005/8/layout/list1"/>
    <dgm:cxn modelId="{46C2A44B-1B93-490B-899F-B369B4F62DFD}" srcId="{AA403E74-93D7-44C1-BB4A-8CA44D72FF7C}" destId="{C63442E3-104B-4E06-8BE5-87ECAA0F790E}" srcOrd="2" destOrd="0" parTransId="{2E0586D8-5B2B-496B-88C1-B4B89536598A}" sibTransId="{6EF26E48-6EC3-456F-93E9-BF00AECF616C}"/>
    <dgm:cxn modelId="{854BBD20-62C9-4799-8B8A-16BA02ECD54B}" type="presOf" srcId="{8D44C247-24CC-4B78-AB30-6E6F7A27C282}" destId="{03AE62D3-23B3-4018-A6ED-B6D9CADE2D5F}" srcOrd="0" destOrd="0" presId="urn:microsoft.com/office/officeart/2005/8/layout/list1"/>
    <dgm:cxn modelId="{A2E93DEF-DBC3-4406-A55B-CC4654C9D272}" type="presOf" srcId="{1F7F557D-3ED9-4C92-9083-97C85514B4F0}" destId="{74C8C9FA-645E-4F6D-8CCF-BD4FA7FB98B7}" srcOrd="0" destOrd="0" presId="urn:microsoft.com/office/officeart/2005/8/layout/list1"/>
    <dgm:cxn modelId="{02161E57-9972-4286-9D70-FFED57A3283B}" type="presOf" srcId="{63BBE709-923F-4483-B75B-F721FFB57D6C}" destId="{A4696952-1D94-4AAC-9119-72FAAD7EFA4D}" srcOrd="0" destOrd="0" presId="urn:microsoft.com/office/officeart/2005/8/layout/list1"/>
    <dgm:cxn modelId="{3116F9AB-E03F-45FE-AE61-6963D2FC4200}" type="presOf" srcId="{AA403E74-93D7-44C1-BB4A-8CA44D72FF7C}" destId="{E9A20EEC-2921-476C-99C2-8D1D7E5CF6C2}" srcOrd="1" destOrd="0" presId="urn:microsoft.com/office/officeart/2005/8/layout/list1"/>
    <dgm:cxn modelId="{16E8B4E0-303D-454F-BF7E-80AD0D4B6470}" type="presOf" srcId="{71C125D5-D42A-4CC4-8F20-BBED81756DFE}" destId="{9017DD65-CC88-4B0D-B996-6A360DC90B4B}" srcOrd="0" destOrd="0" presId="urn:microsoft.com/office/officeart/2005/8/layout/list1"/>
    <dgm:cxn modelId="{FEDF4B10-1D95-4CAC-8DAC-2363D2731387}" srcId="{AA403E74-93D7-44C1-BB4A-8CA44D72FF7C}" destId="{102F5E5C-0D64-412A-99E5-C1BF79100F13}" srcOrd="1" destOrd="0" parTransId="{E78C36DC-3CF6-4185-9607-887BD1E47AEA}" sibTransId="{EE9E5429-ED53-4564-8022-7983C0613292}"/>
    <dgm:cxn modelId="{9A7A70D2-517F-4D1C-857C-6F51D8021A8E}" srcId="{AA403E74-93D7-44C1-BB4A-8CA44D72FF7C}" destId="{758A2D74-DE1C-49C7-8A22-346BE5CE246F}" srcOrd="4" destOrd="0" parTransId="{67F85A6C-2CCB-4F68-9FA1-BF293D5F7770}" sibTransId="{228766DE-9932-4E7C-9009-62FFDD2D2DE5}"/>
    <dgm:cxn modelId="{8D2794A7-7FC1-4166-8E28-8A1C2D9BE139}" srcId="{63BBE709-923F-4483-B75B-F721FFB57D6C}" destId="{71C125D5-D42A-4CC4-8F20-BBED81756DFE}" srcOrd="1" destOrd="0" parTransId="{89099FE8-5344-4278-A559-9FED2845E686}" sibTransId="{E3D302C8-2CD1-4976-8762-328454366231}"/>
    <dgm:cxn modelId="{01458ECF-01E0-4C45-A915-B880E40E6682}" type="presOf" srcId="{758A2D74-DE1C-49C7-8A22-346BE5CE246F}" destId="{54B14E4E-6448-47D2-B36A-421334589863}" srcOrd="0" destOrd="4" presId="urn:microsoft.com/office/officeart/2005/8/layout/list1"/>
    <dgm:cxn modelId="{C32F3049-0094-45A3-ADCB-0E8CA2864DCB}" srcId="{8D44C247-24CC-4B78-AB30-6E6F7A27C282}" destId="{3B3877CA-3669-49F9-B39A-55040AD3BF79}" srcOrd="0" destOrd="0" parTransId="{1A1C1C68-EEF3-48A6-B372-0F29749C7399}" sibTransId="{71E7D19D-FDC7-4CF9-A6EB-BA8CFC794E01}"/>
    <dgm:cxn modelId="{10FDEB7F-7C6A-47C9-BCC7-5538006A724B}" type="presOf" srcId="{3B3877CA-3669-49F9-B39A-55040AD3BF79}" destId="{FEFCA83A-6602-47AC-8CBC-32C2A3EB51FE}" srcOrd="0" destOrd="0" presId="urn:microsoft.com/office/officeart/2005/8/layout/list1"/>
    <dgm:cxn modelId="{5BA51FC6-2997-420C-A6D4-2E7284C28A78}" srcId="{63BBE709-923F-4483-B75B-F721FFB57D6C}" destId="{8D44C247-24CC-4B78-AB30-6E6F7A27C282}" srcOrd="0" destOrd="0" parTransId="{B6CDC455-7613-40D7-821D-6CADCF8C1978}" sibTransId="{FA547BD9-1B32-4AE7-A1A0-A041D7A2EAF7}"/>
    <dgm:cxn modelId="{FAD2A667-EF9E-4788-AE8A-63B0DB9B40BA}" type="presOf" srcId="{AA403E74-93D7-44C1-BB4A-8CA44D72FF7C}" destId="{24BD39F3-2C37-4D6E-A5DE-E536B3DF06D1}" srcOrd="0" destOrd="0" presId="urn:microsoft.com/office/officeart/2005/8/layout/list1"/>
    <dgm:cxn modelId="{BD16CF69-DA01-4EEE-A6A6-403AC3A6DA76}" type="presOf" srcId="{71C125D5-D42A-4CC4-8F20-BBED81756DFE}" destId="{F0E358B5-F701-4021-BA62-C57B2EA0C24A}" srcOrd="1" destOrd="0" presId="urn:microsoft.com/office/officeart/2005/8/layout/list1"/>
    <dgm:cxn modelId="{AC8FEC3C-E86E-4C2D-96ED-42CE1DA83155}" type="presOf" srcId="{F73145AD-3059-420A-952B-BC27CBE10AE8}" destId="{54B14E4E-6448-47D2-B36A-421334589863}" srcOrd="0" destOrd="3" presId="urn:microsoft.com/office/officeart/2005/8/layout/list1"/>
    <dgm:cxn modelId="{082689B0-7051-4B12-B9A5-3957F8DD6F71}" srcId="{63BBE709-923F-4483-B75B-F721FFB57D6C}" destId="{AA403E74-93D7-44C1-BB4A-8CA44D72FF7C}" srcOrd="2" destOrd="0" parTransId="{87D0F204-697D-411A-8CCD-D6291C1E69AA}" sibTransId="{A10BCA7C-969E-4F84-856A-407602B7740A}"/>
    <dgm:cxn modelId="{E7692B56-8FE8-4C2F-9F35-87C9032C005A}" type="presOf" srcId="{8D44C247-24CC-4B78-AB30-6E6F7A27C282}" destId="{150F7CEE-2609-4A09-AE6A-673F7EDCE945}" srcOrd="1" destOrd="0" presId="urn:microsoft.com/office/officeart/2005/8/layout/list1"/>
    <dgm:cxn modelId="{F1D650C1-150D-4DA2-91F1-8C9EB4FBAC1B}" srcId="{71C125D5-D42A-4CC4-8F20-BBED81756DFE}" destId="{1F7F557D-3ED9-4C92-9083-97C85514B4F0}" srcOrd="0" destOrd="0" parTransId="{0C1E75A1-295A-4FC4-8846-9DFF59BE3AD6}" sibTransId="{B4A8E750-0909-4EA4-92C9-EA010F223C26}"/>
    <dgm:cxn modelId="{00120E7B-E613-4C7D-9EF5-BA110E86A121}" srcId="{AA403E74-93D7-44C1-BB4A-8CA44D72FF7C}" destId="{378DAB7F-2A7D-4F7A-9827-855FDD295E9B}" srcOrd="0" destOrd="0" parTransId="{A6FBF9FD-1D21-49DC-88BC-648ED18F09C8}" sibTransId="{36DADA24-C63C-47D8-8FF4-DD7245AFB2E8}"/>
    <dgm:cxn modelId="{C549872D-F4F5-4630-A17F-345596F1329C}" srcId="{AA403E74-93D7-44C1-BB4A-8CA44D72FF7C}" destId="{F73145AD-3059-420A-952B-BC27CBE10AE8}" srcOrd="3" destOrd="0" parTransId="{C3403D83-EA3B-4B90-B637-08C8F303D035}" sibTransId="{961F65EE-122D-444F-8DAC-EA52789F30D0}"/>
    <dgm:cxn modelId="{34EDF323-D139-4E8A-82C2-A67A55A03A4E}" type="presParOf" srcId="{A4696952-1D94-4AAC-9119-72FAAD7EFA4D}" destId="{F9621636-28C2-4791-8165-4D23473F980C}" srcOrd="0" destOrd="0" presId="urn:microsoft.com/office/officeart/2005/8/layout/list1"/>
    <dgm:cxn modelId="{DEE86883-A01D-45DA-B87E-0B675C224099}" type="presParOf" srcId="{F9621636-28C2-4791-8165-4D23473F980C}" destId="{03AE62D3-23B3-4018-A6ED-B6D9CADE2D5F}" srcOrd="0" destOrd="0" presId="urn:microsoft.com/office/officeart/2005/8/layout/list1"/>
    <dgm:cxn modelId="{F6B7A786-B3E1-45F4-BF39-A986A162561B}" type="presParOf" srcId="{F9621636-28C2-4791-8165-4D23473F980C}" destId="{150F7CEE-2609-4A09-AE6A-673F7EDCE945}" srcOrd="1" destOrd="0" presId="urn:microsoft.com/office/officeart/2005/8/layout/list1"/>
    <dgm:cxn modelId="{38849FAB-EDF7-40A3-9B18-15348B5556FD}" type="presParOf" srcId="{A4696952-1D94-4AAC-9119-72FAAD7EFA4D}" destId="{F9612792-A969-4FF7-B887-78057A0C75BC}" srcOrd="1" destOrd="0" presId="urn:microsoft.com/office/officeart/2005/8/layout/list1"/>
    <dgm:cxn modelId="{7F48492F-3041-4577-BA2F-17E84CDC8067}" type="presParOf" srcId="{A4696952-1D94-4AAC-9119-72FAAD7EFA4D}" destId="{FEFCA83A-6602-47AC-8CBC-32C2A3EB51FE}" srcOrd="2" destOrd="0" presId="urn:microsoft.com/office/officeart/2005/8/layout/list1"/>
    <dgm:cxn modelId="{5351F627-83DB-4AE8-B752-288764648423}" type="presParOf" srcId="{A4696952-1D94-4AAC-9119-72FAAD7EFA4D}" destId="{BFFB509A-F97D-4126-B1A3-35D86200E16F}" srcOrd="3" destOrd="0" presId="urn:microsoft.com/office/officeart/2005/8/layout/list1"/>
    <dgm:cxn modelId="{78DFCA5B-B61F-460B-9ABE-A8FF75265D89}" type="presParOf" srcId="{A4696952-1D94-4AAC-9119-72FAAD7EFA4D}" destId="{D7F599F7-40FE-45EE-AFDF-E27A645570EB}" srcOrd="4" destOrd="0" presId="urn:microsoft.com/office/officeart/2005/8/layout/list1"/>
    <dgm:cxn modelId="{54421C9E-6465-425B-BE5A-69331C6E599A}" type="presParOf" srcId="{D7F599F7-40FE-45EE-AFDF-E27A645570EB}" destId="{9017DD65-CC88-4B0D-B996-6A360DC90B4B}" srcOrd="0" destOrd="0" presId="urn:microsoft.com/office/officeart/2005/8/layout/list1"/>
    <dgm:cxn modelId="{2347C69A-EAAE-482B-8DF1-F8F6F3D325A6}" type="presParOf" srcId="{D7F599F7-40FE-45EE-AFDF-E27A645570EB}" destId="{F0E358B5-F701-4021-BA62-C57B2EA0C24A}" srcOrd="1" destOrd="0" presId="urn:microsoft.com/office/officeart/2005/8/layout/list1"/>
    <dgm:cxn modelId="{81B2BFFC-227B-4302-8E26-B8E47F6D6E8E}" type="presParOf" srcId="{A4696952-1D94-4AAC-9119-72FAAD7EFA4D}" destId="{E2F3F308-7895-4E5D-9BE3-284BCACF68DD}" srcOrd="5" destOrd="0" presId="urn:microsoft.com/office/officeart/2005/8/layout/list1"/>
    <dgm:cxn modelId="{06CF2DA5-E1C9-40C0-80E6-2C195535931F}" type="presParOf" srcId="{A4696952-1D94-4AAC-9119-72FAAD7EFA4D}" destId="{74C8C9FA-645E-4F6D-8CCF-BD4FA7FB98B7}" srcOrd="6" destOrd="0" presId="urn:microsoft.com/office/officeart/2005/8/layout/list1"/>
    <dgm:cxn modelId="{7C5B9207-67A7-448A-B687-3215DBC6044D}" type="presParOf" srcId="{A4696952-1D94-4AAC-9119-72FAAD7EFA4D}" destId="{3AAC3770-D742-4EE3-9445-63EE19F61053}" srcOrd="7" destOrd="0" presId="urn:microsoft.com/office/officeart/2005/8/layout/list1"/>
    <dgm:cxn modelId="{F4689DDC-6751-4F7D-8A13-EC789CFFBDB1}" type="presParOf" srcId="{A4696952-1D94-4AAC-9119-72FAAD7EFA4D}" destId="{BA12F271-DE3C-4E70-AC6E-DD11AF331BFC}" srcOrd="8" destOrd="0" presId="urn:microsoft.com/office/officeart/2005/8/layout/list1"/>
    <dgm:cxn modelId="{B9C2D478-77DD-4398-85E3-87002C68FC8E}" type="presParOf" srcId="{BA12F271-DE3C-4E70-AC6E-DD11AF331BFC}" destId="{24BD39F3-2C37-4D6E-A5DE-E536B3DF06D1}" srcOrd="0" destOrd="0" presId="urn:microsoft.com/office/officeart/2005/8/layout/list1"/>
    <dgm:cxn modelId="{931A61DF-051B-44D1-AEB9-84A63ADDD8BE}" type="presParOf" srcId="{BA12F271-DE3C-4E70-AC6E-DD11AF331BFC}" destId="{E9A20EEC-2921-476C-99C2-8D1D7E5CF6C2}" srcOrd="1" destOrd="0" presId="urn:microsoft.com/office/officeart/2005/8/layout/list1"/>
    <dgm:cxn modelId="{94C9D16A-DDED-4BFD-8FE9-D5752EFFC5FB}" type="presParOf" srcId="{A4696952-1D94-4AAC-9119-72FAAD7EFA4D}" destId="{E3ED90B1-ABEA-472D-8B0B-F834B5E74486}" srcOrd="9" destOrd="0" presId="urn:microsoft.com/office/officeart/2005/8/layout/list1"/>
    <dgm:cxn modelId="{EBE70077-064E-4076-A4CE-1F1C736ECB91}" type="presParOf" srcId="{A4696952-1D94-4AAC-9119-72FAAD7EFA4D}" destId="{54B14E4E-6448-47D2-B36A-42133458986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5CA53A-C6DC-4B2C-86CC-8C8158B812C8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A6C29CF-31ED-44C1-9D3A-0075A6B20A5F}">
      <dgm:prSet phldrT="[Texto]" custT="1"/>
      <dgm:spPr/>
      <dgm:t>
        <a:bodyPr/>
        <a:lstStyle/>
        <a:p>
          <a:pPr algn="just"/>
          <a:r>
            <a:rPr lang="es-EC" sz="1800" dirty="0" smtClean="0"/>
            <a:t>Los responsables de los procesos de facturación de perdidos y despacho de mercadería entre sucursales desconocen la política de actualización de los documentos donde se establece la vigencia de los formatos. </a:t>
          </a:r>
          <a:endParaRPr lang="es-EC" sz="1800" dirty="0"/>
        </a:p>
      </dgm:t>
    </dgm:pt>
    <dgm:pt modelId="{21BDA31A-C3AD-4793-9E17-04F7B5772D00}" type="parTrans" cxnId="{7F89735C-89A1-4ED7-9AA9-7D80CAB873EE}">
      <dgm:prSet/>
      <dgm:spPr/>
      <dgm:t>
        <a:bodyPr/>
        <a:lstStyle/>
        <a:p>
          <a:pPr algn="just"/>
          <a:endParaRPr lang="es-EC" sz="1800"/>
        </a:p>
      </dgm:t>
    </dgm:pt>
    <dgm:pt modelId="{9A65E373-9865-4E82-A6F0-2EBEEB6DE5F8}" type="sibTrans" cxnId="{7F89735C-89A1-4ED7-9AA9-7D80CAB873EE}">
      <dgm:prSet custT="1"/>
      <dgm:spPr/>
      <dgm:t>
        <a:bodyPr/>
        <a:lstStyle/>
        <a:p>
          <a:pPr algn="just"/>
          <a:endParaRPr lang="es-EC" sz="1800"/>
        </a:p>
      </dgm:t>
    </dgm:pt>
    <dgm:pt modelId="{4BABFDC3-7A21-470D-9703-FB5710F08978}">
      <dgm:prSet phldrT="[Texto]" custT="1"/>
      <dgm:spPr/>
      <dgm:t>
        <a:bodyPr/>
        <a:lstStyle/>
        <a:p>
          <a:pPr algn="just"/>
          <a:r>
            <a:rPr lang="es-EC" sz="1800" dirty="0" smtClean="0"/>
            <a:t>La comunicación entre departamentos de la empresa se realiza solamente considerando los niveles gerenciales ocasionando retrasos en las entradas y salidas de los procesos.</a:t>
          </a:r>
          <a:endParaRPr lang="es-EC" sz="1800" dirty="0"/>
        </a:p>
      </dgm:t>
    </dgm:pt>
    <dgm:pt modelId="{F9375D76-F88C-4695-99D9-771CEE6E3B0E}" type="parTrans" cxnId="{4F04D0DC-9EB7-43A8-91D8-2C4FC65C4722}">
      <dgm:prSet/>
      <dgm:spPr/>
      <dgm:t>
        <a:bodyPr/>
        <a:lstStyle/>
        <a:p>
          <a:pPr algn="just"/>
          <a:endParaRPr lang="es-EC" sz="1800"/>
        </a:p>
      </dgm:t>
    </dgm:pt>
    <dgm:pt modelId="{238F7A85-7C99-4003-BB44-33029B8F662D}" type="sibTrans" cxnId="{4F04D0DC-9EB7-43A8-91D8-2C4FC65C4722}">
      <dgm:prSet custT="1"/>
      <dgm:spPr/>
      <dgm:t>
        <a:bodyPr/>
        <a:lstStyle/>
        <a:p>
          <a:pPr algn="just"/>
          <a:endParaRPr lang="es-EC" sz="1800"/>
        </a:p>
      </dgm:t>
    </dgm:pt>
    <dgm:pt modelId="{778FF378-C4A2-4975-A24A-A5DD5A34DD85}">
      <dgm:prSet phldrT="[Texto]" custT="1"/>
      <dgm:spPr/>
      <dgm:t>
        <a:bodyPr/>
        <a:lstStyle/>
        <a:p>
          <a:pPr algn="just"/>
          <a:r>
            <a:rPr lang="es-EC" sz="1800" dirty="0" smtClean="0"/>
            <a:t>Las capacitaciones de los procesos de entrenamiento y formación se realizan sin previa planificación incumpliendo con el proceso. </a:t>
          </a:r>
          <a:endParaRPr lang="es-EC" sz="1800" dirty="0"/>
        </a:p>
      </dgm:t>
    </dgm:pt>
    <dgm:pt modelId="{49D25A55-D1F1-4B35-8BA0-B599F8815783}" type="sibTrans" cxnId="{1A3DD205-9969-4A63-9365-3CFA63A13335}">
      <dgm:prSet custT="1"/>
      <dgm:spPr/>
      <dgm:t>
        <a:bodyPr/>
        <a:lstStyle/>
        <a:p>
          <a:pPr algn="just"/>
          <a:endParaRPr lang="es-EC" sz="1800"/>
        </a:p>
      </dgm:t>
    </dgm:pt>
    <dgm:pt modelId="{0D4BB724-9385-4464-AEC9-9430CEE2720A}" type="parTrans" cxnId="{1A3DD205-9969-4A63-9365-3CFA63A13335}">
      <dgm:prSet/>
      <dgm:spPr/>
      <dgm:t>
        <a:bodyPr/>
        <a:lstStyle/>
        <a:p>
          <a:pPr algn="just"/>
          <a:endParaRPr lang="es-EC" sz="1800"/>
        </a:p>
      </dgm:t>
    </dgm:pt>
    <dgm:pt modelId="{15D623D9-32BD-4BDA-B78B-8C67454D3987}" type="pres">
      <dgm:prSet presAssocID="{575CA53A-C6DC-4B2C-86CC-8C8158B812C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25CFA7B-80D6-4041-8A09-118F6AF89437}" type="pres">
      <dgm:prSet presAssocID="{575CA53A-C6DC-4B2C-86CC-8C8158B812C8}" presName="dummyMaxCanvas" presStyleCnt="0">
        <dgm:presLayoutVars/>
      </dgm:prSet>
      <dgm:spPr/>
      <dgm:t>
        <a:bodyPr/>
        <a:lstStyle/>
        <a:p>
          <a:endParaRPr lang="es-EC"/>
        </a:p>
      </dgm:t>
    </dgm:pt>
    <dgm:pt modelId="{228A3BE4-7A14-419F-AB34-E3E854DB0615}" type="pres">
      <dgm:prSet presAssocID="{575CA53A-C6DC-4B2C-86CC-8C8158B812C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C65E91-C5FB-4CE5-AAA6-F7D8AFCECAE3}" type="pres">
      <dgm:prSet presAssocID="{575CA53A-C6DC-4B2C-86CC-8C8158B812C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A71C8C-6656-48F3-BC4E-9C79CF149EFB}" type="pres">
      <dgm:prSet presAssocID="{575CA53A-C6DC-4B2C-86CC-8C8158B812C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3002B-ACFA-466A-928C-07CF6188A085}" type="pres">
      <dgm:prSet presAssocID="{575CA53A-C6DC-4B2C-86CC-8C8158B812C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F095AE-41C6-4366-A753-485B1ECDABCD}" type="pres">
      <dgm:prSet presAssocID="{575CA53A-C6DC-4B2C-86CC-8C8158B812C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BC2099-8F4B-4367-8C80-3EA0C6D89CE7}" type="pres">
      <dgm:prSet presAssocID="{575CA53A-C6DC-4B2C-86CC-8C8158B812C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8C10F7-8E73-44FE-8D76-503C876F110C}" type="pres">
      <dgm:prSet presAssocID="{575CA53A-C6DC-4B2C-86CC-8C8158B812C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D086DA-7A5D-4BE7-A1D9-65F6C03F3689}" type="pres">
      <dgm:prSet presAssocID="{575CA53A-C6DC-4B2C-86CC-8C8158B812C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0F61B6-2AE5-4E08-810C-AD90D665B695}" type="presOf" srcId="{778FF378-C4A2-4975-A24A-A5DD5A34DD85}" destId="{83D086DA-7A5D-4BE7-A1D9-65F6C03F3689}" srcOrd="1" destOrd="0" presId="urn:microsoft.com/office/officeart/2005/8/layout/vProcess5"/>
    <dgm:cxn modelId="{4321C2D8-F7D9-4D48-931A-A49AB93AB9C0}" type="presOf" srcId="{778FF378-C4A2-4975-A24A-A5DD5A34DD85}" destId="{99A71C8C-6656-48F3-BC4E-9C79CF149EFB}" srcOrd="0" destOrd="0" presId="urn:microsoft.com/office/officeart/2005/8/layout/vProcess5"/>
    <dgm:cxn modelId="{1A3DD205-9969-4A63-9365-3CFA63A13335}" srcId="{575CA53A-C6DC-4B2C-86CC-8C8158B812C8}" destId="{778FF378-C4A2-4975-A24A-A5DD5A34DD85}" srcOrd="2" destOrd="0" parTransId="{0D4BB724-9385-4464-AEC9-9430CEE2720A}" sibTransId="{49D25A55-D1F1-4B35-8BA0-B599F8815783}"/>
    <dgm:cxn modelId="{C69320EA-F89F-49A1-8D1B-C740D01F13A6}" type="presOf" srcId="{4BABFDC3-7A21-470D-9703-FB5710F08978}" destId="{8F8C10F7-8E73-44FE-8D76-503C876F110C}" srcOrd="1" destOrd="0" presId="urn:microsoft.com/office/officeart/2005/8/layout/vProcess5"/>
    <dgm:cxn modelId="{B84CBA1D-1BE1-4AC7-8782-941274462CD1}" type="presOf" srcId="{238F7A85-7C99-4003-BB44-33029B8F662D}" destId="{13F095AE-41C6-4366-A753-485B1ECDABCD}" srcOrd="0" destOrd="0" presId="urn:microsoft.com/office/officeart/2005/8/layout/vProcess5"/>
    <dgm:cxn modelId="{4F04D0DC-9EB7-43A8-91D8-2C4FC65C4722}" srcId="{575CA53A-C6DC-4B2C-86CC-8C8158B812C8}" destId="{4BABFDC3-7A21-470D-9703-FB5710F08978}" srcOrd="1" destOrd="0" parTransId="{F9375D76-F88C-4695-99D9-771CEE6E3B0E}" sibTransId="{238F7A85-7C99-4003-BB44-33029B8F662D}"/>
    <dgm:cxn modelId="{74441EAB-C1C6-41ED-B4FF-0E41F398E388}" type="presOf" srcId="{1A6C29CF-31ED-44C1-9D3A-0075A6B20A5F}" destId="{DDBC2099-8F4B-4367-8C80-3EA0C6D89CE7}" srcOrd="1" destOrd="0" presId="urn:microsoft.com/office/officeart/2005/8/layout/vProcess5"/>
    <dgm:cxn modelId="{2E11FACC-2A23-4481-8C64-BA0E94B20505}" type="presOf" srcId="{4BABFDC3-7A21-470D-9703-FB5710F08978}" destId="{B4C65E91-C5FB-4CE5-AAA6-F7D8AFCECAE3}" srcOrd="0" destOrd="0" presId="urn:microsoft.com/office/officeart/2005/8/layout/vProcess5"/>
    <dgm:cxn modelId="{BC82D820-05C0-44BF-9298-2B8CCA445D0F}" type="presOf" srcId="{1A6C29CF-31ED-44C1-9D3A-0075A6B20A5F}" destId="{228A3BE4-7A14-419F-AB34-E3E854DB0615}" srcOrd="0" destOrd="0" presId="urn:microsoft.com/office/officeart/2005/8/layout/vProcess5"/>
    <dgm:cxn modelId="{7F89735C-89A1-4ED7-9AA9-7D80CAB873EE}" srcId="{575CA53A-C6DC-4B2C-86CC-8C8158B812C8}" destId="{1A6C29CF-31ED-44C1-9D3A-0075A6B20A5F}" srcOrd="0" destOrd="0" parTransId="{21BDA31A-C3AD-4793-9E17-04F7B5772D00}" sibTransId="{9A65E373-9865-4E82-A6F0-2EBEEB6DE5F8}"/>
    <dgm:cxn modelId="{D2EDA1F1-CB26-41A4-8D03-827344E367E3}" type="presOf" srcId="{575CA53A-C6DC-4B2C-86CC-8C8158B812C8}" destId="{15D623D9-32BD-4BDA-B78B-8C67454D3987}" srcOrd="0" destOrd="0" presId="urn:microsoft.com/office/officeart/2005/8/layout/vProcess5"/>
    <dgm:cxn modelId="{33BF602B-6A66-4034-B5F8-3552C575C289}" type="presOf" srcId="{9A65E373-9865-4E82-A6F0-2EBEEB6DE5F8}" destId="{55B3002B-ACFA-466A-928C-07CF6188A085}" srcOrd="0" destOrd="0" presId="urn:microsoft.com/office/officeart/2005/8/layout/vProcess5"/>
    <dgm:cxn modelId="{BF1984B6-C148-43ED-A2D6-5F581B0D845E}" type="presParOf" srcId="{15D623D9-32BD-4BDA-B78B-8C67454D3987}" destId="{925CFA7B-80D6-4041-8A09-118F6AF89437}" srcOrd="0" destOrd="0" presId="urn:microsoft.com/office/officeart/2005/8/layout/vProcess5"/>
    <dgm:cxn modelId="{B014E27F-8272-4147-97F6-C862EACB96AF}" type="presParOf" srcId="{15D623D9-32BD-4BDA-B78B-8C67454D3987}" destId="{228A3BE4-7A14-419F-AB34-E3E854DB0615}" srcOrd="1" destOrd="0" presId="urn:microsoft.com/office/officeart/2005/8/layout/vProcess5"/>
    <dgm:cxn modelId="{8500748B-1C28-4DCB-9221-E1B975976500}" type="presParOf" srcId="{15D623D9-32BD-4BDA-B78B-8C67454D3987}" destId="{B4C65E91-C5FB-4CE5-AAA6-F7D8AFCECAE3}" srcOrd="2" destOrd="0" presId="urn:microsoft.com/office/officeart/2005/8/layout/vProcess5"/>
    <dgm:cxn modelId="{960504E0-C288-4FC8-A3F8-18F02F5DDB1E}" type="presParOf" srcId="{15D623D9-32BD-4BDA-B78B-8C67454D3987}" destId="{99A71C8C-6656-48F3-BC4E-9C79CF149EFB}" srcOrd="3" destOrd="0" presId="urn:microsoft.com/office/officeart/2005/8/layout/vProcess5"/>
    <dgm:cxn modelId="{176BBF66-3C9A-4A1E-AA38-12C9E08FFCE2}" type="presParOf" srcId="{15D623D9-32BD-4BDA-B78B-8C67454D3987}" destId="{55B3002B-ACFA-466A-928C-07CF6188A085}" srcOrd="4" destOrd="0" presId="urn:microsoft.com/office/officeart/2005/8/layout/vProcess5"/>
    <dgm:cxn modelId="{046BE68E-BF82-4225-8E9D-E69C3EA5DA6A}" type="presParOf" srcId="{15D623D9-32BD-4BDA-B78B-8C67454D3987}" destId="{13F095AE-41C6-4366-A753-485B1ECDABCD}" srcOrd="5" destOrd="0" presId="urn:microsoft.com/office/officeart/2005/8/layout/vProcess5"/>
    <dgm:cxn modelId="{64465C04-328A-4BB9-80E1-ECB4A6C539B6}" type="presParOf" srcId="{15D623D9-32BD-4BDA-B78B-8C67454D3987}" destId="{DDBC2099-8F4B-4367-8C80-3EA0C6D89CE7}" srcOrd="6" destOrd="0" presId="urn:microsoft.com/office/officeart/2005/8/layout/vProcess5"/>
    <dgm:cxn modelId="{5D2FD3C5-2660-465C-B954-3BE0DD07B4F6}" type="presParOf" srcId="{15D623D9-32BD-4BDA-B78B-8C67454D3987}" destId="{8F8C10F7-8E73-44FE-8D76-503C876F110C}" srcOrd="7" destOrd="0" presId="urn:microsoft.com/office/officeart/2005/8/layout/vProcess5"/>
    <dgm:cxn modelId="{9018CBC5-A31D-4356-ABB0-2CBB1128082F}" type="presParOf" srcId="{15D623D9-32BD-4BDA-B78B-8C67454D3987}" destId="{83D086DA-7A5D-4BE7-A1D9-65F6C03F368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871A19-A829-4C9A-A4D9-32139C1F6EC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83F43A2-3BF4-405D-A8D6-A72247FB9AFB}">
      <dgm:prSet phldrT="[Texto]" custT="1"/>
      <dgm:spPr>
        <a:solidFill>
          <a:srgbClr val="00CCFF"/>
        </a:solidFill>
        <a:ln>
          <a:solidFill>
            <a:srgbClr val="00CCFF"/>
          </a:solidFill>
        </a:ln>
      </dgm:spPr>
      <dgm:t>
        <a:bodyPr/>
        <a:lstStyle/>
        <a:p>
          <a:r>
            <a:rPr lang="es-ES" sz="2400" dirty="0" smtClean="0"/>
            <a:t>CONCLUSIONES</a:t>
          </a:r>
          <a:endParaRPr lang="es-ES" sz="2400" dirty="0"/>
        </a:p>
      </dgm:t>
    </dgm:pt>
    <dgm:pt modelId="{9BC0DDBF-0446-406B-B249-D959DB077A17}" type="parTrans" cxnId="{20DE7008-11C8-45F8-95D5-DB75D6EA20A9}">
      <dgm:prSet/>
      <dgm:spPr/>
      <dgm:t>
        <a:bodyPr/>
        <a:lstStyle/>
        <a:p>
          <a:endParaRPr lang="es-ES" sz="1800"/>
        </a:p>
      </dgm:t>
    </dgm:pt>
    <dgm:pt modelId="{0B137CD8-BE66-46A6-95CF-B696E43E8069}" type="sibTrans" cxnId="{20DE7008-11C8-45F8-95D5-DB75D6EA20A9}">
      <dgm:prSet/>
      <dgm:spPr/>
      <dgm:t>
        <a:bodyPr/>
        <a:lstStyle/>
        <a:p>
          <a:endParaRPr lang="es-ES" sz="1800"/>
        </a:p>
      </dgm:t>
    </dgm:pt>
    <dgm:pt modelId="{6AFBBB81-5914-414D-B055-FD17C9EC0DD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C" sz="1800" dirty="0" smtClean="0"/>
            <a:t>En el análisis interno de la empresa IVAN BOHMAN C.A. se identificó como principales fortalezas que los procesos, procedimientos, responsabilidades y funciones están definidos en Manuales y se mantiene políticas e instructivos para la gestión de sus procesos. Por otra parte, se determinó que las debilidades más importantes corresponden a la comunicación inadecuada entre las sucursales y la falta de organización en la distribución de ventas. </a:t>
          </a:r>
          <a:endParaRPr lang="es-ES" sz="1800" dirty="0"/>
        </a:p>
      </dgm:t>
    </dgm:pt>
    <dgm:pt modelId="{6951DD37-0329-4F84-8D77-B68B8DD0DC95}" type="parTrans" cxnId="{3ECC6DB1-91BC-479E-9085-0B38029C65BA}">
      <dgm:prSet custT="1"/>
      <dgm:spPr/>
      <dgm:t>
        <a:bodyPr/>
        <a:lstStyle/>
        <a:p>
          <a:endParaRPr lang="es-ES" sz="1800"/>
        </a:p>
      </dgm:t>
    </dgm:pt>
    <dgm:pt modelId="{B8BB6AB1-3208-418A-B0FA-8E6CB97467BD}" type="sibTrans" cxnId="{3ECC6DB1-91BC-479E-9085-0B38029C65BA}">
      <dgm:prSet/>
      <dgm:spPr/>
      <dgm:t>
        <a:bodyPr/>
        <a:lstStyle/>
        <a:p>
          <a:endParaRPr lang="es-ES" sz="1800"/>
        </a:p>
      </dgm:t>
    </dgm:pt>
    <dgm:pt modelId="{CD7F28E6-1566-4AF6-A688-E3C9C243EB6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s-EC" sz="1800" dirty="0" smtClean="0"/>
            <a:t>Considerando las no conformidades se identificaron oportunidades de mejora para determinar las respectivas acciones correctivas que permitan alcanzar los resultados de manera efectiva de los procesos y la satisfacción del cliente para mejorar la rentabilidad.</a:t>
          </a:r>
          <a:endParaRPr lang="es-ES" sz="1800" dirty="0"/>
        </a:p>
      </dgm:t>
    </dgm:pt>
    <dgm:pt modelId="{8283A8D8-7066-421D-AC78-D0804EFAEEB4}" type="parTrans" cxnId="{458E7664-ACB8-47EF-9B09-262AC4EC3085}">
      <dgm:prSet custT="1"/>
      <dgm:spPr/>
      <dgm:t>
        <a:bodyPr/>
        <a:lstStyle/>
        <a:p>
          <a:endParaRPr lang="es-ES" sz="1800"/>
        </a:p>
      </dgm:t>
    </dgm:pt>
    <dgm:pt modelId="{6BB39397-2BAF-4641-BAFB-54923D77BB44}" type="sibTrans" cxnId="{458E7664-ACB8-47EF-9B09-262AC4EC3085}">
      <dgm:prSet/>
      <dgm:spPr/>
      <dgm:t>
        <a:bodyPr/>
        <a:lstStyle/>
        <a:p>
          <a:endParaRPr lang="es-ES" sz="1800"/>
        </a:p>
      </dgm:t>
    </dgm:pt>
    <dgm:pt modelId="{25FAE328-C921-4508-BACC-8A4AB0F6620D}" type="pres">
      <dgm:prSet presAssocID="{4D871A19-A829-4C9A-A4D9-32139C1F6E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CF496A-184F-46CC-AEA3-D410BC1BA117}" type="pres">
      <dgm:prSet presAssocID="{783F43A2-3BF4-405D-A8D6-A72247FB9AFB}" presName="root1" presStyleCnt="0"/>
      <dgm:spPr/>
    </dgm:pt>
    <dgm:pt modelId="{67B64B4E-2B57-467E-B66B-5E73D71709D0}" type="pres">
      <dgm:prSet presAssocID="{783F43A2-3BF4-405D-A8D6-A72247FB9A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9447E0-1474-4255-9E7B-C7CC90A58D24}" type="pres">
      <dgm:prSet presAssocID="{783F43A2-3BF4-405D-A8D6-A72247FB9AFB}" presName="level2hierChild" presStyleCnt="0"/>
      <dgm:spPr/>
    </dgm:pt>
    <dgm:pt modelId="{C2592F71-0575-46D9-A21B-92AB4EF70C04}" type="pres">
      <dgm:prSet presAssocID="{6951DD37-0329-4F84-8D77-B68B8DD0DC95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F5CB7F1-6C84-4E6C-972B-FDD00EE6D4C7}" type="pres">
      <dgm:prSet presAssocID="{6951DD37-0329-4F84-8D77-B68B8DD0DC95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3B0E2A1-0BB4-469B-B32E-9306ADB63554}" type="pres">
      <dgm:prSet presAssocID="{6AFBBB81-5914-414D-B055-FD17C9EC0DDB}" presName="root2" presStyleCnt="0"/>
      <dgm:spPr/>
    </dgm:pt>
    <dgm:pt modelId="{2D403F6F-B398-4C16-ACFC-70C08E6EBA82}" type="pres">
      <dgm:prSet presAssocID="{6AFBBB81-5914-414D-B055-FD17C9EC0DDB}" presName="LevelTwoTextNode" presStyleLbl="node2" presStyleIdx="0" presStyleCnt="2" custScaleX="258009" custScaleY="192905" custLinFactNeighborY="-7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0D617-E994-4956-806A-C9E08A4A6D6E}" type="pres">
      <dgm:prSet presAssocID="{6AFBBB81-5914-414D-B055-FD17C9EC0DDB}" presName="level3hierChild" presStyleCnt="0"/>
      <dgm:spPr/>
    </dgm:pt>
    <dgm:pt modelId="{685C4258-4F9B-4361-BBC0-E81789BDC429}" type="pres">
      <dgm:prSet presAssocID="{8283A8D8-7066-421D-AC78-D0804EFAEEB4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CDE85C4-E445-4D18-BF1B-034F5C972D16}" type="pres">
      <dgm:prSet presAssocID="{8283A8D8-7066-421D-AC78-D0804EFAEEB4}" presName="connTx" presStyleLbl="parChTrans1D2" presStyleIdx="1" presStyleCnt="2"/>
      <dgm:spPr/>
      <dgm:t>
        <a:bodyPr/>
        <a:lstStyle/>
        <a:p>
          <a:endParaRPr lang="es-ES"/>
        </a:p>
      </dgm:t>
    </dgm:pt>
    <dgm:pt modelId="{73BC0E05-63F2-4EB6-97B8-859A3530B88E}" type="pres">
      <dgm:prSet presAssocID="{CD7F28E6-1566-4AF6-A688-E3C9C243EB60}" presName="root2" presStyleCnt="0"/>
      <dgm:spPr/>
    </dgm:pt>
    <dgm:pt modelId="{8B567465-F1B6-4B22-A195-14DD45E82D31}" type="pres">
      <dgm:prSet presAssocID="{CD7F28E6-1566-4AF6-A688-E3C9C243EB60}" presName="LevelTwoTextNode" presStyleLbl="node2" presStyleIdx="1" presStyleCnt="2" custScaleX="258009" custScaleY="192905" custLinFactNeighborY="-7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79BEC7-65AC-448F-8242-8C3D26D29CC8}" type="pres">
      <dgm:prSet presAssocID="{CD7F28E6-1566-4AF6-A688-E3C9C243EB60}" presName="level3hierChild" presStyleCnt="0"/>
      <dgm:spPr/>
    </dgm:pt>
  </dgm:ptLst>
  <dgm:cxnLst>
    <dgm:cxn modelId="{E1BCE834-669A-43AD-8460-7AEFDB332DAA}" type="presOf" srcId="{6AFBBB81-5914-414D-B055-FD17C9EC0DDB}" destId="{2D403F6F-B398-4C16-ACFC-70C08E6EBA82}" srcOrd="0" destOrd="0" presId="urn:microsoft.com/office/officeart/2008/layout/HorizontalMultiLevelHierarchy"/>
    <dgm:cxn modelId="{50E583A4-F41D-4359-934D-9A5ED13D62C9}" type="presOf" srcId="{783F43A2-3BF4-405D-A8D6-A72247FB9AFB}" destId="{67B64B4E-2B57-467E-B66B-5E73D71709D0}" srcOrd="0" destOrd="0" presId="urn:microsoft.com/office/officeart/2008/layout/HorizontalMultiLevelHierarchy"/>
    <dgm:cxn modelId="{458E7664-ACB8-47EF-9B09-262AC4EC3085}" srcId="{783F43A2-3BF4-405D-A8D6-A72247FB9AFB}" destId="{CD7F28E6-1566-4AF6-A688-E3C9C243EB60}" srcOrd="1" destOrd="0" parTransId="{8283A8D8-7066-421D-AC78-D0804EFAEEB4}" sibTransId="{6BB39397-2BAF-4641-BAFB-54923D77BB44}"/>
    <dgm:cxn modelId="{4D342E4F-2EE9-4E46-BDD4-84B39BF5D4C3}" type="presOf" srcId="{8283A8D8-7066-421D-AC78-D0804EFAEEB4}" destId="{685C4258-4F9B-4361-BBC0-E81789BDC429}" srcOrd="0" destOrd="0" presId="urn:microsoft.com/office/officeart/2008/layout/HorizontalMultiLevelHierarchy"/>
    <dgm:cxn modelId="{02AC2A43-7CFF-4018-A3C3-2A6367762716}" type="presOf" srcId="{CD7F28E6-1566-4AF6-A688-E3C9C243EB60}" destId="{8B567465-F1B6-4B22-A195-14DD45E82D31}" srcOrd="0" destOrd="0" presId="urn:microsoft.com/office/officeart/2008/layout/HorizontalMultiLevelHierarchy"/>
    <dgm:cxn modelId="{3ECC6DB1-91BC-479E-9085-0B38029C65BA}" srcId="{783F43A2-3BF4-405D-A8D6-A72247FB9AFB}" destId="{6AFBBB81-5914-414D-B055-FD17C9EC0DDB}" srcOrd="0" destOrd="0" parTransId="{6951DD37-0329-4F84-8D77-B68B8DD0DC95}" sibTransId="{B8BB6AB1-3208-418A-B0FA-8E6CB97467BD}"/>
    <dgm:cxn modelId="{1496F74D-3D33-4F02-BCD1-24E2901874AC}" type="presOf" srcId="{4D871A19-A829-4C9A-A4D9-32139C1F6EC4}" destId="{25FAE328-C921-4508-BACC-8A4AB0F6620D}" srcOrd="0" destOrd="0" presId="urn:microsoft.com/office/officeart/2008/layout/HorizontalMultiLevelHierarchy"/>
    <dgm:cxn modelId="{49EE7598-F0F6-44D4-B618-FAAD6EF00C68}" type="presOf" srcId="{6951DD37-0329-4F84-8D77-B68B8DD0DC95}" destId="{9F5CB7F1-6C84-4E6C-972B-FDD00EE6D4C7}" srcOrd="1" destOrd="0" presId="urn:microsoft.com/office/officeart/2008/layout/HorizontalMultiLevelHierarchy"/>
    <dgm:cxn modelId="{20DE7008-11C8-45F8-95D5-DB75D6EA20A9}" srcId="{4D871A19-A829-4C9A-A4D9-32139C1F6EC4}" destId="{783F43A2-3BF4-405D-A8D6-A72247FB9AFB}" srcOrd="0" destOrd="0" parTransId="{9BC0DDBF-0446-406B-B249-D959DB077A17}" sibTransId="{0B137CD8-BE66-46A6-95CF-B696E43E8069}"/>
    <dgm:cxn modelId="{BE7D3F95-756D-4BE6-ACC0-94A09AB3F3C6}" type="presOf" srcId="{6951DD37-0329-4F84-8D77-B68B8DD0DC95}" destId="{C2592F71-0575-46D9-A21B-92AB4EF70C04}" srcOrd="0" destOrd="0" presId="urn:microsoft.com/office/officeart/2008/layout/HorizontalMultiLevelHierarchy"/>
    <dgm:cxn modelId="{8E43496A-70C2-4EBF-996D-761B86D960A9}" type="presOf" srcId="{8283A8D8-7066-421D-AC78-D0804EFAEEB4}" destId="{5CDE85C4-E445-4D18-BF1B-034F5C972D16}" srcOrd="1" destOrd="0" presId="urn:microsoft.com/office/officeart/2008/layout/HorizontalMultiLevelHierarchy"/>
    <dgm:cxn modelId="{DAE3C12E-6E1C-4344-B5DD-D9FD8E9E7042}" type="presParOf" srcId="{25FAE328-C921-4508-BACC-8A4AB0F6620D}" destId="{F2CF496A-184F-46CC-AEA3-D410BC1BA117}" srcOrd="0" destOrd="0" presId="urn:microsoft.com/office/officeart/2008/layout/HorizontalMultiLevelHierarchy"/>
    <dgm:cxn modelId="{137827A4-043F-427B-85FE-89CBA8AC9E17}" type="presParOf" srcId="{F2CF496A-184F-46CC-AEA3-D410BC1BA117}" destId="{67B64B4E-2B57-467E-B66B-5E73D71709D0}" srcOrd="0" destOrd="0" presId="urn:microsoft.com/office/officeart/2008/layout/HorizontalMultiLevelHierarchy"/>
    <dgm:cxn modelId="{E28A2FCF-A401-4215-920F-58BF16F0920B}" type="presParOf" srcId="{F2CF496A-184F-46CC-AEA3-D410BC1BA117}" destId="{919447E0-1474-4255-9E7B-C7CC90A58D24}" srcOrd="1" destOrd="0" presId="urn:microsoft.com/office/officeart/2008/layout/HorizontalMultiLevelHierarchy"/>
    <dgm:cxn modelId="{EAD19394-7754-43EB-A68C-2EE28DC62446}" type="presParOf" srcId="{919447E0-1474-4255-9E7B-C7CC90A58D24}" destId="{C2592F71-0575-46D9-A21B-92AB4EF70C04}" srcOrd="0" destOrd="0" presId="urn:microsoft.com/office/officeart/2008/layout/HorizontalMultiLevelHierarchy"/>
    <dgm:cxn modelId="{C5D1814C-D80A-4539-9CD8-5D5FA33B8BD7}" type="presParOf" srcId="{C2592F71-0575-46D9-A21B-92AB4EF70C04}" destId="{9F5CB7F1-6C84-4E6C-972B-FDD00EE6D4C7}" srcOrd="0" destOrd="0" presId="urn:microsoft.com/office/officeart/2008/layout/HorizontalMultiLevelHierarchy"/>
    <dgm:cxn modelId="{74D7C437-0AB4-489F-919B-7C92F4A88A33}" type="presParOf" srcId="{919447E0-1474-4255-9E7B-C7CC90A58D24}" destId="{23B0E2A1-0BB4-469B-B32E-9306ADB63554}" srcOrd="1" destOrd="0" presId="urn:microsoft.com/office/officeart/2008/layout/HorizontalMultiLevelHierarchy"/>
    <dgm:cxn modelId="{7F8180E0-8009-40C8-A138-22CD64580AAF}" type="presParOf" srcId="{23B0E2A1-0BB4-469B-B32E-9306ADB63554}" destId="{2D403F6F-B398-4C16-ACFC-70C08E6EBA82}" srcOrd="0" destOrd="0" presId="urn:microsoft.com/office/officeart/2008/layout/HorizontalMultiLevelHierarchy"/>
    <dgm:cxn modelId="{3B4D388C-11E5-4D00-BFCE-0997A41FF43F}" type="presParOf" srcId="{23B0E2A1-0BB4-469B-B32E-9306ADB63554}" destId="{BCA0D617-E994-4956-806A-C9E08A4A6D6E}" srcOrd="1" destOrd="0" presId="urn:microsoft.com/office/officeart/2008/layout/HorizontalMultiLevelHierarchy"/>
    <dgm:cxn modelId="{6F9E870B-13D4-4E3C-8B21-08D8969A3E80}" type="presParOf" srcId="{919447E0-1474-4255-9E7B-C7CC90A58D24}" destId="{685C4258-4F9B-4361-BBC0-E81789BDC429}" srcOrd="2" destOrd="0" presId="urn:microsoft.com/office/officeart/2008/layout/HorizontalMultiLevelHierarchy"/>
    <dgm:cxn modelId="{6E8CCEA2-1B56-4B8A-AE74-28017FC2C373}" type="presParOf" srcId="{685C4258-4F9B-4361-BBC0-E81789BDC429}" destId="{5CDE85C4-E445-4D18-BF1B-034F5C972D16}" srcOrd="0" destOrd="0" presId="urn:microsoft.com/office/officeart/2008/layout/HorizontalMultiLevelHierarchy"/>
    <dgm:cxn modelId="{FD38F5DF-D9A2-4AC8-90DD-C8C1C8EE21C1}" type="presParOf" srcId="{919447E0-1474-4255-9E7B-C7CC90A58D24}" destId="{73BC0E05-63F2-4EB6-97B8-859A3530B88E}" srcOrd="3" destOrd="0" presId="urn:microsoft.com/office/officeart/2008/layout/HorizontalMultiLevelHierarchy"/>
    <dgm:cxn modelId="{934669B8-8FB4-4209-BA31-AFF99506E56F}" type="presParOf" srcId="{73BC0E05-63F2-4EB6-97B8-859A3530B88E}" destId="{8B567465-F1B6-4B22-A195-14DD45E82D31}" srcOrd="0" destOrd="0" presId="urn:microsoft.com/office/officeart/2008/layout/HorizontalMultiLevelHierarchy"/>
    <dgm:cxn modelId="{A9CA0CD0-4517-4E38-8133-4705053FCED1}" type="presParOf" srcId="{73BC0E05-63F2-4EB6-97B8-859A3530B88E}" destId="{9179BEC7-65AC-448F-8242-8C3D26D29C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8E34E-2BBA-4116-BCF3-2D7D2309508D}" type="doc">
      <dgm:prSet loTypeId="urn:microsoft.com/office/officeart/2005/8/layout/process1" loCatId="process" qsTypeId="urn:microsoft.com/office/officeart/2005/8/quickstyle/3d1" qsCatId="3D" csTypeId="urn:microsoft.com/office/officeart/2005/8/colors/colorful5" csCatId="colorful" phldr="1"/>
      <dgm:spPr/>
    </dgm:pt>
    <dgm:pt modelId="{1F879AD2-2F6C-4EB1-B7B4-418361462EF7}">
      <dgm:prSet phldrT="[Texto]" custT="1"/>
      <dgm:spPr/>
      <dgm:t>
        <a:bodyPr/>
        <a:lstStyle/>
        <a:p>
          <a:r>
            <a:rPr lang="es-EC" sz="1600" dirty="0" smtClean="0"/>
            <a:t>Ineficiencia de los procesos</a:t>
          </a:r>
          <a:endParaRPr lang="es-ES" sz="1600" dirty="0"/>
        </a:p>
      </dgm:t>
    </dgm:pt>
    <dgm:pt modelId="{2B55E6E5-C8D9-4C79-90C1-B650F3040FA7}" type="parTrans" cxnId="{311A05A4-99D2-49C6-A80C-81F631F522B1}">
      <dgm:prSet/>
      <dgm:spPr/>
      <dgm:t>
        <a:bodyPr/>
        <a:lstStyle/>
        <a:p>
          <a:endParaRPr lang="es-ES"/>
        </a:p>
      </dgm:t>
    </dgm:pt>
    <dgm:pt modelId="{A7672367-638F-4325-B3DB-0FFDE976E994}" type="sibTrans" cxnId="{311A05A4-99D2-49C6-A80C-81F631F522B1}">
      <dgm:prSet/>
      <dgm:spPr/>
      <dgm:t>
        <a:bodyPr/>
        <a:lstStyle/>
        <a:p>
          <a:endParaRPr lang="es-ES"/>
        </a:p>
      </dgm:t>
    </dgm:pt>
    <dgm:pt modelId="{DC73E612-83E3-4124-9144-DFFBE63CEE25}">
      <dgm:prSet phldrT="[Texto]" custT="1"/>
      <dgm:spPr/>
      <dgm:t>
        <a:bodyPr/>
        <a:lstStyle/>
        <a:p>
          <a:r>
            <a:rPr lang="es-EC" sz="1600" dirty="0" smtClean="0"/>
            <a:t>Incrementando los gastos</a:t>
          </a:r>
          <a:endParaRPr lang="es-ES" sz="1600" dirty="0"/>
        </a:p>
      </dgm:t>
    </dgm:pt>
    <dgm:pt modelId="{107E2A8C-3738-49C4-A52A-886C08C23041}" type="parTrans" cxnId="{8D9D1BF1-632A-4076-B6DF-24C4673D2D21}">
      <dgm:prSet/>
      <dgm:spPr/>
      <dgm:t>
        <a:bodyPr/>
        <a:lstStyle/>
        <a:p>
          <a:endParaRPr lang="es-ES"/>
        </a:p>
      </dgm:t>
    </dgm:pt>
    <dgm:pt modelId="{1D5C9D77-291B-4EB9-A2F6-F765848B2242}" type="sibTrans" cxnId="{8D9D1BF1-632A-4076-B6DF-24C4673D2D21}">
      <dgm:prSet/>
      <dgm:spPr/>
      <dgm:t>
        <a:bodyPr/>
        <a:lstStyle/>
        <a:p>
          <a:endParaRPr lang="es-ES"/>
        </a:p>
      </dgm:t>
    </dgm:pt>
    <dgm:pt modelId="{D5802DDA-B850-44DF-AE33-004263BF6ABC}" type="pres">
      <dgm:prSet presAssocID="{FBF8E34E-2BBA-4116-BCF3-2D7D2309508D}" presName="Name0" presStyleCnt="0">
        <dgm:presLayoutVars>
          <dgm:dir/>
          <dgm:resizeHandles val="exact"/>
        </dgm:presLayoutVars>
      </dgm:prSet>
      <dgm:spPr/>
    </dgm:pt>
    <dgm:pt modelId="{6D9C900A-E073-4A7C-A32B-8DB626F91221}" type="pres">
      <dgm:prSet presAssocID="{1F879AD2-2F6C-4EB1-B7B4-418361462EF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BD9CB-F142-41B7-B4A1-011D0CA51437}" type="pres">
      <dgm:prSet presAssocID="{A7672367-638F-4325-B3DB-0FFDE976E994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1C06742-36FE-4B8F-B6CA-70D89FA8CB19}" type="pres">
      <dgm:prSet presAssocID="{A7672367-638F-4325-B3DB-0FFDE976E994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04F37AB-2B87-4C39-A1DD-875DA8A28AAF}" type="pres">
      <dgm:prSet presAssocID="{DC73E612-83E3-4124-9144-DFFBE63CEE2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1A05A4-99D2-49C6-A80C-81F631F522B1}" srcId="{FBF8E34E-2BBA-4116-BCF3-2D7D2309508D}" destId="{1F879AD2-2F6C-4EB1-B7B4-418361462EF7}" srcOrd="0" destOrd="0" parTransId="{2B55E6E5-C8D9-4C79-90C1-B650F3040FA7}" sibTransId="{A7672367-638F-4325-B3DB-0FFDE976E994}"/>
    <dgm:cxn modelId="{A15988C7-8CD2-40CA-B690-7F2B14979E00}" type="presOf" srcId="{A7672367-638F-4325-B3DB-0FFDE976E994}" destId="{51C06742-36FE-4B8F-B6CA-70D89FA8CB19}" srcOrd="1" destOrd="0" presId="urn:microsoft.com/office/officeart/2005/8/layout/process1"/>
    <dgm:cxn modelId="{8D9D1BF1-632A-4076-B6DF-24C4673D2D21}" srcId="{FBF8E34E-2BBA-4116-BCF3-2D7D2309508D}" destId="{DC73E612-83E3-4124-9144-DFFBE63CEE25}" srcOrd="1" destOrd="0" parTransId="{107E2A8C-3738-49C4-A52A-886C08C23041}" sibTransId="{1D5C9D77-291B-4EB9-A2F6-F765848B2242}"/>
    <dgm:cxn modelId="{D302489F-AF8F-4805-A634-3581C2F2A2FD}" type="presOf" srcId="{DC73E612-83E3-4124-9144-DFFBE63CEE25}" destId="{D04F37AB-2B87-4C39-A1DD-875DA8A28AAF}" srcOrd="0" destOrd="0" presId="urn:microsoft.com/office/officeart/2005/8/layout/process1"/>
    <dgm:cxn modelId="{76EB584A-7A42-475F-B616-5AADB4D9E0C3}" type="presOf" srcId="{A7672367-638F-4325-B3DB-0FFDE976E994}" destId="{478BD9CB-F142-41B7-B4A1-011D0CA51437}" srcOrd="0" destOrd="0" presId="urn:microsoft.com/office/officeart/2005/8/layout/process1"/>
    <dgm:cxn modelId="{C7BE3DB1-3FB3-4EE7-8DA8-75DB8FCD3B46}" type="presOf" srcId="{FBF8E34E-2BBA-4116-BCF3-2D7D2309508D}" destId="{D5802DDA-B850-44DF-AE33-004263BF6ABC}" srcOrd="0" destOrd="0" presId="urn:microsoft.com/office/officeart/2005/8/layout/process1"/>
    <dgm:cxn modelId="{596CC646-1742-4EAA-81A2-BAED18796A3B}" type="presOf" srcId="{1F879AD2-2F6C-4EB1-B7B4-418361462EF7}" destId="{6D9C900A-E073-4A7C-A32B-8DB626F91221}" srcOrd="0" destOrd="0" presId="urn:microsoft.com/office/officeart/2005/8/layout/process1"/>
    <dgm:cxn modelId="{0C948866-39FC-48DF-9809-F3341A25D90C}" type="presParOf" srcId="{D5802DDA-B850-44DF-AE33-004263BF6ABC}" destId="{6D9C900A-E073-4A7C-A32B-8DB626F91221}" srcOrd="0" destOrd="0" presId="urn:microsoft.com/office/officeart/2005/8/layout/process1"/>
    <dgm:cxn modelId="{CB328B5A-678F-4795-8666-65511DB269E7}" type="presParOf" srcId="{D5802DDA-B850-44DF-AE33-004263BF6ABC}" destId="{478BD9CB-F142-41B7-B4A1-011D0CA51437}" srcOrd="1" destOrd="0" presId="urn:microsoft.com/office/officeart/2005/8/layout/process1"/>
    <dgm:cxn modelId="{7B43FD4A-02DB-4A40-A3B6-66EA6F17010F}" type="presParOf" srcId="{478BD9CB-F142-41B7-B4A1-011D0CA51437}" destId="{51C06742-36FE-4B8F-B6CA-70D89FA8CB19}" srcOrd="0" destOrd="0" presId="urn:microsoft.com/office/officeart/2005/8/layout/process1"/>
    <dgm:cxn modelId="{47EEE639-4B24-40BC-87FA-3CDBB9322C82}" type="presParOf" srcId="{D5802DDA-B850-44DF-AE33-004263BF6ABC}" destId="{D04F37AB-2B87-4C39-A1DD-875DA8A28AA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871A19-A829-4C9A-A4D9-32139C1F6EC4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83F43A2-3BF4-405D-A8D6-A72247FB9AFB}">
      <dgm:prSet phldrT="[Texto]" custT="1"/>
      <dgm:spPr>
        <a:solidFill>
          <a:srgbClr val="009999"/>
        </a:solidFill>
        <a:ln>
          <a:solidFill>
            <a:srgbClr val="009999"/>
          </a:solidFill>
        </a:ln>
      </dgm:spPr>
      <dgm:t>
        <a:bodyPr/>
        <a:lstStyle/>
        <a:p>
          <a:r>
            <a:rPr lang="es-ES" sz="2400" dirty="0" smtClean="0"/>
            <a:t>RECOMENDACIONES</a:t>
          </a:r>
          <a:endParaRPr lang="es-ES" sz="2400" dirty="0"/>
        </a:p>
      </dgm:t>
    </dgm:pt>
    <dgm:pt modelId="{9BC0DDBF-0446-406B-B249-D959DB077A17}" type="parTrans" cxnId="{20DE7008-11C8-45F8-95D5-DB75D6EA20A9}">
      <dgm:prSet/>
      <dgm:spPr/>
      <dgm:t>
        <a:bodyPr/>
        <a:lstStyle/>
        <a:p>
          <a:endParaRPr lang="es-ES" sz="1800"/>
        </a:p>
      </dgm:t>
    </dgm:pt>
    <dgm:pt modelId="{0B137CD8-BE66-46A6-95CF-B696E43E8069}" type="sibTrans" cxnId="{20DE7008-11C8-45F8-95D5-DB75D6EA20A9}">
      <dgm:prSet/>
      <dgm:spPr/>
      <dgm:t>
        <a:bodyPr/>
        <a:lstStyle/>
        <a:p>
          <a:endParaRPr lang="es-ES" sz="1800"/>
        </a:p>
      </dgm:t>
    </dgm:pt>
    <dgm:pt modelId="{6AFBBB81-5914-414D-B055-FD17C9EC0DD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rgbClr val="008080"/>
          </a:solidFill>
        </a:ln>
      </dgm:spPr>
      <dgm:t>
        <a:bodyPr/>
        <a:lstStyle/>
        <a:p>
          <a:r>
            <a:rPr lang="es-EC" sz="1800" dirty="0" smtClean="0"/>
            <a:t>Implementar estrategias de comunicación entre las sucursales para mejorar la distribución de la mercadería de manera efectiva e incrementar la satisfacción del cliente. </a:t>
          </a:r>
          <a:endParaRPr lang="es-ES" sz="1800" dirty="0"/>
        </a:p>
      </dgm:t>
    </dgm:pt>
    <dgm:pt modelId="{6951DD37-0329-4F84-8D77-B68B8DD0DC95}" type="parTrans" cxnId="{3ECC6DB1-91BC-479E-9085-0B38029C65BA}">
      <dgm:prSet custT="1"/>
      <dgm:spPr/>
      <dgm:t>
        <a:bodyPr/>
        <a:lstStyle/>
        <a:p>
          <a:endParaRPr lang="es-ES" sz="1800"/>
        </a:p>
      </dgm:t>
    </dgm:pt>
    <dgm:pt modelId="{B8BB6AB1-3208-418A-B0FA-8E6CB97467BD}" type="sibTrans" cxnId="{3ECC6DB1-91BC-479E-9085-0B38029C65BA}">
      <dgm:prSet/>
      <dgm:spPr/>
      <dgm:t>
        <a:bodyPr/>
        <a:lstStyle/>
        <a:p>
          <a:endParaRPr lang="es-ES" sz="1800"/>
        </a:p>
      </dgm:t>
    </dgm:pt>
    <dgm:pt modelId="{CD7F28E6-1566-4AF6-A688-E3C9C243EB6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rgbClr val="008080"/>
          </a:solidFill>
        </a:ln>
      </dgm:spPr>
      <dgm:t>
        <a:bodyPr/>
        <a:lstStyle/>
        <a:p>
          <a:r>
            <a:rPr lang="es-EC" sz="1800" dirty="0" smtClean="0"/>
            <a:t>Realizar evaluaciones internas periódicas al Sistema de Gestión de Calidad de la empresa para identificar oportunidades de mejora que permitan reducir </a:t>
          </a:r>
          <a:r>
            <a:rPr lang="es-EC" sz="1800" smtClean="0"/>
            <a:t>gastos e </a:t>
          </a:r>
          <a:r>
            <a:rPr lang="es-EC" sz="1800" dirty="0" smtClean="0"/>
            <a:t>incrementar sus ventas a través de la satisfacción del cliente.</a:t>
          </a:r>
          <a:endParaRPr lang="es-ES" sz="1800" dirty="0"/>
        </a:p>
      </dgm:t>
    </dgm:pt>
    <dgm:pt modelId="{8283A8D8-7066-421D-AC78-D0804EFAEEB4}" type="parTrans" cxnId="{458E7664-ACB8-47EF-9B09-262AC4EC3085}">
      <dgm:prSet custT="1"/>
      <dgm:spPr/>
      <dgm:t>
        <a:bodyPr/>
        <a:lstStyle/>
        <a:p>
          <a:endParaRPr lang="es-ES" sz="1800"/>
        </a:p>
      </dgm:t>
    </dgm:pt>
    <dgm:pt modelId="{6BB39397-2BAF-4641-BAFB-54923D77BB44}" type="sibTrans" cxnId="{458E7664-ACB8-47EF-9B09-262AC4EC3085}">
      <dgm:prSet/>
      <dgm:spPr/>
      <dgm:t>
        <a:bodyPr/>
        <a:lstStyle/>
        <a:p>
          <a:endParaRPr lang="es-ES" sz="1800"/>
        </a:p>
      </dgm:t>
    </dgm:pt>
    <dgm:pt modelId="{25FAE328-C921-4508-BACC-8A4AB0F6620D}" type="pres">
      <dgm:prSet presAssocID="{4D871A19-A829-4C9A-A4D9-32139C1F6EC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CF496A-184F-46CC-AEA3-D410BC1BA117}" type="pres">
      <dgm:prSet presAssocID="{783F43A2-3BF4-405D-A8D6-A72247FB9AFB}" presName="root1" presStyleCnt="0"/>
      <dgm:spPr/>
    </dgm:pt>
    <dgm:pt modelId="{67B64B4E-2B57-467E-B66B-5E73D71709D0}" type="pres">
      <dgm:prSet presAssocID="{783F43A2-3BF4-405D-A8D6-A72247FB9AF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9447E0-1474-4255-9E7B-C7CC90A58D24}" type="pres">
      <dgm:prSet presAssocID="{783F43A2-3BF4-405D-A8D6-A72247FB9AFB}" presName="level2hierChild" presStyleCnt="0"/>
      <dgm:spPr/>
    </dgm:pt>
    <dgm:pt modelId="{C2592F71-0575-46D9-A21B-92AB4EF70C04}" type="pres">
      <dgm:prSet presAssocID="{6951DD37-0329-4F84-8D77-B68B8DD0DC95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F5CB7F1-6C84-4E6C-972B-FDD00EE6D4C7}" type="pres">
      <dgm:prSet presAssocID="{6951DD37-0329-4F84-8D77-B68B8DD0DC95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3B0E2A1-0BB4-469B-B32E-9306ADB63554}" type="pres">
      <dgm:prSet presAssocID="{6AFBBB81-5914-414D-B055-FD17C9EC0DDB}" presName="root2" presStyleCnt="0"/>
      <dgm:spPr/>
    </dgm:pt>
    <dgm:pt modelId="{2D403F6F-B398-4C16-ACFC-70C08E6EBA82}" type="pres">
      <dgm:prSet presAssocID="{6AFBBB81-5914-414D-B055-FD17C9EC0DDB}" presName="LevelTwoTextNode" presStyleLbl="node2" presStyleIdx="0" presStyleCnt="2" custScaleX="258009" custScaleY="192905" custLinFactNeighborY="-7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0D617-E994-4956-806A-C9E08A4A6D6E}" type="pres">
      <dgm:prSet presAssocID="{6AFBBB81-5914-414D-B055-FD17C9EC0DDB}" presName="level3hierChild" presStyleCnt="0"/>
      <dgm:spPr/>
    </dgm:pt>
    <dgm:pt modelId="{685C4258-4F9B-4361-BBC0-E81789BDC429}" type="pres">
      <dgm:prSet presAssocID="{8283A8D8-7066-421D-AC78-D0804EFAEEB4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CDE85C4-E445-4D18-BF1B-034F5C972D16}" type="pres">
      <dgm:prSet presAssocID="{8283A8D8-7066-421D-AC78-D0804EFAEEB4}" presName="connTx" presStyleLbl="parChTrans1D2" presStyleIdx="1" presStyleCnt="2"/>
      <dgm:spPr/>
      <dgm:t>
        <a:bodyPr/>
        <a:lstStyle/>
        <a:p>
          <a:endParaRPr lang="es-ES"/>
        </a:p>
      </dgm:t>
    </dgm:pt>
    <dgm:pt modelId="{73BC0E05-63F2-4EB6-97B8-859A3530B88E}" type="pres">
      <dgm:prSet presAssocID="{CD7F28E6-1566-4AF6-A688-E3C9C243EB60}" presName="root2" presStyleCnt="0"/>
      <dgm:spPr/>
    </dgm:pt>
    <dgm:pt modelId="{8B567465-F1B6-4B22-A195-14DD45E82D31}" type="pres">
      <dgm:prSet presAssocID="{CD7F28E6-1566-4AF6-A688-E3C9C243EB60}" presName="LevelTwoTextNode" presStyleLbl="node2" presStyleIdx="1" presStyleCnt="2" custScaleX="258009" custScaleY="192905" custLinFactNeighborY="-7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79BEC7-65AC-448F-8242-8C3D26D29CC8}" type="pres">
      <dgm:prSet presAssocID="{CD7F28E6-1566-4AF6-A688-E3C9C243EB60}" presName="level3hierChild" presStyleCnt="0"/>
      <dgm:spPr/>
    </dgm:pt>
  </dgm:ptLst>
  <dgm:cxnLst>
    <dgm:cxn modelId="{67082D17-8400-4092-8592-DE22744FE82D}" type="presOf" srcId="{8283A8D8-7066-421D-AC78-D0804EFAEEB4}" destId="{685C4258-4F9B-4361-BBC0-E81789BDC429}" srcOrd="0" destOrd="0" presId="urn:microsoft.com/office/officeart/2008/layout/HorizontalMultiLevelHierarchy"/>
    <dgm:cxn modelId="{458E7664-ACB8-47EF-9B09-262AC4EC3085}" srcId="{783F43A2-3BF4-405D-A8D6-A72247FB9AFB}" destId="{CD7F28E6-1566-4AF6-A688-E3C9C243EB60}" srcOrd="1" destOrd="0" parTransId="{8283A8D8-7066-421D-AC78-D0804EFAEEB4}" sibTransId="{6BB39397-2BAF-4641-BAFB-54923D77BB44}"/>
    <dgm:cxn modelId="{5F4585A6-E7E2-4C6B-959C-6FC4951E123E}" type="presOf" srcId="{6951DD37-0329-4F84-8D77-B68B8DD0DC95}" destId="{C2592F71-0575-46D9-A21B-92AB4EF70C04}" srcOrd="0" destOrd="0" presId="urn:microsoft.com/office/officeart/2008/layout/HorizontalMultiLevelHierarchy"/>
    <dgm:cxn modelId="{3ECC6DB1-91BC-479E-9085-0B38029C65BA}" srcId="{783F43A2-3BF4-405D-A8D6-A72247FB9AFB}" destId="{6AFBBB81-5914-414D-B055-FD17C9EC0DDB}" srcOrd="0" destOrd="0" parTransId="{6951DD37-0329-4F84-8D77-B68B8DD0DC95}" sibTransId="{B8BB6AB1-3208-418A-B0FA-8E6CB97467BD}"/>
    <dgm:cxn modelId="{89F75BBB-029E-4E58-B9AD-7D1ABD3A9300}" type="presOf" srcId="{6951DD37-0329-4F84-8D77-B68B8DD0DC95}" destId="{9F5CB7F1-6C84-4E6C-972B-FDD00EE6D4C7}" srcOrd="1" destOrd="0" presId="urn:microsoft.com/office/officeart/2008/layout/HorizontalMultiLevelHierarchy"/>
    <dgm:cxn modelId="{20DE7008-11C8-45F8-95D5-DB75D6EA20A9}" srcId="{4D871A19-A829-4C9A-A4D9-32139C1F6EC4}" destId="{783F43A2-3BF4-405D-A8D6-A72247FB9AFB}" srcOrd="0" destOrd="0" parTransId="{9BC0DDBF-0446-406B-B249-D959DB077A17}" sibTransId="{0B137CD8-BE66-46A6-95CF-B696E43E8069}"/>
    <dgm:cxn modelId="{8DBD5FCE-3ED8-4410-BFAE-3864E50218E6}" type="presOf" srcId="{783F43A2-3BF4-405D-A8D6-A72247FB9AFB}" destId="{67B64B4E-2B57-467E-B66B-5E73D71709D0}" srcOrd="0" destOrd="0" presId="urn:microsoft.com/office/officeart/2008/layout/HorizontalMultiLevelHierarchy"/>
    <dgm:cxn modelId="{87AF05FB-D795-441B-9635-1E7BC053052A}" type="presOf" srcId="{6AFBBB81-5914-414D-B055-FD17C9EC0DDB}" destId="{2D403F6F-B398-4C16-ACFC-70C08E6EBA82}" srcOrd="0" destOrd="0" presId="urn:microsoft.com/office/officeart/2008/layout/HorizontalMultiLevelHierarchy"/>
    <dgm:cxn modelId="{BCC017AD-EC0D-4300-A697-2E4A26287BD7}" type="presOf" srcId="{CD7F28E6-1566-4AF6-A688-E3C9C243EB60}" destId="{8B567465-F1B6-4B22-A195-14DD45E82D31}" srcOrd="0" destOrd="0" presId="urn:microsoft.com/office/officeart/2008/layout/HorizontalMultiLevelHierarchy"/>
    <dgm:cxn modelId="{B95C5A52-49FE-484A-A5AF-0063EA8E1764}" type="presOf" srcId="{8283A8D8-7066-421D-AC78-D0804EFAEEB4}" destId="{5CDE85C4-E445-4D18-BF1B-034F5C972D16}" srcOrd="1" destOrd="0" presId="urn:microsoft.com/office/officeart/2008/layout/HorizontalMultiLevelHierarchy"/>
    <dgm:cxn modelId="{76F33A2B-C738-436E-A5CE-5884A0EFE917}" type="presOf" srcId="{4D871A19-A829-4C9A-A4D9-32139C1F6EC4}" destId="{25FAE328-C921-4508-BACC-8A4AB0F6620D}" srcOrd="0" destOrd="0" presId="urn:microsoft.com/office/officeart/2008/layout/HorizontalMultiLevelHierarchy"/>
    <dgm:cxn modelId="{793CFA4F-DD1B-40D5-87F1-FBA0E08EC940}" type="presParOf" srcId="{25FAE328-C921-4508-BACC-8A4AB0F6620D}" destId="{F2CF496A-184F-46CC-AEA3-D410BC1BA117}" srcOrd="0" destOrd="0" presId="urn:microsoft.com/office/officeart/2008/layout/HorizontalMultiLevelHierarchy"/>
    <dgm:cxn modelId="{46563F5D-6059-42B3-929D-A2F52646A8CB}" type="presParOf" srcId="{F2CF496A-184F-46CC-AEA3-D410BC1BA117}" destId="{67B64B4E-2B57-467E-B66B-5E73D71709D0}" srcOrd="0" destOrd="0" presId="urn:microsoft.com/office/officeart/2008/layout/HorizontalMultiLevelHierarchy"/>
    <dgm:cxn modelId="{4493D07F-51B7-4C8C-A5EC-D59449A0CCA3}" type="presParOf" srcId="{F2CF496A-184F-46CC-AEA3-D410BC1BA117}" destId="{919447E0-1474-4255-9E7B-C7CC90A58D24}" srcOrd="1" destOrd="0" presId="urn:microsoft.com/office/officeart/2008/layout/HorizontalMultiLevelHierarchy"/>
    <dgm:cxn modelId="{4E15A5C5-3FBE-4BE5-97BA-C27F342740FE}" type="presParOf" srcId="{919447E0-1474-4255-9E7B-C7CC90A58D24}" destId="{C2592F71-0575-46D9-A21B-92AB4EF70C04}" srcOrd="0" destOrd="0" presId="urn:microsoft.com/office/officeart/2008/layout/HorizontalMultiLevelHierarchy"/>
    <dgm:cxn modelId="{FBDAA1F2-5092-49A0-B4E5-01FB97B1D420}" type="presParOf" srcId="{C2592F71-0575-46D9-A21B-92AB4EF70C04}" destId="{9F5CB7F1-6C84-4E6C-972B-FDD00EE6D4C7}" srcOrd="0" destOrd="0" presId="urn:microsoft.com/office/officeart/2008/layout/HorizontalMultiLevelHierarchy"/>
    <dgm:cxn modelId="{418158E3-7129-4F8B-96B6-6CCE085CB87F}" type="presParOf" srcId="{919447E0-1474-4255-9E7B-C7CC90A58D24}" destId="{23B0E2A1-0BB4-469B-B32E-9306ADB63554}" srcOrd="1" destOrd="0" presId="urn:microsoft.com/office/officeart/2008/layout/HorizontalMultiLevelHierarchy"/>
    <dgm:cxn modelId="{593EA489-2D84-4615-A348-CAEFF394F817}" type="presParOf" srcId="{23B0E2A1-0BB4-469B-B32E-9306ADB63554}" destId="{2D403F6F-B398-4C16-ACFC-70C08E6EBA82}" srcOrd="0" destOrd="0" presId="urn:microsoft.com/office/officeart/2008/layout/HorizontalMultiLevelHierarchy"/>
    <dgm:cxn modelId="{CE9D6995-36BA-47ED-BC80-79AE4D0FF71D}" type="presParOf" srcId="{23B0E2A1-0BB4-469B-B32E-9306ADB63554}" destId="{BCA0D617-E994-4956-806A-C9E08A4A6D6E}" srcOrd="1" destOrd="0" presId="urn:microsoft.com/office/officeart/2008/layout/HorizontalMultiLevelHierarchy"/>
    <dgm:cxn modelId="{BBF21308-6E90-40D0-BD27-E96A2055111A}" type="presParOf" srcId="{919447E0-1474-4255-9E7B-C7CC90A58D24}" destId="{685C4258-4F9B-4361-BBC0-E81789BDC429}" srcOrd="2" destOrd="0" presId="urn:microsoft.com/office/officeart/2008/layout/HorizontalMultiLevelHierarchy"/>
    <dgm:cxn modelId="{4A1C3DD1-6460-4967-B751-F6F50ECCC674}" type="presParOf" srcId="{685C4258-4F9B-4361-BBC0-E81789BDC429}" destId="{5CDE85C4-E445-4D18-BF1B-034F5C972D16}" srcOrd="0" destOrd="0" presId="urn:microsoft.com/office/officeart/2008/layout/HorizontalMultiLevelHierarchy"/>
    <dgm:cxn modelId="{5679AE2D-369B-4E91-9692-9F72DE69587B}" type="presParOf" srcId="{919447E0-1474-4255-9E7B-C7CC90A58D24}" destId="{73BC0E05-63F2-4EB6-97B8-859A3530B88E}" srcOrd="3" destOrd="0" presId="urn:microsoft.com/office/officeart/2008/layout/HorizontalMultiLevelHierarchy"/>
    <dgm:cxn modelId="{F8CF3EF9-426D-4920-BBD3-211BA776C617}" type="presParOf" srcId="{73BC0E05-63F2-4EB6-97B8-859A3530B88E}" destId="{8B567465-F1B6-4B22-A195-14DD45E82D31}" srcOrd="0" destOrd="0" presId="urn:microsoft.com/office/officeart/2008/layout/HorizontalMultiLevelHierarchy"/>
    <dgm:cxn modelId="{B7D034D1-8A63-4933-A2BF-361D66D29F1A}" type="presParOf" srcId="{73BC0E05-63F2-4EB6-97B8-859A3530B88E}" destId="{9179BEC7-65AC-448F-8242-8C3D26D29CC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F8E34E-2BBA-4116-BCF3-2D7D2309508D}" type="doc">
      <dgm:prSet loTypeId="urn:microsoft.com/office/officeart/2005/8/layout/process1" loCatId="process" qsTypeId="urn:microsoft.com/office/officeart/2005/8/quickstyle/3d1" qsCatId="3D" csTypeId="urn:microsoft.com/office/officeart/2005/8/colors/colorful1" csCatId="colorful" phldr="1"/>
      <dgm:spPr/>
    </dgm:pt>
    <dgm:pt modelId="{1F879AD2-2F6C-4EB1-B7B4-418361462EF7}">
      <dgm:prSet phldrT="[Texto]" custT="1"/>
      <dgm:spPr/>
      <dgm:t>
        <a:bodyPr/>
        <a:lstStyle/>
        <a:p>
          <a:r>
            <a:rPr lang="es-EC" sz="1600" dirty="0" smtClean="0"/>
            <a:t>Incumplimiento de los requerimientos de Norma ISO</a:t>
          </a:r>
          <a:endParaRPr lang="es-ES" sz="1600" dirty="0"/>
        </a:p>
      </dgm:t>
    </dgm:pt>
    <dgm:pt modelId="{2B55E6E5-C8D9-4C79-90C1-B650F3040FA7}" type="parTrans" cxnId="{311A05A4-99D2-49C6-A80C-81F631F522B1}">
      <dgm:prSet/>
      <dgm:spPr/>
      <dgm:t>
        <a:bodyPr/>
        <a:lstStyle/>
        <a:p>
          <a:endParaRPr lang="es-ES"/>
        </a:p>
      </dgm:t>
    </dgm:pt>
    <dgm:pt modelId="{A7672367-638F-4325-B3DB-0FFDE976E994}" type="sibTrans" cxnId="{311A05A4-99D2-49C6-A80C-81F631F522B1}">
      <dgm:prSet/>
      <dgm:spPr/>
      <dgm:t>
        <a:bodyPr/>
        <a:lstStyle/>
        <a:p>
          <a:endParaRPr lang="es-ES"/>
        </a:p>
      </dgm:t>
    </dgm:pt>
    <dgm:pt modelId="{DC73E612-83E3-4124-9144-DFFBE63CEE25}">
      <dgm:prSet phldrT="[Texto]" custT="1"/>
      <dgm:spPr/>
      <dgm:t>
        <a:bodyPr/>
        <a:lstStyle/>
        <a:p>
          <a:r>
            <a:rPr lang="es-EC" sz="1600" dirty="0" smtClean="0"/>
            <a:t>Insatisfacción de los clientes </a:t>
          </a:r>
          <a:endParaRPr lang="es-ES" sz="1600" dirty="0"/>
        </a:p>
      </dgm:t>
    </dgm:pt>
    <dgm:pt modelId="{107E2A8C-3738-49C4-A52A-886C08C23041}" type="parTrans" cxnId="{8D9D1BF1-632A-4076-B6DF-24C4673D2D21}">
      <dgm:prSet/>
      <dgm:spPr/>
      <dgm:t>
        <a:bodyPr/>
        <a:lstStyle/>
        <a:p>
          <a:endParaRPr lang="es-ES"/>
        </a:p>
      </dgm:t>
    </dgm:pt>
    <dgm:pt modelId="{1D5C9D77-291B-4EB9-A2F6-F765848B2242}" type="sibTrans" cxnId="{8D9D1BF1-632A-4076-B6DF-24C4673D2D21}">
      <dgm:prSet/>
      <dgm:spPr/>
      <dgm:t>
        <a:bodyPr/>
        <a:lstStyle/>
        <a:p>
          <a:endParaRPr lang="es-ES"/>
        </a:p>
      </dgm:t>
    </dgm:pt>
    <dgm:pt modelId="{D5802DDA-B850-44DF-AE33-004263BF6ABC}" type="pres">
      <dgm:prSet presAssocID="{FBF8E34E-2BBA-4116-BCF3-2D7D2309508D}" presName="Name0" presStyleCnt="0">
        <dgm:presLayoutVars>
          <dgm:dir/>
          <dgm:resizeHandles val="exact"/>
        </dgm:presLayoutVars>
      </dgm:prSet>
      <dgm:spPr/>
    </dgm:pt>
    <dgm:pt modelId="{6D9C900A-E073-4A7C-A32B-8DB626F91221}" type="pres">
      <dgm:prSet presAssocID="{1F879AD2-2F6C-4EB1-B7B4-418361462EF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8BD9CB-F142-41B7-B4A1-011D0CA51437}" type="pres">
      <dgm:prSet presAssocID="{A7672367-638F-4325-B3DB-0FFDE976E994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1C06742-36FE-4B8F-B6CA-70D89FA8CB19}" type="pres">
      <dgm:prSet presAssocID="{A7672367-638F-4325-B3DB-0FFDE976E994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04F37AB-2B87-4C39-A1DD-875DA8A28AAF}" type="pres">
      <dgm:prSet presAssocID="{DC73E612-83E3-4124-9144-DFFBE63CEE2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6EC270-C79B-4F0E-82BB-82D3A16D2830}" type="presOf" srcId="{FBF8E34E-2BBA-4116-BCF3-2D7D2309508D}" destId="{D5802DDA-B850-44DF-AE33-004263BF6ABC}" srcOrd="0" destOrd="0" presId="urn:microsoft.com/office/officeart/2005/8/layout/process1"/>
    <dgm:cxn modelId="{38306F5B-6A9C-4F29-8605-ECEBBAC1E998}" type="presOf" srcId="{A7672367-638F-4325-B3DB-0FFDE976E994}" destId="{478BD9CB-F142-41B7-B4A1-011D0CA51437}" srcOrd="0" destOrd="0" presId="urn:microsoft.com/office/officeart/2005/8/layout/process1"/>
    <dgm:cxn modelId="{047DDE2D-6C2F-4300-9BF2-32B4337B6B93}" type="presOf" srcId="{1F879AD2-2F6C-4EB1-B7B4-418361462EF7}" destId="{6D9C900A-E073-4A7C-A32B-8DB626F91221}" srcOrd="0" destOrd="0" presId="urn:microsoft.com/office/officeart/2005/8/layout/process1"/>
    <dgm:cxn modelId="{1217FA74-50EA-4548-AED3-AB44817567D9}" type="presOf" srcId="{DC73E612-83E3-4124-9144-DFFBE63CEE25}" destId="{D04F37AB-2B87-4C39-A1DD-875DA8A28AAF}" srcOrd="0" destOrd="0" presId="urn:microsoft.com/office/officeart/2005/8/layout/process1"/>
    <dgm:cxn modelId="{311A05A4-99D2-49C6-A80C-81F631F522B1}" srcId="{FBF8E34E-2BBA-4116-BCF3-2D7D2309508D}" destId="{1F879AD2-2F6C-4EB1-B7B4-418361462EF7}" srcOrd="0" destOrd="0" parTransId="{2B55E6E5-C8D9-4C79-90C1-B650F3040FA7}" sibTransId="{A7672367-638F-4325-B3DB-0FFDE976E994}"/>
    <dgm:cxn modelId="{70E20B84-BB17-4F19-BFC9-D75D808158DC}" type="presOf" srcId="{A7672367-638F-4325-B3DB-0FFDE976E994}" destId="{51C06742-36FE-4B8F-B6CA-70D89FA8CB19}" srcOrd="1" destOrd="0" presId="urn:microsoft.com/office/officeart/2005/8/layout/process1"/>
    <dgm:cxn modelId="{8D9D1BF1-632A-4076-B6DF-24C4673D2D21}" srcId="{FBF8E34E-2BBA-4116-BCF3-2D7D2309508D}" destId="{DC73E612-83E3-4124-9144-DFFBE63CEE25}" srcOrd="1" destOrd="0" parTransId="{107E2A8C-3738-49C4-A52A-886C08C23041}" sibTransId="{1D5C9D77-291B-4EB9-A2F6-F765848B2242}"/>
    <dgm:cxn modelId="{FE86A182-EA5D-4800-AC8E-657FB95F977C}" type="presParOf" srcId="{D5802DDA-B850-44DF-AE33-004263BF6ABC}" destId="{6D9C900A-E073-4A7C-A32B-8DB626F91221}" srcOrd="0" destOrd="0" presId="urn:microsoft.com/office/officeart/2005/8/layout/process1"/>
    <dgm:cxn modelId="{E6955B3F-7E4C-4C70-9271-9ADB6EE01CC2}" type="presParOf" srcId="{D5802DDA-B850-44DF-AE33-004263BF6ABC}" destId="{478BD9CB-F142-41B7-B4A1-011D0CA51437}" srcOrd="1" destOrd="0" presId="urn:microsoft.com/office/officeart/2005/8/layout/process1"/>
    <dgm:cxn modelId="{A04C7751-1615-475A-8804-6ED6B86712CE}" type="presParOf" srcId="{478BD9CB-F142-41B7-B4A1-011D0CA51437}" destId="{51C06742-36FE-4B8F-B6CA-70D89FA8CB19}" srcOrd="0" destOrd="0" presId="urn:microsoft.com/office/officeart/2005/8/layout/process1"/>
    <dgm:cxn modelId="{FD61D134-6FA7-413E-83F9-D1BF91399C48}" type="presParOf" srcId="{D5802DDA-B850-44DF-AE33-004263BF6ABC}" destId="{D04F37AB-2B87-4C39-A1DD-875DA8A28AA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17B305-4667-4C05-815C-9A4D8830117B}" type="doc">
      <dgm:prSet loTypeId="urn:microsoft.com/office/officeart/2005/8/layout/vList3" loCatId="list" qsTypeId="urn:microsoft.com/office/officeart/2005/8/quickstyle/3d1" qsCatId="3D" csTypeId="urn:microsoft.com/office/officeart/2005/8/colors/accent1_4" csCatId="accent1" phldr="1"/>
      <dgm:spPr/>
    </dgm:pt>
    <dgm:pt modelId="{4EC5B26C-CD65-4854-9738-4EBF48AEFF14}">
      <dgm:prSet phldrT="[Texto]" custT="1"/>
      <dgm:spPr>
        <a:solidFill>
          <a:srgbClr val="008080"/>
        </a:solidFill>
        <a:ln>
          <a:solidFill>
            <a:srgbClr val="008080"/>
          </a:solidFill>
        </a:ln>
      </dgm:spPr>
      <dgm:t>
        <a:bodyPr/>
        <a:lstStyle/>
        <a:p>
          <a:pPr algn="just"/>
          <a:r>
            <a:rPr lang="es-EC" sz="1800" dirty="0" smtClean="0"/>
            <a:t>Mantener un Sistema de Gestión de Calidad eficiente agrega valor a los productos y servicios a través del establecimiento de acciones correctivas e identificación de oportunidades de mejora para la optimización de recursos, proactividad de los empleados y la satisfacción de los clientes permitiendo mejorar la rentabilidad. </a:t>
          </a:r>
          <a:endParaRPr lang="es-EC" sz="1800" dirty="0"/>
        </a:p>
      </dgm:t>
    </dgm:pt>
    <dgm:pt modelId="{197F3F95-B90B-47D9-89B9-A1C0A4EE22A3}" type="parTrans" cxnId="{7DD02F9E-B995-46FE-9CA5-A62DC02C4476}">
      <dgm:prSet/>
      <dgm:spPr/>
      <dgm:t>
        <a:bodyPr/>
        <a:lstStyle/>
        <a:p>
          <a:endParaRPr lang="es-EC"/>
        </a:p>
      </dgm:t>
    </dgm:pt>
    <dgm:pt modelId="{2E8BEB49-2C80-432B-92C2-D93B507FD2AF}" type="sibTrans" cxnId="{7DD02F9E-B995-46FE-9CA5-A62DC02C4476}">
      <dgm:prSet/>
      <dgm:spPr/>
      <dgm:t>
        <a:bodyPr/>
        <a:lstStyle/>
        <a:p>
          <a:endParaRPr lang="es-EC"/>
        </a:p>
      </dgm:t>
    </dgm:pt>
    <dgm:pt modelId="{29404C48-B84F-4011-B5A3-293005C175A7}" type="pres">
      <dgm:prSet presAssocID="{D217B305-4667-4C05-815C-9A4D8830117B}" presName="linearFlow" presStyleCnt="0">
        <dgm:presLayoutVars>
          <dgm:dir/>
          <dgm:resizeHandles val="exact"/>
        </dgm:presLayoutVars>
      </dgm:prSet>
      <dgm:spPr/>
    </dgm:pt>
    <dgm:pt modelId="{7C3DF6B2-E484-47E6-A4E9-B9EA0F8E4398}" type="pres">
      <dgm:prSet presAssocID="{4EC5B26C-CD65-4854-9738-4EBF48AEFF14}" presName="composite" presStyleCnt="0"/>
      <dgm:spPr/>
    </dgm:pt>
    <dgm:pt modelId="{7CAE5A88-3A8E-44D4-8A61-794D25B5612A}" type="pres">
      <dgm:prSet presAssocID="{4EC5B26C-CD65-4854-9738-4EBF48AEFF14}" presName="imgShp" presStyleLbl="fgImgPlace1" presStyleIdx="0" presStyleCnt="1" custLinFactNeighborX="-9059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B2F150E-5E1C-42EC-A0DF-1C4EEEE9FC88}" type="pres">
      <dgm:prSet presAssocID="{4EC5B26C-CD65-4854-9738-4EBF48AEFF14}" presName="txShp" presStyleLbl="node1" presStyleIdx="0" presStyleCnt="1" custScaleX="134692" custLinFactNeighborX="-483" custLinFactNeighborY="10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FAC9CCD-56C8-4070-A90E-45130D7DA1A8}" type="presOf" srcId="{4EC5B26C-CD65-4854-9738-4EBF48AEFF14}" destId="{FB2F150E-5E1C-42EC-A0DF-1C4EEEE9FC88}" srcOrd="0" destOrd="0" presId="urn:microsoft.com/office/officeart/2005/8/layout/vList3"/>
    <dgm:cxn modelId="{7DD02F9E-B995-46FE-9CA5-A62DC02C4476}" srcId="{D217B305-4667-4C05-815C-9A4D8830117B}" destId="{4EC5B26C-CD65-4854-9738-4EBF48AEFF14}" srcOrd="0" destOrd="0" parTransId="{197F3F95-B90B-47D9-89B9-A1C0A4EE22A3}" sibTransId="{2E8BEB49-2C80-432B-92C2-D93B507FD2AF}"/>
    <dgm:cxn modelId="{E081CDF3-32D4-45F8-B139-F7D78859589E}" type="presOf" srcId="{D217B305-4667-4C05-815C-9A4D8830117B}" destId="{29404C48-B84F-4011-B5A3-293005C175A7}" srcOrd="0" destOrd="0" presId="urn:microsoft.com/office/officeart/2005/8/layout/vList3"/>
    <dgm:cxn modelId="{FC0C4042-F481-46A3-8B96-BFE583FC3C77}" type="presParOf" srcId="{29404C48-B84F-4011-B5A3-293005C175A7}" destId="{7C3DF6B2-E484-47E6-A4E9-B9EA0F8E4398}" srcOrd="0" destOrd="0" presId="urn:microsoft.com/office/officeart/2005/8/layout/vList3"/>
    <dgm:cxn modelId="{D11E2789-231D-4C90-AE76-1F7FF697C225}" type="presParOf" srcId="{7C3DF6B2-E484-47E6-A4E9-B9EA0F8E4398}" destId="{7CAE5A88-3A8E-44D4-8A61-794D25B5612A}" srcOrd="0" destOrd="0" presId="urn:microsoft.com/office/officeart/2005/8/layout/vList3"/>
    <dgm:cxn modelId="{42A28826-FB3B-4745-8578-B3FFEC147014}" type="presParOf" srcId="{7C3DF6B2-E484-47E6-A4E9-B9EA0F8E4398}" destId="{FB2F150E-5E1C-42EC-A0DF-1C4EEEE9FC8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35E754-20E5-4CA5-8490-C8DB3D543378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DD09030-3029-47BD-A94E-638170D0A0BE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333399"/>
        </a:solidFill>
        <a:ln>
          <a:solidFill>
            <a:srgbClr val="333399"/>
          </a:solidFill>
        </a:ln>
      </dgm:spPr>
      <dgm:t>
        <a:bodyPr/>
        <a:lstStyle/>
        <a:p>
          <a:pPr algn="just"/>
          <a:r>
            <a:rPr lang="es-EC" sz="1800" dirty="0" smtClean="0"/>
            <a:t>Realizar del evaluación al Sistema de Gestión de la Calidad basado en la Norma ISO 9001:2008 de la empresa Ivan Bohman C.A. para identificar las oportunidades de mejora que permitan incrementar su rentabilidad.</a:t>
          </a:r>
          <a:endParaRPr lang="es-EC" sz="1800" dirty="0"/>
        </a:p>
      </dgm:t>
    </dgm:pt>
    <dgm:pt modelId="{EDB3CD7F-B74A-428A-A39B-F0777D221485}" type="parTrans" cxnId="{F22A7325-1BB2-4219-8527-8A68D15C6E89}">
      <dgm:prSet/>
      <dgm:spPr/>
      <dgm:t>
        <a:bodyPr/>
        <a:lstStyle/>
        <a:p>
          <a:endParaRPr lang="es-EC" sz="1800"/>
        </a:p>
      </dgm:t>
    </dgm:pt>
    <dgm:pt modelId="{5DD2B9EA-0231-4F45-92C4-664EDCB369EF}" type="sibTrans" cxnId="{F22A7325-1BB2-4219-8527-8A68D15C6E89}">
      <dgm:prSet/>
      <dgm:spPr/>
      <dgm:t>
        <a:bodyPr/>
        <a:lstStyle/>
        <a:p>
          <a:endParaRPr lang="es-EC" sz="1800"/>
        </a:p>
      </dgm:t>
    </dgm:pt>
    <dgm:pt modelId="{C520A71E-61D3-4E57-9457-876D5EA2C19D}">
      <dgm:prSet phldrT="[Texto]" custT="1"/>
      <dgm:spPr>
        <a:solidFill>
          <a:srgbClr val="9900CC"/>
        </a:solidFill>
        <a:ln>
          <a:solidFill>
            <a:srgbClr val="9900CC"/>
          </a:solidFill>
        </a:ln>
      </dgm:spPr>
      <dgm:t>
        <a:bodyPr/>
        <a:lstStyle/>
        <a:p>
          <a:pPr algn="just"/>
          <a:r>
            <a:rPr lang="es-EC" sz="1800" dirty="0" smtClean="0"/>
            <a:t>Analizar la información referente a la constitución, </a:t>
          </a:r>
          <a:r>
            <a:rPr lang="es-EC" sz="1800" smtClean="0"/>
            <a:t>normativa interna </a:t>
          </a:r>
          <a:r>
            <a:rPr lang="es-EC" sz="1800" dirty="0" smtClean="0"/>
            <a:t>y Sistema de Gestión de Calidad para conocer la situación actual de la empresa.</a:t>
          </a:r>
          <a:endParaRPr lang="es-EC" sz="1800" dirty="0"/>
        </a:p>
      </dgm:t>
    </dgm:pt>
    <dgm:pt modelId="{DCCEFD61-82C7-48EE-82F0-49C466A16570}" type="parTrans" cxnId="{DDCB58A1-2706-4507-AF13-985E37D6FE77}">
      <dgm:prSet/>
      <dgm:spPr/>
      <dgm:t>
        <a:bodyPr/>
        <a:lstStyle/>
        <a:p>
          <a:endParaRPr lang="es-EC" sz="1800"/>
        </a:p>
      </dgm:t>
    </dgm:pt>
    <dgm:pt modelId="{8B5DD5F3-0533-4229-B969-8151F2D34B5D}" type="sibTrans" cxnId="{DDCB58A1-2706-4507-AF13-985E37D6FE77}">
      <dgm:prSet/>
      <dgm:spPr/>
      <dgm:t>
        <a:bodyPr/>
        <a:lstStyle/>
        <a:p>
          <a:endParaRPr lang="es-EC" sz="1800"/>
        </a:p>
      </dgm:t>
    </dgm:pt>
    <dgm:pt modelId="{A7FE9B56-1F90-4295-A1CF-ACADD9798071}">
      <dgm:prSet phldrT="[Texto]" custT="1"/>
      <dgm:spPr>
        <a:solidFill>
          <a:srgbClr val="9900CC"/>
        </a:solidFill>
        <a:ln>
          <a:solidFill>
            <a:srgbClr val="9900CC"/>
          </a:solidFill>
        </a:ln>
      </dgm:spPr>
      <dgm:t>
        <a:bodyPr/>
        <a:lstStyle/>
        <a:p>
          <a:pPr algn="just"/>
          <a:r>
            <a:rPr lang="es-EC" sz="1800" dirty="0" smtClean="0"/>
            <a:t>Determinar la normativa y el marco teórico para la evaluación del Sistema de Gestión de Calidad.</a:t>
          </a:r>
          <a:endParaRPr lang="es-EC" sz="1800" dirty="0"/>
        </a:p>
      </dgm:t>
    </dgm:pt>
    <dgm:pt modelId="{1DD44859-D6F9-471D-A3EB-4027C287C398}" type="parTrans" cxnId="{3425B9BA-CDF6-49D4-BDEB-D780E76037DC}">
      <dgm:prSet/>
      <dgm:spPr/>
      <dgm:t>
        <a:bodyPr/>
        <a:lstStyle/>
        <a:p>
          <a:endParaRPr lang="es-EC" sz="1800"/>
        </a:p>
      </dgm:t>
    </dgm:pt>
    <dgm:pt modelId="{68FA2473-16BD-4424-B418-AEF79FDBE685}" type="sibTrans" cxnId="{3425B9BA-CDF6-49D4-BDEB-D780E76037DC}">
      <dgm:prSet/>
      <dgm:spPr/>
      <dgm:t>
        <a:bodyPr/>
        <a:lstStyle/>
        <a:p>
          <a:endParaRPr lang="es-EC" sz="1800"/>
        </a:p>
      </dgm:t>
    </dgm:pt>
    <dgm:pt modelId="{5EF419B7-3702-4DA7-8159-6610E10E9987}">
      <dgm:prSet phldrT="[Texto]" custT="1"/>
      <dgm:spPr>
        <a:solidFill>
          <a:srgbClr val="9900CC"/>
        </a:solidFill>
        <a:ln>
          <a:solidFill>
            <a:srgbClr val="9900CC"/>
          </a:solidFill>
        </a:ln>
      </dgm:spPr>
      <dgm:t>
        <a:bodyPr/>
        <a:lstStyle/>
        <a:p>
          <a:pPr algn="just"/>
          <a:r>
            <a:rPr lang="es-EC" sz="1800" dirty="0" smtClean="0"/>
            <a:t>Evaluar el Sistema de Gestión de Calidad mediante la aplicación de listas de verificación para establecer acciones correctivas. </a:t>
          </a:r>
          <a:endParaRPr lang="es-EC" sz="1800" dirty="0"/>
        </a:p>
      </dgm:t>
    </dgm:pt>
    <dgm:pt modelId="{8F933A0F-D760-4E41-8ED4-A9A1EA5FD142}" type="parTrans" cxnId="{107C6C56-4C82-4845-A61C-57D2EFFC2DB6}">
      <dgm:prSet/>
      <dgm:spPr/>
      <dgm:t>
        <a:bodyPr/>
        <a:lstStyle/>
        <a:p>
          <a:endParaRPr lang="es-EC" sz="1800"/>
        </a:p>
      </dgm:t>
    </dgm:pt>
    <dgm:pt modelId="{ACEE1632-545C-4718-BDB0-2B673D374288}" type="sibTrans" cxnId="{107C6C56-4C82-4845-A61C-57D2EFFC2DB6}">
      <dgm:prSet/>
      <dgm:spPr/>
      <dgm:t>
        <a:bodyPr/>
        <a:lstStyle/>
        <a:p>
          <a:endParaRPr lang="es-EC" sz="1800"/>
        </a:p>
      </dgm:t>
    </dgm:pt>
    <dgm:pt modelId="{9225D335-2C5A-4609-98AF-9FBF2EE8DF56}" type="pres">
      <dgm:prSet presAssocID="{E635E754-20E5-4CA5-8490-C8DB3D54337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451760F-EA42-4E81-934C-65E51A94EC8E}" type="pres">
      <dgm:prSet presAssocID="{0DD09030-3029-47BD-A94E-638170D0A0BE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DB4A005B-842D-418B-A0C5-8EAB1C43B686}" type="pres">
      <dgm:prSet presAssocID="{0DD09030-3029-47BD-A94E-638170D0A0BE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B71A062E-86AD-4E9A-B435-E550596A15D3}" type="pres">
      <dgm:prSet presAssocID="{0DD09030-3029-47BD-A94E-638170D0A0BE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3BD2568B-44AB-4CDA-9E2F-0CF0279F757F}" type="pres">
      <dgm:prSet presAssocID="{0DD09030-3029-47BD-A94E-638170D0A0BE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EB7778FE-6BFB-4C82-81E6-0DE8B5C3C236}" type="pres">
      <dgm:prSet presAssocID="{C520A71E-61D3-4E57-9457-876D5EA2C19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68D7B0A2-2842-450A-803F-E7040FB9E0F0}" type="pres">
      <dgm:prSet presAssocID="{C520A71E-61D3-4E57-9457-876D5EA2C19D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F633B32-C1A6-4FA2-B8C5-43E01663D3CD}" type="pres">
      <dgm:prSet presAssocID="{C520A71E-61D3-4E57-9457-876D5EA2C19D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B9C7CC-AFB1-4620-8DCD-9CE1E2FF42FF}" type="pres">
      <dgm:prSet presAssocID="{A7FE9B56-1F90-4295-A1CF-ACADD9798071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ECEF5BB-AD56-40F4-A87D-7E63FCB0B1C5}" type="pres">
      <dgm:prSet presAssocID="{A7FE9B56-1F90-4295-A1CF-ACADD9798071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2ECD81D-1B4C-4BA9-99A1-6755E66CC5C2}" type="pres">
      <dgm:prSet presAssocID="{A7FE9B56-1F90-4295-A1CF-ACADD9798071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60D2AD-A94F-43D9-A78F-0D08F6B7279A}" type="pres">
      <dgm:prSet presAssocID="{5EF419B7-3702-4DA7-8159-6610E10E9987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EF208EC-345E-4FE5-93C8-566D741188C4}" type="pres">
      <dgm:prSet presAssocID="{5EF419B7-3702-4DA7-8159-6610E10E9987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CC0066"/>
          </a:solidFill>
        </a:ln>
      </dgm:spPr>
      <dgm:t>
        <a:bodyPr/>
        <a:lstStyle/>
        <a:p>
          <a:endParaRPr lang="es-EC"/>
        </a:p>
      </dgm:t>
    </dgm:pt>
    <dgm:pt modelId="{F0D31224-4341-4B73-B820-485396C41BFC}" type="pres">
      <dgm:prSet presAssocID="{5EF419B7-3702-4DA7-8159-6610E10E998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8A9B533-BFBB-4191-B918-7E9FCDB8E675}" type="presOf" srcId="{0DD09030-3029-47BD-A94E-638170D0A0BE}" destId="{B71A062E-86AD-4E9A-B435-E550596A15D3}" srcOrd="0" destOrd="0" presId="urn:microsoft.com/office/officeart/2008/layout/PictureAccentList"/>
    <dgm:cxn modelId="{69A940D4-3491-49B0-BA4C-DE6B788F1CF0}" type="presOf" srcId="{A7FE9B56-1F90-4295-A1CF-ACADD9798071}" destId="{22ECD81D-1B4C-4BA9-99A1-6755E66CC5C2}" srcOrd="0" destOrd="0" presId="urn:microsoft.com/office/officeart/2008/layout/PictureAccentList"/>
    <dgm:cxn modelId="{F22A7325-1BB2-4219-8527-8A68D15C6E89}" srcId="{E635E754-20E5-4CA5-8490-C8DB3D543378}" destId="{0DD09030-3029-47BD-A94E-638170D0A0BE}" srcOrd="0" destOrd="0" parTransId="{EDB3CD7F-B74A-428A-A39B-F0777D221485}" sibTransId="{5DD2B9EA-0231-4F45-92C4-664EDCB369EF}"/>
    <dgm:cxn modelId="{DDCB58A1-2706-4507-AF13-985E37D6FE77}" srcId="{0DD09030-3029-47BD-A94E-638170D0A0BE}" destId="{C520A71E-61D3-4E57-9457-876D5EA2C19D}" srcOrd="0" destOrd="0" parTransId="{DCCEFD61-82C7-48EE-82F0-49C466A16570}" sibTransId="{8B5DD5F3-0533-4229-B969-8151F2D34B5D}"/>
    <dgm:cxn modelId="{56127662-5DA8-4324-A7C4-4B4264F13050}" type="presOf" srcId="{E635E754-20E5-4CA5-8490-C8DB3D543378}" destId="{9225D335-2C5A-4609-98AF-9FBF2EE8DF56}" srcOrd="0" destOrd="0" presId="urn:microsoft.com/office/officeart/2008/layout/PictureAccentList"/>
    <dgm:cxn modelId="{3425B9BA-CDF6-49D4-BDEB-D780E76037DC}" srcId="{0DD09030-3029-47BD-A94E-638170D0A0BE}" destId="{A7FE9B56-1F90-4295-A1CF-ACADD9798071}" srcOrd="1" destOrd="0" parTransId="{1DD44859-D6F9-471D-A3EB-4027C287C398}" sibTransId="{68FA2473-16BD-4424-B418-AEF79FDBE685}"/>
    <dgm:cxn modelId="{107C6C56-4C82-4845-A61C-57D2EFFC2DB6}" srcId="{0DD09030-3029-47BD-A94E-638170D0A0BE}" destId="{5EF419B7-3702-4DA7-8159-6610E10E9987}" srcOrd="2" destOrd="0" parTransId="{8F933A0F-D760-4E41-8ED4-A9A1EA5FD142}" sibTransId="{ACEE1632-545C-4718-BDB0-2B673D374288}"/>
    <dgm:cxn modelId="{AE6059E6-9E6B-448E-9AB2-5E1AE993A4BF}" type="presOf" srcId="{5EF419B7-3702-4DA7-8159-6610E10E9987}" destId="{F0D31224-4341-4B73-B820-485396C41BFC}" srcOrd="0" destOrd="0" presId="urn:microsoft.com/office/officeart/2008/layout/PictureAccentList"/>
    <dgm:cxn modelId="{DFFC4B65-4F72-4272-B3D2-FD372460B0A6}" type="presOf" srcId="{C520A71E-61D3-4E57-9457-876D5EA2C19D}" destId="{0F633B32-C1A6-4FA2-B8C5-43E01663D3CD}" srcOrd="0" destOrd="0" presId="urn:microsoft.com/office/officeart/2008/layout/PictureAccentList"/>
    <dgm:cxn modelId="{07BAAC21-9616-4B98-884E-1E6689CB5D5E}" type="presParOf" srcId="{9225D335-2C5A-4609-98AF-9FBF2EE8DF56}" destId="{D451760F-EA42-4E81-934C-65E51A94EC8E}" srcOrd="0" destOrd="0" presId="urn:microsoft.com/office/officeart/2008/layout/PictureAccentList"/>
    <dgm:cxn modelId="{A9FADB20-98F6-4DB6-B542-79168D29260F}" type="presParOf" srcId="{D451760F-EA42-4E81-934C-65E51A94EC8E}" destId="{DB4A005B-842D-418B-A0C5-8EAB1C43B686}" srcOrd="0" destOrd="0" presId="urn:microsoft.com/office/officeart/2008/layout/PictureAccentList"/>
    <dgm:cxn modelId="{8578A78F-ACF8-4E95-B613-0A4FF5E6ABA8}" type="presParOf" srcId="{DB4A005B-842D-418B-A0C5-8EAB1C43B686}" destId="{B71A062E-86AD-4E9A-B435-E550596A15D3}" srcOrd="0" destOrd="0" presId="urn:microsoft.com/office/officeart/2008/layout/PictureAccentList"/>
    <dgm:cxn modelId="{AE0D7068-D466-4E07-B023-C3A07ABBD4CC}" type="presParOf" srcId="{D451760F-EA42-4E81-934C-65E51A94EC8E}" destId="{3BD2568B-44AB-4CDA-9E2F-0CF0279F757F}" srcOrd="1" destOrd="0" presId="urn:microsoft.com/office/officeart/2008/layout/PictureAccentList"/>
    <dgm:cxn modelId="{74C203B8-0753-40B4-AB2F-A9B3A2AB32FA}" type="presParOf" srcId="{3BD2568B-44AB-4CDA-9E2F-0CF0279F757F}" destId="{EB7778FE-6BFB-4C82-81E6-0DE8B5C3C236}" srcOrd="0" destOrd="0" presId="urn:microsoft.com/office/officeart/2008/layout/PictureAccentList"/>
    <dgm:cxn modelId="{1627797E-16F7-44B1-A08D-30D197948EFB}" type="presParOf" srcId="{EB7778FE-6BFB-4C82-81E6-0DE8B5C3C236}" destId="{68D7B0A2-2842-450A-803F-E7040FB9E0F0}" srcOrd="0" destOrd="0" presId="urn:microsoft.com/office/officeart/2008/layout/PictureAccentList"/>
    <dgm:cxn modelId="{AE6DEBA6-DA7C-4B38-97DA-21A315947612}" type="presParOf" srcId="{EB7778FE-6BFB-4C82-81E6-0DE8B5C3C236}" destId="{0F633B32-C1A6-4FA2-B8C5-43E01663D3CD}" srcOrd="1" destOrd="0" presId="urn:microsoft.com/office/officeart/2008/layout/PictureAccentList"/>
    <dgm:cxn modelId="{3FC6A170-7440-47FA-B4C1-0F20E56FAC27}" type="presParOf" srcId="{3BD2568B-44AB-4CDA-9E2F-0CF0279F757F}" destId="{C5B9C7CC-AFB1-4620-8DCD-9CE1E2FF42FF}" srcOrd="1" destOrd="0" presId="urn:microsoft.com/office/officeart/2008/layout/PictureAccentList"/>
    <dgm:cxn modelId="{6FF4F039-CF22-4D31-A7B1-6367ECDF4509}" type="presParOf" srcId="{C5B9C7CC-AFB1-4620-8DCD-9CE1E2FF42FF}" destId="{8ECEF5BB-AD56-40F4-A87D-7E63FCB0B1C5}" srcOrd="0" destOrd="0" presId="urn:microsoft.com/office/officeart/2008/layout/PictureAccentList"/>
    <dgm:cxn modelId="{FE91C62B-10DC-42EB-B439-40BC1851BB6E}" type="presParOf" srcId="{C5B9C7CC-AFB1-4620-8DCD-9CE1E2FF42FF}" destId="{22ECD81D-1B4C-4BA9-99A1-6755E66CC5C2}" srcOrd="1" destOrd="0" presId="urn:microsoft.com/office/officeart/2008/layout/PictureAccentList"/>
    <dgm:cxn modelId="{C7CEC438-3FC8-4CA0-9613-6C4F9F9220DD}" type="presParOf" srcId="{3BD2568B-44AB-4CDA-9E2F-0CF0279F757F}" destId="{A760D2AD-A94F-43D9-A78F-0D08F6B7279A}" srcOrd="2" destOrd="0" presId="urn:microsoft.com/office/officeart/2008/layout/PictureAccentList"/>
    <dgm:cxn modelId="{4606A846-A748-4047-8D0B-5BE80B28FEF5}" type="presParOf" srcId="{A760D2AD-A94F-43D9-A78F-0D08F6B7279A}" destId="{2EF208EC-345E-4FE5-93C8-566D741188C4}" srcOrd="0" destOrd="0" presId="urn:microsoft.com/office/officeart/2008/layout/PictureAccentList"/>
    <dgm:cxn modelId="{19EA6BF3-E0E8-4E01-950B-245EEE351B8F}" type="presParOf" srcId="{A760D2AD-A94F-43D9-A78F-0D08F6B7279A}" destId="{F0D31224-4341-4B73-B820-485396C41BF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72EA28-8AF4-415D-96E9-0A9710E85A16}" type="doc">
      <dgm:prSet loTypeId="urn:microsoft.com/office/officeart/2009/3/layout/Pie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2CD93A6-C600-4207-96A8-2E86C609DE1A}">
      <dgm:prSet phldrT="[Texto]" custT="1"/>
      <dgm:spPr/>
      <dgm:t>
        <a:bodyPr/>
        <a:lstStyle/>
        <a:p>
          <a:pPr algn="r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1935</a:t>
          </a:r>
        </a:p>
      </dgm:t>
    </dgm:pt>
    <dgm:pt modelId="{EAC2884A-2E9B-44B1-9D6F-4B1303770E68}" type="parTrans" cxnId="{1F775DAF-CAEA-4748-AC43-547ECD4E4036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F18B3-2DEC-4C35-866C-F4701A6E0B9B}" type="sibTrans" cxnId="{1F775DAF-CAEA-4748-AC43-547ECD4E4036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28787E-97D0-466F-84D7-4BC02CAD1C1B}">
      <dgm:prSet phldrT="[Texto]" custT="1"/>
      <dgm:spPr/>
      <dgm:t>
        <a:bodyPr/>
        <a:lstStyle/>
        <a:p>
          <a:pPr algn="just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Empieza la historia de la empresa en Guayaquil </a:t>
          </a:r>
        </a:p>
      </dgm:t>
    </dgm:pt>
    <dgm:pt modelId="{0BEBC7D1-B3FC-4DFD-9AF2-3F1D3376D9A4}" type="parTrans" cxnId="{69AA3A59-279F-409C-A596-C4914A1A1EF9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ED8BB-CBCD-443C-B3AD-E30CFE193A2B}" type="sibTrans" cxnId="{69AA3A59-279F-409C-A596-C4914A1A1EF9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28D39-38F0-4F29-AFCF-8FFF647DF822}">
      <dgm:prSet phldrT="[Texto]" custT="1"/>
      <dgm:spPr/>
      <dgm:t>
        <a:bodyPr/>
        <a:lstStyle/>
        <a:p>
          <a:pPr algn="r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1952</a:t>
          </a:r>
        </a:p>
      </dgm:t>
    </dgm:pt>
    <dgm:pt modelId="{CF78AB16-4C16-43A6-95F3-46F8EB68EA0A}" type="parTrans" cxnId="{7E48E7BF-AEDA-40FE-AED2-A15B47690CBA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AE3B01-3102-42FE-A864-4A552B3B3785}" type="sibTrans" cxnId="{7E48E7BF-AEDA-40FE-AED2-A15B47690CBA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7AD3F-D082-472D-A84C-0A738FC4C051}">
      <dgm:prSet phldrT="[Texto]" custT="1"/>
      <dgm:spPr/>
      <dgm:t>
        <a:bodyPr/>
        <a:lstStyle/>
        <a:p>
          <a:pPr algn="just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Inicia sus operaciones en el Centro Histórico de Quito </a:t>
          </a:r>
        </a:p>
      </dgm:t>
    </dgm:pt>
    <dgm:pt modelId="{3990D846-4A4C-4722-B72F-385CE8406277}" type="parTrans" cxnId="{A2FD9A32-8C91-4DAD-9EA8-73C932883BFD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F94BF-A887-4588-8B82-09EA07026AE9}" type="sibTrans" cxnId="{A2FD9A32-8C91-4DAD-9EA8-73C932883BFD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4DAB9-D449-4490-93B4-2700E449EAC2}">
      <dgm:prSet custT="1"/>
      <dgm:spPr/>
      <dgm:t>
        <a:bodyPr/>
        <a:lstStyle/>
        <a:p>
          <a:pPr algn="r"/>
          <a:r>
            <a:rPr lang="es-EC" sz="1800">
              <a:latin typeface="Times New Roman" panose="02020603050405020304" pitchFamily="18" charset="0"/>
              <a:cs typeface="Times New Roman" panose="02020603050405020304" pitchFamily="18" charset="0"/>
            </a:rPr>
            <a:t>2000</a:t>
          </a:r>
        </a:p>
      </dgm:t>
    </dgm:pt>
    <dgm:pt modelId="{8A69B5E4-304D-42B7-9421-0E224C663A65}" type="parTrans" cxnId="{22205834-41B4-4456-9036-5E4F14536730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275B71-B851-4938-9AB5-12B27FADDF96}" type="sibTrans" cxnId="{22205834-41B4-4456-9036-5E4F14536730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86E8B3-A2B5-4B70-A5CA-07475E7B12A1}">
      <dgm:prSet custT="1"/>
      <dgm:spPr/>
      <dgm:t>
        <a:bodyPr/>
        <a:lstStyle/>
        <a:p>
          <a:pPr algn="just"/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La compañía obtiene su certificación de calidad ISO 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9001-2000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15955-D753-4A8A-9794-3715B94F8DD2}" type="parTrans" cxnId="{F8823BC1-1807-46A3-994E-4DEB1E191E82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55E09-040C-4274-A5BB-0D7BD0A38356}" type="sibTrans" cxnId="{F8823BC1-1807-46A3-994E-4DEB1E191E82}">
      <dgm:prSet/>
      <dgm:spPr/>
      <dgm:t>
        <a:bodyPr/>
        <a:lstStyle/>
        <a:p>
          <a:pPr algn="ctr"/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6B6449-4D68-42CB-B3DC-A677285C58F9}">
      <dgm:prSet custT="1"/>
      <dgm:spPr/>
      <dgm:t>
        <a:bodyPr/>
        <a:lstStyle/>
        <a:p>
          <a:pPr algn="r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7ECFCD-0363-4FA9-BF4C-F513F4AEAA0C}" type="parTrans" cxnId="{ADE8387F-B0AB-4767-86D4-17A2187E672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706376-CABC-4790-9A72-BB46CDDFE020}" type="sibTrans" cxnId="{ADE8387F-B0AB-4767-86D4-17A2187E672B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D65C1-8ADC-44B9-9A9C-F4F3290239B8}">
      <dgm:prSet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Alcanza a obtener la certificación ISO 9001:2008</a:t>
          </a:r>
        </a:p>
      </dgm:t>
    </dgm:pt>
    <dgm:pt modelId="{47E58F48-2E77-42B3-9D04-D61AFF955DC4}" type="parTrans" cxnId="{B200AF5B-6AB8-40D6-999D-CD081211720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EBB1C-0C2F-4233-A42D-3189897270EE}" type="sibTrans" cxnId="{B200AF5B-6AB8-40D6-999D-CD0812117202}">
      <dgm:prSet/>
      <dgm:spPr/>
      <dgm:t>
        <a:bodyPr/>
        <a:lstStyle/>
        <a:p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4B372A-E48A-4E94-8177-D78D07863782}">
      <dgm:prSet custT="1"/>
      <dgm:spPr/>
      <dgm:t>
        <a:bodyPr/>
        <a:lstStyle/>
        <a:p>
          <a:pPr algn="r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33D7D-CE96-4C25-B40E-BEEA1A85572A}" type="parTrans" cxnId="{7459970B-B581-4082-B304-10B04E8541EB}">
      <dgm:prSet/>
      <dgm:spPr/>
      <dgm:t>
        <a:bodyPr/>
        <a:lstStyle/>
        <a:p>
          <a:endParaRPr lang="es-EC"/>
        </a:p>
      </dgm:t>
    </dgm:pt>
    <dgm:pt modelId="{0B2A42E3-62AB-4CAC-96B0-222CB496A1E0}" type="sibTrans" cxnId="{7459970B-B581-4082-B304-10B04E8541EB}">
      <dgm:prSet/>
      <dgm:spPr/>
      <dgm:t>
        <a:bodyPr/>
        <a:lstStyle/>
        <a:p>
          <a:endParaRPr lang="es-EC"/>
        </a:p>
      </dgm:t>
    </dgm:pt>
    <dgm:pt modelId="{63C6EDA8-FF04-4EF4-8C69-05748A032357}">
      <dgm:prSet custT="1"/>
      <dgm:spPr/>
      <dgm:t>
        <a:bodyPr/>
        <a:lstStyle/>
        <a:p>
          <a:pPr algn="just"/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Recertificación de calidad ISO 9001- 2000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8A2E49-AD94-4459-ADE6-38580116D576}" type="parTrans" cxnId="{A48FDF2D-F8FD-4E0A-9316-AFD52CA92F0F}">
      <dgm:prSet/>
      <dgm:spPr/>
      <dgm:t>
        <a:bodyPr/>
        <a:lstStyle/>
        <a:p>
          <a:endParaRPr lang="es-EC"/>
        </a:p>
      </dgm:t>
    </dgm:pt>
    <dgm:pt modelId="{68F89FC6-87FF-4B80-B8D5-F23FADEB6FDA}" type="sibTrans" cxnId="{A48FDF2D-F8FD-4E0A-9316-AFD52CA92F0F}">
      <dgm:prSet/>
      <dgm:spPr/>
      <dgm:t>
        <a:bodyPr/>
        <a:lstStyle/>
        <a:p>
          <a:endParaRPr lang="es-EC"/>
        </a:p>
      </dgm:t>
    </dgm:pt>
    <dgm:pt modelId="{20B1EB30-328B-4856-A2B5-30AA1A5D9557}">
      <dgm:prSet custT="1"/>
      <dgm:spPr/>
      <dgm:t>
        <a:bodyPr/>
        <a:lstStyle/>
        <a:p>
          <a:pPr algn="just"/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E1473D-6971-40BC-830E-3D3C1F81D5D2}" type="parTrans" cxnId="{B0E65798-6146-41CC-A24E-1B855FEB6E60}">
      <dgm:prSet/>
      <dgm:spPr/>
      <dgm:t>
        <a:bodyPr/>
        <a:lstStyle/>
        <a:p>
          <a:endParaRPr lang="es-EC"/>
        </a:p>
      </dgm:t>
    </dgm:pt>
    <dgm:pt modelId="{EB03FEBD-547D-40DF-94A2-EFC4AF1FF3AA}" type="sibTrans" cxnId="{B0E65798-6146-41CC-A24E-1B855FEB6E60}">
      <dgm:prSet/>
      <dgm:spPr/>
      <dgm:t>
        <a:bodyPr/>
        <a:lstStyle/>
        <a:p>
          <a:endParaRPr lang="es-EC"/>
        </a:p>
      </dgm:t>
    </dgm:pt>
    <dgm:pt modelId="{8A09F012-2C8E-44F2-B42D-C22F3421704B}" type="pres">
      <dgm:prSet presAssocID="{0672EA28-8AF4-415D-96E9-0A9710E85A1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F4363D1-4ED0-4B93-84D7-56F5DD346320}" type="pres">
      <dgm:prSet presAssocID="{12CD93A6-C600-4207-96A8-2E86C609DE1A}" presName="ParentComposite" presStyleCnt="0"/>
      <dgm:spPr/>
      <dgm:t>
        <a:bodyPr/>
        <a:lstStyle/>
        <a:p>
          <a:endParaRPr lang="es-EC"/>
        </a:p>
      </dgm:t>
    </dgm:pt>
    <dgm:pt modelId="{D3077AC1-ADB3-4D79-825F-18576F25107D}" type="pres">
      <dgm:prSet presAssocID="{12CD93A6-C600-4207-96A8-2E86C609DE1A}" presName="Chord" presStyleLbl="bgShp" presStyleIdx="0" presStyleCnt="5"/>
      <dgm:spPr/>
      <dgm:t>
        <a:bodyPr/>
        <a:lstStyle/>
        <a:p>
          <a:endParaRPr lang="es-EC"/>
        </a:p>
      </dgm:t>
    </dgm:pt>
    <dgm:pt modelId="{E67BCA94-C692-4BC4-92ED-432487BA028C}" type="pres">
      <dgm:prSet presAssocID="{12CD93A6-C600-4207-96A8-2E86C609DE1A}" presName="Pie" presStyleLbl="alignNode1" presStyleIdx="0" presStyleCnt="5"/>
      <dgm:spPr/>
      <dgm:t>
        <a:bodyPr/>
        <a:lstStyle/>
        <a:p>
          <a:endParaRPr lang="es-EC"/>
        </a:p>
      </dgm:t>
    </dgm:pt>
    <dgm:pt modelId="{550F3581-58F0-4A54-ADA8-C2549A7BCD83}" type="pres">
      <dgm:prSet presAssocID="{12CD93A6-C600-4207-96A8-2E86C609DE1A}" presName="Parent" presStyleLbl="revTx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4351DA-E7C6-43C9-8EA6-40F7CEA9E4CF}" type="pres">
      <dgm:prSet presAssocID="{B55ED8BB-CBCD-443C-B3AD-E30CFE193A2B}" presName="negSibTrans" presStyleCnt="0"/>
      <dgm:spPr/>
      <dgm:t>
        <a:bodyPr/>
        <a:lstStyle/>
        <a:p>
          <a:endParaRPr lang="es-EC"/>
        </a:p>
      </dgm:t>
    </dgm:pt>
    <dgm:pt modelId="{007B193F-BCB6-4DA3-91EA-66BFDA32B314}" type="pres">
      <dgm:prSet presAssocID="{12CD93A6-C600-4207-96A8-2E86C609DE1A}" presName="composite" presStyleCnt="0"/>
      <dgm:spPr/>
      <dgm:t>
        <a:bodyPr/>
        <a:lstStyle/>
        <a:p>
          <a:endParaRPr lang="es-EC"/>
        </a:p>
      </dgm:t>
    </dgm:pt>
    <dgm:pt modelId="{709F00D4-68FA-4088-9290-86DFEE616291}" type="pres">
      <dgm:prSet presAssocID="{12CD93A6-C600-4207-96A8-2E86C609DE1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89D41F-BC56-47E7-83FB-388A6E3D399B}" type="pres">
      <dgm:prSet presAssocID="{991F18B3-2DEC-4C35-866C-F4701A6E0B9B}" presName="sibTrans" presStyleCnt="0"/>
      <dgm:spPr/>
      <dgm:t>
        <a:bodyPr/>
        <a:lstStyle/>
        <a:p>
          <a:endParaRPr lang="es-EC"/>
        </a:p>
      </dgm:t>
    </dgm:pt>
    <dgm:pt modelId="{D84BA0F7-2A6A-46CE-923F-8DF6ECA067AF}" type="pres">
      <dgm:prSet presAssocID="{E9328D39-38F0-4F29-AFCF-8FFF647DF822}" presName="ParentComposite" presStyleCnt="0"/>
      <dgm:spPr/>
      <dgm:t>
        <a:bodyPr/>
        <a:lstStyle/>
        <a:p>
          <a:endParaRPr lang="es-EC"/>
        </a:p>
      </dgm:t>
    </dgm:pt>
    <dgm:pt modelId="{254C497C-83E9-4A8A-8CAF-F7BAB0E205B5}" type="pres">
      <dgm:prSet presAssocID="{E9328D39-38F0-4F29-AFCF-8FFF647DF822}" presName="Chord" presStyleLbl="bgShp" presStyleIdx="1" presStyleCnt="5"/>
      <dgm:spPr/>
      <dgm:t>
        <a:bodyPr/>
        <a:lstStyle/>
        <a:p>
          <a:endParaRPr lang="es-EC"/>
        </a:p>
      </dgm:t>
    </dgm:pt>
    <dgm:pt modelId="{F4063561-C134-45DA-8FEC-45F9D23EA715}" type="pres">
      <dgm:prSet presAssocID="{E9328D39-38F0-4F29-AFCF-8FFF647DF822}" presName="Pie" presStyleLbl="alignNode1" presStyleIdx="1" presStyleCnt="5"/>
      <dgm:spPr/>
      <dgm:t>
        <a:bodyPr/>
        <a:lstStyle/>
        <a:p>
          <a:endParaRPr lang="es-EC"/>
        </a:p>
      </dgm:t>
    </dgm:pt>
    <dgm:pt modelId="{646A44C5-7623-47A7-95FE-FCB6D300520A}" type="pres">
      <dgm:prSet presAssocID="{E9328D39-38F0-4F29-AFCF-8FFF647DF822}" presName="Parent" presStyleLbl="revTx" presStyleIdx="2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3C4018-6C35-4454-86F1-0155AFD8D36B}" type="pres">
      <dgm:prSet presAssocID="{E08F94BF-A887-4588-8B82-09EA07026AE9}" presName="negSibTrans" presStyleCnt="0"/>
      <dgm:spPr/>
      <dgm:t>
        <a:bodyPr/>
        <a:lstStyle/>
        <a:p>
          <a:endParaRPr lang="es-EC"/>
        </a:p>
      </dgm:t>
    </dgm:pt>
    <dgm:pt modelId="{11046858-8088-4623-B405-6D3C159C168C}" type="pres">
      <dgm:prSet presAssocID="{E9328D39-38F0-4F29-AFCF-8FFF647DF822}" presName="composite" presStyleCnt="0"/>
      <dgm:spPr/>
      <dgm:t>
        <a:bodyPr/>
        <a:lstStyle/>
        <a:p>
          <a:endParaRPr lang="es-EC"/>
        </a:p>
      </dgm:t>
    </dgm:pt>
    <dgm:pt modelId="{126B78A1-8A2B-4DA3-9679-9FF08C178966}" type="pres">
      <dgm:prSet presAssocID="{E9328D39-38F0-4F29-AFCF-8FFF647DF822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6C0BE-2FCE-4469-B820-C4C07D7F0836}" type="pres">
      <dgm:prSet presAssocID="{9EAE3B01-3102-42FE-A864-4A552B3B3785}" presName="sibTrans" presStyleCnt="0"/>
      <dgm:spPr/>
      <dgm:t>
        <a:bodyPr/>
        <a:lstStyle/>
        <a:p>
          <a:endParaRPr lang="es-EC"/>
        </a:p>
      </dgm:t>
    </dgm:pt>
    <dgm:pt modelId="{0D51463B-AE0B-443B-9A20-A404CE2EFE4B}" type="pres">
      <dgm:prSet presAssocID="{A994DAB9-D449-4490-93B4-2700E449EAC2}" presName="ParentComposite" presStyleCnt="0"/>
      <dgm:spPr/>
      <dgm:t>
        <a:bodyPr/>
        <a:lstStyle/>
        <a:p>
          <a:endParaRPr lang="es-EC"/>
        </a:p>
      </dgm:t>
    </dgm:pt>
    <dgm:pt modelId="{817D4661-8FA0-4D84-98C5-2192608A9783}" type="pres">
      <dgm:prSet presAssocID="{A994DAB9-D449-4490-93B4-2700E449EAC2}" presName="Chord" presStyleLbl="bgShp" presStyleIdx="2" presStyleCnt="5"/>
      <dgm:spPr/>
      <dgm:t>
        <a:bodyPr/>
        <a:lstStyle/>
        <a:p>
          <a:endParaRPr lang="es-EC"/>
        </a:p>
      </dgm:t>
    </dgm:pt>
    <dgm:pt modelId="{ED3732A1-140E-48FD-B45E-755821082948}" type="pres">
      <dgm:prSet presAssocID="{A994DAB9-D449-4490-93B4-2700E449EAC2}" presName="Pie" presStyleLbl="alignNode1" presStyleIdx="2" presStyleCnt="5"/>
      <dgm:spPr/>
      <dgm:t>
        <a:bodyPr/>
        <a:lstStyle/>
        <a:p>
          <a:endParaRPr lang="es-EC"/>
        </a:p>
      </dgm:t>
    </dgm:pt>
    <dgm:pt modelId="{E7AEED2F-3E8D-4A1C-85D2-373D4A5EDD3A}" type="pres">
      <dgm:prSet presAssocID="{A994DAB9-D449-4490-93B4-2700E449EAC2}" presName="Parent" presStyleLbl="revTx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3631C-E398-4049-8A08-E0DD0DDF5D34}" type="pres">
      <dgm:prSet presAssocID="{D3655E09-040C-4274-A5BB-0D7BD0A38356}" presName="negSibTrans" presStyleCnt="0"/>
      <dgm:spPr/>
      <dgm:t>
        <a:bodyPr/>
        <a:lstStyle/>
        <a:p>
          <a:endParaRPr lang="es-EC"/>
        </a:p>
      </dgm:t>
    </dgm:pt>
    <dgm:pt modelId="{9C8F5763-AAED-40B1-99FA-6A892AC5C130}" type="pres">
      <dgm:prSet presAssocID="{A994DAB9-D449-4490-93B4-2700E449EAC2}" presName="composite" presStyleCnt="0"/>
      <dgm:spPr/>
      <dgm:t>
        <a:bodyPr/>
        <a:lstStyle/>
        <a:p>
          <a:endParaRPr lang="es-EC"/>
        </a:p>
      </dgm:t>
    </dgm:pt>
    <dgm:pt modelId="{820DA60F-4CB0-4993-8A5E-EBC8834FAB4E}" type="pres">
      <dgm:prSet presAssocID="{A994DAB9-D449-4490-93B4-2700E449EAC2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4509D6-34D7-483A-9D8F-9E2851EF7C98}" type="pres">
      <dgm:prSet presAssocID="{73275B71-B851-4938-9AB5-12B27FADDF96}" presName="sibTrans" presStyleCnt="0"/>
      <dgm:spPr/>
      <dgm:t>
        <a:bodyPr/>
        <a:lstStyle/>
        <a:p>
          <a:endParaRPr lang="es-EC"/>
        </a:p>
      </dgm:t>
    </dgm:pt>
    <dgm:pt modelId="{5B27767F-E5E7-4BCF-9E1F-D73E91B40E03}" type="pres">
      <dgm:prSet presAssocID="{794B372A-E48A-4E94-8177-D78D07863782}" presName="ParentComposite" presStyleCnt="0"/>
      <dgm:spPr/>
    </dgm:pt>
    <dgm:pt modelId="{5136F153-072B-40B7-99B5-8D88CA6DA406}" type="pres">
      <dgm:prSet presAssocID="{794B372A-E48A-4E94-8177-D78D07863782}" presName="Chord" presStyleLbl="bgShp" presStyleIdx="3" presStyleCnt="5"/>
      <dgm:spPr/>
    </dgm:pt>
    <dgm:pt modelId="{F634B4ED-86C9-4383-8295-DF6196414D8E}" type="pres">
      <dgm:prSet presAssocID="{794B372A-E48A-4E94-8177-D78D07863782}" presName="Pie" presStyleLbl="alignNode1" presStyleIdx="3" presStyleCnt="5"/>
      <dgm:spPr/>
    </dgm:pt>
    <dgm:pt modelId="{8ED4FE82-CF03-4314-8C3B-AB50B7F06459}" type="pres">
      <dgm:prSet presAssocID="{794B372A-E48A-4E94-8177-D78D07863782}" presName="Parent" presStyleLbl="revTx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94138B-F5E7-4A92-9B56-11552D71D271}" type="pres">
      <dgm:prSet presAssocID="{68F89FC6-87FF-4B80-B8D5-F23FADEB6FDA}" presName="negSibTrans" presStyleCnt="0"/>
      <dgm:spPr/>
    </dgm:pt>
    <dgm:pt modelId="{9424AD8F-76C2-4A24-BCAD-9E9F7FD932B0}" type="pres">
      <dgm:prSet presAssocID="{794B372A-E48A-4E94-8177-D78D07863782}" presName="composite" presStyleCnt="0"/>
      <dgm:spPr/>
    </dgm:pt>
    <dgm:pt modelId="{AC807A19-819C-4FBD-B508-FDAE9A30EC9E}" type="pres">
      <dgm:prSet presAssocID="{794B372A-E48A-4E94-8177-D78D07863782}" presName="Child" presStyleLbl="revTx" presStyleIdx="7" presStyleCnt="10" custScaleX="112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BC5EF2-446A-421C-85BF-E549FCF3B30E}" type="pres">
      <dgm:prSet presAssocID="{0B2A42E3-62AB-4CAC-96B0-222CB496A1E0}" presName="sibTrans" presStyleCnt="0"/>
      <dgm:spPr/>
    </dgm:pt>
    <dgm:pt modelId="{B019F14E-A106-4938-9B61-686394C9E64F}" type="pres">
      <dgm:prSet presAssocID="{B46B6449-4D68-42CB-B3DC-A677285C58F9}" presName="ParentComposite" presStyleCnt="0"/>
      <dgm:spPr/>
      <dgm:t>
        <a:bodyPr/>
        <a:lstStyle/>
        <a:p>
          <a:endParaRPr lang="es-EC"/>
        </a:p>
      </dgm:t>
    </dgm:pt>
    <dgm:pt modelId="{E32A94E6-125A-4DEA-A892-327095EF92E3}" type="pres">
      <dgm:prSet presAssocID="{B46B6449-4D68-42CB-B3DC-A677285C58F9}" presName="Chord" presStyleLbl="bgShp" presStyleIdx="4" presStyleCnt="5"/>
      <dgm:spPr/>
      <dgm:t>
        <a:bodyPr/>
        <a:lstStyle/>
        <a:p>
          <a:endParaRPr lang="es-EC"/>
        </a:p>
      </dgm:t>
    </dgm:pt>
    <dgm:pt modelId="{05B2AEE2-F9F3-4C70-89D3-4385177B46EF}" type="pres">
      <dgm:prSet presAssocID="{B46B6449-4D68-42CB-B3DC-A677285C58F9}" presName="Pie" presStyleLbl="alignNode1" presStyleIdx="4" presStyleCnt="5"/>
      <dgm:spPr/>
      <dgm:t>
        <a:bodyPr/>
        <a:lstStyle/>
        <a:p>
          <a:endParaRPr lang="es-EC"/>
        </a:p>
      </dgm:t>
    </dgm:pt>
    <dgm:pt modelId="{95B067D1-A2B6-4708-A672-9878268CF910}" type="pres">
      <dgm:prSet presAssocID="{B46B6449-4D68-42CB-B3DC-A677285C58F9}" presName="Parent" presStyleLbl="revTx" presStyleIdx="8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C0159B-3371-4548-92C9-A70E45BDB540}" type="pres">
      <dgm:prSet presAssocID="{4D4EBB1C-0C2F-4233-A42D-3189897270EE}" presName="negSibTrans" presStyleCnt="0"/>
      <dgm:spPr/>
      <dgm:t>
        <a:bodyPr/>
        <a:lstStyle/>
        <a:p>
          <a:endParaRPr lang="es-EC"/>
        </a:p>
      </dgm:t>
    </dgm:pt>
    <dgm:pt modelId="{CC5A5522-EA39-4D89-A3FD-218E89CD9045}" type="pres">
      <dgm:prSet presAssocID="{B46B6449-4D68-42CB-B3DC-A677285C58F9}" presName="composite" presStyleCnt="0"/>
      <dgm:spPr/>
      <dgm:t>
        <a:bodyPr/>
        <a:lstStyle/>
        <a:p>
          <a:endParaRPr lang="es-EC"/>
        </a:p>
      </dgm:t>
    </dgm:pt>
    <dgm:pt modelId="{E0B03630-BF19-421D-93E2-A3C334E52D22}" type="pres">
      <dgm:prSet presAssocID="{B46B6449-4D68-42CB-B3DC-A677285C58F9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3C3ED0-1993-4786-AEFD-760A79477375}" type="presOf" srcId="{DDB7AD3F-D082-472D-A84C-0A738FC4C051}" destId="{126B78A1-8A2B-4DA3-9679-9FF08C178966}" srcOrd="0" destOrd="0" presId="urn:microsoft.com/office/officeart/2009/3/layout/PieProcess"/>
    <dgm:cxn modelId="{90212F90-9696-43D5-9CBE-199728835EA5}" type="presOf" srcId="{ACBD65C1-8ADC-44B9-9A9C-F4F3290239B8}" destId="{E0B03630-BF19-421D-93E2-A3C334E52D22}" srcOrd="0" destOrd="0" presId="urn:microsoft.com/office/officeart/2009/3/layout/PieProcess"/>
    <dgm:cxn modelId="{ADE8387F-B0AB-4767-86D4-17A2187E672B}" srcId="{0672EA28-8AF4-415D-96E9-0A9710E85A16}" destId="{B46B6449-4D68-42CB-B3DC-A677285C58F9}" srcOrd="4" destOrd="0" parTransId="{697ECFCD-0363-4FA9-BF4C-F513F4AEAA0C}" sibTransId="{90706376-CABC-4790-9A72-BB46CDDFE020}"/>
    <dgm:cxn modelId="{F8823BC1-1807-46A3-994E-4DEB1E191E82}" srcId="{A994DAB9-D449-4490-93B4-2700E449EAC2}" destId="{2586E8B3-A2B5-4B70-A5CA-07475E7B12A1}" srcOrd="0" destOrd="0" parTransId="{43215955-D753-4A8A-9794-3715B94F8DD2}" sibTransId="{D3655E09-040C-4274-A5BB-0D7BD0A38356}"/>
    <dgm:cxn modelId="{81D999AF-2384-48CA-9500-79EB85C52128}" type="presOf" srcId="{B46B6449-4D68-42CB-B3DC-A677285C58F9}" destId="{95B067D1-A2B6-4708-A672-9878268CF910}" srcOrd="0" destOrd="0" presId="urn:microsoft.com/office/officeart/2009/3/layout/PieProcess"/>
    <dgm:cxn modelId="{7E48E7BF-AEDA-40FE-AED2-A15B47690CBA}" srcId="{0672EA28-8AF4-415D-96E9-0A9710E85A16}" destId="{E9328D39-38F0-4F29-AFCF-8FFF647DF822}" srcOrd="1" destOrd="0" parTransId="{CF78AB16-4C16-43A6-95F3-46F8EB68EA0A}" sibTransId="{9EAE3B01-3102-42FE-A864-4A552B3B3785}"/>
    <dgm:cxn modelId="{7459970B-B581-4082-B304-10B04E8541EB}" srcId="{0672EA28-8AF4-415D-96E9-0A9710E85A16}" destId="{794B372A-E48A-4E94-8177-D78D07863782}" srcOrd="3" destOrd="0" parTransId="{70933D7D-CE96-4C25-B40E-BEEA1A85572A}" sibTransId="{0B2A42E3-62AB-4CAC-96B0-222CB496A1E0}"/>
    <dgm:cxn modelId="{69AA3A59-279F-409C-A596-C4914A1A1EF9}" srcId="{12CD93A6-C600-4207-96A8-2E86C609DE1A}" destId="{DE28787E-97D0-466F-84D7-4BC02CAD1C1B}" srcOrd="0" destOrd="0" parTransId="{0BEBC7D1-B3FC-4DFD-9AF2-3F1D3376D9A4}" sibTransId="{B55ED8BB-CBCD-443C-B3AD-E30CFE193A2B}"/>
    <dgm:cxn modelId="{A2FD9A32-8C91-4DAD-9EA8-73C932883BFD}" srcId="{E9328D39-38F0-4F29-AFCF-8FFF647DF822}" destId="{DDB7AD3F-D082-472D-A84C-0A738FC4C051}" srcOrd="0" destOrd="0" parTransId="{3990D846-4A4C-4722-B72F-385CE8406277}" sibTransId="{E08F94BF-A887-4588-8B82-09EA07026AE9}"/>
    <dgm:cxn modelId="{22205834-41B4-4456-9036-5E4F14536730}" srcId="{0672EA28-8AF4-415D-96E9-0A9710E85A16}" destId="{A994DAB9-D449-4490-93B4-2700E449EAC2}" srcOrd="2" destOrd="0" parTransId="{8A69B5E4-304D-42B7-9421-0E224C663A65}" sibTransId="{73275B71-B851-4938-9AB5-12B27FADDF96}"/>
    <dgm:cxn modelId="{E8A20A3B-90A3-42C6-9875-818FCE264EB8}" type="presOf" srcId="{DE28787E-97D0-466F-84D7-4BC02CAD1C1B}" destId="{709F00D4-68FA-4088-9290-86DFEE616291}" srcOrd="0" destOrd="0" presId="urn:microsoft.com/office/officeart/2009/3/layout/PieProcess"/>
    <dgm:cxn modelId="{6A585FD4-D0B8-46A7-B14B-96EBB9E5DF0A}" type="presOf" srcId="{A994DAB9-D449-4490-93B4-2700E449EAC2}" destId="{E7AEED2F-3E8D-4A1C-85D2-373D4A5EDD3A}" srcOrd="0" destOrd="0" presId="urn:microsoft.com/office/officeart/2009/3/layout/PieProcess"/>
    <dgm:cxn modelId="{B38C2461-6F75-4431-BE5B-9AF82D73E860}" type="presOf" srcId="{2586E8B3-A2B5-4B70-A5CA-07475E7B12A1}" destId="{820DA60F-4CB0-4993-8A5E-EBC8834FAB4E}" srcOrd="0" destOrd="0" presId="urn:microsoft.com/office/officeart/2009/3/layout/PieProcess"/>
    <dgm:cxn modelId="{95D419AA-1E1D-40F1-BD41-8F7D081AB9C3}" type="presOf" srcId="{794B372A-E48A-4E94-8177-D78D07863782}" destId="{8ED4FE82-CF03-4314-8C3B-AB50B7F06459}" srcOrd="0" destOrd="0" presId="urn:microsoft.com/office/officeart/2009/3/layout/PieProcess"/>
    <dgm:cxn modelId="{7B542267-5B28-4651-9697-954420BB0716}" type="presOf" srcId="{12CD93A6-C600-4207-96A8-2E86C609DE1A}" destId="{550F3581-58F0-4A54-ADA8-C2549A7BCD83}" srcOrd="0" destOrd="0" presId="urn:microsoft.com/office/officeart/2009/3/layout/PieProcess"/>
    <dgm:cxn modelId="{1F775DAF-CAEA-4748-AC43-547ECD4E4036}" srcId="{0672EA28-8AF4-415D-96E9-0A9710E85A16}" destId="{12CD93A6-C600-4207-96A8-2E86C609DE1A}" srcOrd="0" destOrd="0" parTransId="{EAC2884A-2E9B-44B1-9D6F-4B1303770E68}" sibTransId="{991F18B3-2DEC-4C35-866C-F4701A6E0B9B}"/>
    <dgm:cxn modelId="{B0E65798-6146-41CC-A24E-1B855FEB6E60}" srcId="{794B372A-E48A-4E94-8177-D78D07863782}" destId="{20B1EB30-328B-4856-A2B5-30AA1A5D9557}" srcOrd="1" destOrd="0" parTransId="{D8E1473D-6971-40BC-830E-3D3C1F81D5D2}" sibTransId="{EB03FEBD-547D-40DF-94A2-EFC4AF1FF3AA}"/>
    <dgm:cxn modelId="{43BDE096-FFB6-43DC-A5BC-B9BE6E7FCDBD}" type="presOf" srcId="{0672EA28-8AF4-415D-96E9-0A9710E85A16}" destId="{8A09F012-2C8E-44F2-B42D-C22F3421704B}" srcOrd="0" destOrd="0" presId="urn:microsoft.com/office/officeart/2009/3/layout/PieProcess"/>
    <dgm:cxn modelId="{B200AF5B-6AB8-40D6-999D-CD0812117202}" srcId="{B46B6449-4D68-42CB-B3DC-A677285C58F9}" destId="{ACBD65C1-8ADC-44B9-9A9C-F4F3290239B8}" srcOrd="0" destOrd="0" parTransId="{47E58F48-2E77-42B3-9D04-D61AFF955DC4}" sibTransId="{4D4EBB1C-0C2F-4233-A42D-3189897270EE}"/>
    <dgm:cxn modelId="{B62B36CE-D288-4570-BCC8-18B84E2B023B}" type="presOf" srcId="{E9328D39-38F0-4F29-AFCF-8FFF647DF822}" destId="{646A44C5-7623-47A7-95FE-FCB6D300520A}" srcOrd="0" destOrd="0" presId="urn:microsoft.com/office/officeart/2009/3/layout/PieProcess"/>
    <dgm:cxn modelId="{A48FDF2D-F8FD-4E0A-9316-AFD52CA92F0F}" srcId="{794B372A-E48A-4E94-8177-D78D07863782}" destId="{63C6EDA8-FF04-4EF4-8C69-05748A032357}" srcOrd="0" destOrd="0" parTransId="{738A2E49-AD94-4459-ADE6-38580116D576}" sibTransId="{68F89FC6-87FF-4B80-B8D5-F23FADEB6FDA}"/>
    <dgm:cxn modelId="{69BBDCA3-20DE-43C8-AF46-0056D92C5F51}" type="presOf" srcId="{20B1EB30-328B-4856-A2B5-30AA1A5D9557}" destId="{AC807A19-819C-4FBD-B508-FDAE9A30EC9E}" srcOrd="0" destOrd="1" presId="urn:microsoft.com/office/officeart/2009/3/layout/PieProcess"/>
    <dgm:cxn modelId="{7718AEDE-E2D9-44D7-A369-5E0B8E3CDB43}" type="presOf" srcId="{63C6EDA8-FF04-4EF4-8C69-05748A032357}" destId="{AC807A19-819C-4FBD-B508-FDAE9A30EC9E}" srcOrd="0" destOrd="0" presId="urn:microsoft.com/office/officeart/2009/3/layout/PieProcess"/>
    <dgm:cxn modelId="{9596032C-71D8-4969-B5E8-3904D66DC50F}" type="presParOf" srcId="{8A09F012-2C8E-44F2-B42D-C22F3421704B}" destId="{5F4363D1-4ED0-4B93-84D7-56F5DD346320}" srcOrd="0" destOrd="0" presId="urn:microsoft.com/office/officeart/2009/3/layout/PieProcess"/>
    <dgm:cxn modelId="{2F40BF14-C40D-4A7E-99BF-C07D2E8DACC0}" type="presParOf" srcId="{5F4363D1-4ED0-4B93-84D7-56F5DD346320}" destId="{D3077AC1-ADB3-4D79-825F-18576F25107D}" srcOrd="0" destOrd="0" presId="urn:microsoft.com/office/officeart/2009/3/layout/PieProcess"/>
    <dgm:cxn modelId="{1A52A7C4-CA9E-48C5-8C31-5D354563FA69}" type="presParOf" srcId="{5F4363D1-4ED0-4B93-84D7-56F5DD346320}" destId="{E67BCA94-C692-4BC4-92ED-432487BA028C}" srcOrd="1" destOrd="0" presId="urn:microsoft.com/office/officeart/2009/3/layout/PieProcess"/>
    <dgm:cxn modelId="{E2277B59-62E0-44CD-8A8A-BDBFFA83A3D4}" type="presParOf" srcId="{5F4363D1-4ED0-4B93-84D7-56F5DD346320}" destId="{550F3581-58F0-4A54-ADA8-C2549A7BCD83}" srcOrd="2" destOrd="0" presId="urn:microsoft.com/office/officeart/2009/3/layout/PieProcess"/>
    <dgm:cxn modelId="{40A982DD-5844-47DF-B341-34894BFFB56B}" type="presParOf" srcId="{8A09F012-2C8E-44F2-B42D-C22F3421704B}" destId="{7E4351DA-E7C6-43C9-8EA6-40F7CEA9E4CF}" srcOrd="1" destOrd="0" presId="urn:microsoft.com/office/officeart/2009/3/layout/PieProcess"/>
    <dgm:cxn modelId="{94BEE64E-9022-49A9-B178-4573C66F362B}" type="presParOf" srcId="{8A09F012-2C8E-44F2-B42D-C22F3421704B}" destId="{007B193F-BCB6-4DA3-91EA-66BFDA32B314}" srcOrd="2" destOrd="0" presId="urn:microsoft.com/office/officeart/2009/3/layout/PieProcess"/>
    <dgm:cxn modelId="{46AFBABE-DF92-4708-920A-2B7DE641D8BF}" type="presParOf" srcId="{007B193F-BCB6-4DA3-91EA-66BFDA32B314}" destId="{709F00D4-68FA-4088-9290-86DFEE616291}" srcOrd="0" destOrd="0" presId="urn:microsoft.com/office/officeart/2009/3/layout/PieProcess"/>
    <dgm:cxn modelId="{5C4481B0-C785-433B-8B69-653C86160D98}" type="presParOf" srcId="{8A09F012-2C8E-44F2-B42D-C22F3421704B}" destId="{3A89D41F-BC56-47E7-83FB-388A6E3D399B}" srcOrd="3" destOrd="0" presId="urn:microsoft.com/office/officeart/2009/3/layout/PieProcess"/>
    <dgm:cxn modelId="{2749AF0B-1CCA-4B36-882D-9D98D9ED6650}" type="presParOf" srcId="{8A09F012-2C8E-44F2-B42D-C22F3421704B}" destId="{D84BA0F7-2A6A-46CE-923F-8DF6ECA067AF}" srcOrd="4" destOrd="0" presId="urn:microsoft.com/office/officeart/2009/3/layout/PieProcess"/>
    <dgm:cxn modelId="{2F43AB70-A9A1-4F74-8731-456C1C43520A}" type="presParOf" srcId="{D84BA0F7-2A6A-46CE-923F-8DF6ECA067AF}" destId="{254C497C-83E9-4A8A-8CAF-F7BAB0E205B5}" srcOrd="0" destOrd="0" presId="urn:microsoft.com/office/officeart/2009/3/layout/PieProcess"/>
    <dgm:cxn modelId="{EEED9BE2-6783-4979-9188-A143EA9C6D50}" type="presParOf" srcId="{D84BA0F7-2A6A-46CE-923F-8DF6ECA067AF}" destId="{F4063561-C134-45DA-8FEC-45F9D23EA715}" srcOrd="1" destOrd="0" presId="urn:microsoft.com/office/officeart/2009/3/layout/PieProcess"/>
    <dgm:cxn modelId="{43B25585-3BE9-4A8F-9B2E-1DB039DC8D6E}" type="presParOf" srcId="{D84BA0F7-2A6A-46CE-923F-8DF6ECA067AF}" destId="{646A44C5-7623-47A7-95FE-FCB6D300520A}" srcOrd="2" destOrd="0" presId="urn:microsoft.com/office/officeart/2009/3/layout/PieProcess"/>
    <dgm:cxn modelId="{3BF42A33-1DDA-48CA-92B1-0C6187038B5B}" type="presParOf" srcId="{8A09F012-2C8E-44F2-B42D-C22F3421704B}" destId="{113C4018-6C35-4454-86F1-0155AFD8D36B}" srcOrd="5" destOrd="0" presId="urn:microsoft.com/office/officeart/2009/3/layout/PieProcess"/>
    <dgm:cxn modelId="{561ACB2D-B266-4DA4-8A01-CE69852BA5B5}" type="presParOf" srcId="{8A09F012-2C8E-44F2-B42D-C22F3421704B}" destId="{11046858-8088-4623-B405-6D3C159C168C}" srcOrd="6" destOrd="0" presId="urn:microsoft.com/office/officeart/2009/3/layout/PieProcess"/>
    <dgm:cxn modelId="{2A493BAB-DACE-4FCE-97B7-16D282CFB5B9}" type="presParOf" srcId="{11046858-8088-4623-B405-6D3C159C168C}" destId="{126B78A1-8A2B-4DA3-9679-9FF08C178966}" srcOrd="0" destOrd="0" presId="urn:microsoft.com/office/officeart/2009/3/layout/PieProcess"/>
    <dgm:cxn modelId="{1B3B1ECF-0998-4AF1-9D61-FC9C47F14034}" type="presParOf" srcId="{8A09F012-2C8E-44F2-B42D-C22F3421704B}" destId="{8FF6C0BE-2FCE-4469-B820-C4C07D7F0836}" srcOrd="7" destOrd="0" presId="urn:microsoft.com/office/officeart/2009/3/layout/PieProcess"/>
    <dgm:cxn modelId="{866A8CB4-775E-4F14-8FE3-27EFF531E366}" type="presParOf" srcId="{8A09F012-2C8E-44F2-B42D-C22F3421704B}" destId="{0D51463B-AE0B-443B-9A20-A404CE2EFE4B}" srcOrd="8" destOrd="0" presId="urn:microsoft.com/office/officeart/2009/3/layout/PieProcess"/>
    <dgm:cxn modelId="{EDA79CF1-3031-4519-A2C7-DD0EB8C45E83}" type="presParOf" srcId="{0D51463B-AE0B-443B-9A20-A404CE2EFE4B}" destId="{817D4661-8FA0-4D84-98C5-2192608A9783}" srcOrd="0" destOrd="0" presId="urn:microsoft.com/office/officeart/2009/3/layout/PieProcess"/>
    <dgm:cxn modelId="{92A0FBBA-A3FB-4A7D-AA05-34E912FBE49B}" type="presParOf" srcId="{0D51463B-AE0B-443B-9A20-A404CE2EFE4B}" destId="{ED3732A1-140E-48FD-B45E-755821082948}" srcOrd="1" destOrd="0" presId="urn:microsoft.com/office/officeart/2009/3/layout/PieProcess"/>
    <dgm:cxn modelId="{76EA71EF-369C-410C-87FD-82C0BC657760}" type="presParOf" srcId="{0D51463B-AE0B-443B-9A20-A404CE2EFE4B}" destId="{E7AEED2F-3E8D-4A1C-85D2-373D4A5EDD3A}" srcOrd="2" destOrd="0" presId="urn:microsoft.com/office/officeart/2009/3/layout/PieProcess"/>
    <dgm:cxn modelId="{81658831-8B82-4316-89E6-7EF6065D1FB0}" type="presParOf" srcId="{8A09F012-2C8E-44F2-B42D-C22F3421704B}" destId="{3243631C-E398-4049-8A08-E0DD0DDF5D34}" srcOrd="9" destOrd="0" presId="urn:microsoft.com/office/officeart/2009/3/layout/PieProcess"/>
    <dgm:cxn modelId="{221D25A8-4DC7-429B-B6CA-608070BC4E8F}" type="presParOf" srcId="{8A09F012-2C8E-44F2-B42D-C22F3421704B}" destId="{9C8F5763-AAED-40B1-99FA-6A892AC5C130}" srcOrd="10" destOrd="0" presId="urn:microsoft.com/office/officeart/2009/3/layout/PieProcess"/>
    <dgm:cxn modelId="{5D59757A-7A27-4076-A14C-2CC07ACE7BB4}" type="presParOf" srcId="{9C8F5763-AAED-40B1-99FA-6A892AC5C130}" destId="{820DA60F-4CB0-4993-8A5E-EBC8834FAB4E}" srcOrd="0" destOrd="0" presId="urn:microsoft.com/office/officeart/2009/3/layout/PieProcess"/>
    <dgm:cxn modelId="{063F9CBA-F0A4-4006-A891-D8A2F4616D9B}" type="presParOf" srcId="{8A09F012-2C8E-44F2-B42D-C22F3421704B}" destId="{A24509D6-34D7-483A-9D8F-9E2851EF7C98}" srcOrd="11" destOrd="0" presId="urn:microsoft.com/office/officeart/2009/3/layout/PieProcess"/>
    <dgm:cxn modelId="{5D223F2D-807C-423A-8BA5-88C8406F70A1}" type="presParOf" srcId="{8A09F012-2C8E-44F2-B42D-C22F3421704B}" destId="{5B27767F-E5E7-4BCF-9E1F-D73E91B40E03}" srcOrd="12" destOrd="0" presId="urn:microsoft.com/office/officeart/2009/3/layout/PieProcess"/>
    <dgm:cxn modelId="{B43AD650-9F79-4CD9-9F5C-E3060A3D293B}" type="presParOf" srcId="{5B27767F-E5E7-4BCF-9E1F-D73E91B40E03}" destId="{5136F153-072B-40B7-99B5-8D88CA6DA406}" srcOrd="0" destOrd="0" presId="urn:microsoft.com/office/officeart/2009/3/layout/PieProcess"/>
    <dgm:cxn modelId="{C8E3710B-65A0-4DDE-BC03-9CADCFEE04C2}" type="presParOf" srcId="{5B27767F-E5E7-4BCF-9E1F-D73E91B40E03}" destId="{F634B4ED-86C9-4383-8295-DF6196414D8E}" srcOrd="1" destOrd="0" presId="urn:microsoft.com/office/officeart/2009/3/layout/PieProcess"/>
    <dgm:cxn modelId="{34713EB4-AA95-4C5E-BEE1-8ECE8DC68E74}" type="presParOf" srcId="{5B27767F-E5E7-4BCF-9E1F-D73E91B40E03}" destId="{8ED4FE82-CF03-4314-8C3B-AB50B7F06459}" srcOrd="2" destOrd="0" presId="urn:microsoft.com/office/officeart/2009/3/layout/PieProcess"/>
    <dgm:cxn modelId="{3AEB0522-B7C5-4226-8429-01018DEDE3BF}" type="presParOf" srcId="{8A09F012-2C8E-44F2-B42D-C22F3421704B}" destId="{7394138B-F5E7-4A92-9B56-11552D71D271}" srcOrd="13" destOrd="0" presId="urn:microsoft.com/office/officeart/2009/3/layout/PieProcess"/>
    <dgm:cxn modelId="{975215A1-63E3-4DAD-AC98-EC9006622D01}" type="presParOf" srcId="{8A09F012-2C8E-44F2-B42D-C22F3421704B}" destId="{9424AD8F-76C2-4A24-BCAD-9E9F7FD932B0}" srcOrd="14" destOrd="0" presId="urn:microsoft.com/office/officeart/2009/3/layout/PieProcess"/>
    <dgm:cxn modelId="{BE5E20C5-D66A-4089-80DB-5A9161CB02EC}" type="presParOf" srcId="{9424AD8F-76C2-4A24-BCAD-9E9F7FD932B0}" destId="{AC807A19-819C-4FBD-B508-FDAE9A30EC9E}" srcOrd="0" destOrd="0" presId="urn:microsoft.com/office/officeart/2009/3/layout/PieProcess"/>
    <dgm:cxn modelId="{6032FF78-777E-4DB7-A5B5-3A042644C9C8}" type="presParOf" srcId="{8A09F012-2C8E-44F2-B42D-C22F3421704B}" destId="{23BC5EF2-446A-421C-85BF-E549FCF3B30E}" srcOrd="15" destOrd="0" presId="urn:microsoft.com/office/officeart/2009/3/layout/PieProcess"/>
    <dgm:cxn modelId="{FEFFF17B-538B-4825-AFA5-34BDBDA13972}" type="presParOf" srcId="{8A09F012-2C8E-44F2-B42D-C22F3421704B}" destId="{B019F14E-A106-4938-9B61-686394C9E64F}" srcOrd="16" destOrd="0" presId="urn:microsoft.com/office/officeart/2009/3/layout/PieProcess"/>
    <dgm:cxn modelId="{FFE93552-6C0F-436D-8A53-5B1A19759028}" type="presParOf" srcId="{B019F14E-A106-4938-9B61-686394C9E64F}" destId="{E32A94E6-125A-4DEA-A892-327095EF92E3}" srcOrd="0" destOrd="0" presId="urn:microsoft.com/office/officeart/2009/3/layout/PieProcess"/>
    <dgm:cxn modelId="{3062D08E-F848-4D48-88C3-9871EA3B0509}" type="presParOf" srcId="{B019F14E-A106-4938-9B61-686394C9E64F}" destId="{05B2AEE2-F9F3-4C70-89D3-4385177B46EF}" srcOrd="1" destOrd="0" presId="urn:microsoft.com/office/officeart/2009/3/layout/PieProcess"/>
    <dgm:cxn modelId="{A766B6D0-9BD9-41C3-A9B6-A49A6BDB9527}" type="presParOf" srcId="{B019F14E-A106-4938-9B61-686394C9E64F}" destId="{95B067D1-A2B6-4708-A672-9878268CF910}" srcOrd="2" destOrd="0" presId="urn:microsoft.com/office/officeart/2009/3/layout/PieProcess"/>
    <dgm:cxn modelId="{59C99BDC-7FF6-41D3-B395-8CA86E4D56D1}" type="presParOf" srcId="{8A09F012-2C8E-44F2-B42D-C22F3421704B}" destId="{51C0159B-3371-4548-92C9-A70E45BDB540}" srcOrd="17" destOrd="0" presId="urn:microsoft.com/office/officeart/2009/3/layout/PieProcess"/>
    <dgm:cxn modelId="{BA1627F7-6CB8-46E7-8BA7-205CE8C50F05}" type="presParOf" srcId="{8A09F012-2C8E-44F2-B42D-C22F3421704B}" destId="{CC5A5522-EA39-4D89-A3FD-218E89CD9045}" srcOrd="18" destOrd="0" presId="urn:microsoft.com/office/officeart/2009/3/layout/PieProcess"/>
    <dgm:cxn modelId="{7421667C-0C5D-43E2-90BD-06E88FC93BF0}" type="presParOf" srcId="{CC5A5522-EA39-4D89-A3FD-218E89CD9045}" destId="{E0B03630-BF19-421D-93E2-A3C334E52D2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302E34-775E-4167-864E-3F0CFC4F8C95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AE7B5D2-F0E1-451B-B4F2-2ED0C7AB3FA9}">
      <dgm:prSet phldrT="[Texto]" custT="1"/>
      <dgm:spPr/>
      <dgm:t>
        <a:bodyPr/>
        <a:lstStyle/>
        <a:p>
          <a:pPr algn="ctr"/>
          <a:r>
            <a:rPr lang="es-EC" sz="4000" dirty="0" smtClean="0"/>
            <a:t>MISIÓN</a:t>
          </a:r>
        </a:p>
      </dgm:t>
    </dgm:pt>
    <dgm:pt modelId="{5121223F-054B-4491-9819-0E57A9653AAA}" type="parTrans" cxnId="{7EBB23AC-D7F6-4F4C-9E94-9155734D9225}">
      <dgm:prSet/>
      <dgm:spPr/>
      <dgm:t>
        <a:bodyPr/>
        <a:lstStyle/>
        <a:p>
          <a:pPr algn="just"/>
          <a:endParaRPr lang="es-EC"/>
        </a:p>
      </dgm:t>
    </dgm:pt>
    <dgm:pt modelId="{68F10DE4-25FE-414C-9C98-548AB03B50E0}" type="sibTrans" cxnId="{7EBB23AC-D7F6-4F4C-9E94-9155734D9225}">
      <dgm:prSet/>
      <dgm:spPr/>
      <dgm:t>
        <a:bodyPr/>
        <a:lstStyle/>
        <a:p>
          <a:pPr algn="just"/>
          <a:endParaRPr lang="es-EC"/>
        </a:p>
      </dgm:t>
    </dgm:pt>
    <dgm:pt modelId="{9A90483C-08EE-4DD0-9B3B-96E8B3A181ED}">
      <dgm:prSet phldrT="[Texto]"/>
      <dgm:spPr/>
      <dgm:t>
        <a:bodyPr/>
        <a:lstStyle/>
        <a:p>
          <a:pPr algn="just"/>
          <a:r>
            <a:rPr lang="es-EC" dirty="0" smtClean="0"/>
            <a:t>Ofrecer productos y servicios con un alto estándar de calidad, que se conviertan en soluciones para nuestros clientes, brindándoles garantías y un servicio post venta de primera.</a:t>
          </a:r>
          <a:endParaRPr lang="es-EC" dirty="0"/>
        </a:p>
      </dgm:t>
    </dgm:pt>
    <dgm:pt modelId="{459CD1F1-1D0F-490C-B8AC-B30F313C3FF7}" type="parTrans" cxnId="{78EEF9E6-9083-4C50-A503-A551511E802F}">
      <dgm:prSet/>
      <dgm:spPr/>
      <dgm:t>
        <a:bodyPr/>
        <a:lstStyle/>
        <a:p>
          <a:pPr algn="just"/>
          <a:endParaRPr lang="es-EC"/>
        </a:p>
      </dgm:t>
    </dgm:pt>
    <dgm:pt modelId="{EEAF1EF3-01DA-49F3-B26E-1C3BE73C6635}" type="sibTrans" cxnId="{78EEF9E6-9083-4C50-A503-A551511E802F}">
      <dgm:prSet/>
      <dgm:spPr/>
      <dgm:t>
        <a:bodyPr/>
        <a:lstStyle/>
        <a:p>
          <a:pPr algn="just"/>
          <a:endParaRPr lang="es-EC"/>
        </a:p>
      </dgm:t>
    </dgm:pt>
    <dgm:pt modelId="{E3B4C878-B539-4CB6-9A47-CDC62317A1A3}">
      <dgm:prSet phldrT="[Texto]" custT="1"/>
      <dgm:spPr/>
      <dgm:t>
        <a:bodyPr/>
        <a:lstStyle/>
        <a:p>
          <a:pPr algn="ctr"/>
          <a:r>
            <a:rPr lang="es-EC" sz="4000" dirty="0" smtClean="0"/>
            <a:t>VISIÓN</a:t>
          </a:r>
          <a:endParaRPr lang="es-EC" sz="4000" dirty="0"/>
        </a:p>
      </dgm:t>
    </dgm:pt>
    <dgm:pt modelId="{D4E19576-4E2B-4C8A-AFFE-343C2A0F87C1}" type="parTrans" cxnId="{FE12120A-70F3-483D-89D0-E2ECA8FC903D}">
      <dgm:prSet/>
      <dgm:spPr/>
      <dgm:t>
        <a:bodyPr/>
        <a:lstStyle/>
        <a:p>
          <a:pPr algn="just"/>
          <a:endParaRPr lang="es-EC"/>
        </a:p>
      </dgm:t>
    </dgm:pt>
    <dgm:pt modelId="{6A3E0DD1-3C86-4F9A-B9BC-0348DABCCFFC}" type="sibTrans" cxnId="{FE12120A-70F3-483D-89D0-E2ECA8FC903D}">
      <dgm:prSet/>
      <dgm:spPr/>
      <dgm:t>
        <a:bodyPr/>
        <a:lstStyle/>
        <a:p>
          <a:pPr algn="just"/>
          <a:endParaRPr lang="es-EC"/>
        </a:p>
      </dgm:t>
    </dgm:pt>
    <dgm:pt modelId="{0AACF13B-6CE9-440B-AA7A-3C8C1EC1897A}">
      <dgm:prSet phldrT="[Texto]"/>
      <dgm:spPr/>
      <dgm:t>
        <a:bodyPr/>
        <a:lstStyle/>
        <a:p>
          <a:pPr algn="just"/>
          <a:r>
            <a:rPr lang="es-EC" dirty="0" smtClean="0"/>
            <a:t>Ampliar nuestro liderazgo en la comercialización de aceros y nuestras diferentes líneas de productos enfocadas a la agro industria, segmento ferretero, petrolero e industrias en general.</a:t>
          </a:r>
          <a:endParaRPr lang="es-EC" dirty="0"/>
        </a:p>
      </dgm:t>
    </dgm:pt>
    <dgm:pt modelId="{79471A77-2908-45D6-987B-51CFC3F54C06}" type="parTrans" cxnId="{FE615173-73AB-4BAF-AACD-C0B43D45A4A2}">
      <dgm:prSet/>
      <dgm:spPr/>
      <dgm:t>
        <a:bodyPr/>
        <a:lstStyle/>
        <a:p>
          <a:pPr algn="just"/>
          <a:endParaRPr lang="es-EC"/>
        </a:p>
      </dgm:t>
    </dgm:pt>
    <dgm:pt modelId="{CA4FE4EF-E939-461E-AC70-8057C70BA0F0}" type="sibTrans" cxnId="{FE615173-73AB-4BAF-AACD-C0B43D45A4A2}">
      <dgm:prSet/>
      <dgm:spPr/>
      <dgm:t>
        <a:bodyPr/>
        <a:lstStyle/>
        <a:p>
          <a:pPr algn="just"/>
          <a:endParaRPr lang="es-EC"/>
        </a:p>
      </dgm:t>
    </dgm:pt>
    <dgm:pt modelId="{23B6D577-BCEA-45B9-B6F0-79642959775B}" type="pres">
      <dgm:prSet presAssocID="{ED302E34-775E-4167-864E-3F0CFC4F8C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B71870-B36F-4715-A74D-49FE83B9F85D}" type="pres">
      <dgm:prSet presAssocID="{2AE7B5D2-F0E1-451B-B4F2-2ED0C7AB3FA9}" presName="linNode" presStyleCnt="0"/>
      <dgm:spPr/>
      <dgm:t>
        <a:bodyPr/>
        <a:lstStyle/>
        <a:p>
          <a:endParaRPr lang="es-EC"/>
        </a:p>
      </dgm:t>
    </dgm:pt>
    <dgm:pt modelId="{B2F9BB89-B3E3-44BA-AA87-453E8138DDB8}" type="pres">
      <dgm:prSet presAssocID="{2AE7B5D2-F0E1-451B-B4F2-2ED0C7AB3FA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2110DA-F8AE-470B-BEC6-7970862F7B24}" type="pres">
      <dgm:prSet presAssocID="{2AE7B5D2-F0E1-451B-B4F2-2ED0C7AB3FA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21EE53-D64C-4CC0-BE0B-260F84538644}" type="pres">
      <dgm:prSet presAssocID="{68F10DE4-25FE-414C-9C98-548AB03B50E0}" presName="sp" presStyleCnt="0"/>
      <dgm:spPr/>
      <dgm:t>
        <a:bodyPr/>
        <a:lstStyle/>
        <a:p>
          <a:endParaRPr lang="es-EC"/>
        </a:p>
      </dgm:t>
    </dgm:pt>
    <dgm:pt modelId="{F9A856FB-9643-4561-AF58-D44A214E53EF}" type="pres">
      <dgm:prSet presAssocID="{E3B4C878-B539-4CB6-9A47-CDC62317A1A3}" presName="linNode" presStyleCnt="0"/>
      <dgm:spPr/>
      <dgm:t>
        <a:bodyPr/>
        <a:lstStyle/>
        <a:p>
          <a:endParaRPr lang="es-EC"/>
        </a:p>
      </dgm:t>
    </dgm:pt>
    <dgm:pt modelId="{192FE33E-F61A-4890-9D38-E1CC9E882C2B}" type="pres">
      <dgm:prSet presAssocID="{E3B4C878-B539-4CB6-9A47-CDC62317A1A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05CD5A-AF27-413F-91EA-A586E65B8FC3}" type="pres">
      <dgm:prSet presAssocID="{E3B4C878-B539-4CB6-9A47-CDC62317A1A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C4C4ED0-1B53-4E6D-BC72-112DDCD5BE79}" type="presOf" srcId="{2AE7B5D2-F0E1-451B-B4F2-2ED0C7AB3FA9}" destId="{B2F9BB89-B3E3-44BA-AA87-453E8138DDB8}" srcOrd="0" destOrd="0" presId="urn:microsoft.com/office/officeart/2005/8/layout/vList5"/>
    <dgm:cxn modelId="{7EBB23AC-D7F6-4F4C-9E94-9155734D9225}" srcId="{ED302E34-775E-4167-864E-3F0CFC4F8C95}" destId="{2AE7B5D2-F0E1-451B-B4F2-2ED0C7AB3FA9}" srcOrd="0" destOrd="0" parTransId="{5121223F-054B-4491-9819-0E57A9653AAA}" sibTransId="{68F10DE4-25FE-414C-9C98-548AB03B50E0}"/>
    <dgm:cxn modelId="{3B03805C-352F-404D-B487-DD7B2E275E21}" type="presOf" srcId="{E3B4C878-B539-4CB6-9A47-CDC62317A1A3}" destId="{192FE33E-F61A-4890-9D38-E1CC9E882C2B}" srcOrd="0" destOrd="0" presId="urn:microsoft.com/office/officeart/2005/8/layout/vList5"/>
    <dgm:cxn modelId="{A23E2777-9F1C-4D94-AA31-47513BBDEC27}" type="presOf" srcId="{ED302E34-775E-4167-864E-3F0CFC4F8C95}" destId="{23B6D577-BCEA-45B9-B6F0-79642959775B}" srcOrd="0" destOrd="0" presId="urn:microsoft.com/office/officeart/2005/8/layout/vList5"/>
    <dgm:cxn modelId="{78EEF9E6-9083-4C50-A503-A551511E802F}" srcId="{2AE7B5D2-F0E1-451B-B4F2-2ED0C7AB3FA9}" destId="{9A90483C-08EE-4DD0-9B3B-96E8B3A181ED}" srcOrd="0" destOrd="0" parTransId="{459CD1F1-1D0F-490C-B8AC-B30F313C3FF7}" sibTransId="{EEAF1EF3-01DA-49F3-B26E-1C3BE73C6635}"/>
    <dgm:cxn modelId="{4AC96362-A46B-4C94-8684-8DA6C1D3E1D8}" type="presOf" srcId="{9A90483C-08EE-4DD0-9B3B-96E8B3A181ED}" destId="{382110DA-F8AE-470B-BEC6-7970862F7B24}" srcOrd="0" destOrd="0" presId="urn:microsoft.com/office/officeart/2005/8/layout/vList5"/>
    <dgm:cxn modelId="{FE615173-73AB-4BAF-AACD-C0B43D45A4A2}" srcId="{E3B4C878-B539-4CB6-9A47-CDC62317A1A3}" destId="{0AACF13B-6CE9-440B-AA7A-3C8C1EC1897A}" srcOrd="0" destOrd="0" parTransId="{79471A77-2908-45D6-987B-51CFC3F54C06}" sibTransId="{CA4FE4EF-E939-461E-AC70-8057C70BA0F0}"/>
    <dgm:cxn modelId="{FE12120A-70F3-483D-89D0-E2ECA8FC903D}" srcId="{ED302E34-775E-4167-864E-3F0CFC4F8C95}" destId="{E3B4C878-B539-4CB6-9A47-CDC62317A1A3}" srcOrd="1" destOrd="0" parTransId="{D4E19576-4E2B-4C8A-AFFE-343C2A0F87C1}" sibTransId="{6A3E0DD1-3C86-4F9A-B9BC-0348DABCCFFC}"/>
    <dgm:cxn modelId="{05907651-3C82-459C-A798-3E99F4485410}" type="presOf" srcId="{0AACF13B-6CE9-440B-AA7A-3C8C1EC1897A}" destId="{2F05CD5A-AF27-413F-91EA-A586E65B8FC3}" srcOrd="0" destOrd="0" presId="urn:microsoft.com/office/officeart/2005/8/layout/vList5"/>
    <dgm:cxn modelId="{D2751B49-57C9-4FE3-9E7E-4846F808B550}" type="presParOf" srcId="{23B6D577-BCEA-45B9-B6F0-79642959775B}" destId="{0AB71870-B36F-4715-A74D-49FE83B9F85D}" srcOrd="0" destOrd="0" presId="urn:microsoft.com/office/officeart/2005/8/layout/vList5"/>
    <dgm:cxn modelId="{067CA0FC-B682-4A7D-9334-3774C63D6BC5}" type="presParOf" srcId="{0AB71870-B36F-4715-A74D-49FE83B9F85D}" destId="{B2F9BB89-B3E3-44BA-AA87-453E8138DDB8}" srcOrd="0" destOrd="0" presId="urn:microsoft.com/office/officeart/2005/8/layout/vList5"/>
    <dgm:cxn modelId="{20EEB9A8-68F6-4E6D-AF79-70288A96D79D}" type="presParOf" srcId="{0AB71870-B36F-4715-A74D-49FE83B9F85D}" destId="{382110DA-F8AE-470B-BEC6-7970862F7B24}" srcOrd="1" destOrd="0" presId="urn:microsoft.com/office/officeart/2005/8/layout/vList5"/>
    <dgm:cxn modelId="{58E87004-2D26-4B11-B9E7-0D7B456CF944}" type="presParOf" srcId="{23B6D577-BCEA-45B9-B6F0-79642959775B}" destId="{5A21EE53-D64C-4CC0-BE0B-260F84538644}" srcOrd="1" destOrd="0" presId="urn:microsoft.com/office/officeart/2005/8/layout/vList5"/>
    <dgm:cxn modelId="{1DBA9D4E-428B-4861-B890-B75697E8866E}" type="presParOf" srcId="{23B6D577-BCEA-45B9-B6F0-79642959775B}" destId="{F9A856FB-9643-4561-AF58-D44A214E53EF}" srcOrd="2" destOrd="0" presId="urn:microsoft.com/office/officeart/2005/8/layout/vList5"/>
    <dgm:cxn modelId="{E6313234-D062-4B64-8BD2-E790358DCC9B}" type="presParOf" srcId="{F9A856FB-9643-4561-AF58-D44A214E53EF}" destId="{192FE33E-F61A-4890-9D38-E1CC9E882C2B}" srcOrd="0" destOrd="0" presId="urn:microsoft.com/office/officeart/2005/8/layout/vList5"/>
    <dgm:cxn modelId="{52611100-331B-41A2-8A37-F065801C029D}" type="presParOf" srcId="{F9A856FB-9643-4561-AF58-D44A214E53EF}" destId="{2F05CD5A-AF27-413F-91EA-A586E65B8F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7ED63E-7FA6-4225-A6DF-BBACFA629FEA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38897F7-A288-425C-97BB-F4516722562F}">
      <dgm:prSet phldrT="[Texto]" custT="1"/>
      <dgm:spPr/>
      <dgm:t>
        <a:bodyPr/>
        <a:lstStyle/>
        <a:p>
          <a:r>
            <a:rPr lang="es-EC" sz="2400" dirty="0" smtClean="0"/>
            <a:t>POLÍTICA DE CALIDAD </a:t>
          </a:r>
          <a:endParaRPr lang="es-EC" sz="2400" dirty="0"/>
        </a:p>
      </dgm:t>
    </dgm:pt>
    <dgm:pt modelId="{6E75CD0F-58FA-4F0B-8FC6-2068AEA6D85E}" type="parTrans" cxnId="{A9CC1ED3-67B5-4CFA-B962-D38D5526203D}">
      <dgm:prSet/>
      <dgm:spPr/>
      <dgm:t>
        <a:bodyPr/>
        <a:lstStyle/>
        <a:p>
          <a:endParaRPr lang="es-EC" sz="1800"/>
        </a:p>
      </dgm:t>
    </dgm:pt>
    <dgm:pt modelId="{CFAC1D6A-25E5-49A5-9C3B-BCB63A0D95D3}" type="sibTrans" cxnId="{A9CC1ED3-67B5-4CFA-B962-D38D5526203D}">
      <dgm:prSet/>
      <dgm:spPr/>
      <dgm:t>
        <a:bodyPr/>
        <a:lstStyle/>
        <a:p>
          <a:endParaRPr lang="es-EC" sz="1800"/>
        </a:p>
      </dgm:t>
    </dgm:pt>
    <dgm:pt modelId="{EE7A8945-9C7A-4830-95EF-FC9A1A8ADAE2}">
      <dgm:prSet phldrT="[Texto]" custT="1"/>
      <dgm:spPr/>
      <dgm:t>
        <a:bodyPr/>
        <a:lstStyle/>
        <a:p>
          <a:pPr algn="just"/>
          <a:r>
            <a:rPr lang="es-EC" sz="1800" dirty="0" smtClean="0"/>
            <a:t>Proveer de un servicio de comercialización de repuestos, herramientas y maquinarias de la calidad, requerida por los clientes basado en un sistema de calidad reconocido; a través de una atención efectiva, fortalecida por nuestra gente, que es la clave del mejoramiento continuo en Nuestra Empresa.</a:t>
          </a:r>
          <a:endParaRPr lang="es-EC" sz="1800" dirty="0"/>
        </a:p>
      </dgm:t>
    </dgm:pt>
    <dgm:pt modelId="{F58365C7-B80A-4BD8-9A1E-5C30D534306B}" type="parTrans" cxnId="{321DC798-5ACB-47F7-9946-77E09556B8F0}">
      <dgm:prSet/>
      <dgm:spPr/>
      <dgm:t>
        <a:bodyPr/>
        <a:lstStyle/>
        <a:p>
          <a:endParaRPr lang="es-EC" sz="1800"/>
        </a:p>
      </dgm:t>
    </dgm:pt>
    <dgm:pt modelId="{B04143CF-F6FC-4E14-B311-1E734F018ED9}" type="sibTrans" cxnId="{321DC798-5ACB-47F7-9946-77E09556B8F0}">
      <dgm:prSet/>
      <dgm:spPr/>
      <dgm:t>
        <a:bodyPr/>
        <a:lstStyle/>
        <a:p>
          <a:endParaRPr lang="es-EC" sz="1800"/>
        </a:p>
      </dgm:t>
    </dgm:pt>
    <dgm:pt modelId="{9772E390-E2A4-4E54-9C28-B62DC5BCA2BD}" type="pres">
      <dgm:prSet presAssocID="{8C7ED63E-7FA6-4225-A6DF-BBACFA629F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B965A60-DEA2-4C7B-9C00-BFFF6956B50F}" type="pres">
      <dgm:prSet presAssocID="{D38897F7-A288-425C-97BB-F4516722562F}" presName="linNode" presStyleCnt="0"/>
      <dgm:spPr/>
      <dgm:t>
        <a:bodyPr/>
        <a:lstStyle/>
        <a:p>
          <a:endParaRPr lang="es-EC"/>
        </a:p>
      </dgm:t>
    </dgm:pt>
    <dgm:pt modelId="{2A8FA9A0-93EE-4DB4-8D0C-52E2FF692F95}" type="pres">
      <dgm:prSet presAssocID="{D38897F7-A288-425C-97BB-F4516722562F}" presName="parentText" presStyleLbl="node1" presStyleIdx="0" presStyleCnt="1" custScaleY="7993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6907F7-B3BC-4B4B-B777-55DDD98794B8}" type="pres">
      <dgm:prSet presAssocID="{D38897F7-A288-425C-97BB-F4516722562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3D7824-3C36-4810-BE1A-EFBC6FFB4045}" type="presOf" srcId="{D38897F7-A288-425C-97BB-F4516722562F}" destId="{2A8FA9A0-93EE-4DB4-8D0C-52E2FF692F95}" srcOrd="0" destOrd="0" presId="urn:microsoft.com/office/officeart/2005/8/layout/vList5"/>
    <dgm:cxn modelId="{297F4448-B4EA-4E80-9312-BA5938EDA9F7}" type="presOf" srcId="{EE7A8945-9C7A-4830-95EF-FC9A1A8ADAE2}" destId="{D16907F7-B3BC-4B4B-B777-55DDD98794B8}" srcOrd="0" destOrd="0" presId="urn:microsoft.com/office/officeart/2005/8/layout/vList5"/>
    <dgm:cxn modelId="{A9CC1ED3-67B5-4CFA-B962-D38D5526203D}" srcId="{8C7ED63E-7FA6-4225-A6DF-BBACFA629FEA}" destId="{D38897F7-A288-425C-97BB-F4516722562F}" srcOrd="0" destOrd="0" parTransId="{6E75CD0F-58FA-4F0B-8FC6-2068AEA6D85E}" sibTransId="{CFAC1D6A-25E5-49A5-9C3B-BCB63A0D95D3}"/>
    <dgm:cxn modelId="{321DC798-5ACB-47F7-9946-77E09556B8F0}" srcId="{D38897F7-A288-425C-97BB-F4516722562F}" destId="{EE7A8945-9C7A-4830-95EF-FC9A1A8ADAE2}" srcOrd="0" destOrd="0" parTransId="{F58365C7-B80A-4BD8-9A1E-5C30D534306B}" sibTransId="{B04143CF-F6FC-4E14-B311-1E734F018ED9}"/>
    <dgm:cxn modelId="{0B149836-4E33-4FA7-8A94-E8C4F00F70FE}" type="presOf" srcId="{8C7ED63E-7FA6-4225-A6DF-BBACFA629FEA}" destId="{9772E390-E2A4-4E54-9C28-B62DC5BCA2BD}" srcOrd="0" destOrd="0" presId="urn:microsoft.com/office/officeart/2005/8/layout/vList5"/>
    <dgm:cxn modelId="{C57C0843-969C-4CC3-9F90-9BD16B612CAE}" type="presParOf" srcId="{9772E390-E2A4-4E54-9C28-B62DC5BCA2BD}" destId="{4B965A60-DEA2-4C7B-9C00-BFFF6956B50F}" srcOrd="0" destOrd="0" presId="urn:microsoft.com/office/officeart/2005/8/layout/vList5"/>
    <dgm:cxn modelId="{D55DB8F3-B09F-41B8-9783-616AEE831D83}" type="presParOf" srcId="{4B965A60-DEA2-4C7B-9C00-BFFF6956B50F}" destId="{2A8FA9A0-93EE-4DB4-8D0C-52E2FF692F95}" srcOrd="0" destOrd="0" presId="urn:microsoft.com/office/officeart/2005/8/layout/vList5"/>
    <dgm:cxn modelId="{6A1DB479-FB5E-4A6B-81CF-F0DC2B362B37}" type="presParOf" srcId="{4B965A60-DEA2-4C7B-9C00-BFFF6956B50F}" destId="{D16907F7-B3BC-4B4B-B777-55DDD98794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B4FE226-BB2E-4430-9382-A7230A4F521A}" type="doc">
      <dgm:prSet loTypeId="urn:microsoft.com/office/officeart/2005/8/layout/h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E620C61-79FC-484A-A8E9-73A0F50902C0}">
      <dgm:prSet phldrT="[Texto]" custT="1"/>
      <dgm:spPr/>
      <dgm:t>
        <a:bodyPr/>
        <a:lstStyle/>
        <a:p>
          <a:r>
            <a:rPr lang="es-EC" sz="2400" dirty="0" smtClean="0"/>
            <a:t>PRODUCTOS </a:t>
          </a:r>
          <a:endParaRPr lang="es-EC" sz="2400" dirty="0"/>
        </a:p>
      </dgm:t>
    </dgm:pt>
    <dgm:pt modelId="{CFFFF6AE-06AA-4040-B223-337424471182}" type="parTrans" cxnId="{A0131E8F-A553-4A50-ABA8-17437432C31B}">
      <dgm:prSet/>
      <dgm:spPr/>
      <dgm:t>
        <a:bodyPr/>
        <a:lstStyle/>
        <a:p>
          <a:endParaRPr lang="es-EC" sz="1800"/>
        </a:p>
      </dgm:t>
    </dgm:pt>
    <dgm:pt modelId="{E6420769-77C5-48DD-B1FE-100E95B53A2F}" type="sibTrans" cxnId="{A0131E8F-A553-4A50-ABA8-17437432C31B}">
      <dgm:prSet/>
      <dgm:spPr/>
      <dgm:t>
        <a:bodyPr/>
        <a:lstStyle/>
        <a:p>
          <a:endParaRPr lang="es-EC" sz="1800"/>
        </a:p>
      </dgm:t>
    </dgm:pt>
    <dgm:pt modelId="{FD4D737F-6BD2-4F30-B05D-E021A2324E81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Acero y materiales </a:t>
          </a:r>
          <a:endParaRPr lang="es-EC" sz="1800" dirty="0"/>
        </a:p>
      </dgm:t>
    </dgm:pt>
    <dgm:pt modelId="{83D00370-4D1D-4BBC-882E-1B88983B8F18}" type="parTrans" cxnId="{A89849F5-2171-4981-889B-FCAA006F9362}">
      <dgm:prSet/>
      <dgm:spPr/>
      <dgm:t>
        <a:bodyPr/>
        <a:lstStyle/>
        <a:p>
          <a:endParaRPr lang="es-EC" sz="1800"/>
        </a:p>
      </dgm:t>
    </dgm:pt>
    <dgm:pt modelId="{E0F1476E-B38A-4887-9CE4-FD8BFEF2F935}" type="sibTrans" cxnId="{A89849F5-2171-4981-889B-FCAA006F9362}">
      <dgm:prSet/>
      <dgm:spPr/>
      <dgm:t>
        <a:bodyPr/>
        <a:lstStyle/>
        <a:p>
          <a:endParaRPr lang="es-EC" sz="1800"/>
        </a:p>
      </dgm:t>
    </dgm:pt>
    <dgm:pt modelId="{D69841BC-C801-4593-8408-1629E89C2E85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Soldadura</a:t>
          </a:r>
          <a:endParaRPr lang="es-EC" sz="1800" dirty="0"/>
        </a:p>
      </dgm:t>
    </dgm:pt>
    <dgm:pt modelId="{E63839C1-5482-4D2C-BE2F-FBB0960079D3}" type="parTrans" cxnId="{D7DE1B05-90E9-4154-A706-255732A496F5}">
      <dgm:prSet/>
      <dgm:spPr/>
      <dgm:t>
        <a:bodyPr/>
        <a:lstStyle/>
        <a:p>
          <a:endParaRPr lang="es-EC" sz="1800"/>
        </a:p>
      </dgm:t>
    </dgm:pt>
    <dgm:pt modelId="{5718704F-2274-4B9C-B6CF-2187A8C84A33}" type="sibTrans" cxnId="{D7DE1B05-90E9-4154-A706-255732A496F5}">
      <dgm:prSet/>
      <dgm:spPr/>
      <dgm:t>
        <a:bodyPr/>
        <a:lstStyle/>
        <a:p>
          <a:endParaRPr lang="es-EC" sz="1800"/>
        </a:p>
      </dgm:t>
    </dgm:pt>
    <dgm:pt modelId="{7CC08C59-8D2C-4B48-BA28-C30A52C53582}">
      <dgm:prSet phldrT="[Texto]" custT="1"/>
      <dgm:spPr/>
      <dgm:t>
        <a:bodyPr/>
        <a:lstStyle/>
        <a:p>
          <a:r>
            <a:rPr lang="es-EC" sz="2400" dirty="0" smtClean="0"/>
            <a:t>SERVICIOS </a:t>
          </a:r>
          <a:endParaRPr lang="es-EC" sz="2400" dirty="0"/>
        </a:p>
      </dgm:t>
    </dgm:pt>
    <dgm:pt modelId="{BC3E0DFF-A850-4330-9210-F57D4655F39E}" type="parTrans" cxnId="{BCA16B1D-887E-4A6F-BB96-4F1C25AD845E}">
      <dgm:prSet/>
      <dgm:spPr/>
      <dgm:t>
        <a:bodyPr/>
        <a:lstStyle/>
        <a:p>
          <a:endParaRPr lang="es-EC" sz="1800"/>
        </a:p>
      </dgm:t>
    </dgm:pt>
    <dgm:pt modelId="{595F4EFA-9A4C-49E4-A7D1-DD8AE8A1C26A}" type="sibTrans" cxnId="{BCA16B1D-887E-4A6F-BB96-4F1C25AD845E}">
      <dgm:prSet/>
      <dgm:spPr/>
      <dgm:t>
        <a:bodyPr/>
        <a:lstStyle/>
        <a:p>
          <a:endParaRPr lang="es-EC" sz="1800"/>
        </a:p>
      </dgm:t>
    </dgm:pt>
    <dgm:pt modelId="{69039187-E05D-4B91-AB66-F92560B4647B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Mantenimiento de equipos </a:t>
          </a:r>
          <a:endParaRPr lang="es-EC" sz="1800" dirty="0"/>
        </a:p>
      </dgm:t>
    </dgm:pt>
    <dgm:pt modelId="{38481F59-68E2-4022-BD28-7FB8D505D262}" type="parTrans" cxnId="{849077B3-CBEF-4D73-BFA9-1FF4CFD3FD30}">
      <dgm:prSet/>
      <dgm:spPr/>
      <dgm:t>
        <a:bodyPr/>
        <a:lstStyle/>
        <a:p>
          <a:endParaRPr lang="es-EC" sz="1800"/>
        </a:p>
      </dgm:t>
    </dgm:pt>
    <dgm:pt modelId="{A1B6A2CA-172C-4226-9A02-344BFD60BC01}" type="sibTrans" cxnId="{849077B3-CBEF-4D73-BFA9-1FF4CFD3FD30}">
      <dgm:prSet/>
      <dgm:spPr/>
      <dgm:t>
        <a:bodyPr/>
        <a:lstStyle/>
        <a:p>
          <a:endParaRPr lang="es-EC" sz="1800"/>
        </a:p>
      </dgm:t>
    </dgm:pt>
    <dgm:pt modelId="{86A571A5-9F9B-4A79-A6AA-510E554D168B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Instalación de equipos de bombeo y tratamiento de aguas</a:t>
          </a:r>
          <a:endParaRPr lang="es-EC" sz="1800" dirty="0"/>
        </a:p>
      </dgm:t>
    </dgm:pt>
    <dgm:pt modelId="{F9A54BBF-51C3-4E32-A55A-C3BDAFD4ACA8}" type="parTrans" cxnId="{753F19C3-A11B-427A-A9D9-B5EB922F53AB}">
      <dgm:prSet/>
      <dgm:spPr/>
      <dgm:t>
        <a:bodyPr/>
        <a:lstStyle/>
        <a:p>
          <a:endParaRPr lang="es-EC" sz="1800"/>
        </a:p>
      </dgm:t>
    </dgm:pt>
    <dgm:pt modelId="{AD77D3E2-BA28-47CE-87B4-16560341AE7A}" type="sibTrans" cxnId="{753F19C3-A11B-427A-A9D9-B5EB922F53AB}">
      <dgm:prSet/>
      <dgm:spPr/>
      <dgm:t>
        <a:bodyPr/>
        <a:lstStyle/>
        <a:p>
          <a:endParaRPr lang="es-EC" sz="1800"/>
        </a:p>
      </dgm:t>
    </dgm:pt>
    <dgm:pt modelId="{DA93CB3E-D9A4-4290-B5E1-29245CAD402B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Herramientas</a:t>
          </a:r>
          <a:endParaRPr lang="es-EC" sz="1800" dirty="0"/>
        </a:p>
      </dgm:t>
    </dgm:pt>
    <dgm:pt modelId="{15B8C144-4D2B-4C7A-B65B-2BB867D61F16}" type="parTrans" cxnId="{E7F71674-6A7A-4131-B578-0360F35320B6}">
      <dgm:prSet/>
      <dgm:spPr/>
      <dgm:t>
        <a:bodyPr/>
        <a:lstStyle/>
        <a:p>
          <a:endParaRPr lang="es-EC" sz="1800"/>
        </a:p>
      </dgm:t>
    </dgm:pt>
    <dgm:pt modelId="{2FD791EB-85ED-4FEF-8C6B-597AA52E6B8C}" type="sibTrans" cxnId="{E7F71674-6A7A-4131-B578-0360F35320B6}">
      <dgm:prSet/>
      <dgm:spPr/>
      <dgm:t>
        <a:bodyPr/>
        <a:lstStyle/>
        <a:p>
          <a:endParaRPr lang="es-EC" sz="1800"/>
        </a:p>
      </dgm:t>
    </dgm:pt>
    <dgm:pt modelId="{A253EE9F-34F3-450B-A272-DFEF3B74A3B3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Instrumentos de medición</a:t>
          </a:r>
          <a:endParaRPr lang="es-EC" sz="1800" dirty="0"/>
        </a:p>
      </dgm:t>
    </dgm:pt>
    <dgm:pt modelId="{6C07AEC7-0F1E-43EB-8022-9EE2FA55AF0F}" type="parTrans" cxnId="{1644816D-7098-4D73-A718-9ABEDAF8A32C}">
      <dgm:prSet/>
      <dgm:spPr/>
      <dgm:t>
        <a:bodyPr/>
        <a:lstStyle/>
        <a:p>
          <a:endParaRPr lang="es-EC" sz="1800"/>
        </a:p>
      </dgm:t>
    </dgm:pt>
    <dgm:pt modelId="{0B781E3A-7902-46C6-8058-1807F1AE4502}" type="sibTrans" cxnId="{1644816D-7098-4D73-A718-9ABEDAF8A32C}">
      <dgm:prSet/>
      <dgm:spPr/>
      <dgm:t>
        <a:bodyPr/>
        <a:lstStyle/>
        <a:p>
          <a:endParaRPr lang="es-EC" sz="1800"/>
        </a:p>
      </dgm:t>
    </dgm:pt>
    <dgm:pt modelId="{4F547BB8-8F66-4A6C-A125-9504B2A6882B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Pernos, tuercas y abrazaderas</a:t>
          </a:r>
          <a:endParaRPr lang="es-EC" sz="1800" dirty="0"/>
        </a:p>
      </dgm:t>
    </dgm:pt>
    <dgm:pt modelId="{47D6B36D-B1BB-4C30-81A6-1178D891D3FD}" type="parTrans" cxnId="{715C3833-47C9-47C8-A68B-4B6C8CE11D26}">
      <dgm:prSet/>
      <dgm:spPr/>
      <dgm:t>
        <a:bodyPr/>
        <a:lstStyle/>
        <a:p>
          <a:endParaRPr lang="es-EC" sz="1800"/>
        </a:p>
      </dgm:t>
    </dgm:pt>
    <dgm:pt modelId="{A45EF8EF-BD68-48C8-8CF6-60D598CF9541}" type="sibTrans" cxnId="{715C3833-47C9-47C8-A68B-4B6C8CE11D26}">
      <dgm:prSet/>
      <dgm:spPr/>
      <dgm:t>
        <a:bodyPr/>
        <a:lstStyle/>
        <a:p>
          <a:endParaRPr lang="es-EC" sz="1800"/>
        </a:p>
      </dgm:t>
    </dgm:pt>
    <dgm:pt modelId="{D170BD35-D4C2-4FD8-8E05-9791751309FE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Equipos industriales y agroindustriales</a:t>
          </a:r>
          <a:endParaRPr lang="es-EC" sz="1800" dirty="0"/>
        </a:p>
      </dgm:t>
    </dgm:pt>
    <dgm:pt modelId="{AE8ADA66-0AF4-46F5-8CA0-424CDEC3F94C}" type="parTrans" cxnId="{8B27E7FF-ACB5-4323-BD34-18575DD97808}">
      <dgm:prSet/>
      <dgm:spPr/>
      <dgm:t>
        <a:bodyPr/>
        <a:lstStyle/>
        <a:p>
          <a:endParaRPr lang="es-EC" sz="1800"/>
        </a:p>
      </dgm:t>
    </dgm:pt>
    <dgm:pt modelId="{21C3EA23-1968-4487-941D-854163750187}" type="sibTrans" cxnId="{8B27E7FF-ACB5-4323-BD34-18575DD97808}">
      <dgm:prSet/>
      <dgm:spPr/>
      <dgm:t>
        <a:bodyPr/>
        <a:lstStyle/>
        <a:p>
          <a:endParaRPr lang="es-EC" sz="1800"/>
        </a:p>
      </dgm:t>
    </dgm:pt>
    <dgm:pt modelId="{39675422-DB20-44CC-8E56-B5112F159F96}">
      <dgm:prSet phldrT="[Texto]" custT="1"/>
      <dgm:spPr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800" dirty="0" smtClean="0"/>
            <a:t>Lubricantes, grasas y aceites </a:t>
          </a:r>
          <a:endParaRPr lang="es-EC" sz="1800" dirty="0"/>
        </a:p>
      </dgm:t>
    </dgm:pt>
    <dgm:pt modelId="{A98CB804-7DC4-42A2-9A92-88EEAA408B19}" type="parTrans" cxnId="{1D14A1DE-E1B0-4F13-8449-03438F0E0084}">
      <dgm:prSet/>
      <dgm:spPr/>
      <dgm:t>
        <a:bodyPr/>
        <a:lstStyle/>
        <a:p>
          <a:endParaRPr lang="es-EC" sz="1800"/>
        </a:p>
      </dgm:t>
    </dgm:pt>
    <dgm:pt modelId="{5EEABFB0-915D-40D8-AF00-2079231E081D}" type="sibTrans" cxnId="{1D14A1DE-E1B0-4F13-8449-03438F0E0084}">
      <dgm:prSet/>
      <dgm:spPr/>
      <dgm:t>
        <a:bodyPr/>
        <a:lstStyle/>
        <a:p>
          <a:endParaRPr lang="es-EC" sz="1800"/>
        </a:p>
      </dgm:t>
    </dgm:pt>
    <dgm:pt modelId="{D0D688C0-F3BD-4E73-AAC8-270A78E1DB9F}" type="pres">
      <dgm:prSet presAssocID="{9B4FE226-BB2E-4430-9382-A7230A4F52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171D1C-668F-4E0A-B688-C815C7853A07}" type="pres">
      <dgm:prSet presAssocID="{3E620C61-79FC-484A-A8E9-73A0F50902C0}" presName="composite" presStyleCnt="0"/>
      <dgm:spPr/>
      <dgm:t>
        <a:bodyPr/>
        <a:lstStyle/>
        <a:p>
          <a:endParaRPr lang="es-EC"/>
        </a:p>
      </dgm:t>
    </dgm:pt>
    <dgm:pt modelId="{50714DE0-3EC1-455A-99FA-29D3059D972E}" type="pres">
      <dgm:prSet presAssocID="{3E620C61-79FC-484A-A8E9-73A0F50902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A760B3-5BC8-473F-A4C1-EE69B266F6D1}" type="pres">
      <dgm:prSet presAssocID="{3E620C61-79FC-484A-A8E9-73A0F50902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29AFEA-7406-400C-9C26-ED1BAB122391}" type="pres">
      <dgm:prSet presAssocID="{E6420769-77C5-48DD-B1FE-100E95B53A2F}" presName="space" presStyleCnt="0"/>
      <dgm:spPr/>
      <dgm:t>
        <a:bodyPr/>
        <a:lstStyle/>
        <a:p>
          <a:endParaRPr lang="es-EC"/>
        </a:p>
      </dgm:t>
    </dgm:pt>
    <dgm:pt modelId="{F3D58A2A-B6C5-4919-B314-0E5891073F54}" type="pres">
      <dgm:prSet presAssocID="{7CC08C59-8D2C-4B48-BA28-C30A52C53582}" presName="composite" presStyleCnt="0"/>
      <dgm:spPr/>
      <dgm:t>
        <a:bodyPr/>
        <a:lstStyle/>
        <a:p>
          <a:endParaRPr lang="es-EC"/>
        </a:p>
      </dgm:t>
    </dgm:pt>
    <dgm:pt modelId="{FC26AA47-C1C4-4BC7-92CE-42018EA05F3E}" type="pres">
      <dgm:prSet presAssocID="{7CC08C59-8D2C-4B48-BA28-C30A52C5358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2DC301-52CB-4BA7-BE8C-724069358FF9}" type="pres">
      <dgm:prSet presAssocID="{7CC08C59-8D2C-4B48-BA28-C30A52C5358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6F44BA2-8F77-47C4-A499-A7F8A427BB56}" type="presOf" srcId="{FD4D737F-6BD2-4F30-B05D-E021A2324E81}" destId="{1FA760B3-5BC8-473F-A4C1-EE69B266F6D1}" srcOrd="0" destOrd="0" presId="urn:microsoft.com/office/officeart/2005/8/layout/hList1"/>
    <dgm:cxn modelId="{5683D16E-946F-461A-98B1-747A076B4579}" type="presOf" srcId="{4F547BB8-8F66-4A6C-A125-9504B2A6882B}" destId="{1FA760B3-5BC8-473F-A4C1-EE69B266F6D1}" srcOrd="0" destOrd="4" presId="urn:microsoft.com/office/officeart/2005/8/layout/hList1"/>
    <dgm:cxn modelId="{39189106-D455-4B7A-AE13-096738732DE1}" type="presOf" srcId="{69039187-E05D-4B91-AB66-F92560B4647B}" destId="{3B2DC301-52CB-4BA7-BE8C-724069358FF9}" srcOrd="0" destOrd="0" presId="urn:microsoft.com/office/officeart/2005/8/layout/hList1"/>
    <dgm:cxn modelId="{715C3833-47C9-47C8-A68B-4B6C8CE11D26}" srcId="{3E620C61-79FC-484A-A8E9-73A0F50902C0}" destId="{4F547BB8-8F66-4A6C-A125-9504B2A6882B}" srcOrd="4" destOrd="0" parTransId="{47D6B36D-B1BB-4C30-81A6-1178D891D3FD}" sibTransId="{A45EF8EF-BD68-48C8-8CF6-60D598CF9541}"/>
    <dgm:cxn modelId="{1D14A1DE-E1B0-4F13-8449-03438F0E0084}" srcId="{3E620C61-79FC-484A-A8E9-73A0F50902C0}" destId="{39675422-DB20-44CC-8E56-B5112F159F96}" srcOrd="6" destOrd="0" parTransId="{A98CB804-7DC4-42A2-9A92-88EEAA408B19}" sibTransId="{5EEABFB0-915D-40D8-AF00-2079231E081D}"/>
    <dgm:cxn modelId="{B5C9DA0C-72DE-4815-9A7A-E69271F01B3C}" type="presOf" srcId="{86A571A5-9F9B-4A79-A6AA-510E554D168B}" destId="{3B2DC301-52CB-4BA7-BE8C-724069358FF9}" srcOrd="0" destOrd="1" presId="urn:microsoft.com/office/officeart/2005/8/layout/hList1"/>
    <dgm:cxn modelId="{A89849F5-2171-4981-889B-FCAA006F9362}" srcId="{3E620C61-79FC-484A-A8E9-73A0F50902C0}" destId="{FD4D737F-6BD2-4F30-B05D-E021A2324E81}" srcOrd="0" destOrd="0" parTransId="{83D00370-4D1D-4BBC-882E-1B88983B8F18}" sibTransId="{E0F1476E-B38A-4887-9CE4-FD8BFEF2F935}"/>
    <dgm:cxn modelId="{753F19C3-A11B-427A-A9D9-B5EB922F53AB}" srcId="{7CC08C59-8D2C-4B48-BA28-C30A52C53582}" destId="{86A571A5-9F9B-4A79-A6AA-510E554D168B}" srcOrd="1" destOrd="0" parTransId="{F9A54BBF-51C3-4E32-A55A-C3BDAFD4ACA8}" sibTransId="{AD77D3E2-BA28-47CE-87B4-16560341AE7A}"/>
    <dgm:cxn modelId="{849077B3-CBEF-4D73-BFA9-1FF4CFD3FD30}" srcId="{7CC08C59-8D2C-4B48-BA28-C30A52C53582}" destId="{69039187-E05D-4B91-AB66-F92560B4647B}" srcOrd="0" destOrd="0" parTransId="{38481F59-68E2-4022-BD28-7FB8D505D262}" sibTransId="{A1B6A2CA-172C-4226-9A02-344BFD60BC01}"/>
    <dgm:cxn modelId="{06A66B31-24D8-4397-937F-C1ECD5091F35}" type="presOf" srcId="{D69841BC-C801-4593-8408-1629E89C2E85}" destId="{1FA760B3-5BC8-473F-A4C1-EE69B266F6D1}" srcOrd="0" destOrd="1" presId="urn:microsoft.com/office/officeart/2005/8/layout/hList1"/>
    <dgm:cxn modelId="{D7DE1B05-90E9-4154-A706-255732A496F5}" srcId="{3E620C61-79FC-484A-A8E9-73A0F50902C0}" destId="{D69841BC-C801-4593-8408-1629E89C2E85}" srcOrd="1" destOrd="0" parTransId="{E63839C1-5482-4D2C-BE2F-FBB0960079D3}" sibTransId="{5718704F-2274-4B9C-B6CF-2187A8C84A33}"/>
    <dgm:cxn modelId="{F22DD004-0D66-4539-A60A-4DB3A1022983}" type="presOf" srcId="{39675422-DB20-44CC-8E56-B5112F159F96}" destId="{1FA760B3-5BC8-473F-A4C1-EE69B266F6D1}" srcOrd="0" destOrd="6" presId="urn:microsoft.com/office/officeart/2005/8/layout/hList1"/>
    <dgm:cxn modelId="{AFE0E0CD-918B-4B40-80E3-1E64D24D67BC}" type="presOf" srcId="{D170BD35-D4C2-4FD8-8E05-9791751309FE}" destId="{1FA760B3-5BC8-473F-A4C1-EE69B266F6D1}" srcOrd="0" destOrd="5" presId="urn:microsoft.com/office/officeart/2005/8/layout/hList1"/>
    <dgm:cxn modelId="{E7F71674-6A7A-4131-B578-0360F35320B6}" srcId="{3E620C61-79FC-484A-A8E9-73A0F50902C0}" destId="{DA93CB3E-D9A4-4290-B5E1-29245CAD402B}" srcOrd="2" destOrd="0" parTransId="{15B8C144-4D2B-4C7A-B65B-2BB867D61F16}" sibTransId="{2FD791EB-85ED-4FEF-8C6B-597AA52E6B8C}"/>
    <dgm:cxn modelId="{BCA16B1D-887E-4A6F-BB96-4F1C25AD845E}" srcId="{9B4FE226-BB2E-4430-9382-A7230A4F521A}" destId="{7CC08C59-8D2C-4B48-BA28-C30A52C53582}" srcOrd="1" destOrd="0" parTransId="{BC3E0DFF-A850-4330-9210-F57D4655F39E}" sibTransId="{595F4EFA-9A4C-49E4-A7D1-DD8AE8A1C26A}"/>
    <dgm:cxn modelId="{02B4C2BC-2B62-4821-AAA3-7BDC9E46E76D}" type="presOf" srcId="{9B4FE226-BB2E-4430-9382-A7230A4F521A}" destId="{D0D688C0-F3BD-4E73-AAC8-270A78E1DB9F}" srcOrd="0" destOrd="0" presId="urn:microsoft.com/office/officeart/2005/8/layout/hList1"/>
    <dgm:cxn modelId="{E520DC9A-9185-47DF-8858-D01DA334892C}" type="presOf" srcId="{3E620C61-79FC-484A-A8E9-73A0F50902C0}" destId="{50714DE0-3EC1-455A-99FA-29D3059D972E}" srcOrd="0" destOrd="0" presId="urn:microsoft.com/office/officeart/2005/8/layout/hList1"/>
    <dgm:cxn modelId="{2CB2298D-8414-47F8-B0FA-A44EB04501F8}" type="presOf" srcId="{A253EE9F-34F3-450B-A272-DFEF3B74A3B3}" destId="{1FA760B3-5BC8-473F-A4C1-EE69B266F6D1}" srcOrd="0" destOrd="3" presId="urn:microsoft.com/office/officeart/2005/8/layout/hList1"/>
    <dgm:cxn modelId="{833E7B2E-9995-491A-A8EA-85BA42FBE2EA}" type="presOf" srcId="{DA93CB3E-D9A4-4290-B5E1-29245CAD402B}" destId="{1FA760B3-5BC8-473F-A4C1-EE69B266F6D1}" srcOrd="0" destOrd="2" presId="urn:microsoft.com/office/officeart/2005/8/layout/hList1"/>
    <dgm:cxn modelId="{1644816D-7098-4D73-A718-9ABEDAF8A32C}" srcId="{3E620C61-79FC-484A-A8E9-73A0F50902C0}" destId="{A253EE9F-34F3-450B-A272-DFEF3B74A3B3}" srcOrd="3" destOrd="0" parTransId="{6C07AEC7-0F1E-43EB-8022-9EE2FA55AF0F}" sibTransId="{0B781E3A-7902-46C6-8058-1807F1AE4502}"/>
    <dgm:cxn modelId="{A0131E8F-A553-4A50-ABA8-17437432C31B}" srcId="{9B4FE226-BB2E-4430-9382-A7230A4F521A}" destId="{3E620C61-79FC-484A-A8E9-73A0F50902C0}" srcOrd="0" destOrd="0" parTransId="{CFFFF6AE-06AA-4040-B223-337424471182}" sibTransId="{E6420769-77C5-48DD-B1FE-100E95B53A2F}"/>
    <dgm:cxn modelId="{8B27E7FF-ACB5-4323-BD34-18575DD97808}" srcId="{3E620C61-79FC-484A-A8E9-73A0F50902C0}" destId="{D170BD35-D4C2-4FD8-8E05-9791751309FE}" srcOrd="5" destOrd="0" parTransId="{AE8ADA66-0AF4-46F5-8CA0-424CDEC3F94C}" sibTransId="{21C3EA23-1968-4487-941D-854163750187}"/>
    <dgm:cxn modelId="{F22916B5-8C54-4F9A-937E-8287462C4E33}" type="presOf" srcId="{7CC08C59-8D2C-4B48-BA28-C30A52C53582}" destId="{FC26AA47-C1C4-4BC7-92CE-42018EA05F3E}" srcOrd="0" destOrd="0" presId="urn:microsoft.com/office/officeart/2005/8/layout/hList1"/>
    <dgm:cxn modelId="{959D6772-5D90-486D-9DE8-0EE63DEABEBE}" type="presParOf" srcId="{D0D688C0-F3BD-4E73-AAC8-270A78E1DB9F}" destId="{6A171D1C-668F-4E0A-B688-C815C7853A07}" srcOrd="0" destOrd="0" presId="urn:microsoft.com/office/officeart/2005/8/layout/hList1"/>
    <dgm:cxn modelId="{D29299EF-DC86-4731-9262-3ED39587B621}" type="presParOf" srcId="{6A171D1C-668F-4E0A-B688-C815C7853A07}" destId="{50714DE0-3EC1-455A-99FA-29D3059D972E}" srcOrd="0" destOrd="0" presId="urn:microsoft.com/office/officeart/2005/8/layout/hList1"/>
    <dgm:cxn modelId="{F9FA7BF4-1C66-49D4-B94B-A34E8E9C8598}" type="presParOf" srcId="{6A171D1C-668F-4E0A-B688-C815C7853A07}" destId="{1FA760B3-5BC8-473F-A4C1-EE69B266F6D1}" srcOrd="1" destOrd="0" presId="urn:microsoft.com/office/officeart/2005/8/layout/hList1"/>
    <dgm:cxn modelId="{F60E08CE-5129-4DF6-9E91-01F67FEEE675}" type="presParOf" srcId="{D0D688C0-F3BD-4E73-AAC8-270A78E1DB9F}" destId="{7B29AFEA-7406-400C-9C26-ED1BAB122391}" srcOrd="1" destOrd="0" presId="urn:microsoft.com/office/officeart/2005/8/layout/hList1"/>
    <dgm:cxn modelId="{EAF85D08-98A4-4FED-95F0-25155DD62D98}" type="presParOf" srcId="{D0D688C0-F3BD-4E73-AAC8-270A78E1DB9F}" destId="{F3D58A2A-B6C5-4919-B314-0E5891073F54}" srcOrd="2" destOrd="0" presId="urn:microsoft.com/office/officeart/2005/8/layout/hList1"/>
    <dgm:cxn modelId="{D9287023-67A8-4E52-A551-2484FB624627}" type="presParOf" srcId="{F3D58A2A-B6C5-4919-B314-0E5891073F54}" destId="{FC26AA47-C1C4-4BC7-92CE-42018EA05F3E}" srcOrd="0" destOrd="0" presId="urn:microsoft.com/office/officeart/2005/8/layout/hList1"/>
    <dgm:cxn modelId="{B949D977-C441-4D00-A02C-8DAD1A790C10}" type="presParOf" srcId="{F3D58A2A-B6C5-4919-B314-0E5891073F54}" destId="{3B2DC301-52CB-4BA7-BE8C-724069358FF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B9B8E-E23D-40C3-AC1E-9145577C0207}">
      <dsp:nvSpPr>
        <dsp:cNvPr id="0" name=""/>
        <dsp:cNvSpPr/>
      </dsp:nvSpPr>
      <dsp:spPr>
        <a:xfrm>
          <a:off x="0" y="1097685"/>
          <a:ext cx="10604311" cy="797174"/>
        </a:xfrm>
        <a:prstGeom prst="roundRect">
          <a:avLst/>
        </a:prstGeom>
        <a:solidFill>
          <a:srgbClr val="009999"/>
        </a:solidFill>
        <a:ln>
          <a:solidFill>
            <a:srgbClr val="009999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empresa Ivan Bohman C.A. mantiene un Sistema de Gestión de Calidad basado en la Norma ISO 9001:2008 y ha presentado inconvenientes en la comercialización y prestación de sus servicios debido a: </a:t>
          </a:r>
          <a:endParaRPr lang="es-EC" sz="1800" kern="1200" dirty="0"/>
        </a:p>
      </dsp:txBody>
      <dsp:txXfrm>
        <a:off x="38915" y="1136600"/>
        <a:ext cx="10526481" cy="7193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B633D-3148-4A74-BFB4-0C2E5F12C774}">
      <dsp:nvSpPr>
        <dsp:cNvPr id="0" name=""/>
        <dsp:cNvSpPr/>
      </dsp:nvSpPr>
      <dsp:spPr>
        <a:xfrm>
          <a:off x="0" y="2918909"/>
          <a:ext cx="1458524" cy="729262"/>
        </a:xfrm>
        <a:prstGeom prst="roundRect">
          <a:avLst>
            <a:gd name="adj" fmla="val 10000"/>
          </a:avLst>
        </a:prstGeom>
        <a:solidFill>
          <a:srgbClr val="003366"/>
        </a:solidFill>
        <a:ln>
          <a:solidFill>
            <a:srgbClr val="00336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MARCO TEÓRICO</a:t>
          </a:r>
          <a:endParaRPr lang="es-EC" sz="1600" kern="1200" dirty="0"/>
        </a:p>
      </dsp:txBody>
      <dsp:txXfrm>
        <a:off x="21359" y="2940268"/>
        <a:ext cx="1415806" cy="686544"/>
      </dsp:txXfrm>
    </dsp:sp>
    <dsp:sp modelId="{D79DF71B-A5EB-4E79-9519-D4DCF43DCB57}">
      <dsp:nvSpPr>
        <dsp:cNvPr id="0" name=""/>
        <dsp:cNvSpPr/>
      </dsp:nvSpPr>
      <dsp:spPr>
        <a:xfrm rot="16912603">
          <a:off x="1131645" y="2870437"/>
          <a:ext cx="823172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823172" y="10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522652" y="2860186"/>
        <a:ext cx="41158" cy="41158"/>
      </dsp:txXfrm>
    </dsp:sp>
    <dsp:sp modelId="{7DE6DA5B-6E96-468D-9F26-5F890A86315D}">
      <dsp:nvSpPr>
        <dsp:cNvPr id="0" name=""/>
        <dsp:cNvSpPr/>
      </dsp:nvSpPr>
      <dsp:spPr>
        <a:xfrm>
          <a:off x="1627938" y="2113359"/>
          <a:ext cx="1458524" cy="729262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solidFill>
            <a:srgbClr val="009999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TEORÍAS DE SOPORTE </a:t>
          </a:r>
          <a:endParaRPr lang="es-EC" sz="1600" kern="1200" dirty="0"/>
        </a:p>
      </dsp:txBody>
      <dsp:txXfrm>
        <a:off x="1649297" y="2134718"/>
        <a:ext cx="1415806" cy="686544"/>
      </dsp:txXfrm>
    </dsp:sp>
    <dsp:sp modelId="{9FC97D06-5970-4F39-B70E-82CCFE1EDB00}">
      <dsp:nvSpPr>
        <dsp:cNvPr id="0" name=""/>
        <dsp:cNvSpPr/>
      </dsp:nvSpPr>
      <dsp:spPr>
        <a:xfrm rot="17938277">
          <a:off x="2551157" y="1559413"/>
          <a:ext cx="2076323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2076323" y="10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537410" y="1517833"/>
        <a:ext cx="103816" cy="103816"/>
      </dsp:txXfrm>
    </dsp:sp>
    <dsp:sp modelId="{5B51C8AA-B8AC-48E0-A018-3234E5D141BD}">
      <dsp:nvSpPr>
        <dsp:cNvPr id="0" name=""/>
        <dsp:cNvSpPr/>
      </dsp:nvSpPr>
      <dsp:spPr>
        <a:xfrm>
          <a:off x="4092174" y="296861"/>
          <a:ext cx="2231775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Teoría de la calidad </a:t>
          </a:r>
          <a:endParaRPr lang="es-EC" sz="1600" kern="1200" dirty="0"/>
        </a:p>
      </dsp:txBody>
      <dsp:txXfrm>
        <a:off x="4113533" y="318220"/>
        <a:ext cx="2189057" cy="686544"/>
      </dsp:txXfrm>
    </dsp:sp>
    <dsp:sp modelId="{3987FB9C-C139-4A28-AA1E-338A91E780C0}">
      <dsp:nvSpPr>
        <dsp:cNvPr id="0" name=""/>
        <dsp:cNvSpPr/>
      </dsp:nvSpPr>
      <dsp:spPr>
        <a:xfrm>
          <a:off x="6323950" y="651164"/>
          <a:ext cx="1027355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027355" y="103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6811943" y="635808"/>
        <a:ext cx="51367" cy="51367"/>
      </dsp:txXfrm>
    </dsp:sp>
    <dsp:sp modelId="{1507B3EF-4BA8-436F-860C-ED479F3FB58F}">
      <dsp:nvSpPr>
        <dsp:cNvPr id="0" name=""/>
        <dsp:cNvSpPr/>
      </dsp:nvSpPr>
      <dsp:spPr>
        <a:xfrm>
          <a:off x="7351305" y="296861"/>
          <a:ext cx="1458524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Deming </a:t>
          </a:r>
          <a:endParaRPr lang="es-EC" sz="1600" kern="1200" dirty="0"/>
        </a:p>
      </dsp:txBody>
      <dsp:txXfrm>
        <a:off x="7372664" y="318220"/>
        <a:ext cx="1415806" cy="686544"/>
      </dsp:txXfrm>
    </dsp:sp>
    <dsp:sp modelId="{CD83F6B7-59DA-42FE-B8D8-E486F1FC66D4}">
      <dsp:nvSpPr>
        <dsp:cNvPr id="0" name=""/>
        <dsp:cNvSpPr/>
      </dsp:nvSpPr>
      <dsp:spPr>
        <a:xfrm rot="18948290">
          <a:off x="2887956" y="1978739"/>
          <a:ext cx="1402724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402724" y="10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554250" y="1953999"/>
        <a:ext cx="70136" cy="70136"/>
      </dsp:txXfrm>
    </dsp:sp>
    <dsp:sp modelId="{C2AC569A-5554-4AAF-A4F1-0DCD692ECE96}">
      <dsp:nvSpPr>
        <dsp:cNvPr id="0" name=""/>
        <dsp:cNvSpPr/>
      </dsp:nvSpPr>
      <dsp:spPr>
        <a:xfrm>
          <a:off x="4092174" y="1135513"/>
          <a:ext cx="2225737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Teoría de la Administración </a:t>
          </a:r>
          <a:endParaRPr lang="es-EC" sz="1600" kern="1200" dirty="0"/>
        </a:p>
      </dsp:txBody>
      <dsp:txXfrm>
        <a:off x="4113533" y="1156872"/>
        <a:ext cx="2183019" cy="686544"/>
      </dsp:txXfrm>
    </dsp:sp>
    <dsp:sp modelId="{59921877-9462-423D-9163-DD1B9E9B74E3}">
      <dsp:nvSpPr>
        <dsp:cNvPr id="0" name=""/>
        <dsp:cNvSpPr/>
      </dsp:nvSpPr>
      <dsp:spPr>
        <a:xfrm>
          <a:off x="6317911" y="1489816"/>
          <a:ext cx="1027355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027355" y="103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6805905" y="1474460"/>
        <a:ext cx="51367" cy="51367"/>
      </dsp:txXfrm>
    </dsp:sp>
    <dsp:sp modelId="{F8ACB6E0-7F0F-4CCC-92AF-C1FB8447F47F}">
      <dsp:nvSpPr>
        <dsp:cNvPr id="0" name=""/>
        <dsp:cNvSpPr/>
      </dsp:nvSpPr>
      <dsp:spPr>
        <a:xfrm>
          <a:off x="7345267" y="1135513"/>
          <a:ext cx="1458524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Taylor </a:t>
          </a:r>
          <a:endParaRPr lang="es-EC" sz="1600" kern="1200" dirty="0"/>
        </a:p>
      </dsp:txBody>
      <dsp:txXfrm>
        <a:off x="7366626" y="1156872"/>
        <a:ext cx="1415806" cy="686544"/>
      </dsp:txXfrm>
    </dsp:sp>
    <dsp:sp modelId="{EF7C7F1D-E688-44AF-89B2-628529615EE0}">
      <dsp:nvSpPr>
        <dsp:cNvPr id="0" name=""/>
        <dsp:cNvSpPr/>
      </dsp:nvSpPr>
      <dsp:spPr>
        <a:xfrm rot="933881">
          <a:off x="3067320" y="2607727"/>
          <a:ext cx="1043996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043996" y="10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563218" y="2591956"/>
        <a:ext cx="52199" cy="52199"/>
      </dsp:txXfrm>
    </dsp:sp>
    <dsp:sp modelId="{0054C66A-94F1-4109-B8F8-9269A06365C4}">
      <dsp:nvSpPr>
        <dsp:cNvPr id="0" name=""/>
        <dsp:cNvSpPr/>
      </dsp:nvSpPr>
      <dsp:spPr>
        <a:xfrm>
          <a:off x="4092174" y="2386201"/>
          <a:ext cx="2213792" cy="7438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Teoría de la Calidad orientada al Costo </a:t>
          </a:r>
          <a:endParaRPr lang="es-EC" sz="1600" kern="1200" dirty="0"/>
        </a:p>
      </dsp:txBody>
      <dsp:txXfrm>
        <a:off x="4113960" y="2407987"/>
        <a:ext cx="2170220" cy="700268"/>
      </dsp:txXfrm>
    </dsp:sp>
    <dsp:sp modelId="{714217FA-280D-43A6-A16A-7C7074657BAB}">
      <dsp:nvSpPr>
        <dsp:cNvPr id="0" name=""/>
        <dsp:cNvSpPr/>
      </dsp:nvSpPr>
      <dsp:spPr>
        <a:xfrm rot="20245830">
          <a:off x="6264130" y="2538134"/>
          <a:ext cx="1092533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092533" y="103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6783083" y="2521149"/>
        <a:ext cx="54626" cy="54626"/>
      </dsp:txXfrm>
    </dsp:sp>
    <dsp:sp modelId="{DED5F210-BBE1-4010-92A9-10A3A36998D0}">
      <dsp:nvSpPr>
        <dsp:cNvPr id="0" name=""/>
        <dsp:cNvSpPr/>
      </dsp:nvSpPr>
      <dsp:spPr>
        <a:xfrm>
          <a:off x="7314827" y="1974172"/>
          <a:ext cx="1458524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Crosby</a:t>
          </a:r>
          <a:endParaRPr lang="es-EC" sz="1600" kern="1200" dirty="0"/>
        </a:p>
      </dsp:txBody>
      <dsp:txXfrm>
        <a:off x="7336186" y="1995531"/>
        <a:ext cx="1415806" cy="686544"/>
      </dsp:txXfrm>
    </dsp:sp>
    <dsp:sp modelId="{7E071E80-9F6D-427B-B2F4-D311BB4344E0}">
      <dsp:nvSpPr>
        <dsp:cNvPr id="0" name=""/>
        <dsp:cNvSpPr/>
      </dsp:nvSpPr>
      <dsp:spPr>
        <a:xfrm rot="1225484">
          <a:off x="6271523" y="2938980"/>
          <a:ext cx="1095701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095701" y="103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791981" y="2921916"/>
        <a:ext cx="54785" cy="54785"/>
      </dsp:txXfrm>
    </dsp:sp>
    <dsp:sp modelId="{E128AF76-FB89-4AB8-965A-DD631A213CB4}">
      <dsp:nvSpPr>
        <dsp:cNvPr id="0" name=""/>
        <dsp:cNvSpPr/>
      </dsp:nvSpPr>
      <dsp:spPr>
        <a:xfrm>
          <a:off x="7332782" y="2775864"/>
          <a:ext cx="1458524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Evans &amp; Lindsay</a:t>
          </a:r>
          <a:endParaRPr lang="es-EC" sz="1600" kern="1200" dirty="0"/>
        </a:p>
      </dsp:txBody>
      <dsp:txXfrm>
        <a:off x="7354141" y="2797223"/>
        <a:ext cx="1415806" cy="686544"/>
      </dsp:txXfrm>
    </dsp:sp>
    <dsp:sp modelId="{919D3049-B490-4D1E-A88C-668E8933E69E}">
      <dsp:nvSpPr>
        <dsp:cNvPr id="0" name=""/>
        <dsp:cNvSpPr/>
      </dsp:nvSpPr>
      <dsp:spPr>
        <a:xfrm rot="3409251">
          <a:off x="2670456" y="3236716"/>
          <a:ext cx="1837725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837725" y="10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3543375" y="3201101"/>
        <a:ext cx="91886" cy="91886"/>
      </dsp:txXfrm>
    </dsp:sp>
    <dsp:sp modelId="{46A82A60-24B3-47D1-8EE9-D1F38B68E6B6}">
      <dsp:nvSpPr>
        <dsp:cNvPr id="0" name=""/>
        <dsp:cNvSpPr/>
      </dsp:nvSpPr>
      <dsp:spPr>
        <a:xfrm>
          <a:off x="4092174" y="3651467"/>
          <a:ext cx="2215775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Teoría de la Gestión Calidad Total </a:t>
          </a:r>
          <a:endParaRPr lang="es-EC" sz="1900" kern="1200" dirty="0"/>
        </a:p>
      </dsp:txBody>
      <dsp:txXfrm>
        <a:off x="4113533" y="3672826"/>
        <a:ext cx="2173057" cy="686544"/>
      </dsp:txXfrm>
    </dsp:sp>
    <dsp:sp modelId="{A22F8ED8-B4B6-465D-8AF9-6A2E8E8135C3}">
      <dsp:nvSpPr>
        <dsp:cNvPr id="0" name=""/>
        <dsp:cNvSpPr/>
      </dsp:nvSpPr>
      <dsp:spPr>
        <a:xfrm>
          <a:off x="6307950" y="4005771"/>
          <a:ext cx="1063745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1063745" y="103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813229" y="3989505"/>
        <a:ext cx="53187" cy="53187"/>
      </dsp:txXfrm>
    </dsp:sp>
    <dsp:sp modelId="{00685D76-7204-4259-8615-9B900CAAE8EB}">
      <dsp:nvSpPr>
        <dsp:cNvPr id="0" name=""/>
        <dsp:cNvSpPr/>
      </dsp:nvSpPr>
      <dsp:spPr>
        <a:xfrm>
          <a:off x="7371695" y="3651467"/>
          <a:ext cx="1347691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James</a:t>
          </a:r>
          <a:endParaRPr lang="es-EC" sz="1900" kern="1200" dirty="0"/>
        </a:p>
      </dsp:txBody>
      <dsp:txXfrm>
        <a:off x="7393054" y="3672826"/>
        <a:ext cx="1304973" cy="686544"/>
      </dsp:txXfrm>
    </dsp:sp>
    <dsp:sp modelId="{F9E44057-6D88-45D6-95BB-2DAE19EBE036}">
      <dsp:nvSpPr>
        <dsp:cNvPr id="0" name=""/>
        <dsp:cNvSpPr/>
      </dsp:nvSpPr>
      <dsp:spPr>
        <a:xfrm rot="3996926">
          <a:off x="2311680" y="3646809"/>
          <a:ext cx="2569336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2569336" y="10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532115" y="3592904"/>
        <a:ext cx="128466" cy="128466"/>
      </dsp:txXfrm>
    </dsp:sp>
    <dsp:sp modelId="{BE5D2FA5-72A9-40AA-A165-B3944E56B4F0}">
      <dsp:nvSpPr>
        <dsp:cNvPr id="0" name=""/>
        <dsp:cNvSpPr/>
      </dsp:nvSpPr>
      <dsp:spPr>
        <a:xfrm>
          <a:off x="4106234" y="4471654"/>
          <a:ext cx="2246769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Norma ISO </a:t>
          </a:r>
          <a:endParaRPr lang="es-EC" sz="1600" kern="1200" dirty="0"/>
        </a:p>
      </dsp:txBody>
      <dsp:txXfrm>
        <a:off x="4127593" y="4493013"/>
        <a:ext cx="2204051" cy="686544"/>
      </dsp:txXfrm>
    </dsp:sp>
    <dsp:sp modelId="{2AECE465-B414-4695-ABF5-4D5061BF88AC}">
      <dsp:nvSpPr>
        <dsp:cNvPr id="0" name=""/>
        <dsp:cNvSpPr/>
      </dsp:nvSpPr>
      <dsp:spPr>
        <a:xfrm>
          <a:off x="6353003" y="4825957"/>
          <a:ext cx="995107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995107" y="103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6825679" y="4811408"/>
        <a:ext cx="49755" cy="49755"/>
      </dsp:txXfrm>
    </dsp:sp>
    <dsp:sp modelId="{1C31C60F-4E4A-4E6A-8F5A-46F9E2864630}">
      <dsp:nvSpPr>
        <dsp:cNvPr id="0" name=""/>
        <dsp:cNvSpPr/>
      </dsp:nvSpPr>
      <dsp:spPr>
        <a:xfrm>
          <a:off x="7348111" y="4471654"/>
          <a:ext cx="1458524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ISO 9000</a:t>
          </a:r>
          <a:endParaRPr lang="es-EC" sz="1900" kern="1200" dirty="0"/>
        </a:p>
      </dsp:txBody>
      <dsp:txXfrm>
        <a:off x="7369470" y="4493013"/>
        <a:ext cx="1415806" cy="686544"/>
      </dsp:txXfrm>
    </dsp:sp>
    <dsp:sp modelId="{66969CDE-25D4-46A5-ACFF-D9B6CB8D4A54}">
      <dsp:nvSpPr>
        <dsp:cNvPr id="0" name=""/>
        <dsp:cNvSpPr/>
      </dsp:nvSpPr>
      <dsp:spPr>
        <a:xfrm rot="4830056">
          <a:off x="459273" y="4453556"/>
          <a:ext cx="2393506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2393506" y="1032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596188" y="4404046"/>
        <a:ext cx="119675" cy="119675"/>
      </dsp:txXfrm>
    </dsp:sp>
    <dsp:sp modelId="{1611954F-CBF9-4B6F-B03B-E696714EDD09}">
      <dsp:nvSpPr>
        <dsp:cNvPr id="0" name=""/>
        <dsp:cNvSpPr/>
      </dsp:nvSpPr>
      <dsp:spPr>
        <a:xfrm>
          <a:off x="1853528" y="5279596"/>
          <a:ext cx="1823768" cy="729262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solidFill>
            <a:srgbClr val="009999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MARCO REFERENCIAL </a:t>
          </a:r>
          <a:endParaRPr lang="es-EC" sz="1600" kern="1200" dirty="0"/>
        </a:p>
      </dsp:txBody>
      <dsp:txXfrm>
        <a:off x="1874887" y="5300955"/>
        <a:ext cx="1781050" cy="686544"/>
      </dsp:txXfrm>
    </dsp:sp>
    <dsp:sp modelId="{C87ED851-33CD-417D-989C-F77B198B2A84}">
      <dsp:nvSpPr>
        <dsp:cNvPr id="0" name=""/>
        <dsp:cNvSpPr/>
      </dsp:nvSpPr>
      <dsp:spPr>
        <a:xfrm>
          <a:off x="3677296" y="5633900"/>
          <a:ext cx="419792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419792" y="103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876698" y="5633733"/>
        <a:ext cx="20989" cy="20989"/>
      </dsp:txXfrm>
    </dsp:sp>
    <dsp:sp modelId="{D6E15483-7FA9-46FE-90FA-8D42FCF2ED64}">
      <dsp:nvSpPr>
        <dsp:cNvPr id="0" name=""/>
        <dsp:cNvSpPr/>
      </dsp:nvSpPr>
      <dsp:spPr>
        <a:xfrm>
          <a:off x="4097089" y="5322572"/>
          <a:ext cx="2217511" cy="643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Artículos  y estudios académicos </a:t>
          </a:r>
          <a:endParaRPr lang="es-EC" sz="1600" kern="1200" dirty="0"/>
        </a:p>
      </dsp:txBody>
      <dsp:txXfrm>
        <a:off x="4115931" y="5341414"/>
        <a:ext cx="2179827" cy="605627"/>
      </dsp:txXfrm>
    </dsp:sp>
    <dsp:sp modelId="{F2B1AA9A-E474-45F1-83A7-5DD390A42E8A}">
      <dsp:nvSpPr>
        <dsp:cNvPr id="0" name=""/>
        <dsp:cNvSpPr/>
      </dsp:nvSpPr>
      <dsp:spPr>
        <a:xfrm rot="21596182">
          <a:off x="6314600" y="5633371"/>
          <a:ext cx="952044" cy="20656"/>
        </a:xfrm>
        <a:custGeom>
          <a:avLst/>
          <a:gdLst/>
          <a:ahLst/>
          <a:cxnLst/>
          <a:rect l="0" t="0" r="0" b="0"/>
          <a:pathLst>
            <a:path>
              <a:moveTo>
                <a:pt x="0" y="10328"/>
              </a:moveTo>
              <a:lnTo>
                <a:pt x="952044" y="1032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6766821" y="5619898"/>
        <a:ext cx="47602" cy="47602"/>
      </dsp:txXfrm>
    </dsp:sp>
    <dsp:sp modelId="{E254BA2A-BB89-48C4-8A27-5B1D256B21E4}">
      <dsp:nvSpPr>
        <dsp:cNvPr id="0" name=""/>
        <dsp:cNvSpPr/>
      </dsp:nvSpPr>
      <dsp:spPr>
        <a:xfrm>
          <a:off x="7266644" y="5278539"/>
          <a:ext cx="4822261" cy="729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Investigaciones de Easton y Casadesús comparan y relacionan la calidad con la rentabilidad </a:t>
          </a:r>
          <a:endParaRPr lang="es-EC" sz="1600" kern="1200" dirty="0"/>
        </a:p>
      </dsp:txBody>
      <dsp:txXfrm>
        <a:off x="7288003" y="5299898"/>
        <a:ext cx="4779543" cy="6865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B78EA-DA3A-4808-B905-A70457A827C2}">
      <dsp:nvSpPr>
        <dsp:cNvPr id="0" name=""/>
        <dsp:cNvSpPr/>
      </dsp:nvSpPr>
      <dsp:spPr>
        <a:xfrm>
          <a:off x="1381881" y="724987"/>
          <a:ext cx="2757725" cy="7899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Instrumentos</a:t>
          </a:r>
          <a:r>
            <a:rPr lang="es-EC" sz="1500" i="0" kern="1200" dirty="0" smtClean="0"/>
            <a:t> de recolección de información</a:t>
          </a:r>
          <a:endParaRPr lang="es-EC" sz="1500" kern="1200" dirty="0"/>
        </a:p>
      </dsp:txBody>
      <dsp:txXfrm>
        <a:off x="1823118" y="724987"/>
        <a:ext cx="2316489" cy="789943"/>
      </dsp:txXfrm>
    </dsp:sp>
    <dsp:sp modelId="{CAB66613-4AC2-4043-96D2-2B3EF98B3C14}">
      <dsp:nvSpPr>
        <dsp:cNvPr id="0" name=""/>
        <dsp:cNvSpPr/>
      </dsp:nvSpPr>
      <dsp:spPr>
        <a:xfrm>
          <a:off x="361748" y="424646"/>
          <a:ext cx="1348371" cy="11955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Varios</a:t>
          </a:r>
          <a:endParaRPr lang="es-EC" sz="1300" kern="1200" dirty="0"/>
        </a:p>
      </dsp:txBody>
      <dsp:txXfrm>
        <a:off x="559212" y="599731"/>
        <a:ext cx="953443" cy="845387"/>
      </dsp:txXfrm>
    </dsp:sp>
    <dsp:sp modelId="{24A9C991-8A4A-400E-91F9-1509C7E0289F}">
      <dsp:nvSpPr>
        <dsp:cNvPr id="0" name=""/>
        <dsp:cNvSpPr/>
      </dsp:nvSpPr>
      <dsp:spPr>
        <a:xfrm>
          <a:off x="5280142" y="724987"/>
          <a:ext cx="2757725" cy="78994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Por el alcance </a:t>
          </a:r>
          <a:endParaRPr lang="es-EC" sz="1500" kern="1200" dirty="0"/>
        </a:p>
      </dsp:txBody>
      <dsp:txXfrm>
        <a:off x="5721378" y="724987"/>
        <a:ext cx="2316489" cy="789943"/>
      </dsp:txXfrm>
    </dsp:sp>
    <dsp:sp modelId="{9540AD2B-6F1A-4F11-A608-A019AB94FBC6}">
      <dsp:nvSpPr>
        <dsp:cNvPr id="0" name=""/>
        <dsp:cNvSpPr/>
      </dsp:nvSpPr>
      <dsp:spPr>
        <a:xfrm>
          <a:off x="4286071" y="421833"/>
          <a:ext cx="1348371" cy="1195557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Correlacional</a:t>
          </a:r>
          <a:endParaRPr lang="es-EC" sz="1300" kern="1200" dirty="0"/>
        </a:p>
      </dsp:txBody>
      <dsp:txXfrm>
        <a:off x="4483535" y="596918"/>
        <a:ext cx="953443" cy="845387"/>
      </dsp:txXfrm>
    </dsp:sp>
    <dsp:sp modelId="{C71343CD-4500-4EC9-87C3-AA98FD849A61}">
      <dsp:nvSpPr>
        <dsp:cNvPr id="0" name=""/>
        <dsp:cNvSpPr/>
      </dsp:nvSpPr>
      <dsp:spPr>
        <a:xfrm>
          <a:off x="9271498" y="751208"/>
          <a:ext cx="2757725" cy="78994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Por el control de las variables </a:t>
          </a:r>
          <a:endParaRPr lang="es-EC" sz="1500" kern="1200" dirty="0"/>
        </a:p>
      </dsp:txBody>
      <dsp:txXfrm>
        <a:off x="9712734" y="751208"/>
        <a:ext cx="2316489" cy="789943"/>
      </dsp:txXfrm>
    </dsp:sp>
    <dsp:sp modelId="{B5EB9BA3-A974-4DF1-AA6D-51F9588C220F}">
      <dsp:nvSpPr>
        <dsp:cNvPr id="0" name=""/>
        <dsp:cNvSpPr/>
      </dsp:nvSpPr>
      <dsp:spPr>
        <a:xfrm>
          <a:off x="8311431" y="494847"/>
          <a:ext cx="1285480" cy="1125357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No Experimental</a:t>
          </a:r>
          <a:endParaRPr lang="es-EC" sz="1300" kern="1200" dirty="0"/>
        </a:p>
      </dsp:txBody>
      <dsp:txXfrm>
        <a:off x="8499685" y="659652"/>
        <a:ext cx="908972" cy="7957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84D1-1D9A-44E9-A5DC-31C75D185264}">
      <dsp:nvSpPr>
        <dsp:cNvPr id="0" name=""/>
        <dsp:cNvSpPr/>
      </dsp:nvSpPr>
      <dsp:spPr>
        <a:xfrm>
          <a:off x="466343" y="0"/>
          <a:ext cx="2276855" cy="9079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ENFOQUE DE INVESTIGACIÓN </a:t>
          </a:r>
          <a:endParaRPr lang="es-EC" sz="1600" kern="1200" dirty="0"/>
        </a:p>
      </dsp:txBody>
      <dsp:txXfrm>
        <a:off x="466343" y="0"/>
        <a:ext cx="2276855" cy="605331"/>
      </dsp:txXfrm>
    </dsp:sp>
    <dsp:sp modelId="{A49907C7-5ED0-4D30-9B8C-442322E617B7}">
      <dsp:nvSpPr>
        <dsp:cNvPr id="0" name=""/>
        <dsp:cNvSpPr/>
      </dsp:nvSpPr>
      <dsp:spPr>
        <a:xfrm>
          <a:off x="466343" y="608241"/>
          <a:ext cx="2276855" cy="51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Mixto</a:t>
          </a:r>
          <a:endParaRPr lang="es-EC" sz="1600" kern="1200" dirty="0"/>
        </a:p>
      </dsp:txBody>
      <dsp:txXfrm>
        <a:off x="481526" y="623424"/>
        <a:ext cx="2246489" cy="4880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275B3-922B-463E-9D95-12D0BDEF1C48}">
      <dsp:nvSpPr>
        <dsp:cNvPr id="0" name=""/>
        <dsp:cNvSpPr/>
      </dsp:nvSpPr>
      <dsp:spPr>
        <a:xfrm>
          <a:off x="1386566" y="795267"/>
          <a:ext cx="2865740" cy="7064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Por su finalidad </a:t>
          </a:r>
          <a:endParaRPr lang="es-EC" sz="1500" kern="1200" dirty="0"/>
        </a:p>
      </dsp:txBody>
      <dsp:txXfrm>
        <a:off x="1845085" y="795267"/>
        <a:ext cx="2407222" cy="706498"/>
      </dsp:txXfrm>
    </dsp:sp>
    <dsp:sp modelId="{54822E12-E447-43E4-98D1-594A12B7BA9C}">
      <dsp:nvSpPr>
        <dsp:cNvPr id="0" name=""/>
        <dsp:cNvSpPr/>
      </dsp:nvSpPr>
      <dsp:spPr>
        <a:xfrm>
          <a:off x="497717" y="612715"/>
          <a:ext cx="1273570" cy="113340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Aplicada</a:t>
          </a:r>
          <a:endParaRPr lang="es-EC" sz="1500" kern="1200" dirty="0"/>
        </a:p>
      </dsp:txBody>
      <dsp:txXfrm>
        <a:off x="684227" y="778698"/>
        <a:ext cx="900550" cy="801437"/>
      </dsp:txXfrm>
    </dsp:sp>
    <dsp:sp modelId="{752C8A7C-8A97-47A3-BA28-F05E4F75B01F}">
      <dsp:nvSpPr>
        <dsp:cNvPr id="0" name=""/>
        <dsp:cNvSpPr/>
      </dsp:nvSpPr>
      <dsp:spPr>
        <a:xfrm>
          <a:off x="5323563" y="863705"/>
          <a:ext cx="2865740" cy="706498"/>
        </a:xfrm>
        <a:prstGeom prst="rect">
          <a:avLst/>
        </a:prstGeom>
        <a:solidFill>
          <a:schemeClr val="accent5">
            <a:tint val="40000"/>
            <a:alpha val="90000"/>
            <a:hueOff val="-3695877"/>
            <a:satOff val="-6408"/>
            <a:lumOff val="-64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695877"/>
              <a:satOff val="-6408"/>
              <a:lumOff val="-64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Por las fuentes de Información</a:t>
          </a:r>
          <a:endParaRPr lang="es-EC" sz="1500" kern="1200" dirty="0"/>
        </a:p>
      </dsp:txBody>
      <dsp:txXfrm>
        <a:off x="5782082" y="863705"/>
        <a:ext cx="2407222" cy="706498"/>
      </dsp:txXfrm>
    </dsp:sp>
    <dsp:sp modelId="{8C930BEB-4471-4C35-A13D-06D73CA3F39B}">
      <dsp:nvSpPr>
        <dsp:cNvPr id="0" name=""/>
        <dsp:cNvSpPr/>
      </dsp:nvSpPr>
      <dsp:spPr>
        <a:xfrm>
          <a:off x="4421452" y="612715"/>
          <a:ext cx="1273570" cy="1133403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Mixto</a:t>
          </a:r>
          <a:endParaRPr lang="es-EC" sz="1500" kern="1200" dirty="0"/>
        </a:p>
      </dsp:txBody>
      <dsp:txXfrm>
        <a:off x="4607962" y="778698"/>
        <a:ext cx="900550" cy="801437"/>
      </dsp:txXfrm>
    </dsp:sp>
    <dsp:sp modelId="{850BDF0E-12C9-49EA-A01F-4AAD327EB5B6}">
      <dsp:nvSpPr>
        <dsp:cNvPr id="0" name=""/>
        <dsp:cNvSpPr/>
      </dsp:nvSpPr>
      <dsp:spPr>
        <a:xfrm>
          <a:off x="9328416" y="863705"/>
          <a:ext cx="2865740" cy="706498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Por las unidades de análisis </a:t>
          </a:r>
          <a:endParaRPr lang="es-EC" sz="1500" kern="1200" dirty="0"/>
        </a:p>
      </dsp:txBody>
      <dsp:txXfrm>
        <a:off x="9786934" y="863705"/>
        <a:ext cx="2407222" cy="706498"/>
      </dsp:txXfrm>
    </dsp:sp>
    <dsp:sp modelId="{6C6C8869-E7F6-4741-8ACF-DDC4F7F6A30D}">
      <dsp:nvSpPr>
        <dsp:cNvPr id="0" name=""/>
        <dsp:cNvSpPr/>
      </dsp:nvSpPr>
      <dsp:spPr>
        <a:xfrm>
          <a:off x="8385986" y="612715"/>
          <a:ext cx="1273570" cy="1133403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err="1" smtClean="0"/>
            <a:t>Insitu</a:t>
          </a:r>
          <a:endParaRPr lang="es-EC" sz="1500" kern="1200" dirty="0"/>
        </a:p>
      </dsp:txBody>
      <dsp:txXfrm>
        <a:off x="8572496" y="778698"/>
        <a:ext cx="900550" cy="8014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5D6E4-22FA-4112-BBB9-75198180B7B5}">
      <dsp:nvSpPr>
        <dsp:cNvPr id="0" name=""/>
        <dsp:cNvSpPr/>
      </dsp:nvSpPr>
      <dsp:spPr>
        <a:xfrm rot="5400000">
          <a:off x="7211596" y="-3352545"/>
          <a:ext cx="1106645" cy="8089750"/>
        </a:xfrm>
        <a:prstGeom prst="round2Same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Evaluar la conformidad de los procesos facturación de pedidos, ingreso de facturas de proveedores, entrenamiento y formación, liquidación del pedido, despacho de mercadería entre sucursales y recuperación de cartera por almacén con respecto a los requisitos de ISO 9001:2008 y a los documentos del SGC. </a:t>
          </a:r>
          <a:endParaRPr lang="es-EC" sz="1600" kern="1200" dirty="0"/>
        </a:p>
      </dsp:txBody>
      <dsp:txXfrm rot="-5400000">
        <a:off x="3720044" y="193029"/>
        <a:ext cx="8035728" cy="998601"/>
      </dsp:txXfrm>
    </dsp:sp>
    <dsp:sp modelId="{CB6172D7-8456-4805-818D-A14B9F101CB4}">
      <dsp:nvSpPr>
        <dsp:cNvPr id="0" name=""/>
        <dsp:cNvSpPr/>
      </dsp:nvSpPr>
      <dsp:spPr>
        <a:xfrm>
          <a:off x="830440" y="676"/>
          <a:ext cx="2889603" cy="1383306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Objetivo de la Auditoría </a:t>
          </a:r>
          <a:endParaRPr lang="es-EC" sz="1600" kern="1200" dirty="0"/>
        </a:p>
      </dsp:txBody>
      <dsp:txXfrm>
        <a:off x="897967" y="68203"/>
        <a:ext cx="2754549" cy="12482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443BF-107B-4446-9858-32B513A8E94E}">
      <dsp:nvSpPr>
        <dsp:cNvPr id="0" name=""/>
        <dsp:cNvSpPr/>
      </dsp:nvSpPr>
      <dsp:spPr>
        <a:xfrm>
          <a:off x="0" y="159941"/>
          <a:ext cx="11445570" cy="289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8303" tIns="208280" rIns="888303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Facturación de Pedidos: </a:t>
          </a:r>
          <a:r>
            <a:rPr lang="es-EC" sz="1600" kern="1200" dirty="0" smtClean="0"/>
            <a:t>La versión del formato F-VE-015 Pedido Interno se encuentra desactualizada desde la última modificación que se realizó el 23/11/2016.</a:t>
          </a: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Liquidación del Pedido: </a:t>
          </a:r>
          <a:r>
            <a:rPr lang="es-EC" sz="1600" kern="1200" dirty="0" smtClean="0"/>
            <a:t>Las listas de recepción de mercadería F-IP-014  no tienen firmas de autorización para su emisión.</a:t>
          </a: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Despacho de mercadería entre sucursales.</a:t>
          </a:r>
          <a:r>
            <a:rPr lang="es-EC" sz="1600" b="1" kern="1200" dirty="0" smtClean="0"/>
            <a:t>- </a:t>
          </a:r>
          <a:r>
            <a:rPr lang="es-EC" sz="1600" kern="1200" dirty="0" smtClean="0"/>
            <a:t>La versión del formato F-BD-004 Lista de empaque manual se encuentra desactualizada desde la última modificación que se realizó el 01/04/2016.</a:t>
          </a: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Recuperación de cartera por almacén.</a:t>
          </a:r>
          <a:r>
            <a:rPr lang="es-EC" sz="1600" b="1" kern="1200" dirty="0" smtClean="0"/>
            <a:t>- </a:t>
          </a:r>
          <a:r>
            <a:rPr lang="es-EC" sz="1600" kern="1200" dirty="0" smtClean="0"/>
            <a:t>Los ingresos de caja registrados en el formato F-CC-006 no tienen firmas de autorización.</a:t>
          </a:r>
          <a:endParaRPr lang="es-EC" sz="1600" kern="1200" dirty="0"/>
        </a:p>
      </dsp:txBody>
      <dsp:txXfrm>
        <a:off x="0" y="159941"/>
        <a:ext cx="11445570" cy="2898000"/>
      </dsp:txXfrm>
    </dsp:sp>
    <dsp:sp modelId="{DB010F4C-07E1-43D7-A541-A783B88BE414}">
      <dsp:nvSpPr>
        <dsp:cNvPr id="0" name=""/>
        <dsp:cNvSpPr/>
      </dsp:nvSpPr>
      <dsp:spPr>
        <a:xfrm>
          <a:off x="572278" y="12341"/>
          <a:ext cx="8011899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2831" tIns="0" rIns="3028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kern="1200" dirty="0" smtClean="0"/>
            <a:t>4.2.3 Control de documentos</a:t>
          </a:r>
          <a:endParaRPr lang="es-EC" sz="2000" kern="1200" dirty="0"/>
        </a:p>
      </dsp:txBody>
      <dsp:txXfrm>
        <a:off x="586688" y="26751"/>
        <a:ext cx="7983079" cy="266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A8D8D-43E3-4FC1-A7E7-1FD7AA900F2C}">
      <dsp:nvSpPr>
        <dsp:cNvPr id="0" name=""/>
        <dsp:cNvSpPr/>
      </dsp:nvSpPr>
      <dsp:spPr>
        <a:xfrm>
          <a:off x="0" y="162580"/>
          <a:ext cx="1188083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2084" tIns="666496" rIns="92208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En los procesos de Facturación de Pedidos, Liquidación del Pedido y Despacho de mercadería entre sucursales: </a:t>
          </a:r>
          <a:r>
            <a:rPr lang="es-EC" sz="1600" kern="1200" dirty="0" smtClean="0"/>
            <a:t>No existe un proceso documentado para la comunicación adecuada y oportuna entre las áreas relacionadas.</a:t>
          </a:r>
          <a:endParaRPr lang="es-EC" sz="1600" kern="1200" dirty="0"/>
        </a:p>
      </dsp:txBody>
      <dsp:txXfrm>
        <a:off x="0" y="162580"/>
        <a:ext cx="11880831" cy="1209600"/>
      </dsp:txXfrm>
    </dsp:sp>
    <dsp:sp modelId="{6278850B-DDEA-4FF0-A28C-BD43A5719F94}">
      <dsp:nvSpPr>
        <dsp:cNvPr id="0" name=""/>
        <dsp:cNvSpPr/>
      </dsp:nvSpPr>
      <dsp:spPr>
        <a:xfrm>
          <a:off x="594041" y="80603"/>
          <a:ext cx="5862108" cy="5444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347" tIns="0" rIns="31434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5.5.3 Comunicación Interna </a:t>
          </a:r>
          <a:endParaRPr lang="es-EC" sz="1600" kern="1200" dirty="0"/>
        </a:p>
      </dsp:txBody>
      <dsp:txXfrm>
        <a:off x="620618" y="107180"/>
        <a:ext cx="5808954" cy="491270"/>
      </dsp:txXfrm>
    </dsp:sp>
    <dsp:sp modelId="{4A0DEE52-DE15-4986-9CB6-EE1439B1C2BC}">
      <dsp:nvSpPr>
        <dsp:cNvPr id="0" name=""/>
        <dsp:cNvSpPr/>
      </dsp:nvSpPr>
      <dsp:spPr>
        <a:xfrm>
          <a:off x="0" y="1617084"/>
          <a:ext cx="1188083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2084" tIns="666496" rIns="92208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En los procesos de  Facturación de Pedidos, Entrenamiento y Formación, Despacho de mercadería entre sucursales:</a:t>
          </a:r>
          <a:r>
            <a:rPr lang="es-EC" sz="1600" b="1" kern="1200" dirty="0" smtClean="0"/>
            <a:t> </a:t>
          </a:r>
          <a:r>
            <a:rPr lang="es-EC" sz="1600" kern="1200" dirty="0" smtClean="0"/>
            <a:t>No existen registros de la planificación  y asignación de los recursos para la ejecución de las actividades del personal.</a:t>
          </a:r>
          <a:endParaRPr lang="es-EC" sz="1600" kern="1200" dirty="0"/>
        </a:p>
      </dsp:txBody>
      <dsp:txXfrm>
        <a:off x="0" y="1617084"/>
        <a:ext cx="11880831" cy="1209600"/>
      </dsp:txXfrm>
    </dsp:sp>
    <dsp:sp modelId="{F1C24F31-4F02-4AB5-9F41-86755A0102C7}">
      <dsp:nvSpPr>
        <dsp:cNvPr id="0" name=""/>
        <dsp:cNvSpPr/>
      </dsp:nvSpPr>
      <dsp:spPr>
        <a:xfrm>
          <a:off x="594041" y="1535108"/>
          <a:ext cx="5862108" cy="544424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347" tIns="0" rIns="31434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6.1 Provisión de Recursos</a:t>
          </a:r>
          <a:endParaRPr lang="es-EC" sz="1600" kern="1200" dirty="0"/>
        </a:p>
      </dsp:txBody>
      <dsp:txXfrm>
        <a:off x="620618" y="1561685"/>
        <a:ext cx="5808954" cy="491270"/>
      </dsp:txXfrm>
    </dsp:sp>
    <dsp:sp modelId="{8F5E32C5-E460-44B2-B92F-01DF91B3F078}">
      <dsp:nvSpPr>
        <dsp:cNvPr id="0" name=""/>
        <dsp:cNvSpPr/>
      </dsp:nvSpPr>
      <dsp:spPr>
        <a:xfrm>
          <a:off x="0" y="3071588"/>
          <a:ext cx="1188083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2084" tIns="666496" rIns="92208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Entrenamiento y Formación: </a:t>
          </a:r>
          <a:r>
            <a:rPr lang="es-EC" sz="1600" kern="1200" dirty="0" smtClean="0"/>
            <a:t>Se realizan las capacitaciones sin planificación previa incumpliendo la actividad establecida en el proceso P-TH-008.</a:t>
          </a:r>
          <a:endParaRPr lang="es-EC" sz="1600" kern="1200" dirty="0"/>
        </a:p>
      </dsp:txBody>
      <dsp:txXfrm>
        <a:off x="0" y="3071588"/>
        <a:ext cx="11880831" cy="1209600"/>
      </dsp:txXfrm>
    </dsp:sp>
    <dsp:sp modelId="{38A3E361-B921-4E54-AF5F-7F3F3616CCBC}">
      <dsp:nvSpPr>
        <dsp:cNvPr id="0" name=""/>
        <dsp:cNvSpPr/>
      </dsp:nvSpPr>
      <dsp:spPr>
        <a:xfrm>
          <a:off x="594041" y="2989612"/>
          <a:ext cx="5862108" cy="544424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347" tIns="0" rIns="31434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6.2.2  Competencia, formación y toma de conciencia</a:t>
          </a:r>
          <a:endParaRPr lang="es-EC" sz="1600" kern="1200" dirty="0"/>
        </a:p>
      </dsp:txBody>
      <dsp:txXfrm>
        <a:off x="620618" y="3016189"/>
        <a:ext cx="5808954" cy="491270"/>
      </dsp:txXfrm>
    </dsp:sp>
    <dsp:sp modelId="{96A2FF6B-2BC3-44D8-85E5-AEB6976D8D71}">
      <dsp:nvSpPr>
        <dsp:cNvPr id="0" name=""/>
        <dsp:cNvSpPr/>
      </dsp:nvSpPr>
      <dsp:spPr>
        <a:xfrm>
          <a:off x="0" y="4526092"/>
          <a:ext cx="11880831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2084" tIns="666496" rIns="922084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i="1" kern="1200" dirty="0" smtClean="0"/>
            <a:t>En los procesos de Facturación de Pedidos e Ingreso de Facturas de Proveedores: </a:t>
          </a:r>
          <a:r>
            <a:rPr lang="es-EC" sz="1600" kern="1200" dirty="0" smtClean="0"/>
            <a:t>No se realiza la planificación para el servicio de mantenimiento  de los equipos tecnológicos (Hardware y Software).</a:t>
          </a:r>
          <a:endParaRPr lang="es-EC" sz="1600" kern="1200" dirty="0"/>
        </a:p>
      </dsp:txBody>
      <dsp:txXfrm>
        <a:off x="0" y="4526092"/>
        <a:ext cx="11880831" cy="1209600"/>
      </dsp:txXfrm>
    </dsp:sp>
    <dsp:sp modelId="{5800903F-601C-4143-9EA5-55EA910F46D7}">
      <dsp:nvSpPr>
        <dsp:cNvPr id="0" name=""/>
        <dsp:cNvSpPr/>
      </dsp:nvSpPr>
      <dsp:spPr>
        <a:xfrm>
          <a:off x="594041" y="4444116"/>
          <a:ext cx="5862108" cy="544424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4347" tIns="0" rIns="314347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i="1" kern="1200" dirty="0" smtClean="0"/>
            <a:t>6.3 Infraestructura</a:t>
          </a:r>
          <a:endParaRPr lang="es-EC" sz="1600" kern="1200" dirty="0"/>
        </a:p>
      </dsp:txBody>
      <dsp:txXfrm>
        <a:off x="620618" y="4470693"/>
        <a:ext cx="5808954" cy="49127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CA83A-6602-47AC-8CBC-32C2A3EB51FE}">
      <dsp:nvSpPr>
        <dsp:cNvPr id="0" name=""/>
        <dsp:cNvSpPr/>
      </dsp:nvSpPr>
      <dsp:spPr>
        <a:xfrm>
          <a:off x="0" y="334817"/>
          <a:ext cx="11805403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6230" tIns="354076" rIns="91623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i="1" kern="1200" dirty="0" smtClean="0"/>
            <a:t>Facturación de Pedidos: </a:t>
          </a:r>
          <a:r>
            <a:rPr lang="es-EC" sz="1700" kern="1200" dirty="0" smtClean="0"/>
            <a:t>No existe un formato establecido para la recepción y solución de  los reclamos que realizan los clientes.</a:t>
          </a:r>
          <a:endParaRPr lang="es-EC" sz="1700" kern="1200" dirty="0"/>
        </a:p>
      </dsp:txBody>
      <dsp:txXfrm>
        <a:off x="0" y="334817"/>
        <a:ext cx="11805403" cy="937125"/>
      </dsp:txXfrm>
    </dsp:sp>
    <dsp:sp modelId="{150F7CEE-2609-4A09-AE6A-673F7EDCE945}">
      <dsp:nvSpPr>
        <dsp:cNvPr id="0" name=""/>
        <dsp:cNvSpPr/>
      </dsp:nvSpPr>
      <dsp:spPr>
        <a:xfrm>
          <a:off x="590270" y="83897"/>
          <a:ext cx="8263782" cy="5018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351" tIns="0" rIns="31235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i="1" kern="1200" dirty="0" smtClean="0"/>
            <a:t>7.2.3 Comunicación con el cliente</a:t>
          </a:r>
          <a:endParaRPr lang="es-EC" sz="1700" kern="1200" dirty="0"/>
        </a:p>
      </dsp:txBody>
      <dsp:txXfrm>
        <a:off x="614768" y="108395"/>
        <a:ext cx="8214786" cy="452844"/>
      </dsp:txXfrm>
    </dsp:sp>
    <dsp:sp modelId="{74C8C9FA-645E-4F6D-8CCF-BD4FA7FB98B7}">
      <dsp:nvSpPr>
        <dsp:cNvPr id="0" name=""/>
        <dsp:cNvSpPr/>
      </dsp:nvSpPr>
      <dsp:spPr>
        <a:xfrm>
          <a:off x="0" y="1614662"/>
          <a:ext cx="11805403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6230" tIns="354076" rIns="91623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i="1" kern="1200" dirty="0" smtClean="0"/>
            <a:t>Facturación de Pedidos:</a:t>
          </a:r>
          <a:r>
            <a:rPr lang="es-EC" sz="1700" b="1" kern="1200" dirty="0" smtClean="0"/>
            <a:t> </a:t>
          </a:r>
          <a:r>
            <a:rPr lang="es-EC" sz="1700" kern="1200" dirty="0" smtClean="0"/>
            <a:t>No existe un formato establecido para la evaluación sobre la prestación de servicios de posventa.</a:t>
          </a:r>
          <a:endParaRPr lang="es-EC" sz="1700" kern="1200" dirty="0"/>
        </a:p>
      </dsp:txBody>
      <dsp:txXfrm>
        <a:off x="0" y="1614662"/>
        <a:ext cx="11805403" cy="937125"/>
      </dsp:txXfrm>
    </dsp:sp>
    <dsp:sp modelId="{F0E358B5-F701-4021-BA62-C57B2EA0C24A}">
      <dsp:nvSpPr>
        <dsp:cNvPr id="0" name=""/>
        <dsp:cNvSpPr/>
      </dsp:nvSpPr>
      <dsp:spPr>
        <a:xfrm>
          <a:off x="590270" y="1363742"/>
          <a:ext cx="8263782" cy="501840"/>
        </a:xfrm>
        <a:prstGeom prst="round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351" tIns="0" rIns="31235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i="1" kern="1200" dirty="0" smtClean="0"/>
            <a:t>7.5.1 Control de la producción y la presentación del servicio</a:t>
          </a:r>
          <a:endParaRPr lang="es-EC" sz="1700" kern="1200" dirty="0"/>
        </a:p>
      </dsp:txBody>
      <dsp:txXfrm>
        <a:off x="614768" y="1388240"/>
        <a:ext cx="8214786" cy="452844"/>
      </dsp:txXfrm>
    </dsp:sp>
    <dsp:sp modelId="{54B14E4E-6448-47D2-B36A-421334589863}">
      <dsp:nvSpPr>
        <dsp:cNvPr id="0" name=""/>
        <dsp:cNvSpPr/>
      </dsp:nvSpPr>
      <dsp:spPr>
        <a:xfrm>
          <a:off x="0" y="2894507"/>
          <a:ext cx="11805403" cy="289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6230" tIns="354076" rIns="916230" bIns="120904" numCol="1" spcCol="1270" anchor="t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i="1" kern="1200" dirty="0" smtClean="0"/>
            <a:t>Facturación de Pedidos:</a:t>
          </a:r>
          <a:r>
            <a:rPr lang="es-EC" sz="1700" b="1" kern="1200" dirty="0" smtClean="0"/>
            <a:t> </a:t>
          </a:r>
          <a:r>
            <a:rPr lang="es-EC" sz="1700" kern="1200" dirty="0" smtClean="0"/>
            <a:t>No se realizan reportes sobre el cumplimiento del índice D-VE-001 Satisfacción del cliente en facturación, incumpliendo con la actividad de realizar el reporte establecido en el proceso.   (Última actualización 21/12/2016).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i="1" kern="1200" dirty="0" smtClean="0"/>
            <a:t>Despacho de mercadería entre sucursales:</a:t>
          </a:r>
          <a:r>
            <a:rPr lang="es-EC" sz="1700" i="1" kern="1200" dirty="0" smtClean="0"/>
            <a:t> </a:t>
          </a:r>
          <a:r>
            <a:rPr lang="es-EC" sz="1700" kern="1200" dirty="0" smtClean="0"/>
            <a:t>No se realizan reportes sobre el cumplimiento del índice D-BD-001: Despacho de mercadería entre sucursales.</a:t>
          </a: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1" i="1" kern="1200" dirty="0" smtClean="0"/>
            <a:t>En los procesos de Entrenamiento y Formación, Recuperación de cartera por almacén.: </a:t>
          </a:r>
          <a:r>
            <a:rPr lang="es-EC" sz="1700" kern="1200" dirty="0" smtClean="0"/>
            <a:t>No se actualiza el proceso y sus indicadores cuando requiere el usuario, incumpliendo la política de actualización establecida por la organización.</a:t>
          </a:r>
          <a:endParaRPr lang="es-EC" sz="1700" kern="1200" dirty="0"/>
        </a:p>
      </dsp:txBody>
      <dsp:txXfrm>
        <a:off x="0" y="2894507"/>
        <a:ext cx="11805403" cy="2891700"/>
      </dsp:txXfrm>
    </dsp:sp>
    <dsp:sp modelId="{E9A20EEC-2921-476C-99C2-8D1D7E5CF6C2}">
      <dsp:nvSpPr>
        <dsp:cNvPr id="0" name=""/>
        <dsp:cNvSpPr/>
      </dsp:nvSpPr>
      <dsp:spPr>
        <a:xfrm>
          <a:off x="590270" y="2643587"/>
          <a:ext cx="8263782" cy="50184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2351" tIns="0" rIns="312351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i="1" kern="1200" dirty="0" smtClean="0"/>
            <a:t>8.2.3 Seguimiento y medición de los procesos</a:t>
          </a:r>
          <a:endParaRPr lang="es-EC" sz="1700" kern="1200" dirty="0"/>
        </a:p>
      </dsp:txBody>
      <dsp:txXfrm>
        <a:off x="614768" y="2668085"/>
        <a:ext cx="8214786" cy="4528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A3BE4-7A14-419F-AB34-E3E854DB0615}">
      <dsp:nvSpPr>
        <dsp:cNvPr id="0" name=""/>
        <dsp:cNvSpPr/>
      </dsp:nvSpPr>
      <dsp:spPr>
        <a:xfrm>
          <a:off x="0" y="0"/>
          <a:ext cx="8833931" cy="142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responsables de los procesos de facturación de perdidos y despacho de mercadería entre sucursales desconocen la política de actualización de los documentos donde se establece la vigencia de los formatos. </a:t>
          </a:r>
          <a:endParaRPr lang="es-EC" sz="1800" kern="1200" dirty="0"/>
        </a:p>
      </dsp:txBody>
      <dsp:txXfrm>
        <a:off x="41723" y="41723"/>
        <a:ext cx="7296742" cy="1341093"/>
      </dsp:txXfrm>
    </dsp:sp>
    <dsp:sp modelId="{B4C65E91-C5FB-4CE5-AAA6-F7D8AFCECAE3}">
      <dsp:nvSpPr>
        <dsp:cNvPr id="0" name=""/>
        <dsp:cNvSpPr/>
      </dsp:nvSpPr>
      <dsp:spPr>
        <a:xfrm>
          <a:off x="779464" y="1661962"/>
          <a:ext cx="8833931" cy="142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 comunicación entre departamentos de la empresa se realiza solamente considerando los niveles gerenciales ocasionando retrasos en las entradas y salidas de los procesos.</a:t>
          </a:r>
          <a:endParaRPr lang="es-EC" sz="1800" kern="1200" dirty="0"/>
        </a:p>
      </dsp:txBody>
      <dsp:txXfrm>
        <a:off x="821187" y="1703685"/>
        <a:ext cx="7045069" cy="1341093"/>
      </dsp:txXfrm>
    </dsp:sp>
    <dsp:sp modelId="{99A71C8C-6656-48F3-BC4E-9C79CF149EFB}">
      <dsp:nvSpPr>
        <dsp:cNvPr id="0" name=""/>
        <dsp:cNvSpPr/>
      </dsp:nvSpPr>
      <dsp:spPr>
        <a:xfrm>
          <a:off x="1558928" y="3323925"/>
          <a:ext cx="8833931" cy="14245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Las capacitaciones de los procesos de entrenamiento y formación se realizan sin previa planificación incumpliendo con el proceso. </a:t>
          </a:r>
          <a:endParaRPr lang="es-EC" sz="1800" kern="1200" dirty="0"/>
        </a:p>
      </dsp:txBody>
      <dsp:txXfrm>
        <a:off x="1600651" y="3365648"/>
        <a:ext cx="7045069" cy="1341093"/>
      </dsp:txXfrm>
    </dsp:sp>
    <dsp:sp modelId="{55B3002B-ACFA-466A-928C-07CF6188A085}">
      <dsp:nvSpPr>
        <dsp:cNvPr id="0" name=""/>
        <dsp:cNvSpPr/>
      </dsp:nvSpPr>
      <dsp:spPr>
        <a:xfrm>
          <a:off x="7907980" y="1080275"/>
          <a:ext cx="925950" cy="925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8116319" y="1080275"/>
        <a:ext cx="509272" cy="696777"/>
      </dsp:txXfrm>
    </dsp:sp>
    <dsp:sp modelId="{13F095AE-41C6-4366-A753-485B1ECDABCD}">
      <dsp:nvSpPr>
        <dsp:cNvPr id="0" name=""/>
        <dsp:cNvSpPr/>
      </dsp:nvSpPr>
      <dsp:spPr>
        <a:xfrm>
          <a:off x="8687444" y="2732741"/>
          <a:ext cx="925950" cy="925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/>
        </a:p>
      </dsp:txBody>
      <dsp:txXfrm>
        <a:off x="8895783" y="2732741"/>
        <a:ext cx="509272" cy="6967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C4258-4F9B-4361-BBC0-E81789BDC429}">
      <dsp:nvSpPr>
        <dsp:cNvPr id="0" name=""/>
        <dsp:cNvSpPr/>
      </dsp:nvSpPr>
      <dsp:spPr>
        <a:xfrm>
          <a:off x="1135092" y="3144917"/>
          <a:ext cx="739603" cy="1138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01" y="0"/>
              </a:lnTo>
              <a:lnTo>
                <a:pt x="369801" y="1138250"/>
              </a:lnTo>
              <a:lnTo>
                <a:pt x="739603" y="11382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70958" y="3680107"/>
        <a:ext cx="67871" cy="67871"/>
      </dsp:txXfrm>
    </dsp:sp>
    <dsp:sp modelId="{C2592F71-0575-46D9-A21B-92AB4EF70C04}">
      <dsp:nvSpPr>
        <dsp:cNvPr id="0" name=""/>
        <dsp:cNvSpPr/>
      </dsp:nvSpPr>
      <dsp:spPr>
        <a:xfrm>
          <a:off x="1135092" y="1826410"/>
          <a:ext cx="739603" cy="1318506"/>
        </a:xfrm>
        <a:custGeom>
          <a:avLst/>
          <a:gdLst/>
          <a:ahLst/>
          <a:cxnLst/>
          <a:rect l="0" t="0" r="0" b="0"/>
          <a:pathLst>
            <a:path>
              <a:moveTo>
                <a:pt x="0" y="1318506"/>
              </a:moveTo>
              <a:lnTo>
                <a:pt x="369801" y="1318506"/>
              </a:lnTo>
              <a:lnTo>
                <a:pt x="369801" y="0"/>
              </a:lnTo>
              <a:lnTo>
                <a:pt x="73960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67099" y="2447869"/>
        <a:ext cx="75588" cy="75588"/>
      </dsp:txXfrm>
    </dsp:sp>
    <dsp:sp modelId="{67B64B4E-2B57-467E-B66B-5E73D71709D0}">
      <dsp:nvSpPr>
        <dsp:cNvPr id="0" name=""/>
        <dsp:cNvSpPr/>
      </dsp:nvSpPr>
      <dsp:spPr>
        <a:xfrm rot="16200000">
          <a:off x="-2395588" y="2581195"/>
          <a:ext cx="5933916" cy="1127444"/>
        </a:xfrm>
        <a:prstGeom prst="rect">
          <a:avLst/>
        </a:prstGeom>
        <a:solidFill>
          <a:srgbClr val="00CCFF"/>
        </a:solidFill>
        <a:ln>
          <a:solidFill>
            <a:srgbClr val="00CCFF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CONCLUSIONES</a:t>
          </a:r>
          <a:endParaRPr lang="es-ES" sz="2400" kern="1200" dirty="0"/>
        </a:p>
      </dsp:txBody>
      <dsp:txXfrm>
        <a:off x="-2395588" y="2581195"/>
        <a:ext cx="5933916" cy="1127444"/>
      </dsp:txXfrm>
    </dsp:sp>
    <dsp:sp modelId="{2D403F6F-B398-4C16-ACFC-70C08E6EBA82}">
      <dsp:nvSpPr>
        <dsp:cNvPr id="0" name=""/>
        <dsp:cNvSpPr/>
      </dsp:nvSpPr>
      <dsp:spPr>
        <a:xfrm>
          <a:off x="1874695" y="738962"/>
          <a:ext cx="9541216" cy="2174896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 el análisis interno de la empresa IVAN BOHMAN C.A. se identificó como principales fortalezas que los procesos, procedimientos, responsabilidades y funciones están definidos en Manuales y se mantiene políticas e instructivos para la gestión de sus procesos. Por otra parte, se determinó que las debilidades más importantes corresponden a la comunicación inadecuada entre las sucursales y la falta de organización en la distribución de ventas. </a:t>
          </a:r>
          <a:endParaRPr lang="es-ES" sz="1800" kern="1200" dirty="0"/>
        </a:p>
      </dsp:txBody>
      <dsp:txXfrm>
        <a:off x="1874695" y="738962"/>
        <a:ext cx="9541216" cy="2174896"/>
      </dsp:txXfrm>
    </dsp:sp>
    <dsp:sp modelId="{8B567465-F1B6-4B22-A195-14DD45E82D31}">
      <dsp:nvSpPr>
        <dsp:cNvPr id="0" name=""/>
        <dsp:cNvSpPr/>
      </dsp:nvSpPr>
      <dsp:spPr>
        <a:xfrm>
          <a:off x="1874695" y="3195720"/>
          <a:ext cx="9541216" cy="2174896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Considerando las no conformidades se identificaron oportunidades de mejora para determinar las respectivas acciones correctivas que permitan alcanzar los resultados de manera efectiva de los procesos y la satisfacción del cliente para mejorar la rentabilidad.</a:t>
          </a:r>
          <a:endParaRPr lang="es-ES" sz="1800" kern="1200" dirty="0"/>
        </a:p>
      </dsp:txBody>
      <dsp:txXfrm>
        <a:off x="1874695" y="3195720"/>
        <a:ext cx="9541216" cy="2174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C900A-E073-4A7C-A32B-8DB626F91221}">
      <dsp:nvSpPr>
        <dsp:cNvPr id="0" name=""/>
        <dsp:cNvSpPr/>
      </dsp:nvSpPr>
      <dsp:spPr>
        <a:xfrm>
          <a:off x="1391" y="0"/>
          <a:ext cx="2966492" cy="46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Ineficiencia de los procesos</a:t>
          </a:r>
          <a:endParaRPr lang="es-ES" sz="1600" kern="1200" dirty="0"/>
        </a:p>
      </dsp:txBody>
      <dsp:txXfrm>
        <a:off x="14870" y="13479"/>
        <a:ext cx="2939534" cy="433265"/>
      </dsp:txXfrm>
    </dsp:sp>
    <dsp:sp modelId="{478BD9CB-F142-41B7-B4A1-011D0CA51437}">
      <dsp:nvSpPr>
        <dsp:cNvPr id="0" name=""/>
        <dsp:cNvSpPr/>
      </dsp:nvSpPr>
      <dsp:spPr>
        <a:xfrm>
          <a:off x="3264532" y="0"/>
          <a:ext cx="628896" cy="460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3264532" y="92045"/>
        <a:ext cx="490829" cy="276133"/>
      </dsp:txXfrm>
    </dsp:sp>
    <dsp:sp modelId="{D04F37AB-2B87-4C39-A1DD-875DA8A28AAF}">
      <dsp:nvSpPr>
        <dsp:cNvPr id="0" name=""/>
        <dsp:cNvSpPr/>
      </dsp:nvSpPr>
      <dsp:spPr>
        <a:xfrm>
          <a:off x="4154479" y="0"/>
          <a:ext cx="2966492" cy="46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Incrementando los gastos</a:t>
          </a:r>
          <a:endParaRPr lang="es-ES" sz="1600" kern="1200" dirty="0"/>
        </a:p>
      </dsp:txBody>
      <dsp:txXfrm>
        <a:off x="4167958" y="13479"/>
        <a:ext cx="2939534" cy="4332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C4258-4F9B-4361-BBC0-E81789BDC429}">
      <dsp:nvSpPr>
        <dsp:cNvPr id="0" name=""/>
        <dsp:cNvSpPr/>
      </dsp:nvSpPr>
      <dsp:spPr>
        <a:xfrm>
          <a:off x="1135092" y="3144917"/>
          <a:ext cx="739603" cy="1138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801" y="0"/>
              </a:lnTo>
              <a:lnTo>
                <a:pt x="369801" y="1138250"/>
              </a:lnTo>
              <a:lnTo>
                <a:pt x="739603" y="113825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70958" y="3680107"/>
        <a:ext cx="67871" cy="67871"/>
      </dsp:txXfrm>
    </dsp:sp>
    <dsp:sp modelId="{C2592F71-0575-46D9-A21B-92AB4EF70C04}">
      <dsp:nvSpPr>
        <dsp:cNvPr id="0" name=""/>
        <dsp:cNvSpPr/>
      </dsp:nvSpPr>
      <dsp:spPr>
        <a:xfrm>
          <a:off x="1135092" y="1826410"/>
          <a:ext cx="739603" cy="1318506"/>
        </a:xfrm>
        <a:custGeom>
          <a:avLst/>
          <a:gdLst/>
          <a:ahLst/>
          <a:cxnLst/>
          <a:rect l="0" t="0" r="0" b="0"/>
          <a:pathLst>
            <a:path>
              <a:moveTo>
                <a:pt x="0" y="1318506"/>
              </a:moveTo>
              <a:lnTo>
                <a:pt x="369801" y="1318506"/>
              </a:lnTo>
              <a:lnTo>
                <a:pt x="369801" y="0"/>
              </a:lnTo>
              <a:lnTo>
                <a:pt x="73960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/>
        </a:p>
      </dsp:txBody>
      <dsp:txXfrm>
        <a:off x="1467099" y="2447869"/>
        <a:ext cx="75588" cy="75588"/>
      </dsp:txXfrm>
    </dsp:sp>
    <dsp:sp modelId="{67B64B4E-2B57-467E-B66B-5E73D71709D0}">
      <dsp:nvSpPr>
        <dsp:cNvPr id="0" name=""/>
        <dsp:cNvSpPr/>
      </dsp:nvSpPr>
      <dsp:spPr>
        <a:xfrm rot="16200000">
          <a:off x="-2395588" y="2581195"/>
          <a:ext cx="5933916" cy="1127444"/>
        </a:xfrm>
        <a:prstGeom prst="rect">
          <a:avLst/>
        </a:prstGeom>
        <a:solidFill>
          <a:srgbClr val="009999"/>
        </a:solidFill>
        <a:ln>
          <a:solidFill>
            <a:srgbClr val="009999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RECOMENDACIONES</a:t>
          </a:r>
          <a:endParaRPr lang="es-ES" sz="2400" kern="1200" dirty="0"/>
        </a:p>
      </dsp:txBody>
      <dsp:txXfrm>
        <a:off x="-2395588" y="2581195"/>
        <a:ext cx="5933916" cy="1127444"/>
      </dsp:txXfrm>
    </dsp:sp>
    <dsp:sp modelId="{2D403F6F-B398-4C16-ACFC-70C08E6EBA82}">
      <dsp:nvSpPr>
        <dsp:cNvPr id="0" name=""/>
        <dsp:cNvSpPr/>
      </dsp:nvSpPr>
      <dsp:spPr>
        <a:xfrm>
          <a:off x="1874695" y="738962"/>
          <a:ext cx="9541216" cy="2174896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Implementar estrategias de comunicación entre las sucursales para mejorar la distribución de la mercadería de manera efectiva e incrementar la satisfacción del cliente. </a:t>
          </a:r>
          <a:endParaRPr lang="es-ES" sz="1800" kern="1200" dirty="0"/>
        </a:p>
      </dsp:txBody>
      <dsp:txXfrm>
        <a:off x="1874695" y="738962"/>
        <a:ext cx="9541216" cy="2174896"/>
      </dsp:txXfrm>
    </dsp:sp>
    <dsp:sp modelId="{8B567465-F1B6-4B22-A195-14DD45E82D31}">
      <dsp:nvSpPr>
        <dsp:cNvPr id="0" name=""/>
        <dsp:cNvSpPr/>
      </dsp:nvSpPr>
      <dsp:spPr>
        <a:xfrm>
          <a:off x="1874695" y="3195720"/>
          <a:ext cx="9541216" cy="2174896"/>
        </a:xfrm>
        <a:prstGeom prst="rect">
          <a:avLst/>
        </a:prstGeom>
        <a:solidFill>
          <a:schemeClr val="lt1"/>
        </a:solidFill>
        <a:ln w="28575" cap="flat" cmpd="sng" algn="ctr">
          <a:solidFill>
            <a:srgbClr val="00808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evaluaciones internas periódicas al Sistema de Gestión de Calidad de la empresa para identificar oportunidades de mejora que permitan reducir </a:t>
          </a:r>
          <a:r>
            <a:rPr lang="es-EC" sz="1800" kern="1200" smtClean="0"/>
            <a:t>gastos e </a:t>
          </a:r>
          <a:r>
            <a:rPr lang="es-EC" sz="1800" kern="1200" dirty="0" smtClean="0"/>
            <a:t>incrementar sus ventas a través de la satisfacción del cliente.</a:t>
          </a:r>
          <a:endParaRPr lang="es-ES" sz="1800" kern="1200" dirty="0"/>
        </a:p>
      </dsp:txBody>
      <dsp:txXfrm>
        <a:off x="1874695" y="3195720"/>
        <a:ext cx="9541216" cy="2174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C900A-E073-4A7C-A32B-8DB626F91221}">
      <dsp:nvSpPr>
        <dsp:cNvPr id="0" name=""/>
        <dsp:cNvSpPr/>
      </dsp:nvSpPr>
      <dsp:spPr>
        <a:xfrm>
          <a:off x="4867" y="0"/>
          <a:ext cx="2963595" cy="46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Incumplimiento de los requerimientos de Norma ISO</a:t>
          </a:r>
          <a:endParaRPr lang="es-ES" sz="1600" kern="1200" dirty="0"/>
        </a:p>
      </dsp:txBody>
      <dsp:txXfrm>
        <a:off x="18346" y="13479"/>
        <a:ext cx="2936637" cy="433265"/>
      </dsp:txXfrm>
    </dsp:sp>
    <dsp:sp modelId="{478BD9CB-F142-41B7-B4A1-011D0CA51437}">
      <dsp:nvSpPr>
        <dsp:cNvPr id="0" name=""/>
        <dsp:cNvSpPr/>
      </dsp:nvSpPr>
      <dsp:spPr>
        <a:xfrm>
          <a:off x="3264821" y="0"/>
          <a:ext cx="628282" cy="460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100" kern="1200"/>
        </a:p>
      </dsp:txBody>
      <dsp:txXfrm>
        <a:off x="3264821" y="92045"/>
        <a:ext cx="490215" cy="276133"/>
      </dsp:txXfrm>
    </dsp:sp>
    <dsp:sp modelId="{D04F37AB-2B87-4C39-A1DD-875DA8A28AAF}">
      <dsp:nvSpPr>
        <dsp:cNvPr id="0" name=""/>
        <dsp:cNvSpPr/>
      </dsp:nvSpPr>
      <dsp:spPr>
        <a:xfrm>
          <a:off x="4153900" y="0"/>
          <a:ext cx="2963595" cy="4602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Insatisfacción de los clientes </a:t>
          </a:r>
          <a:endParaRPr lang="es-ES" sz="1600" kern="1200" dirty="0"/>
        </a:p>
      </dsp:txBody>
      <dsp:txXfrm>
        <a:off x="4167379" y="13479"/>
        <a:ext cx="2936637" cy="433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F150E-5E1C-42EC-A0DF-1C4EEEE9FC88}">
      <dsp:nvSpPr>
        <dsp:cNvPr id="0" name=""/>
        <dsp:cNvSpPr/>
      </dsp:nvSpPr>
      <dsp:spPr>
        <a:xfrm rot="10800000">
          <a:off x="599389" y="0"/>
          <a:ext cx="10970686" cy="1456360"/>
        </a:xfrm>
        <a:prstGeom prst="homePlate">
          <a:avLst/>
        </a:prstGeom>
        <a:solidFill>
          <a:srgbClr val="008080"/>
        </a:solidFill>
        <a:ln>
          <a:solidFill>
            <a:srgbClr val="008080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2214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Mantener un Sistema de Gestión de Calidad eficiente agrega valor a los productos y servicios a través del establecimiento de acciones correctivas e identificación de oportunidades de mejora para la optimización de recursos, proactividad de los empleados y la satisfacción de los clientes permitiendo mejorar la rentabilidad. </a:t>
          </a:r>
          <a:endParaRPr lang="es-EC" sz="1800" kern="1200" dirty="0"/>
        </a:p>
      </dsp:txBody>
      <dsp:txXfrm rot="10800000">
        <a:off x="963479" y="0"/>
        <a:ext cx="10606596" cy="1456360"/>
      </dsp:txXfrm>
    </dsp:sp>
    <dsp:sp modelId="{7CAE5A88-3A8E-44D4-8A61-794D25B5612A}">
      <dsp:nvSpPr>
        <dsp:cNvPr id="0" name=""/>
        <dsp:cNvSpPr/>
      </dsp:nvSpPr>
      <dsp:spPr>
        <a:xfrm>
          <a:off x="4053" y="0"/>
          <a:ext cx="1456360" cy="14563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A062E-86AD-4E9A-B435-E550596A15D3}">
      <dsp:nvSpPr>
        <dsp:cNvPr id="0" name=""/>
        <dsp:cNvSpPr/>
      </dsp:nvSpPr>
      <dsp:spPr>
        <a:xfrm>
          <a:off x="455460" y="1353"/>
          <a:ext cx="8607267" cy="813792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solidFill>
            <a:srgbClr val="33339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Realizar del evaluación al Sistema de Gestión de la Calidad basado en la Norma ISO 9001:2008 de la empresa Ivan Bohman C.A. para identificar las oportunidades de mejora que permitan incrementar su rentabilidad.</a:t>
          </a:r>
          <a:endParaRPr lang="es-EC" sz="1800" kern="1200" dirty="0"/>
        </a:p>
      </dsp:txBody>
      <dsp:txXfrm>
        <a:off x="479295" y="25188"/>
        <a:ext cx="8559597" cy="766122"/>
      </dsp:txXfrm>
    </dsp:sp>
    <dsp:sp modelId="{68D7B0A2-2842-450A-803F-E7040FB9E0F0}">
      <dsp:nvSpPr>
        <dsp:cNvPr id="0" name=""/>
        <dsp:cNvSpPr/>
      </dsp:nvSpPr>
      <dsp:spPr>
        <a:xfrm>
          <a:off x="455460" y="961628"/>
          <a:ext cx="813792" cy="81379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33B32-C1A6-4FA2-B8C5-43E01663D3CD}">
      <dsp:nvSpPr>
        <dsp:cNvPr id="0" name=""/>
        <dsp:cNvSpPr/>
      </dsp:nvSpPr>
      <dsp:spPr>
        <a:xfrm>
          <a:off x="1318080" y="961628"/>
          <a:ext cx="7744647" cy="813792"/>
        </a:xfrm>
        <a:prstGeom prst="roundRect">
          <a:avLst>
            <a:gd name="adj" fmla="val 16670"/>
          </a:avLst>
        </a:prstGeom>
        <a:solidFill>
          <a:srgbClr val="9900CC"/>
        </a:solidFill>
        <a:ln>
          <a:solidFill>
            <a:srgbClr val="9900C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Analizar la información referente a la constitución, </a:t>
          </a:r>
          <a:r>
            <a:rPr lang="es-EC" sz="1800" kern="1200" smtClean="0"/>
            <a:t>normativa interna </a:t>
          </a:r>
          <a:r>
            <a:rPr lang="es-EC" sz="1800" kern="1200" dirty="0" smtClean="0"/>
            <a:t>y Sistema de Gestión de Calidad para conocer la situación actual de la empresa.</a:t>
          </a:r>
          <a:endParaRPr lang="es-EC" sz="1800" kern="1200" dirty="0"/>
        </a:p>
      </dsp:txBody>
      <dsp:txXfrm>
        <a:off x="1357813" y="1001361"/>
        <a:ext cx="7665181" cy="734326"/>
      </dsp:txXfrm>
    </dsp:sp>
    <dsp:sp modelId="{8ECEF5BB-AD56-40F4-A87D-7E63FCB0B1C5}">
      <dsp:nvSpPr>
        <dsp:cNvPr id="0" name=""/>
        <dsp:cNvSpPr/>
      </dsp:nvSpPr>
      <dsp:spPr>
        <a:xfrm>
          <a:off x="455460" y="1873076"/>
          <a:ext cx="813792" cy="81379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CD81D-1B4C-4BA9-99A1-6755E66CC5C2}">
      <dsp:nvSpPr>
        <dsp:cNvPr id="0" name=""/>
        <dsp:cNvSpPr/>
      </dsp:nvSpPr>
      <dsp:spPr>
        <a:xfrm>
          <a:off x="1318080" y="1873076"/>
          <a:ext cx="7744647" cy="813792"/>
        </a:xfrm>
        <a:prstGeom prst="roundRect">
          <a:avLst>
            <a:gd name="adj" fmla="val 16670"/>
          </a:avLst>
        </a:prstGeom>
        <a:solidFill>
          <a:srgbClr val="9900CC"/>
        </a:solidFill>
        <a:ln>
          <a:solidFill>
            <a:srgbClr val="9900C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Determinar la normativa y el marco teórico para la evaluación del Sistema de Gestión de Calidad.</a:t>
          </a:r>
          <a:endParaRPr lang="es-EC" sz="1800" kern="1200" dirty="0"/>
        </a:p>
      </dsp:txBody>
      <dsp:txXfrm>
        <a:off x="1357813" y="1912809"/>
        <a:ext cx="7665181" cy="734326"/>
      </dsp:txXfrm>
    </dsp:sp>
    <dsp:sp modelId="{2EF208EC-345E-4FE5-93C8-566D741188C4}">
      <dsp:nvSpPr>
        <dsp:cNvPr id="0" name=""/>
        <dsp:cNvSpPr/>
      </dsp:nvSpPr>
      <dsp:spPr>
        <a:xfrm>
          <a:off x="455460" y="2784524"/>
          <a:ext cx="813792" cy="813792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rgbClr val="CC006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D31224-4341-4B73-B820-485396C41BFC}">
      <dsp:nvSpPr>
        <dsp:cNvPr id="0" name=""/>
        <dsp:cNvSpPr/>
      </dsp:nvSpPr>
      <dsp:spPr>
        <a:xfrm>
          <a:off x="1318080" y="2784524"/>
          <a:ext cx="7744647" cy="813792"/>
        </a:xfrm>
        <a:prstGeom prst="roundRect">
          <a:avLst>
            <a:gd name="adj" fmla="val 16670"/>
          </a:avLst>
        </a:prstGeom>
        <a:solidFill>
          <a:srgbClr val="9900CC"/>
        </a:solidFill>
        <a:ln>
          <a:solidFill>
            <a:srgbClr val="9900CC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Evaluar el Sistema de Gestión de Calidad mediante la aplicación de listas de verificación para establecer acciones correctivas. </a:t>
          </a:r>
          <a:endParaRPr lang="es-EC" sz="1800" kern="1200" dirty="0"/>
        </a:p>
      </dsp:txBody>
      <dsp:txXfrm>
        <a:off x="1357813" y="2824257"/>
        <a:ext cx="7665181" cy="734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77AC1-ADB3-4D79-825F-18576F25107D}">
      <dsp:nvSpPr>
        <dsp:cNvPr id="0" name=""/>
        <dsp:cNvSpPr/>
      </dsp:nvSpPr>
      <dsp:spPr>
        <a:xfrm>
          <a:off x="2607" y="120787"/>
          <a:ext cx="675832" cy="6758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7BCA94-C692-4BC4-92ED-432487BA028C}">
      <dsp:nvSpPr>
        <dsp:cNvPr id="0" name=""/>
        <dsp:cNvSpPr/>
      </dsp:nvSpPr>
      <dsp:spPr>
        <a:xfrm>
          <a:off x="70190" y="188370"/>
          <a:ext cx="540666" cy="540666"/>
        </a:xfrm>
        <a:prstGeom prst="pie">
          <a:avLst>
            <a:gd name="adj1" fmla="val 1404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F3581-58F0-4A54-ADA8-C2549A7BCD83}">
      <dsp:nvSpPr>
        <dsp:cNvPr id="0" name=""/>
        <dsp:cNvSpPr/>
      </dsp:nvSpPr>
      <dsp:spPr>
        <a:xfrm rot="16200000">
          <a:off x="-774600" y="1641411"/>
          <a:ext cx="1959915" cy="40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1935</a:t>
          </a:r>
        </a:p>
      </dsp:txBody>
      <dsp:txXfrm>
        <a:off x="-774600" y="1641411"/>
        <a:ext cx="1959915" cy="405499"/>
      </dsp:txXfrm>
    </dsp:sp>
    <dsp:sp modelId="{709F00D4-68FA-4088-9290-86DFEE616291}">
      <dsp:nvSpPr>
        <dsp:cNvPr id="0" name=""/>
        <dsp:cNvSpPr/>
      </dsp:nvSpPr>
      <dsp:spPr>
        <a:xfrm>
          <a:off x="475690" y="120787"/>
          <a:ext cx="1351665" cy="270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Empieza la historia de la empresa en Guayaquil </a:t>
          </a:r>
        </a:p>
      </dsp:txBody>
      <dsp:txXfrm>
        <a:off x="475690" y="120787"/>
        <a:ext cx="1351665" cy="2703331"/>
      </dsp:txXfrm>
    </dsp:sp>
    <dsp:sp modelId="{254C497C-83E9-4A8A-8CAF-F7BAB0E205B5}">
      <dsp:nvSpPr>
        <dsp:cNvPr id="0" name=""/>
        <dsp:cNvSpPr/>
      </dsp:nvSpPr>
      <dsp:spPr>
        <a:xfrm>
          <a:off x="2257203" y="120787"/>
          <a:ext cx="675832" cy="6758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4063561-C134-45DA-8FEC-45F9D23EA715}">
      <dsp:nvSpPr>
        <dsp:cNvPr id="0" name=""/>
        <dsp:cNvSpPr/>
      </dsp:nvSpPr>
      <dsp:spPr>
        <a:xfrm>
          <a:off x="2324787" y="188370"/>
          <a:ext cx="540666" cy="540666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6A44C5-7623-47A7-95FE-FCB6D300520A}">
      <dsp:nvSpPr>
        <dsp:cNvPr id="0" name=""/>
        <dsp:cNvSpPr/>
      </dsp:nvSpPr>
      <dsp:spPr>
        <a:xfrm rot="16200000">
          <a:off x="1479995" y="1641411"/>
          <a:ext cx="1959915" cy="40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1952</a:t>
          </a:r>
        </a:p>
      </dsp:txBody>
      <dsp:txXfrm>
        <a:off x="1479995" y="1641411"/>
        <a:ext cx="1959915" cy="405499"/>
      </dsp:txXfrm>
    </dsp:sp>
    <dsp:sp modelId="{126B78A1-8A2B-4DA3-9679-9FF08C178966}">
      <dsp:nvSpPr>
        <dsp:cNvPr id="0" name=""/>
        <dsp:cNvSpPr/>
      </dsp:nvSpPr>
      <dsp:spPr>
        <a:xfrm>
          <a:off x="2730286" y="120787"/>
          <a:ext cx="1351665" cy="270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Inicia sus operaciones en el Centro Histórico de Quito </a:t>
          </a:r>
        </a:p>
      </dsp:txBody>
      <dsp:txXfrm>
        <a:off x="2730286" y="120787"/>
        <a:ext cx="1351665" cy="2703331"/>
      </dsp:txXfrm>
    </dsp:sp>
    <dsp:sp modelId="{817D4661-8FA0-4D84-98C5-2192608A9783}">
      <dsp:nvSpPr>
        <dsp:cNvPr id="0" name=""/>
        <dsp:cNvSpPr/>
      </dsp:nvSpPr>
      <dsp:spPr>
        <a:xfrm>
          <a:off x="4511799" y="120787"/>
          <a:ext cx="675832" cy="6758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3732A1-140E-48FD-B45E-755821082948}">
      <dsp:nvSpPr>
        <dsp:cNvPr id="0" name=""/>
        <dsp:cNvSpPr/>
      </dsp:nvSpPr>
      <dsp:spPr>
        <a:xfrm>
          <a:off x="4579383" y="188370"/>
          <a:ext cx="540666" cy="540666"/>
        </a:xfrm>
        <a:prstGeom prst="pie">
          <a:avLst>
            <a:gd name="adj1" fmla="val 9720000"/>
            <a:gd name="adj2" fmla="val 162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AEED2F-3E8D-4A1C-85D2-373D4A5EDD3A}">
      <dsp:nvSpPr>
        <dsp:cNvPr id="0" name=""/>
        <dsp:cNvSpPr/>
      </dsp:nvSpPr>
      <dsp:spPr>
        <a:xfrm rot="16200000">
          <a:off x="3734591" y="1641411"/>
          <a:ext cx="1959915" cy="40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2000</a:t>
          </a:r>
        </a:p>
      </dsp:txBody>
      <dsp:txXfrm>
        <a:off x="3734591" y="1641411"/>
        <a:ext cx="1959915" cy="405499"/>
      </dsp:txXfrm>
    </dsp:sp>
    <dsp:sp modelId="{820DA60F-4CB0-4993-8A5E-EBC8834FAB4E}">
      <dsp:nvSpPr>
        <dsp:cNvPr id="0" name=""/>
        <dsp:cNvSpPr/>
      </dsp:nvSpPr>
      <dsp:spPr>
        <a:xfrm>
          <a:off x="4984882" y="120787"/>
          <a:ext cx="1351665" cy="270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 compañía obtiene su certificación de calidad ISO </a:t>
          </a: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9001-2000 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84882" y="120787"/>
        <a:ext cx="1351665" cy="2703331"/>
      </dsp:txXfrm>
    </dsp:sp>
    <dsp:sp modelId="{5136F153-072B-40B7-99B5-8D88CA6DA406}">
      <dsp:nvSpPr>
        <dsp:cNvPr id="0" name=""/>
        <dsp:cNvSpPr/>
      </dsp:nvSpPr>
      <dsp:spPr>
        <a:xfrm>
          <a:off x="6766395" y="120787"/>
          <a:ext cx="675832" cy="6758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634B4ED-86C9-4383-8295-DF6196414D8E}">
      <dsp:nvSpPr>
        <dsp:cNvPr id="0" name=""/>
        <dsp:cNvSpPr/>
      </dsp:nvSpPr>
      <dsp:spPr>
        <a:xfrm>
          <a:off x="6833979" y="188370"/>
          <a:ext cx="540666" cy="540666"/>
        </a:xfrm>
        <a:prstGeom prst="pie">
          <a:avLst>
            <a:gd name="adj1" fmla="val 7560000"/>
            <a:gd name="adj2" fmla="val 16200000"/>
          </a:avLst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D4FE82-CF03-4314-8C3B-AB50B7F06459}">
      <dsp:nvSpPr>
        <dsp:cNvPr id="0" name=""/>
        <dsp:cNvSpPr/>
      </dsp:nvSpPr>
      <dsp:spPr>
        <a:xfrm rot="16200000">
          <a:off x="5989188" y="1641411"/>
          <a:ext cx="1959915" cy="40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2006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188" y="1641411"/>
        <a:ext cx="1959915" cy="405499"/>
      </dsp:txXfrm>
    </dsp:sp>
    <dsp:sp modelId="{AC807A19-819C-4FBD-B508-FDAE9A30EC9E}">
      <dsp:nvSpPr>
        <dsp:cNvPr id="0" name=""/>
        <dsp:cNvSpPr/>
      </dsp:nvSpPr>
      <dsp:spPr>
        <a:xfrm>
          <a:off x="7239478" y="120787"/>
          <a:ext cx="1521178" cy="270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Recertificación de calidad ISO 9001- 2000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478" y="120787"/>
        <a:ext cx="1521178" cy="2703331"/>
      </dsp:txXfrm>
    </dsp:sp>
    <dsp:sp modelId="{E32A94E6-125A-4DEA-A892-327095EF92E3}">
      <dsp:nvSpPr>
        <dsp:cNvPr id="0" name=""/>
        <dsp:cNvSpPr/>
      </dsp:nvSpPr>
      <dsp:spPr>
        <a:xfrm>
          <a:off x="9190504" y="120787"/>
          <a:ext cx="675832" cy="675832"/>
        </a:xfrm>
        <a:prstGeom prst="chord">
          <a:avLst>
            <a:gd name="adj1" fmla="val 4800000"/>
            <a:gd name="adj2" fmla="val 1680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B2AEE2-F9F3-4C70-89D3-4385177B46EF}">
      <dsp:nvSpPr>
        <dsp:cNvPr id="0" name=""/>
        <dsp:cNvSpPr/>
      </dsp:nvSpPr>
      <dsp:spPr>
        <a:xfrm>
          <a:off x="9258087" y="188370"/>
          <a:ext cx="540666" cy="5406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B067D1-A2B6-4708-A672-9878268CF910}">
      <dsp:nvSpPr>
        <dsp:cNvPr id="0" name=""/>
        <dsp:cNvSpPr/>
      </dsp:nvSpPr>
      <dsp:spPr>
        <a:xfrm rot="16200000">
          <a:off x="8413296" y="1641411"/>
          <a:ext cx="1959915" cy="405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2013</a:t>
          </a:r>
          <a:endParaRPr lang="es-EC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13296" y="1641411"/>
        <a:ext cx="1959915" cy="405499"/>
      </dsp:txXfrm>
    </dsp:sp>
    <dsp:sp modelId="{E0B03630-BF19-421D-93E2-A3C334E52D22}">
      <dsp:nvSpPr>
        <dsp:cNvPr id="0" name=""/>
        <dsp:cNvSpPr/>
      </dsp:nvSpPr>
      <dsp:spPr>
        <a:xfrm>
          <a:off x="9663587" y="120787"/>
          <a:ext cx="1351665" cy="2703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Alcanza a obtener la certificación ISO 9001:2008</a:t>
          </a:r>
        </a:p>
      </dsp:txBody>
      <dsp:txXfrm>
        <a:off x="9663587" y="120787"/>
        <a:ext cx="1351665" cy="27033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10DA-F8AE-470B-BEC6-7970862F7B24}">
      <dsp:nvSpPr>
        <dsp:cNvPr id="0" name=""/>
        <dsp:cNvSpPr/>
      </dsp:nvSpPr>
      <dsp:spPr>
        <a:xfrm rot="5400000">
          <a:off x="5717189" y="-2250242"/>
          <a:ext cx="1129477" cy="591240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Ofrecer productos y servicios con un alto estándar de calidad, que se conviertan en soluciones para nuestros clientes, brindándoles garantías y un servicio post venta de primera.</a:t>
          </a:r>
          <a:endParaRPr lang="es-EC" sz="1800" kern="1200" dirty="0"/>
        </a:p>
      </dsp:txBody>
      <dsp:txXfrm rot="-5400000">
        <a:off x="3325727" y="196357"/>
        <a:ext cx="5857265" cy="1019203"/>
      </dsp:txXfrm>
    </dsp:sp>
    <dsp:sp modelId="{B2F9BB89-B3E3-44BA-AA87-453E8138DDB8}">
      <dsp:nvSpPr>
        <dsp:cNvPr id="0" name=""/>
        <dsp:cNvSpPr/>
      </dsp:nvSpPr>
      <dsp:spPr>
        <a:xfrm>
          <a:off x="0" y="35"/>
          <a:ext cx="3325726" cy="141184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MISIÓN</a:t>
          </a:r>
        </a:p>
      </dsp:txBody>
      <dsp:txXfrm>
        <a:off x="68921" y="68956"/>
        <a:ext cx="3187884" cy="1274004"/>
      </dsp:txXfrm>
    </dsp:sp>
    <dsp:sp modelId="{2F05CD5A-AF27-413F-91EA-A586E65B8FC3}">
      <dsp:nvSpPr>
        <dsp:cNvPr id="0" name=""/>
        <dsp:cNvSpPr/>
      </dsp:nvSpPr>
      <dsp:spPr>
        <a:xfrm rot="5400000">
          <a:off x="5717189" y="-767803"/>
          <a:ext cx="1129477" cy="5912402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Ampliar nuestro liderazgo en la comercialización de aceros y nuestras diferentes líneas de productos enfocadas a la agro industria, segmento ferretero, petrolero e industrias en general.</a:t>
          </a:r>
          <a:endParaRPr lang="es-EC" sz="1800" kern="1200" dirty="0"/>
        </a:p>
      </dsp:txBody>
      <dsp:txXfrm rot="-5400000">
        <a:off x="3325727" y="1678796"/>
        <a:ext cx="5857265" cy="1019203"/>
      </dsp:txXfrm>
    </dsp:sp>
    <dsp:sp modelId="{192FE33E-F61A-4890-9D38-E1CC9E882C2B}">
      <dsp:nvSpPr>
        <dsp:cNvPr id="0" name=""/>
        <dsp:cNvSpPr/>
      </dsp:nvSpPr>
      <dsp:spPr>
        <a:xfrm>
          <a:off x="0" y="1482474"/>
          <a:ext cx="3325726" cy="1411846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VISIÓN</a:t>
          </a:r>
          <a:endParaRPr lang="es-EC" sz="4000" kern="1200" dirty="0"/>
        </a:p>
      </dsp:txBody>
      <dsp:txXfrm>
        <a:off x="68921" y="1551395"/>
        <a:ext cx="3187884" cy="12740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907F7-B3BC-4B4B-B777-55DDD98794B8}">
      <dsp:nvSpPr>
        <dsp:cNvPr id="0" name=""/>
        <dsp:cNvSpPr/>
      </dsp:nvSpPr>
      <dsp:spPr>
        <a:xfrm rot="5400000">
          <a:off x="5315546" y="-1918358"/>
          <a:ext cx="1493851" cy="570585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Proveer de un servicio de comercialización de repuestos, herramientas y maquinarias de la calidad, requerida por los clientes basado en un sistema de calidad reconocido; a través de una atención efectiva, fortalecida por nuestra gente, que es la clave del mejoramiento continuo en Nuestra Empresa.</a:t>
          </a:r>
          <a:endParaRPr lang="es-EC" sz="1800" kern="1200" dirty="0"/>
        </a:p>
      </dsp:txBody>
      <dsp:txXfrm rot="-5400000">
        <a:off x="3209544" y="260568"/>
        <a:ext cx="5632932" cy="1348003"/>
      </dsp:txXfrm>
    </dsp:sp>
    <dsp:sp modelId="{2A8FA9A0-93EE-4DB4-8D0C-52E2FF692F95}">
      <dsp:nvSpPr>
        <dsp:cNvPr id="0" name=""/>
        <dsp:cNvSpPr/>
      </dsp:nvSpPr>
      <dsp:spPr>
        <a:xfrm>
          <a:off x="0" y="188260"/>
          <a:ext cx="3209544" cy="14926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POLÍTICA DE CALIDAD </a:t>
          </a:r>
          <a:endParaRPr lang="es-EC" sz="2400" kern="1200" dirty="0"/>
        </a:p>
      </dsp:txBody>
      <dsp:txXfrm>
        <a:off x="72864" y="261124"/>
        <a:ext cx="3063816" cy="13468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14DE0-3EC1-455A-99FA-29D3059D972E}">
      <dsp:nvSpPr>
        <dsp:cNvPr id="0" name=""/>
        <dsp:cNvSpPr/>
      </dsp:nvSpPr>
      <dsp:spPr>
        <a:xfrm>
          <a:off x="43" y="3626"/>
          <a:ext cx="4127633" cy="864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PRODUCTOS </a:t>
          </a:r>
          <a:endParaRPr lang="es-EC" sz="2400" kern="1200" dirty="0"/>
        </a:p>
      </dsp:txBody>
      <dsp:txXfrm>
        <a:off x="43" y="3626"/>
        <a:ext cx="4127633" cy="864000"/>
      </dsp:txXfrm>
    </dsp:sp>
    <dsp:sp modelId="{1FA760B3-5BC8-473F-A4C1-EE69B266F6D1}">
      <dsp:nvSpPr>
        <dsp:cNvPr id="0" name=""/>
        <dsp:cNvSpPr/>
      </dsp:nvSpPr>
      <dsp:spPr>
        <a:xfrm>
          <a:off x="43" y="867627"/>
          <a:ext cx="4127633" cy="21411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Acero y materiales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Soldadura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Herramientas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Instrumentos de medición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Pernos, tuercas y abrazaderas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Equipos industriales y agroindustriales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Lubricantes, grasas y aceites </a:t>
          </a:r>
          <a:endParaRPr lang="es-EC" sz="1800" kern="1200" dirty="0"/>
        </a:p>
      </dsp:txBody>
      <dsp:txXfrm>
        <a:off x="43" y="867627"/>
        <a:ext cx="4127633" cy="2141100"/>
      </dsp:txXfrm>
    </dsp:sp>
    <dsp:sp modelId="{FC26AA47-C1C4-4BC7-92CE-42018EA05F3E}">
      <dsp:nvSpPr>
        <dsp:cNvPr id="0" name=""/>
        <dsp:cNvSpPr/>
      </dsp:nvSpPr>
      <dsp:spPr>
        <a:xfrm>
          <a:off x="4705545" y="3626"/>
          <a:ext cx="4127633" cy="864000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SERVICIOS </a:t>
          </a:r>
          <a:endParaRPr lang="es-EC" sz="2400" kern="1200" dirty="0"/>
        </a:p>
      </dsp:txBody>
      <dsp:txXfrm>
        <a:off x="4705545" y="3626"/>
        <a:ext cx="4127633" cy="864000"/>
      </dsp:txXfrm>
    </dsp:sp>
    <dsp:sp modelId="{3B2DC301-52CB-4BA7-BE8C-724069358FF9}">
      <dsp:nvSpPr>
        <dsp:cNvPr id="0" name=""/>
        <dsp:cNvSpPr/>
      </dsp:nvSpPr>
      <dsp:spPr>
        <a:xfrm>
          <a:off x="4705545" y="867627"/>
          <a:ext cx="4127633" cy="2141100"/>
        </a:xfrm>
        <a:prstGeom prst="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635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Mantenimiento de equipos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Instalación de equipos de bombeo y tratamiento de aguas</a:t>
          </a:r>
          <a:endParaRPr lang="es-EC" sz="1800" kern="1200" dirty="0"/>
        </a:p>
      </dsp:txBody>
      <dsp:txXfrm>
        <a:off x="4705545" y="867627"/>
        <a:ext cx="4127633" cy="214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6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6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8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9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6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4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2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4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9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#ENTRENAMIENTO!A1"/><Relationship Id="rId3" Type="http://schemas.openxmlformats.org/officeDocument/2006/relationships/image" Target="../media/image19.png"/><Relationship Id="rId7" Type="http://schemas.openxmlformats.org/officeDocument/2006/relationships/hyperlink" Target="#'LIQUIDACI&#211;N DEL PEDIDO'!A1"/><Relationship Id="rId12" Type="http://schemas.openxmlformats.org/officeDocument/2006/relationships/image" Target="../media/image24.jpeg"/><Relationship Id="rId17" Type="http://schemas.openxmlformats.org/officeDocument/2006/relationships/image" Target="../media/image27.jpeg"/><Relationship Id="rId2" Type="http://schemas.openxmlformats.org/officeDocument/2006/relationships/image" Target="../media/image18.jp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hyperlink" Target="#'RECUPERACI&#211;N DE CARTERA POR A'!A1"/><Relationship Id="rId5" Type="http://schemas.openxmlformats.org/officeDocument/2006/relationships/hyperlink" Target="#PROVEEDORES!A1"/><Relationship Id="rId15" Type="http://schemas.openxmlformats.org/officeDocument/2006/relationships/hyperlink" Target="#FACTURACION!A1"/><Relationship Id="rId10" Type="http://schemas.openxmlformats.org/officeDocument/2006/relationships/image" Target="../media/image23.jpeg"/><Relationship Id="rId4" Type="http://schemas.openxmlformats.org/officeDocument/2006/relationships/image" Target="../media/image20.jpeg"/><Relationship Id="rId9" Type="http://schemas.openxmlformats.org/officeDocument/2006/relationships/hyperlink" Target="#'DESPACHO DE MERCADER&#205;A SUCURSAL'!A1"/><Relationship Id="rId1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13" Type="http://schemas.microsoft.com/office/2007/relationships/diagramDrawing" Target="../diagrams/drawing15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4.xml"/><Relationship Id="rId12" Type="http://schemas.openxmlformats.org/officeDocument/2006/relationships/diagramColors" Target="../diagrams/colors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4.xml"/><Relationship Id="rId11" Type="http://schemas.openxmlformats.org/officeDocument/2006/relationships/diagramQuickStyle" Target="../diagrams/quickStyle15.xml"/><Relationship Id="rId5" Type="http://schemas.openxmlformats.org/officeDocument/2006/relationships/diagramLayout" Target="../diagrams/layout14.xml"/><Relationship Id="rId15" Type="http://schemas.openxmlformats.org/officeDocument/2006/relationships/image" Target="../media/image32.png"/><Relationship Id="rId10" Type="http://schemas.openxmlformats.org/officeDocument/2006/relationships/diagramLayout" Target="../diagrams/layout15.xml"/><Relationship Id="rId4" Type="http://schemas.openxmlformats.org/officeDocument/2006/relationships/diagramData" Target="../diagrams/data14.xml"/><Relationship Id="rId9" Type="http://schemas.openxmlformats.org/officeDocument/2006/relationships/diagramData" Target="../diagrams/data15.xml"/><Relationship Id="rId1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10" Type="http://schemas.openxmlformats.org/officeDocument/2006/relationships/image" Target="../media/image32.png"/><Relationship Id="rId4" Type="http://schemas.openxmlformats.org/officeDocument/2006/relationships/diagramData" Target="../diagrams/data18.xml"/><Relationship Id="rId9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image" Target="../media/image3.jpg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6.png"/><Relationship Id="rId19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1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jpeg"/><Relationship Id="rId18" Type="http://schemas.microsoft.com/office/2007/relationships/diagramDrawing" Target="../diagrams/drawing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15.png"/><Relationship Id="rId17" Type="http://schemas.openxmlformats.org/officeDocument/2006/relationships/diagramColors" Target="../diagrams/colors9.xml"/><Relationship Id="rId2" Type="http://schemas.openxmlformats.org/officeDocument/2006/relationships/image" Target="../media/image3.jp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8.xml"/><Relationship Id="rId15" Type="http://schemas.openxmlformats.org/officeDocument/2006/relationships/diagramLayout" Target="../diagrams/layout9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2.png"/><Relationship Id="rId14" Type="http://schemas.openxmlformats.org/officeDocument/2006/relationships/diagramData" Target="../diagrams/data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pic>
        <p:nvPicPr>
          <p:cNvPr id="4" name="Picture 2" descr="Resultado de imagen para esp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24" y="838048"/>
            <a:ext cx="3982029" cy="96818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CuadroTexto 4"/>
          <p:cNvSpPr txBox="1"/>
          <p:nvPr/>
        </p:nvSpPr>
        <p:spPr>
          <a:xfrm>
            <a:off x="1555844" y="1959706"/>
            <a:ext cx="978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DE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55844" y="2351109"/>
            <a:ext cx="9785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INGENIERÍA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FINANZAS Y AUDITORÍA, C.P.A.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82139" y="2877150"/>
            <a:ext cx="11259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DE TITULACIÓN PREVIO A LA OBTENCIÓN DEL TÍTULO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INGENIERO EN FINANZAS,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CONTADOR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PÚBLICO – AUDITOR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55844" y="3800480"/>
            <a:ext cx="9785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DEL SISTEMA DE GESTIÓN DE CALIDAD BASADO EN LA NORMA ISO 9001:2008 PARA MEJORAR LA RENTABILIDAD DE LA EMPRESA 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“IVAN BOHMAN C.A.”</a:t>
            </a:r>
            <a:endParaRPr lang="es-EC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461012" y="5000809"/>
            <a:ext cx="6987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AUTORAS: 	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IZA LLERENA, ANDREA ELIZABETH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-RIVADENEIRA 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NAVARRETE, KAROL IVONNE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55844" y="4954642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MBA. PAZMIÑO ARROYO, HENRY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011606" y="6028323"/>
            <a:ext cx="6168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SANGOLQUÍ, SEPTIEMBRE 2017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77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"/>
            <a:ext cx="12192000" cy="6852047"/>
          </a:xfrm>
          <a:prstGeom prst="rect">
            <a:avLst/>
          </a:prstGeom>
        </p:spPr>
      </p:pic>
      <p:pic>
        <p:nvPicPr>
          <p:cNvPr id="4" name="Imagen 3" descr="C:\Users\Master\Desktop\SRI-DIMM\KAROLITA\PORTADA\GOOD FORTUN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928" y="1816473"/>
            <a:ext cx="3463178" cy="283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G:\KAROLITA\PORTADA\EVALUACI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414" y="306927"/>
            <a:ext cx="5889171" cy="602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90" y="3437358"/>
            <a:ext cx="1728632" cy="94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071" y="1831513"/>
            <a:ext cx="1815964" cy="9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87" y="3334904"/>
            <a:ext cx="1815964" cy="9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674" y="4908104"/>
            <a:ext cx="1815964" cy="9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66" y="4902937"/>
            <a:ext cx="1717585" cy="94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13" y="1869050"/>
            <a:ext cx="1804917" cy="84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15" y="1985236"/>
            <a:ext cx="521153" cy="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3" y="3559106"/>
            <a:ext cx="521153" cy="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44" y="5145454"/>
            <a:ext cx="521153" cy="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655" y="2032789"/>
            <a:ext cx="521153" cy="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654" y="3454709"/>
            <a:ext cx="521153" cy="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726" y="5133311"/>
            <a:ext cx="521153" cy="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371997" y="1559941"/>
            <a:ext cx="230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VENTAS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459705" y="1061883"/>
            <a:ext cx="23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PROCESOS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928887" y="983883"/>
            <a:ext cx="23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tx2">
                    <a:lumMod val="75000"/>
                  </a:schemeClr>
                </a:solidFill>
              </a:rPr>
              <a:t>PROCESOS</a:t>
            </a:r>
            <a:endParaRPr lang="es-EC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48740" y="2907675"/>
            <a:ext cx="293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CONTABILIDAD </a:t>
            </a:r>
          </a:p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Y FINANZAS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404992" y="4533360"/>
            <a:ext cx="230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TALENTO HUMANO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968704" y="1475584"/>
            <a:ext cx="230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IMPORTACIONES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8928887" y="2968304"/>
            <a:ext cx="2308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BODEGA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901323" y="4385317"/>
            <a:ext cx="2308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CRÉDITO Y COBRANZAS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8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/>
          <a:srcRect l="30868" t="10353" r="31914" b="8388"/>
          <a:stretch/>
        </p:blipFill>
        <p:spPr bwMode="auto">
          <a:xfrm>
            <a:off x="3625382" y="0"/>
            <a:ext cx="4752135" cy="6855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889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5204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/>
          <a:srcRect l="30516" t="7844" r="31384" b="9015"/>
          <a:stretch/>
        </p:blipFill>
        <p:spPr bwMode="auto">
          <a:xfrm>
            <a:off x="3709149" y="5953"/>
            <a:ext cx="4587687" cy="6852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45190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3"/>
            <a:ext cx="12192000" cy="6852047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3"/>
          <a:srcRect l="29986" t="9098" r="31033" b="8388"/>
          <a:stretch/>
        </p:blipFill>
        <p:spPr bwMode="auto">
          <a:xfrm>
            <a:off x="3779463" y="0"/>
            <a:ext cx="4463584" cy="6855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19380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/>
          <a:srcRect l="30339" t="8472" r="31562" b="9642"/>
          <a:stretch/>
        </p:blipFill>
        <p:spPr bwMode="auto">
          <a:xfrm>
            <a:off x="3682253" y="2976"/>
            <a:ext cx="4332194" cy="68550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7323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0606" y="605559"/>
            <a:ext cx="11228294" cy="1058993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b="1" dirty="0" smtClean="0"/>
              <a:t>Para</a:t>
            </a:r>
            <a:r>
              <a:rPr lang="es-EC" b="1" dirty="0"/>
              <a:t>:</a:t>
            </a:r>
            <a:r>
              <a:rPr lang="es-EC" dirty="0"/>
              <a:t>	</a:t>
            </a:r>
            <a:r>
              <a:rPr lang="es-EC" dirty="0" smtClean="0"/>
              <a:t>Jefe </a:t>
            </a:r>
            <a:r>
              <a:rPr lang="es-EC" dirty="0"/>
              <a:t>de Aseguramiento de Calidad</a:t>
            </a:r>
          </a:p>
          <a:p>
            <a:r>
              <a:rPr lang="es-EC" b="1" dirty="0"/>
              <a:t>Asunto:	</a:t>
            </a:r>
            <a:r>
              <a:rPr lang="es-EC" dirty="0"/>
              <a:t>Resultados de Auditoría de Calidad ISO 9001:2008</a:t>
            </a:r>
          </a:p>
          <a:p>
            <a:r>
              <a:rPr lang="es-EC" b="1" dirty="0"/>
              <a:t>Fecha: 	</a:t>
            </a:r>
            <a:r>
              <a:rPr lang="es-EC" dirty="0" smtClean="0"/>
              <a:t>06-06-2017</a:t>
            </a:r>
            <a:r>
              <a:rPr lang="es-EC" b="1" dirty="0"/>
              <a:t>		</a:t>
            </a:r>
            <a:endParaRPr lang="es-EC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47577066"/>
              </p:ext>
            </p:extLst>
          </p:nvPr>
        </p:nvGraphicFramePr>
        <p:xfrm>
          <a:off x="-115364" y="1775012"/>
          <a:ext cx="12640235" cy="1384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72353" y="3281083"/>
            <a:ext cx="345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HALLAZGOS DE AUDITORÍA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330826427"/>
              </p:ext>
            </p:extLst>
          </p:nvPr>
        </p:nvGraphicFramePr>
        <p:xfrm>
          <a:off x="481969" y="3677309"/>
          <a:ext cx="11445571" cy="307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028150" y="140017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INFORME DE LA AUDITORÍA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5945"/>
              </p:ext>
            </p:extLst>
          </p:nvPr>
        </p:nvGraphicFramePr>
        <p:xfrm>
          <a:off x="9997406" y="768055"/>
          <a:ext cx="792163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3" name="Bitmap Image" r:id="rId14" imgW="7628571" imgH="6866667" progId="Paint.Picture">
                  <p:embed/>
                </p:oleObj>
              </mc:Choice>
              <mc:Fallback>
                <p:oleObj name="Bitmap Image" r:id="rId14" imgW="7628571" imgH="686666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7406" y="768055"/>
                        <a:ext cx="792163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0301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762601"/>
              </p:ext>
            </p:extLst>
          </p:nvPr>
        </p:nvGraphicFramePr>
        <p:xfrm>
          <a:off x="162781" y="592161"/>
          <a:ext cx="11880831" cy="580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666129" y="222829"/>
            <a:ext cx="345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HALLAZGOS DE AUDITORÍA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96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986701"/>
              </p:ext>
            </p:extLst>
          </p:nvPr>
        </p:nvGraphicFramePr>
        <p:xfrm>
          <a:off x="192505" y="675075"/>
          <a:ext cx="11805403" cy="587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367259" y="365231"/>
            <a:ext cx="345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HALLAZGOS DE AUDITORÍA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47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86034" y="397245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Conclusiones del Informe de Auditoría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94269"/>
              </p:ext>
            </p:extLst>
          </p:nvPr>
        </p:nvGraphicFramePr>
        <p:xfrm>
          <a:off x="1214395" y="1500202"/>
          <a:ext cx="10392860" cy="474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70371"/>
              </p:ext>
            </p:extLst>
          </p:nvPr>
        </p:nvGraphicFramePr>
        <p:xfrm>
          <a:off x="10960500" y="367581"/>
          <a:ext cx="1092547" cy="983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Bitmap Image" r:id="rId9" imgW="7628571" imgH="6866667" progId="Paint.Picture">
                  <p:embed/>
                </p:oleObj>
              </mc:Choice>
              <mc:Fallback>
                <p:oleObj name="Bitmap Image" r:id="rId9" imgW="7628571" imgH="6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0500" y="367581"/>
                        <a:ext cx="1092547" cy="983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313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4640" y="280193"/>
            <a:ext cx="8911687" cy="1107952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>
                <a:solidFill>
                  <a:schemeClr val="accent1">
                    <a:lumMod val="50000"/>
                  </a:schemeClr>
                </a:solidFill>
              </a:rPr>
              <a:t>Resultados </a:t>
            </a:r>
            <a:r>
              <a:rPr lang="es-EC" sz="1800" dirty="0">
                <a:solidFill>
                  <a:schemeClr val="accent1">
                    <a:lumMod val="50000"/>
                  </a:schemeClr>
                </a:solidFill>
              </a:rPr>
              <a:t>de la Implementación de la Auditoría del Sistema de Gestión de Calidad a la Empresa Ivan Bohman C.A. </a:t>
            </a:r>
          </a:p>
        </p:txBody>
      </p:sp>
      <p:graphicFrame>
        <p:nvGraphicFramePr>
          <p:cNvPr id="14" name="Marcador de contenido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3586310"/>
              </p:ext>
            </p:extLst>
          </p:nvPr>
        </p:nvGraphicFramePr>
        <p:xfrm>
          <a:off x="194442" y="1971568"/>
          <a:ext cx="6179464" cy="151481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333563"/>
                <a:gridCol w="1252196"/>
                <a:gridCol w="1593705"/>
              </a:tblGrid>
              <a:tr h="253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Detalle Mensual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Mayo 2017</a:t>
                      </a:r>
                      <a:endParaRPr lang="es-EC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FF9900"/>
                          </a:solidFill>
                          <a:effectLst/>
                        </a:rPr>
                        <a:t>Agosto 2017</a:t>
                      </a:r>
                      <a:endParaRPr lang="es-EC" sz="1400" dirty="0">
                        <a:solidFill>
                          <a:srgbClr val="FF99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</a:tr>
              <a:tr h="251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Reclamos locales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20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10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</a:tr>
              <a:tr h="251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Reclamos provincia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35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15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</a:tr>
              <a:tr h="2513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Vendedores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25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</a:tr>
              <a:tr h="25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Órdenes de compra (cliente)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3125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3250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</a:tr>
              <a:tr h="253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Pérdida en ventas por </a:t>
                      </a:r>
                      <a:r>
                        <a:rPr lang="es-EC" sz="1400" dirty="0" smtClean="0">
                          <a:effectLst/>
                        </a:rPr>
                        <a:t>reclamos (</a:t>
                      </a:r>
                      <a:r>
                        <a:rPr lang="es-EC" sz="1400" dirty="0">
                          <a:effectLst/>
                        </a:rPr>
                        <a:t>En miles)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$ 31.612,19</a:t>
                      </a:r>
                      <a:endParaRPr lang="es-EC" sz="1400" b="1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$ 20.547,93 </a:t>
                      </a:r>
                      <a:endParaRPr lang="es-EC" sz="1400" b="1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35" marR="50735" marT="0" marB="0"/>
                </a:tc>
              </a:tr>
            </a:tbl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1697498" y="1351554"/>
            <a:ext cx="3600000" cy="43313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>
                <a:solidFill>
                  <a:schemeClr val="accent1">
                    <a:lumMod val="50000"/>
                  </a:schemeClr>
                </a:solidFill>
              </a:rPr>
              <a:t>Facturación de Pedidos </a:t>
            </a:r>
            <a:r>
              <a:rPr lang="es-EC" dirty="0"/>
              <a:t>	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7498983" y="1314963"/>
            <a:ext cx="3742344" cy="43313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>
                <a:solidFill>
                  <a:schemeClr val="accent1">
                    <a:lumMod val="50000"/>
                  </a:schemeClr>
                </a:solidFill>
              </a:rPr>
              <a:t>Ingreso de Facturas de </a:t>
            </a:r>
            <a:r>
              <a:rPr lang="es-EC" b="1" i="1" dirty="0" smtClean="0">
                <a:solidFill>
                  <a:schemeClr val="accent1">
                    <a:lumMod val="50000"/>
                  </a:schemeClr>
                </a:solidFill>
              </a:rPr>
              <a:t>Proveedores</a:t>
            </a:r>
            <a:endParaRPr lang="es-EC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94442" y="3530962"/>
            <a:ext cx="4954738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584329"/>
              </p:ext>
            </p:extLst>
          </p:nvPr>
        </p:nvGraphicFramePr>
        <p:xfrm>
          <a:off x="6992471" y="2108452"/>
          <a:ext cx="4772272" cy="68484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412989"/>
                <a:gridCol w="1212378"/>
                <a:gridCol w="1146905"/>
              </a:tblGrid>
              <a:tr h="223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Detalle mensual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Mayo 2017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Agosto 2017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N° trámites por mes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24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36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3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N° errores documentación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92" y="3972108"/>
            <a:ext cx="4225212" cy="2636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ángulo 18"/>
          <p:cNvSpPr/>
          <p:nvPr/>
        </p:nvSpPr>
        <p:spPr>
          <a:xfrm>
            <a:off x="6901238" y="2811871"/>
            <a:ext cx="4954738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lecha arriba 4"/>
          <p:cNvSpPr/>
          <p:nvPr/>
        </p:nvSpPr>
        <p:spPr>
          <a:xfrm>
            <a:off x="4706471" y="3222524"/>
            <a:ext cx="255494" cy="2333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Flecha arriba 20"/>
          <p:cNvSpPr/>
          <p:nvPr/>
        </p:nvSpPr>
        <p:spPr>
          <a:xfrm>
            <a:off x="6011542" y="2979943"/>
            <a:ext cx="255494" cy="23336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2" name="Flecha arriba 21"/>
          <p:cNvSpPr/>
          <p:nvPr/>
        </p:nvSpPr>
        <p:spPr>
          <a:xfrm>
            <a:off x="5297498" y="4302237"/>
            <a:ext cx="255494" cy="233368"/>
          </a:xfrm>
          <a:prstGeom prst="up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4706471" y="2975782"/>
            <a:ext cx="255494" cy="237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Flecha abajo 22"/>
          <p:cNvSpPr/>
          <p:nvPr/>
        </p:nvSpPr>
        <p:spPr>
          <a:xfrm>
            <a:off x="6011542" y="3248856"/>
            <a:ext cx="255494" cy="237529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5797140" y="351360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tx2">
                    <a:lumMod val="50000"/>
                  </a:schemeClr>
                </a:solidFill>
              </a:rPr>
              <a:t>-35%</a:t>
            </a:r>
            <a:endParaRPr lang="es-EC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259258" y="405549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solidFill>
                  <a:schemeClr val="tx2">
                    <a:lumMod val="50000"/>
                  </a:schemeClr>
                </a:solidFill>
              </a:rPr>
              <a:t>4%</a:t>
            </a:r>
            <a:endParaRPr lang="es-EC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554" y="3455892"/>
            <a:ext cx="5244682" cy="3152389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7216596" y="3530962"/>
            <a:ext cx="4265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 de Facturas de Proveedores</a:t>
            </a:r>
            <a:endParaRPr lang="es-EC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Flecha arriba 28"/>
          <p:cNvSpPr/>
          <p:nvPr/>
        </p:nvSpPr>
        <p:spPr>
          <a:xfrm>
            <a:off x="10036695" y="4625477"/>
            <a:ext cx="255494" cy="233368"/>
          </a:xfrm>
          <a:prstGeom prst="upArrow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9947755" y="43177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noFill/>
              </a:rPr>
              <a:t>50%</a:t>
            </a:r>
            <a:endParaRPr lang="es-EC" sz="1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8117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1104" y="569519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PLANTEAMIENTO DEL PROBLEMA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172737"/>
              </p:ext>
            </p:extLst>
          </p:nvPr>
        </p:nvGraphicFramePr>
        <p:xfrm>
          <a:off x="918012" y="102524"/>
          <a:ext cx="10604311" cy="2992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214392" y="4078078"/>
            <a:ext cx="8911687" cy="645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PREGUNTA DE INVESTIGACIÓN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2" descr="Resultado de imagen para iso"/>
          <p:cNvSpPr>
            <a:spLocks noChangeAspect="1" noChangeArrowheads="1"/>
          </p:cNvSpPr>
          <p:nvPr/>
        </p:nvSpPr>
        <p:spPr bwMode="auto">
          <a:xfrm>
            <a:off x="1360225" y="5855314"/>
            <a:ext cx="171238" cy="1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335" y="5348089"/>
            <a:ext cx="1626550" cy="127855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7081" y="2559348"/>
            <a:ext cx="2224114" cy="2054452"/>
          </a:xfrm>
          <a:prstGeom prst="rect">
            <a:avLst/>
          </a:prstGeom>
        </p:spPr>
      </p:pic>
      <p:pic>
        <p:nvPicPr>
          <p:cNvPr id="3078" name="Picture 6" descr="Resultado de imagen para signo de dolar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206" y="3530383"/>
            <a:ext cx="1106105" cy="11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38438891"/>
              </p:ext>
            </p:extLst>
          </p:nvPr>
        </p:nvGraphicFramePr>
        <p:xfrm>
          <a:off x="2973843" y="2254091"/>
          <a:ext cx="7122363" cy="46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983118635"/>
              </p:ext>
            </p:extLst>
          </p:nvPr>
        </p:nvGraphicFramePr>
        <p:xfrm>
          <a:off x="2957669" y="2994110"/>
          <a:ext cx="7122363" cy="460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918012" y="4798035"/>
            <a:ext cx="10604311" cy="678820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/>
              <a:t>¿Cómo la evaluación </a:t>
            </a:r>
            <a:r>
              <a:rPr lang="es-EC" b="1" dirty="0" smtClean="0"/>
              <a:t>del </a:t>
            </a:r>
            <a:r>
              <a:rPr lang="es-EC" b="1" dirty="0"/>
              <a:t>Sistema de Gestión de la Calidad basado en la Norma ISO 9001:2008 permite mejorar la rentabilidad </a:t>
            </a:r>
            <a:r>
              <a:rPr lang="es-EC" b="1" dirty="0" smtClean="0"/>
              <a:t>empresarial?</a:t>
            </a:r>
            <a:endParaRPr lang="es-EC" b="1" dirty="0">
              <a:ln w="3175">
                <a:solidFill>
                  <a:schemeClr val="accent2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61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44355" y="462034"/>
            <a:ext cx="8911687" cy="602888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>
                <a:solidFill>
                  <a:schemeClr val="accent1">
                    <a:lumMod val="50000"/>
                  </a:schemeClr>
                </a:solidFill>
              </a:rPr>
              <a:t>Resultados </a:t>
            </a:r>
            <a:r>
              <a:rPr lang="es-EC" sz="1800" dirty="0">
                <a:solidFill>
                  <a:schemeClr val="accent1">
                    <a:lumMod val="50000"/>
                  </a:schemeClr>
                </a:solidFill>
              </a:rPr>
              <a:t>de la Implementación de la Auditoría del Sistema de Gestión de Calidad a la Empresa Ivan Bohman C.A. 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4586361" y="1175050"/>
            <a:ext cx="3600000" cy="43313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>
                <a:solidFill>
                  <a:schemeClr val="accent1">
                    <a:lumMod val="50000"/>
                  </a:schemeClr>
                </a:solidFill>
              </a:rPr>
              <a:t>Entrenamiento y Formación	</a:t>
            </a:r>
            <a:r>
              <a:rPr lang="es-EC" dirty="0"/>
              <a:t>	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01725"/>
              </p:ext>
            </p:extLst>
          </p:nvPr>
        </p:nvGraphicFramePr>
        <p:xfrm>
          <a:off x="181776" y="1718315"/>
          <a:ext cx="6204585" cy="29356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083340"/>
                <a:gridCol w="1327330"/>
                <a:gridCol w="1076986"/>
                <a:gridCol w="1077622"/>
                <a:gridCol w="1639307"/>
              </a:tblGrid>
              <a:tr h="167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Departamento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 capacitaciones realizadas hasta agosto 2017*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 capacitaciones por realizar estimadas </a:t>
                      </a:r>
                      <a:endParaRPr lang="es-EC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sept </a:t>
                      </a:r>
                      <a:r>
                        <a:rPr lang="es-EC" sz="1200" dirty="0">
                          <a:effectLst/>
                        </a:rPr>
                        <a:t>– dic 2017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 capacitaciones por realizar planificadas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sept – dic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2017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 capacitaciones planificadas anual 2017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Ventas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Importaciones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Bodega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Contabilidad y finanzas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Talento humano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Cobranzas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</a:t>
                      </a:r>
                      <a:endParaRPr lang="es-EC" sz="12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0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2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16</a:t>
                      </a:r>
                      <a:endParaRPr lang="es-EC" sz="1200" b="1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11</a:t>
                      </a:r>
                      <a:endParaRPr lang="es-EC" sz="1200" b="1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9</a:t>
                      </a:r>
                      <a:endParaRPr lang="es-EC" sz="1200" b="1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25</a:t>
                      </a:r>
                      <a:endParaRPr lang="es-EC" sz="1200" b="1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81775" y="4646595"/>
            <a:ext cx="6018999" cy="71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*Las capacitaciones realizadas hasta agosto 2017: Hasta Mayo se realizaron sin previa planificación</a:t>
            </a:r>
          </a:p>
          <a:p>
            <a:pPr algn="just">
              <a:spcAft>
                <a:spcPts val="800"/>
              </a:spcAft>
            </a:pPr>
            <a:r>
              <a:rPr lang="es-EC" sz="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42904"/>
              </p:ext>
            </p:extLst>
          </p:nvPr>
        </p:nvGraphicFramePr>
        <p:xfrm>
          <a:off x="6636468" y="1718315"/>
          <a:ext cx="5305425" cy="106972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43200"/>
                <a:gridCol w="1412240"/>
                <a:gridCol w="1149985"/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Sin planificación</a:t>
                      </a:r>
                      <a:endParaRPr lang="es-EC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Planificado</a:t>
                      </a:r>
                      <a:endParaRPr lang="es-EC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Presupuesto capacitación </a:t>
                      </a:r>
                      <a:endParaRPr lang="es-EC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20.000,00 </a:t>
                      </a:r>
                      <a:endParaRPr lang="es-EC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 capacitaciones hasta agosto 2017</a:t>
                      </a:r>
                      <a:endParaRPr lang="es-EC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             12.140,48 </a:t>
                      </a:r>
                      <a:endParaRPr lang="es-EC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Costo capacitaciones planificadas por realizar </a:t>
                      </a:r>
                      <a:endParaRPr lang="es-EC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 $               7.859,52 </a:t>
                      </a:r>
                      <a:endParaRPr lang="es-EC" sz="11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$    5.982,78 </a:t>
                      </a:r>
                      <a:endParaRPr lang="es-EC" sz="11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ángulo 13"/>
          <p:cNvSpPr/>
          <p:nvPr/>
        </p:nvSpPr>
        <p:spPr>
          <a:xfrm>
            <a:off x="6568137" y="2851602"/>
            <a:ext cx="4954738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9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</a:t>
            </a: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137" y="3426633"/>
            <a:ext cx="5373756" cy="3229971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9049871" y="4566941"/>
            <a:ext cx="443753" cy="38996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8915400" y="495690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$</a:t>
            </a:r>
            <a:r>
              <a:rPr lang="es-EC" sz="1400" b="1" dirty="0" smtClean="0"/>
              <a:t>1.877 </a:t>
            </a:r>
            <a:endParaRPr lang="es-EC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25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43123" y="499432"/>
            <a:ext cx="8911687" cy="835913"/>
          </a:xfrm>
        </p:spPr>
        <p:txBody>
          <a:bodyPr>
            <a:normAutofit/>
          </a:bodyPr>
          <a:lstStyle/>
          <a:p>
            <a:pPr algn="ctr"/>
            <a:r>
              <a:rPr lang="es-EC" sz="1800" dirty="0" smtClean="0">
                <a:solidFill>
                  <a:schemeClr val="accent1">
                    <a:lumMod val="50000"/>
                  </a:schemeClr>
                </a:solidFill>
              </a:rPr>
              <a:t>Resultados </a:t>
            </a:r>
            <a:r>
              <a:rPr lang="es-EC" sz="1800" dirty="0">
                <a:solidFill>
                  <a:schemeClr val="accent1">
                    <a:lumMod val="50000"/>
                  </a:schemeClr>
                </a:solidFill>
              </a:rPr>
              <a:t>de la Implementación de la Auditoría del Sistema de Gestión de Calidad a la Empresa Ivan Bohman C.A. 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298326" y="1285643"/>
            <a:ext cx="3600000" cy="43313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>
                <a:solidFill>
                  <a:schemeClr val="accent1">
                    <a:lumMod val="50000"/>
                  </a:schemeClr>
                </a:solidFill>
              </a:rPr>
              <a:t>Liquidación del Pedido</a:t>
            </a:r>
            <a:r>
              <a:rPr lang="es-EC" dirty="0"/>
              <a:t>	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69177" y="2935861"/>
            <a:ext cx="4954738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81531"/>
              </p:ext>
            </p:extLst>
          </p:nvPr>
        </p:nvGraphicFramePr>
        <p:xfrm>
          <a:off x="201247" y="1860566"/>
          <a:ext cx="5559425" cy="105981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13323"/>
                <a:gridCol w="969039"/>
                <a:gridCol w="1077063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Detalle mensual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Mayo 2017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Agosto 2017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N° trámites por mes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s-EC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N° notas de crédito 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s-EC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N° errores documentación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Pérdida en ventas por falta de stock (en miles)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$ </a:t>
                      </a:r>
                      <a:r>
                        <a:rPr lang="es-EC" sz="1300" dirty="0" smtClean="0">
                          <a:effectLst/>
                        </a:rPr>
                        <a:t>17.096,17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$ </a:t>
                      </a:r>
                      <a:r>
                        <a:rPr lang="es-EC" sz="1300" dirty="0" smtClean="0">
                          <a:effectLst/>
                        </a:rPr>
                        <a:t>10.612,51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72" y="3445141"/>
            <a:ext cx="5260089" cy="3161649"/>
          </a:xfrm>
          <a:prstGeom prst="rect">
            <a:avLst/>
          </a:prstGeom>
        </p:spPr>
      </p:pic>
      <p:sp>
        <p:nvSpPr>
          <p:cNvPr id="15" name="Flecha abajo 14"/>
          <p:cNvSpPr/>
          <p:nvPr/>
        </p:nvSpPr>
        <p:spPr>
          <a:xfrm>
            <a:off x="2877671" y="4740153"/>
            <a:ext cx="443753" cy="389965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/>
          <p:cNvSpPr txBox="1"/>
          <p:nvPr/>
        </p:nvSpPr>
        <p:spPr>
          <a:xfrm>
            <a:off x="2743200" y="5130118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*$6.484 </a:t>
            </a:r>
            <a:endParaRPr lang="es-EC" sz="1400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19100" y="6396246"/>
            <a:ext cx="5885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*Representa un Incremento en Ventas</a:t>
            </a:r>
            <a:endParaRPr lang="es-EC" sz="10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6683189" y="1285643"/>
            <a:ext cx="4328768" cy="43313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r>
              <a:rPr lang="es-EC" b="1" i="1" dirty="0">
                <a:solidFill>
                  <a:schemeClr val="accent1">
                    <a:lumMod val="50000"/>
                  </a:schemeClr>
                </a:solidFill>
              </a:rPr>
              <a:t>Despacho de Mercadería entre Sucursales</a:t>
            </a:r>
            <a:r>
              <a:rPr lang="es-EC" dirty="0"/>
              <a:t>		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980697" y="2906280"/>
            <a:ext cx="4954738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847995"/>
              </p:ext>
            </p:extLst>
          </p:nvPr>
        </p:nvGraphicFramePr>
        <p:xfrm>
          <a:off x="5980697" y="1860566"/>
          <a:ext cx="5811520" cy="105981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59405"/>
                <a:gridCol w="1481455"/>
                <a:gridCol w="1470660"/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Detalle Mensual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Mayo 2017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Agosto 2017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N° viajes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40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N° errores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12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4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Pérdida en ventas por errores en despacho  (En miles)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effectLst/>
                        </a:rPr>
                        <a:t>$ 16.257,70</a:t>
                      </a:r>
                      <a:endParaRPr lang="es-EC" sz="13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0" dirty="0">
                          <a:effectLst/>
                        </a:rPr>
                        <a:t>$ 10.567,50</a:t>
                      </a:r>
                      <a:endParaRPr lang="es-EC" sz="13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12" y="3428999"/>
            <a:ext cx="5244689" cy="3152393"/>
          </a:xfrm>
          <a:prstGeom prst="rect">
            <a:avLst/>
          </a:prstGeom>
        </p:spPr>
      </p:pic>
      <p:sp>
        <p:nvSpPr>
          <p:cNvPr id="23" name="Flecha abajo 22"/>
          <p:cNvSpPr/>
          <p:nvPr/>
        </p:nvSpPr>
        <p:spPr>
          <a:xfrm>
            <a:off x="8644808" y="5047930"/>
            <a:ext cx="443753" cy="38996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CuadroTexto 23"/>
          <p:cNvSpPr txBox="1"/>
          <p:nvPr/>
        </p:nvSpPr>
        <p:spPr>
          <a:xfrm>
            <a:off x="8510337" y="5437895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/>
              <a:t>*$5.690 </a:t>
            </a:r>
            <a:endParaRPr lang="es-EC" sz="1400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145896" y="6339425"/>
            <a:ext cx="5885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*Representa un Incremento en Ventas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9275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824640" y="28019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C" sz="1800" dirty="0">
                <a:solidFill>
                  <a:schemeClr val="accent1">
                    <a:lumMod val="50000"/>
                  </a:schemeClr>
                </a:solidFill>
              </a:rPr>
              <a:t>Resultados de la Implementación de la Auditoría del Sistema de Gestión de Calidad a la Empresa Ivan Bohman C.A. 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148826" y="1344514"/>
            <a:ext cx="3848505" cy="43313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i="1" dirty="0">
                <a:solidFill>
                  <a:schemeClr val="accent1">
                    <a:lumMod val="50000"/>
                  </a:schemeClr>
                </a:solidFill>
              </a:rPr>
              <a:t>Recuperación de cartera por almacén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49964" y="3213523"/>
            <a:ext cx="4954738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10358"/>
              </p:ext>
            </p:extLst>
          </p:nvPr>
        </p:nvGraphicFramePr>
        <p:xfrm>
          <a:off x="349964" y="1879999"/>
          <a:ext cx="5446227" cy="127177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72287"/>
                <a:gridCol w="1032591"/>
                <a:gridCol w="1341349"/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Detalle Mensual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Mayo 2017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Agosto 2017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Órdenes de compra (cliente)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3120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3250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Clientes con crédito (45%)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1404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1463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Clientes con mora 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780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654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>
                          <a:effectLst/>
                        </a:rPr>
                        <a:t>Cobros al día </a:t>
                      </a:r>
                      <a:endParaRPr lang="es-EC" sz="13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936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 smtClean="0">
                          <a:effectLst/>
                        </a:rPr>
                        <a:t>1134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Pérdida por ventas falta reclamos</a:t>
                      </a:r>
                      <a:endParaRPr lang="es-EC" sz="13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>
                          <a:effectLst/>
                        </a:rPr>
                        <a:t> $ 10.838,47 </a:t>
                      </a:r>
                      <a:endParaRPr lang="es-EC" sz="1300" b="1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300" b="1" dirty="0">
                          <a:effectLst/>
                        </a:rPr>
                        <a:t> $    7.045,00 </a:t>
                      </a:r>
                      <a:endParaRPr lang="es-EC" sz="1300" b="1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Rectángulo redondeado 17"/>
          <p:cNvSpPr/>
          <p:nvPr/>
        </p:nvSpPr>
        <p:spPr>
          <a:xfrm>
            <a:off x="7333828" y="1344514"/>
            <a:ext cx="4070507" cy="433137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Índices de Rentabilidad		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32366"/>
              </p:ext>
            </p:extLst>
          </p:nvPr>
        </p:nvGraphicFramePr>
        <p:xfrm>
          <a:off x="7744176" y="1989489"/>
          <a:ext cx="2729748" cy="91313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07679"/>
                <a:gridCol w="894999"/>
                <a:gridCol w="92707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INDICES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MAYO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AGOSTO 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ROA 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2,79%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3,61%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ROE 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5,87%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6,13%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ROS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1,68%</a:t>
                      </a:r>
                      <a:endParaRPr lang="es-EC" sz="140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2,05%</a:t>
                      </a:r>
                      <a:endParaRPr lang="es-EC" sz="14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0" name="Rectángulo 19"/>
          <p:cNvSpPr/>
          <p:nvPr/>
        </p:nvSpPr>
        <p:spPr>
          <a:xfrm>
            <a:off x="7744176" y="2878497"/>
            <a:ext cx="4954738" cy="47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Ivan Bohman C.A.</a:t>
            </a:r>
            <a:endParaRPr lang="es-EC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C" sz="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Elaborado por:</a:t>
            </a:r>
            <a:r>
              <a:rPr lang="es-EC" sz="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Iza, A., Rivadeneira, K.</a:t>
            </a:r>
            <a:endParaRPr lang="es-EC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72" y="3757670"/>
            <a:ext cx="4768858" cy="2866388"/>
          </a:xfrm>
          <a:prstGeom prst="rect">
            <a:avLst/>
          </a:prstGeom>
        </p:spPr>
      </p:pic>
      <p:sp>
        <p:nvSpPr>
          <p:cNvPr id="16" name="Flecha abajo 15"/>
          <p:cNvSpPr/>
          <p:nvPr/>
        </p:nvSpPr>
        <p:spPr>
          <a:xfrm>
            <a:off x="2131713" y="5018323"/>
            <a:ext cx="443753" cy="38996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8"/>
          <p:cNvSpPr txBox="1"/>
          <p:nvPr/>
        </p:nvSpPr>
        <p:spPr>
          <a:xfrm>
            <a:off x="1997242" y="540828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/>
              <a:t>*$</a:t>
            </a:r>
            <a:r>
              <a:rPr lang="es-EC" sz="1400" b="1" dirty="0" smtClean="0"/>
              <a:t>3.793</a:t>
            </a:r>
            <a:endParaRPr lang="es-EC" sz="1400" b="1" dirty="0"/>
          </a:p>
          <a:p>
            <a:r>
              <a:rPr lang="es-EC" sz="1400" b="1" dirty="0" smtClean="0"/>
              <a:t> </a:t>
            </a:r>
            <a:endParaRPr lang="es-EC" sz="14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285138" y="6370209"/>
            <a:ext cx="5885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*Representa un Incremento en Ventas</a:t>
            </a:r>
            <a:endParaRPr lang="es-EC" sz="1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144" y="3489799"/>
            <a:ext cx="5140104" cy="308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1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5036168"/>
              </p:ext>
            </p:extLst>
          </p:nvPr>
        </p:nvGraphicFramePr>
        <p:xfrm>
          <a:off x="283336" y="284081"/>
          <a:ext cx="11423560" cy="62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8760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6678996"/>
              </p:ext>
            </p:extLst>
          </p:nvPr>
        </p:nvGraphicFramePr>
        <p:xfrm>
          <a:off x="283336" y="284081"/>
          <a:ext cx="11423560" cy="628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84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23"/>
            <a:ext cx="12192000" cy="685204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01104" y="569519"/>
            <a:ext cx="8911687" cy="645132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JUSTIFICACIÓN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39240791"/>
              </p:ext>
            </p:extLst>
          </p:nvPr>
        </p:nvGraphicFramePr>
        <p:xfrm>
          <a:off x="469233" y="1214651"/>
          <a:ext cx="12248146" cy="1456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02346227"/>
              </p:ext>
            </p:extLst>
          </p:nvPr>
        </p:nvGraphicFramePr>
        <p:xfrm>
          <a:off x="2264453" y="2963182"/>
          <a:ext cx="9518188" cy="3599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48915" y="3224463"/>
            <a:ext cx="2550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O. GENERAL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72190" y="5075096"/>
            <a:ext cx="3104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O. ESPECÍFICOS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8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70"/>
            <a:ext cx="12192000" cy="685204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248" y="560524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IDENTIFICACIÓN DE LA EMPRESA “IVAN BOHMAN C.A.” 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9023592"/>
              </p:ext>
            </p:extLst>
          </p:nvPr>
        </p:nvGraphicFramePr>
        <p:xfrm>
          <a:off x="761763" y="1626582"/>
          <a:ext cx="11017861" cy="2944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61764" y="1072378"/>
            <a:ext cx="345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ANTECEDENTES: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211611139"/>
              </p:ext>
            </p:extLst>
          </p:nvPr>
        </p:nvGraphicFramePr>
        <p:xfrm>
          <a:off x="1541973" y="3542577"/>
          <a:ext cx="9238129" cy="2894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Imagen 6" descr="Imagen relacionada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102" y="488864"/>
            <a:ext cx="1209675" cy="59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3738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259" y="601477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IDENTIFICACIÓN DE LA EMPRESA “IVAN BOHMAN C.A.” 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227159"/>
              </p:ext>
            </p:extLst>
          </p:nvPr>
        </p:nvGraphicFramePr>
        <p:xfrm>
          <a:off x="2070848" y="887507"/>
          <a:ext cx="8915400" cy="1869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331259" y="2756647"/>
            <a:ext cx="345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PRODUCTOS Y SERVICIOS: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n 8" descr="Imagen relacionad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62" y="350550"/>
            <a:ext cx="1209675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0848" y="4110593"/>
            <a:ext cx="4159639" cy="219536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952252"/>
            <a:ext cx="1317064" cy="141462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006" y="4250295"/>
            <a:ext cx="1204783" cy="13070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49" y="5557371"/>
            <a:ext cx="981075" cy="1057275"/>
          </a:xfrm>
          <a:prstGeom prst="rect">
            <a:avLst/>
          </a:prstGeom>
        </p:spPr>
      </p:pic>
      <p:sp>
        <p:nvSpPr>
          <p:cNvPr id="12" name="AutoShape 2" descr="Resultado de imagen para mantenimiento de equipos industri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4" name="Picture 4" descr="Resultado de imagen para mantenimiento de equipos industrial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32" y="4159102"/>
            <a:ext cx="2817749" cy="214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063189715"/>
              </p:ext>
            </p:extLst>
          </p:nvPr>
        </p:nvGraphicFramePr>
        <p:xfrm>
          <a:off x="2085789" y="3293604"/>
          <a:ext cx="8833223" cy="301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949798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1157856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REFERENTES TEÓRICOS 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303557"/>
              </p:ext>
            </p:extLst>
          </p:nvPr>
        </p:nvGraphicFramePr>
        <p:xfrm>
          <a:off x="103094" y="251551"/>
          <a:ext cx="12088906" cy="6354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285" y="779930"/>
            <a:ext cx="1380728" cy="14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342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graphicFrame>
        <p:nvGraphicFramePr>
          <p:cNvPr id="2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342048"/>
              </p:ext>
            </p:extLst>
          </p:nvPr>
        </p:nvGraphicFramePr>
        <p:xfrm>
          <a:off x="-201915" y="3475337"/>
          <a:ext cx="11976987" cy="162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226099" y="320994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MARCO METODOLÓGICO 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76635"/>
              </p:ext>
            </p:extLst>
          </p:nvPr>
        </p:nvGraphicFramePr>
        <p:xfrm>
          <a:off x="8700248" y="798571"/>
          <a:ext cx="2743199" cy="11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573044"/>
              </p:ext>
            </p:extLst>
          </p:nvPr>
        </p:nvGraphicFramePr>
        <p:xfrm>
          <a:off x="-281079" y="1514911"/>
          <a:ext cx="12108422" cy="174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Rectángulo redondeado 12"/>
          <p:cNvSpPr/>
          <p:nvPr/>
        </p:nvSpPr>
        <p:spPr>
          <a:xfrm>
            <a:off x="534848" y="768242"/>
            <a:ext cx="4050600" cy="6290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TIPOLOGÍA DE INVESTIGACIÓN</a:t>
            </a:r>
            <a:endParaRPr lang="es-EC" dirty="0"/>
          </a:p>
        </p:txBody>
      </p:sp>
      <p:sp>
        <p:nvSpPr>
          <p:cNvPr id="16" name="Flecha derecha 15"/>
          <p:cNvSpPr/>
          <p:nvPr/>
        </p:nvSpPr>
        <p:spPr>
          <a:xfrm>
            <a:off x="3738282" y="2568051"/>
            <a:ext cx="363071" cy="30272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derecha 16"/>
          <p:cNvSpPr/>
          <p:nvPr/>
        </p:nvSpPr>
        <p:spPr>
          <a:xfrm>
            <a:off x="7722299" y="2579881"/>
            <a:ext cx="363071" cy="30272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lecha abajo 21"/>
          <p:cNvSpPr/>
          <p:nvPr/>
        </p:nvSpPr>
        <p:spPr>
          <a:xfrm>
            <a:off x="10329468" y="3248866"/>
            <a:ext cx="428179" cy="6642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lecha abajo 19"/>
          <p:cNvSpPr/>
          <p:nvPr/>
        </p:nvSpPr>
        <p:spPr>
          <a:xfrm>
            <a:off x="2226099" y="1479709"/>
            <a:ext cx="428179" cy="66422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lecha izquierda 2"/>
          <p:cNvSpPr/>
          <p:nvPr/>
        </p:nvSpPr>
        <p:spPr>
          <a:xfrm>
            <a:off x="7722298" y="4463872"/>
            <a:ext cx="363071" cy="309093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22"/>
          <p:cNvSpPr/>
          <p:nvPr/>
        </p:nvSpPr>
        <p:spPr>
          <a:xfrm>
            <a:off x="3738282" y="4471654"/>
            <a:ext cx="363071" cy="309093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398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28150" y="166911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FODA  - IVAN BOHMAN C.A.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 descr="Imagen relacionada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638" y="2855494"/>
            <a:ext cx="3536722" cy="19090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789770"/>
              </p:ext>
            </p:extLst>
          </p:nvPr>
        </p:nvGraphicFramePr>
        <p:xfrm>
          <a:off x="0" y="779931"/>
          <a:ext cx="12191999" cy="5358441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128343"/>
                <a:gridCol w="6063656"/>
              </a:tblGrid>
              <a:tr h="237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FORTALEZAS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DEBILIDADES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F1.</a:t>
                      </a:r>
                      <a:r>
                        <a:rPr lang="es-EC" sz="1500" b="0" dirty="0">
                          <a:effectLst/>
                        </a:rPr>
                        <a:t>Capacitaciones periódicas para el personal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D1.</a:t>
                      </a:r>
                      <a:r>
                        <a:rPr lang="es-EC" sz="1500" dirty="0">
                          <a:effectLst/>
                        </a:rPr>
                        <a:t>Comunicación inadecuada entre los centros de distribución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7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F2.</a:t>
                      </a:r>
                      <a:r>
                        <a:rPr lang="es-EC" sz="1500" b="0" dirty="0">
                          <a:effectLst/>
                        </a:rPr>
                        <a:t>Los procesos, procedimientos, responsabilidades y funciones están definidos en Manuales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D2.</a:t>
                      </a:r>
                      <a:r>
                        <a:rPr lang="es-EC" sz="1500" dirty="0">
                          <a:effectLst/>
                        </a:rPr>
                        <a:t>No existe un plan estratégico que defina objetivos a corto y largo plazo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4016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effectLst/>
                        </a:rPr>
                        <a:t>F3.</a:t>
                      </a:r>
                      <a:r>
                        <a:rPr lang="es-EC" sz="1500" b="0" dirty="0" smtClean="0">
                          <a:effectLst/>
                        </a:rPr>
                        <a:t>Mantiene políticas e instructivos para la gestión de sus procesos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D3.</a:t>
                      </a:r>
                      <a:r>
                        <a:rPr lang="es-EC" sz="1500" dirty="0">
                          <a:effectLst/>
                        </a:rPr>
                        <a:t>Falta de organización en la distribución de ventas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401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F4.</a:t>
                      </a:r>
                      <a:r>
                        <a:rPr lang="es-EC" sz="1500" b="0" dirty="0" smtClean="0">
                          <a:effectLst/>
                        </a:rPr>
                        <a:t>Proporciona </a:t>
                      </a:r>
                      <a:r>
                        <a:rPr lang="es-EC" sz="1500" b="0" dirty="0">
                          <a:effectLst/>
                        </a:rPr>
                        <a:t>y mantiene una infraestructura adecuada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D4.</a:t>
                      </a:r>
                      <a:r>
                        <a:rPr lang="es-EC" sz="1500" dirty="0">
                          <a:effectLst/>
                        </a:rPr>
                        <a:t>Cambios frecuentes de la Gerencia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401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F5.</a:t>
                      </a:r>
                      <a:r>
                        <a:rPr lang="es-EC" sz="1500" b="0" dirty="0" smtClean="0">
                          <a:effectLst/>
                        </a:rPr>
                        <a:t>Brinda </a:t>
                      </a:r>
                      <a:r>
                        <a:rPr lang="es-EC" sz="1500" b="0" dirty="0">
                          <a:effectLst/>
                        </a:rPr>
                        <a:t>asesoría técnica a sus clientes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D5.</a:t>
                      </a:r>
                      <a:r>
                        <a:rPr lang="es-EC" sz="1500" dirty="0">
                          <a:effectLst/>
                        </a:rPr>
                        <a:t>Dependencia de proveedores extranjeros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2379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OPORTUNIDADES</a:t>
                      </a:r>
                      <a:endParaRPr lang="es-EC" sz="1500" b="1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>
                          <a:effectLst/>
                        </a:rPr>
                        <a:t>AMENAZAS</a:t>
                      </a:r>
                      <a:endParaRPr lang="es-EC" sz="1500" b="1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O1.</a:t>
                      </a:r>
                      <a:r>
                        <a:rPr lang="es-EC" sz="1500" b="0" dirty="0" smtClean="0">
                          <a:effectLst/>
                        </a:rPr>
                        <a:t>Aumento </a:t>
                      </a:r>
                      <a:r>
                        <a:rPr lang="es-EC" sz="1500" b="0" dirty="0">
                          <a:effectLst/>
                        </a:rPr>
                        <a:t>de competitividad en el mercado por la innovación y tecnología de sus productos y servicios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effectLst/>
                        </a:rPr>
                        <a:t>A1.</a:t>
                      </a:r>
                      <a:r>
                        <a:rPr lang="es-EC" sz="1500" dirty="0" smtClean="0">
                          <a:effectLst/>
                        </a:rPr>
                        <a:t>Políticas tributarias que incrementan los precios de los productos</a:t>
                      </a:r>
                      <a:endParaRPr lang="es-EC" sz="1500" dirty="0" smtClean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1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O2.</a:t>
                      </a:r>
                      <a:r>
                        <a:rPr lang="es-EC" sz="1500" b="0" dirty="0" smtClean="0">
                          <a:effectLst/>
                        </a:rPr>
                        <a:t>Crecimiento </a:t>
                      </a:r>
                      <a:r>
                        <a:rPr lang="es-EC" sz="1500" b="0" dirty="0">
                          <a:effectLst/>
                        </a:rPr>
                        <a:t>económico del sector comercial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effectLst/>
                        </a:rPr>
                        <a:t>A2.</a:t>
                      </a:r>
                      <a:r>
                        <a:rPr lang="es-EC" sz="1500" dirty="0" smtClean="0">
                          <a:effectLst/>
                        </a:rPr>
                        <a:t>Sobretasas arancelarias para las importaciones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6671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O3.</a:t>
                      </a:r>
                      <a:r>
                        <a:rPr lang="es-EC" sz="1500" b="0" dirty="0" smtClean="0">
                          <a:effectLst/>
                        </a:rPr>
                        <a:t>Acuerdos </a:t>
                      </a:r>
                      <a:r>
                        <a:rPr lang="es-EC" sz="1500" b="0" dirty="0">
                          <a:effectLst/>
                        </a:rPr>
                        <a:t>con proveedores que brindan productos de alta calidad y reconocimiento 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effectLst/>
                        </a:rPr>
                        <a:t>A3.</a:t>
                      </a:r>
                      <a:r>
                        <a:rPr lang="es-EC" sz="1500" dirty="0" smtClean="0">
                          <a:effectLst/>
                        </a:rPr>
                        <a:t>Incremento de la competencia en el mercado </a:t>
                      </a:r>
                      <a:endParaRPr lang="es-EC" sz="1500" dirty="0" smtClean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401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O4.</a:t>
                      </a:r>
                      <a:r>
                        <a:rPr lang="es-EC" sz="1500" b="0" dirty="0" smtClean="0">
                          <a:effectLst/>
                        </a:rPr>
                        <a:t>Líder </a:t>
                      </a:r>
                      <a:r>
                        <a:rPr lang="es-EC" sz="1500" b="0" dirty="0">
                          <a:effectLst/>
                        </a:rPr>
                        <a:t>en el sector metal mecánico por su experiencia  y garantía.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effectLst/>
                        </a:rPr>
                        <a:t>A4.</a:t>
                      </a:r>
                      <a:r>
                        <a:rPr lang="es-EC" sz="1500" dirty="0" smtClean="0">
                          <a:effectLst/>
                        </a:rPr>
                        <a:t>Inestabilidad política y económica del país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  <a:tr h="4016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500" b="1" dirty="0" smtClean="0">
                          <a:effectLst/>
                        </a:rPr>
                        <a:t>O5.</a:t>
                      </a:r>
                      <a:r>
                        <a:rPr lang="es-EC" sz="1500" b="0" dirty="0" smtClean="0">
                          <a:effectLst/>
                        </a:rPr>
                        <a:t>Convenios </a:t>
                      </a:r>
                      <a:r>
                        <a:rPr lang="es-EC" sz="1500" b="0" dirty="0">
                          <a:effectLst/>
                        </a:rPr>
                        <a:t>con las principales industrias del país</a:t>
                      </a:r>
                      <a:endParaRPr lang="es-EC" sz="1500" b="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500" b="1" dirty="0" smtClean="0">
                          <a:effectLst/>
                        </a:rPr>
                        <a:t>A5.</a:t>
                      </a:r>
                      <a:r>
                        <a:rPr lang="es-EC" sz="1500" dirty="0" smtClean="0">
                          <a:effectLst/>
                        </a:rPr>
                        <a:t>Desastres naturales</a:t>
                      </a:r>
                      <a:endParaRPr lang="es-EC" sz="1500" dirty="0">
                        <a:solidFill>
                          <a:srgbClr val="7B7B7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423" marR="354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8374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"/>
            <a:ext cx="12192000" cy="6852047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028150" y="166911"/>
            <a:ext cx="8911687" cy="518890"/>
          </a:xfrm>
        </p:spPr>
        <p:txBody>
          <a:bodyPr>
            <a:normAutofit/>
          </a:bodyPr>
          <a:lstStyle/>
          <a:p>
            <a:pPr algn="ctr"/>
            <a:r>
              <a:rPr lang="es-EC" sz="2400" dirty="0" smtClean="0">
                <a:solidFill>
                  <a:schemeClr val="accent1">
                    <a:lumMod val="50000"/>
                  </a:schemeClr>
                </a:solidFill>
              </a:rPr>
              <a:t>ESTRATEGIAS  - IVAN BOHMAN C.A.</a:t>
            </a:r>
            <a:endParaRPr lang="es-EC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n 6" descr="Imagen relacionada"/>
          <p:cNvPicPr/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34" y="2974598"/>
            <a:ext cx="3536722" cy="190901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069508"/>
              </p:ext>
            </p:extLst>
          </p:nvPr>
        </p:nvGraphicFramePr>
        <p:xfrm>
          <a:off x="0" y="780099"/>
          <a:ext cx="12192000" cy="576861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096000"/>
                <a:gridCol w="6096000"/>
              </a:tblGrid>
              <a:tr h="47356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Estrategias FO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Estrategias DO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</a:tr>
              <a:tr h="314198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b="0" dirty="0">
                          <a:effectLst/>
                        </a:rPr>
                        <a:t>Obtener la certificación en el cumplimiento de la Norma ISO 9001:2015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b="0" dirty="0">
                          <a:effectLst/>
                        </a:rPr>
                        <a:t>Promocionar las marcas y garantías de sus líneas de productos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b="0" dirty="0" smtClean="0">
                          <a:effectLst/>
                        </a:rPr>
                        <a:t>Implementar </a:t>
                      </a:r>
                      <a:r>
                        <a:rPr lang="es-EC" sz="1800" b="0" dirty="0">
                          <a:effectLst/>
                        </a:rPr>
                        <a:t>de nuevas tecnologías y </a:t>
                      </a:r>
                      <a:r>
                        <a:rPr lang="es-EC" sz="1800" b="0" dirty="0" smtClean="0">
                          <a:effectLst/>
                        </a:rPr>
                        <a:t>automatizar </a:t>
                      </a:r>
                      <a:r>
                        <a:rPr lang="es-EC" sz="1800" b="0" dirty="0">
                          <a:effectLst/>
                        </a:rPr>
                        <a:t>la información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b="0" dirty="0">
                          <a:effectLst/>
                        </a:rPr>
                        <a:t>Realizar convenios que incluyan asesoría técnica con empresas agroindustriales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dirty="0">
                          <a:effectLst/>
                        </a:rPr>
                        <a:t> Adquirir dispositivos tecnológicos que faciliten la comunicación </a:t>
                      </a:r>
                      <a:r>
                        <a:rPr lang="es-EC" sz="1800" dirty="0" smtClean="0">
                          <a:effectLst/>
                        </a:rPr>
                        <a:t>del personal de </a:t>
                      </a:r>
                      <a:r>
                        <a:rPr lang="es-EC" sz="1800" dirty="0">
                          <a:effectLst/>
                        </a:rPr>
                        <a:t>la empresa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dirty="0">
                          <a:effectLst/>
                        </a:rPr>
                        <a:t>Elaborar el Plan Estratégico conforme a los requerimientos del cliente y el desarrollo del sector comercial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dirty="0">
                          <a:effectLst/>
                        </a:rPr>
                        <a:t>Delegar por periodos preestablecidos al representante de la Gerencia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dirty="0">
                          <a:effectLst/>
                        </a:rPr>
                        <a:t>Establecer acuerdos con proveedores nacionales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</a:tr>
              <a:tr h="4174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Estrategias FA</a:t>
                      </a:r>
                      <a:endParaRPr lang="es-EC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Estrategias DA</a:t>
                      </a:r>
                      <a:endParaRPr lang="es-EC" sz="18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</a:tr>
              <a:tr h="173564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b="0" dirty="0">
                          <a:effectLst/>
                        </a:rPr>
                        <a:t>Realizar un estudio de mercado para satisfacer los nuevos requerimientos del cliente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b="0" dirty="0">
                          <a:effectLst/>
                        </a:rPr>
                        <a:t>Establecer metas alcanzables y medibles</a:t>
                      </a:r>
                      <a:endParaRPr lang="es-EC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dirty="0">
                          <a:effectLst/>
                        </a:rPr>
                        <a:t>Optimizar los recursos disponibles de la empresa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dirty="0">
                          <a:effectLst/>
                        </a:rPr>
                        <a:t>Implementar un sistema eficiente para la distribución de ventas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EC" sz="1800" dirty="0">
                          <a:effectLst/>
                        </a:rPr>
                        <a:t>Elaborar un Plan de Contingencia 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45" marR="6594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99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SI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2252</Words>
  <Application>Microsoft Office PowerPoint</Application>
  <PresentationFormat>Panorámica</PresentationFormat>
  <Paragraphs>364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Tema de Office</vt:lpstr>
      <vt:lpstr>Bitmap Image</vt:lpstr>
      <vt:lpstr>Presentación de PowerPoint</vt:lpstr>
      <vt:lpstr>PLANTEAMIENTO DEL PROBLEMA</vt:lpstr>
      <vt:lpstr>JUSTIFICACIÓN</vt:lpstr>
      <vt:lpstr>IDENTIFICACIÓN DE LA EMPRESA “IVAN BOHMAN C.A.” </vt:lpstr>
      <vt:lpstr>IDENTIFICACIÓN DE LA EMPRESA “IVAN BOHMAN C.A.” </vt:lpstr>
      <vt:lpstr>REFERENTES TEÓRICOS </vt:lpstr>
      <vt:lpstr>MARCO METODOLÓGICO </vt:lpstr>
      <vt:lpstr>FODA  - IVAN BOHMAN C.A.</vt:lpstr>
      <vt:lpstr>ESTRATEGIAS  - IVAN BOHMAN C.A.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INFORME DE LA AUDITORÍA</vt:lpstr>
      <vt:lpstr>Presentación de PowerPoint</vt:lpstr>
      <vt:lpstr>Presentación de PowerPoint</vt:lpstr>
      <vt:lpstr>Conclusiones del Informe de Auditoría</vt:lpstr>
      <vt:lpstr>Resultados de la Implementación de la Auditoría del Sistema de Gestión de Calidad a la Empresa Ivan Bohman C.A. </vt:lpstr>
      <vt:lpstr>Resultados de la Implementación de la Auditoría del Sistema de Gestión de Calidad a la Empresa Ivan Bohman C.A. </vt:lpstr>
      <vt:lpstr>Resultados de la Implementación de la Auditoría del Sistema de Gestión de Calidad a la Empresa Ivan Bohman C.A. </vt:lpstr>
      <vt:lpstr>Resultados de la Implementación de la Auditoría del Sistema de Gestión de Calidad a la Empresa Ivan Bohman C.A. 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VAIO</dc:creator>
  <cp:lastModifiedBy>VAIO</cp:lastModifiedBy>
  <cp:revision>227</cp:revision>
  <dcterms:created xsi:type="dcterms:W3CDTF">2017-11-07T21:24:27Z</dcterms:created>
  <dcterms:modified xsi:type="dcterms:W3CDTF">2017-12-13T04:26:31Z</dcterms:modified>
</cp:coreProperties>
</file>