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1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Override2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Override3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heme/themeOverride4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heme/themeOverride5.xml" ContentType="application/vnd.openxmlformats-officedocument.themeOverr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heme/themeOverride6.xml" ContentType="application/vnd.openxmlformats-officedocument.themeOverr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heme/themeOverride7.xml" ContentType="application/vnd.openxmlformats-officedocument.themeOverr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theme/themeOverride8.xml" ContentType="application/vnd.openxmlformats-officedocument.themeOverr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71" r:id="rId5"/>
    <p:sldId id="272" r:id="rId6"/>
    <p:sldId id="273" r:id="rId7"/>
    <p:sldId id="259" r:id="rId8"/>
    <p:sldId id="260" r:id="rId9"/>
    <p:sldId id="275" r:id="rId10"/>
    <p:sldId id="261" r:id="rId11"/>
    <p:sldId id="262" r:id="rId12"/>
    <p:sldId id="274" r:id="rId13"/>
    <p:sldId id="263" r:id="rId14"/>
    <p:sldId id="276" r:id="rId15"/>
    <p:sldId id="277" r:id="rId16"/>
    <p:sldId id="264" r:id="rId17"/>
    <p:sldId id="290" r:id="rId18"/>
    <p:sldId id="291" r:id="rId19"/>
    <p:sldId id="280" r:id="rId20"/>
    <p:sldId id="285" r:id="rId21"/>
    <p:sldId id="292" r:id="rId22"/>
    <p:sldId id="293" r:id="rId23"/>
    <p:sldId id="282" r:id="rId24"/>
    <p:sldId id="283" r:id="rId25"/>
    <p:sldId id="265" r:id="rId26"/>
    <p:sldId id="268" r:id="rId27"/>
    <p:sldId id="284" r:id="rId28"/>
    <p:sldId id="286" r:id="rId29"/>
    <p:sldId id="294" r:id="rId30"/>
    <p:sldId id="287" r:id="rId31"/>
    <p:sldId id="288" r:id="rId32"/>
    <p:sldId id="289" r:id="rId33"/>
    <p:sldId id="295" r:id="rId34"/>
    <p:sldId id="270" r:id="rId35"/>
  </p:sldIdLst>
  <p:sldSz cx="12025313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F16"/>
    <a:srgbClr val="FF5050"/>
    <a:srgbClr val="99FF99"/>
    <a:srgbClr val="FF6600"/>
    <a:srgbClr val="FFC5C5"/>
    <a:srgbClr val="CCFF99"/>
    <a:srgbClr val="ABFFAB"/>
    <a:srgbClr val="FFFFCC"/>
    <a:srgbClr val="EE004F"/>
    <a:srgbClr val="C80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98" y="-270"/>
      </p:cViewPr>
      <p:guideLst>
        <p:guide orient="horz" pos="2160"/>
        <p:guide pos="37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E1FA8-4820-42B9-A2C5-32201171586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B3DA81B-D4EE-437E-9671-2533D9DB115E}">
      <dgm:prSet phldrT="[Texto]" custT="1"/>
      <dgm:spPr/>
      <dgm:t>
        <a:bodyPr/>
        <a:lstStyle/>
        <a:p>
          <a:r>
            <a:rPr lang="es-ES" sz="1400" b="1" dirty="0" smtClean="0"/>
            <a:t>FACTORES DE LA SOSTENIBILIDAD</a:t>
          </a:r>
          <a:endParaRPr lang="es-ES" sz="1400" b="1" dirty="0"/>
        </a:p>
      </dgm:t>
    </dgm:pt>
    <dgm:pt modelId="{AA0B5484-2958-4A09-B9A2-F1065677C418}" type="parTrans" cxnId="{1A8EDF69-1897-4964-A5C0-F80886F4C7F2}">
      <dgm:prSet/>
      <dgm:spPr/>
      <dgm:t>
        <a:bodyPr/>
        <a:lstStyle/>
        <a:p>
          <a:endParaRPr lang="es-ES" sz="1400" b="1"/>
        </a:p>
      </dgm:t>
    </dgm:pt>
    <dgm:pt modelId="{290CFEC2-57C4-4251-8517-EB38473972BB}" type="sibTrans" cxnId="{1A8EDF69-1897-4964-A5C0-F80886F4C7F2}">
      <dgm:prSet/>
      <dgm:spPr/>
      <dgm:t>
        <a:bodyPr/>
        <a:lstStyle/>
        <a:p>
          <a:endParaRPr lang="es-ES" sz="1400" b="1"/>
        </a:p>
      </dgm:t>
    </dgm:pt>
    <dgm:pt modelId="{F5CDF263-1B05-47A5-A989-ECB808248B98}">
      <dgm:prSet phldrT="[Texto]" custT="1"/>
      <dgm:spPr/>
      <dgm:t>
        <a:bodyPr/>
        <a:lstStyle/>
        <a:p>
          <a:r>
            <a:rPr lang="es-ES" sz="1400" b="1" dirty="0" smtClean="0"/>
            <a:t>Entorno Físico biológico</a:t>
          </a:r>
          <a:endParaRPr lang="es-ES" sz="1400" b="1" dirty="0"/>
        </a:p>
      </dgm:t>
    </dgm:pt>
    <dgm:pt modelId="{D623880F-5890-408E-A9FE-27228AF4E8C5}" type="parTrans" cxnId="{49A1A96F-8AC7-453C-AFC1-A72A1E8BFFCF}">
      <dgm:prSet/>
      <dgm:spPr/>
      <dgm:t>
        <a:bodyPr/>
        <a:lstStyle/>
        <a:p>
          <a:endParaRPr lang="es-ES" sz="1400" b="1"/>
        </a:p>
      </dgm:t>
    </dgm:pt>
    <dgm:pt modelId="{4344E285-9487-4BA5-878E-A081F3953890}" type="sibTrans" cxnId="{49A1A96F-8AC7-453C-AFC1-A72A1E8BFFCF}">
      <dgm:prSet/>
      <dgm:spPr/>
      <dgm:t>
        <a:bodyPr/>
        <a:lstStyle/>
        <a:p>
          <a:endParaRPr lang="es-ES" sz="1400" b="1"/>
        </a:p>
      </dgm:t>
    </dgm:pt>
    <dgm:pt modelId="{0B33366D-73FF-43F5-9D1A-4C7EE3D727AF}">
      <dgm:prSet phldrT="[Texto]" custT="1"/>
      <dgm:spPr/>
      <dgm:t>
        <a:bodyPr/>
        <a:lstStyle/>
        <a:p>
          <a:r>
            <a:rPr lang="es-ES" sz="1400" b="1" dirty="0" smtClean="0"/>
            <a:t>Entorno Gastronómico</a:t>
          </a:r>
          <a:endParaRPr lang="es-ES" sz="1400" b="1" dirty="0"/>
        </a:p>
      </dgm:t>
    </dgm:pt>
    <dgm:pt modelId="{F8574B99-88AD-43D2-AEDC-9B1E04C7D75E}" type="parTrans" cxnId="{DB02438F-F1D3-4B02-95BA-06CFF674A23D}">
      <dgm:prSet/>
      <dgm:spPr/>
      <dgm:t>
        <a:bodyPr/>
        <a:lstStyle/>
        <a:p>
          <a:endParaRPr lang="es-ES" sz="1400" b="1"/>
        </a:p>
      </dgm:t>
    </dgm:pt>
    <dgm:pt modelId="{EA118C76-55C7-443E-AB92-C3915F0B9197}" type="sibTrans" cxnId="{DB02438F-F1D3-4B02-95BA-06CFF674A23D}">
      <dgm:prSet/>
      <dgm:spPr/>
      <dgm:t>
        <a:bodyPr/>
        <a:lstStyle/>
        <a:p>
          <a:endParaRPr lang="es-ES" sz="1400" b="1"/>
        </a:p>
      </dgm:t>
    </dgm:pt>
    <dgm:pt modelId="{E676D4F6-04FC-422C-8A7D-95AAA9F2643D}">
      <dgm:prSet phldrT="[Texto]" custT="1"/>
      <dgm:spPr/>
      <dgm:t>
        <a:bodyPr/>
        <a:lstStyle/>
        <a:p>
          <a:r>
            <a:rPr lang="es-ES" sz="1400" b="1" dirty="0" smtClean="0"/>
            <a:t>Ámbito Cliente Externo</a:t>
          </a:r>
          <a:endParaRPr lang="es-ES" sz="1400" b="1" dirty="0"/>
        </a:p>
      </dgm:t>
    </dgm:pt>
    <dgm:pt modelId="{AA683D3E-D21C-497F-B185-AE40D9E0FC8F}" type="parTrans" cxnId="{38377792-9731-4416-8853-F40C63407F0A}">
      <dgm:prSet/>
      <dgm:spPr/>
      <dgm:t>
        <a:bodyPr/>
        <a:lstStyle/>
        <a:p>
          <a:endParaRPr lang="es-ES" sz="1400" b="1"/>
        </a:p>
      </dgm:t>
    </dgm:pt>
    <dgm:pt modelId="{8E00405F-8BD0-41BB-B0A0-0C5A1D080033}" type="sibTrans" cxnId="{38377792-9731-4416-8853-F40C63407F0A}">
      <dgm:prSet/>
      <dgm:spPr/>
      <dgm:t>
        <a:bodyPr/>
        <a:lstStyle/>
        <a:p>
          <a:endParaRPr lang="es-ES" sz="1400" b="1"/>
        </a:p>
      </dgm:t>
    </dgm:pt>
    <dgm:pt modelId="{7D88F486-7820-4BD8-BE8F-38E02BCE92E7}">
      <dgm:prSet phldrT="[Texto]" custT="1"/>
      <dgm:spPr/>
      <dgm:t>
        <a:bodyPr/>
        <a:lstStyle/>
        <a:p>
          <a:r>
            <a:rPr lang="es-ES" sz="1400" b="1" dirty="0" smtClean="0"/>
            <a:t>Ámbito Socioeconómico</a:t>
          </a:r>
          <a:endParaRPr lang="es-ES" sz="1400" b="1" dirty="0"/>
        </a:p>
      </dgm:t>
    </dgm:pt>
    <dgm:pt modelId="{540139F6-B190-428E-89A6-324732990872}" type="parTrans" cxnId="{4C4219B3-A8AC-410F-899D-5526D86FBEFA}">
      <dgm:prSet/>
      <dgm:spPr/>
      <dgm:t>
        <a:bodyPr/>
        <a:lstStyle/>
        <a:p>
          <a:endParaRPr lang="es-ES" sz="1400" b="1"/>
        </a:p>
      </dgm:t>
    </dgm:pt>
    <dgm:pt modelId="{E4A1C914-8FB1-400E-B9DB-6AC8FC01E0BA}" type="sibTrans" cxnId="{4C4219B3-A8AC-410F-899D-5526D86FBEFA}">
      <dgm:prSet/>
      <dgm:spPr/>
      <dgm:t>
        <a:bodyPr/>
        <a:lstStyle/>
        <a:p>
          <a:endParaRPr lang="es-ES" sz="1400" b="1"/>
        </a:p>
      </dgm:t>
    </dgm:pt>
    <dgm:pt modelId="{C7963991-4F78-43D6-9D57-BD7F91C30FFC}" type="pres">
      <dgm:prSet presAssocID="{B0CE1FA8-4820-42B9-A2C5-3220117158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8932981-8AF2-491D-85A3-3C1737EBF9F8}" type="pres">
      <dgm:prSet presAssocID="{EB3DA81B-D4EE-437E-9671-2533D9DB115E}" presName="hierRoot1" presStyleCnt="0"/>
      <dgm:spPr/>
    </dgm:pt>
    <dgm:pt modelId="{472EAC50-03F9-4FA1-9C65-A53F2ADAB00D}" type="pres">
      <dgm:prSet presAssocID="{EB3DA81B-D4EE-437E-9671-2533D9DB115E}" presName="composite" presStyleCnt="0"/>
      <dgm:spPr/>
    </dgm:pt>
    <dgm:pt modelId="{1DFF917F-1FEF-41A2-AE94-DB8276D946C1}" type="pres">
      <dgm:prSet presAssocID="{EB3DA81B-D4EE-437E-9671-2533D9DB115E}" presName="background" presStyleLbl="node0" presStyleIdx="0" presStyleCnt="1"/>
      <dgm:spPr/>
    </dgm:pt>
    <dgm:pt modelId="{474D179D-D7BF-429E-B826-20620FB01FB3}" type="pres">
      <dgm:prSet presAssocID="{EB3DA81B-D4EE-437E-9671-2533D9DB115E}" presName="text" presStyleLbl="fgAcc0" presStyleIdx="0" presStyleCnt="1" custScaleX="16404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0D567F-653C-4FA5-875D-750BF167A9EE}" type="pres">
      <dgm:prSet presAssocID="{EB3DA81B-D4EE-437E-9671-2533D9DB115E}" presName="hierChild2" presStyleCnt="0"/>
      <dgm:spPr/>
    </dgm:pt>
    <dgm:pt modelId="{E38A2C76-4F47-4FFC-B361-1C1558DA3AC8}" type="pres">
      <dgm:prSet presAssocID="{D623880F-5890-408E-A9FE-27228AF4E8C5}" presName="Name10" presStyleLbl="parChTrans1D2" presStyleIdx="0" presStyleCnt="4"/>
      <dgm:spPr/>
      <dgm:t>
        <a:bodyPr/>
        <a:lstStyle/>
        <a:p>
          <a:endParaRPr lang="es-ES"/>
        </a:p>
      </dgm:t>
    </dgm:pt>
    <dgm:pt modelId="{B8068BEC-694B-4E1B-A1E7-2CD29EE1DE91}" type="pres">
      <dgm:prSet presAssocID="{F5CDF263-1B05-47A5-A989-ECB808248B98}" presName="hierRoot2" presStyleCnt="0"/>
      <dgm:spPr/>
    </dgm:pt>
    <dgm:pt modelId="{04A2D17F-6387-41A1-AC87-45E204C7DEB3}" type="pres">
      <dgm:prSet presAssocID="{F5CDF263-1B05-47A5-A989-ECB808248B98}" presName="composite2" presStyleCnt="0"/>
      <dgm:spPr/>
    </dgm:pt>
    <dgm:pt modelId="{C754ED60-8749-4CB1-85BE-78923DE21458}" type="pres">
      <dgm:prSet presAssocID="{F5CDF263-1B05-47A5-A989-ECB808248B98}" presName="background2" presStyleLbl="node2" presStyleIdx="0" presStyleCnt="4"/>
      <dgm:spPr/>
    </dgm:pt>
    <dgm:pt modelId="{156EE345-1F41-4F05-8428-E894E5CA843F}" type="pres">
      <dgm:prSet presAssocID="{F5CDF263-1B05-47A5-A989-ECB808248B98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32AAB0A-A8A6-4C79-AF88-D4010298DAA7}" type="pres">
      <dgm:prSet presAssocID="{F5CDF263-1B05-47A5-A989-ECB808248B98}" presName="hierChild3" presStyleCnt="0"/>
      <dgm:spPr/>
    </dgm:pt>
    <dgm:pt modelId="{88BB6C71-8C8B-4FBF-8693-B56E005D7250}" type="pres">
      <dgm:prSet presAssocID="{F8574B99-88AD-43D2-AEDC-9B1E04C7D75E}" presName="Name10" presStyleLbl="parChTrans1D2" presStyleIdx="1" presStyleCnt="4"/>
      <dgm:spPr/>
      <dgm:t>
        <a:bodyPr/>
        <a:lstStyle/>
        <a:p>
          <a:endParaRPr lang="es-ES"/>
        </a:p>
      </dgm:t>
    </dgm:pt>
    <dgm:pt modelId="{C64CEA99-BC86-4398-9AFD-E990DC9F8CB8}" type="pres">
      <dgm:prSet presAssocID="{0B33366D-73FF-43F5-9D1A-4C7EE3D727AF}" presName="hierRoot2" presStyleCnt="0"/>
      <dgm:spPr/>
    </dgm:pt>
    <dgm:pt modelId="{AD628DAD-3959-4620-8112-8DA33370339F}" type="pres">
      <dgm:prSet presAssocID="{0B33366D-73FF-43F5-9D1A-4C7EE3D727AF}" presName="composite2" presStyleCnt="0"/>
      <dgm:spPr/>
    </dgm:pt>
    <dgm:pt modelId="{D2622012-D88D-4B5A-93D1-981F00815D40}" type="pres">
      <dgm:prSet presAssocID="{0B33366D-73FF-43F5-9D1A-4C7EE3D727AF}" presName="background2" presStyleLbl="node2" presStyleIdx="1" presStyleCnt="4"/>
      <dgm:spPr/>
    </dgm:pt>
    <dgm:pt modelId="{946014D0-6E3A-4229-812C-7069A244A266}" type="pres">
      <dgm:prSet presAssocID="{0B33366D-73FF-43F5-9D1A-4C7EE3D727AF}" presName="text2" presStyleLbl="fgAcc2" presStyleIdx="1" presStyleCnt="4" custScaleX="11636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F14BC59-A619-4200-B0A1-63946F23BE32}" type="pres">
      <dgm:prSet presAssocID="{0B33366D-73FF-43F5-9D1A-4C7EE3D727AF}" presName="hierChild3" presStyleCnt="0"/>
      <dgm:spPr/>
    </dgm:pt>
    <dgm:pt modelId="{61F36847-7EC2-4933-8CF1-890C5214FAF7}" type="pres">
      <dgm:prSet presAssocID="{AA683D3E-D21C-497F-B185-AE40D9E0FC8F}" presName="Name10" presStyleLbl="parChTrans1D2" presStyleIdx="2" presStyleCnt="4"/>
      <dgm:spPr/>
      <dgm:t>
        <a:bodyPr/>
        <a:lstStyle/>
        <a:p>
          <a:endParaRPr lang="es-ES"/>
        </a:p>
      </dgm:t>
    </dgm:pt>
    <dgm:pt modelId="{5ABAFFDA-4E2F-4EBA-A0E6-65AF9F488907}" type="pres">
      <dgm:prSet presAssocID="{E676D4F6-04FC-422C-8A7D-95AAA9F2643D}" presName="hierRoot2" presStyleCnt="0"/>
      <dgm:spPr/>
    </dgm:pt>
    <dgm:pt modelId="{03E44BA0-5317-45BC-9A3B-E5B52B92C3D1}" type="pres">
      <dgm:prSet presAssocID="{E676D4F6-04FC-422C-8A7D-95AAA9F2643D}" presName="composite2" presStyleCnt="0"/>
      <dgm:spPr/>
    </dgm:pt>
    <dgm:pt modelId="{7CA86453-CE4C-43E6-A02B-8B15E76DE599}" type="pres">
      <dgm:prSet presAssocID="{E676D4F6-04FC-422C-8A7D-95AAA9F2643D}" presName="background2" presStyleLbl="node2" presStyleIdx="2" presStyleCnt="4"/>
      <dgm:spPr/>
    </dgm:pt>
    <dgm:pt modelId="{1F739622-EFAE-4C34-876A-FEC4C0442342}" type="pres">
      <dgm:prSet presAssocID="{E676D4F6-04FC-422C-8A7D-95AAA9F2643D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276AED7-5AE2-4003-B653-1072A7F26240}" type="pres">
      <dgm:prSet presAssocID="{E676D4F6-04FC-422C-8A7D-95AAA9F2643D}" presName="hierChild3" presStyleCnt="0"/>
      <dgm:spPr/>
    </dgm:pt>
    <dgm:pt modelId="{60372159-3809-40D3-BAA8-42DCD5E43BF8}" type="pres">
      <dgm:prSet presAssocID="{540139F6-B190-428E-89A6-324732990872}" presName="Name10" presStyleLbl="parChTrans1D2" presStyleIdx="3" presStyleCnt="4"/>
      <dgm:spPr/>
      <dgm:t>
        <a:bodyPr/>
        <a:lstStyle/>
        <a:p>
          <a:endParaRPr lang="es-ES"/>
        </a:p>
      </dgm:t>
    </dgm:pt>
    <dgm:pt modelId="{650D676E-84D7-42A7-960E-9C61765C95C1}" type="pres">
      <dgm:prSet presAssocID="{7D88F486-7820-4BD8-BE8F-38E02BCE92E7}" presName="hierRoot2" presStyleCnt="0"/>
      <dgm:spPr/>
    </dgm:pt>
    <dgm:pt modelId="{4169C621-FA97-4E6C-A633-D8EEE6271A53}" type="pres">
      <dgm:prSet presAssocID="{7D88F486-7820-4BD8-BE8F-38E02BCE92E7}" presName="composite2" presStyleCnt="0"/>
      <dgm:spPr/>
    </dgm:pt>
    <dgm:pt modelId="{F8859D39-A273-408D-A77F-302F6D0F2DE7}" type="pres">
      <dgm:prSet presAssocID="{7D88F486-7820-4BD8-BE8F-38E02BCE92E7}" presName="background2" presStyleLbl="node2" presStyleIdx="3" presStyleCnt="4"/>
      <dgm:spPr/>
    </dgm:pt>
    <dgm:pt modelId="{B6E5B8F2-A31C-4CE8-9002-07D1E8CBD94A}" type="pres">
      <dgm:prSet presAssocID="{7D88F486-7820-4BD8-BE8F-38E02BCE92E7}" presName="text2" presStyleLbl="fgAcc2" presStyleIdx="3" presStyleCnt="4" custScaleX="13391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48C3B5-6117-4377-86A6-D0500ADEF968}" type="pres">
      <dgm:prSet presAssocID="{7D88F486-7820-4BD8-BE8F-38E02BCE92E7}" presName="hierChild3" presStyleCnt="0"/>
      <dgm:spPr/>
    </dgm:pt>
  </dgm:ptLst>
  <dgm:cxnLst>
    <dgm:cxn modelId="{F2A0B6EE-4CD1-4000-B5D8-540207C0F897}" type="presOf" srcId="{EB3DA81B-D4EE-437E-9671-2533D9DB115E}" destId="{474D179D-D7BF-429E-B826-20620FB01FB3}" srcOrd="0" destOrd="0" presId="urn:microsoft.com/office/officeart/2005/8/layout/hierarchy1"/>
    <dgm:cxn modelId="{FC2690F2-9771-4C47-B33C-C519BA3415F8}" type="presOf" srcId="{E676D4F6-04FC-422C-8A7D-95AAA9F2643D}" destId="{1F739622-EFAE-4C34-876A-FEC4C0442342}" srcOrd="0" destOrd="0" presId="urn:microsoft.com/office/officeart/2005/8/layout/hierarchy1"/>
    <dgm:cxn modelId="{B2CC2B4B-2C97-4BE7-9B5D-8AA0D0135A47}" type="presOf" srcId="{AA683D3E-D21C-497F-B185-AE40D9E0FC8F}" destId="{61F36847-7EC2-4933-8CF1-890C5214FAF7}" srcOrd="0" destOrd="0" presId="urn:microsoft.com/office/officeart/2005/8/layout/hierarchy1"/>
    <dgm:cxn modelId="{8476E3CA-2886-4A96-981B-960E7C92738B}" type="presOf" srcId="{F5CDF263-1B05-47A5-A989-ECB808248B98}" destId="{156EE345-1F41-4F05-8428-E894E5CA843F}" srcOrd="0" destOrd="0" presId="urn:microsoft.com/office/officeart/2005/8/layout/hierarchy1"/>
    <dgm:cxn modelId="{38377792-9731-4416-8853-F40C63407F0A}" srcId="{EB3DA81B-D4EE-437E-9671-2533D9DB115E}" destId="{E676D4F6-04FC-422C-8A7D-95AAA9F2643D}" srcOrd="2" destOrd="0" parTransId="{AA683D3E-D21C-497F-B185-AE40D9E0FC8F}" sibTransId="{8E00405F-8BD0-41BB-B0A0-0C5A1D080033}"/>
    <dgm:cxn modelId="{67354CCC-9860-442B-9105-81E8D06EE190}" type="presOf" srcId="{F8574B99-88AD-43D2-AEDC-9B1E04C7D75E}" destId="{88BB6C71-8C8B-4FBF-8693-B56E005D7250}" srcOrd="0" destOrd="0" presId="urn:microsoft.com/office/officeart/2005/8/layout/hierarchy1"/>
    <dgm:cxn modelId="{49A1A96F-8AC7-453C-AFC1-A72A1E8BFFCF}" srcId="{EB3DA81B-D4EE-437E-9671-2533D9DB115E}" destId="{F5CDF263-1B05-47A5-A989-ECB808248B98}" srcOrd="0" destOrd="0" parTransId="{D623880F-5890-408E-A9FE-27228AF4E8C5}" sibTransId="{4344E285-9487-4BA5-878E-A081F3953890}"/>
    <dgm:cxn modelId="{2F72D28F-73F4-4B6B-8CF9-DA67C8226773}" type="presOf" srcId="{0B33366D-73FF-43F5-9D1A-4C7EE3D727AF}" destId="{946014D0-6E3A-4229-812C-7069A244A266}" srcOrd="0" destOrd="0" presId="urn:microsoft.com/office/officeart/2005/8/layout/hierarchy1"/>
    <dgm:cxn modelId="{4C4219B3-A8AC-410F-899D-5526D86FBEFA}" srcId="{EB3DA81B-D4EE-437E-9671-2533D9DB115E}" destId="{7D88F486-7820-4BD8-BE8F-38E02BCE92E7}" srcOrd="3" destOrd="0" parTransId="{540139F6-B190-428E-89A6-324732990872}" sibTransId="{E4A1C914-8FB1-400E-B9DB-6AC8FC01E0BA}"/>
    <dgm:cxn modelId="{DB02438F-F1D3-4B02-95BA-06CFF674A23D}" srcId="{EB3DA81B-D4EE-437E-9671-2533D9DB115E}" destId="{0B33366D-73FF-43F5-9D1A-4C7EE3D727AF}" srcOrd="1" destOrd="0" parTransId="{F8574B99-88AD-43D2-AEDC-9B1E04C7D75E}" sibTransId="{EA118C76-55C7-443E-AB92-C3915F0B9197}"/>
    <dgm:cxn modelId="{E60393FE-AE54-4B8B-A97F-82993C6B3A17}" type="presOf" srcId="{7D88F486-7820-4BD8-BE8F-38E02BCE92E7}" destId="{B6E5B8F2-A31C-4CE8-9002-07D1E8CBD94A}" srcOrd="0" destOrd="0" presId="urn:microsoft.com/office/officeart/2005/8/layout/hierarchy1"/>
    <dgm:cxn modelId="{1A8EDF69-1897-4964-A5C0-F80886F4C7F2}" srcId="{B0CE1FA8-4820-42B9-A2C5-322011715868}" destId="{EB3DA81B-D4EE-437E-9671-2533D9DB115E}" srcOrd="0" destOrd="0" parTransId="{AA0B5484-2958-4A09-B9A2-F1065677C418}" sibTransId="{290CFEC2-57C4-4251-8517-EB38473972BB}"/>
    <dgm:cxn modelId="{DB221E16-3A9E-4013-892E-7E375D8A6DFB}" type="presOf" srcId="{540139F6-B190-428E-89A6-324732990872}" destId="{60372159-3809-40D3-BAA8-42DCD5E43BF8}" srcOrd="0" destOrd="0" presId="urn:microsoft.com/office/officeart/2005/8/layout/hierarchy1"/>
    <dgm:cxn modelId="{29511BFE-CCF5-46F7-808A-1642B8B6A4A4}" type="presOf" srcId="{B0CE1FA8-4820-42B9-A2C5-322011715868}" destId="{C7963991-4F78-43D6-9D57-BD7F91C30FFC}" srcOrd="0" destOrd="0" presId="urn:microsoft.com/office/officeart/2005/8/layout/hierarchy1"/>
    <dgm:cxn modelId="{5698F69D-14E0-44CA-858B-B4F9770D9AF7}" type="presOf" srcId="{D623880F-5890-408E-A9FE-27228AF4E8C5}" destId="{E38A2C76-4F47-4FFC-B361-1C1558DA3AC8}" srcOrd="0" destOrd="0" presId="urn:microsoft.com/office/officeart/2005/8/layout/hierarchy1"/>
    <dgm:cxn modelId="{E2926343-5876-4E68-AF3F-41C582634127}" type="presParOf" srcId="{C7963991-4F78-43D6-9D57-BD7F91C30FFC}" destId="{C8932981-8AF2-491D-85A3-3C1737EBF9F8}" srcOrd="0" destOrd="0" presId="urn:microsoft.com/office/officeart/2005/8/layout/hierarchy1"/>
    <dgm:cxn modelId="{511CB7E8-0E11-44B1-BD63-216616EA76DC}" type="presParOf" srcId="{C8932981-8AF2-491D-85A3-3C1737EBF9F8}" destId="{472EAC50-03F9-4FA1-9C65-A53F2ADAB00D}" srcOrd="0" destOrd="0" presId="urn:microsoft.com/office/officeart/2005/8/layout/hierarchy1"/>
    <dgm:cxn modelId="{206B01E5-1787-4A60-8157-28D74179C061}" type="presParOf" srcId="{472EAC50-03F9-4FA1-9C65-A53F2ADAB00D}" destId="{1DFF917F-1FEF-41A2-AE94-DB8276D946C1}" srcOrd="0" destOrd="0" presId="urn:microsoft.com/office/officeart/2005/8/layout/hierarchy1"/>
    <dgm:cxn modelId="{D26C54BB-B089-4385-B2A4-97818FD8609D}" type="presParOf" srcId="{472EAC50-03F9-4FA1-9C65-A53F2ADAB00D}" destId="{474D179D-D7BF-429E-B826-20620FB01FB3}" srcOrd="1" destOrd="0" presId="urn:microsoft.com/office/officeart/2005/8/layout/hierarchy1"/>
    <dgm:cxn modelId="{55106D6B-7A42-444D-B8C5-F53C6F6838A1}" type="presParOf" srcId="{C8932981-8AF2-491D-85A3-3C1737EBF9F8}" destId="{490D567F-653C-4FA5-875D-750BF167A9EE}" srcOrd="1" destOrd="0" presId="urn:microsoft.com/office/officeart/2005/8/layout/hierarchy1"/>
    <dgm:cxn modelId="{DEEC7A48-CC31-4053-BE23-743F2CB62645}" type="presParOf" srcId="{490D567F-653C-4FA5-875D-750BF167A9EE}" destId="{E38A2C76-4F47-4FFC-B361-1C1558DA3AC8}" srcOrd="0" destOrd="0" presId="urn:microsoft.com/office/officeart/2005/8/layout/hierarchy1"/>
    <dgm:cxn modelId="{7620C7F3-43C9-4D6D-A3AD-A0DC09730939}" type="presParOf" srcId="{490D567F-653C-4FA5-875D-750BF167A9EE}" destId="{B8068BEC-694B-4E1B-A1E7-2CD29EE1DE91}" srcOrd="1" destOrd="0" presId="urn:microsoft.com/office/officeart/2005/8/layout/hierarchy1"/>
    <dgm:cxn modelId="{6F4B78B9-7A20-4992-AF36-7E716ADA9451}" type="presParOf" srcId="{B8068BEC-694B-4E1B-A1E7-2CD29EE1DE91}" destId="{04A2D17F-6387-41A1-AC87-45E204C7DEB3}" srcOrd="0" destOrd="0" presId="urn:microsoft.com/office/officeart/2005/8/layout/hierarchy1"/>
    <dgm:cxn modelId="{901FAAB7-C836-4B1C-AC74-520179C3A22C}" type="presParOf" srcId="{04A2D17F-6387-41A1-AC87-45E204C7DEB3}" destId="{C754ED60-8749-4CB1-85BE-78923DE21458}" srcOrd="0" destOrd="0" presId="urn:microsoft.com/office/officeart/2005/8/layout/hierarchy1"/>
    <dgm:cxn modelId="{3006BDC2-460D-45E3-917E-8443F29ADD71}" type="presParOf" srcId="{04A2D17F-6387-41A1-AC87-45E204C7DEB3}" destId="{156EE345-1F41-4F05-8428-E894E5CA843F}" srcOrd="1" destOrd="0" presId="urn:microsoft.com/office/officeart/2005/8/layout/hierarchy1"/>
    <dgm:cxn modelId="{25B38184-454F-4B12-8C42-19F409A5FFBD}" type="presParOf" srcId="{B8068BEC-694B-4E1B-A1E7-2CD29EE1DE91}" destId="{432AAB0A-A8A6-4C79-AF88-D4010298DAA7}" srcOrd="1" destOrd="0" presId="urn:microsoft.com/office/officeart/2005/8/layout/hierarchy1"/>
    <dgm:cxn modelId="{3817114D-C2AE-4D40-9DDE-4FB8DB9608F6}" type="presParOf" srcId="{490D567F-653C-4FA5-875D-750BF167A9EE}" destId="{88BB6C71-8C8B-4FBF-8693-B56E005D7250}" srcOrd="2" destOrd="0" presId="urn:microsoft.com/office/officeart/2005/8/layout/hierarchy1"/>
    <dgm:cxn modelId="{B5424902-0C91-415C-922E-21BC776F3A83}" type="presParOf" srcId="{490D567F-653C-4FA5-875D-750BF167A9EE}" destId="{C64CEA99-BC86-4398-9AFD-E990DC9F8CB8}" srcOrd="3" destOrd="0" presId="urn:microsoft.com/office/officeart/2005/8/layout/hierarchy1"/>
    <dgm:cxn modelId="{BD593403-CB5B-49D3-AE2F-AE1F7F427878}" type="presParOf" srcId="{C64CEA99-BC86-4398-9AFD-E990DC9F8CB8}" destId="{AD628DAD-3959-4620-8112-8DA33370339F}" srcOrd="0" destOrd="0" presId="urn:microsoft.com/office/officeart/2005/8/layout/hierarchy1"/>
    <dgm:cxn modelId="{8D7532E3-0B7D-425A-B92F-0095A7C745F0}" type="presParOf" srcId="{AD628DAD-3959-4620-8112-8DA33370339F}" destId="{D2622012-D88D-4B5A-93D1-981F00815D40}" srcOrd="0" destOrd="0" presId="urn:microsoft.com/office/officeart/2005/8/layout/hierarchy1"/>
    <dgm:cxn modelId="{7E20D2EA-8F1D-4929-BD67-74FD9ABCB19D}" type="presParOf" srcId="{AD628DAD-3959-4620-8112-8DA33370339F}" destId="{946014D0-6E3A-4229-812C-7069A244A266}" srcOrd="1" destOrd="0" presId="urn:microsoft.com/office/officeart/2005/8/layout/hierarchy1"/>
    <dgm:cxn modelId="{E542330C-51B3-4CCE-9E32-EB753B6EA3C1}" type="presParOf" srcId="{C64CEA99-BC86-4398-9AFD-E990DC9F8CB8}" destId="{1F14BC59-A619-4200-B0A1-63946F23BE32}" srcOrd="1" destOrd="0" presId="urn:microsoft.com/office/officeart/2005/8/layout/hierarchy1"/>
    <dgm:cxn modelId="{B64E83D9-F4C1-41B6-B9AB-066E7F924FF1}" type="presParOf" srcId="{490D567F-653C-4FA5-875D-750BF167A9EE}" destId="{61F36847-7EC2-4933-8CF1-890C5214FAF7}" srcOrd="4" destOrd="0" presId="urn:microsoft.com/office/officeart/2005/8/layout/hierarchy1"/>
    <dgm:cxn modelId="{019F6B2C-9C70-4531-9AB7-C17441FA8A36}" type="presParOf" srcId="{490D567F-653C-4FA5-875D-750BF167A9EE}" destId="{5ABAFFDA-4E2F-4EBA-A0E6-65AF9F488907}" srcOrd="5" destOrd="0" presId="urn:microsoft.com/office/officeart/2005/8/layout/hierarchy1"/>
    <dgm:cxn modelId="{984107C4-58EF-44C8-9F2A-1BF9E26E00DF}" type="presParOf" srcId="{5ABAFFDA-4E2F-4EBA-A0E6-65AF9F488907}" destId="{03E44BA0-5317-45BC-9A3B-E5B52B92C3D1}" srcOrd="0" destOrd="0" presId="urn:microsoft.com/office/officeart/2005/8/layout/hierarchy1"/>
    <dgm:cxn modelId="{1D31D2B1-3126-4C14-8469-81C69AFF2B9F}" type="presParOf" srcId="{03E44BA0-5317-45BC-9A3B-E5B52B92C3D1}" destId="{7CA86453-CE4C-43E6-A02B-8B15E76DE599}" srcOrd="0" destOrd="0" presId="urn:microsoft.com/office/officeart/2005/8/layout/hierarchy1"/>
    <dgm:cxn modelId="{6B052FCD-3CA2-4D39-9548-1A879441750B}" type="presParOf" srcId="{03E44BA0-5317-45BC-9A3B-E5B52B92C3D1}" destId="{1F739622-EFAE-4C34-876A-FEC4C0442342}" srcOrd="1" destOrd="0" presId="urn:microsoft.com/office/officeart/2005/8/layout/hierarchy1"/>
    <dgm:cxn modelId="{FE36D332-8824-4F56-AAC8-BCB794946D91}" type="presParOf" srcId="{5ABAFFDA-4E2F-4EBA-A0E6-65AF9F488907}" destId="{F276AED7-5AE2-4003-B653-1072A7F26240}" srcOrd="1" destOrd="0" presId="urn:microsoft.com/office/officeart/2005/8/layout/hierarchy1"/>
    <dgm:cxn modelId="{DEF605D9-457E-4919-B65C-E9C371A2F0F3}" type="presParOf" srcId="{490D567F-653C-4FA5-875D-750BF167A9EE}" destId="{60372159-3809-40D3-BAA8-42DCD5E43BF8}" srcOrd="6" destOrd="0" presId="urn:microsoft.com/office/officeart/2005/8/layout/hierarchy1"/>
    <dgm:cxn modelId="{6DAA2646-EA9F-4530-AA8C-8C463288EB0B}" type="presParOf" srcId="{490D567F-653C-4FA5-875D-750BF167A9EE}" destId="{650D676E-84D7-42A7-960E-9C61765C95C1}" srcOrd="7" destOrd="0" presId="urn:microsoft.com/office/officeart/2005/8/layout/hierarchy1"/>
    <dgm:cxn modelId="{0BD4E3A5-0087-4A58-83A7-016D53FADD95}" type="presParOf" srcId="{650D676E-84D7-42A7-960E-9C61765C95C1}" destId="{4169C621-FA97-4E6C-A633-D8EEE6271A53}" srcOrd="0" destOrd="0" presId="urn:microsoft.com/office/officeart/2005/8/layout/hierarchy1"/>
    <dgm:cxn modelId="{68735CD7-6455-460E-AF88-74F3E2634033}" type="presParOf" srcId="{4169C621-FA97-4E6C-A633-D8EEE6271A53}" destId="{F8859D39-A273-408D-A77F-302F6D0F2DE7}" srcOrd="0" destOrd="0" presId="urn:microsoft.com/office/officeart/2005/8/layout/hierarchy1"/>
    <dgm:cxn modelId="{59A62939-2CFE-4B1D-B7C1-0B6916B14019}" type="presParOf" srcId="{4169C621-FA97-4E6C-A633-D8EEE6271A53}" destId="{B6E5B8F2-A31C-4CE8-9002-07D1E8CBD94A}" srcOrd="1" destOrd="0" presId="urn:microsoft.com/office/officeart/2005/8/layout/hierarchy1"/>
    <dgm:cxn modelId="{A0D37BF7-E5C7-41D2-B00E-81ACFEDD834E}" type="presParOf" srcId="{650D676E-84D7-42A7-960E-9C61765C95C1}" destId="{6C48C3B5-6117-4377-86A6-D0500ADEF9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BF519E-55F6-420B-B434-9B61E0CF6044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D7A64CD-5052-4B2F-A4B1-5E05EE268DE7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Exploratorio – Descriptivo.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14D0B4-3201-4AA3-AEE5-556AC36C4664}" type="parTrans" cxnId="{4BF6F4A2-A318-4325-B5F8-4707D2F58D82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028616-4FFC-468D-B87D-2906D479E3B8}" type="sibTrans" cxnId="{4BF6F4A2-A318-4325-B5F8-4707D2F58D8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CE4F7-4709-456C-BC8D-318859309568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Aleatorio simple (Catastro General de Establecimientos Hoteleros y Turísticos de la Ciudad de Quito).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4F701-5122-43EF-A52E-8BEA406D4182}" type="parTrans" cxnId="{1EEC270C-9DDB-4213-931A-0F99A703FFB0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5B31A0-4E10-4EF6-B241-125191BE722C}" type="sibTrans" cxnId="{1EEC270C-9DDB-4213-931A-0F99A703FFB0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F1D0F-0AE1-4C8C-B8C1-26605B687A8A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 finita: 1417</a:t>
          </a:r>
          <a:b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Muestra: 303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871A5B-427B-45CC-B1FA-F9935C529AE9}" type="parTrans" cxnId="{281FA477-607D-40A8-9B89-E41A0A8F71DE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8AC89-EA8E-42F1-B0D2-F3B80EC39286}" type="sibTrans" cxnId="{281FA477-607D-40A8-9B89-E41A0A8F71DE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0E5D57-A1BB-47EF-B5C7-94F0E0C20279}" type="pres">
      <dgm:prSet presAssocID="{EABF519E-55F6-420B-B434-9B61E0CF604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67954F6-5261-499A-9B29-48F052D87E0E}" type="pres">
      <dgm:prSet presAssocID="{EABF519E-55F6-420B-B434-9B61E0CF6044}" presName="dot1" presStyleLbl="alignNode1" presStyleIdx="0" presStyleCnt="12"/>
      <dgm:spPr/>
    </dgm:pt>
    <dgm:pt modelId="{717717A8-F571-43E8-B182-F71FCEFFF276}" type="pres">
      <dgm:prSet presAssocID="{EABF519E-55F6-420B-B434-9B61E0CF6044}" presName="dot2" presStyleLbl="alignNode1" presStyleIdx="1" presStyleCnt="12"/>
      <dgm:spPr/>
    </dgm:pt>
    <dgm:pt modelId="{7F35E69D-778F-4917-BF68-85A6A144A33E}" type="pres">
      <dgm:prSet presAssocID="{EABF519E-55F6-420B-B434-9B61E0CF6044}" presName="dot3" presStyleLbl="alignNode1" presStyleIdx="2" presStyleCnt="12"/>
      <dgm:spPr/>
    </dgm:pt>
    <dgm:pt modelId="{63F93287-521F-415C-9A15-EA02B78BF177}" type="pres">
      <dgm:prSet presAssocID="{EABF519E-55F6-420B-B434-9B61E0CF6044}" presName="dot4" presStyleLbl="alignNode1" presStyleIdx="3" presStyleCnt="12"/>
      <dgm:spPr/>
    </dgm:pt>
    <dgm:pt modelId="{E987BD96-75AE-42EC-9456-D2E5F8869D30}" type="pres">
      <dgm:prSet presAssocID="{EABF519E-55F6-420B-B434-9B61E0CF6044}" presName="dot5" presStyleLbl="alignNode1" presStyleIdx="4" presStyleCnt="12"/>
      <dgm:spPr/>
    </dgm:pt>
    <dgm:pt modelId="{9B1369A0-C7D0-4FFB-BD8B-9EF5A9D72491}" type="pres">
      <dgm:prSet presAssocID="{EABF519E-55F6-420B-B434-9B61E0CF6044}" presName="dotArrow1" presStyleLbl="alignNode1" presStyleIdx="5" presStyleCnt="12"/>
      <dgm:spPr/>
    </dgm:pt>
    <dgm:pt modelId="{74B790A5-069C-425D-A813-65BB4F764E7E}" type="pres">
      <dgm:prSet presAssocID="{EABF519E-55F6-420B-B434-9B61E0CF6044}" presName="dotArrow2" presStyleLbl="alignNode1" presStyleIdx="6" presStyleCnt="12"/>
      <dgm:spPr/>
    </dgm:pt>
    <dgm:pt modelId="{1CB63DCC-E60B-4280-92E2-B45A121743D0}" type="pres">
      <dgm:prSet presAssocID="{EABF519E-55F6-420B-B434-9B61E0CF6044}" presName="dotArrow3" presStyleLbl="alignNode1" presStyleIdx="7" presStyleCnt="12"/>
      <dgm:spPr/>
    </dgm:pt>
    <dgm:pt modelId="{F1AA5C5D-54BD-47B4-8A7C-7A926E32457B}" type="pres">
      <dgm:prSet presAssocID="{EABF519E-55F6-420B-B434-9B61E0CF6044}" presName="dotArrow4" presStyleLbl="alignNode1" presStyleIdx="8" presStyleCnt="12"/>
      <dgm:spPr/>
    </dgm:pt>
    <dgm:pt modelId="{66B8BD00-7BA1-4FF1-9CC5-15A0B1D3C634}" type="pres">
      <dgm:prSet presAssocID="{EABF519E-55F6-420B-B434-9B61E0CF6044}" presName="dotArrow5" presStyleLbl="alignNode1" presStyleIdx="9" presStyleCnt="12"/>
      <dgm:spPr/>
    </dgm:pt>
    <dgm:pt modelId="{57D2B39C-2013-407B-B666-1469B3A36F4B}" type="pres">
      <dgm:prSet presAssocID="{EABF519E-55F6-420B-B434-9B61E0CF6044}" presName="dotArrow6" presStyleLbl="alignNode1" presStyleIdx="10" presStyleCnt="12"/>
      <dgm:spPr/>
    </dgm:pt>
    <dgm:pt modelId="{1AC3116D-3B31-43BE-B94D-AA8CA61AD5BA}" type="pres">
      <dgm:prSet presAssocID="{EABF519E-55F6-420B-B434-9B61E0CF6044}" presName="dotArrow7" presStyleLbl="alignNode1" presStyleIdx="11" presStyleCnt="12"/>
      <dgm:spPr/>
    </dgm:pt>
    <dgm:pt modelId="{B2190ADC-BBA6-406C-A0B6-63277314916F}" type="pres">
      <dgm:prSet presAssocID="{8D7A64CD-5052-4B2F-A4B1-5E05EE268DE7}" presName="parTx1" presStyleLbl="node1" presStyleIdx="0" presStyleCnt="3"/>
      <dgm:spPr/>
      <dgm:t>
        <a:bodyPr/>
        <a:lstStyle/>
        <a:p>
          <a:endParaRPr lang="es-ES"/>
        </a:p>
      </dgm:t>
    </dgm:pt>
    <dgm:pt modelId="{F5E8DD7C-01BC-4FC0-AEB7-4D2B03706712}" type="pres">
      <dgm:prSet presAssocID="{48028616-4FFC-468D-B87D-2906D479E3B8}" presName="picture1" presStyleCnt="0"/>
      <dgm:spPr/>
    </dgm:pt>
    <dgm:pt modelId="{D8DCA1D7-00C7-4989-8E33-80EF776B2F5B}" type="pres">
      <dgm:prSet presAssocID="{48028616-4FFC-468D-B87D-2906D479E3B8}" presName="imageRepeatNode" presStyleLbl="fgImgPlace1" presStyleIdx="0" presStyleCnt="3"/>
      <dgm:spPr/>
      <dgm:t>
        <a:bodyPr/>
        <a:lstStyle/>
        <a:p>
          <a:endParaRPr lang="es-ES"/>
        </a:p>
      </dgm:t>
    </dgm:pt>
    <dgm:pt modelId="{08CB8497-0C93-43BA-BECF-2CA0290FD6A2}" type="pres">
      <dgm:prSet presAssocID="{4FFCE4F7-4709-456C-BC8D-318859309568}" presName="parTx2" presStyleLbl="node1" presStyleIdx="1" presStyleCnt="3" custScaleX="124335" custScaleY="161583" custLinFactNeighborX="13356" custLinFactNeighborY="-26925"/>
      <dgm:spPr/>
      <dgm:t>
        <a:bodyPr/>
        <a:lstStyle/>
        <a:p>
          <a:endParaRPr lang="es-ES"/>
        </a:p>
      </dgm:t>
    </dgm:pt>
    <dgm:pt modelId="{7984CD40-81EA-4F5A-BD11-7655D87C1D99}" type="pres">
      <dgm:prSet presAssocID="{975B31A0-4E10-4EF6-B241-125191BE722C}" presName="picture2" presStyleCnt="0"/>
      <dgm:spPr/>
    </dgm:pt>
    <dgm:pt modelId="{534FBA0B-0A9D-4814-9A2C-6C102B451289}" type="pres">
      <dgm:prSet presAssocID="{975B31A0-4E10-4EF6-B241-125191BE722C}" presName="imageRepeatNode" presStyleLbl="fgImgPlace1" presStyleIdx="1" presStyleCnt="3"/>
      <dgm:spPr/>
      <dgm:t>
        <a:bodyPr/>
        <a:lstStyle/>
        <a:p>
          <a:endParaRPr lang="es-ES"/>
        </a:p>
      </dgm:t>
    </dgm:pt>
    <dgm:pt modelId="{BDE7D14A-A485-4E65-AC12-0CE08D0CD228}" type="pres">
      <dgm:prSet presAssocID="{FC9F1D0F-0AE1-4C8C-B8C1-26605B687A8A}" presName="parTx3" presStyleLbl="node1" presStyleIdx="2" presStyleCnt="3"/>
      <dgm:spPr/>
      <dgm:t>
        <a:bodyPr/>
        <a:lstStyle/>
        <a:p>
          <a:endParaRPr lang="es-ES"/>
        </a:p>
      </dgm:t>
    </dgm:pt>
    <dgm:pt modelId="{7112BE19-01EC-4732-A558-86EBEC291795}" type="pres">
      <dgm:prSet presAssocID="{3958AC89-EA8E-42F1-B0D2-F3B80EC39286}" presName="picture3" presStyleCnt="0"/>
      <dgm:spPr/>
    </dgm:pt>
    <dgm:pt modelId="{12F65972-07C4-4B49-A57E-C00F9E543C15}" type="pres">
      <dgm:prSet presAssocID="{3958AC89-EA8E-42F1-B0D2-F3B80EC39286}" presName="imageRepeatNode" presStyleLbl="fgImgPlace1" presStyleIdx="2" presStyleCnt="3"/>
      <dgm:spPr/>
      <dgm:t>
        <a:bodyPr/>
        <a:lstStyle/>
        <a:p>
          <a:endParaRPr lang="es-ES"/>
        </a:p>
      </dgm:t>
    </dgm:pt>
  </dgm:ptLst>
  <dgm:cxnLst>
    <dgm:cxn modelId="{A9527617-93E8-4F8F-A517-B59B283AAC7E}" type="presOf" srcId="{975B31A0-4E10-4EF6-B241-125191BE722C}" destId="{534FBA0B-0A9D-4814-9A2C-6C102B451289}" srcOrd="0" destOrd="0" presId="urn:microsoft.com/office/officeart/2008/layout/AscendingPictureAccentProcess"/>
    <dgm:cxn modelId="{4BF6F4A2-A318-4325-B5F8-4707D2F58D82}" srcId="{EABF519E-55F6-420B-B434-9B61E0CF6044}" destId="{8D7A64CD-5052-4B2F-A4B1-5E05EE268DE7}" srcOrd="0" destOrd="0" parTransId="{6214D0B4-3201-4AA3-AEE5-556AC36C4664}" sibTransId="{48028616-4FFC-468D-B87D-2906D479E3B8}"/>
    <dgm:cxn modelId="{B7997F5D-CF8A-44FD-A51E-1A3D965AD11B}" type="presOf" srcId="{48028616-4FFC-468D-B87D-2906D479E3B8}" destId="{D8DCA1D7-00C7-4989-8E33-80EF776B2F5B}" srcOrd="0" destOrd="0" presId="urn:microsoft.com/office/officeart/2008/layout/AscendingPictureAccentProcess"/>
    <dgm:cxn modelId="{BF594E65-2880-466D-999F-F955CA75BE4D}" type="presOf" srcId="{3958AC89-EA8E-42F1-B0D2-F3B80EC39286}" destId="{12F65972-07C4-4B49-A57E-C00F9E543C15}" srcOrd="0" destOrd="0" presId="urn:microsoft.com/office/officeart/2008/layout/AscendingPictureAccentProcess"/>
    <dgm:cxn modelId="{49520FB4-DE51-41B5-B872-C61604232411}" type="presOf" srcId="{EABF519E-55F6-420B-B434-9B61E0CF6044}" destId="{0B0E5D57-A1BB-47EF-B5C7-94F0E0C20279}" srcOrd="0" destOrd="0" presId="urn:microsoft.com/office/officeart/2008/layout/AscendingPictureAccentProcess"/>
    <dgm:cxn modelId="{281FA477-607D-40A8-9B89-E41A0A8F71DE}" srcId="{EABF519E-55F6-420B-B434-9B61E0CF6044}" destId="{FC9F1D0F-0AE1-4C8C-B8C1-26605B687A8A}" srcOrd="2" destOrd="0" parTransId="{E1871A5B-427B-45CC-B1FA-F9935C529AE9}" sibTransId="{3958AC89-EA8E-42F1-B0D2-F3B80EC39286}"/>
    <dgm:cxn modelId="{D042B8CE-FA6D-4242-BE08-18A709B71353}" type="presOf" srcId="{8D7A64CD-5052-4B2F-A4B1-5E05EE268DE7}" destId="{B2190ADC-BBA6-406C-A0B6-63277314916F}" srcOrd="0" destOrd="0" presId="urn:microsoft.com/office/officeart/2008/layout/AscendingPictureAccentProcess"/>
    <dgm:cxn modelId="{A270CC52-FA41-4494-97F7-CE6EE6D8720E}" type="presOf" srcId="{FC9F1D0F-0AE1-4C8C-B8C1-26605B687A8A}" destId="{BDE7D14A-A485-4E65-AC12-0CE08D0CD228}" srcOrd="0" destOrd="0" presId="urn:microsoft.com/office/officeart/2008/layout/AscendingPictureAccentProcess"/>
    <dgm:cxn modelId="{EE399092-2129-4795-8C90-0EE1A2C202B9}" type="presOf" srcId="{4FFCE4F7-4709-456C-BC8D-318859309568}" destId="{08CB8497-0C93-43BA-BECF-2CA0290FD6A2}" srcOrd="0" destOrd="0" presId="urn:microsoft.com/office/officeart/2008/layout/AscendingPictureAccentProcess"/>
    <dgm:cxn modelId="{1EEC270C-9DDB-4213-931A-0F99A703FFB0}" srcId="{EABF519E-55F6-420B-B434-9B61E0CF6044}" destId="{4FFCE4F7-4709-456C-BC8D-318859309568}" srcOrd="1" destOrd="0" parTransId="{CD84F701-5122-43EF-A52E-8BEA406D4182}" sibTransId="{975B31A0-4E10-4EF6-B241-125191BE722C}"/>
    <dgm:cxn modelId="{FD104E0A-829C-41E9-946D-A02A7337ABCE}" type="presParOf" srcId="{0B0E5D57-A1BB-47EF-B5C7-94F0E0C20279}" destId="{667954F6-5261-499A-9B29-48F052D87E0E}" srcOrd="0" destOrd="0" presId="urn:microsoft.com/office/officeart/2008/layout/AscendingPictureAccentProcess"/>
    <dgm:cxn modelId="{463A3D73-5823-4FEC-B34F-6FECE13F7AFA}" type="presParOf" srcId="{0B0E5D57-A1BB-47EF-B5C7-94F0E0C20279}" destId="{717717A8-F571-43E8-B182-F71FCEFFF276}" srcOrd="1" destOrd="0" presId="urn:microsoft.com/office/officeart/2008/layout/AscendingPictureAccentProcess"/>
    <dgm:cxn modelId="{40491677-42E2-4438-BFC4-BF841B773AD3}" type="presParOf" srcId="{0B0E5D57-A1BB-47EF-B5C7-94F0E0C20279}" destId="{7F35E69D-778F-4917-BF68-85A6A144A33E}" srcOrd="2" destOrd="0" presId="urn:microsoft.com/office/officeart/2008/layout/AscendingPictureAccentProcess"/>
    <dgm:cxn modelId="{D7589D62-F79F-43F4-B1A2-169291FD3738}" type="presParOf" srcId="{0B0E5D57-A1BB-47EF-B5C7-94F0E0C20279}" destId="{63F93287-521F-415C-9A15-EA02B78BF177}" srcOrd="3" destOrd="0" presId="urn:microsoft.com/office/officeart/2008/layout/AscendingPictureAccentProcess"/>
    <dgm:cxn modelId="{564B9EB0-2DA4-4F13-9ADD-01F5F0C3D930}" type="presParOf" srcId="{0B0E5D57-A1BB-47EF-B5C7-94F0E0C20279}" destId="{E987BD96-75AE-42EC-9456-D2E5F8869D30}" srcOrd="4" destOrd="0" presId="urn:microsoft.com/office/officeart/2008/layout/AscendingPictureAccentProcess"/>
    <dgm:cxn modelId="{34EB3671-0DF7-4C8C-B376-A418E9F92958}" type="presParOf" srcId="{0B0E5D57-A1BB-47EF-B5C7-94F0E0C20279}" destId="{9B1369A0-C7D0-4FFB-BD8B-9EF5A9D72491}" srcOrd="5" destOrd="0" presId="urn:microsoft.com/office/officeart/2008/layout/AscendingPictureAccentProcess"/>
    <dgm:cxn modelId="{4205F5D5-6F25-4B97-B2DE-C67A47A327DA}" type="presParOf" srcId="{0B0E5D57-A1BB-47EF-B5C7-94F0E0C20279}" destId="{74B790A5-069C-425D-A813-65BB4F764E7E}" srcOrd="6" destOrd="0" presId="urn:microsoft.com/office/officeart/2008/layout/AscendingPictureAccentProcess"/>
    <dgm:cxn modelId="{70ACB8C3-7600-4E87-88E3-D9427B7573FB}" type="presParOf" srcId="{0B0E5D57-A1BB-47EF-B5C7-94F0E0C20279}" destId="{1CB63DCC-E60B-4280-92E2-B45A121743D0}" srcOrd="7" destOrd="0" presId="urn:microsoft.com/office/officeart/2008/layout/AscendingPictureAccentProcess"/>
    <dgm:cxn modelId="{B41303BE-BB37-42E9-9D98-00AD39903A43}" type="presParOf" srcId="{0B0E5D57-A1BB-47EF-B5C7-94F0E0C20279}" destId="{F1AA5C5D-54BD-47B4-8A7C-7A926E32457B}" srcOrd="8" destOrd="0" presId="urn:microsoft.com/office/officeart/2008/layout/AscendingPictureAccentProcess"/>
    <dgm:cxn modelId="{14CE4B1C-0D06-43D6-B655-7AF84BD2E506}" type="presParOf" srcId="{0B0E5D57-A1BB-47EF-B5C7-94F0E0C20279}" destId="{66B8BD00-7BA1-4FF1-9CC5-15A0B1D3C634}" srcOrd="9" destOrd="0" presId="urn:microsoft.com/office/officeart/2008/layout/AscendingPictureAccentProcess"/>
    <dgm:cxn modelId="{0340F214-6A18-403C-85B4-DBC99FCBB102}" type="presParOf" srcId="{0B0E5D57-A1BB-47EF-B5C7-94F0E0C20279}" destId="{57D2B39C-2013-407B-B666-1469B3A36F4B}" srcOrd="10" destOrd="0" presId="urn:microsoft.com/office/officeart/2008/layout/AscendingPictureAccentProcess"/>
    <dgm:cxn modelId="{6CB3DA21-857A-449A-9428-88AC5C6C4555}" type="presParOf" srcId="{0B0E5D57-A1BB-47EF-B5C7-94F0E0C20279}" destId="{1AC3116D-3B31-43BE-B94D-AA8CA61AD5BA}" srcOrd="11" destOrd="0" presId="urn:microsoft.com/office/officeart/2008/layout/AscendingPictureAccentProcess"/>
    <dgm:cxn modelId="{318E00BF-DE08-4C2C-9603-CA16F976BA7C}" type="presParOf" srcId="{0B0E5D57-A1BB-47EF-B5C7-94F0E0C20279}" destId="{B2190ADC-BBA6-406C-A0B6-63277314916F}" srcOrd="12" destOrd="0" presId="urn:microsoft.com/office/officeart/2008/layout/AscendingPictureAccentProcess"/>
    <dgm:cxn modelId="{17008263-1E1D-4084-AC2C-7D1B1A7C8A31}" type="presParOf" srcId="{0B0E5D57-A1BB-47EF-B5C7-94F0E0C20279}" destId="{F5E8DD7C-01BC-4FC0-AEB7-4D2B03706712}" srcOrd="13" destOrd="0" presId="urn:microsoft.com/office/officeart/2008/layout/AscendingPictureAccentProcess"/>
    <dgm:cxn modelId="{F47D182F-72CB-43C4-AF14-202C11F6C1A1}" type="presParOf" srcId="{F5E8DD7C-01BC-4FC0-AEB7-4D2B03706712}" destId="{D8DCA1D7-00C7-4989-8E33-80EF776B2F5B}" srcOrd="0" destOrd="0" presId="urn:microsoft.com/office/officeart/2008/layout/AscendingPictureAccentProcess"/>
    <dgm:cxn modelId="{0B2BAFDD-56EA-4B61-9287-84722DA8C879}" type="presParOf" srcId="{0B0E5D57-A1BB-47EF-B5C7-94F0E0C20279}" destId="{08CB8497-0C93-43BA-BECF-2CA0290FD6A2}" srcOrd="14" destOrd="0" presId="urn:microsoft.com/office/officeart/2008/layout/AscendingPictureAccentProcess"/>
    <dgm:cxn modelId="{82422226-6015-4A64-AC87-DCA9847399E5}" type="presParOf" srcId="{0B0E5D57-A1BB-47EF-B5C7-94F0E0C20279}" destId="{7984CD40-81EA-4F5A-BD11-7655D87C1D99}" srcOrd="15" destOrd="0" presId="urn:microsoft.com/office/officeart/2008/layout/AscendingPictureAccentProcess"/>
    <dgm:cxn modelId="{C5A5C895-4D59-4D49-AFE5-AD982A51DF2C}" type="presParOf" srcId="{7984CD40-81EA-4F5A-BD11-7655D87C1D99}" destId="{534FBA0B-0A9D-4814-9A2C-6C102B451289}" srcOrd="0" destOrd="0" presId="urn:microsoft.com/office/officeart/2008/layout/AscendingPictureAccentProcess"/>
    <dgm:cxn modelId="{41253C2C-A54C-4DF4-B08A-A2FB3E023B25}" type="presParOf" srcId="{0B0E5D57-A1BB-47EF-B5C7-94F0E0C20279}" destId="{BDE7D14A-A485-4E65-AC12-0CE08D0CD228}" srcOrd="16" destOrd="0" presId="urn:microsoft.com/office/officeart/2008/layout/AscendingPictureAccentProcess"/>
    <dgm:cxn modelId="{491B349D-F6A6-4FCD-934B-D2A5DBEFEFBB}" type="presParOf" srcId="{0B0E5D57-A1BB-47EF-B5C7-94F0E0C20279}" destId="{7112BE19-01EC-4732-A558-86EBEC291795}" srcOrd="17" destOrd="0" presId="urn:microsoft.com/office/officeart/2008/layout/AscendingPictureAccentProcess"/>
    <dgm:cxn modelId="{F2D1B8F2-97F5-4707-B682-413EAD4DFFAB}" type="presParOf" srcId="{7112BE19-01EC-4732-A558-86EBEC291795}" destId="{12F65972-07C4-4B49-A57E-C00F9E543C1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A9D3106-C2FE-4C57-BC4C-297FAD83B0E5}" type="doc">
      <dgm:prSet loTypeId="urn:microsoft.com/office/officeart/2005/8/layout/radial5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5A2953B-F452-4BF5-A3D7-D21E71D021E8}">
      <dgm:prSet phldrT="[Texto]" custT="1"/>
      <dgm:spPr/>
      <dgm:t>
        <a:bodyPr/>
        <a:lstStyle/>
        <a:p>
          <a:r>
            <a:rPr lang="es-ES" sz="2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 OBJETO DE ESTUDIO.</a:t>
          </a:r>
          <a:endParaRPr lang="es-ES" sz="25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D7D3B3-6FE4-406E-B310-81598536D558}" type="parTrans" cxnId="{1F0E17B9-C6F2-47D5-98D0-299E946C7E09}">
      <dgm:prSet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5C877-E839-405C-9061-3CD4E944EA49}" type="sibTrans" cxnId="{1F0E17B9-C6F2-47D5-98D0-299E946C7E09}">
      <dgm:prSet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0FA3B6-79E5-4B5A-9804-ED8891FDB046}">
      <dgm:prSet phldrT="[Texto]" custT="1"/>
      <dgm:spPr>
        <a:solidFill>
          <a:srgbClr val="E87F16"/>
        </a:solidFill>
      </dgm:spPr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RESTAURANTES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D7FC59-E862-4C75-87D3-15347B8CEF38}" type="parTrans" cxnId="{E10A077E-E909-4321-B645-6E53FF59EB76}">
      <dgm:prSet custT="1"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25E18-2560-4852-A3F1-A14C7538E418}" type="sibTrans" cxnId="{E10A077E-E909-4321-B645-6E53FF59EB76}">
      <dgm:prSet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08330-334D-4302-B499-2BD7C88C7211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CAFETERÍAS.</a:t>
          </a:r>
          <a:endParaRPr lang="es-ES" sz="2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43469-A8A1-4EC7-BE9E-533BF6383D07}" type="parTrans" cxnId="{F77C4485-3397-4D33-968C-81CCE12C348D}">
      <dgm:prSet custT="1"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B5473-BE31-42C6-8ADC-59FEA31A853E}" type="sibTrans" cxnId="{F77C4485-3397-4D33-968C-81CCE12C348D}">
      <dgm:prSet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12334B-7A10-4942-B87D-20D411E351C2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FUENTES DE SODA.</a:t>
          </a:r>
          <a:endParaRPr lang="es-E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9CA3E-9D77-4917-A2EF-C3FFBBAFD480}" type="parTrans" cxnId="{149E59D4-7681-462A-8158-1F3DF8A28489}">
      <dgm:prSet custT="1"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EEF81-613E-43C0-9085-1847BADB4259}" type="sibTrans" cxnId="{149E59D4-7681-462A-8158-1F3DF8A28489}">
      <dgm:prSet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50A0E-6B41-4752-9C77-58DE8BF25517}">
      <dgm:prSet phldrT="[Texto]" custT="1"/>
      <dgm:spPr>
        <a:solidFill>
          <a:srgbClr val="FF5050"/>
        </a:solidFill>
      </dgm:spPr>
      <dgm:t>
        <a:bodyPr/>
        <a:lstStyle/>
        <a:p>
          <a:r>
            <a:rPr lang="es-ES" sz="2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BARES.</a:t>
          </a:r>
          <a:endParaRPr lang="es-ES" sz="2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02D09-6856-4129-BD63-6E583E7832E3}" type="parTrans" cxnId="{06E395EC-9B05-41CA-BDE0-F22E5AFF4D53}">
      <dgm:prSet custT="1"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1D09F-FB62-4181-911C-C3A65EE3DE72}" type="sibTrans" cxnId="{06E395EC-9B05-41CA-BDE0-F22E5AFF4D53}">
      <dgm:prSet/>
      <dgm:spPr/>
      <dgm:t>
        <a:bodyPr/>
        <a:lstStyle/>
        <a:p>
          <a:endParaRPr lang="es-ES" sz="2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FA250-210C-4EC7-99E8-9321FD573D65}" type="pres">
      <dgm:prSet presAssocID="{4A9D3106-C2FE-4C57-BC4C-297FAD83B0E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47C242-C9D7-4E88-9531-3C6D5FD05436}" type="pres">
      <dgm:prSet presAssocID="{45A2953B-F452-4BF5-A3D7-D21E71D021E8}" presName="centerShape" presStyleLbl="node0" presStyleIdx="0" presStyleCnt="1" custScaleX="187863" custScaleY="116527"/>
      <dgm:spPr/>
      <dgm:t>
        <a:bodyPr/>
        <a:lstStyle/>
        <a:p>
          <a:endParaRPr lang="es-ES"/>
        </a:p>
      </dgm:t>
    </dgm:pt>
    <dgm:pt modelId="{A9B52544-C5DC-4DCB-A9C2-6DC99059335A}" type="pres">
      <dgm:prSet presAssocID="{A5D7FC59-E862-4C75-87D3-15347B8CEF38}" presName="parTrans" presStyleLbl="sibTrans2D1" presStyleIdx="0" presStyleCnt="4"/>
      <dgm:spPr/>
      <dgm:t>
        <a:bodyPr/>
        <a:lstStyle/>
        <a:p>
          <a:endParaRPr lang="es-ES"/>
        </a:p>
      </dgm:t>
    </dgm:pt>
    <dgm:pt modelId="{8F707668-8DF4-41EF-AC85-55ED2B0AE6FE}" type="pres">
      <dgm:prSet presAssocID="{A5D7FC59-E862-4C75-87D3-15347B8CEF38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9180C7E9-63C9-4D75-BC43-E6651B42E7A2}" type="pres">
      <dgm:prSet presAssocID="{350FA3B6-79E5-4B5A-9804-ED8891FDB046}" presName="node" presStyleLbl="node1" presStyleIdx="0" presStyleCnt="4" custScaleX="1631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34ED26-C6F5-40B3-9F57-86D109F9EE6A}" type="pres">
      <dgm:prSet presAssocID="{F9343469-A8A1-4EC7-BE9E-533BF6383D07}" presName="parTrans" presStyleLbl="sibTrans2D1" presStyleIdx="1" presStyleCnt="4"/>
      <dgm:spPr/>
      <dgm:t>
        <a:bodyPr/>
        <a:lstStyle/>
        <a:p>
          <a:endParaRPr lang="es-ES"/>
        </a:p>
      </dgm:t>
    </dgm:pt>
    <dgm:pt modelId="{9191C7D7-00B4-4E5B-A0A1-7924A44EBCC0}" type="pres">
      <dgm:prSet presAssocID="{F9343469-A8A1-4EC7-BE9E-533BF6383D07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F00C77F4-95DE-4A7E-9CAC-61EBFC60D8C6}" type="pres">
      <dgm:prSet presAssocID="{2E908330-334D-4302-B499-2BD7C88C7211}" presName="node" presStyleLbl="node1" presStyleIdx="1" presStyleCnt="4" custScaleX="169431" custRadScaleRad="1657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E144F2-94AA-468D-97DC-CB921B943CB0}" type="pres">
      <dgm:prSet presAssocID="{FEE9CA3E-9D77-4917-A2EF-C3FFBBAFD480}" presName="parTrans" presStyleLbl="sibTrans2D1" presStyleIdx="2" presStyleCnt="4"/>
      <dgm:spPr/>
      <dgm:t>
        <a:bodyPr/>
        <a:lstStyle/>
        <a:p>
          <a:endParaRPr lang="es-ES"/>
        </a:p>
      </dgm:t>
    </dgm:pt>
    <dgm:pt modelId="{E9212DC7-9492-494F-94AE-85ABBADC35CE}" type="pres">
      <dgm:prSet presAssocID="{FEE9CA3E-9D77-4917-A2EF-C3FFBBAFD480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149F4BC7-185B-48D3-9E8D-44397EE7A9A8}" type="pres">
      <dgm:prSet presAssocID="{D512334B-7A10-4942-B87D-20D411E351C2}" presName="node" presStyleLbl="node1" presStyleIdx="2" presStyleCnt="4" custScaleX="1657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D4F67E-853A-44B4-B266-8273C169D025}" type="pres">
      <dgm:prSet presAssocID="{DB402D09-6856-4129-BD63-6E583E7832E3}" presName="parTrans" presStyleLbl="sibTrans2D1" presStyleIdx="3" presStyleCnt="4"/>
      <dgm:spPr/>
      <dgm:t>
        <a:bodyPr/>
        <a:lstStyle/>
        <a:p>
          <a:endParaRPr lang="es-ES"/>
        </a:p>
      </dgm:t>
    </dgm:pt>
    <dgm:pt modelId="{5E6ACFE6-4FAE-4B5A-BB6F-71D83CBCD467}" type="pres">
      <dgm:prSet presAssocID="{DB402D09-6856-4129-BD63-6E583E7832E3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E4E1E525-1AEC-4C88-98B3-6DE1D3E33BAB}" type="pres">
      <dgm:prSet presAssocID="{4D950A0E-6B41-4752-9C77-58DE8BF25517}" presName="node" presStyleLbl="node1" presStyleIdx="3" presStyleCnt="4" custScaleX="173518" custRadScaleRad="1715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CA1A42-FBFA-48B6-A77B-7427C2363C81}" type="presOf" srcId="{FEE9CA3E-9D77-4917-A2EF-C3FFBBAFD480}" destId="{E9212DC7-9492-494F-94AE-85ABBADC35CE}" srcOrd="1" destOrd="0" presId="urn:microsoft.com/office/officeart/2005/8/layout/radial5"/>
    <dgm:cxn modelId="{129A1C3B-AD21-46E0-8517-3867695357F5}" type="presOf" srcId="{F9343469-A8A1-4EC7-BE9E-533BF6383D07}" destId="{7D34ED26-C6F5-40B3-9F57-86D109F9EE6A}" srcOrd="0" destOrd="0" presId="urn:microsoft.com/office/officeart/2005/8/layout/radial5"/>
    <dgm:cxn modelId="{CF0D816B-FF3B-40C3-95A4-3446B40A5629}" type="presOf" srcId="{A5D7FC59-E862-4C75-87D3-15347B8CEF38}" destId="{8F707668-8DF4-41EF-AC85-55ED2B0AE6FE}" srcOrd="1" destOrd="0" presId="urn:microsoft.com/office/officeart/2005/8/layout/radial5"/>
    <dgm:cxn modelId="{5A410F74-A12D-4AE1-A021-82E60E39A747}" type="presOf" srcId="{4D950A0E-6B41-4752-9C77-58DE8BF25517}" destId="{E4E1E525-1AEC-4C88-98B3-6DE1D3E33BAB}" srcOrd="0" destOrd="0" presId="urn:microsoft.com/office/officeart/2005/8/layout/radial5"/>
    <dgm:cxn modelId="{BC9F2FC9-6010-4352-B529-1F25DED6E8CD}" type="presOf" srcId="{DB402D09-6856-4129-BD63-6E583E7832E3}" destId="{37D4F67E-853A-44B4-B266-8273C169D025}" srcOrd="0" destOrd="0" presId="urn:microsoft.com/office/officeart/2005/8/layout/radial5"/>
    <dgm:cxn modelId="{CC3CF6B2-E341-4E3E-997B-2FFB585C9172}" type="presOf" srcId="{FEE9CA3E-9D77-4917-A2EF-C3FFBBAFD480}" destId="{97E144F2-94AA-468D-97DC-CB921B943CB0}" srcOrd="0" destOrd="0" presId="urn:microsoft.com/office/officeart/2005/8/layout/radial5"/>
    <dgm:cxn modelId="{E2153EE4-BDA3-4DFA-A775-1ADF95D15AE9}" type="presOf" srcId="{A5D7FC59-E862-4C75-87D3-15347B8CEF38}" destId="{A9B52544-C5DC-4DCB-A9C2-6DC99059335A}" srcOrd="0" destOrd="0" presId="urn:microsoft.com/office/officeart/2005/8/layout/radial5"/>
    <dgm:cxn modelId="{D05F7B01-4CD7-48F8-BCEF-691862FE39BB}" type="presOf" srcId="{F9343469-A8A1-4EC7-BE9E-533BF6383D07}" destId="{9191C7D7-00B4-4E5B-A0A1-7924A44EBCC0}" srcOrd="1" destOrd="0" presId="urn:microsoft.com/office/officeart/2005/8/layout/radial5"/>
    <dgm:cxn modelId="{F77C4485-3397-4D33-968C-81CCE12C348D}" srcId="{45A2953B-F452-4BF5-A3D7-D21E71D021E8}" destId="{2E908330-334D-4302-B499-2BD7C88C7211}" srcOrd="1" destOrd="0" parTransId="{F9343469-A8A1-4EC7-BE9E-533BF6383D07}" sibTransId="{128B5473-BE31-42C6-8ADC-59FEA31A853E}"/>
    <dgm:cxn modelId="{06E395EC-9B05-41CA-BDE0-F22E5AFF4D53}" srcId="{45A2953B-F452-4BF5-A3D7-D21E71D021E8}" destId="{4D950A0E-6B41-4752-9C77-58DE8BF25517}" srcOrd="3" destOrd="0" parTransId="{DB402D09-6856-4129-BD63-6E583E7832E3}" sibTransId="{8971D09F-FB62-4181-911C-C3A65EE3DE72}"/>
    <dgm:cxn modelId="{E10A077E-E909-4321-B645-6E53FF59EB76}" srcId="{45A2953B-F452-4BF5-A3D7-D21E71D021E8}" destId="{350FA3B6-79E5-4B5A-9804-ED8891FDB046}" srcOrd="0" destOrd="0" parTransId="{A5D7FC59-E862-4C75-87D3-15347B8CEF38}" sibTransId="{58A25E18-2560-4852-A3F1-A14C7538E418}"/>
    <dgm:cxn modelId="{AB5AE099-BAE8-41FC-AD7C-2F3D5E7F8C53}" type="presOf" srcId="{4A9D3106-C2FE-4C57-BC4C-297FAD83B0E5}" destId="{F5DFA250-210C-4EC7-99E8-9321FD573D65}" srcOrd="0" destOrd="0" presId="urn:microsoft.com/office/officeart/2005/8/layout/radial5"/>
    <dgm:cxn modelId="{0C63F6DE-DEA5-4D72-B878-CBBFCACFD2D3}" type="presOf" srcId="{45A2953B-F452-4BF5-A3D7-D21E71D021E8}" destId="{C047C242-C9D7-4E88-9531-3C6D5FD05436}" srcOrd="0" destOrd="0" presId="urn:microsoft.com/office/officeart/2005/8/layout/radial5"/>
    <dgm:cxn modelId="{D1FC4510-20F1-4DC8-832B-D23BFADC3EA5}" type="presOf" srcId="{2E908330-334D-4302-B499-2BD7C88C7211}" destId="{F00C77F4-95DE-4A7E-9CAC-61EBFC60D8C6}" srcOrd="0" destOrd="0" presId="urn:microsoft.com/office/officeart/2005/8/layout/radial5"/>
    <dgm:cxn modelId="{1F0E17B9-C6F2-47D5-98D0-299E946C7E09}" srcId="{4A9D3106-C2FE-4C57-BC4C-297FAD83B0E5}" destId="{45A2953B-F452-4BF5-A3D7-D21E71D021E8}" srcOrd="0" destOrd="0" parTransId="{E1D7D3B3-6FE4-406E-B310-81598536D558}" sibTransId="{89C5C877-E839-405C-9061-3CD4E944EA49}"/>
    <dgm:cxn modelId="{149E59D4-7681-462A-8158-1F3DF8A28489}" srcId="{45A2953B-F452-4BF5-A3D7-D21E71D021E8}" destId="{D512334B-7A10-4942-B87D-20D411E351C2}" srcOrd="2" destOrd="0" parTransId="{FEE9CA3E-9D77-4917-A2EF-C3FFBBAFD480}" sibTransId="{90EEEF81-613E-43C0-9085-1847BADB4259}"/>
    <dgm:cxn modelId="{9C16931B-0BCC-45E8-986E-3840812B9A07}" type="presOf" srcId="{DB402D09-6856-4129-BD63-6E583E7832E3}" destId="{5E6ACFE6-4FAE-4B5A-BB6F-71D83CBCD467}" srcOrd="1" destOrd="0" presId="urn:microsoft.com/office/officeart/2005/8/layout/radial5"/>
    <dgm:cxn modelId="{5CA682F0-F59E-41D3-95FA-4FFF9B5D4B67}" type="presOf" srcId="{D512334B-7A10-4942-B87D-20D411E351C2}" destId="{149F4BC7-185B-48D3-9E8D-44397EE7A9A8}" srcOrd="0" destOrd="0" presId="urn:microsoft.com/office/officeart/2005/8/layout/radial5"/>
    <dgm:cxn modelId="{8C87C6C9-2196-4FEC-911F-49E221EFD377}" type="presOf" srcId="{350FA3B6-79E5-4B5A-9804-ED8891FDB046}" destId="{9180C7E9-63C9-4D75-BC43-E6651B42E7A2}" srcOrd="0" destOrd="0" presId="urn:microsoft.com/office/officeart/2005/8/layout/radial5"/>
    <dgm:cxn modelId="{52B50564-4E55-412B-9D96-11FEA87E38D3}" type="presParOf" srcId="{F5DFA250-210C-4EC7-99E8-9321FD573D65}" destId="{C047C242-C9D7-4E88-9531-3C6D5FD05436}" srcOrd="0" destOrd="0" presId="urn:microsoft.com/office/officeart/2005/8/layout/radial5"/>
    <dgm:cxn modelId="{80568AE8-C9F0-4E7F-A3AB-5284298D2996}" type="presParOf" srcId="{F5DFA250-210C-4EC7-99E8-9321FD573D65}" destId="{A9B52544-C5DC-4DCB-A9C2-6DC99059335A}" srcOrd="1" destOrd="0" presId="urn:microsoft.com/office/officeart/2005/8/layout/radial5"/>
    <dgm:cxn modelId="{D8117421-E6F6-4294-BF80-EF9E1DD1E716}" type="presParOf" srcId="{A9B52544-C5DC-4DCB-A9C2-6DC99059335A}" destId="{8F707668-8DF4-41EF-AC85-55ED2B0AE6FE}" srcOrd="0" destOrd="0" presId="urn:microsoft.com/office/officeart/2005/8/layout/radial5"/>
    <dgm:cxn modelId="{065FC22F-6808-4B15-82C9-C260AEC11688}" type="presParOf" srcId="{F5DFA250-210C-4EC7-99E8-9321FD573D65}" destId="{9180C7E9-63C9-4D75-BC43-E6651B42E7A2}" srcOrd="2" destOrd="0" presId="urn:microsoft.com/office/officeart/2005/8/layout/radial5"/>
    <dgm:cxn modelId="{312AB8BA-2EF1-4BC5-9CD4-41484AB09553}" type="presParOf" srcId="{F5DFA250-210C-4EC7-99E8-9321FD573D65}" destId="{7D34ED26-C6F5-40B3-9F57-86D109F9EE6A}" srcOrd="3" destOrd="0" presId="urn:microsoft.com/office/officeart/2005/8/layout/radial5"/>
    <dgm:cxn modelId="{CE0B5844-3498-464E-A0AA-439A293080BC}" type="presParOf" srcId="{7D34ED26-C6F5-40B3-9F57-86D109F9EE6A}" destId="{9191C7D7-00B4-4E5B-A0A1-7924A44EBCC0}" srcOrd="0" destOrd="0" presId="urn:microsoft.com/office/officeart/2005/8/layout/radial5"/>
    <dgm:cxn modelId="{D04FAABC-7133-4708-94BE-AAD8C7B7BAB4}" type="presParOf" srcId="{F5DFA250-210C-4EC7-99E8-9321FD573D65}" destId="{F00C77F4-95DE-4A7E-9CAC-61EBFC60D8C6}" srcOrd="4" destOrd="0" presId="urn:microsoft.com/office/officeart/2005/8/layout/radial5"/>
    <dgm:cxn modelId="{CA51A33A-CF75-4BBF-8462-9380C19748EF}" type="presParOf" srcId="{F5DFA250-210C-4EC7-99E8-9321FD573D65}" destId="{97E144F2-94AA-468D-97DC-CB921B943CB0}" srcOrd="5" destOrd="0" presId="urn:microsoft.com/office/officeart/2005/8/layout/radial5"/>
    <dgm:cxn modelId="{FB1DDA30-8593-4451-92EF-8591FEC61748}" type="presParOf" srcId="{97E144F2-94AA-468D-97DC-CB921B943CB0}" destId="{E9212DC7-9492-494F-94AE-85ABBADC35CE}" srcOrd="0" destOrd="0" presId="urn:microsoft.com/office/officeart/2005/8/layout/radial5"/>
    <dgm:cxn modelId="{80CA0459-6AEF-42C4-B95F-C8B3646E2C74}" type="presParOf" srcId="{F5DFA250-210C-4EC7-99E8-9321FD573D65}" destId="{149F4BC7-185B-48D3-9E8D-44397EE7A9A8}" srcOrd="6" destOrd="0" presId="urn:microsoft.com/office/officeart/2005/8/layout/radial5"/>
    <dgm:cxn modelId="{E0DE5B18-F6C8-4CF8-8A8F-E9CD53A65EFA}" type="presParOf" srcId="{F5DFA250-210C-4EC7-99E8-9321FD573D65}" destId="{37D4F67E-853A-44B4-B266-8273C169D025}" srcOrd="7" destOrd="0" presId="urn:microsoft.com/office/officeart/2005/8/layout/radial5"/>
    <dgm:cxn modelId="{873419FB-DC55-4DF4-B8D0-6B44438C095F}" type="presParOf" srcId="{37D4F67E-853A-44B4-B266-8273C169D025}" destId="{5E6ACFE6-4FAE-4B5A-BB6F-71D83CBCD467}" srcOrd="0" destOrd="0" presId="urn:microsoft.com/office/officeart/2005/8/layout/radial5"/>
    <dgm:cxn modelId="{6F5C01C6-C748-4CAF-9793-DF621A9E98ED}" type="presParOf" srcId="{F5DFA250-210C-4EC7-99E8-9321FD573D65}" destId="{E4E1E525-1AEC-4C88-98B3-6DE1D3E33BA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566D52E-236E-433C-BE1E-E43827827FF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6D80A34-4C91-484C-94B0-62E08C935FAA}">
      <dgm:prSet phldrT="[Texto]" custT="1"/>
      <dgm:spPr/>
      <dgm:t>
        <a:bodyPr/>
        <a:lstStyle/>
        <a:p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ESTABLECIMIENTOS DE A&amp;B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788BA7-4173-44F0-8489-06D61D0FB7C9}" type="parTrans" cxnId="{A48EDFFA-C7DA-4FD7-A404-DBE1A8CF2CED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4BFDF9-298B-4309-A93C-F1401C553077}" type="sibTrans" cxnId="{A48EDFFA-C7DA-4FD7-A404-DBE1A8CF2CED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65EDAF-509C-4943-BA9D-103B14D5A6DD}">
      <dgm:prSet phldrT="[Texto]" custT="1"/>
      <dgm:spPr/>
      <dgm:t>
        <a:bodyPr/>
        <a:lstStyle/>
        <a:p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Año sostenibilidad.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3AAEC-AFC6-4EFA-B2D3-A3A0D491D1E8}" type="parTrans" cxnId="{0E48EEED-8DED-4897-B29E-CD5C78FE0AC5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E6344-5C4B-4E65-ACB7-F4F589BE0C88}" type="sibTrans" cxnId="{0E48EEED-8DED-4897-B29E-CD5C78FE0AC5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882ED1-9C55-442D-8BD8-85A490F701F8}">
      <dgm:prSet phldrT="[Texto]" custT="1"/>
      <dgm:spPr/>
      <dgm:t>
        <a:bodyPr/>
        <a:lstStyle/>
        <a:p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– bajo impacto.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6A4FE9-BA30-4C8C-8F2D-20AC12B01A96}" type="parTrans" cxnId="{783E1F2F-78FB-4903-BCBF-94922D681553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7844C0-ACC7-4594-B72F-A8D050455944}" type="sibTrans" cxnId="{783E1F2F-78FB-4903-BCBF-94922D681553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52EFD-03A3-41AF-8078-72771FCF9E19}">
      <dgm:prSet phldrT="[Texto]" custT="1"/>
      <dgm:spPr/>
      <dgm:t>
        <a:bodyPr/>
        <a:lstStyle/>
        <a:p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Alfa de Cronbach.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DA0A1-9387-4FF3-B177-39C4840F8B6E}" type="parTrans" cxnId="{60B12BFA-BF63-483A-8F38-EC8070CA819D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2D0E38-59CE-4BAB-9C75-109D4A0B5F1C}" type="sibTrans" cxnId="{60B12BFA-BF63-483A-8F38-EC8070CA819D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3E37B6-7785-48C8-8681-05D583604117}">
      <dgm:prSet phldrT="[Texto]" custT="1"/>
      <dgm:spPr/>
      <dgm:t>
        <a:bodyPr/>
        <a:lstStyle/>
        <a:p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0,974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5875D4-D771-41B0-9233-1DA04575B163}" type="parTrans" cxnId="{AFE0763D-10E2-46B2-8745-77710C72C1C2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6FA732-BD1C-44DC-A3E6-F84BE2AFCDD8}" type="sibTrans" cxnId="{AFE0763D-10E2-46B2-8745-77710C72C1C2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22F781-5EFA-417A-A1F2-76FF29C77777}">
      <dgm:prSet phldrT="[Texto]" custT="1"/>
      <dgm:spPr/>
      <dgm:t>
        <a:bodyPr/>
        <a:lstStyle/>
        <a:p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Mes agosto 2017: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B66238-5699-4F10-A523-ECEE880ECFC6}" type="parTrans" cxnId="{A846087E-1130-46CC-9182-F5F1A98409B6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BCF694-151D-4109-9CFF-9D5766A2901F}" type="sibTrans" cxnId="{A846087E-1130-46CC-9182-F5F1A98409B6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FA52E-3CB8-4992-80B3-6E9F39AD4449}">
      <dgm:prSet phldrT="[Texto]" custT="1"/>
      <dgm:spPr/>
      <dgm:t>
        <a:bodyPr/>
        <a:lstStyle/>
        <a:p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Entrevistas:</a:t>
          </a:r>
          <a:b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Ministerio de Turismo.</a:t>
          </a:r>
          <a:b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Secretaría de Ambiente DMQ.</a:t>
          </a:r>
          <a:b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Asociación de Chefs.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A42E1-2E55-49E6-B5DF-1FEE6942E668}" type="parTrans" cxnId="{12F7B260-38CB-4D32-A890-91510E57673E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1C149-9891-462C-9BD4-82073CF3E26C}" type="sibTrans" cxnId="{12F7B260-38CB-4D32-A890-91510E57673E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68A7F-74C9-416A-B3A3-89F621E76B21}" type="pres">
      <dgm:prSet presAssocID="{C566D52E-236E-433C-BE1E-E43827827F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2CEE452-0BC6-4731-B68A-6CD70741C02A}" type="pres">
      <dgm:prSet presAssocID="{D6D80A34-4C91-484C-94B0-62E08C935FAA}" presName="hierRoot1" presStyleCnt="0"/>
      <dgm:spPr/>
    </dgm:pt>
    <dgm:pt modelId="{C9A43D6C-DCD8-4034-9B44-B8269537A56B}" type="pres">
      <dgm:prSet presAssocID="{D6D80A34-4C91-484C-94B0-62E08C935FAA}" presName="composite" presStyleCnt="0"/>
      <dgm:spPr/>
    </dgm:pt>
    <dgm:pt modelId="{7783ABCB-7A4D-430C-81C0-3E91B3C09241}" type="pres">
      <dgm:prSet presAssocID="{D6D80A34-4C91-484C-94B0-62E08C935FAA}" presName="background" presStyleLbl="node0" presStyleIdx="0" presStyleCnt="1"/>
      <dgm:spPr/>
    </dgm:pt>
    <dgm:pt modelId="{BF4D12F1-8DEE-46F4-9EE4-D6545E4BFDBE}" type="pres">
      <dgm:prSet presAssocID="{D6D80A34-4C91-484C-94B0-62E08C935FAA}" presName="text" presStyleLbl="fgAcc0" presStyleIdx="0" presStyleCnt="1" custScaleX="1449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0B817A2-213F-48CC-B055-9B51C7F22894}" type="pres">
      <dgm:prSet presAssocID="{D6D80A34-4C91-484C-94B0-62E08C935FAA}" presName="hierChild2" presStyleCnt="0"/>
      <dgm:spPr/>
    </dgm:pt>
    <dgm:pt modelId="{A98055BE-337A-460A-924C-DB11491886FF}" type="pres">
      <dgm:prSet presAssocID="{3743AAEC-AFC6-4EFA-B2D3-A3A0D491D1E8}" presName="Name10" presStyleLbl="parChTrans1D2" presStyleIdx="0" presStyleCnt="4"/>
      <dgm:spPr/>
      <dgm:t>
        <a:bodyPr/>
        <a:lstStyle/>
        <a:p>
          <a:endParaRPr lang="es-ES"/>
        </a:p>
      </dgm:t>
    </dgm:pt>
    <dgm:pt modelId="{708883B4-B88A-4AF0-B675-5021ABCB72A5}" type="pres">
      <dgm:prSet presAssocID="{1365EDAF-509C-4943-BA9D-103B14D5A6DD}" presName="hierRoot2" presStyleCnt="0"/>
      <dgm:spPr/>
    </dgm:pt>
    <dgm:pt modelId="{84C8822D-EE57-4CEC-9697-1F73953F2859}" type="pres">
      <dgm:prSet presAssocID="{1365EDAF-509C-4943-BA9D-103B14D5A6DD}" presName="composite2" presStyleCnt="0"/>
      <dgm:spPr/>
    </dgm:pt>
    <dgm:pt modelId="{21338D21-83D7-46AD-ACC1-EF6D1E9230FC}" type="pres">
      <dgm:prSet presAssocID="{1365EDAF-509C-4943-BA9D-103B14D5A6DD}" presName="background2" presStyleLbl="node2" presStyleIdx="0" presStyleCnt="4"/>
      <dgm:spPr/>
    </dgm:pt>
    <dgm:pt modelId="{32418C80-6D22-403D-BECF-2998BA8BFDF4}" type="pres">
      <dgm:prSet presAssocID="{1365EDAF-509C-4943-BA9D-103B14D5A6DD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DF5F1D-8F84-4CFF-95A2-79E778EC2573}" type="pres">
      <dgm:prSet presAssocID="{1365EDAF-509C-4943-BA9D-103B14D5A6DD}" presName="hierChild3" presStyleCnt="0"/>
      <dgm:spPr/>
    </dgm:pt>
    <dgm:pt modelId="{EC2038D2-D3CD-499A-9DDE-957B66BD3A75}" type="pres">
      <dgm:prSet presAssocID="{AA6A4FE9-BA30-4C8C-8F2D-20AC12B01A96}" presName="Name10" presStyleLbl="parChTrans1D2" presStyleIdx="1" presStyleCnt="4"/>
      <dgm:spPr/>
      <dgm:t>
        <a:bodyPr/>
        <a:lstStyle/>
        <a:p>
          <a:endParaRPr lang="es-ES"/>
        </a:p>
      </dgm:t>
    </dgm:pt>
    <dgm:pt modelId="{B8F5380C-9E2C-48B0-AAD1-9EBA900053FE}" type="pres">
      <dgm:prSet presAssocID="{1D882ED1-9C55-442D-8BD8-85A490F701F8}" presName="hierRoot2" presStyleCnt="0"/>
      <dgm:spPr/>
    </dgm:pt>
    <dgm:pt modelId="{29ED132B-C399-41C9-8B20-815C3194FF15}" type="pres">
      <dgm:prSet presAssocID="{1D882ED1-9C55-442D-8BD8-85A490F701F8}" presName="composite2" presStyleCnt="0"/>
      <dgm:spPr/>
    </dgm:pt>
    <dgm:pt modelId="{30588421-D0E4-4CF5-AE72-4A63BDFC71C3}" type="pres">
      <dgm:prSet presAssocID="{1D882ED1-9C55-442D-8BD8-85A490F701F8}" presName="background2" presStyleLbl="node2" presStyleIdx="1" presStyleCnt="4"/>
      <dgm:spPr/>
    </dgm:pt>
    <dgm:pt modelId="{9DA70F02-5FB4-4033-813F-F120A39DB7CA}" type="pres">
      <dgm:prSet presAssocID="{1D882ED1-9C55-442D-8BD8-85A490F701F8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F84175-AE75-4BA7-88F0-797B6AECD81B}" type="pres">
      <dgm:prSet presAssocID="{1D882ED1-9C55-442D-8BD8-85A490F701F8}" presName="hierChild3" presStyleCnt="0"/>
      <dgm:spPr/>
    </dgm:pt>
    <dgm:pt modelId="{E371F4F7-57C8-44FC-90C7-AED93BB20189}" type="pres">
      <dgm:prSet presAssocID="{6AEDA0A1-9387-4FF3-B177-39C4840F8B6E}" presName="Name10" presStyleLbl="parChTrans1D2" presStyleIdx="2" presStyleCnt="4"/>
      <dgm:spPr/>
      <dgm:t>
        <a:bodyPr/>
        <a:lstStyle/>
        <a:p>
          <a:endParaRPr lang="es-ES"/>
        </a:p>
      </dgm:t>
    </dgm:pt>
    <dgm:pt modelId="{4C4F0C0D-B420-445E-8DC6-9F7C19E03AAB}" type="pres">
      <dgm:prSet presAssocID="{CE552EFD-03A3-41AF-8078-72771FCF9E19}" presName="hierRoot2" presStyleCnt="0"/>
      <dgm:spPr/>
    </dgm:pt>
    <dgm:pt modelId="{38DD1AD0-33CE-41C5-BBB9-34241CB6161A}" type="pres">
      <dgm:prSet presAssocID="{CE552EFD-03A3-41AF-8078-72771FCF9E19}" presName="composite2" presStyleCnt="0"/>
      <dgm:spPr/>
    </dgm:pt>
    <dgm:pt modelId="{C8FFDE59-D3D4-4449-A224-29773C85EA86}" type="pres">
      <dgm:prSet presAssocID="{CE552EFD-03A3-41AF-8078-72771FCF9E19}" presName="background2" presStyleLbl="node2" presStyleIdx="2" presStyleCnt="4"/>
      <dgm:spPr/>
    </dgm:pt>
    <dgm:pt modelId="{7F113503-556B-4615-9134-E675F1433E90}" type="pres">
      <dgm:prSet presAssocID="{CE552EFD-03A3-41AF-8078-72771FCF9E19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066356F-B536-43FC-87D3-217D50EE4758}" type="pres">
      <dgm:prSet presAssocID="{CE552EFD-03A3-41AF-8078-72771FCF9E19}" presName="hierChild3" presStyleCnt="0"/>
      <dgm:spPr/>
    </dgm:pt>
    <dgm:pt modelId="{0CF23CD0-3BD9-4EA2-959E-A1D323DD0807}" type="pres">
      <dgm:prSet presAssocID="{5E5875D4-D771-41B0-9233-1DA04575B163}" presName="Name17" presStyleLbl="parChTrans1D3" presStyleIdx="0" presStyleCnt="2"/>
      <dgm:spPr/>
      <dgm:t>
        <a:bodyPr/>
        <a:lstStyle/>
        <a:p>
          <a:endParaRPr lang="es-ES"/>
        </a:p>
      </dgm:t>
    </dgm:pt>
    <dgm:pt modelId="{EA73D547-32C2-48A9-9D79-848FB291705C}" type="pres">
      <dgm:prSet presAssocID="{5B3E37B6-7785-48C8-8681-05D583604117}" presName="hierRoot3" presStyleCnt="0"/>
      <dgm:spPr/>
    </dgm:pt>
    <dgm:pt modelId="{18894546-2F6D-44BD-A466-D49FF2EC876E}" type="pres">
      <dgm:prSet presAssocID="{5B3E37B6-7785-48C8-8681-05D583604117}" presName="composite3" presStyleCnt="0"/>
      <dgm:spPr/>
    </dgm:pt>
    <dgm:pt modelId="{DEE46D24-D756-4A1D-9E0B-EE91E5A878C7}" type="pres">
      <dgm:prSet presAssocID="{5B3E37B6-7785-48C8-8681-05D583604117}" presName="background3" presStyleLbl="node3" presStyleIdx="0" presStyleCnt="2"/>
      <dgm:spPr/>
    </dgm:pt>
    <dgm:pt modelId="{4D9DBECB-E403-4A59-903E-8390EC5E81FD}" type="pres">
      <dgm:prSet presAssocID="{5B3E37B6-7785-48C8-8681-05D583604117}" presName="text3" presStyleLbl="fgAcc3" presStyleIdx="0" presStyleCnt="2" custScaleY="586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F38BBAD-9F53-4037-AE38-56CDD165F816}" type="pres">
      <dgm:prSet presAssocID="{5B3E37B6-7785-48C8-8681-05D583604117}" presName="hierChild4" presStyleCnt="0"/>
      <dgm:spPr/>
    </dgm:pt>
    <dgm:pt modelId="{0068BB37-CBF0-4A17-B44E-5F0BFD879C94}" type="pres">
      <dgm:prSet presAssocID="{35B66238-5699-4F10-A523-ECEE880ECFC6}" presName="Name10" presStyleLbl="parChTrans1D2" presStyleIdx="3" presStyleCnt="4"/>
      <dgm:spPr/>
      <dgm:t>
        <a:bodyPr/>
        <a:lstStyle/>
        <a:p>
          <a:endParaRPr lang="es-ES"/>
        </a:p>
      </dgm:t>
    </dgm:pt>
    <dgm:pt modelId="{B29F9CCB-1A8B-4ED3-8117-A5D78FA90577}" type="pres">
      <dgm:prSet presAssocID="{7C22F781-5EFA-417A-A1F2-76FF29C77777}" presName="hierRoot2" presStyleCnt="0"/>
      <dgm:spPr/>
    </dgm:pt>
    <dgm:pt modelId="{B98BD5C7-4414-42D2-9A24-DDE6C5589A25}" type="pres">
      <dgm:prSet presAssocID="{7C22F781-5EFA-417A-A1F2-76FF29C77777}" presName="composite2" presStyleCnt="0"/>
      <dgm:spPr/>
    </dgm:pt>
    <dgm:pt modelId="{931B9888-0273-43A5-B1BB-50511D8D8861}" type="pres">
      <dgm:prSet presAssocID="{7C22F781-5EFA-417A-A1F2-76FF29C77777}" presName="background2" presStyleLbl="node2" presStyleIdx="3" presStyleCnt="4"/>
      <dgm:spPr/>
    </dgm:pt>
    <dgm:pt modelId="{EA2D0BDD-FBDB-4160-8F89-FCB0D1D0B87A}" type="pres">
      <dgm:prSet presAssocID="{7C22F781-5EFA-417A-A1F2-76FF29C77777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9AFD71A-6CA0-4660-883C-CE9494CCB82E}" type="pres">
      <dgm:prSet presAssocID="{7C22F781-5EFA-417A-A1F2-76FF29C77777}" presName="hierChild3" presStyleCnt="0"/>
      <dgm:spPr/>
    </dgm:pt>
    <dgm:pt modelId="{9FF6A5AC-EE3D-4D26-B171-446532D1660A}" type="pres">
      <dgm:prSet presAssocID="{F2BA42E1-2E55-49E6-B5DF-1FEE6942E668}" presName="Name17" presStyleLbl="parChTrans1D3" presStyleIdx="1" presStyleCnt="2"/>
      <dgm:spPr/>
      <dgm:t>
        <a:bodyPr/>
        <a:lstStyle/>
        <a:p>
          <a:endParaRPr lang="es-ES"/>
        </a:p>
      </dgm:t>
    </dgm:pt>
    <dgm:pt modelId="{29D628DD-F206-4E53-9F59-FE6E39889C7D}" type="pres">
      <dgm:prSet presAssocID="{9CFFA52E-3CB8-4992-80B3-6E9F39AD4449}" presName="hierRoot3" presStyleCnt="0"/>
      <dgm:spPr/>
    </dgm:pt>
    <dgm:pt modelId="{1901D655-0E7B-4BCB-B9A4-3E36349BB4F5}" type="pres">
      <dgm:prSet presAssocID="{9CFFA52E-3CB8-4992-80B3-6E9F39AD4449}" presName="composite3" presStyleCnt="0"/>
      <dgm:spPr/>
    </dgm:pt>
    <dgm:pt modelId="{77CA71F1-5A7A-46ED-9104-C25E0218A5E2}" type="pres">
      <dgm:prSet presAssocID="{9CFFA52E-3CB8-4992-80B3-6E9F39AD4449}" presName="background3" presStyleLbl="node3" presStyleIdx="1" presStyleCnt="2"/>
      <dgm:spPr/>
    </dgm:pt>
    <dgm:pt modelId="{7D87366D-71FF-4300-9D17-88E32FF7830B}" type="pres">
      <dgm:prSet presAssocID="{9CFFA52E-3CB8-4992-80B3-6E9F39AD4449}" presName="text3" presStyleLbl="fgAcc3" presStyleIdx="1" presStyleCnt="2" custScaleX="166018" custScaleY="1306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18D4F1E-DF28-4415-B76F-A5A6E46E9CF3}" type="pres">
      <dgm:prSet presAssocID="{9CFFA52E-3CB8-4992-80B3-6E9F39AD4449}" presName="hierChild4" presStyleCnt="0"/>
      <dgm:spPr/>
    </dgm:pt>
  </dgm:ptLst>
  <dgm:cxnLst>
    <dgm:cxn modelId="{4B151979-B233-44DC-8793-729084A79452}" type="presOf" srcId="{D6D80A34-4C91-484C-94B0-62E08C935FAA}" destId="{BF4D12F1-8DEE-46F4-9EE4-D6545E4BFDBE}" srcOrd="0" destOrd="0" presId="urn:microsoft.com/office/officeart/2005/8/layout/hierarchy1"/>
    <dgm:cxn modelId="{783E1F2F-78FB-4903-BCBF-94922D681553}" srcId="{D6D80A34-4C91-484C-94B0-62E08C935FAA}" destId="{1D882ED1-9C55-442D-8BD8-85A490F701F8}" srcOrd="1" destOrd="0" parTransId="{AA6A4FE9-BA30-4C8C-8F2D-20AC12B01A96}" sibTransId="{EC7844C0-ACC7-4594-B72F-A8D050455944}"/>
    <dgm:cxn modelId="{F8DCC84C-833B-4959-A288-5923B80531D5}" type="presOf" srcId="{F2BA42E1-2E55-49E6-B5DF-1FEE6942E668}" destId="{9FF6A5AC-EE3D-4D26-B171-446532D1660A}" srcOrd="0" destOrd="0" presId="urn:microsoft.com/office/officeart/2005/8/layout/hierarchy1"/>
    <dgm:cxn modelId="{6330B571-0ED8-462F-8F44-4756983EDCE8}" type="presOf" srcId="{3743AAEC-AFC6-4EFA-B2D3-A3A0D491D1E8}" destId="{A98055BE-337A-460A-924C-DB11491886FF}" srcOrd="0" destOrd="0" presId="urn:microsoft.com/office/officeart/2005/8/layout/hierarchy1"/>
    <dgm:cxn modelId="{9DD58E85-270A-4E7E-9FA4-CB68B1A95444}" type="presOf" srcId="{1D882ED1-9C55-442D-8BD8-85A490F701F8}" destId="{9DA70F02-5FB4-4033-813F-F120A39DB7CA}" srcOrd="0" destOrd="0" presId="urn:microsoft.com/office/officeart/2005/8/layout/hierarchy1"/>
    <dgm:cxn modelId="{DEC50906-CE71-4586-8C2B-1987679FFEE4}" type="presOf" srcId="{1365EDAF-509C-4943-BA9D-103B14D5A6DD}" destId="{32418C80-6D22-403D-BECF-2998BA8BFDF4}" srcOrd="0" destOrd="0" presId="urn:microsoft.com/office/officeart/2005/8/layout/hierarchy1"/>
    <dgm:cxn modelId="{86965851-2539-422A-BD61-8A1AF53CBFAE}" type="presOf" srcId="{6AEDA0A1-9387-4FF3-B177-39C4840F8B6E}" destId="{E371F4F7-57C8-44FC-90C7-AED93BB20189}" srcOrd="0" destOrd="0" presId="urn:microsoft.com/office/officeart/2005/8/layout/hierarchy1"/>
    <dgm:cxn modelId="{EE0D8199-6FAA-4A25-9704-BA5B387FE98D}" type="presOf" srcId="{5E5875D4-D771-41B0-9233-1DA04575B163}" destId="{0CF23CD0-3BD9-4EA2-959E-A1D323DD0807}" srcOrd="0" destOrd="0" presId="urn:microsoft.com/office/officeart/2005/8/layout/hierarchy1"/>
    <dgm:cxn modelId="{2B6C0526-C27C-4CF4-B271-E5F41DC2AB5C}" type="presOf" srcId="{CE552EFD-03A3-41AF-8078-72771FCF9E19}" destId="{7F113503-556B-4615-9134-E675F1433E90}" srcOrd="0" destOrd="0" presId="urn:microsoft.com/office/officeart/2005/8/layout/hierarchy1"/>
    <dgm:cxn modelId="{12F7B260-38CB-4D32-A890-91510E57673E}" srcId="{7C22F781-5EFA-417A-A1F2-76FF29C77777}" destId="{9CFFA52E-3CB8-4992-80B3-6E9F39AD4449}" srcOrd="0" destOrd="0" parTransId="{F2BA42E1-2E55-49E6-B5DF-1FEE6942E668}" sibTransId="{3A01C149-9891-462C-9BD4-82073CF3E26C}"/>
    <dgm:cxn modelId="{2901AD00-7EC5-424B-996E-CDC648B1AF1F}" type="presOf" srcId="{7C22F781-5EFA-417A-A1F2-76FF29C77777}" destId="{EA2D0BDD-FBDB-4160-8F89-FCB0D1D0B87A}" srcOrd="0" destOrd="0" presId="urn:microsoft.com/office/officeart/2005/8/layout/hierarchy1"/>
    <dgm:cxn modelId="{6D7CABB4-41B9-492A-A33A-75ABBB335FC0}" type="presOf" srcId="{35B66238-5699-4F10-A523-ECEE880ECFC6}" destId="{0068BB37-CBF0-4A17-B44E-5F0BFD879C94}" srcOrd="0" destOrd="0" presId="urn:microsoft.com/office/officeart/2005/8/layout/hierarchy1"/>
    <dgm:cxn modelId="{60B12BFA-BF63-483A-8F38-EC8070CA819D}" srcId="{D6D80A34-4C91-484C-94B0-62E08C935FAA}" destId="{CE552EFD-03A3-41AF-8078-72771FCF9E19}" srcOrd="2" destOrd="0" parTransId="{6AEDA0A1-9387-4FF3-B177-39C4840F8B6E}" sibTransId="{B22D0E38-59CE-4BAB-9C75-109D4A0B5F1C}"/>
    <dgm:cxn modelId="{75DFE5C7-0101-40F1-AEC0-3CDDEC368D73}" type="presOf" srcId="{C566D52E-236E-433C-BE1E-E43827827FF8}" destId="{6C368A7F-74C9-416A-B3A3-89F621E76B21}" srcOrd="0" destOrd="0" presId="urn:microsoft.com/office/officeart/2005/8/layout/hierarchy1"/>
    <dgm:cxn modelId="{8BF866BF-BAE8-4E0B-B0F7-FB8DF4F4FBE4}" type="presOf" srcId="{5B3E37B6-7785-48C8-8681-05D583604117}" destId="{4D9DBECB-E403-4A59-903E-8390EC5E81FD}" srcOrd="0" destOrd="0" presId="urn:microsoft.com/office/officeart/2005/8/layout/hierarchy1"/>
    <dgm:cxn modelId="{A48EDFFA-C7DA-4FD7-A404-DBE1A8CF2CED}" srcId="{C566D52E-236E-433C-BE1E-E43827827FF8}" destId="{D6D80A34-4C91-484C-94B0-62E08C935FAA}" srcOrd="0" destOrd="0" parTransId="{BA788BA7-4173-44F0-8489-06D61D0FB7C9}" sibTransId="{E34BFDF9-298B-4309-A93C-F1401C553077}"/>
    <dgm:cxn modelId="{AFE0763D-10E2-46B2-8745-77710C72C1C2}" srcId="{CE552EFD-03A3-41AF-8078-72771FCF9E19}" destId="{5B3E37B6-7785-48C8-8681-05D583604117}" srcOrd="0" destOrd="0" parTransId="{5E5875D4-D771-41B0-9233-1DA04575B163}" sibTransId="{696FA732-BD1C-44DC-A3E6-F84BE2AFCDD8}"/>
    <dgm:cxn modelId="{C9EDE1A2-74ED-440F-8DF6-4AD5DBBA14A0}" type="presOf" srcId="{9CFFA52E-3CB8-4992-80B3-6E9F39AD4449}" destId="{7D87366D-71FF-4300-9D17-88E32FF7830B}" srcOrd="0" destOrd="0" presId="urn:microsoft.com/office/officeart/2005/8/layout/hierarchy1"/>
    <dgm:cxn modelId="{A846087E-1130-46CC-9182-F5F1A98409B6}" srcId="{D6D80A34-4C91-484C-94B0-62E08C935FAA}" destId="{7C22F781-5EFA-417A-A1F2-76FF29C77777}" srcOrd="3" destOrd="0" parTransId="{35B66238-5699-4F10-A523-ECEE880ECFC6}" sibTransId="{C2BCF694-151D-4109-9CFF-9D5766A2901F}"/>
    <dgm:cxn modelId="{F1C7BD9B-578D-4AD5-9DC6-D29606C0DFF7}" type="presOf" srcId="{AA6A4FE9-BA30-4C8C-8F2D-20AC12B01A96}" destId="{EC2038D2-D3CD-499A-9DDE-957B66BD3A75}" srcOrd="0" destOrd="0" presId="urn:microsoft.com/office/officeart/2005/8/layout/hierarchy1"/>
    <dgm:cxn modelId="{0E48EEED-8DED-4897-B29E-CD5C78FE0AC5}" srcId="{D6D80A34-4C91-484C-94B0-62E08C935FAA}" destId="{1365EDAF-509C-4943-BA9D-103B14D5A6DD}" srcOrd="0" destOrd="0" parTransId="{3743AAEC-AFC6-4EFA-B2D3-A3A0D491D1E8}" sibTransId="{15BE6344-5C4B-4E65-ACB7-F4F589BE0C88}"/>
    <dgm:cxn modelId="{86FC8541-DB56-4C7A-9152-73E0550BD87A}" type="presParOf" srcId="{6C368A7F-74C9-416A-B3A3-89F621E76B21}" destId="{D2CEE452-0BC6-4731-B68A-6CD70741C02A}" srcOrd="0" destOrd="0" presId="urn:microsoft.com/office/officeart/2005/8/layout/hierarchy1"/>
    <dgm:cxn modelId="{90DDC273-5F4E-4EF1-8270-816C33FC0138}" type="presParOf" srcId="{D2CEE452-0BC6-4731-B68A-6CD70741C02A}" destId="{C9A43D6C-DCD8-4034-9B44-B8269537A56B}" srcOrd="0" destOrd="0" presId="urn:microsoft.com/office/officeart/2005/8/layout/hierarchy1"/>
    <dgm:cxn modelId="{681F255B-716E-43B6-90A9-B2E3A3AC69C8}" type="presParOf" srcId="{C9A43D6C-DCD8-4034-9B44-B8269537A56B}" destId="{7783ABCB-7A4D-430C-81C0-3E91B3C09241}" srcOrd="0" destOrd="0" presId="urn:microsoft.com/office/officeart/2005/8/layout/hierarchy1"/>
    <dgm:cxn modelId="{089E2C7C-598C-4658-ADC5-B1E16495E53B}" type="presParOf" srcId="{C9A43D6C-DCD8-4034-9B44-B8269537A56B}" destId="{BF4D12F1-8DEE-46F4-9EE4-D6545E4BFDBE}" srcOrd="1" destOrd="0" presId="urn:microsoft.com/office/officeart/2005/8/layout/hierarchy1"/>
    <dgm:cxn modelId="{3346FE7C-8BDD-4EA5-AE20-388804303217}" type="presParOf" srcId="{D2CEE452-0BC6-4731-B68A-6CD70741C02A}" destId="{70B817A2-213F-48CC-B055-9B51C7F22894}" srcOrd="1" destOrd="0" presId="urn:microsoft.com/office/officeart/2005/8/layout/hierarchy1"/>
    <dgm:cxn modelId="{0F17CF6C-1F46-4E1B-819F-FE8D830E0B17}" type="presParOf" srcId="{70B817A2-213F-48CC-B055-9B51C7F22894}" destId="{A98055BE-337A-460A-924C-DB11491886FF}" srcOrd="0" destOrd="0" presId="urn:microsoft.com/office/officeart/2005/8/layout/hierarchy1"/>
    <dgm:cxn modelId="{D8F15D97-4E88-4D24-82AD-76F5B87784BA}" type="presParOf" srcId="{70B817A2-213F-48CC-B055-9B51C7F22894}" destId="{708883B4-B88A-4AF0-B675-5021ABCB72A5}" srcOrd="1" destOrd="0" presId="urn:microsoft.com/office/officeart/2005/8/layout/hierarchy1"/>
    <dgm:cxn modelId="{01F7C813-A393-49CD-9146-6F06EF484B84}" type="presParOf" srcId="{708883B4-B88A-4AF0-B675-5021ABCB72A5}" destId="{84C8822D-EE57-4CEC-9697-1F73953F2859}" srcOrd="0" destOrd="0" presId="urn:microsoft.com/office/officeart/2005/8/layout/hierarchy1"/>
    <dgm:cxn modelId="{75A48FBF-E4F9-4DB8-95C5-3DA62B336D4B}" type="presParOf" srcId="{84C8822D-EE57-4CEC-9697-1F73953F2859}" destId="{21338D21-83D7-46AD-ACC1-EF6D1E9230FC}" srcOrd="0" destOrd="0" presId="urn:microsoft.com/office/officeart/2005/8/layout/hierarchy1"/>
    <dgm:cxn modelId="{340E3FA3-1A73-41A2-84FE-E1BB948992D7}" type="presParOf" srcId="{84C8822D-EE57-4CEC-9697-1F73953F2859}" destId="{32418C80-6D22-403D-BECF-2998BA8BFDF4}" srcOrd="1" destOrd="0" presId="urn:microsoft.com/office/officeart/2005/8/layout/hierarchy1"/>
    <dgm:cxn modelId="{CB60372D-699E-45B6-ADE5-67E6FC38ED82}" type="presParOf" srcId="{708883B4-B88A-4AF0-B675-5021ABCB72A5}" destId="{7CDF5F1D-8F84-4CFF-95A2-79E778EC2573}" srcOrd="1" destOrd="0" presId="urn:microsoft.com/office/officeart/2005/8/layout/hierarchy1"/>
    <dgm:cxn modelId="{C62711DB-793A-422B-8485-741CFD9A5A42}" type="presParOf" srcId="{70B817A2-213F-48CC-B055-9B51C7F22894}" destId="{EC2038D2-D3CD-499A-9DDE-957B66BD3A75}" srcOrd="2" destOrd="0" presId="urn:microsoft.com/office/officeart/2005/8/layout/hierarchy1"/>
    <dgm:cxn modelId="{CC94A7D6-17B7-4390-BA0B-98A2C4B22780}" type="presParOf" srcId="{70B817A2-213F-48CC-B055-9B51C7F22894}" destId="{B8F5380C-9E2C-48B0-AAD1-9EBA900053FE}" srcOrd="3" destOrd="0" presId="urn:microsoft.com/office/officeart/2005/8/layout/hierarchy1"/>
    <dgm:cxn modelId="{91C8B158-C2C0-49EF-B029-E74BD2E07E17}" type="presParOf" srcId="{B8F5380C-9E2C-48B0-AAD1-9EBA900053FE}" destId="{29ED132B-C399-41C9-8B20-815C3194FF15}" srcOrd="0" destOrd="0" presId="urn:microsoft.com/office/officeart/2005/8/layout/hierarchy1"/>
    <dgm:cxn modelId="{21BAC1D8-8A2C-40E8-8407-3ACAD545A99B}" type="presParOf" srcId="{29ED132B-C399-41C9-8B20-815C3194FF15}" destId="{30588421-D0E4-4CF5-AE72-4A63BDFC71C3}" srcOrd="0" destOrd="0" presId="urn:microsoft.com/office/officeart/2005/8/layout/hierarchy1"/>
    <dgm:cxn modelId="{503DE45D-E0BF-4B7A-B873-E7164564C17D}" type="presParOf" srcId="{29ED132B-C399-41C9-8B20-815C3194FF15}" destId="{9DA70F02-5FB4-4033-813F-F120A39DB7CA}" srcOrd="1" destOrd="0" presId="urn:microsoft.com/office/officeart/2005/8/layout/hierarchy1"/>
    <dgm:cxn modelId="{28ADF2FF-6C7C-4EE4-A966-FC5B8AD55F37}" type="presParOf" srcId="{B8F5380C-9E2C-48B0-AAD1-9EBA900053FE}" destId="{3DF84175-AE75-4BA7-88F0-797B6AECD81B}" srcOrd="1" destOrd="0" presId="urn:microsoft.com/office/officeart/2005/8/layout/hierarchy1"/>
    <dgm:cxn modelId="{157A623B-7239-4A72-9717-C117D6D44F32}" type="presParOf" srcId="{70B817A2-213F-48CC-B055-9B51C7F22894}" destId="{E371F4F7-57C8-44FC-90C7-AED93BB20189}" srcOrd="4" destOrd="0" presId="urn:microsoft.com/office/officeart/2005/8/layout/hierarchy1"/>
    <dgm:cxn modelId="{788C49E3-9E1B-4287-B699-C24CEB638C62}" type="presParOf" srcId="{70B817A2-213F-48CC-B055-9B51C7F22894}" destId="{4C4F0C0D-B420-445E-8DC6-9F7C19E03AAB}" srcOrd="5" destOrd="0" presId="urn:microsoft.com/office/officeart/2005/8/layout/hierarchy1"/>
    <dgm:cxn modelId="{C36DA66A-7207-42A5-A3B8-035F5D596703}" type="presParOf" srcId="{4C4F0C0D-B420-445E-8DC6-9F7C19E03AAB}" destId="{38DD1AD0-33CE-41C5-BBB9-34241CB6161A}" srcOrd="0" destOrd="0" presId="urn:microsoft.com/office/officeart/2005/8/layout/hierarchy1"/>
    <dgm:cxn modelId="{7D5974E5-9196-499F-B7B2-B29D99507CF8}" type="presParOf" srcId="{38DD1AD0-33CE-41C5-BBB9-34241CB6161A}" destId="{C8FFDE59-D3D4-4449-A224-29773C85EA86}" srcOrd="0" destOrd="0" presId="urn:microsoft.com/office/officeart/2005/8/layout/hierarchy1"/>
    <dgm:cxn modelId="{18A0E37B-653E-4E60-857D-43F53232ABC3}" type="presParOf" srcId="{38DD1AD0-33CE-41C5-BBB9-34241CB6161A}" destId="{7F113503-556B-4615-9134-E675F1433E90}" srcOrd="1" destOrd="0" presId="urn:microsoft.com/office/officeart/2005/8/layout/hierarchy1"/>
    <dgm:cxn modelId="{949A0F3C-E4A1-441F-80D5-844D23467483}" type="presParOf" srcId="{4C4F0C0D-B420-445E-8DC6-9F7C19E03AAB}" destId="{8066356F-B536-43FC-87D3-217D50EE4758}" srcOrd="1" destOrd="0" presId="urn:microsoft.com/office/officeart/2005/8/layout/hierarchy1"/>
    <dgm:cxn modelId="{DC3994F1-4180-4776-8B5B-1E81DDA1226F}" type="presParOf" srcId="{8066356F-B536-43FC-87D3-217D50EE4758}" destId="{0CF23CD0-3BD9-4EA2-959E-A1D323DD0807}" srcOrd="0" destOrd="0" presId="urn:microsoft.com/office/officeart/2005/8/layout/hierarchy1"/>
    <dgm:cxn modelId="{67FDA9FC-D4A4-4F5B-9D54-B6601E989B2A}" type="presParOf" srcId="{8066356F-B536-43FC-87D3-217D50EE4758}" destId="{EA73D547-32C2-48A9-9D79-848FB291705C}" srcOrd="1" destOrd="0" presId="urn:microsoft.com/office/officeart/2005/8/layout/hierarchy1"/>
    <dgm:cxn modelId="{9D13A966-37DB-4A5E-8A7D-D976E47044FD}" type="presParOf" srcId="{EA73D547-32C2-48A9-9D79-848FB291705C}" destId="{18894546-2F6D-44BD-A466-D49FF2EC876E}" srcOrd="0" destOrd="0" presId="urn:microsoft.com/office/officeart/2005/8/layout/hierarchy1"/>
    <dgm:cxn modelId="{293CC252-4622-4EBC-B945-7FC98ECF1D18}" type="presParOf" srcId="{18894546-2F6D-44BD-A466-D49FF2EC876E}" destId="{DEE46D24-D756-4A1D-9E0B-EE91E5A878C7}" srcOrd="0" destOrd="0" presId="urn:microsoft.com/office/officeart/2005/8/layout/hierarchy1"/>
    <dgm:cxn modelId="{2A8901EE-4CB9-404B-B70A-D65FF6D777F7}" type="presParOf" srcId="{18894546-2F6D-44BD-A466-D49FF2EC876E}" destId="{4D9DBECB-E403-4A59-903E-8390EC5E81FD}" srcOrd="1" destOrd="0" presId="urn:microsoft.com/office/officeart/2005/8/layout/hierarchy1"/>
    <dgm:cxn modelId="{531DAB3C-96EB-4A8E-BBB1-C70252330F7E}" type="presParOf" srcId="{EA73D547-32C2-48A9-9D79-848FB291705C}" destId="{BF38BBAD-9F53-4037-AE38-56CDD165F816}" srcOrd="1" destOrd="0" presId="urn:microsoft.com/office/officeart/2005/8/layout/hierarchy1"/>
    <dgm:cxn modelId="{CDBB2956-B57A-46D2-B83E-16BAF6178C17}" type="presParOf" srcId="{70B817A2-213F-48CC-B055-9B51C7F22894}" destId="{0068BB37-CBF0-4A17-B44E-5F0BFD879C94}" srcOrd="6" destOrd="0" presId="urn:microsoft.com/office/officeart/2005/8/layout/hierarchy1"/>
    <dgm:cxn modelId="{EB157C1C-4FE7-46CC-8398-239B412A82B5}" type="presParOf" srcId="{70B817A2-213F-48CC-B055-9B51C7F22894}" destId="{B29F9CCB-1A8B-4ED3-8117-A5D78FA90577}" srcOrd="7" destOrd="0" presId="urn:microsoft.com/office/officeart/2005/8/layout/hierarchy1"/>
    <dgm:cxn modelId="{06D8F760-8DF8-4DD7-A392-5041CD97407D}" type="presParOf" srcId="{B29F9CCB-1A8B-4ED3-8117-A5D78FA90577}" destId="{B98BD5C7-4414-42D2-9A24-DDE6C5589A25}" srcOrd="0" destOrd="0" presId="urn:microsoft.com/office/officeart/2005/8/layout/hierarchy1"/>
    <dgm:cxn modelId="{3D12CF66-9DE3-4EF0-9054-AD1A5DA46364}" type="presParOf" srcId="{B98BD5C7-4414-42D2-9A24-DDE6C5589A25}" destId="{931B9888-0273-43A5-B1BB-50511D8D8861}" srcOrd="0" destOrd="0" presId="urn:microsoft.com/office/officeart/2005/8/layout/hierarchy1"/>
    <dgm:cxn modelId="{C73A013B-C488-4EA4-8852-A9F27F614A0C}" type="presParOf" srcId="{B98BD5C7-4414-42D2-9A24-DDE6C5589A25}" destId="{EA2D0BDD-FBDB-4160-8F89-FCB0D1D0B87A}" srcOrd="1" destOrd="0" presId="urn:microsoft.com/office/officeart/2005/8/layout/hierarchy1"/>
    <dgm:cxn modelId="{1119D8FE-F6FD-46E9-BC9B-635578CDAF02}" type="presParOf" srcId="{B29F9CCB-1A8B-4ED3-8117-A5D78FA90577}" destId="{F9AFD71A-6CA0-4660-883C-CE9494CCB82E}" srcOrd="1" destOrd="0" presId="urn:microsoft.com/office/officeart/2005/8/layout/hierarchy1"/>
    <dgm:cxn modelId="{FB931AE4-3DAC-4EEC-BBEA-962A272E4ACA}" type="presParOf" srcId="{F9AFD71A-6CA0-4660-883C-CE9494CCB82E}" destId="{9FF6A5AC-EE3D-4D26-B171-446532D1660A}" srcOrd="0" destOrd="0" presId="urn:microsoft.com/office/officeart/2005/8/layout/hierarchy1"/>
    <dgm:cxn modelId="{E1889E35-A340-43EF-968D-B6381BD321E8}" type="presParOf" srcId="{F9AFD71A-6CA0-4660-883C-CE9494CCB82E}" destId="{29D628DD-F206-4E53-9F59-FE6E39889C7D}" srcOrd="1" destOrd="0" presId="urn:microsoft.com/office/officeart/2005/8/layout/hierarchy1"/>
    <dgm:cxn modelId="{3B15D81D-7F2D-4AD3-B1F3-76623B182D49}" type="presParOf" srcId="{29D628DD-F206-4E53-9F59-FE6E39889C7D}" destId="{1901D655-0E7B-4BCB-B9A4-3E36349BB4F5}" srcOrd="0" destOrd="0" presId="urn:microsoft.com/office/officeart/2005/8/layout/hierarchy1"/>
    <dgm:cxn modelId="{01FF44BF-C3E5-4DF1-8597-0D762A89F293}" type="presParOf" srcId="{1901D655-0E7B-4BCB-B9A4-3E36349BB4F5}" destId="{77CA71F1-5A7A-46ED-9104-C25E0218A5E2}" srcOrd="0" destOrd="0" presId="urn:microsoft.com/office/officeart/2005/8/layout/hierarchy1"/>
    <dgm:cxn modelId="{A4AED008-4E4A-4B02-8F73-D466F9B2AF99}" type="presParOf" srcId="{1901D655-0E7B-4BCB-B9A4-3E36349BB4F5}" destId="{7D87366D-71FF-4300-9D17-88E32FF7830B}" srcOrd="1" destOrd="0" presId="urn:microsoft.com/office/officeart/2005/8/layout/hierarchy1"/>
    <dgm:cxn modelId="{2712A9BC-B2D0-452F-90F0-FC7A449B40A4}" type="presParOf" srcId="{29D628DD-F206-4E53-9F59-FE6E39889C7D}" destId="{B18D4F1E-DF28-4415-B76F-A5A6E46E9CF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E7ED50-C067-4899-B268-0E36AF8DC5B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C5B7AF1-4A6B-4D58-AE3C-6DB07A7B5CBA}">
      <dgm:prSet phldrT="[Texto]" custT="1"/>
      <dgm:spPr/>
      <dgm:t>
        <a:bodyPr/>
        <a:lstStyle/>
        <a:p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FÍSICO BIOLÓGICO.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793374-9E80-4135-AB6F-31075E769B3C}" type="parTrans" cxnId="{0EB0687D-0CDB-4F59-B43B-CE3107240662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0C4F25-7216-4959-B492-20FE736BD84E}" type="sibTrans" cxnId="{0EB0687D-0CDB-4F59-B43B-CE3107240662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7128E-EA96-4355-BD83-A574DEB154FA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Políticas y fundamentos.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B7D64-38F3-412E-8BF4-43F0AE0AB1EC}" type="parTrans" cxnId="{152B65DA-1FB5-4034-AA77-62563E03051D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224C2-AA1D-4109-A131-8C619B11DE55}" type="sibTrans" cxnId="{152B65DA-1FB5-4034-AA77-62563E03051D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02EBDD-0B24-4A90-8125-0E6B6D163C3F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Emisiones y residuos.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0344DB-AE74-4AA4-ADA6-B2063CCC92FB}" type="parTrans" cxnId="{8C4342F4-F772-414C-B5B9-8D2A487A11A7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02277D-75F4-49F6-8DD2-B01E496EF7B4}" type="sibTrans" cxnId="{8C4342F4-F772-414C-B5B9-8D2A487A11A7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5C8A0-718D-4957-B1A7-CD283CBD4147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Tratamiento de aguas.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F13B8-9066-40E8-8D42-38D2CAD1F913}" type="parTrans" cxnId="{B0BBCD2D-0EFB-4DA5-943B-445718584194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CA21A-3D9A-4DB5-89F2-DBA922285264}" type="sibTrans" cxnId="{B0BBCD2D-0EFB-4DA5-943B-445718584194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0E9181-AC1A-4014-AC7A-244DC7BAA6EA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Consumo eléctrico.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1D5FEA-6DF4-4153-86ED-5DD938E7E61A}" type="parTrans" cxnId="{B0E1DC01-B9FE-4638-B9E9-42E5248E4F6A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4F960-14D5-4854-A60C-CA1045281C55}" type="sibTrans" cxnId="{B0E1DC01-B9FE-4638-B9E9-42E5248E4F6A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21D28-2810-4176-9BC8-BC9F6B544FBB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Planes de impacto negativo.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7CEB7-0C6C-4EBF-A5FF-7FB731566376}" type="parTrans" cxnId="{17D82A88-8842-487D-83DA-7030C141DE0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CD1A2-910D-42E4-A949-BFA0537B8E04}" type="sibTrans" cxnId="{17D82A88-8842-487D-83DA-7030C141DE0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7716F-6D8C-4BCF-89A4-C6C22884CD09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R. Manejo y acopio.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BCD74-C3DA-4140-95FC-8B0FCA518EB8}" type="parTrans" cxnId="{6A1EE963-1FB5-4D58-A31F-B3FBE5B97F9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6AC7F0-A5FD-48CB-9F9F-EB56E098048B}" type="sibTrans" cxnId="{6A1EE963-1FB5-4D58-A31F-B3FBE5B97F9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B6334-A232-4944-95DB-88DAD27C8C71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Consumo de agua.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DBE835-FF9E-4C47-859E-60436E172C13}" type="parTrans" cxnId="{983ADE07-F22E-4D43-BCC9-EC67A8FD67F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3C0A8-BE36-4DA4-A935-9A5882E7A267}" type="sibTrans" cxnId="{983ADE07-F22E-4D43-BCC9-EC67A8FD67F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936749-5CD7-4045-8965-6A51188017C4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Ahorro.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FFB36-473A-42C0-AE5B-8FC6ED3BC117}" type="parTrans" cxnId="{46694B76-4FC7-4892-BB98-8706A0FE397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85A415-5980-4826-B0E4-C6249CE7D2F0}" type="sibTrans" cxnId="{46694B76-4FC7-4892-BB98-8706A0FE397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8120E-1714-4B44-9237-93423FDE77F5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Trampas de grasa.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A9688C-5654-4962-A32A-18BC872B5C5A}" type="parTrans" cxnId="{61F32998-2220-4FBC-89B2-6539BBD02F2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64BA7-FA43-4656-BB20-2267F5242280}" type="sibTrans" cxnId="{61F32998-2220-4FBC-89B2-6539BBD02F2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BE5A42-B222-44E0-9D23-0BC382211135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Iluminación natural. Reducción.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DA90C-6819-4625-84E4-01D48BF37E0A}" type="parTrans" cxnId="{CDA1B302-00CF-4B52-9E87-BFB0140BCA0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2FE4D7-E49A-4530-8C77-FE7234485548}" type="sibTrans" cxnId="{CDA1B302-00CF-4B52-9E87-BFB0140BCA0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3C757-C4E6-4D99-B3C1-B4A3DFA2523F}" type="pres">
      <dgm:prSet presAssocID="{BAE7ED50-C067-4899-B268-0E36AF8DC5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A8D5E6D-926F-46BF-8591-E9758327D911}" type="pres">
      <dgm:prSet presAssocID="{1C5B7AF1-4A6B-4D58-AE3C-6DB07A7B5CBA}" presName="hierRoot1" presStyleCnt="0"/>
      <dgm:spPr/>
      <dgm:t>
        <a:bodyPr/>
        <a:lstStyle/>
        <a:p>
          <a:endParaRPr lang="es-ES"/>
        </a:p>
      </dgm:t>
    </dgm:pt>
    <dgm:pt modelId="{F6D260F5-5004-481E-94AD-842BE5D2069A}" type="pres">
      <dgm:prSet presAssocID="{1C5B7AF1-4A6B-4D58-AE3C-6DB07A7B5CBA}" presName="composite" presStyleCnt="0"/>
      <dgm:spPr/>
      <dgm:t>
        <a:bodyPr/>
        <a:lstStyle/>
        <a:p>
          <a:endParaRPr lang="es-ES"/>
        </a:p>
      </dgm:t>
    </dgm:pt>
    <dgm:pt modelId="{0A887A6A-DC80-4990-950E-C7CD2C0C5FF2}" type="pres">
      <dgm:prSet presAssocID="{1C5B7AF1-4A6B-4D58-AE3C-6DB07A7B5CBA}" presName="background" presStyleLbl="node0" presStyleIdx="0" presStyleCnt="1"/>
      <dgm:spPr/>
      <dgm:t>
        <a:bodyPr/>
        <a:lstStyle/>
        <a:p>
          <a:endParaRPr lang="es-ES"/>
        </a:p>
      </dgm:t>
    </dgm:pt>
    <dgm:pt modelId="{4545325A-9280-45FE-871C-A2E4B94B8515}" type="pres">
      <dgm:prSet presAssocID="{1C5B7AF1-4A6B-4D58-AE3C-6DB07A7B5CBA}" presName="text" presStyleLbl="fgAcc0" presStyleIdx="0" presStyleCnt="1" custScaleX="123567" custScaleY="12626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BA1BD5-A29D-44C6-B5F5-5DFCDC8D6A7C}" type="pres">
      <dgm:prSet presAssocID="{1C5B7AF1-4A6B-4D58-AE3C-6DB07A7B5CBA}" presName="hierChild2" presStyleCnt="0"/>
      <dgm:spPr/>
      <dgm:t>
        <a:bodyPr/>
        <a:lstStyle/>
        <a:p>
          <a:endParaRPr lang="es-ES"/>
        </a:p>
      </dgm:t>
    </dgm:pt>
    <dgm:pt modelId="{40FA7A00-3D9A-4BD4-8EB1-3C3EF977CCAE}" type="pres">
      <dgm:prSet presAssocID="{182B7D64-38F3-412E-8BF4-43F0AE0AB1EC}" presName="Name10" presStyleLbl="parChTrans1D2" presStyleIdx="0" presStyleCnt="5"/>
      <dgm:spPr/>
      <dgm:t>
        <a:bodyPr/>
        <a:lstStyle/>
        <a:p>
          <a:endParaRPr lang="es-ES"/>
        </a:p>
      </dgm:t>
    </dgm:pt>
    <dgm:pt modelId="{39626769-7240-4484-B4D3-06CB1A6E5B03}" type="pres">
      <dgm:prSet presAssocID="{CCD7128E-EA96-4355-BD83-A574DEB154FA}" presName="hierRoot2" presStyleCnt="0"/>
      <dgm:spPr/>
      <dgm:t>
        <a:bodyPr/>
        <a:lstStyle/>
        <a:p>
          <a:endParaRPr lang="es-ES"/>
        </a:p>
      </dgm:t>
    </dgm:pt>
    <dgm:pt modelId="{7E69A7EC-7194-4CD0-B75A-C310003F1A07}" type="pres">
      <dgm:prSet presAssocID="{CCD7128E-EA96-4355-BD83-A574DEB154FA}" presName="composite2" presStyleCnt="0"/>
      <dgm:spPr/>
      <dgm:t>
        <a:bodyPr/>
        <a:lstStyle/>
        <a:p>
          <a:endParaRPr lang="es-ES"/>
        </a:p>
      </dgm:t>
    </dgm:pt>
    <dgm:pt modelId="{5D82AB21-D2A8-4589-8708-A58F25EF89B2}" type="pres">
      <dgm:prSet presAssocID="{CCD7128E-EA96-4355-BD83-A574DEB154FA}" presName="background2" presStyleLbl="node2" presStyleIdx="0" presStyleCnt="5"/>
      <dgm:spPr/>
      <dgm:t>
        <a:bodyPr/>
        <a:lstStyle/>
        <a:p>
          <a:endParaRPr lang="es-ES"/>
        </a:p>
      </dgm:t>
    </dgm:pt>
    <dgm:pt modelId="{90D3F30E-5C3C-468F-A285-BA33E8284639}" type="pres">
      <dgm:prSet presAssocID="{CCD7128E-EA96-4355-BD83-A574DEB154FA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417FF2-434B-4444-B0CF-3AD36FE5E9EA}" type="pres">
      <dgm:prSet presAssocID="{CCD7128E-EA96-4355-BD83-A574DEB154FA}" presName="hierChild3" presStyleCnt="0"/>
      <dgm:spPr/>
      <dgm:t>
        <a:bodyPr/>
        <a:lstStyle/>
        <a:p>
          <a:endParaRPr lang="es-ES"/>
        </a:p>
      </dgm:t>
    </dgm:pt>
    <dgm:pt modelId="{A48BF1B2-18C2-4162-B7C2-85031546E228}" type="pres">
      <dgm:prSet presAssocID="{7767CEB7-0C6C-4EBF-A5FF-7FB731566376}" presName="Name17" presStyleLbl="parChTrans1D3" presStyleIdx="0" presStyleCnt="5"/>
      <dgm:spPr/>
      <dgm:t>
        <a:bodyPr/>
        <a:lstStyle/>
        <a:p>
          <a:endParaRPr lang="es-ES"/>
        </a:p>
      </dgm:t>
    </dgm:pt>
    <dgm:pt modelId="{BF66ACA1-B114-48CC-A152-B77505948497}" type="pres">
      <dgm:prSet presAssocID="{A7521D28-2810-4176-9BC8-BC9F6B544FBB}" presName="hierRoot3" presStyleCnt="0"/>
      <dgm:spPr/>
      <dgm:t>
        <a:bodyPr/>
        <a:lstStyle/>
        <a:p>
          <a:endParaRPr lang="es-ES"/>
        </a:p>
      </dgm:t>
    </dgm:pt>
    <dgm:pt modelId="{31428435-2FB8-4DC0-ADE8-28856A2CE14B}" type="pres">
      <dgm:prSet presAssocID="{A7521D28-2810-4176-9BC8-BC9F6B544FBB}" presName="composite3" presStyleCnt="0"/>
      <dgm:spPr/>
      <dgm:t>
        <a:bodyPr/>
        <a:lstStyle/>
        <a:p>
          <a:endParaRPr lang="es-ES"/>
        </a:p>
      </dgm:t>
    </dgm:pt>
    <dgm:pt modelId="{9A1D4DCB-6423-4563-8B37-1CB5109FE77D}" type="pres">
      <dgm:prSet presAssocID="{A7521D28-2810-4176-9BC8-BC9F6B544FBB}" presName="background3" presStyleLbl="node3" presStyleIdx="0" presStyleCnt="5"/>
      <dgm:spPr/>
      <dgm:t>
        <a:bodyPr/>
        <a:lstStyle/>
        <a:p>
          <a:endParaRPr lang="es-ES"/>
        </a:p>
      </dgm:t>
    </dgm:pt>
    <dgm:pt modelId="{1C3AA2F0-4D2E-44DF-9756-3D4F989C67D8}" type="pres">
      <dgm:prSet presAssocID="{A7521D28-2810-4176-9BC8-BC9F6B544FB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B33806-1833-4532-A37E-7ACB509FDE4F}" type="pres">
      <dgm:prSet presAssocID="{A7521D28-2810-4176-9BC8-BC9F6B544FBB}" presName="hierChild4" presStyleCnt="0"/>
      <dgm:spPr/>
      <dgm:t>
        <a:bodyPr/>
        <a:lstStyle/>
        <a:p>
          <a:endParaRPr lang="es-ES"/>
        </a:p>
      </dgm:t>
    </dgm:pt>
    <dgm:pt modelId="{7DFAEF5C-D2CE-4545-A1B5-7184DA7AFC83}" type="pres">
      <dgm:prSet presAssocID="{430344DB-AE74-4AA4-ADA6-B2063CCC92FB}" presName="Name10" presStyleLbl="parChTrans1D2" presStyleIdx="1" presStyleCnt="5"/>
      <dgm:spPr/>
      <dgm:t>
        <a:bodyPr/>
        <a:lstStyle/>
        <a:p>
          <a:endParaRPr lang="es-ES"/>
        </a:p>
      </dgm:t>
    </dgm:pt>
    <dgm:pt modelId="{DEB8D507-6AB8-4DEB-89DE-ACDFB54B6C03}" type="pres">
      <dgm:prSet presAssocID="{8702EBDD-0B24-4A90-8125-0E6B6D163C3F}" presName="hierRoot2" presStyleCnt="0"/>
      <dgm:spPr/>
      <dgm:t>
        <a:bodyPr/>
        <a:lstStyle/>
        <a:p>
          <a:endParaRPr lang="es-ES"/>
        </a:p>
      </dgm:t>
    </dgm:pt>
    <dgm:pt modelId="{4B567903-DC9A-440A-8A2D-3006221BCB0D}" type="pres">
      <dgm:prSet presAssocID="{8702EBDD-0B24-4A90-8125-0E6B6D163C3F}" presName="composite2" presStyleCnt="0"/>
      <dgm:spPr/>
      <dgm:t>
        <a:bodyPr/>
        <a:lstStyle/>
        <a:p>
          <a:endParaRPr lang="es-ES"/>
        </a:p>
      </dgm:t>
    </dgm:pt>
    <dgm:pt modelId="{D4FE2CF8-3ECD-4D60-89D6-0F8F3377620C}" type="pres">
      <dgm:prSet presAssocID="{8702EBDD-0B24-4A90-8125-0E6B6D163C3F}" presName="background2" presStyleLbl="node2" presStyleIdx="1" presStyleCnt="5"/>
      <dgm:spPr/>
      <dgm:t>
        <a:bodyPr/>
        <a:lstStyle/>
        <a:p>
          <a:endParaRPr lang="es-ES"/>
        </a:p>
      </dgm:t>
    </dgm:pt>
    <dgm:pt modelId="{D9C324E3-FDDA-4050-B260-9139059A7F78}" type="pres">
      <dgm:prSet presAssocID="{8702EBDD-0B24-4A90-8125-0E6B6D163C3F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C43953E-2B34-420E-B155-F27328DC2014}" type="pres">
      <dgm:prSet presAssocID="{8702EBDD-0B24-4A90-8125-0E6B6D163C3F}" presName="hierChild3" presStyleCnt="0"/>
      <dgm:spPr/>
      <dgm:t>
        <a:bodyPr/>
        <a:lstStyle/>
        <a:p>
          <a:endParaRPr lang="es-ES"/>
        </a:p>
      </dgm:t>
    </dgm:pt>
    <dgm:pt modelId="{FDBC31BC-875A-47E8-9388-8080C813F41B}" type="pres">
      <dgm:prSet presAssocID="{202BCD74-C3DA-4140-95FC-8B0FCA518EB8}" presName="Name17" presStyleLbl="parChTrans1D3" presStyleIdx="1" presStyleCnt="5"/>
      <dgm:spPr/>
      <dgm:t>
        <a:bodyPr/>
        <a:lstStyle/>
        <a:p>
          <a:endParaRPr lang="es-ES"/>
        </a:p>
      </dgm:t>
    </dgm:pt>
    <dgm:pt modelId="{17640FEA-4BE6-4D3C-AAB6-CF20247F41FE}" type="pres">
      <dgm:prSet presAssocID="{1057716F-6D8C-4BCF-89A4-C6C22884CD09}" presName="hierRoot3" presStyleCnt="0"/>
      <dgm:spPr/>
      <dgm:t>
        <a:bodyPr/>
        <a:lstStyle/>
        <a:p>
          <a:endParaRPr lang="es-ES"/>
        </a:p>
      </dgm:t>
    </dgm:pt>
    <dgm:pt modelId="{1F65069F-68D5-4AB7-9AC0-33AD921DAEAA}" type="pres">
      <dgm:prSet presAssocID="{1057716F-6D8C-4BCF-89A4-C6C22884CD09}" presName="composite3" presStyleCnt="0"/>
      <dgm:spPr/>
      <dgm:t>
        <a:bodyPr/>
        <a:lstStyle/>
        <a:p>
          <a:endParaRPr lang="es-ES"/>
        </a:p>
      </dgm:t>
    </dgm:pt>
    <dgm:pt modelId="{28570353-78D8-43EF-985B-22AC7D57E816}" type="pres">
      <dgm:prSet presAssocID="{1057716F-6D8C-4BCF-89A4-C6C22884CD09}" presName="background3" presStyleLbl="node3" presStyleIdx="1" presStyleCnt="5"/>
      <dgm:spPr/>
      <dgm:t>
        <a:bodyPr/>
        <a:lstStyle/>
        <a:p>
          <a:endParaRPr lang="es-ES"/>
        </a:p>
      </dgm:t>
    </dgm:pt>
    <dgm:pt modelId="{AEB6AEDC-A9E4-4870-AFE3-A4A432E61EEB}" type="pres">
      <dgm:prSet presAssocID="{1057716F-6D8C-4BCF-89A4-C6C22884CD09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468A79D-FCC0-40E7-BD2D-B1AD7763CCB0}" type="pres">
      <dgm:prSet presAssocID="{1057716F-6D8C-4BCF-89A4-C6C22884CD09}" presName="hierChild4" presStyleCnt="0"/>
      <dgm:spPr/>
      <dgm:t>
        <a:bodyPr/>
        <a:lstStyle/>
        <a:p>
          <a:endParaRPr lang="es-ES"/>
        </a:p>
      </dgm:t>
    </dgm:pt>
    <dgm:pt modelId="{4038B4B4-72FC-4F43-B8A8-467B6CFADFEE}" type="pres">
      <dgm:prSet presAssocID="{F9DBE835-FF9E-4C47-859E-60436E172C13}" presName="Name10" presStyleLbl="parChTrans1D2" presStyleIdx="2" presStyleCnt="5"/>
      <dgm:spPr/>
      <dgm:t>
        <a:bodyPr/>
        <a:lstStyle/>
        <a:p>
          <a:endParaRPr lang="es-ES"/>
        </a:p>
      </dgm:t>
    </dgm:pt>
    <dgm:pt modelId="{BCC69A37-E5F3-4C1A-BCE1-9969FFB1EA66}" type="pres">
      <dgm:prSet presAssocID="{819B6334-A232-4944-95DB-88DAD27C8C71}" presName="hierRoot2" presStyleCnt="0"/>
      <dgm:spPr/>
      <dgm:t>
        <a:bodyPr/>
        <a:lstStyle/>
        <a:p>
          <a:endParaRPr lang="es-ES"/>
        </a:p>
      </dgm:t>
    </dgm:pt>
    <dgm:pt modelId="{BBF81C2E-7292-45A9-A216-E1A4B92E7E0B}" type="pres">
      <dgm:prSet presAssocID="{819B6334-A232-4944-95DB-88DAD27C8C71}" presName="composite2" presStyleCnt="0"/>
      <dgm:spPr/>
      <dgm:t>
        <a:bodyPr/>
        <a:lstStyle/>
        <a:p>
          <a:endParaRPr lang="es-ES"/>
        </a:p>
      </dgm:t>
    </dgm:pt>
    <dgm:pt modelId="{C3D555D3-3681-49CF-8A87-66953D9B52D2}" type="pres">
      <dgm:prSet presAssocID="{819B6334-A232-4944-95DB-88DAD27C8C71}" presName="background2" presStyleLbl="node2" presStyleIdx="2" presStyleCnt="5"/>
      <dgm:spPr/>
      <dgm:t>
        <a:bodyPr/>
        <a:lstStyle/>
        <a:p>
          <a:endParaRPr lang="es-ES"/>
        </a:p>
      </dgm:t>
    </dgm:pt>
    <dgm:pt modelId="{9DBC17CC-C053-4A4D-9FD1-C3B8519F20E6}" type="pres">
      <dgm:prSet presAssocID="{819B6334-A232-4944-95DB-88DAD27C8C71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1FDC0F4-BDD1-4C12-A974-00A7E45CAC4D}" type="pres">
      <dgm:prSet presAssocID="{819B6334-A232-4944-95DB-88DAD27C8C71}" presName="hierChild3" presStyleCnt="0"/>
      <dgm:spPr/>
      <dgm:t>
        <a:bodyPr/>
        <a:lstStyle/>
        <a:p>
          <a:endParaRPr lang="es-ES"/>
        </a:p>
      </dgm:t>
    </dgm:pt>
    <dgm:pt modelId="{5A416C7D-10F0-4D82-A39E-CD46C6EC8A41}" type="pres">
      <dgm:prSet presAssocID="{A89FFB36-473A-42C0-AE5B-8FC6ED3BC117}" presName="Name17" presStyleLbl="parChTrans1D3" presStyleIdx="2" presStyleCnt="5"/>
      <dgm:spPr/>
      <dgm:t>
        <a:bodyPr/>
        <a:lstStyle/>
        <a:p>
          <a:endParaRPr lang="es-ES"/>
        </a:p>
      </dgm:t>
    </dgm:pt>
    <dgm:pt modelId="{BC6BD089-817A-4A95-AC4D-511648C34237}" type="pres">
      <dgm:prSet presAssocID="{D3936749-5CD7-4045-8965-6A51188017C4}" presName="hierRoot3" presStyleCnt="0"/>
      <dgm:spPr/>
      <dgm:t>
        <a:bodyPr/>
        <a:lstStyle/>
        <a:p>
          <a:endParaRPr lang="es-ES"/>
        </a:p>
      </dgm:t>
    </dgm:pt>
    <dgm:pt modelId="{7067B41E-E250-48B7-AB1D-9C456AD8E575}" type="pres">
      <dgm:prSet presAssocID="{D3936749-5CD7-4045-8965-6A51188017C4}" presName="composite3" presStyleCnt="0"/>
      <dgm:spPr/>
      <dgm:t>
        <a:bodyPr/>
        <a:lstStyle/>
        <a:p>
          <a:endParaRPr lang="es-ES"/>
        </a:p>
      </dgm:t>
    </dgm:pt>
    <dgm:pt modelId="{64FEDE75-67EA-48D8-8C42-2A8E79572018}" type="pres">
      <dgm:prSet presAssocID="{D3936749-5CD7-4045-8965-6A51188017C4}" presName="background3" presStyleLbl="node3" presStyleIdx="2" presStyleCnt="5"/>
      <dgm:spPr/>
      <dgm:t>
        <a:bodyPr/>
        <a:lstStyle/>
        <a:p>
          <a:endParaRPr lang="es-ES"/>
        </a:p>
      </dgm:t>
    </dgm:pt>
    <dgm:pt modelId="{9EA4ECA7-C517-47D5-AB98-093CDE6CB31C}" type="pres">
      <dgm:prSet presAssocID="{D3936749-5CD7-4045-8965-6A51188017C4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736EEF-3F0C-40E8-B157-CFB7CA6B67E4}" type="pres">
      <dgm:prSet presAssocID="{D3936749-5CD7-4045-8965-6A51188017C4}" presName="hierChild4" presStyleCnt="0"/>
      <dgm:spPr/>
      <dgm:t>
        <a:bodyPr/>
        <a:lstStyle/>
        <a:p>
          <a:endParaRPr lang="es-ES"/>
        </a:p>
      </dgm:t>
    </dgm:pt>
    <dgm:pt modelId="{A1D96CE5-C596-4BD3-A855-AF124A0989EE}" type="pres">
      <dgm:prSet presAssocID="{AAAF13B8-9066-40E8-8D42-38D2CAD1F913}" presName="Name10" presStyleLbl="parChTrans1D2" presStyleIdx="3" presStyleCnt="5"/>
      <dgm:spPr/>
      <dgm:t>
        <a:bodyPr/>
        <a:lstStyle/>
        <a:p>
          <a:endParaRPr lang="es-ES"/>
        </a:p>
      </dgm:t>
    </dgm:pt>
    <dgm:pt modelId="{2E482A65-2956-4DC1-B349-9B91F1EDC705}" type="pres">
      <dgm:prSet presAssocID="{8465C8A0-718D-4957-B1A7-CD283CBD4147}" presName="hierRoot2" presStyleCnt="0"/>
      <dgm:spPr/>
      <dgm:t>
        <a:bodyPr/>
        <a:lstStyle/>
        <a:p>
          <a:endParaRPr lang="es-ES"/>
        </a:p>
      </dgm:t>
    </dgm:pt>
    <dgm:pt modelId="{42AC78A8-0B3F-48DE-A572-5FC09A70A9B1}" type="pres">
      <dgm:prSet presAssocID="{8465C8A0-718D-4957-B1A7-CD283CBD4147}" presName="composite2" presStyleCnt="0"/>
      <dgm:spPr/>
      <dgm:t>
        <a:bodyPr/>
        <a:lstStyle/>
        <a:p>
          <a:endParaRPr lang="es-ES"/>
        </a:p>
      </dgm:t>
    </dgm:pt>
    <dgm:pt modelId="{79FDD2B2-F1E8-4473-9AC3-A646BECE1F37}" type="pres">
      <dgm:prSet presAssocID="{8465C8A0-718D-4957-B1A7-CD283CBD4147}" presName="background2" presStyleLbl="node2" presStyleIdx="3" presStyleCnt="5"/>
      <dgm:spPr/>
      <dgm:t>
        <a:bodyPr/>
        <a:lstStyle/>
        <a:p>
          <a:endParaRPr lang="es-ES"/>
        </a:p>
      </dgm:t>
    </dgm:pt>
    <dgm:pt modelId="{4A8D03DD-7B27-44EE-9F27-C66B15A976AD}" type="pres">
      <dgm:prSet presAssocID="{8465C8A0-718D-4957-B1A7-CD283CBD4147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479F1B-53A0-4B40-9973-DCA44BB97D9C}" type="pres">
      <dgm:prSet presAssocID="{8465C8A0-718D-4957-B1A7-CD283CBD4147}" presName="hierChild3" presStyleCnt="0"/>
      <dgm:spPr/>
      <dgm:t>
        <a:bodyPr/>
        <a:lstStyle/>
        <a:p>
          <a:endParaRPr lang="es-ES"/>
        </a:p>
      </dgm:t>
    </dgm:pt>
    <dgm:pt modelId="{138B3F47-6FA0-4886-963C-01C48BDB7053}" type="pres">
      <dgm:prSet presAssocID="{5CA9688C-5654-4962-A32A-18BC872B5C5A}" presName="Name17" presStyleLbl="parChTrans1D3" presStyleIdx="3" presStyleCnt="5"/>
      <dgm:spPr/>
      <dgm:t>
        <a:bodyPr/>
        <a:lstStyle/>
        <a:p>
          <a:endParaRPr lang="es-ES"/>
        </a:p>
      </dgm:t>
    </dgm:pt>
    <dgm:pt modelId="{FFB6848C-27FA-42E1-8F02-2EFDDBAC61C2}" type="pres">
      <dgm:prSet presAssocID="{BD98120E-1714-4B44-9237-93423FDE77F5}" presName="hierRoot3" presStyleCnt="0"/>
      <dgm:spPr/>
      <dgm:t>
        <a:bodyPr/>
        <a:lstStyle/>
        <a:p>
          <a:endParaRPr lang="es-ES"/>
        </a:p>
      </dgm:t>
    </dgm:pt>
    <dgm:pt modelId="{12B75FFA-24DA-448C-B9EF-506610628CCD}" type="pres">
      <dgm:prSet presAssocID="{BD98120E-1714-4B44-9237-93423FDE77F5}" presName="composite3" presStyleCnt="0"/>
      <dgm:spPr/>
      <dgm:t>
        <a:bodyPr/>
        <a:lstStyle/>
        <a:p>
          <a:endParaRPr lang="es-ES"/>
        </a:p>
      </dgm:t>
    </dgm:pt>
    <dgm:pt modelId="{053D3252-E479-4CFD-B509-A047C1D99D4A}" type="pres">
      <dgm:prSet presAssocID="{BD98120E-1714-4B44-9237-93423FDE77F5}" presName="background3" presStyleLbl="node3" presStyleIdx="3" presStyleCnt="5"/>
      <dgm:spPr/>
      <dgm:t>
        <a:bodyPr/>
        <a:lstStyle/>
        <a:p>
          <a:endParaRPr lang="es-ES"/>
        </a:p>
      </dgm:t>
    </dgm:pt>
    <dgm:pt modelId="{976A568E-D5C3-45AC-A5B9-338C1E80C2B1}" type="pres">
      <dgm:prSet presAssocID="{BD98120E-1714-4B44-9237-93423FDE77F5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EB98C78-4C49-4486-8645-40971B308F67}" type="pres">
      <dgm:prSet presAssocID="{BD98120E-1714-4B44-9237-93423FDE77F5}" presName="hierChild4" presStyleCnt="0"/>
      <dgm:spPr/>
      <dgm:t>
        <a:bodyPr/>
        <a:lstStyle/>
        <a:p>
          <a:endParaRPr lang="es-ES"/>
        </a:p>
      </dgm:t>
    </dgm:pt>
    <dgm:pt modelId="{CD515EA9-E2A8-461E-A6E3-034D49D2B35E}" type="pres">
      <dgm:prSet presAssocID="{DD1D5FEA-6DF4-4153-86ED-5DD938E7E61A}" presName="Name10" presStyleLbl="parChTrans1D2" presStyleIdx="4" presStyleCnt="5"/>
      <dgm:spPr/>
      <dgm:t>
        <a:bodyPr/>
        <a:lstStyle/>
        <a:p>
          <a:endParaRPr lang="es-ES"/>
        </a:p>
      </dgm:t>
    </dgm:pt>
    <dgm:pt modelId="{AF931AB5-C606-4276-A89F-F2B4E6F13D4C}" type="pres">
      <dgm:prSet presAssocID="{B10E9181-AC1A-4014-AC7A-244DC7BAA6EA}" presName="hierRoot2" presStyleCnt="0"/>
      <dgm:spPr/>
      <dgm:t>
        <a:bodyPr/>
        <a:lstStyle/>
        <a:p>
          <a:endParaRPr lang="es-ES"/>
        </a:p>
      </dgm:t>
    </dgm:pt>
    <dgm:pt modelId="{F98599B4-A22E-4DC7-B236-A38EF1581589}" type="pres">
      <dgm:prSet presAssocID="{B10E9181-AC1A-4014-AC7A-244DC7BAA6EA}" presName="composite2" presStyleCnt="0"/>
      <dgm:spPr/>
      <dgm:t>
        <a:bodyPr/>
        <a:lstStyle/>
        <a:p>
          <a:endParaRPr lang="es-ES"/>
        </a:p>
      </dgm:t>
    </dgm:pt>
    <dgm:pt modelId="{B47C9BB3-45C4-420F-BC3D-A4E20F6330C5}" type="pres">
      <dgm:prSet presAssocID="{B10E9181-AC1A-4014-AC7A-244DC7BAA6EA}" presName="background2" presStyleLbl="node2" presStyleIdx="4" presStyleCnt="5"/>
      <dgm:spPr/>
      <dgm:t>
        <a:bodyPr/>
        <a:lstStyle/>
        <a:p>
          <a:endParaRPr lang="es-ES"/>
        </a:p>
      </dgm:t>
    </dgm:pt>
    <dgm:pt modelId="{70936E5C-4A17-4980-87D8-D7131D3F09D0}" type="pres">
      <dgm:prSet presAssocID="{B10E9181-AC1A-4014-AC7A-244DC7BAA6EA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272EF9-D68B-455D-934C-983FAEE0572C}" type="pres">
      <dgm:prSet presAssocID="{B10E9181-AC1A-4014-AC7A-244DC7BAA6EA}" presName="hierChild3" presStyleCnt="0"/>
      <dgm:spPr/>
      <dgm:t>
        <a:bodyPr/>
        <a:lstStyle/>
        <a:p>
          <a:endParaRPr lang="es-ES"/>
        </a:p>
      </dgm:t>
    </dgm:pt>
    <dgm:pt modelId="{E095CB83-46DE-47D5-88A6-AAA5FF683F0B}" type="pres">
      <dgm:prSet presAssocID="{E8FDA90C-6819-4625-84E4-01D48BF37E0A}" presName="Name17" presStyleLbl="parChTrans1D3" presStyleIdx="4" presStyleCnt="5"/>
      <dgm:spPr/>
      <dgm:t>
        <a:bodyPr/>
        <a:lstStyle/>
        <a:p>
          <a:endParaRPr lang="es-ES"/>
        </a:p>
      </dgm:t>
    </dgm:pt>
    <dgm:pt modelId="{B76BD8A0-5D01-452D-9461-2AFB95C62260}" type="pres">
      <dgm:prSet presAssocID="{B7BE5A42-B222-44E0-9D23-0BC382211135}" presName="hierRoot3" presStyleCnt="0"/>
      <dgm:spPr/>
      <dgm:t>
        <a:bodyPr/>
        <a:lstStyle/>
        <a:p>
          <a:endParaRPr lang="es-ES"/>
        </a:p>
      </dgm:t>
    </dgm:pt>
    <dgm:pt modelId="{2B5556CA-F184-4356-9005-6BBE214301FF}" type="pres">
      <dgm:prSet presAssocID="{B7BE5A42-B222-44E0-9D23-0BC382211135}" presName="composite3" presStyleCnt="0"/>
      <dgm:spPr/>
      <dgm:t>
        <a:bodyPr/>
        <a:lstStyle/>
        <a:p>
          <a:endParaRPr lang="es-ES"/>
        </a:p>
      </dgm:t>
    </dgm:pt>
    <dgm:pt modelId="{AC1A176E-0CA0-4C9E-BD3D-EF025CB15B83}" type="pres">
      <dgm:prSet presAssocID="{B7BE5A42-B222-44E0-9D23-0BC382211135}" presName="background3" presStyleLbl="node3" presStyleIdx="4" presStyleCnt="5"/>
      <dgm:spPr/>
      <dgm:t>
        <a:bodyPr/>
        <a:lstStyle/>
        <a:p>
          <a:endParaRPr lang="es-ES"/>
        </a:p>
      </dgm:t>
    </dgm:pt>
    <dgm:pt modelId="{012DDF36-9628-472E-9CD6-BFB8D020931F}" type="pres">
      <dgm:prSet presAssocID="{B7BE5A42-B222-44E0-9D23-0BC382211135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43A30FA-6468-44EE-A89A-374378691F4F}" type="pres">
      <dgm:prSet presAssocID="{B7BE5A42-B222-44E0-9D23-0BC382211135}" presName="hierChild4" presStyleCnt="0"/>
      <dgm:spPr/>
      <dgm:t>
        <a:bodyPr/>
        <a:lstStyle/>
        <a:p>
          <a:endParaRPr lang="es-ES"/>
        </a:p>
      </dgm:t>
    </dgm:pt>
  </dgm:ptLst>
  <dgm:cxnLst>
    <dgm:cxn modelId="{06DDDE43-7D7A-43C9-BB2A-39EEF7049CC0}" type="presOf" srcId="{CCD7128E-EA96-4355-BD83-A574DEB154FA}" destId="{90D3F30E-5C3C-468F-A285-BA33E8284639}" srcOrd="0" destOrd="0" presId="urn:microsoft.com/office/officeart/2005/8/layout/hierarchy1"/>
    <dgm:cxn modelId="{B0BBCD2D-0EFB-4DA5-943B-445718584194}" srcId="{1C5B7AF1-4A6B-4D58-AE3C-6DB07A7B5CBA}" destId="{8465C8A0-718D-4957-B1A7-CD283CBD4147}" srcOrd="3" destOrd="0" parTransId="{AAAF13B8-9066-40E8-8D42-38D2CAD1F913}" sibTransId="{7A3CA21A-3D9A-4DB5-89F2-DBA922285264}"/>
    <dgm:cxn modelId="{8C4342F4-F772-414C-B5B9-8D2A487A11A7}" srcId="{1C5B7AF1-4A6B-4D58-AE3C-6DB07A7B5CBA}" destId="{8702EBDD-0B24-4A90-8125-0E6B6D163C3F}" srcOrd="1" destOrd="0" parTransId="{430344DB-AE74-4AA4-ADA6-B2063CCC92FB}" sibTransId="{8102277D-75F4-49F6-8DD2-B01E496EF7B4}"/>
    <dgm:cxn modelId="{2B480623-45AF-470B-9424-8F53AE844975}" type="presOf" srcId="{8702EBDD-0B24-4A90-8125-0E6B6D163C3F}" destId="{D9C324E3-FDDA-4050-B260-9139059A7F78}" srcOrd="0" destOrd="0" presId="urn:microsoft.com/office/officeart/2005/8/layout/hierarchy1"/>
    <dgm:cxn modelId="{3768C950-7832-46DA-9464-66858CD5698D}" type="presOf" srcId="{1C5B7AF1-4A6B-4D58-AE3C-6DB07A7B5CBA}" destId="{4545325A-9280-45FE-871C-A2E4B94B8515}" srcOrd="0" destOrd="0" presId="urn:microsoft.com/office/officeart/2005/8/layout/hierarchy1"/>
    <dgm:cxn modelId="{221DCD90-91FA-4A60-9669-03EE41E2721D}" type="presOf" srcId="{A89FFB36-473A-42C0-AE5B-8FC6ED3BC117}" destId="{5A416C7D-10F0-4D82-A39E-CD46C6EC8A41}" srcOrd="0" destOrd="0" presId="urn:microsoft.com/office/officeart/2005/8/layout/hierarchy1"/>
    <dgm:cxn modelId="{F56DF68F-E238-499A-A8B2-A54D21F7230F}" type="presOf" srcId="{8465C8A0-718D-4957-B1A7-CD283CBD4147}" destId="{4A8D03DD-7B27-44EE-9F27-C66B15A976AD}" srcOrd="0" destOrd="0" presId="urn:microsoft.com/office/officeart/2005/8/layout/hierarchy1"/>
    <dgm:cxn modelId="{F312F0AC-4235-4082-9951-E24D58C703B6}" type="presOf" srcId="{B7BE5A42-B222-44E0-9D23-0BC382211135}" destId="{012DDF36-9628-472E-9CD6-BFB8D020931F}" srcOrd="0" destOrd="0" presId="urn:microsoft.com/office/officeart/2005/8/layout/hierarchy1"/>
    <dgm:cxn modelId="{CBECD8FA-E0AA-4F0A-ACB2-E5F660ACDEFA}" type="presOf" srcId="{1057716F-6D8C-4BCF-89A4-C6C22884CD09}" destId="{AEB6AEDC-A9E4-4870-AFE3-A4A432E61EEB}" srcOrd="0" destOrd="0" presId="urn:microsoft.com/office/officeart/2005/8/layout/hierarchy1"/>
    <dgm:cxn modelId="{8D69EAA9-16E8-44E7-88F5-C3597DF69149}" type="presOf" srcId="{202BCD74-C3DA-4140-95FC-8B0FCA518EB8}" destId="{FDBC31BC-875A-47E8-9388-8080C813F41B}" srcOrd="0" destOrd="0" presId="urn:microsoft.com/office/officeart/2005/8/layout/hierarchy1"/>
    <dgm:cxn modelId="{66D6A3C6-459F-4559-8C8D-CEA519D4150E}" type="presOf" srcId="{7767CEB7-0C6C-4EBF-A5FF-7FB731566376}" destId="{A48BF1B2-18C2-4162-B7C2-85031546E228}" srcOrd="0" destOrd="0" presId="urn:microsoft.com/office/officeart/2005/8/layout/hierarchy1"/>
    <dgm:cxn modelId="{B8FA45AF-B61D-47D3-A0E8-EA0F830CB2D8}" type="presOf" srcId="{430344DB-AE74-4AA4-ADA6-B2063CCC92FB}" destId="{7DFAEF5C-D2CE-4545-A1B5-7184DA7AFC83}" srcOrd="0" destOrd="0" presId="urn:microsoft.com/office/officeart/2005/8/layout/hierarchy1"/>
    <dgm:cxn modelId="{1330086F-E2A0-4C6E-A06D-5854CFDFC3DC}" type="presOf" srcId="{F9DBE835-FF9E-4C47-859E-60436E172C13}" destId="{4038B4B4-72FC-4F43-B8A8-467B6CFADFEE}" srcOrd="0" destOrd="0" presId="urn:microsoft.com/office/officeart/2005/8/layout/hierarchy1"/>
    <dgm:cxn modelId="{CA1D4A5B-7F8F-41CA-82D2-B8139890529E}" type="presOf" srcId="{AAAF13B8-9066-40E8-8D42-38D2CAD1F913}" destId="{A1D96CE5-C596-4BD3-A855-AF124A0989EE}" srcOrd="0" destOrd="0" presId="urn:microsoft.com/office/officeart/2005/8/layout/hierarchy1"/>
    <dgm:cxn modelId="{152B65DA-1FB5-4034-AA77-62563E03051D}" srcId="{1C5B7AF1-4A6B-4D58-AE3C-6DB07A7B5CBA}" destId="{CCD7128E-EA96-4355-BD83-A574DEB154FA}" srcOrd="0" destOrd="0" parTransId="{182B7D64-38F3-412E-8BF4-43F0AE0AB1EC}" sibTransId="{D4E224C2-AA1D-4109-A131-8C619B11DE55}"/>
    <dgm:cxn modelId="{6A1EE963-1FB5-4D58-A31F-B3FBE5B97F90}" srcId="{8702EBDD-0B24-4A90-8125-0E6B6D163C3F}" destId="{1057716F-6D8C-4BCF-89A4-C6C22884CD09}" srcOrd="0" destOrd="0" parTransId="{202BCD74-C3DA-4140-95FC-8B0FCA518EB8}" sibTransId="{9A6AC7F0-A5FD-48CB-9F9F-EB56E098048B}"/>
    <dgm:cxn modelId="{9F72304D-7266-4D0E-8F74-59E962A8CC21}" type="presOf" srcId="{819B6334-A232-4944-95DB-88DAD27C8C71}" destId="{9DBC17CC-C053-4A4D-9FD1-C3B8519F20E6}" srcOrd="0" destOrd="0" presId="urn:microsoft.com/office/officeart/2005/8/layout/hierarchy1"/>
    <dgm:cxn modelId="{D2AB6CA8-4857-445A-A3D0-BB5FEAD0698B}" type="presOf" srcId="{5CA9688C-5654-4962-A32A-18BC872B5C5A}" destId="{138B3F47-6FA0-4886-963C-01C48BDB7053}" srcOrd="0" destOrd="0" presId="urn:microsoft.com/office/officeart/2005/8/layout/hierarchy1"/>
    <dgm:cxn modelId="{5AC5795E-EE9E-422F-9A32-F6659B07BCD9}" type="presOf" srcId="{B10E9181-AC1A-4014-AC7A-244DC7BAA6EA}" destId="{70936E5C-4A17-4980-87D8-D7131D3F09D0}" srcOrd="0" destOrd="0" presId="urn:microsoft.com/office/officeart/2005/8/layout/hierarchy1"/>
    <dgm:cxn modelId="{00A40D31-CEAA-4587-8B00-41C5B26514D8}" type="presOf" srcId="{BAE7ED50-C067-4899-B268-0E36AF8DC5BD}" destId="{3393C757-C4E6-4D99-B3C1-B4A3DFA2523F}" srcOrd="0" destOrd="0" presId="urn:microsoft.com/office/officeart/2005/8/layout/hierarchy1"/>
    <dgm:cxn modelId="{DC6AF6A9-F6F1-4D4A-B030-759022F6E87A}" type="presOf" srcId="{E8FDA90C-6819-4625-84E4-01D48BF37E0A}" destId="{E095CB83-46DE-47D5-88A6-AAA5FF683F0B}" srcOrd="0" destOrd="0" presId="urn:microsoft.com/office/officeart/2005/8/layout/hierarchy1"/>
    <dgm:cxn modelId="{7A95F132-5809-4C3A-A746-452ABF476A73}" type="presOf" srcId="{D3936749-5CD7-4045-8965-6A51188017C4}" destId="{9EA4ECA7-C517-47D5-AB98-093CDE6CB31C}" srcOrd="0" destOrd="0" presId="urn:microsoft.com/office/officeart/2005/8/layout/hierarchy1"/>
    <dgm:cxn modelId="{983ADE07-F22E-4D43-BCC9-EC67A8FD67F2}" srcId="{1C5B7AF1-4A6B-4D58-AE3C-6DB07A7B5CBA}" destId="{819B6334-A232-4944-95DB-88DAD27C8C71}" srcOrd="2" destOrd="0" parTransId="{F9DBE835-FF9E-4C47-859E-60436E172C13}" sibTransId="{36A3C0A8-BE36-4DA4-A935-9A5882E7A267}"/>
    <dgm:cxn modelId="{61F32998-2220-4FBC-89B2-6539BBD02F2E}" srcId="{8465C8A0-718D-4957-B1A7-CD283CBD4147}" destId="{BD98120E-1714-4B44-9237-93423FDE77F5}" srcOrd="0" destOrd="0" parTransId="{5CA9688C-5654-4962-A32A-18BC872B5C5A}" sibTransId="{AE564BA7-FA43-4656-BB20-2267F5242280}"/>
    <dgm:cxn modelId="{46694B76-4FC7-4892-BB98-8706A0FE397D}" srcId="{819B6334-A232-4944-95DB-88DAD27C8C71}" destId="{D3936749-5CD7-4045-8965-6A51188017C4}" srcOrd="0" destOrd="0" parTransId="{A89FFB36-473A-42C0-AE5B-8FC6ED3BC117}" sibTransId="{FD85A415-5980-4826-B0E4-C6249CE7D2F0}"/>
    <dgm:cxn modelId="{CDA1B302-00CF-4B52-9E87-BFB0140BCA00}" srcId="{B10E9181-AC1A-4014-AC7A-244DC7BAA6EA}" destId="{B7BE5A42-B222-44E0-9D23-0BC382211135}" srcOrd="0" destOrd="0" parTransId="{E8FDA90C-6819-4625-84E4-01D48BF37E0A}" sibTransId="{BD2FE4D7-E49A-4530-8C77-FE7234485548}"/>
    <dgm:cxn modelId="{B0E1DC01-B9FE-4638-B9E9-42E5248E4F6A}" srcId="{1C5B7AF1-4A6B-4D58-AE3C-6DB07A7B5CBA}" destId="{B10E9181-AC1A-4014-AC7A-244DC7BAA6EA}" srcOrd="4" destOrd="0" parTransId="{DD1D5FEA-6DF4-4153-86ED-5DD938E7E61A}" sibTransId="{F294F960-14D5-4854-A60C-CA1045281C55}"/>
    <dgm:cxn modelId="{D0A89437-DB3C-4FFF-82D8-9389C855AA5F}" type="presOf" srcId="{A7521D28-2810-4176-9BC8-BC9F6B544FBB}" destId="{1C3AA2F0-4D2E-44DF-9756-3D4F989C67D8}" srcOrd="0" destOrd="0" presId="urn:microsoft.com/office/officeart/2005/8/layout/hierarchy1"/>
    <dgm:cxn modelId="{7A042CDD-8B55-4FB4-B3F0-56D3940AE257}" type="presOf" srcId="{182B7D64-38F3-412E-8BF4-43F0AE0AB1EC}" destId="{40FA7A00-3D9A-4BD4-8EB1-3C3EF977CCAE}" srcOrd="0" destOrd="0" presId="urn:microsoft.com/office/officeart/2005/8/layout/hierarchy1"/>
    <dgm:cxn modelId="{6280EEC7-8763-4453-9C46-9F813BE4BF10}" type="presOf" srcId="{DD1D5FEA-6DF4-4153-86ED-5DD938E7E61A}" destId="{CD515EA9-E2A8-461E-A6E3-034D49D2B35E}" srcOrd="0" destOrd="0" presId="urn:microsoft.com/office/officeart/2005/8/layout/hierarchy1"/>
    <dgm:cxn modelId="{FF853B43-6564-441E-A36B-7AF05C3793BB}" type="presOf" srcId="{BD98120E-1714-4B44-9237-93423FDE77F5}" destId="{976A568E-D5C3-45AC-A5B9-338C1E80C2B1}" srcOrd="0" destOrd="0" presId="urn:microsoft.com/office/officeart/2005/8/layout/hierarchy1"/>
    <dgm:cxn modelId="{0EB0687D-0CDB-4F59-B43B-CE3107240662}" srcId="{BAE7ED50-C067-4899-B268-0E36AF8DC5BD}" destId="{1C5B7AF1-4A6B-4D58-AE3C-6DB07A7B5CBA}" srcOrd="0" destOrd="0" parTransId="{17793374-9E80-4135-AB6F-31075E769B3C}" sibTransId="{210C4F25-7216-4959-B492-20FE736BD84E}"/>
    <dgm:cxn modelId="{17D82A88-8842-487D-83DA-7030C141DE0B}" srcId="{CCD7128E-EA96-4355-BD83-A574DEB154FA}" destId="{A7521D28-2810-4176-9BC8-BC9F6B544FBB}" srcOrd="0" destOrd="0" parTransId="{7767CEB7-0C6C-4EBF-A5FF-7FB731566376}" sibTransId="{453CD1A2-910D-42E4-A949-BFA0537B8E04}"/>
    <dgm:cxn modelId="{2CEE7786-6921-497A-B04E-3728ACAD6155}" type="presParOf" srcId="{3393C757-C4E6-4D99-B3C1-B4A3DFA2523F}" destId="{CA8D5E6D-926F-46BF-8591-E9758327D911}" srcOrd="0" destOrd="0" presId="urn:microsoft.com/office/officeart/2005/8/layout/hierarchy1"/>
    <dgm:cxn modelId="{5A4D6B22-69A1-4299-B28C-22C12C71051D}" type="presParOf" srcId="{CA8D5E6D-926F-46BF-8591-E9758327D911}" destId="{F6D260F5-5004-481E-94AD-842BE5D2069A}" srcOrd="0" destOrd="0" presId="urn:microsoft.com/office/officeart/2005/8/layout/hierarchy1"/>
    <dgm:cxn modelId="{1A02B58D-E367-48F9-88CF-F95A41D09BC7}" type="presParOf" srcId="{F6D260F5-5004-481E-94AD-842BE5D2069A}" destId="{0A887A6A-DC80-4990-950E-C7CD2C0C5FF2}" srcOrd="0" destOrd="0" presId="urn:microsoft.com/office/officeart/2005/8/layout/hierarchy1"/>
    <dgm:cxn modelId="{0FDD5954-48B8-4A4F-B3F3-6118B1880155}" type="presParOf" srcId="{F6D260F5-5004-481E-94AD-842BE5D2069A}" destId="{4545325A-9280-45FE-871C-A2E4B94B8515}" srcOrd="1" destOrd="0" presId="urn:microsoft.com/office/officeart/2005/8/layout/hierarchy1"/>
    <dgm:cxn modelId="{B795C25A-D911-4D3C-ABF5-5E3EA488D8BD}" type="presParOf" srcId="{CA8D5E6D-926F-46BF-8591-E9758327D911}" destId="{EFBA1BD5-A29D-44C6-B5F5-5DFCDC8D6A7C}" srcOrd="1" destOrd="0" presId="urn:microsoft.com/office/officeart/2005/8/layout/hierarchy1"/>
    <dgm:cxn modelId="{0FB98E5B-90AD-4FA9-9A5A-F3B73410AC39}" type="presParOf" srcId="{EFBA1BD5-A29D-44C6-B5F5-5DFCDC8D6A7C}" destId="{40FA7A00-3D9A-4BD4-8EB1-3C3EF977CCAE}" srcOrd="0" destOrd="0" presId="urn:microsoft.com/office/officeart/2005/8/layout/hierarchy1"/>
    <dgm:cxn modelId="{B73C344F-1AFD-41F7-B801-6E4834E9D45C}" type="presParOf" srcId="{EFBA1BD5-A29D-44C6-B5F5-5DFCDC8D6A7C}" destId="{39626769-7240-4484-B4D3-06CB1A6E5B03}" srcOrd="1" destOrd="0" presId="urn:microsoft.com/office/officeart/2005/8/layout/hierarchy1"/>
    <dgm:cxn modelId="{129C99DE-0987-4358-9790-2FB6784A44BD}" type="presParOf" srcId="{39626769-7240-4484-B4D3-06CB1A6E5B03}" destId="{7E69A7EC-7194-4CD0-B75A-C310003F1A07}" srcOrd="0" destOrd="0" presId="urn:microsoft.com/office/officeart/2005/8/layout/hierarchy1"/>
    <dgm:cxn modelId="{390DE794-BCEA-44B0-9D5F-754E20E3FCC4}" type="presParOf" srcId="{7E69A7EC-7194-4CD0-B75A-C310003F1A07}" destId="{5D82AB21-D2A8-4589-8708-A58F25EF89B2}" srcOrd="0" destOrd="0" presId="urn:microsoft.com/office/officeart/2005/8/layout/hierarchy1"/>
    <dgm:cxn modelId="{1D072651-39C0-4433-B335-F07DB8C33AF6}" type="presParOf" srcId="{7E69A7EC-7194-4CD0-B75A-C310003F1A07}" destId="{90D3F30E-5C3C-468F-A285-BA33E8284639}" srcOrd="1" destOrd="0" presId="urn:microsoft.com/office/officeart/2005/8/layout/hierarchy1"/>
    <dgm:cxn modelId="{565E6DDE-8853-4978-BA92-45C951A5DDD7}" type="presParOf" srcId="{39626769-7240-4484-B4D3-06CB1A6E5B03}" destId="{0A417FF2-434B-4444-B0CF-3AD36FE5E9EA}" srcOrd="1" destOrd="0" presId="urn:microsoft.com/office/officeart/2005/8/layout/hierarchy1"/>
    <dgm:cxn modelId="{0F3F381D-F941-4CE8-A770-A725D23217A9}" type="presParOf" srcId="{0A417FF2-434B-4444-B0CF-3AD36FE5E9EA}" destId="{A48BF1B2-18C2-4162-B7C2-85031546E228}" srcOrd="0" destOrd="0" presId="urn:microsoft.com/office/officeart/2005/8/layout/hierarchy1"/>
    <dgm:cxn modelId="{70B2D566-1631-4894-83F8-10A40AD38BFF}" type="presParOf" srcId="{0A417FF2-434B-4444-B0CF-3AD36FE5E9EA}" destId="{BF66ACA1-B114-48CC-A152-B77505948497}" srcOrd="1" destOrd="0" presId="urn:microsoft.com/office/officeart/2005/8/layout/hierarchy1"/>
    <dgm:cxn modelId="{9C253144-897D-4220-A9E4-6B736694BF8C}" type="presParOf" srcId="{BF66ACA1-B114-48CC-A152-B77505948497}" destId="{31428435-2FB8-4DC0-ADE8-28856A2CE14B}" srcOrd="0" destOrd="0" presId="urn:microsoft.com/office/officeart/2005/8/layout/hierarchy1"/>
    <dgm:cxn modelId="{D122F1A3-64D3-4A0B-98A0-BAEF71B7F87B}" type="presParOf" srcId="{31428435-2FB8-4DC0-ADE8-28856A2CE14B}" destId="{9A1D4DCB-6423-4563-8B37-1CB5109FE77D}" srcOrd="0" destOrd="0" presId="urn:microsoft.com/office/officeart/2005/8/layout/hierarchy1"/>
    <dgm:cxn modelId="{92DFA941-8CAA-4E4C-95E2-1AFCAC4907E4}" type="presParOf" srcId="{31428435-2FB8-4DC0-ADE8-28856A2CE14B}" destId="{1C3AA2F0-4D2E-44DF-9756-3D4F989C67D8}" srcOrd="1" destOrd="0" presId="urn:microsoft.com/office/officeart/2005/8/layout/hierarchy1"/>
    <dgm:cxn modelId="{704A10EE-13D0-4472-8AA1-34BD1326A7DA}" type="presParOf" srcId="{BF66ACA1-B114-48CC-A152-B77505948497}" destId="{4AB33806-1833-4532-A37E-7ACB509FDE4F}" srcOrd="1" destOrd="0" presId="urn:microsoft.com/office/officeart/2005/8/layout/hierarchy1"/>
    <dgm:cxn modelId="{E203B962-3718-48C0-AB92-49B3FC551657}" type="presParOf" srcId="{EFBA1BD5-A29D-44C6-B5F5-5DFCDC8D6A7C}" destId="{7DFAEF5C-D2CE-4545-A1B5-7184DA7AFC83}" srcOrd="2" destOrd="0" presId="urn:microsoft.com/office/officeart/2005/8/layout/hierarchy1"/>
    <dgm:cxn modelId="{6FE11567-E825-4AD1-A03E-9551EABFF6EC}" type="presParOf" srcId="{EFBA1BD5-A29D-44C6-B5F5-5DFCDC8D6A7C}" destId="{DEB8D507-6AB8-4DEB-89DE-ACDFB54B6C03}" srcOrd="3" destOrd="0" presId="urn:microsoft.com/office/officeart/2005/8/layout/hierarchy1"/>
    <dgm:cxn modelId="{88BECC77-5E73-4FED-8806-2CB7B86E9D97}" type="presParOf" srcId="{DEB8D507-6AB8-4DEB-89DE-ACDFB54B6C03}" destId="{4B567903-DC9A-440A-8A2D-3006221BCB0D}" srcOrd="0" destOrd="0" presId="urn:microsoft.com/office/officeart/2005/8/layout/hierarchy1"/>
    <dgm:cxn modelId="{564E0C5A-F05E-41BC-BEFB-BC753A1CF63C}" type="presParOf" srcId="{4B567903-DC9A-440A-8A2D-3006221BCB0D}" destId="{D4FE2CF8-3ECD-4D60-89D6-0F8F3377620C}" srcOrd="0" destOrd="0" presId="urn:microsoft.com/office/officeart/2005/8/layout/hierarchy1"/>
    <dgm:cxn modelId="{60E97051-78EB-4EBC-8BCB-5E4C4FECB9F4}" type="presParOf" srcId="{4B567903-DC9A-440A-8A2D-3006221BCB0D}" destId="{D9C324E3-FDDA-4050-B260-9139059A7F78}" srcOrd="1" destOrd="0" presId="urn:microsoft.com/office/officeart/2005/8/layout/hierarchy1"/>
    <dgm:cxn modelId="{C5CB6390-B0FF-414F-8160-B84CAE0A1321}" type="presParOf" srcId="{DEB8D507-6AB8-4DEB-89DE-ACDFB54B6C03}" destId="{5C43953E-2B34-420E-B155-F27328DC2014}" srcOrd="1" destOrd="0" presId="urn:microsoft.com/office/officeart/2005/8/layout/hierarchy1"/>
    <dgm:cxn modelId="{6CB767E6-7280-4C05-9288-1EC98D4270E5}" type="presParOf" srcId="{5C43953E-2B34-420E-B155-F27328DC2014}" destId="{FDBC31BC-875A-47E8-9388-8080C813F41B}" srcOrd="0" destOrd="0" presId="urn:microsoft.com/office/officeart/2005/8/layout/hierarchy1"/>
    <dgm:cxn modelId="{15102084-D5FA-4167-816A-982F538D5447}" type="presParOf" srcId="{5C43953E-2B34-420E-B155-F27328DC2014}" destId="{17640FEA-4BE6-4D3C-AAB6-CF20247F41FE}" srcOrd="1" destOrd="0" presId="urn:microsoft.com/office/officeart/2005/8/layout/hierarchy1"/>
    <dgm:cxn modelId="{F105FD27-7564-4398-93A2-EABEA494579D}" type="presParOf" srcId="{17640FEA-4BE6-4D3C-AAB6-CF20247F41FE}" destId="{1F65069F-68D5-4AB7-9AC0-33AD921DAEAA}" srcOrd="0" destOrd="0" presId="urn:microsoft.com/office/officeart/2005/8/layout/hierarchy1"/>
    <dgm:cxn modelId="{37E136BB-75ED-43A2-9A04-43DABA344D3A}" type="presParOf" srcId="{1F65069F-68D5-4AB7-9AC0-33AD921DAEAA}" destId="{28570353-78D8-43EF-985B-22AC7D57E816}" srcOrd="0" destOrd="0" presId="urn:microsoft.com/office/officeart/2005/8/layout/hierarchy1"/>
    <dgm:cxn modelId="{5744B2D6-3B29-4CB8-A95A-232D2C00356B}" type="presParOf" srcId="{1F65069F-68D5-4AB7-9AC0-33AD921DAEAA}" destId="{AEB6AEDC-A9E4-4870-AFE3-A4A432E61EEB}" srcOrd="1" destOrd="0" presId="urn:microsoft.com/office/officeart/2005/8/layout/hierarchy1"/>
    <dgm:cxn modelId="{DDE3DF00-34AC-45FF-9619-320A1755D7CA}" type="presParOf" srcId="{17640FEA-4BE6-4D3C-AAB6-CF20247F41FE}" destId="{1468A79D-FCC0-40E7-BD2D-B1AD7763CCB0}" srcOrd="1" destOrd="0" presId="urn:microsoft.com/office/officeart/2005/8/layout/hierarchy1"/>
    <dgm:cxn modelId="{C44C3122-479A-47E4-850C-5B21D1E7898A}" type="presParOf" srcId="{EFBA1BD5-A29D-44C6-B5F5-5DFCDC8D6A7C}" destId="{4038B4B4-72FC-4F43-B8A8-467B6CFADFEE}" srcOrd="4" destOrd="0" presId="urn:microsoft.com/office/officeart/2005/8/layout/hierarchy1"/>
    <dgm:cxn modelId="{FBC4191A-F6EB-48D7-A6D5-920E1E95A5B8}" type="presParOf" srcId="{EFBA1BD5-A29D-44C6-B5F5-5DFCDC8D6A7C}" destId="{BCC69A37-E5F3-4C1A-BCE1-9969FFB1EA66}" srcOrd="5" destOrd="0" presId="urn:microsoft.com/office/officeart/2005/8/layout/hierarchy1"/>
    <dgm:cxn modelId="{1B184235-C12C-4A10-B6D1-C60D9A248388}" type="presParOf" srcId="{BCC69A37-E5F3-4C1A-BCE1-9969FFB1EA66}" destId="{BBF81C2E-7292-45A9-A216-E1A4B92E7E0B}" srcOrd="0" destOrd="0" presId="urn:microsoft.com/office/officeart/2005/8/layout/hierarchy1"/>
    <dgm:cxn modelId="{3555997E-7F39-400C-B7FF-807938BB58CD}" type="presParOf" srcId="{BBF81C2E-7292-45A9-A216-E1A4B92E7E0B}" destId="{C3D555D3-3681-49CF-8A87-66953D9B52D2}" srcOrd="0" destOrd="0" presId="urn:microsoft.com/office/officeart/2005/8/layout/hierarchy1"/>
    <dgm:cxn modelId="{D23E113D-36AF-4B25-AA5D-0A9CB7ACA3A5}" type="presParOf" srcId="{BBF81C2E-7292-45A9-A216-E1A4B92E7E0B}" destId="{9DBC17CC-C053-4A4D-9FD1-C3B8519F20E6}" srcOrd="1" destOrd="0" presId="urn:microsoft.com/office/officeart/2005/8/layout/hierarchy1"/>
    <dgm:cxn modelId="{EA2563AF-457D-4728-A025-7224D2068BD9}" type="presParOf" srcId="{BCC69A37-E5F3-4C1A-BCE1-9969FFB1EA66}" destId="{B1FDC0F4-BDD1-4C12-A974-00A7E45CAC4D}" srcOrd="1" destOrd="0" presId="urn:microsoft.com/office/officeart/2005/8/layout/hierarchy1"/>
    <dgm:cxn modelId="{4EE108C9-835A-4A05-9D7F-E70FBA7EF6FF}" type="presParOf" srcId="{B1FDC0F4-BDD1-4C12-A974-00A7E45CAC4D}" destId="{5A416C7D-10F0-4D82-A39E-CD46C6EC8A41}" srcOrd="0" destOrd="0" presId="urn:microsoft.com/office/officeart/2005/8/layout/hierarchy1"/>
    <dgm:cxn modelId="{716E0E75-4B75-4BB3-B651-E8F974FBAD72}" type="presParOf" srcId="{B1FDC0F4-BDD1-4C12-A974-00A7E45CAC4D}" destId="{BC6BD089-817A-4A95-AC4D-511648C34237}" srcOrd="1" destOrd="0" presId="urn:microsoft.com/office/officeart/2005/8/layout/hierarchy1"/>
    <dgm:cxn modelId="{77BD2AAB-32BD-4053-B6CB-47F402B741CE}" type="presParOf" srcId="{BC6BD089-817A-4A95-AC4D-511648C34237}" destId="{7067B41E-E250-48B7-AB1D-9C456AD8E575}" srcOrd="0" destOrd="0" presId="urn:microsoft.com/office/officeart/2005/8/layout/hierarchy1"/>
    <dgm:cxn modelId="{16E3C6C8-F758-4064-91AE-70E54F73C767}" type="presParOf" srcId="{7067B41E-E250-48B7-AB1D-9C456AD8E575}" destId="{64FEDE75-67EA-48D8-8C42-2A8E79572018}" srcOrd="0" destOrd="0" presId="urn:microsoft.com/office/officeart/2005/8/layout/hierarchy1"/>
    <dgm:cxn modelId="{753251A7-A5D6-40A7-94B7-3DCCB0FDF208}" type="presParOf" srcId="{7067B41E-E250-48B7-AB1D-9C456AD8E575}" destId="{9EA4ECA7-C517-47D5-AB98-093CDE6CB31C}" srcOrd="1" destOrd="0" presId="urn:microsoft.com/office/officeart/2005/8/layout/hierarchy1"/>
    <dgm:cxn modelId="{9E2D5E17-2A91-4D96-B3EA-08E20F2693DF}" type="presParOf" srcId="{BC6BD089-817A-4A95-AC4D-511648C34237}" destId="{5E736EEF-3F0C-40E8-B157-CFB7CA6B67E4}" srcOrd="1" destOrd="0" presId="urn:microsoft.com/office/officeart/2005/8/layout/hierarchy1"/>
    <dgm:cxn modelId="{BDC562E2-63D9-4083-B8C7-E0C8C6400709}" type="presParOf" srcId="{EFBA1BD5-A29D-44C6-B5F5-5DFCDC8D6A7C}" destId="{A1D96CE5-C596-4BD3-A855-AF124A0989EE}" srcOrd="6" destOrd="0" presId="urn:microsoft.com/office/officeart/2005/8/layout/hierarchy1"/>
    <dgm:cxn modelId="{3FF25E6B-DAC3-489D-9CB6-470C05EBC8D7}" type="presParOf" srcId="{EFBA1BD5-A29D-44C6-B5F5-5DFCDC8D6A7C}" destId="{2E482A65-2956-4DC1-B349-9B91F1EDC705}" srcOrd="7" destOrd="0" presId="urn:microsoft.com/office/officeart/2005/8/layout/hierarchy1"/>
    <dgm:cxn modelId="{6E12576E-A46F-4401-B831-FCEDFB7FA07C}" type="presParOf" srcId="{2E482A65-2956-4DC1-B349-9B91F1EDC705}" destId="{42AC78A8-0B3F-48DE-A572-5FC09A70A9B1}" srcOrd="0" destOrd="0" presId="urn:microsoft.com/office/officeart/2005/8/layout/hierarchy1"/>
    <dgm:cxn modelId="{14142B61-0CD6-4DB5-92BF-AC6457C096C7}" type="presParOf" srcId="{42AC78A8-0B3F-48DE-A572-5FC09A70A9B1}" destId="{79FDD2B2-F1E8-4473-9AC3-A646BECE1F37}" srcOrd="0" destOrd="0" presId="urn:microsoft.com/office/officeart/2005/8/layout/hierarchy1"/>
    <dgm:cxn modelId="{E0573EDA-A34F-4AB0-8B79-15B1E3CAE2A6}" type="presParOf" srcId="{42AC78A8-0B3F-48DE-A572-5FC09A70A9B1}" destId="{4A8D03DD-7B27-44EE-9F27-C66B15A976AD}" srcOrd="1" destOrd="0" presId="urn:microsoft.com/office/officeart/2005/8/layout/hierarchy1"/>
    <dgm:cxn modelId="{A6443AE4-070A-4E52-8174-2D242DD8255A}" type="presParOf" srcId="{2E482A65-2956-4DC1-B349-9B91F1EDC705}" destId="{FA479F1B-53A0-4B40-9973-DCA44BB97D9C}" srcOrd="1" destOrd="0" presId="urn:microsoft.com/office/officeart/2005/8/layout/hierarchy1"/>
    <dgm:cxn modelId="{89123CBC-19AD-48CE-889E-52F9EA8D4C55}" type="presParOf" srcId="{FA479F1B-53A0-4B40-9973-DCA44BB97D9C}" destId="{138B3F47-6FA0-4886-963C-01C48BDB7053}" srcOrd="0" destOrd="0" presId="urn:microsoft.com/office/officeart/2005/8/layout/hierarchy1"/>
    <dgm:cxn modelId="{AC66BE20-A531-4038-A0C8-F603EB86765B}" type="presParOf" srcId="{FA479F1B-53A0-4B40-9973-DCA44BB97D9C}" destId="{FFB6848C-27FA-42E1-8F02-2EFDDBAC61C2}" srcOrd="1" destOrd="0" presId="urn:microsoft.com/office/officeart/2005/8/layout/hierarchy1"/>
    <dgm:cxn modelId="{7A8E191D-951D-485A-92CC-D17DC62C2B65}" type="presParOf" srcId="{FFB6848C-27FA-42E1-8F02-2EFDDBAC61C2}" destId="{12B75FFA-24DA-448C-B9EF-506610628CCD}" srcOrd="0" destOrd="0" presId="urn:microsoft.com/office/officeart/2005/8/layout/hierarchy1"/>
    <dgm:cxn modelId="{A400BA77-9775-4224-953F-35EF06B5AFFF}" type="presParOf" srcId="{12B75FFA-24DA-448C-B9EF-506610628CCD}" destId="{053D3252-E479-4CFD-B509-A047C1D99D4A}" srcOrd="0" destOrd="0" presId="urn:microsoft.com/office/officeart/2005/8/layout/hierarchy1"/>
    <dgm:cxn modelId="{33390C79-8BFD-4A3E-81CC-3A02D34FD29F}" type="presParOf" srcId="{12B75FFA-24DA-448C-B9EF-506610628CCD}" destId="{976A568E-D5C3-45AC-A5B9-338C1E80C2B1}" srcOrd="1" destOrd="0" presId="urn:microsoft.com/office/officeart/2005/8/layout/hierarchy1"/>
    <dgm:cxn modelId="{487985EF-B617-443D-AD51-2DC69F453C2E}" type="presParOf" srcId="{FFB6848C-27FA-42E1-8F02-2EFDDBAC61C2}" destId="{3EB98C78-4C49-4486-8645-40971B308F67}" srcOrd="1" destOrd="0" presId="urn:microsoft.com/office/officeart/2005/8/layout/hierarchy1"/>
    <dgm:cxn modelId="{BCBBD478-B3E8-4FA1-B251-368273420A7F}" type="presParOf" srcId="{EFBA1BD5-A29D-44C6-B5F5-5DFCDC8D6A7C}" destId="{CD515EA9-E2A8-461E-A6E3-034D49D2B35E}" srcOrd="8" destOrd="0" presId="urn:microsoft.com/office/officeart/2005/8/layout/hierarchy1"/>
    <dgm:cxn modelId="{EC53845F-35F9-4120-9264-DD767D1D2573}" type="presParOf" srcId="{EFBA1BD5-A29D-44C6-B5F5-5DFCDC8D6A7C}" destId="{AF931AB5-C606-4276-A89F-F2B4E6F13D4C}" srcOrd="9" destOrd="0" presId="urn:microsoft.com/office/officeart/2005/8/layout/hierarchy1"/>
    <dgm:cxn modelId="{6ED9730F-E25C-4DFA-8A10-5C55F17CDF9F}" type="presParOf" srcId="{AF931AB5-C606-4276-A89F-F2B4E6F13D4C}" destId="{F98599B4-A22E-4DC7-B236-A38EF1581589}" srcOrd="0" destOrd="0" presId="urn:microsoft.com/office/officeart/2005/8/layout/hierarchy1"/>
    <dgm:cxn modelId="{A8F2B024-0F1B-468E-BB4A-A74FA0F6BB50}" type="presParOf" srcId="{F98599B4-A22E-4DC7-B236-A38EF1581589}" destId="{B47C9BB3-45C4-420F-BC3D-A4E20F6330C5}" srcOrd="0" destOrd="0" presId="urn:microsoft.com/office/officeart/2005/8/layout/hierarchy1"/>
    <dgm:cxn modelId="{56BBE9B0-8223-459E-A678-F427248F3C09}" type="presParOf" srcId="{F98599B4-A22E-4DC7-B236-A38EF1581589}" destId="{70936E5C-4A17-4980-87D8-D7131D3F09D0}" srcOrd="1" destOrd="0" presId="urn:microsoft.com/office/officeart/2005/8/layout/hierarchy1"/>
    <dgm:cxn modelId="{533B08FE-1974-4996-9E24-55D0BFDC6C0F}" type="presParOf" srcId="{AF931AB5-C606-4276-A89F-F2B4E6F13D4C}" destId="{12272EF9-D68B-455D-934C-983FAEE0572C}" srcOrd="1" destOrd="0" presId="urn:microsoft.com/office/officeart/2005/8/layout/hierarchy1"/>
    <dgm:cxn modelId="{64920C50-AAF5-4CA3-9563-4BA72DEC95A6}" type="presParOf" srcId="{12272EF9-D68B-455D-934C-983FAEE0572C}" destId="{E095CB83-46DE-47D5-88A6-AAA5FF683F0B}" srcOrd="0" destOrd="0" presId="urn:microsoft.com/office/officeart/2005/8/layout/hierarchy1"/>
    <dgm:cxn modelId="{A8927DE8-5C6F-49C1-972B-BB1C982533F5}" type="presParOf" srcId="{12272EF9-D68B-455D-934C-983FAEE0572C}" destId="{B76BD8A0-5D01-452D-9461-2AFB95C62260}" srcOrd="1" destOrd="0" presId="urn:microsoft.com/office/officeart/2005/8/layout/hierarchy1"/>
    <dgm:cxn modelId="{258161EF-3302-43A8-BC90-53301A12573D}" type="presParOf" srcId="{B76BD8A0-5D01-452D-9461-2AFB95C62260}" destId="{2B5556CA-F184-4356-9005-6BBE214301FF}" srcOrd="0" destOrd="0" presId="urn:microsoft.com/office/officeart/2005/8/layout/hierarchy1"/>
    <dgm:cxn modelId="{DD0AE027-DF1D-431C-B675-7E5184751835}" type="presParOf" srcId="{2B5556CA-F184-4356-9005-6BBE214301FF}" destId="{AC1A176E-0CA0-4C9E-BD3D-EF025CB15B83}" srcOrd="0" destOrd="0" presId="urn:microsoft.com/office/officeart/2005/8/layout/hierarchy1"/>
    <dgm:cxn modelId="{26195621-B483-43B6-80B8-B6D1F379778F}" type="presParOf" srcId="{2B5556CA-F184-4356-9005-6BBE214301FF}" destId="{012DDF36-9628-472E-9CD6-BFB8D020931F}" srcOrd="1" destOrd="0" presId="urn:microsoft.com/office/officeart/2005/8/layout/hierarchy1"/>
    <dgm:cxn modelId="{96E06BF2-CFCC-496C-81DA-FEC7227E14AF}" type="presParOf" srcId="{B76BD8A0-5D01-452D-9461-2AFB95C62260}" destId="{543A30FA-6468-44EE-A89A-374378691F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E7ED50-C067-4899-B268-0E36AF8DC5BD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C5B7AF1-4A6B-4D58-AE3C-6DB07A7B5CBA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Gastronómico</a:t>
          </a:r>
        </a:p>
      </dgm:t>
    </dgm:pt>
    <dgm:pt modelId="{17793374-9E80-4135-AB6F-31075E769B3C}" type="parTrans" cxnId="{0EB0687D-0CDB-4F59-B43B-CE3107240662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0C4F25-7216-4959-B492-20FE736BD84E}" type="sibTrans" cxnId="{0EB0687D-0CDB-4F59-B43B-CE3107240662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7128E-EA96-4355-BD83-A574DEB154FA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Sensibilización e información.</a:t>
          </a:r>
        </a:p>
      </dgm:t>
    </dgm:pt>
    <dgm:pt modelId="{182B7D64-38F3-412E-8BF4-43F0AE0AB1EC}" type="parTrans" cxnId="{152B65DA-1FB5-4034-AA77-62563E03051D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224C2-AA1D-4109-A131-8C619B11DE55}" type="sibTrans" cxnId="{152B65DA-1FB5-4034-AA77-62563E03051D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02EBDD-0B24-4A90-8125-0E6B6D163C3F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Calidad nutricional.</a:t>
          </a:r>
        </a:p>
      </dgm:t>
    </dgm:pt>
    <dgm:pt modelId="{430344DB-AE74-4AA4-ADA6-B2063CCC92FB}" type="parTrans" cxnId="{8C4342F4-F772-414C-B5B9-8D2A487A11A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02277D-75F4-49F6-8DD2-B01E496EF7B4}" type="sibTrans" cxnId="{8C4342F4-F772-414C-B5B9-8D2A487A11A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C8E63B-4672-4DA8-928E-BFFCB7E02ECE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Acciones de investigación.</a:t>
          </a:r>
        </a:p>
      </dgm:t>
    </dgm:pt>
    <dgm:pt modelId="{C6ACCA3B-1EEB-4792-86DC-4FBF5D6A658D}" type="parTrans" cxnId="{3C025147-F206-497C-B748-1F202AAA513E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357B09-40F9-41CA-8D52-1A8F2BB95AAF}" type="sibTrans" cxnId="{3C025147-F206-497C-B748-1F202AAA513E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5C8A0-718D-4957-B1A7-CD283CBD4147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Producción.</a:t>
          </a:r>
        </a:p>
      </dgm:t>
    </dgm:pt>
    <dgm:pt modelId="{AAAF13B8-9066-40E8-8D42-38D2CAD1F913}" type="parTrans" cxnId="{B0BBCD2D-0EFB-4DA5-943B-445718584194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CA21A-3D9A-4DB5-89F2-DBA922285264}" type="sibTrans" cxnId="{B0BBCD2D-0EFB-4DA5-943B-445718584194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0E9181-AC1A-4014-AC7A-244DC7BAA6EA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Alimentos orgánicos.</a:t>
          </a:r>
        </a:p>
      </dgm:t>
    </dgm:pt>
    <dgm:pt modelId="{DD1D5FEA-6DF4-4153-86ED-5DD938E7E61A}" type="parTrans" cxnId="{B0E1DC01-B9FE-4638-B9E9-42E5248E4F6A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4F960-14D5-4854-A60C-CA1045281C55}" type="sibTrans" cxnId="{B0E1DC01-B9FE-4638-B9E9-42E5248E4F6A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1F00C-1F6E-4CBF-BF84-E8723E136390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Calidad e inocuidad.</a:t>
          </a:r>
        </a:p>
      </dgm:t>
    </dgm:pt>
    <dgm:pt modelId="{088D9761-7F25-412C-8165-91C814320D40}" type="parTrans" cxnId="{4204C083-CED6-420C-B2E5-E85E4880345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BE7033-4979-4A19-B1B1-C79F0EAB5ED3}" type="sibTrans" cxnId="{4204C083-CED6-420C-B2E5-E85E4880345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5E511D-1580-4443-A1CE-319F851CFD83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Manejo de proveedores y materias primas.</a:t>
          </a:r>
        </a:p>
      </dgm:t>
    </dgm:pt>
    <dgm:pt modelId="{A1CD6CEE-270F-4D35-ADBB-436D4649807F}" type="parTrans" cxnId="{8179E0A9-869D-4269-8F55-212C9BF1276F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FB024-CCA7-442E-BE25-DB0C8BC8808E}" type="sibTrans" cxnId="{8179E0A9-869D-4269-8F55-212C9BF1276F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11FEE-1EFE-4DFA-99BA-E5F46E051D7B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Divulgación de las </a:t>
          </a:r>
          <a:r>
            <a:rPr lang="es-ES" sz="2000" b="0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políticas.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4F323-5371-4235-AD35-5B5B6F68A101}" type="parTrans" cxnId="{778B0990-B6DD-43F5-8E88-630378CB4F42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CD37C-4CFB-4B92-BC16-3699A56C60E2}" type="sibTrans" cxnId="{778B0990-B6DD-43F5-8E88-630378CB4F42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A5BF3-BDDD-40E9-B7E0-063F52047E35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Nutrición.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5BF167-7DA1-4BBF-8F2E-DEB7318D15B7}" type="parTrans" cxnId="{8DE166E1-AF50-4A0F-B26B-92A03F56391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377AC4-3896-44F2-8ADE-85F38ACF0A75}" type="sibTrans" cxnId="{8DE166E1-AF50-4A0F-B26B-92A03F56391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94B2A-6AF1-421B-9DFF-DFD705E8DC0D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Conocimientos actualizados y tendencias.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1A670-8E4D-404D-98E0-3CECBF0B6963}" type="parTrans" cxnId="{BC40E3C4-A54F-44A3-B638-927BE260FE6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46EB31-F598-4B81-8844-E8BD183AD18B}" type="sibTrans" cxnId="{BC40E3C4-A54F-44A3-B638-927BE260FE6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E25DF-5BCD-48A5-A818-14E6A5BF5284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Materia </a:t>
          </a:r>
          <a:r>
            <a:rPr lang="es-ES" sz="2000" b="0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prima.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805EE-C34E-49BC-A73A-BF42FE7F91D9}" type="parTrans" cxnId="{2D209AE1-CE94-48DF-B038-BB3EC7CFC1E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2BB16-B0C1-4978-A15C-83A72BE077B4}" type="sibTrans" cxnId="{2D209AE1-CE94-48DF-B038-BB3EC7CFC1E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5C83D-07C6-42FA-89D7-BFC34C352C6E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b="0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Productos saludables</a:t>
          </a:r>
          <a:r>
            <a:rPr lang="es-ES" sz="20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690CB-5956-46D6-B598-D7CB29672FD6}" type="parTrans" cxnId="{D32F1A35-1974-4F8A-A80B-CDB0B36F62F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633CAC-A9B1-4597-866B-7C5358CE071C}" type="sibTrans" cxnId="{D32F1A35-1974-4F8A-A80B-CDB0B36F62F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F12F17-2B96-4712-99AB-53E94FF5D85D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Innovación.</a:t>
          </a:r>
        </a:p>
      </dgm:t>
    </dgm:pt>
    <dgm:pt modelId="{8541D9E3-FA9B-4E1D-96C1-DA2F28D8985B}" type="parTrans" cxnId="{5AA45495-BB47-428D-A120-BD6ABCE0A4F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E8768-1269-4FF3-96D3-5CC93864C31A}" type="sibTrans" cxnId="{5AA45495-BB47-428D-A120-BD6ABCE0A4F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8013E-8079-4740-BFEB-61A284CF0542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Generar valor agregado.</a:t>
          </a:r>
        </a:p>
      </dgm:t>
    </dgm:pt>
    <dgm:pt modelId="{B23ED674-9623-4CB6-9743-BB7B4C5041F3}" type="parTrans" cxnId="{3DAFF7F9-42CE-457B-A37D-5B9B196BF41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AF967C-547E-45F0-8A8E-8631895D80F4}" type="sibTrans" cxnId="{3DAFF7F9-42CE-457B-A37D-5B9B196BF41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B2CFD-AD22-4E16-969A-6A6F9AD72350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Adecuada  manipulación de alimentos.</a:t>
          </a:r>
        </a:p>
      </dgm:t>
    </dgm:pt>
    <dgm:pt modelId="{DCAA169B-25DE-4FA6-8B0C-CCDD05121A7D}" type="parTrans" cxnId="{BBB7E601-5341-419F-B91E-2A96424A9FA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B49A99-8770-4F8E-A832-97F598E61D79}" type="sibTrans" cxnId="{BBB7E601-5341-419F-B91E-2A96424A9FA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77DFF7-6D85-40AF-8A6C-5CD4058D32C5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Erradicar </a:t>
          </a:r>
          <a:r>
            <a:rPr lang="es-ES" sz="2000" b="0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contaminación cruzada.</a:t>
          </a:r>
          <a:endParaRPr lang="es-E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6B24B-4ADE-41C8-8C44-548BBB9E0431}" type="parTrans" cxnId="{4FBC94A9-8B1C-4B9E-9EC3-74DBEA1A4772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42BBA9-D090-45E1-B5C1-1A44C152C00D}" type="sibTrans" cxnId="{4FBC94A9-8B1C-4B9E-9EC3-74DBEA1A4772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4D296B-1004-43D0-B783-22728F3B80E9}" type="pres">
      <dgm:prSet presAssocID="{BAE7ED50-C067-4899-B268-0E36AF8DC5B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5BC330D-2D7C-4D6D-A709-A4CB7632D529}" type="pres">
      <dgm:prSet presAssocID="{1C5B7AF1-4A6B-4D58-AE3C-6DB07A7B5CBA}" presName="root1" presStyleCnt="0"/>
      <dgm:spPr/>
    </dgm:pt>
    <dgm:pt modelId="{E9C219E9-CFEB-46DD-B4D7-EC206B8AA791}" type="pres">
      <dgm:prSet presAssocID="{1C5B7AF1-4A6B-4D58-AE3C-6DB07A7B5CBA}" presName="LevelOneTextNode" presStyleLbl="node0" presStyleIdx="0" presStyleCnt="1" custScaleX="121101" custScaleY="1173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9CB428-21EF-4E43-9098-D7E6A569C9AA}" type="pres">
      <dgm:prSet presAssocID="{1C5B7AF1-4A6B-4D58-AE3C-6DB07A7B5CBA}" presName="level2hierChild" presStyleCnt="0"/>
      <dgm:spPr/>
    </dgm:pt>
    <dgm:pt modelId="{54ACDB47-AC32-43FF-9CAA-1F989D88DBF2}" type="pres">
      <dgm:prSet presAssocID="{182B7D64-38F3-412E-8BF4-43F0AE0AB1EC}" presName="conn2-1" presStyleLbl="parChTrans1D2" presStyleIdx="0" presStyleCnt="8"/>
      <dgm:spPr/>
      <dgm:t>
        <a:bodyPr/>
        <a:lstStyle/>
        <a:p>
          <a:endParaRPr lang="es-ES"/>
        </a:p>
      </dgm:t>
    </dgm:pt>
    <dgm:pt modelId="{4E5016D1-006B-4763-90E9-59D83D093A3C}" type="pres">
      <dgm:prSet presAssocID="{182B7D64-38F3-412E-8BF4-43F0AE0AB1EC}" presName="connTx" presStyleLbl="parChTrans1D2" presStyleIdx="0" presStyleCnt="8"/>
      <dgm:spPr/>
      <dgm:t>
        <a:bodyPr/>
        <a:lstStyle/>
        <a:p>
          <a:endParaRPr lang="es-ES"/>
        </a:p>
      </dgm:t>
    </dgm:pt>
    <dgm:pt modelId="{F5C9E249-0899-4313-BD53-84BA0ACDF744}" type="pres">
      <dgm:prSet presAssocID="{CCD7128E-EA96-4355-BD83-A574DEB154FA}" presName="root2" presStyleCnt="0"/>
      <dgm:spPr/>
    </dgm:pt>
    <dgm:pt modelId="{280647EE-251D-45BB-AA49-0AD71224D67F}" type="pres">
      <dgm:prSet presAssocID="{CCD7128E-EA96-4355-BD83-A574DEB154FA}" presName="LevelTwoTextNode" presStyleLbl="node2" presStyleIdx="0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A600263-BAC7-4629-9326-463E4366DDAB}" type="pres">
      <dgm:prSet presAssocID="{CCD7128E-EA96-4355-BD83-A574DEB154FA}" presName="level3hierChild" presStyleCnt="0"/>
      <dgm:spPr/>
    </dgm:pt>
    <dgm:pt modelId="{0A61A2EB-F0AC-4666-8633-F45ABD539BDE}" type="pres">
      <dgm:prSet presAssocID="{C464F323-5371-4235-AD35-5B5B6F68A101}" presName="conn2-1" presStyleLbl="parChTrans1D3" presStyleIdx="0" presStyleCnt="8"/>
      <dgm:spPr/>
      <dgm:t>
        <a:bodyPr/>
        <a:lstStyle/>
        <a:p>
          <a:endParaRPr lang="es-ES"/>
        </a:p>
      </dgm:t>
    </dgm:pt>
    <dgm:pt modelId="{B184E6AD-9B32-4703-99AD-80E33702B623}" type="pres">
      <dgm:prSet presAssocID="{C464F323-5371-4235-AD35-5B5B6F68A101}" presName="connTx" presStyleLbl="parChTrans1D3" presStyleIdx="0" presStyleCnt="8"/>
      <dgm:spPr/>
      <dgm:t>
        <a:bodyPr/>
        <a:lstStyle/>
        <a:p>
          <a:endParaRPr lang="es-ES"/>
        </a:p>
      </dgm:t>
    </dgm:pt>
    <dgm:pt modelId="{D58D770E-E61E-4238-8DDB-1CA843B9400C}" type="pres">
      <dgm:prSet presAssocID="{04811FEE-1EFE-4DFA-99BA-E5F46E051D7B}" presName="root2" presStyleCnt="0"/>
      <dgm:spPr/>
    </dgm:pt>
    <dgm:pt modelId="{24D726F4-9F3A-42D2-97DA-2D72178C786F}" type="pres">
      <dgm:prSet presAssocID="{04811FEE-1EFE-4DFA-99BA-E5F46E051D7B}" presName="LevelTwoTextNode" presStyleLbl="node3" presStyleIdx="0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CFE4233-A9ED-4F83-8F71-D7C3E9DDE39B}" type="pres">
      <dgm:prSet presAssocID="{04811FEE-1EFE-4DFA-99BA-E5F46E051D7B}" presName="level3hierChild" presStyleCnt="0"/>
      <dgm:spPr/>
    </dgm:pt>
    <dgm:pt modelId="{9CD6CCCC-77A1-4E34-9ABD-4D95D7259897}" type="pres">
      <dgm:prSet presAssocID="{430344DB-AE74-4AA4-ADA6-B2063CCC92FB}" presName="conn2-1" presStyleLbl="parChTrans1D2" presStyleIdx="1" presStyleCnt="8"/>
      <dgm:spPr/>
      <dgm:t>
        <a:bodyPr/>
        <a:lstStyle/>
        <a:p>
          <a:endParaRPr lang="es-ES"/>
        </a:p>
      </dgm:t>
    </dgm:pt>
    <dgm:pt modelId="{7BE5A991-D5B8-4C7A-8B6E-A4E3997F4193}" type="pres">
      <dgm:prSet presAssocID="{430344DB-AE74-4AA4-ADA6-B2063CCC92FB}" presName="connTx" presStyleLbl="parChTrans1D2" presStyleIdx="1" presStyleCnt="8"/>
      <dgm:spPr/>
      <dgm:t>
        <a:bodyPr/>
        <a:lstStyle/>
        <a:p>
          <a:endParaRPr lang="es-ES"/>
        </a:p>
      </dgm:t>
    </dgm:pt>
    <dgm:pt modelId="{B3EFED09-14CC-4155-8551-9ECD8CC5F945}" type="pres">
      <dgm:prSet presAssocID="{8702EBDD-0B24-4A90-8125-0E6B6D163C3F}" presName="root2" presStyleCnt="0"/>
      <dgm:spPr/>
    </dgm:pt>
    <dgm:pt modelId="{05C7ECCF-C54C-4309-9E95-0CA57B5E21ED}" type="pres">
      <dgm:prSet presAssocID="{8702EBDD-0B24-4A90-8125-0E6B6D163C3F}" presName="LevelTwoTextNode" presStyleLbl="node2" presStyleIdx="1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D93C66C-117E-441D-9518-245D6C2DF888}" type="pres">
      <dgm:prSet presAssocID="{8702EBDD-0B24-4A90-8125-0E6B6D163C3F}" presName="level3hierChild" presStyleCnt="0"/>
      <dgm:spPr/>
    </dgm:pt>
    <dgm:pt modelId="{3773EC03-51BC-4BAE-9B25-567662615B1F}" type="pres">
      <dgm:prSet presAssocID="{185BF167-7DA1-4BBF-8F2E-DEB7318D15B7}" presName="conn2-1" presStyleLbl="parChTrans1D3" presStyleIdx="1" presStyleCnt="8"/>
      <dgm:spPr/>
      <dgm:t>
        <a:bodyPr/>
        <a:lstStyle/>
        <a:p>
          <a:endParaRPr lang="es-ES"/>
        </a:p>
      </dgm:t>
    </dgm:pt>
    <dgm:pt modelId="{2DE79F50-ADB6-490B-9FAE-55478900789B}" type="pres">
      <dgm:prSet presAssocID="{185BF167-7DA1-4BBF-8F2E-DEB7318D15B7}" presName="connTx" presStyleLbl="parChTrans1D3" presStyleIdx="1" presStyleCnt="8"/>
      <dgm:spPr/>
      <dgm:t>
        <a:bodyPr/>
        <a:lstStyle/>
        <a:p>
          <a:endParaRPr lang="es-ES"/>
        </a:p>
      </dgm:t>
    </dgm:pt>
    <dgm:pt modelId="{99A6BA42-05FC-41F9-A938-D76C931E0F24}" type="pres">
      <dgm:prSet presAssocID="{071A5BF3-BDDD-40E9-B7E0-063F52047E35}" presName="root2" presStyleCnt="0"/>
      <dgm:spPr/>
    </dgm:pt>
    <dgm:pt modelId="{06467998-2F77-42FC-907E-A9C106227132}" type="pres">
      <dgm:prSet presAssocID="{071A5BF3-BDDD-40E9-B7E0-063F52047E35}" presName="LevelTwoTextNode" presStyleLbl="node3" presStyleIdx="1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FB219C7-4676-42EF-B9DC-0B6E0612EE58}" type="pres">
      <dgm:prSet presAssocID="{071A5BF3-BDDD-40E9-B7E0-063F52047E35}" presName="level3hierChild" presStyleCnt="0"/>
      <dgm:spPr/>
    </dgm:pt>
    <dgm:pt modelId="{7AF1365F-8E15-40F3-9282-28555BAA41A3}" type="pres">
      <dgm:prSet presAssocID="{C6ACCA3B-1EEB-4792-86DC-4FBF5D6A658D}" presName="conn2-1" presStyleLbl="parChTrans1D2" presStyleIdx="2" presStyleCnt="8"/>
      <dgm:spPr/>
      <dgm:t>
        <a:bodyPr/>
        <a:lstStyle/>
        <a:p>
          <a:endParaRPr lang="es-ES"/>
        </a:p>
      </dgm:t>
    </dgm:pt>
    <dgm:pt modelId="{38BA9D31-8A7E-4670-991F-CDBF90EA311C}" type="pres">
      <dgm:prSet presAssocID="{C6ACCA3B-1EEB-4792-86DC-4FBF5D6A658D}" presName="connTx" presStyleLbl="parChTrans1D2" presStyleIdx="2" presStyleCnt="8"/>
      <dgm:spPr/>
      <dgm:t>
        <a:bodyPr/>
        <a:lstStyle/>
        <a:p>
          <a:endParaRPr lang="es-ES"/>
        </a:p>
      </dgm:t>
    </dgm:pt>
    <dgm:pt modelId="{702A8E59-6E6E-4EBF-929C-8BB04A0B3B3F}" type="pres">
      <dgm:prSet presAssocID="{BAC8E63B-4672-4DA8-928E-BFFCB7E02ECE}" presName="root2" presStyleCnt="0"/>
      <dgm:spPr/>
    </dgm:pt>
    <dgm:pt modelId="{85840463-E02F-4429-A753-DB65680775D4}" type="pres">
      <dgm:prSet presAssocID="{BAC8E63B-4672-4DA8-928E-BFFCB7E02ECE}" presName="LevelTwoTextNode" presStyleLbl="node2" presStyleIdx="2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2B8E3DB-814C-461F-B7BF-77DD8A96E04F}" type="pres">
      <dgm:prSet presAssocID="{BAC8E63B-4672-4DA8-928E-BFFCB7E02ECE}" presName="level3hierChild" presStyleCnt="0"/>
      <dgm:spPr/>
    </dgm:pt>
    <dgm:pt modelId="{D2796C44-6FAA-480B-87F2-3D0ECE22A410}" type="pres">
      <dgm:prSet presAssocID="{0311A670-8E4D-404D-98E0-3CECBF0B6963}" presName="conn2-1" presStyleLbl="parChTrans1D3" presStyleIdx="2" presStyleCnt="8"/>
      <dgm:spPr/>
      <dgm:t>
        <a:bodyPr/>
        <a:lstStyle/>
        <a:p>
          <a:endParaRPr lang="es-ES"/>
        </a:p>
      </dgm:t>
    </dgm:pt>
    <dgm:pt modelId="{4A8170B1-2C59-4DFA-BAC9-85466B4D91C6}" type="pres">
      <dgm:prSet presAssocID="{0311A670-8E4D-404D-98E0-3CECBF0B6963}" presName="connTx" presStyleLbl="parChTrans1D3" presStyleIdx="2" presStyleCnt="8"/>
      <dgm:spPr/>
      <dgm:t>
        <a:bodyPr/>
        <a:lstStyle/>
        <a:p>
          <a:endParaRPr lang="es-ES"/>
        </a:p>
      </dgm:t>
    </dgm:pt>
    <dgm:pt modelId="{029748D0-C663-421C-AD4B-832C1573F5F8}" type="pres">
      <dgm:prSet presAssocID="{F5594B2A-6AF1-421B-9DFF-DFD705E8DC0D}" presName="root2" presStyleCnt="0"/>
      <dgm:spPr/>
    </dgm:pt>
    <dgm:pt modelId="{E302A37D-7FD3-48C0-A3B9-3CC8FDE93661}" type="pres">
      <dgm:prSet presAssocID="{F5594B2A-6AF1-421B-9DFF-DFD705E8DC0D}" presName="LevelTwoTextNode" presStyleLbl="node3" presStyleIdx="2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75E3284-F00D-43A0-BE0D-C506A206762F}" type="pres">
      <dgm:prSet presAssocID="{F5594B2A-6AF1-421B-9DFF-DFD705E8DC0D}" presName="level3hierChild" presStyleCnt="0"/>
      <dgm:spPr/>
    </dgm:pt>
    <dgm:pt modelId="{8FCE6C57-3DBB-4AAB-8324-D2BD29F8B85B}" type="pres">
      <dgm:prSet presAssocID="{AAAF13B8-9066-40E8-8D42-38D2CAD1F913}" presName="conn2-1" presStyleLbl="parChTrans1D2" presStyleIdx="3" presStyleCnt="8"/>
      <dgm:spPr/>
      <dgm:t>
        <a:bodyPr/>
        <a:lstStyle/>
        <a:p>
          <a:endParaRPr lang="es-ES"/>
        </a:p>
      </dgm:t>
    </dgm:pt>
    <dgm:pt modelId="{7178A1D6-C8C9-4EC1-9D80-4223CDB6148D}" type="pres">
      <dgm:prSet presAssocID="{AAAF13B8-9066-40E8-8D42-38D2CAD1F913}" presName="connTx" presStyleLbl="parChTrans1D2" presStyleIdx="3" presStyleCnt="8"/>
      <dgm:spPr/>
      <dgm:t>
        <a:bodyPr/>
        <a:lstStyle/>
        <a:p>
          <a:endParaRPr lang="es-ES"/>
        </a:p>
      </dgm:t>
    </dgm:pt>
    <dgm:pt modelId="{E4B4F434-7723-488F-B641-5088FAA52920}" type="pres">
      <dgm:prSet presAssocID="{8465C8A0-718D-4957-B1A7-CD283CBD4147}" presName="root2" presStyleCnt="0"/>
      <dgm:spPr/>
    </dgm:pt>
    <dgm:pt modelId="{38BC07FC-64CC-4C77-9A05-2533A3436CC3}" type="pres">
      <dgm:prSet presAssocID="{8465C8A0-718D-4957-B1A7-CD283CBD4147}" presName="LevelTwoTextNode" presStyleLbl="node2" presStyleIdx="3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B6CDA2E-F77B-4CAD-BEB9-A7A7B734678D}" type="pres">
      <dgm:prSet presAssocID="{8465C8A0-718D-4957-B1A7-CD283CBD4147}" presName="level3hierChild" presStyleCnt="0"/>
      <dgm:spPr/>
    </dgm:pt>
    <dgm:pt modelId="{481C2235-9991-4FA9-80FA-188CE7B86453}" type="pres">
      <dgm:prSet presAssocID="{942805EE-C34E-49BC-A73A-BF42FE7F91D9}" presName="conn2-1" presStyleLbl="parChTrans1D3" presStyleIdx="3" presStyleCnt="8"/>
      <dgm:spPr/>
      <dgm:t>
        <a:bodyPr/>
        <a:lstStyle/>
        <a:p>
          <a:endParaRPr lang="es-ES"/>
        </a:p>
      </dgm:t>
    </dgm:pt>
    <dgm:pt modelId="{85D420E7-7FBF-4234-85DC-BDD45D82B6CC}" type="pres">
      <dgm:prSet presAssocID="{942805EE-C34E-49BC-A73A-BF42FE7F91D9}" presName="connTx" presStyleLbl="parChTrans1D3" presStyleIdx="3" presStyleCnt="8"/>
      <dgm:spPr/>
      <dgm:t>
        <a:bodyPr/>
        <a:lstStyle/>
        <a:p>
          <a:endParaRPr lang="es-ES"/>
        </a:p>
      </dgm:t>
    </dgm:pt>
    <dgm:pt modelId="{78144509-A3F2-45F5-BF96-A3576D4582D1}" type="pres">
      <dgm:prSet presAssocID="{952E25DF-5BCD-48A5-A818-14E6A5BF5284}" presName="root2" presStyleCnt="0"/>
      <dgm:spPr/>
    </dgm:pt>
    <dgm:pt modelId="{7307AB06-6CA2-4729-BAE9-7B31A7186636}" type="pres">
      <dgm:prSet presAssocID="{952E25DF-5BCD-48A5-A818-14E6A5BF5284}" presName="LevelTwoTextNode" presStyleLbl="node3" presStyleIdx="3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9C738A5-4EB1-4A6E-9B63-A4799B65D0DE}" type="pres">
      <dgm:prSet presAssocID="{952E25DF-5BCD-48A5-A818-14E6A5BF5284}" presName="level3hierChild" presStyleCnt="0"/>
      <dgm:spPr/>
    </dgm:pt>
    <dgm:pt modelId="{5B13719B-3620-42AB-8AD0-0E46FCA38B97}" type="pres">
      <dgm:prSet presAssocID="{DD1D5FEA-6DF4-4153-86ED-5DD938E7E61A}" presName="conn2-1" presStyleLbl="parChTrans1D2" presStyleIdx="4" presStyleCnt="8"/>
      <dgm:spPr/>
      <dgm:t>
        <a:bodyPr/>
        <a:lstStyle/>
        <a:p>
          <a:endParaRPr lang="es-ES"/>
        </a:p>
      </dgm:t>
    </dgm:pt>
    <dgm:pt modelId="{C59C7C04-E746-47E2-B592-568DCAA86A54}" type="pres">
      <dgm:prSet presAssocID="{DD1D5FEA-6DF4-4153-86ED-5DD938E7E61A}" presName="connTx" presStyleLbl="parChTrans1D2" presStyleIdx="4" presStyleCnt="8"/>
      <dgm:spPr/>
      <dgm:t>
        <a:bodyPr/>
        <a:lstStyle/>
        <a:p>
          <a:endParaRPr lang="es-ES"/>
        </a:p>
      </dgm:t>
    </dgm:pt>
    <dgm:pt modelId="{6F51F2D2-4E2E-42F6-BC5F-F907FEA96526}" type="pres">
      <dgm:prSet presAssocID="{B10E9181-AC1A-4014-AC7A-244DC7BAA6EA}" presName="root2" presStyleCnt="0"/>
      <dgm:spPr/>
    </dgm:pt>
    <dgm:pt modelId="{4534F982-5A2C-4F96-ACDC-29E536871446}" type="pres">
      <dgm:prSet presAssocID="{B10E9181-AC1A-4014-AC7A-244DC7BAA6EA}" presName="LevelTwoTextNode" presStyleLbl="node2" presStyleIdx="4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F759AA1-4F74-4E8B-B859-4D66E66C4C66}" type="pres">
      <dgm:prSet presAssocID="{B10E9181-AC1A-4014-AC7A-244DC7BAA6EA}" presName="level3hierChild" presStyleCnt="0"/>
      <dgm:spPr/>
    </dgm:pt>
    <dgm:pt modelId="{DB8349A5-C4FD-4C21-AB03-9976AEED87A9}" type="pres">
      <dgm:prSet presAssocID="{689690CB-5956-46D6-B598-D7CB29672FD6}" presName="conn2-1" presStyleLbl="parChTrans1D3" presStyleIdx="4" presStyleCnt="8"/>
      <dgm:spPr/>
      <dgm:t>
        <a:bodyPr/>
        <a:lstStyle/>
        <a:p>
          <a:endParaRPr lang="es-ES"/>
        </a:p>
      </dgm:t>
    </dgm:pt>
    <dgm:pt modelId="{6C0DC539-AB89-4374-AE43-77DA70B39B92}" type="pres">
      <dgm:prSet presAssocID="{689690CB-5956-46D6-B598-D7CB29672FD6}" presName="connTx" presStyleLbl="parChTrans1D3" presStyleIdx="4" presStyleCnt="8"/>
      <dgm:spPr/>
      <dgm:t>
        <a:bodyPr/>
        <a:lstStyle/>
        <a:p>
          <a:endParaRPr lang="es-ES"/>
        </a:p>
      </dgm:t>
    </dgm:pt>
    <dgm:pt modelId="{A0078D58-FF45-4194-ABB3-F58065BDB25D}" type="pres">
      <dgm:prSet presAssocID="{0635C83D-07C6-42FA-89D7-BFC34C352C6E}" presName="root2" presStyleCnt="0"/>
      <dgm:spPr/>
    </dgm:pt>
    <dgm:pt modelId="{39684158-E319-424C-B295-C5E0B4F97C60}" type="pres">
      <dgm:prSet presAssocID="{0635C83D-07C6-42FA-89D7-BFC34C352C6E}" presName="LevelTwoTextNode" presStyleLbl="node3" presStyleIdx="4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089C0AB-BA9B-4EC8-8495-15D5AE6A8C62}" type="pres">
      <dgm:prSet presAssocID="{0635C83D-07C6-42FA-89D7-BFC34C352C6E}" presName="level3hierChild" presStyleCnt="0"/>
      <dgm:spPr/>
    </dgm:pt>
    <dgm:pt modelId="{08BFB1B4-8712-4A4B-8F63-27BB5ECC5176}" type="pres">
      <dgm:prSet presAssocID="{088D9761-7F25-412C-8165-91C814320D40}" presName="conn2-1" presStyleLbl="parChTrans1D2" presStyleIdx="5" presStyleCnt="8"/>
      <dgm:spPr/>
      <dgm:t>
        <a:bodyPr/>
        <a:lstStyle/>
        <a:p>
          <a:endParaRPr lang="es-ES"/>
        </a:p>
      </dgm:t>
    </dgm:pt>
    <dgm:pt modelId="{31A9087E-6A4E-4D08-B618-72BE3312E24B}" type="pres">
      <dgm:prSet presAssocID="{088D9761-7F25-412C-8165-91C814320D40}" presName="connTx" presStyleLbl="parChTrans1D2" presStyleIdx="5" presStyleCnt="8"/>
      <dgm:spPr/>
      <dgm:t>
        <a:bodyPr/>
        <a:lstStyle/>
        <a:p>
          <a:endParaRPr lang="es-ES"/>
        </a:p>
      </dgm:t>
    </dgm:pt>
    <dgm:pt modelId="{FA787E64-38F0-484D-95C1-D4E5513A3F26}" type="pres">
      <dgm:prSet presAssocID="{23A1F00C-1F6E-4CBF-BF84-E8723E136390}" presName="root2" presStyleCnt="0"/>
      <dgm:spPr/>
    </dgm:pt>
    <dgm:pt modelId="{609DC8F1-0A5F-4CD8-AA59-D827432C06CC}" type="pres">
      <dgm:prSet presAssocID="{23A1F00C-1F6E-4CBF-BF84-E8723E136390}" presName="LevelTwoTextNode" presStyleLbl="node2" presStyleIdx="5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01F47F5-EC19-4DCD-9CF7-0E58616EA187}" type="pres">
      <dgm:prSet presAssocID="{23A1F00C-1F6E-4CBF-BF84-E8723E136390}" presName="level3hierChild" presStyleCnt="0"/>
      <dgm:spPr/>
    </dgm:pt>
    <dgm:pt modelId="{D994BC04-7F17-40EC-A6D6-9A037781AF5A}" type="pres">
      <dgm:prSet presAssocID="{DCAA169B-25DE-4FA6-8B0C-CCDD05121A7D}" presName="conn2-1" presStyleLbl="parChTrans1D3" presStyleIdx="5" presStyleCnt="8"/>
      <dgm:spPr/>
      <dgm:t>
        <a:bodyPr/>
        <a:lstStyle/>
        <a:p>
          <a:endParaRPr lang="es-ES"/>
        </a:p>
      </dgm:t>
    </dgm:pt>
    <dgm:pt modelId="{7A0E4B07-EF68-4B10-B2F0-11EE5C747A8F}" type="pres">
      <dgm:prSet presAssocID="{DCAA169B-25DE-4FA6-8B0C-CCDD05121A7D}" presName="connTx" presStyleLbl="parChTrans1D3" presStyleIdx="5" presStyleCnt="8"/>
      <dgm:spPr/>
      <dgm:t>
        <a:bodyPr/>
        <a:lstStyle/>
        <a:p>
          <a:endParaRPr lang="es-ES"/>
        </a:p>
      </dgm:t>
    </dgm:pt>
    <dgm:pt modelId="{A6C00867-A088-492F-B1DF-057B883AAB67}" type="pres">
      <dgm:prSet presAssocID="{49BB2CFD-AD22-4E16-969A-6A6F9AD72350}" presName="root2" presStyleCnt="0"/>
      <dgm:spPr/>
    </dgm:pt>
    <dgm:pt modelId="{1A49B079-34C9-4EB5-ABFE-4BC0E4BCD2CB}" type="pres">
      <dgm:prSet presAssocID="{49BB2CFD-AD22-4E16-969A-6A6F9AD72350}" presName="LevelTwoTextNode" presStyleLbl="node3" presStyleIdx="5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F47304-12B4-4C42-AF51-E6EC1D751785}" type="pres">
      <dgm:prSet presAssocID="{49BB2CFD-AD22-4E16-969A-6A6F9AD72350}" presName="level3hierChild" presStyleCnt="0"/>
      <dgm:spPr/>
    </dgm:pt>
    <dgm:pt modelId="{1D45C260-EC84-4A76-9F13-A43DE13DEB18}" type="pres">
      <dgm:prSet presAssocID="{8541D9E3-FA9B-4E1D-96C1-DA2F28D8985B}" presName="conn2-1" presStyleLbl="parChTrans1D2" presStyleIdx="6" presStyleCnt="8"/>
      <dgm:spPr/>
      <dgm:t>
        <a:bodyPr/>
        <a:lstStyle/>
        <a:p>
          <a:endParaRPr lang="es-ES"/>
        </a:p>
      </dgm:t>
    </dgm:pt>
    <dgm:pt modelId="{050968BF-F0EF-4DB1-A16F-0D9377C2AA9C}" type="pres">
      <dgm:prSet presAssocID="{8541D9E3-FA9B-4E1D-96C1-DA2F28D8985B}" presName="connTx" presStyleLbl="parChTrans1D2" presStyleIdx="6" presStyleCnt="8"/>
      <dgm:spPr/>
      <dgm:t>
        <a:bodyPr/>
        <a:lstStyle/>
        <a:p>
          <a:endParaRPr lang="es-ES"/>
        </a:p>
      </dgm:t>
    </dgm:pt>
    <dgm:pt modelId="{7BAE873A-4B38-4D46-ADD4-CD86C66CA0C4}" type="pres">
      <dgm:prSet presAssocID="{F1F12F17-2B96-4712-99AB-53E94FF5D85D}" presName="root2" presStyleCnt="0"/>
      <dgm:spPr/>
    </dgm:pt>
    <dgm:pt modelId="{576FE0C7-1B71-4130-AD95-8A6C2ECEEE5F}" type="pres">
      <dgm:prSet presAssocID="{F1F12F17-2B96-4712-99AB-53E94FF5D85D}" presName="LevelTwoTextNode" presStyleLbl="node2" presStyleIdx="6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E8901B4-6E98-41DC-9A9F-D54CFCCF7704}" type="pres">
      <dgm:prSet presAssocID="{F1F12F17-2B96-4712-99AB-53E94FF5D85D}" presName="level3hierChild" presStyleCnt="0"/>
      <dgm:spPr/>
    </dgm:pt>
    <dgm:pt modelId="{23AB2D17-BAE4-4C90-8CB5-FC08243933C8}" type="pres">
      <dgm:prSet presAssocID="{B23ED674-9623-4CB6-9743-BB7B4C5041F3}" presName="conn2-1" presStyleLbl="parChTrans1D3" presStyleIdx="6" presStyleCnt="8"/>
      <dgm:spPr/>
      <dgm:t>
        <a:bodyPr/>
        <a:lstStyle/>
        <a:p>
          <a:endParaRPr lang="es-ES"/>
        </a:p>
      </dgm:t>
    </dgm:pt>
    <dgm:pt modelId="{6F5D829D-8AB8-4848-A3A6-59873C0C737C}" type="pres">
      <dgm:prSet presAssocID="{B23ED674-9623-4CB6-9743-BB7B4C5041F3}" presName="connTx" presStyleLbl="parChTrans1D3" presStyleIdx="6" presStyleCnt="8"/>
      <dgm:spPr/>
      <dgm:t>
        <a:bodyPr/>
        <a:lstStyle/>
        <a:p>
          <a:endParaRPr lang="es-ES"/>
        </a:p>
      </dgm:t>
    </dgm:pt>
    <dgm:pt modelId="{2D131847-9298-485E-B0A1-4A66C25DF372}" type="pres">
      <dgm:prSet presAssocID="{17A8013E-8079-4740-BFEB-61A284CF0542}" presName="root2" presStyleCnt="0"/>
      <dgm:spPr/>
    </dgm:pt>
    <dgm:pt modelId="{A41F6CDE-31A6-4CF9-9430-F10CB8DCCA70}" type="pres">
      <dgm:prSet presAssocID="{17A8013E-8079-4740-BFEB-61A284CF0542}" presName="LevelTwoTextNode" presStyleLbl="node3" presStyleIdx="6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999AF4-0D1E-4EC3-92D3-F2A42C23FA01}" type="pres">
      <dgm:prSet presAssocID="{17A8013E-8079-4740-BFEB-61A284CF0542}" presName="level3hierChild" presStyleCnt="0"/>
      <dgm:spPr/>
    </dgm:pt>
    <dgm:pt modelId="{BF672AFE-E23B-4572-B413-A9C3BC8834E2}" type="pres">
      <dgm:prSet presAssocID="{A1CD6CEE-270F-4D35-ADBB-436D4649807F}" presName="conn2-1" presStyleLbl="parChTrans1D2" presStyleIdx="7" presStyleCnt="8"/>
      <dgm:spPr/>
      <dgm:t>
        <a:bodyPr/>
        <a:lstStyle/>
        <a:p>
          <a:endParaRPr lang="es-ES"/>
        </a:p>
      </dgm:t>
    </dgm:pt>
    <dgm:pt modelId="{1D876598-5D95-4972-82A1-5C51F9DA2E0E}" type="pres">
      <dgm:prSet presAssocID="{A1CD6CEE-270F-4D35-ADBB-436D4649807F}" presName="connTx" presStyleLbl="parChTrans1D2" presStyleIdx="7" presStyleCnt="8"/>
      <dgm:spPr/>
      <dgm:t>
        <a:bodyPr/>
        <a:lstStyle/>
        <a:p>
          <a:endParaRPr lang="es-ES"/>
        </a:p>
      </dgm:t>
    </dgm:pt>
    <dgm:pt modelId="{99550A70-7547-4B94-88C6-7AD17240D753}" type="pres">
      <dgm:prSet presAssocID="{0F5E511D-1580-4443-A1CE-319F851CFD83}" presName="root2" presStyleCnt="0"/>
      <dgm:spPr/>
    </dgm:pt>
    <dgm:pt modelId="{374AC2F2-3A5B-49D7-9432-5C7A5E13FE8F}" type="pres">
      <dgm:prSet presAssocID="{0F5E511D-1580-4443-A1CE-319F851CFD83}" presName="LevelTwoTextNode" presStyleLbl="node2" presStyleIdx="7" presStyleCnt="8" custScaleX="1209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88EB497-B053-4DF7-8017-D3FC76F4448C}" type="pres">
      <dgm:prSet presAssocID="{0F5E511D-1580-4443-A1CE-319F851CFD83}" presName="level3hierChild" presStyleCnt="0"/>
      <dgm:spPr/>
    </dgm:pt>
    <dgm:pt modelId="{3CEEF58A-D6AC-4568-9A4C-FDB1A581EE6B}" type="pres">
      <dgm:prSet presAssocID="{5606B24B-4ADE-41C8-8C44-548BBB9E0431}" presName="conn2-1" presStyleLbl="parChTrans1D3" presStyleIdx="7" presStyleCnt="8"/>
      <dgm:spPr/>
      <dgm:t>
        <a:bodyPr/>
        <a:lstStyle/>
        <a:p>
          <a:endParaRPr lang="es-ES"/>
        </a:p>
      </dgm:t>
    </dgm:pt>
    <dgm:pt modelId="{D636CE3A-BC73-4928-AA72-11D99EF5EF4A}" type="pres">
      <dgm:prSet presAssocID="{5606B24B-4ADE-41C8-8C44-548BBB9E0431}" presName="connTx" presStyleLbl="parChTrans1D3" presStyleIdx="7" presStyleCnt="8"/>
      <dgm:spPr/>
      <dgm:t>
        <a:bodyPr/>
        <a:lstStyle/>
        <a:p>
          <a:endParaRPr lang="es-ES"/>
        </a:p>
      </dgm:t>
    </dgm:pt>
    <dgm:pt modelId="{44FDE1CF-B9E8-4C05-8454-1ABD7FF8F5B0}" type="pres">
      <dgm:prSet presAssocID="{D577DFF7-6D85-40AF-8A6C-5CD4058D32C5}" presName="root2" presStyleCnt="0"/>
      <dgm:spPr/>
    </dgm:pt>
    <dgm:pt modelId="{D6DD77CC-F1A9-4D80-B9DD-DCE998DDF979}" type="pres">
      <dgm:prSet presAssocID="{D577DFF7-6D85-40AF-8A6C-5CD4058D32C5}" presName="LevelTwoTextNode" presStyleLbl="node3" presStyleIdx="7" presStyleCnt="8" custScaleX="165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5563E2B-6CCD-4861-84B6-0E673578667D}" type="pres">
      <dgm:prSet presAssocID="{D577DFF7-6D85-40AF-8A6C-5CD4058D32C5}" presName="level3hierChild" presStyleCnt="0"/>
      <dgm:spPr/>
    </dgm:pt>
  </dgm:ptLst>
  <dgm:cxnLst>
    <dgm:cxn modelId="{E35C3FCD-A77A-496C-8357-E61691333E0D}" type="presOf" srcId="{AAAF13B8-9066-40E8-8D42-38D2CAD1F913}" destId="{7178A1D6-C8C9-4EC1-9D80-4223CDB6148D}" srcOrd="1" destOrd="0" presId="urn:microsoft.com/office/officeart/2008/layout/HorizontalMultiLevelHierarchy"/>
    <dgm:cxn modelId="{B0BBCD2D-0EFB-4DA5-943B-445718584194}" srcId="{1C5B7AF1-4A6B-4D58-AE3C-6DB07A7B5CBA}" destId="{8465C8A0-718D-4957-B1A7-CD283CBD4147}" srcOrd="3" destOrd="0" parTransId="{AAAF13B8-9066-40E8-8D42-38D2CAD1F913}" sibTransId="{7A3CA21A-3D9A-4DB5-89F2-DBA922285264}"/>
    <dgm:cxn modelId="{BF7851EA-9390-4302-9147-A6FDA84ACBCB}" type="presOf" srcId="{0F5E511D-1580-4443-A1CE-319F851CFD83}" destId="{374AC2F2-3A5B-49D7-9432-5C7A5E13FE8F}" srcOrd="0" destOrd="0" presId="urn:microsoft.com/office/officeart/2008/layout/HorizontalMultiLevelHierarchy"/>
    <dgm:cxn modelId="{8C4342F4-F772-414C-B5B9-8D2A487A11A7}" srcId="{1C5B7AF1-4A6B-4D58-AE3C-6DB07A7B5CBA}" destId="{8702EBDD-0B24-4A90-8125-0E6B6D163C3F}" srcOrd="1" destOrd="0" parTransId="{430344DB-AE74-4AA4-ADA6-B2063CCC92FB}" sibTransId="{8102277D-75F4-49F6-8DD2-B01E496EF7B4}"/>
    <dgm:cxn modelId="{85764395-062D-4B4C-97E7-B6EAFC0E0891}" type="presOf" srcId="{8541D9E3-FA9B-4E1D-96C1-DA2F28D8985B}" destId="{050968BF-F0EF-4DB1-A16F-0D9377C2AA9C}" srcOrd="1" destOrd="0" presId="urn:microsoft.com/office/officeart/2008/layout/HorizontalMultiLevelHierarchy"/>
    <dgm:cxn modelId="{9CA692DE-291A-4F20-A124-834E07A3562B}" type="presOf" srcId="{8465C8A0-718D-4957-B1A7-CD283CBD4147}" destId="{38BC07FC-64CC-4C77-9A05-2533A3436CC3}" srcOrd="0" destOrd="0" presId="urn:microsoft.com/office/officeart/2008/layout/HorizontalMultiLevelHierarchy"/>
    <dgm:cxn modelId="{84B214C6-29A5-4E53-A7A4-E40886ED97DE}" type="presOf" srcId="{689690CB-5956-46D6-B598-D7CB29672FD6}" destId="{6C0DC539-AB89-4374-AE43-77DA70B39B92}" srcOrd="1" destOrd="0" presId="urn:microsoft.com/office/officeart/2008/layout/HorizontalMultiLevelHierarchy"/>
    <dgm:cxn modelId="{C7D4F654-73D6-4CDC-9C98-22EB7BC13F83}" type="presOf" srcId="{D577DFF7-6D85-40AF-8A6C-5CD4058D32C5}" destId="{D6DD77CC-F1A9-4D80-B9DD-DCE998DDF979}" srcOrd="0" destOrd="0" presId="urn:microsoft.com/office/officeart/2008/layout/HorizontalMultiLevelHierarchy"/>
    <dgm:cxn modelId="{3A20C5AB-3177-41BB-8D6D-D73192554F8A}" type="presOf" srcId="{BAE7ED50-C067-4899-B268-0E36AF8DC5BD}" destId="{744D296B-1004-43D0-B783-22728F3B80E9}" srcOrd="0" destOrd="0" presId="urn:microsoft.com/office/officeart/2008/layout/HorizontalMultiLevelHierarchy"/>
    <dgm:cxn modelId="{4204C083-CED6-420C-B2E5-E85E48803454}" srcId="{1C5B7AF1-4A6B-4D58-AE3C-6DB07A7B5CBA}" destId="{23A1F00C-1F6E-4CBF-BF84-E8723E136390}" srcOrd="5" destOrd="0" parTransId="{088D9761-7F25-412C-8165-91C814320D40}" sibTransId="{E2BE7033-4979-4A19-B1B1-C79F0EAB5ED3}"/>
    <dgm:cxn modelId="{A29D9102-9DB8-4B72-9500-9121ECFE602F}" type="presOf" srcId="{182B7D64-38F3-412E-8BF4-43F0AE0AB1EC}" destId="{54ACDB47-AC32-43FF-9CAA-1F989D88DBF2}" srcOrd="0" destOrd="0" presId="urn:microsoft.com/office/officeart/2008/layout/HorizontalMultiLevelHierarchy"/>
    <dgm:cxn modelId="{0F27A9C9-4A41-419C-8367-65BC8A239127}" type="presOf" srcId="{F1F12F17-2B96-4712-99AB-53E94FF5D85D}" destId="{576FE0C7-1B71-4130-AD95-8A6C2ECEEE5F}" srcOrd="0" destOrd="0" presId="urn:microsoft.com/office/officeart/2008/layout/HorizontalMultiLevelHierarchy"/>
    <dgm:cxn modelId="{3C025147-F206-497C-B748-1F202AAA513E}" srcId="{1C5B7AF1-4A6B-4D58-AE3C-6DB07A7B5CBA}" destId="{BAC8E63B-4672-4DA8-928E-BFFCB7E02ECE}" srcOrd="2" destOrd="0" parTransId="{C6ACCA3B-1EEB-4792-86DC-4FBF5D6A658D}" sibTransId="{F6357B09-40F9-41CA-8D52-1A8F2BB95AAF}"/>
    <dgm:cxn modelId="{FFCCD0C3-D68C-4353-94A6-E3CDAFCC2B86}" type="presOf" srcId="{BAC8E63B-4672-4DA8-928E-BFFCB7E02ECE}" destId="{85840463-E02F-4429-A753-DB65680775D4}" srcOrd="0" destOrd="0" presId="urn:microsoft.com/office/officeart/2008/layout/HorizontalMultiLevelHierarchy"/>
    <dgm:cxn modelId="{299759CF-1151-4D85-90B7-1AE429988BAF}" type="presOf" srcId="{0635C83D-07C6-42FA-89D7-BFC34C352C6E}" destId="{39684158-E319-424C-B295-C5E0B4F97C60}" srcOrd="0" destOrd="0" presId="urn:microsoft.com/office/officeart/2008/layout/HorizontalMultiLevelHierarchy"/>
    <dgm:cxn modelId="{F4699462-CA7F-4DFD-8BEB-8C91E0DA6602}" type="presOf" srcId="{DD1D5FEA-6DF4-4153-86ED-5DD938E7E61A}" destId="{C59C7C04-E746-47E2-B592-568DCAA86A54}" srcOrd="1" destOrd="0" presId="urn:microsoft.com/office/officeart/2008/layout/HorizontalMultiLevelHierarchy"/>
    <dgm:cxn modelId="{C94C72ED-2009-410F-8AEB-4FE24F018089}" type="presOf" srcId="{0311A670-8E4D-404D-98E0-3CECBF0B6963}" destId="{4A8170B1-2C59-4DFA-BAC9-85466B4D91C6}" srcOrd="1" destOrd="0" presId="urn:microsoft.com/office/officeart/2008/layout/HorizontalMultiLevelHierarchy"/>
    <dgm:cxn modelId="{7AEF330E-51EA-426B-8271-B4103388DFF8}" type="presOf" srcId="{942805EE-C34E-49BC-A73A-BF42FE7F91D9}" destId="{481C2235-9991-4FA9-80FA-188CE7B86453}" srcOrd="0" destOrd="0" presId="urn:microsoft.com/office/officeart/2008/layout/HorizontalMultiLevelHierarchy"/>
    <dgm:cxn modelId="{4FBC94A9-8B1C-4B9E-9EC3-74DBEA1A4772}" srcId="{0F5E511D-1580-4443-A1CE-319F851CFD83}" destId="{D577DFF7-6D85-40AF-8A6C-5CD4058D32C5}" srcOrd="0" destOrd="0" parTransId="{5606B24B-4ADE-41C8-8C44-548BBB9E0431}" sibTransId="{F842BBA9-D090-45E1-B5C1-1A44C152C00D}"/>
    <dgm:cxn modelId="{3F54D848-738B-435B-8950-BD32DB9A95C6}" type="presOf" srcId="{430344DB-AE74-4AA4-ADA6-B2063CCC92FB}" destId="{9CD6CCCC-77A1-4E34-9ABD-4D95D7259897}" srcOrd="0" destOrd="0" presId="urn:microsoft.com/office/officeart/2008/layout/HorizontalMultiLevelHierarchy"/>
    <dgm:cxn modelId="{6EC9AFA4-2AEE-477C-86C9-222805A67331}" type="presOf" srcId="{A1CD6CEE-270F-4D35-ADBB-436D4649807F}" destId="{BF672AFE-E23B-4572-B413-A9C3BC8834E2}" srcOrd="0" destOrd="0" presId="urn:microsoft.com/office/officeart/2008/layout/HorizontalMultiLevelHierarchy"/>
    <dgm:cxn modelId="{880E1257-8CC8-4169-9E59-5EC432D0C5A8}" type="presOf" srcId="{C464F323-5371-4235-AD35-5B5B6F68A101}" destId="{B184E6AD-9B32-4703-99AD-80E33702B623}" srcOrd="1" destOrd="0" presId="urn:microsoft.com/office/officeart/2008/layout/HorizontalMultiLevelHierarchy"/>
    <dgm:cxn modelId="{7BD5E076-D6F9-41DE-ADDA-BE191A9ED20F}" type="presOf" srcId="{DCAA169B-25DE-4FA6-8B0C-CCDD05121A7D}" destId="{D994BC04-7F17-40EC-A6D6-9A037781AF5A}" srcOrd="0" destOrd="0" presId="urn:microsoft.com/office/officeart/2008/layout/HorizontalMultiLevelHierarchy"/>
    <dgm:cxn modelId="{BBB7E601-5341-419F-B91E-2A96424A9FA4}" srcId="{23A1F00C-1F6E-4CBF-BF84-E8723E136390}" destId="{49BB2CFD-AD22-4E16-969A-6A6F9AD72350}" srcOrd="0" destOrd="0" parTransId="{DCAA169B-25DE-4FA6-8B0C-CCDD05121A7D}" sibTransId="{88B49A99-8770-4F8E-A832-97F598E61D79}"/>
    <dgm:cxn modelId="{E5FF89C7-C4DC-4257-B204-A127FFD9D938}" type="presOf" srcId="{8541D9E3-FA9B-4E1D-96C1-DA2F28D8985B}" destId="{1D45C260-EC84-4A76-9F13-A43DE13DEB18}" srcOrd="0" destOrd="0" presId="urn:microsoft.com/office/officeart/2008/layout/HorizontalMultiLevelHierarchy"/>
    <dgm:cxn modelId="{9E82195A-7835-4A22-9857-35BE7D9B183A}" type="presOf" srcId="{430344DB-AE74-4AA4-ADA6-B2063CCC92FB}" destId="{7BE5A991-D5B8-4C7A-8B6E-A4E3997F4193}" srcOrd="1" destOrd="0" presId="urn:microsoft.com/office/officeart/2008/layout/HorizontalMultiLevelHierarchy"/>
    <dgm:cxn modelId="{152B65DA-1FB5-4034-AA77-62563E03051D}" srcId="{1C5B7AF1-4A6B-4D58-AE3C-6DB07A7B5CBA}" destId="{CCD7128E-EA96-4355-BD83-A574DEB154FA}" srcOrd="0" destOrd="0" parTransId="{182B7D64-38F3-412E-8BF4-43F0AE0AB1EC}" sibTransId="{D4E224C2-AA1D-4109-A131-8C619B11DE55}"/>
    <dgm:cxn modelId="{BC40E3C4-A54F-44A3-B638-927BE260FE67}" srcId="{BAC8E63B-4672-4DA8-928E-BFFCB7E02ECE}" destId="{F5594B2A-6AF1-421B-9DFF-DFD705E8DC0D}" srcOrd="0" destOrd="0" parTransId="{0311A670-8E4D-404D-98E0-3CECBF0B6963}" sibTransId="{7746EB31-F598-4B81-8844-E8BD183AD18B}"/>
    <dgm:cxn modelId="{0BBE90E4-5E3A-42C9-88EF-8C00C73BA98B}" type="presOf" srcId="{185BF167-7DA1-4BBF-8F2E-DEB7318D15B7}" destId="{2DE79F50-ADB6-490B-9FAE-55478900789B}" srcOrd="1" destOrd="0" presId="urn:microsoft.com/office/officeart/2008/layout/HorizontalMultiLevelHierarchy"/>
    <dgm:cxn modelId="{01D3F168-B0E7-4146-9BF4-88A4AF3747CD}" type="presOf" srcId="{C464F323-5371-4235-AD35-5B5B6F68A101}" destId="{0A61A2EB-F0AC-4666-8633-F45ABD539BDE}" srcOrd="0" destOrd="0" presId="urn:microsoft.com/office/officeart/2008/layout/HorizontalMultiLevelHierarchy"/>
    <dgm:cxn modelId="{EF4BE873-067B-4465-B46C-411B232F1DFC}" type="presOf" srcId="{DD1D5FEA-6DF4-4153-86ED-5DD938E7E61A}" destId="{5B13719B-3620-42AB-8AD0-0E46FCA38B97}" srcOrd="0" destOrd="0" presId="urn:microsoft.com/office/officeart/2008/layout/HorizontalMultiLevelHierarchy"/>
    <dgm:cxn modelId="{FF3AE871-244E-405D-8698-0324FA8C53C4}" type="presOf" srcId="{04811FEE-1EFE-4DFA-99BA-E5F46E051D7B}" destId="{24D726F4-9F3A-42D2-97DA-2D72178C786F}" srcOrd="0" destOrd="0" presId="urn:microsoft.com/office/officeart/2008/layout/HorizontalMultiLevelHierarchy"/>
    <dgm:cxn modelId="{9ABB4BFF-AF14-4125-A36E-CE892518B8E7}" type="presOf" srcId="{B23ED674-9623-4CB6-9743-BB7B4C5041F3}" destId="{23AB2D17-BAE4-4C90-8CB5-FC08243933C8}" srcOrd="0" destOrd="0" presId="urn:microsoft.com/office/officeart/2008/layout/HorizontalMultiLevelHierarchy"/>
    <dgm:cxn modelId="{8DE166E1-AF50-4A0F-B26B-92A03F563919}" srcId="{8702EBDD-0B24-4A90-8125-0E6B6D163C3F}" destId="{071A5BF3-BDDD-40E9-B7E0-063F52047E35}" srcOrd="0" destOrd="0" parTransId="{185BF167-7DA1-4BBF-8F2E-DEB7318D15B7}" sibTransId="{08377AC4-3896-44F2-8ADE-85F38ACF0A75}"/>
    <dgm:cxn modelId="{D32F1A35-1974-4F8A-A80B-CDB0B36F62F3}" srcId="{B10E9181-AC1A-4014-AC7A-244DC7BAA6EA}" destId="{0635C83D-07C6-42FA-89D7-BFC34C352C6E}" srcOrd="0" destOrd="0" parTransId="{689690CB-5956-46D6-B598-D7CB29672FD6}" sibTransId="{65633CAC-A9B1-4597-866B-7C5358CE071C}"/>
    <dgm:cxn modelId="{780710D3-681A-4752-9693-4B6BBBE6728A}" type="presOf" srcId="{49BB2CFD-AD22-4E16-969A-6A6F9AD72350}" destId="{1A49B079-34C9-4EB5-ABFE-4BC0E4BCD2CB}" srcOrd="0" destOrd="0" presId="urn:microsoft.com/office/officeart/2008/layout/HorizontalMultiLevelHierarchy"/>
    <dgm:cxn modelId="{E89C6719-4BB0-415A-855E-E5784FEC7D37}" type="presOf" srcId="{071A5BF3-BDDD-40E9-B7E0-063F52047E35}" destId="{06467998-2F77-42FC-907E-A9C106227132}" srcOrd="0" destOrd="0" presId="urn:microsoft.com/office/officeart/2008/layout/HorizontalMultiLevelHierarchy"/>
    <dgm:cxn modelId="{29E293C5-FBAB-4E0B-B162-E32ADFDA8F57}" type="presOf" srcId="{942805EE-C34E-49BC-A73A-BF42FE7F91D9}" destId="{85D420E7-7FBF-4234-85DC-BDD45D82B6CC}" srcOrd="1" destOrd="0" presId="urn:microsoft.com/office/officeart/2008/layout/HorizontalMultiLevelHierarchy"/>
    <dgm:cxn modelId="{778B0990-B6DD-43F5-8E88-630378CB4F42}" srcId="{CCD7128E-EA96-4355-BD83-A574DEB154FA}" destId="{04811FEE-1EFE-4DFA-99BA-E5F46E051D7B}" srcOrd="0" destOrd="0" parTransId="{C464F323-5371-4235-AD35-5B5B6F68A101}" sibTransId="{611CD37C-4CFB-4B92-BC16-3699A56C60E2}"/>
    <dgm:cxn modelId="{3DAFF7F9-42CE-457B-A37D-5B9B196BF416}" srcId="{F1F12F17-2B96-4712-99AB-53E94FF5D85D}" destId="{17A8013E-8079-4740-BFEB-61A284CF0542}" srcOrd="0" destOrd="0" parTransId="{B23ED674-9623-4CB6-9743-BB7B4C5041F3}" sibTransId="{1BAF967C-547E-45F0-8A8E-8631895D80F4}"/>
    <dgm:cxn modelId="{BAA88DF5-C1C0-465D-97CA-8CCD3807BA16}" type="presOf" srcId="{A1CD6CEE-270F-4D35-ADBB-436D4649807F}" destId="{1D876598-5D95-4972-82A1-5C51F9DA2E0E}" srcOrd="1" destOrd="0" presId="urn:microsoft.com/office/officeart/2008/layout/HorizontalMultiLevelHierarchy"/>
    <dgm:cxn modelId="{C5787984-EB96-43F6-B063-91EBE68D5B64}" type="presOf" srcId="{17A8013E-8079-4740-BFEB-61A284CF0542}" destId="{A41F6CDE-31A6-4CF9-9430-F10CB8DCCA70}" srcOrd="0" destOrd="0" presId="urn:microsoft.com/office/officeart/2008/layout/HorizontalMultiLevelHierarchy"/>
    <dgm:cxn modelId="{2D209AE1-CE94-48DF-B038-BB3EC7CFC1E9}" srcId="{8465C8A0-718D-4957-B1A7-CD283CBD4147}" destId="{952E25DF-5BCD-48A5-A818-14E6A5BF5284}" srcOrd="0" destOrd="0" parTransId="{942805EE-C34E-49BC-A73A-BF42FE7F91D9}" sibTransId="{8F82BB16-B0C1-4978-A15C-83A72BE077B4}"/>
    <dgm:cxn modelId="{94D99E04-7848-4A31-855F-585AFA8ADAB9}" type="presOf" srcId="{0311A670-8E4D-404D-98E0-3CECBF0B6963}" destId="{D2796C44-6FAA-480B-87F2-3D0ECE22A410}" srcOrd="0" destOrd="0" presId="urn:microsoft.com/office/officeart/2008/layout/HorizontalMultiLevelHierarchy"/>
    <dgm:cxn modelId="{F913EDBE-9149-46A1-8B6E-5245EF334420}" type="presOf" srcId="{689690CB-5956-46D6-B598-D7CB29672FD6}" destId="{DB8349A5-C4FD-4C21-AB03-9976AEED87A9}" srcOrd="0" destOrd="0" presId="urn:microsoft.com/office/officeart/2008/layout/HorizontalMultiLevelHierarchy"/>
    <dgm:cxn modelId="{6A28EE19-F46E-43D7-81D3-E86ED70BC08D}" type="presOf" srcId="{C6ACCA3B-1EEB-4792-86DC-4FBF5D6A658D}" destId="{7AF1365F-8E15-40F3-9282-28555BAA41A3}" srcOrd="0" destOrd="0" presId="urn:microsoft.com/office/officeart/2008/layout/HorizontalMultiLevelHierarchy"/>
    <dgm:cxn modelId="{0B9FDD51-8A31-4D04-9ADB-12D790D7FA63}" type="presOf" srcId="{5606B24B-4ADE-41C8-8C44-548BBB9E0431}" destId="{3CEEF58A-D6AC-4568-9A4C-FDB1A581EE6B}" srcOrd="0" destOrd="0" presId="urn:microsoft.com/office/officeart/2008/layout/HorizontalMultiLevelHierarchy"/>
    <dgm:cxn modelId="{CF493F04-CE91-420A-953B-1099137E1ADC}" type="presOf" srcId="{952E25DF-5BCD-48A5-A818-14E6A5BF5284}" destId="{7307AB06-6CA2-4729-BAE9-7B31A7186636}" srcOrd="0" destOrd="0" presId="urn:microsoft.com/office/officeart/2008/layout/HorizontalMultiLevelHierarchy"/>
    <dgm:cxn modelId="{EE2373C2-4098-4819-899A-55A7CDEC8D73}" type="presOf" srcId="{B10E9181-AC1A-4014-AC7A-244DC7BAA6EA}" destId="{4534F982-5A2C-4F96-ACDC-29E536871446}" srcOrd="0" destOrd="0" presId="urn:microsoft.com/office/officeart/2008/layout/HorizontalMultiLevelHierarchy"/>
    <dgm:cxn modelId="{5AA45495-BB47-428D-A120-BD6ABCE0A4F3}" srcId="{1C5B7AF1-4A6B-4D58-AE3C-6DB07A7B5CBA}" destId="{F1F12F17-2B96-4712-99AB-53E94FF5D85D}" srcOrd="6" destOrd="0" parTransId="{8541D9E3-FA9B-4E1D-96C1-DA2F28D8985B}" sibTransId="{84DE8768-1269-4FF3-96D3-5CC93864C31A}"/>
    <dgm:cxn modelId="{B0E1DC01-B9FE-4638-B9E9-42E5248E4F6A}" srcId="{1C5B7AF1-4A6B-4D58-AE3C-6DB07A7B5CBA}" destId="{B10E9181-AC1A-4014-AC7A-244DC7BAA6EA}" srcOrd="4" destOrd="0" parTransId="{DD1D5FEA-6DF4-4153-86ED-5DD938E7E61A}" sibTransId="{F294F960-14D5-4854-A60C-CA1045281C55}"/>
    <dgm:cxn modelId="{C1F36036-6EE5-4477-9E28-0A95F822CC42}" type="presOf" srcId="{AAAF13B8-9066-40E8-8D42-38D2CAD1F913}" destId="{8FCE6C57-3DBB-4AAB-8324-D2BD29F8B85B}" srcOrd="0" destOrd="0" presId="urn:microsoft.com/office/officeart/2008/layout/HorizontalMultiLevelHierarchy"/>
    <dgm:cxn modelId="{8FD208E7-0946-4FEE-8445-F548BB765109}" type="presOf" srcId="{1C5B7AF1-4A6B-4D58-AE3C-6DB07A7B5CBA}" destId="{E9C219E9-CFEB-46DD-B4D7-EC206B8AA791}" srcOrd="0" destOrd="0" presId="urn:microsoft.com/office/officeart/2008/layout/HorizontalMultiLevelHierarchy"/>
    <dgm:cxn modelId="{FC8D792C-EB7C-4712-8D66-1892C3AFD318}" type="presOf" srcId="{088D9761-7F25-412C-8165-91C814320D40}" destId="{31A9087E-6A4E-4D08-B618-72BE3312E24B}" srcOrd="1" destOrd="0" presId="urn:microsoft.com/office/officeart/2008/layout/HorizontalMultiLevelHierarchy"/>
    <dgm:cxn modelId="{761D8616-70A0-4D04-8E6F-10D2269FCBA2}" type="presOf" srcId="{23A1F00C-1F6E-4CBF-BF84-E8723E136390}" destId="{609DC8F1-0A5F-4CD8-AA59-D827432C06CC}" srcOrd="0" destOrd="0" presId="urn:microsoft.com/office/officeart/2008/layout/HorizontalMultiLevelHierarchy"/>
    <dgm:cxn modelId="{ED72C3A8-FFF1-450B-81D4-C579EABC2AF1}" type="presOf" srcId="{DCAA169B-25DE-4FA6-8B0C-CCDD05121A7D}" destId="{7A0E4B07-EF68-4B10-B2F0-11EE5C747A8F}" srcOrd="1" destOrd="0" presId="urn:microsoft.com/office/officeart/2008/layout/HorizontalMultiLevelHierarchy"/>
    <dgm:cxn modelId="{A1356047-A0F6-4F70-A4B5-9C529A48617A}" type="presOf" srcId="{182B7D64-38F3-412E-8BF4-43F0AE0AB1EC}" destId="{4E5016D1-006B-4763-90E9-59D83D093A3C}" srcOrd="1" destOrd="0" presId="urn:microsoft.com/office/officeart/2008/layout/HorizontalMultiLevelHierarchy"/>
    <dgm:cxn modelId="{9B8BEF26-B6C8-4C94-882B-E03A445F9238}" type="presOf" srcId="{F5594B2A-6AF1-421B-9DFF-DFD705E8DC0D}" destId="{E302A37D-7FD3-48C0-A3B9-3CC8FDE93661}" srcOrd="0" destOrd="0" presId="urn:microsoft.com/office/officeart/2008/layout/HorizontalMultiLevelHierarchy"/>
    <dgm:cxn modelId="{37A1060A-DF3F-4097-8598-B767EEC15628}" type="presOf" srcId="{088D9761-7F25-412C-8165-91C814320D40}" destId="{08BFB1B4-8712-4A4B-8F63-27BB5ECC5176}" srcOrd="0" destOrd="0" presId="urn:microsoft.com/office/officeart/2008/layout/HorizontalMultiLevelHierarchy"/>
    <dgm:cxn modelId="{0CAB2485-CD39-4CA5-9EF6-2D878AACDF82}" type="presOf" srcId="{185BF167-7DA1-4BBF-8F2E-DEB7318D15B7}" destId="{3773EC03-51BC-4BAE-9B25-567662615B1F}" srcOrd="0" destOrd="0" presId="urn:microsoft.com/office/officeart/2008/layout/HorizontalMultiLevelHierarchy"/>
    <dgm:cxn modelId="{71D72938-4EE7-4DB4-82F7-919CC341421A}" type="presOf" srcId="{B23ED674-9623-4CB6-9743-BB7B4C5041F3}" destId="{6F5D829D-8AB8-4848-A3A6-59873C0C737C}" srcOrd="1" destOrd="0" presId="urn:microsoft.com/office/officeart/2008/layout/HorizontalMultiLevelHierarchy"/>
    <dgm:cxn modelId="{996FEEAB-B8E4-48F8-AD4C-321A2723D6DD}" type="presOf" srcId="{8702EBDD-0B24-4A90-8125-0E6B6D163C3F}" destId="{05C7ECCF-C54C-4309-9E95-0CA57B5E21ED}" srcOrd="0" destOrd="0" presId="urn:microsoft.com/office/officeart/2008/layout/HorizontalMultiLevelHierarchy"/>
    <dgm:cxn modelId="{8179E0A9-869D-4269-8F55-212C9BF1276F}" srcId="{1C5B7AF1-4A6B-4D58-AE3C-6DB07A7B5CBA}" destId="{0F5E511D-1580-4443-A1CE-319F851CFD83}" srcOrd="7" destOrd="0" parTransId="{A1CD6CEE-270F-4D35-ADBB-436D4649807F}" sibTransId="{732FB024-CCA7-442E-BE25-DB0C8BC8808E}"/>
    <dgm:cxn modelId="{D96AA209-5C99-4599-93B4-FF9A6B30B8EC}" type="presOf" srcId="{C6ACCA3B-1EEB-4792-86DC-4FBF5D6A658D}" destId="{38BA9D31-8A7E-4670-991F-CDBF90EA311C}" srcOrd="1" destOrd="0" presId="urn:microsoft.com/office/officeart/2008/layout/HorizontalMultiLevelHierarchy"/>
    <dgm:cxn modelId="{0EAFE74C-704C-4DD0-AE11-F8655409AC98}" type="presOf" srcId="{5606B24B-4ADE-41C8-8C44-548BBB9E0431}" destId="{D636CE3A-BC73-4928-AA72-11D99EF5EF4A}" srcOrd="1" destOrd="0" presId="urn:microsoft.com/office/officeart/2008/layout/HorizontalMultiLevelHierarchy"/>
    <dgm:cxn modelId="{0EB0687D-0CDB-4F59-B43B-CE3107240662}" srcId="{BAE7ED50-C067-4899-B268-0E36AF8DC5BD}" destId="{1C5B7AF1-4A6B-4D58-AE3C-6DB07A7B5CBA}" srcOrd="0" destOrd="0" parTransId="{17793374-9E80-4135-AB6F-31075E769B3C}" sibTransId="{210C4F25-7216-4959-B492-20FE736BD84E}"/>
    <dgm:cxn modelId="{6030A2B4-C700-464C-A5DD-D557EA5D5B9D}" type="presOf" srcId="{CCD7128E-EA96-4355-BD83-A574DEB154FA}" destId="{280647EE-251D-45BB-AA49-0AD71224D67F}" srcOrd="0" destOrd="0" presId="urn:microsoft.com/office/officeart/2008/layout/HorizontalMultiLevelHierarchy"/>
    <dgm:cxn modelId="{BD3638BE-B261-4719-BA44-C0C774DB1CA8}" type="presParOf" srcId="{744D296B-1004-43D0-B783-22728F3B80E9}" destId="{05BC330D-2D7C-4D6D-A709-A4CB7632D529}" srcOrd="0" destOrd="0" presId="urn:microsoft.com/office/officeart/2008/layout/HorizontalMultiLevelHierarchy"/>
    <dgm:cxn modelId="{442E4380-B3FF-40C3-B2FB-DB2546D41F09}" type="presParOf" srcId="{05BC330D-2D7C-4D6D-A709-A4CB7632D529}" destId="{E9C219E9-CFEB-46DD-B4D7-EC206B8AA791}" srcOrd="0" destOrd="0" presId="urn:microsoft.com/office/officeart/2008/layout/HorizontalMultiLevelHierarchy"/>
    <dgm:cxn modelId="{0D6AFECF-9132-488B-9E66-2C166E958B26}" type="presParOf" srcId="{05BC330D-2D7C-4D6D-A709-A4CB7632D529}" destId="{109CB428-21EF-4E43-9098-D7E6A569C9AA}" srcOrd="1" destOrd="0" presId="urn:microsoft.com/office/officeart/2008/layout/HorizontalMultiLevelHierarchy"/>
    <dgm:cxn modelId="{EFDD9AFA-ADDF-4034-B04D-0ED56524F3D3}" type="presParOf" srcId="{109CB428-21EF-4E43-9098-D7E6A569C9AA}" destId="{54ACDB47-AC32-43FF-9CAA-1F989D88DBF2}" srcOrd="0" destOrd="0" presId="urn:microsoft.com/office/officeart/2008/layout/HorizontalMultiLevelHierarchy"/>
    <dgm:cxn modelId="{82AFD622-BA36-467C-AE46-91AE99229A83}" type="presParOf" srcId="{54ACDB47-AC32-43FF-9CAA-1F989D88DBF2}" destId="{4E5016D1-006B-4763-90E9-59D83D093A3C}" srcOrd="0" destOrd="0" presId="urn:microsoft.com/office/officeart/2008/layout/HorizontalMultiLevelHierarchy"/>
    <dgm:cxn modelId="{A5E8BEB0-5FF8-4B54-932B-E2491EF3AC0B}" type="presParOf" srcId="{109CB428-21EF-4E43-9098-D7E6A569C9AA}" destId="{F5C9E249-0899-4313-BD53-84BA0ACDF744}" srcOrd="1" destOrd="0" presId="urn:microsoft.com/office/officeart/2008/layout/HorizontalMultiLevelHierarchy"/>
    <dgm:cxn modelId="{D9EDE302-007F-4858-BDB3-8A9CA0F2A47F}" type="presParOf" srcId="{F5C9E249-0899-4313-BD53-84BA0ACDF744}" destId="{280647EE-251D-45BB-AA49-0AD71224D67F}" srcOrd="0" destOrd="0" presId="urn:microsoft.com/office/officeart/2008/layout/HorizontalMultiLevelHierarchy"/>
    <dgm:cxn modelId="{05C175C3-D8F0-406B-A89D-49016EBFC427}" type="presParOf" srcId="{F5C9E249-0899-4313-BD53-84BA0ACDF744}" destId="{9A600263-BAC7-4629-9326-463E4366DDAB}" srcOrd="1" destOrd="0" presId="urn:microsoft.com/office/officeart/2008/layout/HorizontalMultiLevelHierarchy"/>
    <dgm:cxn modelId="{5D3939E5-6B13-47BA-8909-A26CD200A770}" type="presParOf" srcId="{9A600263-BAC7-4629-9326-463E4366DDAB}" destId="{0A61A2EB-F0AC-4666-8633-F45ABD539BDE}" srcOrd="0" destOrd="0" presId="urn:microsoft.com/office/officeart/2008/layout/HorizontalMultiLevelHierarchy"/>
    <dgm:cxn modelId="{85BD4A22-2992-43CF-9C80-A890626A1118}" type="presParOf" srcId="{0A61A2EB-F0AC-4666-8633-F45ABD539BDE}" destId="{B184E6AD-9B32-4703-99AD-80E33702B623}" srcOrd="0" destOrd="0" presId="urn:microsoft.com/office/officeart/2008/layout/HorizontalMultiLevelHierarchy"/>
    <dgm:cxn modelId="{66E12E07-6395-46E7-9B6E-159BFD7D5C04}" type="presParOf" srcId="{9A600263-BAC7-4629-9326-463E4366DDAB}" destId="{D58D770E-E61E-4238-8DDB-1CA843B9400C}" srcOrd="1" destOrd="0" presId="urn:microsoft.com/office/officeart/2008/layout/HorizontalMultiLevelHierarchy"/>
    <dgm:cxn modelId="{743E9176-EC9E-41A5-BE9B-0B8668E65045}" type="presParOf" srcId="{D58D770E-E61E-4238-8DDB-1CA843B9400C}" destId="{24D726F4-9F3A-42D2-97DA-2D72178C786F}" srcOrd="0" destOrd="0" presId="urn:microsoft.com/office/officeart/2008/layout/HorizontalMultiLevelHierarchy"/>
    <dgm:cxn modelId="{016DFAE4-15D5-4C92-8CBA-A22A382619B2}" type="presParOf" srcId="{D58D770E-E61E-4238-8DDB-1CA843B9400C}" destId="{ACFE4233-A9ED-4F83-8F71-D7C3E9DDE39B}" srcOrd="1" destOrd="0" presId="urn:microsoft.com/office/officeart/2008/layout/HorizontalMultiLevelHierarchy"/>
    <dgm:cxn modelId="{D5726B28-13E5-43C4-B2D7-F03C5EBF176A}" type="presParOf" srcId="{109CB428-21EF-4E43-9098-D7E6A569C9AA}" destId="{9CD6CCCC-77A1-4E34-9ABD-4D95D7259897}" srcOrd="2" destOrd="0" presId="urn:microsoft.com/office/officeart/2008/layout/HorizontalMultiLevelHierarchy"/>
    <dgm:cxn modelId="{629CA0F7-01F7-4A53-916F-F6F07557E1B3}" type="presParOf" srcId="{9CD6CCCC-77A1-4E34-9ABD-4D95D7259897}" destId="{7BE5A991-D5B8-4C7A-8B6E-A4E3997F4193}" srcOrd="0" destOrd="0" presId="urn:microsoft.com/office/officeart/2008/layout/HorizontalMultiLevelHierarchy"/>
    <dgm:cxn modelId="{FC51FEA8-D8FA-4612-94C6-6277979271D4}" type="presParOf" srcId="{109CB428-21EF-4E43-9098-D7E6A569C9AA}" destId="{B3EFED09-14CC-4155-8551-9ECD8CC5F945}" srcOrd="3" destOrd="0" presId="urn:microsoft.com/office/officeart/2008/layout/HorizontalMultiLevelHierarchy"/>
    <dgm:cxn modelId="{9E27A7B1-3C24-4B26-9C52-C6F1272A6D98}" type="presParOf" srcId="{B3EFED09-14CC-4155-8551-9ECD8CC5F945}" destId="{05C7ECCF-C54C-4309-9E95-0CA57B5E21ED}" srcOrd="0" destOrd="0" presId="urn:microsoft.com/office/officeart/2008/layout/HorizontalMultiLevelHierarchy"/>
    <dgm:cxn modelId="{DE920774-34B2-427D-8F53-B182CECDCBD5}" type="presParOf" srcId="{B3EFED09-14CC-4155-8551-9ECD8CC5F945}" destId="{9D93C66C-117E-441D-9518-245D6C2DF888}" srcOrd="1" destOrd="0" presId="urn:microsoft.com/office/officeart/2008/layout/HorizontalMultiLevelHierarchy"/>
    <dgm:cxn modelId="{6C8BBA35-0868-4D9F-ADC3-7BB097698091}" type="presParOf" srcId="{9D93C66C-117E-441D-9518-245D6C2DF888}" destId="{3773EC03-51BC-4BAE-9B25-567662615B1F}" srcOrd="0" destOrd="0" presId="urn:microsoft.com/office/officeart/2008/layout/HorizontalMultiLevelHierarchy"/>
    <dgm:cxn modelId="{C1EBAE7B-1CB0-4A5C-8656-4C78858FBA27}" type="presParOf" srcId="{3773EC03-51BC-4BAE-9B25-567662615B1F}" destId="{2DE79F50-ADB6-490B-9FAE-55478900789B}" srcOrd="0" destOrd="0" presId="urn:microsoft.com/office/officeart/2008/layout/HorizontalMultiLevelHierarchy"/>
    <dgm:cxn modelId="{4AA6E3FC-0AED-4116-B561-E36702559E44}" type="presParOf" srcId="{9D93C66C-117E-441D-9518-245D6C2DF888}" destId="{99A6BA42-05FC-41F9-A938-D76C931E0F24}" srcOrd="1" destOrd="0" presId="urn:microsoft.com/office/officeart/2008/layout/HorizontalMultiLevelHierarchy"/>
    <dgm:cxn modelId="{A3E8B662-88D5-49BE-A24B-6E99AE4078AF}" type="presParOf" srcId="{99A6BA42-05FC-41F9-A938-D76C931E0F24}" destId="{06467998-2F77-42FC-907E-A9C106227132}" srcOrd="0" destOrd="0" presId="urn:microsoft.com/office/officeart/2008/layout/HorizontalMultiLevelHierarchy"/>
    <dgm:cxn modelId="{2C60A288-3D28-47C5-AB45-A59FC206B75D}" type="presParOf" srcId="{99A6BA42-05FC-41F9-A938-D76C931E0F24}" destId="{9FB219C7-4676-42EF-B9DC-0B6E0612EE58}" srcOrd="1" destOrd="0" presId="urn:microsoft.com/office/officeart/2008/layout/HorizontalMultiLevelHierarchy"/>
    <dgm:cxn modelId="{011D16EC-4271-40C5-A06A-8D0C9BAE3CED}" type="presParOf" srcId="{109CB428-21EF-4E43-9098-D7E6A569C9AA}" destId="{7AF1365F-8E15-40F3-9282-28555BAA41A3}" srcOrd="4" destOrd="0" presId="urn:microsoft.com/office/officeart/2008/layout/HorizontalMultiLevelHierarchy"/>
    <dgm:cxn modelId="{A61EFCAD-D48E-41C3-AC6B-67CDB55D91F2}" type="presParOf" srcId="{7AF1365F-8E15-40F3-9282-28555BAA41A3}" destId="{38BA9D31-8A7E-4670-991F-CDBF90EA311C}" srcOrd="0" destOrd="0" presId="urn:microsoft.com/office/officeart/2008/layout/HorizontalMultiLevelHierarchy"/>
    <dgm:cxn modelId="{AA5E5724-799E-4740-AD2E-6E4858330BBE}" type="presParOf" srcId="{109CB428-21EF-4E43-9098-D7E6A569C9AA}" destId="{702A8E59-6E6E-4EBF-929C-8BB04A0B3B3F}" srcOrd="5" destOrd="0" presId="urn:microsoft.com/office/officeart/2008/layout/HorizontalMultiLevelHierarchy"/>
    <dgm:cxn modelId="{6BECDDE1-6C49-429E-B245-0069E0519791}" type="presParOf" srcId="{702A8E59-6E6E-4EBF-929C-8BB04A0B3B3F}" destId="{85840463-E02F-4429-A753-DB65680775D4}" srcOrd="0" destOrd="0" presId="urn:microsoft.com/office/officeart/2008/layout/HorizontalMultiLevelHierarchy"/>
    <dgm:cxn modelId="{5EE5A821-AA1F-4790-BB1A-E573932ABE55}" type="presParOf" srcId="{702A8E59-6E6E-4EBF-929C-8BB04A0B3B3F}" destId="{62B8E3DB-814C-461F-B7BF-77DD8A96E04F}" srcOrd="1" destOrd="0" presId="urn:microsoft.com/office/officeart/2008/layout/HorizontalMultiLevelHierarchy"/>
    <dgm:cxn modelId="{81C539C9-B4D0-4722-86C5-D7131F234D0A}" type="presParOf" srcId="{62B8E3DB-814C-461F-B7BF-77DD8A96E04F}" destId="{D2796C44-6FAA-480B-87F2-3D0ECE22A410}" srcOrd="0" destOrd="0" presId="urn:microsoft.com/office/officeart/2008/layout/HorizontalMultiLevelHierarchy"/>
    <dgm:cxn modelId="{88D55CA0-FC51-4881-8632-21DD8AD965B9}" type="presParOf" srcId="{D2796C44-6FAA-480B-87F2-3D0ECE22A410}" destId="{4A8170B1-2C59-4DFA-BAC9-85466B4D91C6}" srcOrd="0" destOrd="0" presId="urn:microsoft.com/office/officeart/2008/layout/HorizontalMultiLevelHierarchy"/>
    <dgm:cxn modelId="{BD488DB9-7421-473D-B790-31284D0272AB}" type="presParOf" srcId="{62B8E3DB-814C-461F-B7BF-77DD8A96E04F}" destId="{029748D0-C663-421C-AD4B-832C1573F5F8}" srcOrd="1" destOrd="0" presId="urn:microsoft.com/office/officeart/2008/layout/HorizontalMultiLevelHierarchy"/>
    <dgm:cxn modelId="{24EE31BF-6655-4404-9F94-7F69D41A9157}" type="presParOf" srcId="{029748D0-C663-421C-AD4B-832C1573F5F8}" destId="{E302A37D-7FD3-48C0-A3B9-3CC8FDE93661}" srcOrd="0" destOrd="0" presId="urn:microsoft.com/office/officeart/2008/layout/HorizontalMultiLevelHierarchy"/>
    <dgm:cxn modelId="{0F434423-9C48-4DD7-8B52-D2F7C19457B3}" type="presParOf" srcId="{029748D0-C663-421C-AD4B-832C1573F5F8}" destId="{675E3284-F00D-43A0-BE0D-C506A206762F}" srcOrd="1" destOrd="0" presId="urn:microsoft.com/office/officeart/2008/layout/HorizontalMultiLevelHierarchy"/>
    <dgm:cxn modelId="{9F64E86D-0EAC-4275-83BA-2350731F3430}" type="presParOf" srcId="{109CB428-21EF-4E43-9098-D7E6A569C9AA}" destId="{8FCE6C57-3DBB-4AAB-8324-D2BD29F8B85B}" srcOrd="6" destOrd="0" presId="urn:microsoft.com/office/officeart/2008/layout/HorizontalMultiLevelHierarchy"/>
    <dgm:cxn modelId="{9661B71B-1486-4D94-8C9F-1DF3A46968FE}" type="presParOf" srcId="{8FCE6C57-3DBB-4AAB-8324-D2BD29F8B85B}" destId="{7178A1D6-C8C9-4EC1-9D80-4223CDB6148D}" srcOrd="0" destOrd="0" presId="urn:microsoft.com/office/officeart/2008/layout/HorizontalMultiLevelHierarchy"/>
    <dgm:cxn modelId="{3B9DE471-A4A6-4A49-A18F-7E402B308191}" type="presParOf" srcId="{109CB428-21EF-4E43-9098-D7E6A569C9AA}" destId="{E4B4F434-7723-488F-B641-5088FAA52920}" srcOrd="7" destOrd="0" presId="urn:microsoft.com/office/officeart/2008/layout/HorizontalMultiLevelHierarchy"/>
    <dgm:cxn modelId="{3BED3916-6F73-4474-9339-77DC03F2822C}" type="presParOf" srcId="{E4B4F434-7723-488F-B641-5088FAA52920}" destId="{38BC07FC-64CC-4C77-9A05-2533A3436CC3}" srcOrd="0" destOrd="0" presId="urn:microsoft.com/office/officeart/2008/layout/HorizontalMultiLevelHierarchy"/>
    <dgm:cxn modelId="{EC84C385-14FC-4F3C-A813-54024646343C}" type="presParOf" srcId="{E4B4F434-7723-488F-B641-5088FAA52920}" destId="{EB6CDA2E-F77B-4CAD-BEB9-A7A7B734678D}" srcOrd="1" destOrd="0" presId="urn:microsoft.com/office/officeart/2008/layout/HorizontalMultiLevelHierarchy"/>
    <dgm:cxn modelId="{A5C338F5-0200-4603-A3BE-FB128D34AAE1}" type="presParOf" srcId="{EB6CDA2E-F77B-4CAD-BEB9-A7A7B734678D}" destId="{481C2235-9991-4FA9-80FA-188CE7B86453}" srcOrd="0" destOrd="0" presId="urn:microsoft.com/office/officeart/2008/layout/HorizontalMultiLevelHierarchy"/>
    <dgm:cxn modelId="{1B69C3BF-D30C-4AB8-9CC5-E2E21C098BE9}" type="presParOf" srcId="{481C2235-9991-4FA9-80FA-188CE7B86453}" destId="{85D420E7-7FBF-4234-85DC-BDD45D82B6CC}" srcOrd="0" destOrd="0" presId="urn:microsoft.com/office/officeart/2008/layout/HorizontalMultiLevelHierarchy"/>
    <dgm:cxn modelId="{CA180AE9-06AC-49ED-A64D-45CE36E2C105}" type="presParOf" srcId="{EB6CDA2E-F77B-4CAD-BEB9-A7A7B734678D}" destId="{78144509-A3F2-45F5-BF96-A3576D4582D1}" srcOrd="1" destOrd="0" presId="urn:microsoft.com/office/officeart/2008/layout/HorizontalMultiLevelHierarchy"/>
    <dgm:cxn modelId="{B9106C20-C9DF-4C84-83A9-1C0BA04D0BEF}" type="presParOf" srcId="{78144509-A3F2-45F5-BF96-A3576D4582D1}" destId="{7307AB06-6CA2-4729-BAE9-7B31A7186636}" srcOrd="0" destOrd="0" presId="urn:microsoft.com/office/officeart/2008/layout/HorizontalMultiLevelHierarchy"/>
    <dgm:cxn modelId="{6C5D5DC0-12C1-494B-BC37-7813E358DD53}" type="presParOf" srcId="{78144509-A3F2-45F5-BF96-A3576D4582D1}" destId="{39C738A5-4EB1-4A6E-9B63-A4799B65D0DE}" srcOrd="1" destOrd="0" presId="urn:microsoft.com/office/officeart/2008/layout/HorizontalMultiLevelHierarchy"/>
    <dgm:cxn modelId="{F4DFBF52-95DB-40B4-9ACF-4B98B683513F}" type="presParOf" srcId="{109CB428-21EF-4E43-9098-D7E6A569C9AA}" destId="{5B13719B-3620-42AB-8AD0-0E46FCA38B97}" srcOrd="8" destOrd="0" presId="urn:microsoft.com/office/officeart/2008/layout/HorizontalMultiLevelHierarchy"/>
    <dgm:cxn modelId="{E3FE2C79-09DA-4143-BE85-92A68909780C}" type="presParOf" srcId="{5B13719B-3620-42AB-8AD0-0E46FCA38B97}" destId="{C59C7C04-E746-47E2-B592-568DCAA86A54}" srcOrd="0" destOrd="0" presId="urn:microsoft.com/office/officeart/2008/layout/HorizontalMultiLevelHierarchy"/>
    <dgm:cxn modelId="{C18A8011-07C4-4E1E-8435-9AB2AEC1F63C}" type="presParOf" srcId="{109CB428-21EF-4E43-9098-D7E6A569C9AA}" destId="{6F51F2D2-4E2E-42F6-BC5F-F907FEA96526}" srcOrd="9" destOrd="0" presId="urn:microsoft.com/office/officeart/2008/layout/HorizontalMultiLevelHierarchy"/>
    <dgm:cxn modelId="{FD5287F8-F83C-48AD-9B49-19E83374F6C2}" type="presParOf" srcId="{6F51F2D2-4E2E-42F6-BC5F-F907FEA96526}" destId="{4534F982-5A2C-4F96-ACDC-29E536871446}" srcOrd="0" destOrd="0" presId="urn:microsoft.com/office/officeart/2008/layout/HorizontalMultiLevelHierarchy"/>
    <dgm:cxn modelId="{C4A770FE-2BB8-48E6-A5DE-C869F1187E4A}" type="presParOf" srcId="{6F51F2D2-4E2E-42F6-BC5F-F907FEA96526}" destId="{6F759AA1-4F74-4E8B-B859-4D66E66C4C66}" srcOrd="1" destOrd="0" presId="urn:microsoft.com/office/officeart/2008/layout/HorizontalMultiLevelHierarchy"/>
    <dgm:cxn modelId="{A906B832-B627-45BA-AE77-F39C7467D63A}" type="presParOf" srcId="{6F759AA1-4F74-4E8B-B859-4D66E66C4C66}" destId="{DB8349A5-C4FD-4C21-AB03-9976AEED87A9}" srcOrd="0" destOrd="0" presId="urn:microsoft.com/office/officeart/2008/layout/HorizontalMultiLevelHierarchy"/>
    <dgm:cxn modelId="{13B872F1-CFC4-4B58-A486-0965A57C307A}" type="presParOf" srcId="{DB8349A5-C4FD-4C21-AB03-9976AEED87A9}" destId="{6C0DC539-AB89-4374-AE43-77DA70B39B92}" srcOrd="0" destOrd="0" presId="urn:microsoft.com/office/officeart/2008/layout/HorizontalMultiLevelHierarchy"/>
    <dgm:cxn modelId="{5303EB3F-E461-486E-83D6-7E4561B80082}" type="presParOf" srcId="{6F759AA1-4F74-4E8B-B859-4D66E66C4C66}" destId="{A0078D58-FF45-4194-ABB3-F58065BDB25D}" srcOrd="1" destOrd="0" presId="urn:microsoft.com/office/officeart/2008/layout/HorizontalMultiLevelHierarchy"/>
    <dgm:cxn modelId="{9828E3BF-9AB5-4C3B-8E64-7469F032E09D}" type="presParOf" srcId="{A0078D58-FF45-4194-ABB3-F58065BDB25D}" destId="{39684158-E319-424C-B295-C5E0B4F97C60}" srcOrd="0" destOrd="0" presId="urn:microsoft.com/office/officeart/2008/layout/HorizontalMultiLevelHierarchy"/>
    <dgm:cxn modelId="{B11F93E6-38F7-4AAE-9DAD-7F2BDCE26B85}" type="presParOf" srcId="{A0078D58-FF45-4194-ABB3-F58065BDB25D}" destId="{C089C0AB-BA9B-4EC8-8495-15D5AE6A8C62}" srcOrd="1" destOrd="0" presId="urn:microsoft.com/office/officeart/2008/layout/HorizontalMultiLevelHierarchy"/>
    <dgm:cxn modelId="{00DAE3DF-8883-4A23-80F4-77937B74B5A6}" type="presParOf" srcId="{109CB428-21EF-4E43-9098-D7E6A569C9AA}" destId="{08BFB1B4-8712-4A4B-8F63-27BB5ECC5176}" srcOrd="10" destOrd="0" presId="urn:microsoft.com/office/officeart/2008/layout/HorizontalMultiLevelHierarchy"/>
    <dgm:cxn modelId="{A4EEE2C2-7B35-41A4-BF56-BE6D6BF82887}" type="presParOf" srcId="{08BFB1B4-8712-4A4B-8F63-27BB5ECC5176}" destId="{31A9087E-6A4E-4D08-B618-72BE3312E24B}" srcOrd="0" destOrd="0" presId="urn:microsoft.com/office/officeart/2008/layout/HorizontalMultiLevelHierarchy"/>
    <dgm:cxn modelId="{09375921-12A0-431F-BC7D-E07042573B03}" type="presParOf" srcId="{109CB428-21EF-4E43-9098-D7E6A569C9AA}" destId="{FA787E64-38F0-484D-95C1-D4E5513A3F26}" srcOrd="11" destOrd="0" presId="urn:microsoft.com/office/officeart/2008/layout/HorizontalMultiLevelHierarchy"/>
    <dgm:cxn modelId="{3A18EF08-A011-48C0-B1FC-D36206553B9C}" type="presParOf" srcId="{FA787E64-38F0-484D-95C1-D4E5513A3F26}" destId="{609DC8F1-0A5F-4CD8-AA59-D827432C06CC}" srcOrd="0" destOrd="0" presId="urn:microsoft.com/office/officeart/2008/layout/HorizontalMultiLevelHierarchy"/>
    <dgm:cxn modelId="{7A57A53D-9C9A-4BE3-A536-E574F2562560}" type="presParOf" srcId="{FA787E64-38F0-484D-95C1-D4E5513A3F26}" destId="{601F47F5-EC19-4DCD-9CF7-0E58616EA187}" srcOrd="1" destOrd="0" presId="urn:microsoft.com/office/officeart/2008/layout/HorizontalMultiLevelHierarchy"/>
    <dgm:cxn modelId="{986A323D-D37C-4D6A-B3EC-5CAD9D184DAE}" type="presParOf" srcId="{601F47F5-EC19-4DCD-9CF7-0E58616EA187}" destId="{D994BC04-7F17-40EC-A6D6-9A037781AF5A}" srcOrd="0" destOrd="0" presId="urn:microsoft.com/office/officeart/2008/layout/HorizontalMultiLevelHierarchy"/>
    <dgm:cxn modelId="{CC3DA7AF-CD17-463D-8C28-260E95C72869}" type="presParOf" srcId="{D994BC04-7F17-40EC-A6D6-9A037781AF5A}" destId="{7A0E4B07-EF68-4B10-B2F0-11EE5C747A8F}" srcOrd="0" destOrd="0" presId="urn:microsoft.com/office/officeart/2008/layout/HorizontalMultiLevelHierarchy"/>
    <dgm:cxn modelId="{2AA43151-F75C-4ED4-89FC-51235BE1D21E}" type="presParOf" srcId="{601F47F5-EC19-4DCD-9CF7-0E58616EA187}" destId="{A6C00867-A088-492F-B1DF-057B883AAB67}" srcOrd="1" destOrd="0" presId="urn:microsoft.com/office/officeart/2008/layout/HorizontalMultiLevelHierarchy"/>
    <dgm:cxn modelId="{EAF3DC05-37E4-4B42-98A4-14AF2FDEECD1}" type="presParOf" srcId="{A6C00867-A088-492F-B1DF-057B883AAB67}" destId="{1A49B079-34C9-4EB5-ABFE-4BC0E4BCD2CB}" srcOrd="0" destOrd="0" presId="urn:microsoft.com/office/officeart/2008/layout/HorizontalMultiLevelHierarchy"/>
    <dgm:cxn modelId="{B0D6C1B2-AD32-4615-A3C1-825C5F763B37}" type="presParOf" srcId="{A6C00867-A088-492F-B1DF-057B883AAB67}" destId="{18F47304-12B4-4C42-AF51-E6EC1D751785}" srcOrd="1" destOrd="0" presId="urn:microsoft.com/office/officeart/2008/layout/HorizontalMultiLevelHierarchy"/>
    <dgm:cxn modelId="{03BE7AA7-5897-4F0D-8D8A-F8FB55D42F29}" type="presParOf" srcId="{109CB428-21EF-4E43-9098-D7E6A569C9AA}" destId="{1D45C260-EC84-4A76-9F13-A43DE13DEB18}" srcOrd="12" destOrd="0" presId="urn:microsoft.com/office/officeart/2008/layout/HorizontalMultiLevelHierarchy"/>
    <dgm:cxn modelId="{FA7EA8F4-D379-4F61-AC93-5E246D7C47C7}" type="presParOf" srcId="{1D45C260-EC84-4A76-9F13-A43DE13DEB18}" destId="{050968BF-F0EF-4DB1-A16F-0D9377C2AA9C}" srcOrd="0" destOrd="0" presId="urn:microsoft.com/office/officeart/2008/layout/HorizontalMultiLevelHierarchy"/>
    <dgm:cxn modelId="{CD41E5E2-2C8E-4BB0-87B7-50903372471A}" type="presParOf" srcId="{109CB428-21EF-4E43-9098-D7E6A569C9AA}" destId="{7BAE873A-4B38-4D46-ADD4-CD86C66CA0C4}" srcOrd="13" destOrd="0" presId="urn:microsoft.com/office/officeart/2008/layout/HorizontalMultiLevelHierarchy"/>
    <dgm:cxn modelId="{9CEED57E-AB5E-46D6-A24E-EFA8D44A3ABD}" type="presParOf" srcId="{7BAE873A-4B38-4D46-ADD4-CD86C66CA0C4}" destId="{576FE0C7-1B71-4130-AD95-8A6C2ECEEE5F}" srcOrd="0" destOrd="0" presId="urn:microsoft.com/office/officeart/2008/layout/HorizontalMultiLevelHierarchy"/>
    <dgm:cxn modelId="{9EE6251D-8802-499E-B9B9-30B3A430627B}" type="presParOf" srcId="{7BAE873A-4B38-4D46-ADD4-CD86C66CA0C4}" destId="{6E8901B4-6E98-41DC-9A9F-D54CFCCF7704}" srcOrd="1" destOrd="0" presId="urn:microsoft.com/office/officeart/2008/layout/HorizontalMultiLevelHierarchy"/>
    <dgm:cxn modelId="{74FB3825-41F1-419D-B0C4-48D85259BCF5}" type="presParOf" srcId="{6E8901B4-6E98-41DC-9A9F-D54CFCCF7704}" destId="{23AB2D17-BAE4-4C90-8CB5-FC08243933C8}" srcOrd="0" destOrd="0" presId="urn:microsoft.com/office/officeart/2008/layout/HorizontalMultiLevelHierarchy"/>
    <dgm:cxn modelId="{ACACF5B3-A4AC-4DEF-9EB1-6D4CEDC03F72}" type="presParOf" srcId="{23AB2D17-BAE4-4C90-8CB5-FC08243933C8}" destId="{6F5D829D-8AB8-4848-A3A6-59873C0C737C}" srcOrd="0" destOrd="0" presId="urn:microsoft.com/office/officeart/2008/layout/HorizontalMultiLevelHierarchy"/>
    <dgm:cxn modelId="{54CEB677-8B55-444A-9C95-3F0AEB682893}" type="presParOf" srcId="{6E8901B4-6E98-41DC-9A9F-D54CFCCF7704}" destId="{2D131847-9298-485E-B0A1-4A66C25DF372}" srcOrd="1" destOrd="0" presId="urn:microsoft.com/office/officeart/2008/layout/HorizontalMultiLevelHierarchy"/>
    <dgm:cxn modelId="{18C88407-9A2A-48AE-9624-EB4DE105E02F}" type="presParOf" srcId="{2D131847-9298-485E-B0A1-4A66C25DF372}" destId="{A41F6CDE-31A6-4CF9-9430-F10CB8DCCA70}" srcOrd="0" destOrd="0" presId="urn:microsoft.com/office/officeart/2008/layout/HorizontalMultiLevelHierarchy"/>
    <dgm:cxn modelId="{63DED718-C446-4F30-8D5B-0A75F3E28E71}" type="presParOf" srcId="{2D131847-9298-485E-B0A1-4A66C25DF372}" destId="{0E999AF4-0D1E-4EC3-92D3-F2A42C23FA01}" srcOrd="1" destOrd="0" presId="urn:microsoft.com/office/officeart/2008/layout/HorizontalMultiLevelHierarchy"/>
    <dgm:cxn modelId="{5D6C9D85-54F7-4CB0-95B3-39E04133AE59}" type="presParOf" srcId="{109CB428-21EF-4E43-9098-D7E6A569C9AA}" destId="{BF672AFE-E23B-4572-B413-A9C3BC8834E2}" srcOrd="14" destOrd="0" presId="urn:microsoft.com/office/officeart/2008/layout/HorizontalMultiLevelHierarchy"/>
    <dgm:cxn modelId="{8AAFD2F0-3F10-483D-A86F-0906899EAED9}" type="presParOf" srcId="{BF672AFE-E23B-4572-B413-A9C3BC8834E2}" destId="{1D876598-5D95-4972-82A1-5C51F9DA2E0E}" srcOrd="0" destOrd="0" presId="urn:microsoft.com/office/officeart/2008/layout/HorizontalMultiLevelHierarchy"/>
    <dgm:cxn modelId="{86A25343-BE19-4E15-90AE-61B96A31E598}" type="presParOf" srcId="{109CB428-21EF-4E43-9098-D7E6A569C9AA}" destId="{99550A70-7547-4B94-88C6-7AD17240D753}" srcOrd="15" destOrd="0" presId="urn:microsoft.com/office/officeart/2008/layout/HorizontalMultiLevelHierarchy"/>
    <dgm:cxn modelId="{5EF49FCC-387F-4DDE-8EEC-88BA26485BF4}" type="presParOf" srcId="{99550A70-7547-4B94-88C6-7AD17240D753}" destId="{374AC2F2-3A5B-49D7-9432-5C7A5E13FE8F}" srcOrd="0" destOrd="0" presId="urn:microsoft.com/office/officeart/2008/layout/HorizontalMultiLevelHierarchy"/>
    <dgm:cxn modelId="{F59B790C-DF01-49D4-A1F2-1568E5B4E079}" type="presParOf" srcId="{99550A70-7547-4B94-88C6-7AD17240D753}" destId="{F88EB497-B053-4DF7-8017-D3FC76F4448C}" srcOrd="1" destOrd="0" presId="urn:microsoft.com/office/officeart/2008/layout/HorizontalMultiLevelHierarchy"/>
    <dgm:cxn modelId="{31449FCA-FB83-4595-86C3-8E00ADC1AD04}" type="presParOf" srcId="{F88EB497-B053-4DF7-8017-D3FC76F4448C}" destId="{3CEEF58A-D6AC-4568-9A4C-FDB1A581EE6B}" srcOrd="0" destOrd="0" presId="urn:microsoft.com/office/officeart/2008/layout/HorizontalMultiLevelHierarchy"/>
    <dgm:cxn modelId="{FADA0490-94C2-4844-890D-A77AB9C358A7}" type="presParOf" srcId="{3CEEF58A-D6AC-4568-9A4C-FDB1A581EE6B}" destId="{D636CE3A-BC73-4928-AA72-11D99EF5EF4A}" srcOrd="0" destOrd="0" presId="urn:microsoft.com/office/officeart/2008/layout/HorizontalMultiLevelHierarchy"/>
    <dgm:cxn modelId="{9AFA7701-B883-4197-AFDE-2697BFB87876}" type="presParOf" srcId="{F88EB497-B053-4DF7-8017-D3FC76F4448C}" destId="{44FDE1CF-B9E8-4C05-8454-1ABD7FF8F5B0}" srcOrd="1" destOrd="0" presId="urn:microsoft.com/office/officeart/2008/layout/HorizontalMultiLevelHierarchy"/>
    <dgm:cxn modelId="{B3C2243B-05F1-41F2-B868-BE4D1A3A86F5}" type="presParOf" srcId="{44FDE1CF-B9E8-4C05-8454-1ABD7FF8F5B0}" destId="{D6DD77CC-F1A9-4D80-B9DD-DCE998DDF979}" srcOrd="0" destOrd="0" presId="urn:microsoft.com/office/officeart/2008/layout/HorizontalMultiLevelHierarchy"/>
    <dgm:cxn modelId="{19639584-7E56-4758-9F21-1CBC62F780FE}" type="presParOf" srcId="{44FDE1CF-B9E8-4C05-8454-1ABD7FF8F5B0}" destId="{F5563E2B-6CCD-4861-84B6-0E673578667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E7ED50-C067-4899-B268-0E36AF8DC5B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2AD57E3-D42C-4C22-8606-F52477A29DFC}">
      <dgm:prSet phldrT="[Texto]" custT="1"/>
      <dgm:spPr/>
      <dgm:t>
        <a:bodyPr/>
        <a:lstStyle/>
        <a:p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ÁMBITO CLIENTE EXTERNO.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F8583-2262-4B79-B7CD-E00171CD110F}" type="parTrans" cxnId="{D7496E13-AE30-45F3-BD62-1D77F5BD3A2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3437E-C80F-4CE7-B0C5-761D641E724C}" type="sibTrans" cxnId="{D7496E13-AE30-45F3-BD62-1D77F5BD3A2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7FC8AB-B9A8-481D-AE43-46FA789CCB89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Medición de divulgación, respuesta y </a:t>
          </a:r>
          <a:r>
            <a:rPr lang="es-ES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apoyo.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86CFFE-755F-40ED-83A0-AAECE6785C52}" type="parTrans" cxnId="{BA98907F-8A59-4826-8DF3-20D6084F5DD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06902-B536-45A7-AB2D-388415B68D0F}" type="sibTrans" cxnId="{BA98907F-8A59-4826-8DF3-20D6084F5DD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EE3BE7-2DFD-494F-8F84-8D4F2C42BE4E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Menú por temporadas.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BA23E-C6F9-48CA-BA3F-CA74A9E46A77}" type="parTrans" cxnId="{5796FC12-3DBD-4A52-A6DF-13CBDD214E8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EFA186-549E-4603-971F-23B443FCCDF3}" type="sibTrans" cxnId="{5796FC12-3DBD-4A52-A6DF-13CBDD214E8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7C74F-222F-4A39-A29A-B710FDB18F66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Información histórico cultural.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B430B-EEBC-47AD-B99E-023E799D00BF}" type="parTrans" cxnId="{A5144313-8A51-4121-82B7-1CE571CEDF5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BC532-905C-4444-846B-9DAE99674DE2}" type="sibTrans" cxnId="{A5144313-8A51-4121-82B7-1CE571CEDF5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01F23C-1D0B-42CC-B7DC-103E113AFA2D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Información veraz.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CCC722-3C4B-4A9C-ADE4-D5BFB2C076E7}" type="parTrans" cxnId="{93DBD71C-949F-4A0F-B5A4-343CAF14888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0F9C3-5789-43A1-8C12-1E07C116117E}" type="sibTrans" cxnId="{93DBD71C-949F-4A0F-B5A4-343CAF14888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0B216-6C96-4D05-9931-F6D3D9AC0E27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Material promocional – sostenibilidad.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57E04-1BEC-4AC4-BD32-07CCE56AEFCE}" type="parTrans" cxnId="{3FBFE59C-2E23-458F-B8BE-D77EA9C15D0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1BEE53-00EA-4C80-8D60-70F3B2CA2E70}" type="sibTrans" cxnId="{3FBFE59C-2E23-458F-B8BE-D77EA9C15D0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3C757-C4E6-4D99-B3C1-B4A3DFA2523F}" type="pres">
      <dgm:prSet presAssocID="{BAE7ED50-C067-4899-B268-0E36AF8DC5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9812750-D57F-4724-9881-082E3799AEF9}" type="pres">
      <dgm:prSet presAssocID="{82AD57E3-D42C-4C22-8606-F52477A29DFC}" presName="hierRoot1" presStyleCnt="0"/>
      <dgm:spPr/>
      <dgm:t>
        <a:bodyPr/>
        <a:lstStyle/>
        <a:p>
          <a:endParaRPr lang="es-ES"/>
        </a:p>
      </dgm:t>
    </dgm:pt>
    <dgm:pt modelId="{47EE537D-C617-4D94-88E9-0F685F571214}" type="pres">
      <dgm:prSet presAssocID="{82AD57E3-D42C-4C22-8606-F52477A29DFC}" presName="composite" presStyleCnt="0"/>
      <dgm:spPr/>
      <dgm:t>
        <a:bodyPr/>
        <a:lstStyle/>
        <a:p>
          <a:endParaRPr lang="es-ES"/>
        </a:p>
      </dgm:t>
    </dgm:pt>
    <dgm:pt modelId="{C013DFE1-01FE-4FFE-88BE-31A39E878043}" type="pres">
      <dgm:prSet presAssocID="{82AD57E3-D42C-4C22-8606-F52477A29DFC}" presName="background" presStyleLbl="node0" presStyleIdx="0" presStyleCnt="1"/>
      <dgm:spPr/>
      <dgm:t>
        <a:bodyPr/>
        <a:lstStyle/>
        <a:p>
          <a:endParaRPr lang="es-ES"/>
        </a:p>
      </dgm:t>
    </dgm:pt>
    <dgm:pt modelId="{D71A4CC0-BDC2-4EAC-B107-78D3B82EC89E}" type="pres">
      <dgm:prSet presAssocID="{82AD57E3-D42C-4C22-8606-F52477A29DF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5B3B7F-48C5-4211-A8A6-0322C0257BEB}" type="pres">
      <dgm:prSet presAssocID="{82AD57E3-D42C-4C22-8606-F52477A29DFC}" presName="hierChild2" presStyleCnt="0"/>
      <dgm:spPr/>
      <dgm:t>
        <a:bodyPr/>
        <a:lstStyle/>
        <a:p>
          <a:endParaRPr lang="es-ES"/>
        </a:p>
      </dgm:t>
    </dgm:pt>
    <dgm:pt modelId="{8E088B04-E740-488E-B057-AAC0BD0358A6}" type="pres">
      <dgm:prSet presAssocID="{A586CFFE-755F-40ED-83A0-AAECE6785C52}" presName="Name10" presStyleLbl="parChTrans1D2" presStyleIdx="0" presStyleCnt="1"/>
      <dgm:spPr/>
      <dgm:t>
        <a:bodyPr/>
        <a:lstStyle/>
        <a:p>
          <a:endParaRPr lang="es-ES"/>
        </a:p>
      </dgm:t>
    </dgm:pt>
    <dgm:pt modelId="{77FE4301-C46D-415C-A4B0-769C269C91B1}" type="pres">
      <dgm:prSet presAssocID="{AB7FC8AB-B9A8-481D-AE43-46FA789CCB89}" presName="hierRoot2" presStyleCnt="0"/>
      <dgm:spPr/>
      <dgm:t>
        <a:bodyPr/>
        <a:lstStyle/>
        <a:p>
          <a:endParaRPr lang="es-ES"/>
        </a:p>
      </dgm:t>
    </dgm:pt>
    <dgm:pt modelId="{C25FAE62-CB24-486D-B2BC-2C33D0E7F007}" type="pres">
      <dgm:prSet presAssocID="{AB7FC8AB-B9A8-481D-AE43-46FA789CCB89}" presName="composite2" presStyleCnt="0"/>
      <dgm:spPr/>
      <dgm:t>
        <a:bodyPr/>
        <a:lstStyle/>
        <a:p>
          <a:endParaRPr lang="es-ES"/>
        </a:p>
      </dgm:t>
    </dgm:pt>
    <dgm:pt modelId="{7FAA6C00-613E-4A1D-ABDB-A0D7CFA0890F}" type="pres">
      <dgm:prSet presAssocID="{AB7FC8AB-B9A8-481D-AE43-46FA789CCB89}" presName="background2" presStyleLbl="node2" presStyleIdx="0" presStyleCnt="1"/>
      <dgm:spPr/>
      <dgm:t>
        <a:bodyPr/>
        <a:lstStyle/>
        <a:p>
          <a:endParaRPr lang="es-ES"/>
        </a:p>
      </dgm:t>
    </dgm:pt>
    <dgm:pt modelId="{A81BEE71-EB67-4EA3-AA28-7250DBA4D0A3}" type="pres">
      <dgm:prSet presAssocID="{AB7FC8AB-B9A8-481D-AE43-46FA789CCB89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85912B3-7438-41D5-A291-84077C4072D8}" type="pres">
      <dgm:prSet presAssocID="{AB7FC8AB-B9A8-481D-AE43-46FA789CCB89}" presName="hierChild3" presStyleCnt="0"/>
      <dgm:spPr/>
      <dgm:t>
        <a:bodyPr/>
        <a:lstStyle/>
        <a:p>
          <a:endParaRPr lang="es-ES"/>
        </a:p>
      </dgm:t>
    </dgm:pt>
    <dgm:pt modelId="{E4CC755C-3F83-4D6F-9DBE-545B1134E03E}" type="pres">
      <dgm:prSet presAssocID="{307BA23E-C6F9-48CA-BA3F-CA74A9E46A77}" presName="Name17" presStyleLbl="parChTrans1D3" presStyleIdx="0" presStyleCnt="4"/>
      <dgm:spPr/>
      <dgm:t>
        <a:bodyPr/>
        <a:lstStyle/>
        <a:p>
          <a:endParaRPr lang="es-ES"/>
        </a:p>
      </dgm:t>
    </dgm:pt>
    <dgm:pt modelId="{FB1E0BCF-FF68-46C2-9C7D-BEF3970E561B}" type="pres">
      <dgm:prSet presAssocID="{8FEE3BE7-2DFD-494F-8F84-8D4F2C42BE4E}" presName="hierRoot3" presStyleCnt="0"/>
      <dgm:spPr/>
      <dgm:t>
        <a:bodyPr/>
        <a:lstStyle/>
        <a:p>
          <a:endParaRPr lang="es-ES"/>
        </a:p>
      </dgm:t>
    </dgm:pt>
    <dgm:pt modelId="{C2B232C4-460A-47AC-85F2-E1D0943E6F82}" type="pres">
      <dgm:prSet presAssocID="{8FEE3BE7-2DFD-494F-8F84-8D4F2C42BE4E}" presName="composite3" presStyleCnt="0"/>
      <dgm:spPr/>
      <dgm:t>
        <a:bodyPr/>
        <a:lstStyle/>
        <a:p>
          <a:endParaRPr lang="es-ES"/>
        </a:p>
      </dgm:t>
    </dgm:pt>
    <dgm:pt modelId="{58282EE1-ABDF-4A9D-BE59-301887B2FC15}" type="pres">
      <dgm:prSet presAssocID="{8FEE3BE7-2DFD-494F-8F84-8D4F2C42BE4E}" presName="background3" presStyleLbl="node3" presStyleIdx="0" presStyleCnt="4"/>
      <dgm:spPr/>
      <dgm:t>
        <a:bodyPr/>
        <a:lstStyle/>
        <a:p>
          <a:endParaRPr lang="es-ES"/>
        </a:p>
      </dgm:t>
    </dgm:pt>
    <dgm:pt modelId="{5B3BF661-8B23-4B82-8AAF-D3DFE6994FB3}" type="pres">
      <dgm:prSet presAssocID="{8FEE3BE7-2DFD-494F-8F84-8D4F2C42BE4E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1DFA695-AD09-4EF1-85D7-4376C9D5C2CF}" type="pres">
      <dgm:prSet presAssocID="{8FEE3BE7-2DFD-494F-8F84-8D4F2C42BE4E}" presName="hierChild4" presStyleCnt="0"/>
      <dgm:spPr/>
      <dgm:t>
        <a:bodyPr/>
        <a:lstStyle/>
        <a:p>
          <a:endParaRPr lang="es-ES"/>
        </a:p>
      </dgm:t>
    </dgm:pt>
    <dgm:pt modelId="{62669AAA-DAD0-421A-9DD6-94D8ADAC5B5B}" type="pres">
      <dgm:prSet presAssocID="{ED5B430B-EEBC-47AD-B99E-023E799D00BF}" presName="Name17" presStyleLbl="parChTrans1D3" presStyleIdx="1" presStyleCnt="4"/>
      <dgm:spPr/>
      <dgm:t>
        <a:bodyPr/>
        <a:lstStyle/>
        <a:p>
          <a:endParaRPr lang="es-ES"/>
        </a:p>
      </dgm:t>
    </dgm:pt>
    <dgm:pt modelId="{60B8220F-DB9E-4522-826C-8C69033A8DD2}" type="pres">
      <dgm:prSet presAssocID="{9297C74F-222F-4A39-A29A-B710FDB18F66}" presName="hierRoot3" presStyleCnt="0"/>
      <dgm:spPr/>
      <dgm:t>
        <a:bodyPr/>
        <a:lstStyle/>
        <a:p>
          <a:endParaRPr lang="es-ES"/>
        </a:p>
      </dgm:t>
    </dgm:pt>
    <dgm:pt modelId="{939A7327-D3D0-46FE-A1F0-9E13DADDBE3F}" type="pres">
      <dgm:prSet presAssocID="{9297C74F-222F-4A39-A29A-B710FDB18F66}" presName="composite3" presStyleCnt="0"/>
      <dgm:spPr/>
      <dgm:t>
        <a:bodyPr/>
        <a:lstStyle/>
        <a:p>
          <a:endParaRPr lang="es-ES"/>
        </a:p>
      </dgm:t>
    </dgm:pt>
    <dgm:pt modelId="{0D339E12-75C1-4888-B0C8-927F90DE2027}" type="pres">
      <dgm:prSet presAssocID="{9297C74F-222F-4A39-A29A-B710FDB18F66}" presName="background3" presStyleLbl="node3" presStyleIdx="1" presStyleCnt="4"/>
      <dgm:spPr/>
      <dgm:t>
        <a:bodyPr/>
        <a:lstStyle/>
        <a:p>
          <a:endParaRPr lang="es-ES"/>
        </a:p>
      </dgm:t>
    </dgm:pt>
    <dgm:pt modelId="{75D9D52A-9614-4951-8100-FDF78734A030}" type="pres">
      <dgm:prSet presAssocID="{9297C74F-222F-4A39-A29A-B710FDB18F66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83371CA-B715-49C1-BD6E-9BD7553AAAF0}" type="pres">
      <dgm:prSet presAssocID="{9297C74F-222F-4A39-A29A-B710FDB18F66}" presName="hierChild4" presStyleCnt="0"/>
      <dgm:spPr/>
      <dgm:t>
        <a:bodyPr/>
        <a:lstStyle/>
        <a:p>
          <a:endParaRPr lang="es-ES"/>
        </a:p>
      </dgm:t>
    </dgm:pt>
    <dgm:pt modelId="{B86892D7-E3CA-43B2-9EB9-737838C9DBBB}" type="pres">
      <dgm:prSet presAssocID="{4ECCC722-3C4B-4A9C-ADE4-D5BFB2C076E7}" presName="Name17" presStyleLbl="parChTrans1D3" presStyleIdx="2" presStyleCnt="4"/>
      <dgm:spPr/>
      <dgm:t>
        <a:bodyPr/>
        <a:lstStyle/>
        <a:p>
          <a:endParaRPr lang="es-ES"/>
        </a:p>
      </dgm:t>
    </dgm:pt>
    <dgm:pt modelId="{3C024998-9E8D-49A6-AF37-537463361BAF}" type="pres">
      <dgm:prSet presAssocID="{7401F23C-1D0B-42CC-B7DC-103E113AFA2D}" presName="hierRoot3" presStyleCnt="0"/>
      <dgm:spPr/>
      <dgm:t>
        <a:bodyPr/>
        <a:lstStyle/>
        <a:p>
          <a:endParaRPr lang="es-ES"/>
        </a:p>
      </dgm:t>
    </dgm:pt>
    <dgm:pt modelId="{2C445ED7-FC66-4551-9A8E-9393490F2887}" type="pres">
      <dgm:prSet presAssocID="{7401F23C-1D0B-42CC-B7DC-103E113AFA2D}" presName="composite3" presStyleCnt="0"/>
      <dgm:spPr/>
      <dgm:t>
        <a:bodyPr/>
        <a:lstStyle/>
        <a:p>
          <a:endParaRPr lang="es-ES"/>
        </a:p>
      </dgm:t>
    </dgm:pt>
    <dgm:pt modelId="{89E7D8A0-2411-457B-AA61-94F902D42E2D}" type="pres">
      <dgm:prSet presAssocID="{7401F23C-1D0B-42CC-B7DC-103E113AFA2D}" presName="background3" presStyleLbl="node3" presStyleIdx="2" presStyleCnt="4"/>
      <dgm:spPr/>
      <dgm:t>
        <a:bodyPr/>
        <a:lstStyle/>
        <a:p>
          <a:endParaRPr lang="es-ES"/>
        </a:p>
      </dgm:t>
    </dgm:pt>
    <dgm:pt modelId="{BD783E15-5BDC-4D1A-AA77-9854088ACDC4}" type="pres">
      <dgm:prSet presAssocID="{7401F23C-1D0B-42CC-B7DC-103E113AFA2D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925649A-B117-4901-85F3-17C6525EC226}" type="pres">
      <dgm:prSet presAssocID="{7401F23C-1D0B-42CC-B7DC-103E113AFA2D}" presName="hierChild4" presStyleCnt="0"/>
      <dgm:spPr/>
      <dgm:t>
        <a:bodyPr/>
        <a:lstStyle/>
        <a:p>
          <a:endParaRPr lang="es-ES"/>
        </a:p>
      </dgm:t>
    </dgm:pt>
    <dgm:pt modelId="{B4BA07F6-6FD3-4D0F-9C72-3FD75B2419B1}" type="pres">
      <dgm:prSet presAssocID="{A0257E04-1BEC-4AC4-BD32-07CCE56AEFCE}" presName="Name17" presStyleLbl="parChTrans1D3" presStyleIdx="3" presStyleCnt="4"/>
      <dgm:spPr/>
      <dgm:t>
        <a:bodyPr/>
        <a:lstStyle/>
        <a:p>
          <a:endParaRPr lang="es-ES"/>
        </a:p>
      </dgm:t>
    </dgm:pt>
    <dgm:pt modelId="{732B04DE-909B-486D-92DD-F2FDEE3F8BEA}" type="pres">
      <dgm:prSet presAssocID="{1D20B216-6C96-4D05-9931-F6D3D9AC0E27}" presName="hierRoot3" presStyleCnt="0"/>
      <dgm:spPr/>
      <dgm:t>
        <a:bodyPr/>
        <a:lstStyle/>
        <a:p>
          <a:endParaRPr lang="es-ES"/>
        </a:p>
      </dgm:t>
    </dgm:pt>
    <dgm:pt modelId="{7CB43FFE-4944-489D-86E0-44966C124820}" type="pres">
      <dgm:prSet presAssocID="{1D20B216-6C96-4D05-9931-F6D3D9AC0E27}" presName="composite3" presStyleCnt="0"/>
      <dgm:spPr/>
      <dgm:t>
        <a:bodyPr/>
        <a:lstStyle/>
        <a:p>
          <a:endParaRPr lang="es-ES"/>
        </a:p>
      </dgm:t>
    </dgm:pt>
    <dgm:pt modelId="{403DD9B4-E16E-496D-A7DC-F23D7683FCAB}" type="pres">
      <dgm:prSet presAssocID="{1D20B216-6C96-4D05-9931-F6D3D9AC0E27}" presName="background3" presStyleLbl="node3" presStyleIdx="3" presStyleCnt="4"/>
      <dgm:spPr/>
      <dgm:t>
        <a:bodyPr/>
        <a:lstStyle/>
        <a:p>
          <a:endParaRPr lang="es-ES"/>
        </a:p>
      </dgm:t>
    </dgm:pt>
    <dgm:pt modelId="{5A1D2FB8-58D9-4529-9045-D6E278F33274}" type="pres">
      <dgm:prSet presAssocID="{1D20B216-6C96-4D05-9931-F6D3D9AC0E2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FA8B3FB-ADA5-4A82-A08B-3EE34FEDA08E}" type="pres">
      <dgm:prSet presAssocID="{1D20B216-6C96-4D05-9931-F6D3D9AC0E27}" presName="hierChild4" presStyleCnt="0"/>
      <dgm:spPr/>
      <dgm:t>
        <a:bodyPr/>
        <a:lstStyle/>
        <a:p>
          <a:endParaRPr lang="es-ES"/>
        </a:p>
      </dgm:t>
    </dgm:pt>
  </dgm:ptLst>
  <dgm:cxnLst>
    <dgm:cxn modelId="{09872381-8883-4C69-A851-6D9453D665DF}" type="presOf" srcId="{A0257E04-1BEC-4AC4-BD32-07CCE56AEFCE}" destId="{B4BA07F6-6FD3-4D0F-9C72-3FD75B2419B1}" srcOrd="0" destOrd="0" presId="urn:microsoft.com/office/officeart/2005/8/layout/hierarchy1"/>
    <dgm:cxn modelId="{814C932B-5BC2-46A8-AA6A-8D98B098BE4A}" type="presOf" srcId="{BAE7ED50-C067-4899-B268-0E36AF8DC5BD}" destId="{3393C757-C4E6-4D99-B3C1-B4A3DFA2523F}" srcOrd="0" destOrd="0" presId="urn:microsoft.com/office/officeart/2005/8/layout/hierarchy1"/>
    <dgm:cxn modelId="{6596D9D2-5EA3-49A4-8710-BBCD416A30DE}" type="presOf" srcId="{4ECCC722-3C4B-4A9C-ADE4-D5BFB2C076E7}" destId="{B86892D7-E3CA-43B2-9EB9-737838C9DBBB}" srcOrd="0" destOrd="0" presId="urn:microsoft.com/office/officeart/2005/8/layout/hierarchy1"/>
    <dgm:cxn modelId="{0C0135A5-CE12-4C37-8A81-B11FE7F64FAA}" type="presOf" srcId="{307BA23E-C6F9-48CA-BA3F-CA74A9E46A77}" destId="{E4CC755C-3F83-4D6F-9DBE-545B1134E03E}" srcOrd="0" destOrd="0" presId="urn:microsoft.com/office/officeart/2005/8/layout/hierarchy1"/>
    <dgm:cxn modelId="{5796FC12-3DBD-4A52-A6DF-13CBDD214E8B}" srcId="{AB7FC8AB-B9A8-481D-AE43-46FA789CCB89}" destId="{8FEE3BE7-2DFD-494F-8F84-8D4F2C42BE4E}" srcOrd="0" destOrd="0" parTransId="{307BA23E-C6F9-48CA-BA3F-CA74A9E46A77}" sibTransId="{E3EFA186-549E-4603-971F-23B443FCCDF3}"/>
    <dgm:cxn modelId="{12E78295-335C-4E41-8D00-8349910BA4AF}" type="presOf" srcId="{8FEE3BE7-2DFD-494F-8F84-8D4F2C42BE4E}" destId="{5B3BF661-8B23-4B82-8AAF-D3DFE6994FB3}" srcOrd="0" destOrd="0" presId="urn:microsoft.com/office/officeart/2005/8/layout/hierarchy1"/>
    <dgm:cxn modelId="{6F21B7F6-8149-433B-9543-4BC820BDB010}" type="presOf" srcId="{AB7FC8AB-B9A8-481D-AE43-46FA789CCB89}" destId="{A81BEE71-EB67-4EA3-AA28-7250DBA4D0A3}" srcOrd="0" destOrd="0" presId="urn:microsoft.com/office/officeart/2005/8/layout/hierarchy1"/>
    <dgm:cxn modelId="{BA98907F-8A59-4826-8DF3-20D6084F5DD6}" srcId="{82AD57E3-D42C-4C22-8606-F52477A29DFC}" destId="{AB7FC8AB-B9A8-481D-AE43-46FA789CCB89}" srcOrd="0" destOrd="0" parTransId="{A586CFFE-755F-40ED-83A0-AAECE6785C52}" sibTransId="{63806902-B536-45A7-AB2D-388415B68D0F}"/>
    <dgm:cxn modelId="{3FBFE59C-2E23-458F-B8BE-D77EA9C15D05}" srcId="{AB7FC8AB-B9A8-481D-AE43-46FA789CCB89}" destId="{1D20B216-6C96-4D05-9931-F6D3D9AC0E27}" srcOrd="3" destOrd="0" parTransId="{A0257E04-1BEC-4AC4-BD32-07CCE56AEFCE}" sibTransId="{431BEE53-00EA-4C80-8D60-70F3B2CA2E70}"/>
    <dgm:cxn modelId="{A5144313-8A51-4121-82B7-1CE571CEDF5E}" srcId="{AB7FC8AB-B9A8-481D-AE43-46FA789CCB89}" destId="{9297C74F-222F-4A39-A29A-B710FDB18F66}" srcOrd="1" destOrd="0" parTransId="{ED5B430B-EEBC-47AD-B99E-023E799D00BF}" sibTransId="{F2BBC532-905C-4444-846B-9DAE99674DE2}"/>
    <dgm:cxn modelId="{3A3E6ED0-1CDA-4E67-8530-0EBB9BAC1771}" type="presOf" srcId="{82AD57E3-D42C-4C22-8606-F52477A29DFC}" destId="{D71A4CC0-BDC2-4EAC-B107-78D3B82EC89E}" srcOrd="0" destOrd="0" presId="urn:microsoft.com/office/officeart/2005/8/layout/hierarchy1"/>
    <dgm:cxn modelId="{9D821BF8-1339-4809-864E-8EC3C5B7202C}" type="presOf" srcId="{9297C74F-222F-4A39-A29A-B710FDB18F66}" destId="{75D9D52A-9614-4951-8100-FDF78734A030}" srcOrd="0" destOrd="0" presId="urn:microsoft.com/office/officeart/2005/8/layout/hierarchy1"/>
    <dgm:cxn modelId="{D7496E13-AE30-45F3-BD62-1D77F5BD3A28}" srcId="{BAE7ED50-C067-4899-B268-0E36AF8DC5BD}" destId="{82AD57E3-D42C-4C22-8606-F52477A29DFC}" srcOrd="0" destOrd="0" parTransId="{C91F8583-2262-4B79-B7CD-E00171CD110F}" sibTransId="{6443437E-C80F-4CE7-B0C5-761D641E724C}"/>
    <dgm:cxn modelId="{D3D6D59E-B967-4FEE-AB2D-DFC524999703}" type="presOf" srcId="{ED5B430B-EEBC-47AD-B99E-023E799D00BF}" destId="{62669AAA-DAD0-421A-9DD6-94D8ADAC5B5B}" srcOrd="0" destOrd="0" presId="urn:microsoft.com/office/officeart/2005/8/layout/hierarchy1"/>
    <dgm:cxn modelId="{590AD52E-66A6-45D2-A5DC-7E4459EFBF4F}" type="presOf" srcId="{7401F23C-1D0B-42CC-B7DC-103E113AFA2D}" destId="{BD783E15-5BDC-4D1A-AA77-9854088ACDC4}" srcOrd="0" destOrd="0" presId="urn:microsoft.com/office/officeart/2005/8/layout/hierarchy1"/>
    <dgm:cxn modelId="{31B7FC25-845F-4636-8C1D-4DB869A16909}" type="presOf" srcId="{1D20B216-6C96-4D05-9931-F6D3D9AC0E27}" destId="{5A1D2FB8-58D9-4529-9045-D6E278F33274}" srcOrd="0" destOrd="0" presId="urn:microsoft.com/office/officeart/2005/8/layout/hierarchy1"/>
    <dgm:cxn modelId="{EA9F120B-0B31-4F33-9BDA-B92300A42DFE}" type="presOf" srcId="{A586CFFE-755F-40ED-83A0-AAECE6785C52}" destId="{8E088B04-E740-488E-B057-AAC0BD0358A6}" srcOrd="0" destOrd="0" presId="urn:microsoft.com/office/officeart/2005/8/layout/hierarchy1"/>
    <dgm:cxn modelId="{93DBD71C-949F-4A0F-B5A4-343CAF148882}" srcId="{AB7FC8AB-B9A8-481D-AE43-46FA789CCB89}" destId="{7401F23C-1D0B-42CC-B7DC-103E113AFA2D}" srcOrd="2" destOrd="0" parTransId="{4ECCC722-3C4B-4A9C-ADE4-D5BFB2C076E7}" sibTransId="{0710F9C3-5789-43A1-8C12-1E07C116117E}"/>
    <dgm:cxn modelId="{7E2D4D3E-C661-44AF-A345-B633CBB1A3C9}" type="presParOf" srcId="{3393C757-C4E6-4D99-B3C1-B4A3DFA2523F}" destId="{69812750-D57F-4724-9881-082E3799AEF9}" srcOrd="0" destOrd="0" presId="urn:microsoft.com/office/officeart/2005/8/layout/hierarchy1"/>
    <dgm:cxn modelId="{0B2B89C9-4539-47AC-86D6-3D446E8C168D}" type="presParOf" srcId="{69812750-D57F-4724-9881-082E3799AEF9}" destId="{47EE537D-C617-4D94-88E9-0F685F571214}" srcOrd="0" destOrd="0" presId="urn:microsoft.com/office/officeart/2005/8/layout/hierarchy1"/>
    <dgm:cxn modelId="{ABD1EEAE-9D68-49C4-A46C-ADF031A10C59}" type="presParOf" srcId="{47EE537D-C617-4D94-88E9-0F685F571214}" destId="{C013DFE1-01FE-4FFE-88BE-31A39E878043}" srcOrd="0" destOrd="0" presId="urn:microsoft.com/office/officeart/2005/8/layout/hierarchy1"/>
    <dgm:cxn modelId="{41739B28-0670-4810-906C-A4D0C8EB593D}" type="presParOf" srcId="{47EE537D-C617-4D94-88E9-0F685F571214}" destId="{D71A4CC0-BDC2-4EAC-B107-78D3B82EC89E}" srcOrd="1" destOrd="0" presId="urn:microsoft.com/office/officeart/2005/8/layout/hierarchy1"/>
    <dgm:cxn modelId="{940D4E1B-C0F9-4C00-A5F0-A349915E355F}" type="presParOf" srcId="{69812750-D57F-4724-9881-082E3799AEF9}" destId="{F65B3B7F-48C5-4211-A8A6-0322C0257BEB}" srcOrd="1" destOrd="0" presId="urn:microsoft.com/office/officeart/2005/8/layout/hierarchy1"/>
    <dgm:cxn modelId="{952DD9F7-06C8-451F-99E1-BDC7C5ED52AF}" type="presParOf" srcId="{F65B3B7F-48C5-4211-A8A6-0322C0257BEB}" destId="{8E088B04-E740-488E-B057-AAC0BD0358A6}" srcOrd="0" destOrd="0" presId="urn:microsoft.com/office/officeart/2005/8/layout/hierarchy1"/>
    <dgm:cxn modelId="{7836110C-E063-4A3A-A345-457CD922E3E2}" type="presParOf" srcId="{F65B3B7F-48C5-4211-A8A6-0322C0257BEB}" destId="{77FE4301-C46D-415C-A4B0-769C269C91B1}" srcOrd="1" destOrd="0" presId="urn:microsoft.com/office/officeart/2005/8/layout/hierarchy1"/>
    <dgm:cxn modelId="{1F8A291B-0C0E-4E5D-B284-12BD8C4B92B1}" type="presParOf" srcId="{77FE4301-C46D-415C-A4B0-769C269C91B1}" destId="{C25FAE62-CB24-486D-B2BC-2C33D0E7F007}" srcOrd="0" destOrd="0" presId="urn:microsoft.com/office/officeart/2005/8/layout/hierarchy1"/>
    <dgm:cxn modelId="{950276BE-89E2-4127-8B9D-A5BA2C9EA147}" type="presParOf" srcId="{C25FAE62-CB24-486D-B2BC-2C33D0E7F007}" destId="{7FAA6C00-613E-4A1D-ABDB-A0D7CFA0890F}" srcOrd="0" destOrd="0" presId="urn:microsoft.com/office/officeart/2005/8/layout/hierarchy1"/>
    <dgm:cxn modelId="{F41ABB02-EB5C-4CDF-8A95-179C645DDE96}" type="presParOf" srcId="{C25FAE62-CB24-486D-B2BC-2C33D0E7F007}" destId="{A81BEE71-EB67-4EA3-AA28-7250DBA4D0A3}" srcOrd="1" destOrd="0" presId="urn:microsoft.com/office/officeart/2005/8/layout/hierarchy1"/>
    <dgm:cxn modelId="{781EF6F8-5A7E-48CF-BFAC-22DBD0F58B02}" type="presParOf" srcId="{77FE4301-C46D-415C-A4B0-769C269C91B1}" destId="{C85912B3-7438-41D5-A291-84077C4072D8}" srcOrd="1" destOrd="0" presId="urn:microsoft.com/office/officeart/2005/8/layout/hierarchy1"/>
    <dgm:cxn modelId="{9D2557F9-364B-48B3-8A23-EDB85B2FE3BA}" type="presParOf" srcId="{C85912B3-7438-41D5-A291-84077C4072D8}" destId="{E4CC755C-3F83-4D6F-9DBE-545B1134E03E}" srcOrd="0" destOrd="0" presId="urn:microsoft.com/office/officeart/2005/8/layout/hierarchy1"/>
    <dgm:cxn modelId="{DB2A072A-B131-43CA-850D-8DA1E951435F}" type="presParOf" srcId="{C85912B3-7438-41D5-A291-84077C4072D8}" destId="{FB1E0BCF-FF68-46C2-9C7D-BEF3970E561B}" srcOrd="1" destOrd="0" presId="urn:microsoft.com/office/officeart/2005/8/layout/hierarchy1"/>
    <dgm:cxn modelId="{BFF89AE8-A331-44E1-879A-8513E9874996}" type="presParOf" srcId="{FB1E0BCF-FF68-46C2-9C7D-BEF3970E561B}" destId="{C2B232C4-460A-47AC-85F2-E1D0943E6F82}" srcOrd="0" destOrd="0" presId="urn:microsoft.com/office/officeart/2005/8/layout/hierarchy1"/>
    <dgm:cxn modelId="{8987D42F-FDAF-4DAB-8EB7-9BBDD828EF71}" type="presParOf" srcId="{C2B232C4-460A-47AC-85F2-E1D0943E6F82}" destId="{58282EE1-ABDF-4A9D-BE59-301887B2FC15}" srcOrd="0" destOrd="0" presId="urn:microsoft.com/office/officeart/2005/8/layout/hierarchy1"/>
    <dgm:cxn modelId="{D09FFD2F-AED2-45E8-A2AD-8625AB000580}" type="presParOf" srcId="{C2B232C4-460A-47AC-85F2-E1D0943E6F82}" destId="{5B3BF661-8B23-4B82-8AAF-D3DFE6994FB3}" srcOrd="1" destOrd="0" presId="urn:microsoft.com/office/officeart/2005/8/layout/hierarchy1"/>
    <dgm:cxn modelId="{4A0CF5AF-BC3F-42B9-A18E-39EED299A481}" type="presParOf" srcId="{FB1E0BCF-FF68-46C2-9C7D-BEF3970E561B}" destId="{B1DFA695-AD09-4EF1-85D7-4376C9D5C2CF}" srcOrd="1" destOrd="0" presId="urn:microsoft.com/office/officeart/2005/8/layout/hierarchy1"/>
    <dgm:cxn modelId="{46606D6B-15F6-40B3-879C-BDB3A2E4FEC2}" type="presParOf" srcId="{C85912B3-7438-41D5-A291-84077C4072D8}" destId="{62669AAA-DAD0-421A-9DD6-94D8ADAC5B5B}" srcOrd="2" destOrd="0" presId="urn:microsoft.com/office/officeart/2005/8/layout/hierarchy1"/>
    <dgm:cxn modelId="{B1AC952D-8345-4CE6-9334-CCCC60AA5D62}" type="presParOf" srcId="{C85912B3-7438-41D5-A291-84077C4072D8}" destId="{60B8220F-DB9E-4522-826C-8C69033A8DD2}" srcOrd="3" destOrd="0" presId="urn:microsoft.com/office/officeart/2005/8/layout/hierarchy1"/>
    <dgm:cxn modelId="{124A1206-7187-4EEF-AC3D-A3B6E16B3A12}" type="presParOf" srcId="{60B8220F-DB9E-4522-826C-8C69033A8DD2}" destId="{939A7327-D3D0-46FE-A1F0-9E13DADDBE3F}" srcOrd="0" destOrd="0" presId="urn:microsoft.com/office/officeart/2005/8/layout/hierarchy1"/>
    <dgm:cxn modelId="{AA21EF5E-B515-45C5-8A4B-101CF5220548}" type="presParOf" srcId="{939A7327-D3D0-46FE-A1F0-9E13DADDBE3F}" destId="{0D339E12-75C1-4888-B0C8-927F90DE2027}" srcOrd="0" destOrd="0" presId="urn:microsoft.com/office/officeart/2005/8/layout/hierarchy1"/>
    <dgm:cxn modelId="{76F09553-85E1-4D68-84F5-501AFD0ADDE0}" type="presParOf" srcId="{939A7327-D3D0-46FE-A1F0-9E13DADDBE3F}" destId="{75D9D52A-9614-4951-8100-FDF78734A030}" srcOrd="1" destOrd="0" presId="urn:microsoft.com/office/officeart/2005/8/layout/hierarchy1"/>
    <dgm:cxn modelId="{EAF22B34-4B5E-4DA5-B8D3-15DC7599AC5A}" type="presParOf" srcId="{60B8220F-DB9E-4522-826C-8C69033A8DD2}" destId="{E83371CA-B715-49C1-BD6E-9BD7553AAAF0}" srcOrd="1" destOrd="0" presId="urn:microsoft.com/office/officeart/2005/8/layout/hierarchy1"/>
    <dgm:cxn modelId="{BFDF0D0E-F662-4C3C-A32C-91630C361FC9}" type="presParOf" srcId="{C85912B3-7438-41D5-A291-84077C4072D8}" destId="{B86892D7-E3CA-43B2-9EB9-737838C9DBBB}" srcOrd="4" destOrd="0" presId="urn:microsoft.com/office/officeart/2005/8/layout/hierarchy1"/>
    <dgm:cxn modelId="{FF4543A0-DC53-4851-BDEC-036E9A481EBB}" type="presParOf" srcId="{C85912B3-7438-41D5-A291-84077C4072D8}" destId="{3C024998-9E8D-49A6-AF37-537463361BAF}" srcOrd="5" destOrd="0" presId="urn:microsoft.com/office/officeart/2005/8/layout/hierarchy1"/>
    <dgm:cxn modelId="{7D9AECD5-AE2F-41A7-B4E2-CE633F04B14F}" type="presParOf" srcId="{3C024998-9E8D-49A6-AF37-537463361BAF}" destId="{2C445ED7-FC66-4551-9A8E-9393490F2887}" srcOrd="0" destOrd="0" presId="urn:microsoft.com/office/officeart/2005/8/layout/hierarchy1"/>
    <dgm:cxn modelId="{C74E42A5-3811-4566-98CE-6758772D45A2}" type="presParOf" srcId="{2C445ED7-FC66-4551-9A8E-9393490F2887}" destId="{89E7D8A0-2411-457B-AA61-94F902D42E2D}" srcOrd="0" destOrd="0" presId="urn:microsoft.com/office/officeart/2005/8/layout/hierarchy1"/>
    <dgm:cxn modelId="{AB0B8F6D-F778-4A5B-8E46-93029BC1E3E5}" type="presParOf" srcId="{2C445ED7-FC66-4551-9A8E-9393490F2887}" destId="{BD783E15-5BDC-4D1A-AA77-9854088ACDC4}" srcOrd="1" destOrd="0" presId="urn:microsoft.com/office/officeart/2005/8/layout/hierarchy1"/>
    <dgm:cxn modelId="{39F58BAA-5B5F-4A11-832B-2CFBD13BDFE8}" type="presParOf" srcId="{3C024998-9E8D-49A6-AF37-537463361BAF}" destId="{B925649A-B117-4901-85F3-17C6525EC226}" srcOrd="1" destOrd="0" presId="urn:microsoft.com/office/officeart/2005/8/layout/hierarchy1"/>
    <dgm:cxn modelId="{8E4C7FFB-D5D1-4CBF-A13A-826207F16616}" type="presParOf" srcId="{C85912B3-7438-41D5-A291-84077C4072D8}" destId="{B4BA07F6-6FD3-4D0F-9C72-3FD75B2419B1}" srcOrd="6" destOrd="0" presId="urn:microsoft.com/office/officeart/2005/8/layout/hierarchy1"/>
    <dgm:cxn modelId="{4CFFDCDF-39D6-47E5-9996-2E8A1622F115}" type="presParOf" srcId="{C85912B3-7438-41D5-A291-84077C4072D8}" destId="{732B04DE-909B-486D-92DD-F2FDEE3F8BEA}" srcOrd="7" destOrd="0" presId="urn:microsoft.com/office/officeart/2005/8/layout/hierarchy1"/>
    <dgm:cxn modelId="{7E58B004-314C-4769-AFE2-453312C6C3D8}" type="presParOf" srcId="{732B04DE-909B-486D-92DD-F2FDEE3F8BEA}" destId="{7CB43FFE-4944-489D-86E0-44966C124820}" srcOrd="0" destOrd="0" presId="urn:microsoft.com/office/officeart/2005/8/layout/hierarchy1"/>
    <dgm:cxn modelId="{33D321F9-9E35-4B48-AD5B-F1A65F9C6912}" type="presParOf" srcId="{7CB43FFE-4944-489D-86E0-44966C124820}" destId="{403DD9B4-E16E-496D-A7DC-F23D7683FCAB}" srcOrd="0" destOrd="0" presId="urn:microsoft.com/office/officeart/2005/8/layout/hierarchy1"/>
    <dgm:cxn modelId="{1BE4FE09-BAA8-4966-98BA-281484E7EDF3}" type="presParOf" srcId="{7CB43FFE-4944-489D-86E0-44966C124820}" destId="{5A1D2FB8-58D9-4529-9045-D6E278F33274}" srcOrd="1" destOrd="0" presId="urn:microsoft.com/office/officeart/2005/8/layout/hierarchy1"/>
    <dgm:cxn modelId="{4C8F4740-B79D-4961-8A2B-0C3C7385020A}" type="presParOf" srcId="{732B04DE-909B-486D-92DD-F2FDEE3F8BEA}" destId="{FFA8B3FB-ADA5-4A82-A08B-3EE34FEDA0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0A65810-7FFA-4E66-8E00-A9164D7488DB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E75925C-9754-4D14-A00C-0F42B24B6427}">
      <dgm:prSet phldrT="[Texto]"/>
      <dgm:spPr>
        <a:solidFill>
          <a:srgbClr val="FF5050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Ámbito socioeconómico</a:t>
          </a:r>
        </a:p>
      </dgm:t>
    </dgm:pt>
    <dgm:pt modelId="{CC329B94-4579-4184-BB0D-213CA8750877}" type="parTrans" cxnId="{D53E5727-5C88-4ADD-9312-F6398A2F52D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11909-D9DB-457A-A48C-D7FC3A88FBEB}" type="sibTrans" cxnId="{D53E5727-5C88-4ADD-9312-F6398A2F52D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5D61D-78A5-4D42-A7F6-0D5C25E5390A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Capacitación.</a:t>
          </a:r>
        </a:p>
      </dgm:t>
    </dgm:pt>
    <dgm:pt modelId="{7AF48CF5-C4B9-4605-8018-7FA3826C1565}" type="parTrans" cxnId="{F33DB030-AFA9-466C-9C37-A0D2C2C5024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CA0E19-133C-44D4-8291-6537C8DAD0A4}" type="sibTrans" cxnId="{F33DB030-AFA9-466C-9C37-A0D2C2C5024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08A28-FCF0-473E-A426-D53D31EEB160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Responsabilidad Alimentaria.</a:t>
          </a:r>
        </a:p>
      </dgm:t>
    </dgm:pt>
    <dgm:pt modelId="{BEFC088D-AEE1-40FC-A39A-9B7A4E89F5F0}" type="parTrans" cxnId="{0D179C98-A955-4BCD-B137-499B6F43AF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A0A722-9151-4747-A15C-B67DBBE3986E}" type="sibTrans" cxnId="{0D179C98-A955-4BCD-B137-499B6F43AF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F63731-B825-46A0-A199-BCF084868800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Beneficios económicos.</a:t>
          </a:r>
        </a:p>
      </dgm:t>
    </dgm:pt>
    <dgm:pt modelId="{5825AFC7-81B5-4805-B09C-B03B39E37C90}" type="parTrans" cxnId="{A9BE3980-F842-40D8-9F14-A79C12F21A1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F597D0-E2CD-4D52-AAB8-EA33EF6F9E43}" type="sibTrans" cxnId="{A9BE3980-F842-40D8-9F14-A79C12F21A1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F44D3-4F18-4D19-BB31-C22E35D7078A}">
      <dgm:prSet phldrT="[Texto]"/>
      <dgm:spPr>
        <a:solidFill>
          <a:schemeClr val="accent3"/>
        </a:solidFill>
      </dgm:spPr>
      <dgm:t>
        <a:bodyPr/>
        <a:lstStyle/>
        <a:p>
          <a:r>
            <a:rPr lang="es-ES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Productividad </a:t>
          </a:r>
          <a:r>
            <a:rPr lang="es-ES" b="0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 actualización.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CB413-14C5-4A2E-9FD5-05CFBB65F406}" type="parTrans" cxnId="{0F219CCD-AE10-4EC7-B331-F48E4CC96FF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6107A2-0F17-47E8-9AD6-AC4B47F11817}" type="sibTrans" cxnId="{0F219CCD-AE10-4EC7-B331-F48E4CC96FF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02F8B2-8670-470A-912B-ABBF8E5F3881}">
      <dgm:prSet phldrT="[Texto]"/>
      <dgm:spPr>
        <a:solidFill>
          <a:schemeClr val="accent3"/>
        </a:solidFill>
      </dgm:spPr>
      <dgm:t>
        <a:bodyPr/>
        <a:lstStyle/>
        <a:p>
          <a:r>
            <a:rPr lang="es-ES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Subsistencia y crecimiento del negocio.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572B9-2EBD-44B5-A492-7DF915F3C44A}" type="parTrans" cxnId="{06901F7B-5FFB-42BA-8075-F593CB5481BF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7D50B-A394-4B87-9C7D-1AC0EF9ECF2F}" type="sibTrans" cxnId="{06901F7B-5FFB-42BA-8075-F593CB5481BF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A74E2-9172-4A53-8F93-0ED0F5BFAA4F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Responsabilidad Social.</a:t>
          </a:r>
        </a:p>
      </dgm:t>
    </dgm:pt>
    <dgm:pt modelId="{9D1B59F8-7B6B-43B1-81E9-5E0A3E57FB75}" type="parTrans" cxnId="{31BC849D-7E69-465D-AD86-3CBE11B15BD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9050E-9659-4A81-83E6-5544DE3AC6EA}" type="sibTrans" cxnId="{31BC849D-7E69-465D-AD86-3CBE11B15BD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5E8E26-D1BB-4DCE-9FB0-CF3B7070E6DB}">
      <dgm:prSet phldrT="[Texto]"/>
      <dgm:spPr>
        <a:solidFill>
          <a:schemeClr val="accent3"/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Producción local.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81CCB-ACF7-48B2-96FF-6D76EC055953}" type="parTrans" cxnId="{2E457115-1AED-46A2-9923-A0374233346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ED958-8E04-4587-8B4F-08B079304C95}" type="sibTrans" cxnId="{2E457115-1AED-46A2-9923-A0374233346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6E2EE-38CA-4CCB-AD06-FC7D05B18BD6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Involucramiento con la comunidad.</a:t>
          </a:r>
        </a:p>
      </dgm:t>
    </dgm:pt>
    <dgm:pt modelId="{BC6F41ED-0DF6-4B7D-9307-DBB69B05EE24}" type="parTrans" cxnId="{1F5983BE-BCB7-4A93-9C0B-E54A3791606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CBF34-6F34-43E1-B48C-7C200F13D5C0}" type="sibTrans" cxnId="{1F5983BE-BCB7-4A93-9C0B-E54A3791606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2F26F2-BDFA-4AC5-ACEC-243CFC71497B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Facilidades en casos de emergencia.</a:t>
          </a:r>
        </a:p>
      </dgm:t>
    </dgm:pt>
    <dgm:pt modelId="{79124C50-769B-4C40-AE47-4F4BBE3C5953}" type="parTrans" cxnId="{F5DE5540-EFDC-4D7F-A445-D60A8A907FB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55B8E9-BC1A-4B3F-81C7-F37CE3113985}" type="sibTrans" cxnId="{F5DE5540-EFDC-4D7F-A445-D60A8A907FB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D4E9B2-0036-4444-8843-6A1D0C371B22}">
      <dgm:prSet phldrT="[Texto]"/>
      <dgm:spPr>
        <a:solidFill>
          <a:schemeClr val="accent3"/>
        </a:solidFill>
      </dgm:spPr>
      <dgm:t>
        <a:bodyPr/>
        <a:lstStyle/>
        <a:p>
          <a:r>
            <a:rPr lang="es-ES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Encadenamientos económicos.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74B45A-B8FA-4208-BD88-C2764D1A291C}" type="parTrans" cxnId="{8A3EA3F6-8941-4162-A64A-188AD3FBCEA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36CFB0-109A-482D-A993-05129A7F6C1D}" type="sibTrans" cxnId="{8A3EA3F6-8941-4162-A64A-188AD3FBCEA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7ABA60-6C01-48B0-A71D-B26AA71ECAAC}">
      <dgm:prSet phldrT="[Texto]"/>
      <dgm:spPr>
        <a:solidFill>
          <a:schemeClr val="accent3"/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 del nivel </a:t>
          </a:r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 vida.</a:t>
          </a:r>
        </a:p>
      </dgm:t>
    </dgm:pt>
    <dgm:pt modelId="{1DBCB018-84C7-4CBC-B374-09178F1FBACC}" type="parTrans" cxnId="{70082E42-F37E-47BC-A8BF-4F4B103EB99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899701-BFA9-4766-A69E-1308034BD942}" type="sibTrans" cxnId="{70082E42-F37E-47BC-A8BF-4F4B103EB99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A6A7B4-732E-40DC-A27C-DD4011DD0C6B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Otros elementos de seguridad.</a:t>
          </a:r>
        </a:p>
      </dgm:t>
    </dgm:pt>
    <dgm:pt modelId="{72945FE0-CA0C-4A7D-B3F9-DD78F853EE63}" type="parTrans" cxnId="{7AE00D1B-9B5D-4122-8BBE-A0FEB5D38F5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EFA7C0-2161-4810-B464-F2936AB4EC77}" type="sibTrans" cxnId="{7AE00D1B-9B5D-4122-8BBE-A0FEB5D38F5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27EBAF-9C45-4E18-8022-084A266DC8E4}">
      <dgm:prSet phldrT="[Texto]"/>
      <dgm:spPr>
        <a:solidFill>
          <a:schemeClr val="accent3"/>
        </a:solidFill>
      </dgm:spPr>
      <dgm:t>
        <a:bodyPr/>
        <a:lstStyle/>
        <a:p>
          <a:r>
            <a:rPr lang="es-ES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Mantener y preservar la seguridad.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90396-24C5-4035-9D4C-76E9EB36BC3C}" type="parTrans" cxnId="{615A06CA-3634-4C61-9647-13D844BEF0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172EF0-DE4A-4DFE-9395-AB46A95D366C}" type="sibTrans" cxnId="{615A06CA-3634-4C61-9647-13D844BEF0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BACEC-5930-4FF5-A45A-3D0D682861A3}">
      <dgm:prSet phldrT="[Texto]"/>
      <dgm:spPr>
        <a:solidFill>
          <a:schemeClr val="accent3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Promover un lugar libre de riesgos.</a:t>
          </a:r>
        </a:p>
      </dgm:t>
    </dgm:pt>
    <dgm:pt modelId="{51B27E69-1537-4A1D-9AA8-0C6029355E17}" type="parTrans" cxnId="{53C53EBC-E790-477D-9CF4-5E2A90C4048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885F1-FDC3-4A5B-9256-1DC59C7C4710}" type="sibTrans" cxnId="{53C53EBC-E790-477D-9CF4-5E2A90C4048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83B7F-34BA-4D1B-806F-F7A6EF8F01E9}" type="pres">
      <dgm:prSet presAssocID="{10A65810-7FFA-4E66-8E00-A9164D7488D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4C159A7-45DD-4706-8A89-873D0DCF4A5C}" type="pres">
      <dgm:prSet presAssocID="{8E75925C-9754-4D14-A00C-0F42B24B6427}" presName="root1" presStyleCnt="0"/>
      <dgm:spPr/>
    </dgm:pt>
    <dgm:pt modelId="{B5BE53DD-A640-445D-B5EF-FF9F2BA7A03A}" type="pres">
      <dgm:prSet presAssocID="{8E75925C-9754-4D14-A00C-0F42B24B642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1A5818C-785F-4AF2-9DDF-9E968AF46FF6}" type="pres">
      <dgm:prSet presAssocID="{8E75925C-9754-4D14-A00C-0F42B24B6427}" presName="level2hierChild" presStyleCnt="0"/>
      <dgm:spPr/>
    </dgm:pt>
    <dgm:pt modelId="{6AB74C79-2D0C-491B-BD18-6156F5480DE2}" type="pres">
      <dgm:prSet presAssocID="{7AF48CF5-C4B9-4605-8018-7FA3826C1565}" presName="conn2-1" presStyleLbl="parChTrans1D2" presStyleIdx="0" presStyleCnt="7"/>
      <dgm:spPr/>
      <dgm:t>
        <a:bodyPr/>
        <a:lstStyle/>
        <a:p>
          <a:endParaRPr lang="es-ES"/>
        </a:p>
      </dgm:t>
    </dgm:pt>
    <dgm:pt modelId="{84C621C0-0F0D-43D9-9BEC-F64992A9F9C2}" type="pres">
      <dgm:prSet presAssocID="{7AF48CF5-C4B9-4605-8018-7FA3826C1565}" presName="connTx" presStyleLbl="parChTrans1D2" presStyleIdx="0" presStyleCnt="7"/>
      <dgm:spPr/>
      <dgm:t>
        <a:bodyPr/>
        <a:lstStyle/>
        <a:p>
          <a:endParaRPr lang="es-ES"/>
        </a:p>
      </dgm:t>
    </dgm:pt>
    <dgm:pt modelId="{9A66E17A-4A35-4D80-B4F7-ED5AA30F6945}" type="pres">
      <dgm:prSet presAssocID="{CEC5D61D-78A5-4D42-A7F6-0D5C25E5390A}" presName="root2" presStyleCnt="0"/>
      <dgm:spPr/>
    </dgm:pt>
    <dgm:pt modelId="{CF2FEA5B-BC0F-4D6D-994E-689360A85309}" type="pres">
      <dgm:prSet presAssocID="{CEC5D61D-78A5-4D42-A7F6-0D5C25E5390A}" presName="LevelTwoTextNode" presStyleLbl="node2" presStyleIdx="0" presStyleCnt="7" custScaleX="1106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53972C-7D22-4C33-A141-7F0904BC42E3}" type="pres">
      <dgm:prSet presAssocID="{CEC5D61D-78A5-4D42-A7F6-0D5C25E5390A}" presName="level3hierChild" presStyleCnt="0"/>
      <dgm:spPr/>
    </dgm:pt>
    <dgm:pt modelId="{0875AE0D-5D7B-44DD-9B5A-00CD028B7B0D}" type="pres">
      <dgm:prSet presAssocID="{A07CB413-14C5-4A2E-9FD5-05CFBB65F406}" presName="conn2-1" presStyleLbl="parChTrans1D3" presStyleIdx="0" presStyleCnt="7"/>
      <dgm:spPr/>
      <dgm:t>
        <a:bodyPr/>
        <a:lstStyle/>
        <a:p>
          <a:endParaRPr lang="es-ES"/>
        </a:p>
      </dgm:t>
    </dgm:pt>
    <dgm:pt modelId="{99D131B3-4978-467E-B88C-62E35A032823}" type="pres">
      <dgm:prSet presAssocID="{A07CB413-14C5-4A2E-9FD5-05CFBB65F406}" presName="connTx" presStyleLbl="parChTrans1D3" presStyleIdx="0" presStyleCnt="7"/>
      <dgm:spPr/>
      <dgm:t>
        <a:bodyPr/>
        <a:lstStyle/>
        <a:p>
          <a:endParaRPr lang="es-ES"/>
        </a:p>
      </dgm:t>
    </dgm:pt>
    <dgm:pt modelId="{BB26F5A8-FCBF-440F-97B0-4430CD2C6CC3}" type="pres">
      <dgm:prSet presAssocID="{55FF44D3-4F18-4D19-BB31-C22E35D7078A}" presName="root2" presStyleCnt="0"/>
      <dgm:spPr/>
    </dgm:pt>
    <dgm:pt modelId="{D7F46927-0F7A-4FE9-8F67-3F7CB6C544AE}" type="pres">
      <dgm:prSet presAssocID="{55FF44D3-4F18-4D19-BB31-C22E35D7078A}" presName="LevelTwoTextNode" presStyleLbl="node3" presStyleIdx="0" presStyleCnt="7" custScaleX="1303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5928AEC-AFF4-481A-B2F9-71A8B0B9A72D}" type="pres">
      <dgm:prSet presAssocID="{55FF44D3-4F18-4D19-BB31-C22E35D7078A}" presName="level3hierChild" presStyleCnt="0"/>
      <dgm:spPr/>
    </dgm:pt>
    <dgm:pt modelId="{4E02BCB5-EC95-4AF0-844F-658103586881}" type="pres">
      <dgm:prSet presAssocID="{5825AFC7-81B5-4805-B09C-B03B39E37C90}" presName="conn2-1" presStyleLbl="parChTrans1D2" presStyleIdx="1" presStyleCnt="7"/>
      <dgm:spPr/>
      <dgm:t>
        <a:bodyPr/>
        <a:lstStyle/>
        <a:p>
          <a:endParaRPr lang="es-ES"/>
        </a:p>
      </dgm:t>
    </dgm:pt>
    <dgm:pt modelId="{EC6170A2-C1AD-4D31-B673-FFA91E596E08}" type="pres">
      <dgm:prSet presAssocID="{5825AFC7-81B5-4805-B09C-B03B39E37C90}" presName="connTx" presStyleLbl="parChTrans1D2" presStyleIdx="1" presStyleCnt="7"/>
      <dgm:spPr/>
      <dgm:t>
        <a:bodyPr/>
        <a:lstStyle/>
        <a:p>
          <a:endParaRPr lang="es-ES"/>
        </a:p>
      </dgm:t>
    </dgm:pt>
    <dgm:pt modelId="{B8403E55-7A3E-4D31-BA3F-77520028A60D}" type="pres">
      <dgm:prSet presAssocID="{30F63731-B825-46A0-A199-BCF084868800}" presName="root2" presStyleCnt="0"/>
      <dgm:spPr/>
    </dgm:pt>
    <dgm:pt modelId="{77897C4F-3BA2-45F1-B8CA-DA3D3F2A062E}" type="pres">
      <dgm:prSet presAssocID="{30F63731-B825-46A0-A199-BCF084868800}" presName="LevelTwoTextNode" presStyleLbl="node2" presStyleIdx="1" presStyleCnt="7" custScaleX="1106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2D7B0C6-99F5-4C42-B3FD-2F0999425510}" type="pres">
      <dgm:prSet presAssocID="{30F63731-B825-46A0-A199-BCF084868800}" presName="level3hierChild" presStyleCnt="0"/>
      <dgm:spPr/>
    </dgm:pt>
    <dgm:pt modelId="{F0AE3272-3F33-453D-9086-0DB18291826E}" type="pres">
      <dgm:prSet presAssocID="{92B572B9-2EBD-44B5-A492-7DF915F3C44A}" presName="conn2-1" presStyleLbl="parChTrans1D3" presStyleIdx="1" presStyleCnt="7"/>
      <dgm:spPr/>
      <dgm:t>
        <a:bodyPr/>
        <a:lstStyle/>
        <a:p>
          <a:endParaRPr lang="es-ES"/>
        </a:p>
      </dgm:t>
    </dgm:pt>
    <dgm:pt modelId="{EBD0A4A1-BAE9-49C4-86FD-E549F418E653}" type="pres">
      <dgm:prSet presAssocID="{92B572B9-2EBD-44B5-A492-7DF915F3C44A}" presName="connTx" presStyleLbl="parChTrans1D3" presStyleIdx="1" presStyleCnt="7"/>
      <dgm:spPr/>
      <dgm:t>
        <a:bodyPr/>
        <a:lstStyle/>
        <a:p>
          <a:endParaRPr lang="es-ES"/>
        </a:p>
      </dgm:t>
    </dgm:pt>
    <dgm:pt modelId="{E9C770B7-E2CC-4F36-BDCA-BE90EE339CFE}" type="pres">
      <dgm:prSet presAssocID="{2C02F8B2-8670-470A-912B-ABBF8E5F3881}" presName="root2" presStyleCnt="0"/>
      <dgm:spPr/>
    </dgm:pt>
    <dgm:pt modelId="{BEB767E7-9A23-4D04-ACF1-E190E66EEB7C}" type="pres">
      <dgm:prSet presAssocID="{2C02F8B2-8670-470A-912B-ABBF8E5F3881}" presName="LevelTwoTextNode" presStyleLbl="node3" presStyleIdx="1" presStyleCnt="7" custScaleX="1303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8784A75-A259-49E9-A6D6-F6B94A90810E}" type="pres">
      <dgm:prSet presAssocID="{2C02F8B2-8670-470A-912B-ABBF8E5F3881}" presName="level3hierChild" presStyleCnt="0"/>
      <dgm:spPr/>
    </dgm:pt>
    <dgm:pt modelId="{C617B355-D6FD-47E9-BDA5-653FE5EE18F0}" type="pres">
      <dgm:prSet presAssocID="{BEFC088D-AEE1-40FC-A39A-9B7A4E89F5F0}" presName="conn2-1" presStyleLbl="parChTrans1D2" presStyleIdx="2" presStyleCnt="7"/>
      <dgm:spPr/>
      <dgm:t>
        <a:bodyPr/>
        <a:lstStyle/>
        <a:p>
          <a:endParaRPr lang="es-ES"/>
        </a:p>
      </dgm:t>
    </dgm:pt>
    <dgm:pt modelId="{32490233-AFB5-4384-9EFE-EF7745A27CD9}" type="pres">
      <dgm:prSet presAssocID="{BEFC088D-AEE1-40FC-A39A-9B7A4E89F5F0}" presName="connTx" presStyleLbl="parChTrans1D2" presStyleIdx="2" presStyleCnt="7"/>
      <dgm:spPr/>
      <dgm:t>
        <a:bodyPr/>
        <a:lstStyle/>
        <a:p>
          <a:endParaRPr lang="es-ES"/>
        </a:p>
      </dgm:t>
    </dgm:pt>
    <dgm:pt modelId="{F1D6EFC5-BEB5-4D68-87C7-DE75BD1F860B}" type="pres">
      <dgm:prSet presAssocID="{3FE08A28-FCF0-473E-A426-D53D31EEB160}" presName="root2" presStyleCnt="0"/>
      <dgm:spPr/>
    </dgm:pt>
    <dgm:pt modelId="{9ACD46EE-160D-49C1-9D13-2F70D9CCF460}" type="pres">
      <dgm:prSet presAssocID="{3FE08A28-FCF0-473E-A426-D53D31EEB160}" presName="LevelTwoTextNode" presStyleLbl="node2" presStyleIdx="2" presStyleCnt="7" custScaleX="1106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917ABCF-6C30-4DA0-B8DF-EFE96628B471}" type="pres">
      <dgm:prSet presAssocID="{3FE08A28-FCF0-473E-A426-D53D31EEB160}" presName="level3hierChild" presStyleCnt="0"/>
      <dgm:spPr/>
    </dgm:pt>
    <dgm:pt modelId="{5A0FBD27-11CC-4A23-AAC1-3448A69FBAD6}" type="pres">
      <dgm:prSet presAssocID="{34B81CCB-ACF7-48B2-96FF-6D76EC055953}" presName="conn2-1" presStyleLbl="parChTrans1D3" presStyleIdx="2" presStyleCnt="7"/>
      <dgm:spPr/>
      <dgm:t>
        <a:bodyPr/>
        <a:lstStyle/>
        <a:p>
          <a:endParaRPr lang="es-ES"/>
        </a:p>
      </dgm:t>
    </dgm:pt>
    <dgm:pt modelId="{DB4E046C-5E60-4437-B1F4-2F98B0111726}" type="pres">
      <dgm:prSet presAssocID="{34B81CCB-ACF7-48B2-96FF-6D76EC055953}" presName="connTx" presStyleLbl="parChTrans1D3" presStyleIdx="2" presStyleCnt="7"/>
      <dgm:spPr/>
      <dgm:t>
        <a:bodyPr/>
        <a:lstStyle/>
        <a:p>
          <a:endParaRPr lang="es-ES"/>
        </a:p>
      </dgm:t>
    </dgm:pt>
    <dgm:pt modelId="{12B623FB-F18F-4551-91B9-B98986FA9905}" type="pres">
      <dgm:prSet presAssocID="{D45E8E26-D1BB-4DCE-9FB0-CF3B7070E6DB}" presName="root2" presStyleCnt="0"/>
      <dgm:spPr/>
    </dgm:pt>
    <dgm:pt modelId="{33871C84-5ECB-4FBF-B037-A2FD1F587BC9}" type="pres">
      <dgm:prSet presAssocID="{D45E8E26-D1BB-4DCE-9FB0-CF3B7070E6DB}" presName="LevelTwoTextNode" presStyleLbl="node3" presStyleIdx="2" presStyleCnt="7" custScaleX="1303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748AA89-8E99-4AA2-AB4D-5CE1B9850CD6}" type="pres">
      <dgm:prSet presAssocID="{D45E8E26-D1BB-4DCE-9FB0-CF3B7070E6DB}" presName="level3hierChild" presStyleCnt="0"/>
      <dgm:spPr/>
    </dgm:pt>
    <dgm:pt modelId="{3063524F-6C26-4780-8D32-749F16CA72CC}" type="pres">
      <dgm:prSet presAssocID="{9D1B59F8-7B6B-43B1-81E9-5E0A3E57FB75}" presName="conn2-1" presStyleLbl="parChTrans1D2" presStyleIdx="3" presStyleCnt="7"/>
      <dgm:spPr/>
      <dgm:t>
        <a:bodyPr/>
        <a:lstStyle/>
        <a:p>
          <a:endParaRPr lang="es-ES"/>
        </a:p>
      </dgm:t>
    </dgm:pt>
    <dgm:pt modelId="{DFD53AFC-F8CF-4B80-80F8-1E801961EC99}" type="pres">
      <dgm:prSet presAssocID="{9D1B59F8-7B6B-43B1-81E9-5E0A3E57FB75}" presName="connTx" presStyleLbl="parChTrans1D2" presStyleIdx="3" presStyleCnt="7"/>
      <dgm:spPr/>
      <dgm:t>
        <a:bodyPr/>
        <a:lstStyle/>
        <a:p>
          <a:endParaRPr lang="es-ES"/>
        </a:p>
      </dgm:t>
    </dgm:pt>
    <dgm:pt modelId="{D63256E4-4997-433C-B644-68433AC71454}" type="pres">
      <dgm:prSet presAssocID="{A89A74E2-9172-4A53-8F93-0ED0F5BFAA4F}" presName="root2" presStyleCnt="0"/>
      <dgm:spPr/>
    </dgm:pt>
    <dgm:pt modelId="{3AA8AFC8-5232-464F-A8DE-B1F9B8FAC532}" type="pres">
      <dgm:prSet presAssocID="{A89A74E2-9172-4A53-8F93-0ED0F5BFAA4F}" presName="LevelTwoTextNode" presStyleLbl="node2" presStyleIdx="3" presStyleCnt="7" custScaleX="1106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2841987-3CF9-426C-B763-32B63BDBD463}" type="pres">
      <dgm:prSet presAssocID="{A89A74E2-9172-4A53-8F93-0ED0F5BFAA4F}" presName="level3hierChild" presStyleCnt="0"/>
      <dgm:spPr/>
    </dgm:pt>
    <dgm:pt modelId="{20C2E69F-8780-439A-AF79-F4B9303AF950}" type="pres">
      <dgm:prSet presAssocID="{BF74B45A-B8FA-4208-BD88-C2764D1A291C}" presName="conn2-1" presStyleLbl="parChTrans1D3" presStyleIdx="3" presStyleCnt="7"/>
      <dgm:spPr/>
      <dgm:t>
        <a:bodyPr/>
        <a:lstStyle/>
        <a:p>
          <a:endParaRPr lang="es-ES"/>
        </a:p>
      </dgm:t>
    </dgm:pt>
    <dgm:pt modelId="{31519B1D-06CE-43EE-9DD0-52E978E53895}" type="pres">
      <dgm:prSet presAssocID="{BF74B45A-B8FA-4208-BD88-C2764D1A291C}" presName="connTx" presStyleLbl="parChTrans1D3" presStyleIdx="3" presStyleCnt="7"/>
      <dgm:spPr/>
      <dgm:t>
        <a:bodyPr/>
        <a:lstStyle/>
        <a:p>
          <a:endParaRPr lang="es-ES"/>
        </a:p>
      </dgm:t>
    </dgm:pt>
    <dgm:pt modelId="{83E69B1E-D026-4EF2-9206-AD53637A96A1}" type="pres">
      <dgm:prSet presAssocID="{E2D4E9B2-0036-4444-8843-6A1D0C371B22}" presName="root2" presStyleCnt="0"/>
      <dgm:spPr/>
    </dgm:pt>
    <dgm:pt modelId="{A9DA4187-2595-4EC8-AA4B-010C245589FD}" type="pres">
      <dgm:prSet presAssocID="{E2D4E9B2-0036-4444-8843-6A1D0C371B22}" presName="LevelTwoTextNode" presStyleLbl="node3" presStyleIdx="3" presStyleCnt="7" custScaleX="1303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8AF5D53-9B51-4E30-802F-30DA28CC216B}" type="pres">
      <dgm:prSet presAssocID="{E2D4E9B2-0036-4444-8843-6A1D0C371B22}" presName="level3hierChild" presStyleCnt="0"/>
      <dgm:spPr/>
    </dgm:pt>
    <dgm:pt modelId="{B48C4438-A4F0-46E9-B52C-D8E3C0290394}" type="pres">
      <dgm:prSet presAssocID="{BC6F41ED-0DF6-4B7D-9307-DBB69B05EE24}" presName="conn2-1" presStyleLbl="parChTrans1D2" presStyleIdx="4" presStyleCnt="7"/>
      <dgm:spPr/>
      <dgm:t>
        <a:bodyPr/>
        <a:lstStyle/>
        <a:p>
          <a:endParaRPr lang="es-ES"/>
        </a:p>
      </dgm:t>
    </dgm:pt>
    <dgm:pt modelId="{E3033609-B8DE-4F2F-87BA-35C12288968A}" type="pres">
      <dgm:prSet presAssocID="{BC6F41ED-0DF6-4B7D-9307-DBB69B05EE24}" presName="connTx" presStyleLbl="parChTrans1D2" presStyleIdx="4" presStyleCnt="7"/>
      <dgm:spPr/>
      <dgm:t>
        <a:bodyPr/>
        <a:lstStyle/>
        <a:p>
          <a:endParaRPr lang="es-ES"/>
        </a:p>
      </dgm:t>
    </dgm:pt>
    <dgm:pt modelId="{61AA38BE-89FC-400A-A14A-C85687AC7E34}" type="pres">
      <dgm:prSet presAssocID="{A866E2EE-38CA-4CCB-AD06-FC7D05B18BD6}" presName="root2" presStyleCnt="0"/>
      <dgm:spPr/>
    </dgm:pt>
    <dgm:pt modelId="{F5BB9888-5B6F-4076-AB7B-126CB779E007}" type="pres">
      <dgm:prSet presAssocID="{A866E2EE-38CA-4CCB-AD06-FC7D05B18BD6}" presName="LevelTwoTextNode" presStyleLbl="node2" presStyleIdx="4" presStyleCnt="7" custScaleX="1106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6EBEFC2-604B-4D29-9CE3-F5F86B3988B4}" type="pres">
      <dgm:prSet presAssocID="{A866E2EE-38CA-4CCB-AD06-FC7D05B18BD6}" presName="level3hierChild" presStyleCnt="0"/>
      <dgm:spPr/>
    </dgm:pt>
    <dgm:pt modelId="{B2E08666-D295-4C2C-BBFA-8C5F60D46C92}" type="pres">
      <dgm:prSet presAssocID="{1DBCB018-84C7-4CBC-B374-09178F1FBACC}" presName="conn2-1" presStyleLbl="parChTrans1D3" presStyleIdx="4" presStyleCnt="7"/>
      <dgm:spPr/>
      <dgm:t>
        <a:bodyPr/>
        <a:lstStyle/>
        <a:p>
          <a:endParaRPr lang="es-ES"/>
        </a:p>
      </dgm:t>
    </dgm:pt>
    <dgm:pt modelId="{FE9ADAA5-E9F4-4F7E-B722-0C57091BC7AC}" type="pres">
      <dgm:prSet presAssocID="{1DBCB018-84C7-4CBC-B374-09178F1FBACC}" presName="connTx" presStyleLbl="parChTrans1D3" presStyleIdx="4" presStyleCnt="7"/>
      <dgm:spPr/>
      <dgm:t>
        <a:bodyPr/>
        <a:lstStyle/>
        <a:p>
          <a:endParaRPr lang="es-ES"/>
        </a:p>
      </dgm:t>
    </dgm:pt>
    <dgm:pt modelId="{4E3379AD-4123-4FE5-8796-C8A5956DA093}" type="pres">
      <dgm:prSet presAssocID="{5E7ABA60-6C01-48B0-A71D-B26AA71ECAAC}" presName="root2" presStyleCnt="0"/>
      <dgm:spPr/>
    </dgm:pt>
    <dgm:pt modelId="{5CC080CE-32B0-4028-A37E-B8F363BF4358}" type="pres">
      <dgm:prSet presAssocID="{5E7ABA60-6C01-48B0-A71D-B26AA71ECAAC}" presName="LevelTwoTextNode" presStyleLbl="node3" presStyleIdx="4" presStyleCnt="7" custScaleX="1303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7879320-7C8B-4888-88C5-C103F226CB0D}" type="pres">
      <dgm:prSet presAssocID="{5E7ABA60-6C01-48B0-A71D-B26AA71ECAAC}" presName="level3hierChild" presStyleCnt="0"/>
      <dgm:spPr/>
    </dgm:pt>
    <dgm:pt modelId="{BC629B32-12E2-4E99-94B1-8097239BA3A4}" type="pres">
      <dgm:prSet presAssocID="{79124C50-769B-4C40-AE47-4F4BBE3C5953}" presName="conn2-1" presStyleLbl="parChTrans1D2" presStyleIdx="5" presStyleCnt="7"/>
      <dgm:spPr/>
      <dgm:t>
        <a:bodyPr/>
        <a:lstStyle/>
        <a:p>
          <a:endParaRPr lang="es-ES"/>
        </a:p>
      </dgm:t>
    </dgm:pt>
    <dgm:pt modelId="{174718B1-0A4B-45DB-A1FA-8DE508B3D431}" type="pres">
      <dgm:prSet presAssocID="{79124C50-769B-4C40-AE47-4F4BBE3C5953}" presName="connTx" presStyleLbl="parChTrans1D2" presStyleIdx="5" presStyleCnt="7"/>
      <dgm:spPr/>
      <dgm:t>
        <a:bodyPr/>
        <a:lstStyle/>
        <a:p>
          <a:endParaRPr lang="es-ES"/>
        </a:p>
      </dgm:t>
    </dgm:pt>
    <dgm:pt modelId="{0D1971B1-3A5F-486E-9842-F9B555621875}" type="pres">
      <dgm:prSet presAssocID="{F12F26F2-BDFA-4AC5-ACEC-243CFC71497B}" presName="root2" presStyleCnt="0"/>
      <dgm:spPr/>
    </dgm:pt>
    <dgm:pt modelId="{4D8A346B-F21D-4097-A576-251D0176E35E}" type="pres">
      <dgm:prSet presAssocID="{F12F26F2-BDFA-4AC5-ACEC-243CFC71497B}" presName="LevelTwoTextNode" presStyleLbl="node2" presStyleIdx="5" presStyleCnt="7" custScaleX="1106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479D1F0-D7A7-4E8B-BC1F-6E3FDE1FDA8F}" type="pres">
      <dgm:prSet presAssocID="{F12F26F2-BDFA-4AC5-ACEC-243CFC71497B}" presName="level3hierChild" presStyleCnt="0"/>
      <dgm:spPr/>
    </dgm:pt>
    <dgm:pt modelId="{5B9EE0F4-1FDB-4F12-A2F8-429CCB349F05}" type="pres">
      <dgm:prSet presAssocID="{BB290396-24C5-4035-9D4C-76E9EB36BC3C}" presName="conn2-1" presStyleLbl="parChTrans1D3" presStyleIdx="5" presStyleCnt="7"/>
      <dgm:spPr/>
      <dgm:t>
        <a:bodyPr/>
        <a:lstStyle/>
        <a:p>
          <a:endParaRPr lang="es-ES"/>
        </a:p>
      </dgm:t>
    </dgm:pt>
    <dgm:pt modelId="{26F151D9-12DC-4144-AE24-9FCB2DE5FAF0}" type="pres">
      <dgm:prSet presAssocID="{BB290396-24C5-4035-9D4C-76E9EB36BC3C}" presName="connTx" presStyleLbl="parChTrans1D3" presStyleIdx="5" presStyleCnt="7"/>
      <dgm:spPr/>
      <dgm:t>
        <a:bodyPr/>
        <a:lstStyle/>
        <a:p>
          <a:endParaRPr lang="es-ES"/>
        </a:p>
      </dgm:t>
    </dgm:pt>
    <dgm:pt modelId="{D28B1FFE-AD76-46E7-B692-0DBCEF3E3C70}" type="pres">
      <dgm:prSet presAssocID="{3D27EBAF-9C45-4E18-8022-084A266DC8E4}" presName="root2" presStyleCnt="0"/>
      <dgm:spPr/>
    </dgm:pt>
    <dgm:pt modelId="{4E446913-8573-4764-9BD1-0F54F0DAFF44}" type="pres">
      <dgm:prSet presAssocID="{3D27EBAF-9C45-4E18-8022-084A266DC8E4}" presName="LevelTwoTextNode" presStyleLbl="node3" presStyleIdx="5" presStyleCnt="7" custScaleX="1303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F845BF-CAE5-4486-A393-D14C7EB05D93}" type="pres">
      <dgm:prSet presAssocID="{3D27EBAF-9C45-4E18-8022-084A266DC8E4}" presName="level3hierChild" presStyleCnt="0"/>
      <dgm:spPr/>
    </dgm:pt>
    <dgm:pt modelId="{02CEB563-C47C-472F-AC0F-E4293EA0D698}" type="pres">
      <dgm:prSet presAssocID="{72945FE0-CA0C-4A7D-B3F9-DD78F853EE63}" presName="conn2-1" presStyleLbl="parChTrans1D2" presStyleIdx="6" presStyleCnt="7"/>
      <dgm:spPr/>
      <dgm:t>
        <a:bodyPr/>
        <a:lstStyle/>
        <a:p>
          <a:endParaRPr lang="es-ES"/>
        </a:p>
      </dgm:t>
    </dgm:pt>
    <dgm:pt modelId="{745D3D60-B917-492B-B738-8865B3691C55}" type="pres">
      <dgm:prSet presAssocID="{72945FE0-CA0C-4A7D-B3F9-DD78F853EE63}" presName="connTx" presStyleLbl="parChTrans1D2" presStyleIdx="6" presStyleCnt="7"/>
      <dgm:spPr/>
      <dgm:t>
        <a:bodyPr/>
        <a:lstStyle/>
        <a:p>
          <a:endParaRPr lang="es-ES"/>
        </a:p>
      </dgm:t>
    </dgm:pt>
    <dgm:pt modelId="{CCB755BF-FAC6-4CCD-B85E-7ADCF8A455C9}" type="pres">
      <dgm:prSet presAssocID="{1FA6A7B4-732E-40DC-A27C-DD4011DD0C6B}" presName="root2" presStyleCnt="0"/>
      <dgm:spPr/>
    </dgm:pt>
    <dgm:pt modelId="{279B28EA-83CD-4206-9723-EFDBEC389E15}" type="pres">
      <dgm:prSet presAssocID="{1FA6A7B4-732E-40DC-A27C-DD4011DD0C6B}" presName="LevelTwoTextNode" presStyleLbl="node2" presStyleIdx="6" presStyleCnt="7" custScaleX="1106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C933994-7A2D-4728-8C36-9346D60EFD3F}" type="pres">
      <dgm:prSet presAssocID="{1FA6A7B4-732E-40DC-A27C-DD4011DD0C6B}" presName="level3hierChild" presStyleCnt="0"/>
      <dgm:spPr/>
    </dgm:pt>
    <dgm:pt modelId="{7AFB6A3A-FCC4-4383-965E-ECD4F9633915}" type="pres">
      <dgm:prSet presAssocID="{51B27E69-1537-4A1D-9AA8-0C6029355E17}" presName="conn2-1" presStyleLbl="parChTrans1D3" presStyleIdx="6" presStyleCnt="7"/>
      <dgm:spPr/>
      <dgm:t>
        <a:bodyPr/>
        <a:lstStyle/>
        <a:p>
          <a:endParaRPr lang="es-ES"/>
        </a:p>
      </dgm:t>
    </dgm:pt>
    <dgm:pt modelId="{1DD5B33E-3B29-426E-B7EB-3181B4A6A13E}" type="pres">
      <dgm:prSet presAssocID="{51B27E69-1537-4A1D-9AA8-0C6029355E17}" presName="connTx" presStyleLbl="parChTrans1D3" presStyleIdx="6" presStyleCnt="7"/>
      <dgm:spPr/>
      <dgm:t>
        <a:bodyPr/>
        <a:lstStyle/>
        <a:p>
          <a:endParaRPr lang="es-ES"/>
        </a:p>
      </dgm:t>
    </dgm:pt>
    <dgm:pt modelId="{F6244C8B-9E72-4DC1-BBDC-533824A26ED5}" type="pres">
      <dgm:prSet presAssocID="{164BACEC-5930-4FF5-A45A-3D0D682861A3}" presName="root2" presStyleCnt="0"/>
      <dgm:spPr/>
    </dgm:pt>
    <dgm:pt modelId="{C1F862CB-9460-4118-95F8-6B056878A40B}" type="pres">
      <dgm:prSet presAssocID="{164BACEC-5930-4FF5-A45A-3D0D682861A3}" presName="LevelTwoTextNode" presStyleLbl="node3" presStyleIdx="6" presStyleCnt="7" custScaleX="1303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B985234-AEF7-4C0C-ACFA-E3C0EC2D3FDD}" type="pres">
      <dgm:prSet presAssocID="{164BACEC-5930-4FF5-A45A-3D0D682861A3}" presName="level3hierChild" presStyleCnt="0"/>
      <dgm:spPr/>
    </dgm:pt>
  </dgm:ptLst>
  <dgm:cxnLst>
    <dgm:cxn modelId="{2628F8B3-C754-4DB9-BB96-5D4BA71CBDC8}" type="presOf" srcId="{5E7ABA60-6C01-48B0-A71D-B26AA71ECAAC}" destId="{5CC080CE-32B0-4028-A37E-B8F363BF4358}" srcOrd="0" destOrd="0" presId="urn:microsoft.com/office/officeart/2008/layout/HorizontalMultiLevelHierarchy"/>
    <dgm:cxn modelId="{A9BE3980-F842-40D8-9F14-A79C12F21A17}" srcId="{8E75925C-9754-4D14-A00C-0F42B24B6427}" destId="{30F63731-B825-46A0-A199-BCF084868800}" srcOrd="1" destOrd="0" parTransId="{5825AFC7-81B5-4805-B09C-B03B39E37C90}" sibTransId="{5AF597D0-E2CD-4D52-AAB8-EA33EF6F9E43}"/>
    <dgm:cxn modelId="{43745D64-F0D8-4B38-BD3A-1E956BCE5412}" type="presOf" srcId="{BC6F41ED-0DF6-4B7D-9307-DBB69B05EE24}" destId="{B48C4438-A4F0-46E9-B52C-D8E3C0290394}" srcOrd="0" destOrd="0" presId="urn:microsoft.com/office/officeart/2008/layout/HorizontalMultiLevelHierarchy"/>
    <dgm:cxn modelId="{481BB4D7-75F1-4E2F-ACB5-936A8AC29C86}" type="presOf" srcId="{CEC5D61D-78A5-4D42-A7F6-0D5C25E5390A}" destId="{CF2FEA5B-BC0F-4D6D-994E-689360A85309}" srcOrd="0" destOrd="0" presId="urn:microsoft.com/office/officeart/2008/layout/HorizontalMultiLevelHierarchy"/>
    <dgm:cxn modelId="{0F219CCD-AE10-4EC7-B331-F48E4CC96FF9}" srcId="{CEC5D61D-78A5-4D42-A7F6-0D5C25E5390A}" destId="{55FF44D3-4F18-4D19-BB31-C22E35D7078A}" srcOrd="0" destOrd="0" parTransId="{A07CB413-14C5-4A2E-9FD5-05CFBB65F406}" sibTransId="{3D6107A2-0F17-47E8-9AD6-AC4B47F11817}"/>
    <dgm:cxn modelId="{90887ABF-7FFB-4E3A-95A9-307411E5459D}" type="presOf" srcId="{92B572B9-2EBD-44B5-A492-7DF915F3C44A}" destId="{F0AE3272-3F33-453D-9086-0DB18291826E}" srcOrd="0" destOrd="0" presId="urn:microsoft.com/office/officeart/2008/layout/HorizontalMultiLevelHierarchy"/>
    <dgm:cxn modelId="{926AA0E0-7192-4940-B06C-FA5FB96F4052}" type="presOf" srcId="{BB290396-24C5-4035-9D4C-76E9EB36BC3C}" destId="{5B9EE0F4-1FDB-4F12-A2F8-429CCB349F05}" srcOrd="0" destOrd="0" presId="urn:microsoft.com/office/officeart/2008/layout/HorizontalMultiLevelHierarchy"/>
    <dgm:cxn modelId="{F5DE5540-EFDC-4D7F-A445-D60A8A907FB4}" srcId="{8E75925C-9754-4D14-A00C-0F42B24B6427}" destId="{F12F26F2-BDFA-4AC5-ACEC-243CFC71497B}" srcOrd="5" destOrd="0" parTransId="{79124C50-769B-4C40-AE47-4F4BBE3C5953}" sibTransId="{8D55B8E9-BC1A-4B3F-81C7-F37CE3113985}"/>
    <dgm:cxn modelId="{5620BEA0-BE6C-43DA-AC46-198CB63D8D27}" type="presOf" srcId="{51B27E69-1537-4A1D-9AA8-0C6029355E17}" destId="{1DD5B33E-3B29-426E-B7EB-3181B4A6A13E}" srcOrd="1" destOrd="0" presId="urn:microsoft.com/office/officeart/2008/layout/HorizontalMultiLevelHierarchy"/>
    <dgm:cxn modelId="{F408D274-5C2B-47DF-B565-35B2F8FA4C20}" type="presOf" srcId="{BF74B45A-B8FA-4208-BD88-C2764D1A291C}" destId="{20C2E69F-8780-439A-AF79-F4B9303AF950}" srcOrd="0" destOrd="0" presId="urn:microsoft.com/office/officeart/2008/layout/HorizontalMultiLevelHierarchy"/>
    <dgm:cxn modelId="{85EE9E2C-7D5C-4E87-9758-6EA7646A3770}" type="presOf" srcId="{A866E2EE-38CA-4CCB-AD06-FC7D05B18BD6}" destId="{F5BB9888-5B6F-4076-AB7B-126CB779E007}" srcOrd="0" destOrd="0" presId="urn:microsoft.com/office/officeart/2008/layout/HorizontalMultiLevelHierarchy"/>
    <dgm:cxn modelId="{70082E42-F37E-47BC-A8BF-4F4B103EB997}" srcId="{A866E2EE-38CA-4CCB-AD06-FC7D05B18BD6}" destId="{5E7ABA60-6C01-48B0-A71D-B26AA71ECAAC}" srcOrd="0" destOrd="0" parTransId="{1DBCB018-84C7-4CBC-B374-09178F1FBACC}" sibTransId="{E1899701-BFA9-4766-A69E-1308034BD942}"/>
    <dgm:cxn modelId="{08AC40DB-1B03-49B1-84E4-7C4DCF2873A0}" type="presOf" srcId="{BF74B45A-B8FA-4208-BD88-C2764D1A291C}" destId="{31519B1D-06CE-43EE-9DD0-52E978E53895}" srcOrd="1" destOrd="0" presId="urn:microsoft.com/office/officeart/2008/layout/HorizontalMultiLevelHierarchy"/>
    <dgm:cxn modelId="{B1AC070B-E4C0-40C1-A750-4CC8A7776475}" type="presOf" srcId="{1FA6A7B4-732E-40DC-A27C-DD4011DD0C6B}" destId="{279B28EA-83CD-4206-9723-EFDBEC389E15}" srcOrd="0" destOrd="0" presId="urn:microsoft.com/office/officeart/2008/layout/HorizontalMultiLevelHierarchy"/>
    <dgm:cxn modelId="{53C53EBC-E790-477D-9CF4-5E2A90C40480}" srcId="{1FA6A7B4-732E-40DC-A27C-DD4011DD0C6B}" destId="{164BACEC-5930-4FF5-A45A-3D0D682861A3}" srcOrd="0" destOrd="0" parTransId="{51B27E69-1537-4A1D-9AA8-0C6029355E17}" sibTransId="{854885F1-FDC3-4A5B-9256-1DC59C7C4710}"/>
    <dgm:cxn modelId="{C456848A-0C5F-4747-95AE-62727AB82487}" type="presOf" srcId="{164BACEC-5930-4FF5-A45A-3D0D682861A3}" destId="{C1F862CB-9460-4118-95F8-6B056878A40B}" srcOrd="0" destOrd="0" presId="urn:microsoft.com/office/officeart/2008/layout/HorizontalMultiLevelHierarchy"/>
    <dgm:cxn modelId="{F33DB030-AFA9-466C-9C37-A0D2C2C50241}" srcId="{8E75925C-9754-4D14-A00C-0F42B24B6427}" destId="{CEC5D61D-78A5-4D42-A7F6-0D5C25E5390A}" srcOrd="0" destOrd="0" parTransId="{7AF48CF5-C4B9-4605-8018-7FA3826C1565}" sibTransId="{40CA0E19-133C-44D4-8291-6537C8DAD0A4}"/>
    <dgm:cxn modelId="{4B6999CF-60AF-453A-AC9A-B91B97E24963}" type="presOf" srcId="{34B81CCB-ACF7-48B2-96FF-6D76EC055953}" destId="{DB4E046C-5E60-4437-B1F4-2F98B0111726}" srcOrd="1" destOrd="0" presId="urn:microsoft.com/office/officeart/2008/layout/HorizontalMultiLevelHierarchy"/>
    <dgm:cxn modelId="{1C9A06C5-D5B2-4178-9FB5-C510DE3C9BFB}" type="presOf" srcId="{F12F26F2-BDFA-4AC5-ACEC-243CFC71497B}" destId="{4D8A346B-F21D-4097-A576-251D0176E35E}" srcOrd="0" destOrd="0" presId="urn:microsoft.com/office/officeart/2008/layout/HorizontalMultiLevelHierarchy"/>
    <dgm:cxn modelId="{31BC849D-7E69-465D-AD86-3CBE11B15BD0}" srcId="{8E75925C-9754-4D14-A00C-0F42B24B6427}" destId="{A89A74E2-9172-4A53-8F93-0ED0F5BFAA4F}" srcOrd="3" destOrd="0" parTransId="{9D1B59F8-7B6B-43B1-81E9-5E0A3E57FB75}" sibTransId="{CCA9050E-9659-4A81-83E6-5544DE3AC6EA}"/>
    <dgm:cxn modelId="{586301A7-CD5F-403B-A73A-B0F3EF3AAA6E}" type="presOf" srcId="{5825AFC7-81B5-4805-B09C-B03B39E37C90}" destId="{4E02BCB5-EC95-4AF0-844F-658103586881}" srcOrd="0" destOrd="0" presId="urn:microsoft.com/office/officeart/2008/layout/HorizontalMultiLevelHierarchy"/>
    <dgm:cxn modelId="{C0E09DCA-D3F3-43B5-A329-EB2E7368B050}" type="presOf" srcId="{9D1B59F8-7B6B-43B1-81E9-5E0A3E57FB75}" destId="{DFD53AFC-F8CF-4B80-80F8-1E801961EC99}" srcOrd="1" destOrd="0" presId="urn:microsoft.com/office/officeart/2008/layout/HorizontalMultiLevelHierarchy"/>
    <dgm:cxn modelId="{A556709A-4640-4E70-BB2D-6D6FED274474}" type="presOf" srcId="{7AF48CF5-C4B9-4605-8018-7FA3826C1565}" destId="{6AB74C79-2D0C-491B-BD18-6156F5480DE2}" srcOrd="0" destOrd="0" presId="urn:microsoft.com/office/officeart/2008/layout/HorizontalMultiLevelHierarchy"/>
    <dgm:cxn modelId="{08970B70-F080-4656-9155-00226572F01F}" type="presOf" srcId="{55FF44D3-4F18-4D19-BB31-C22E35D7078A}" destId="{D7F46927-0F7A-4FE9-8F67-3F7CB6C544AE}" srcOrd="0" destOrd="0" presId="urn:microsoft.com/office/officeart/2008/layout/HorizontalMultiLevelHierarchy"/>
    <dgm:cxn modelId="{5788DB4A-0DCE-4172-A979-4AE4DC166003}" type="presOf" srcId="{BEFC088D-AEE1-40FC-A39A-9B7A4E89F5F0}" destId="{C617B355-D6FD-47E9-BDA5-653FE5EE18F0}" srcOrd="0" destOrd="0" presId="urn:microsoft.com/office/officeart/2008/layout/HorizontalMultiLevelHierarchy"/>
    <dgm:cxn modelId="{5C414A30-FECA-4E99-A9D1-9D78418DD72B}" type="presOf" srcId="{79124C50-769B-4C40-AE47-4F4BBE3C5953}" destId="{174718B1-0A4B-45DB-A1FA-8DE508B3D431}" srcOrd="1" destOrd="0" presId="urn:microsoft.com/office/officeart/2008/layout/HorizontalMultiLevelHierarchy"/>
    <dgm:cxn modelId="{2E457115-1AED-46A2-9923-A03742333465}" srcId="{3FE08A28-FCF0-473E-A426-D53D31EEB160}" destId="{D45E8E26-D1BB-4DCE-9FB0-CF3B7070E6DB}" srcOrd="0" destOrd="0" parTransId="{34B81CCB-ACF7-48B2-96FF-6D76EC055953}" sibTransId="{34EED958-8E04-4587-8B4F-08B079304C95}"/>
    <dgm:cxn modelId="{615A06CA-3634-4C61-9647-13D844BEF001}" srcId="{F12F26F2-BDFA-4AC5-ACEC-243CFC71497B}" destId="{3D27EBAF-9C45-4E18-8022-084A266DC8E4}" srcOrd="0" destOrd="0" parTransId="{BB290396-24C5-4035-9D4C-76E9EB36BC3C}" sibTransId="{C2172EF0-DE4A-4DFE-9395-AB46A95D366C}"/>
    <dgm:cxn modelId="{B4EB87C2-D93F-47AD-8A9E-2B4906BD3297}" type="presOf" srcId="{1DBCB018-84C7-4CBC-B374-09178F1FBACC}" destId="{FE9ADAA5-E9F4-4F7E-B722-0C57091BC7AC}" srcOrd="1" destOrd="0" presId="urn:microsoft.com/office/officeart/2008/layout/HorizontalMultiLevelHierarchy"/>
    <dgm:cxn modelId="{823B9EB1-5D8C-451D-A399-C3AB389F8B27}" type="presOf" srcId="{8E75925C-9754-4D14-A00C-0F42B24B6427}" destId="{B5BE53DD-A640-445D-B5EF-FF9F2BA7A03A}" srcOrd="0" destOrd="0" presId="urn:microsoft.com/office/officeart/2008/layout/HorizontalMultiLevelHierarchy"/>
    <dgm:cxn modelId="{06901F7B-5FFB-42BA-8075-F593CB5481BF}" srcId="{30F63731-B825-46A0-A199-BCF084868800}" destId="{2C02F8B2-8670-470A-912B-ABBF8E5F3881}" srcOrd="0" destOrd="0" parTransId="{92B572B9-2EBD-44B5-A492-7DF915F3C44A}" sibTransId="{28A7D50B-A394-4B87-9C7D-1AC0EF9ECF2F}"/>
    <dgm:cxn modelId="{1F5983BE-BCB7-4A93-9C0B-E54A37916067}" srcId="{8E75925C-9754-4D14-A00C-0F42B24B6427}" destId="{A866E2EE-38CA-4CCB-AD06-FC7D05B18BD6}" srcOrd="4" destOrd="0" parTransId="{BC6F41ED-0DF6-4B7D-9307-DBB69B05EE24}" sibTransId="{279CBF34-6F34-43E1-B48C-7C200F13D5C0}"/>
    <dgm:cxn modelId="{0280E7EB-B0BF-4D94-8E64-D52305072E4F}" type="presOf" srcId="{3D27EBAF-9C45-4E18-8022-084A266DC8E4}" destId="{4E446913-8573-4764-9BD1-0F54F0DAFF44}" srcOrd="0" destOrd="0" presId="urn:microsoft.com/office/officeart/2008/layout/HorizontalMultiLevelHierarchy"/>
    <dgm:cxn modelId="{DD3457AB-AC50-459B-9719-1660C82BFE6E}" type="presOf" srcId="{10A65810-7FFA-4E66-8E00-A9164D7488DB}" destId="{16B83B7F-34BA-4D1B-806F-F7A6EF8F01E9}" srcOrd="0" destOrd="0" presId="urn:microsoft.com/office/officeart/2008/layout/HorizontalMultiLevelHierarchy"/>
    <dgm:cxn modelId="{D0D4D384-E7A5-4381-8565-E8D4D3C790AF}" type="presOf" srcId="{1DBCB018-84C7-4CBC-B374-09178F1FBACC}" destId="{B2E08666-D295-4C2C-BBFA-8C5F60D46C92}" srcOrd="0" destOrd="0" presId="urn:microsoft.com/office/officeart/2008/layout/HorizontalMultiLevelHierarchy"/>
    <dgm:cxn modelId="{8A3EA3F6-8941-4162-A64A-188AD3FBCEAC}" srcId="{A89A74E2-9172-4A53-8F93-0ED0F5BFAA4F}" destId="{E2D4E9B2-0036-4444-8843-6A1D0C371B22}" srcOrd="0" destOrd="0" parTransId="{BF74B45A-B8FA-4208-BD88-C2764D1A291C}" sibTransId="{4E36CFB0-109A-482D-A993-05129A7F6C1D}"/>
    <dgm:cxn modelId="{A4AABB39-2E7E-4CD6-8C74-D4FA39E09F1A}" type="presOf" srcId="{A07CB413-14C5-4A2E-9FD5-05CFBB65F406}" destId="{99D131B3-4978-467E-B88C-62E35A032823}" srcOrd="1" destOrd="0" presId="urn:microsoft.com/office/officeart/2008/layout/HorizontalMultiLevelHierarchy"/>
    <dgm:cxn modelId="{0730F7F5-B66A-4433-8974-EB8C01FB0B2A}" type="presOf" srcId="{BB290396-24C5-4035-9D4C-76E9EB36BC3C}" destId="{26F151D9-12DC-4144-AE24-9FCB2DE5FAF0}" srcOrd="1" destOrd="0" presId="urn:microsoft.com/office/officeart/2008/layout/HorizontalMultiLevelHierarchy"/>
    <dgm:cxn modelId="{94B91C00-84B4-4369-B690-A2B9E35F8F2C}" type="presOf" srcId="{BEFC088D-AEE1-40FC-A39A-9B7A4E89F5F0}" destId="{32490233-AFB5-4384-9EFE-EF7745A27CD9}" srcOrd="1" destOrd="0" presId="urn:microsoft.com/office/officeart/2008/layout/HorizontalMultiLevelHierarchy"/>
    <dgm:cxn modelId="{66A6C8FA-CCEC-4097-AA6F-EF8CD3EBFF39}" type="presOf" srcId="{72945FE0-CA0C-4A7D-B3F9-DD78F853EE63}" destId="{02CEB563-C47C-472F-AC0F-E4293EA0D698}" srcOrd="0" destOrd="0" presId="urn:microsoft.com/office/officeart/2008/layout/HorizontalMultiLevelHierarchy"/>
    <dgm:cxn modelId="{39AC4819-B5F4-4E1F-BB04-5A9E05123473}" type="presOf" srcId="{BC6F41ED-0DF6-4B7D-9307-DBB69B05EE24}" destId="{E3033609-B8DE-4F2F-87BA-35C12288968A}" srcOrd="1" destOrd="0" presId="urn:microsoft.com/office/officeart/2008/layout/HorizontalMultiLevelHierarchy"/>
    <dgm:cxn modelId="{4B8D695B-85E6-4703-B25B-31F29CAB9688}" type="presOf" srcId="{E2D4E9B2-0036-4444-8843-6A1D0C371B22}" destId="{A9DA4187-2595-4EC8-AA4B-010C245589FD}" srcOrd="0" destOrd="0" presId="urn:microsoft.com/office/officeart/2008/layout/HorizontalMultiLevelHierarchy"/>
    <dgm:cxn modelId="{D53E5727-5C88-4ADD-9312-F6398A2F52DA}" srcId="{10A65810-7FFA-4E66-8E00-A9164D7488DB}" destId="{8E75925C-9754-4D14-A00C-0F42B24B6427}" srcOrd="0" destOrd="0" parTransId="{CC329B94-4579-4184-BB0D-213CA8750877}" sibTransId="{17E11909-D9DB-457A-A48C-D7FC3A88FBEB}"/>
    <dgm:cxn modelId="{4F038411-10E4-4BBD-9940-5CC6FC05DDF0}" type="presOf" srcId="{7AF48CF5-C4B9-4605-8018-7FA3826C1565}" destId="{84C621C0-0F0D-43D9-9BEC-F64992A9F9C2}" srcOrd="1" destOrd="0" presId="urn:microsoft.com/office/officeart/2008/layout/HorizontalMultiLevelHierarchy"/>
    <dgm:cxn modelId="{A98DB9C0-80AE-4A26-B81C-1EA2A1A60036}" type="presOf" srcId="{3FE08A28-FCF0-473E-A426-D53D31EEB160}" destId="{9ACD46EE-160D-49C1-9D13-2F70D9CCF460}" srcOrd="0" destOrd="0" presId="urn:microsoft.com/office/officeart/2008/layout/HorizontalMultiLevelHierarchy"/>
    <dgm:cxn modelId="{8F7EA4BC-EB6D-47BD-A164-77177DF30A20}" type="presOf" srcId="{5825AFC7-81B5-4805-B09C-B03B39E37C90}" destId="{EC6170A2-C1AD-4D31-B673-FFA91E596E08}" srcOrd="1" destOrd="0" presId="urn:microsoft.com/office/officeart/2008/layout/HorizontalMultiLevelHierarchy"/>
    <dgm:cxn modelId="{BA5A02ED-5839-49E0-A676-EE1C9C5F8CEF}" type="presOf" srcId="{A89A74E2-9172-4A53-8F93-0ED0F5BFAA4F}" destId="{3AA8AFC8-5232-464F-A8DE-B1F9B8FAC532}" srcOrd="0" destOrd="0" presId="urn:microsoft.com/office/officeart/2008/layout/HorizontalMultiLevelHierarchy"/>
    <dgm:cxn modelId="{7AE00D1B-9B5D-4122-8BBE-A0FEB5D38F50}" srcId="{8E75925C-9754-4D14-A00C-0F42B24B6427}" destId="{1FA6A7B4-732E-40DC-A27C-DD4011DD0C6B}" srcOrd="6" destOrd="0" parTransId="{72945FE0-CA0C-4A7D-B3F9-DD78F853EE63}" sibTransId="{E5EFA7C0-2161-4810-B464-F2936AB4EC77}"/>
    <dgm:cxn modelId="{0D179C98-A955-4BCD-B137-499B6F43AFD3}" srcId="{8E75925C-9754-4D14-A00C-0F42B24B6427}" destId="{3FE08A28-FCF0-473E-A426-D53D31EEB160}" srcOrd="2" destOrd="0" parTransId="{BEFC088D-AEE1-40FC-A39A-9B7A4E89F5F0}" sibTransId="{0DA0A722-9151-4747-A15C-B67DBBE3986E}"/>
    <dgm:cxn modelId="{FD174BEC-6E56-4571-9CD5-F59F6FB68EDF}" type="presOf" srcId="{92B572B9-2EBD-44B5-A492-7DF915F3C44A}" destId="{EBD0A4A1-BAE9-49C4-86FD-E549F418E653}" srcOrd="1" destOrd="0" presId="urn:microsoft.com/office/officeart/2008/layout/HorizontalMultiLevelHierarchy"/>
    <dgm:cxn modelId="{43A11593-A2C7-4B99-86AB-6F7FBF0F8180}" type="presOf" srcId="{34B81CCB-ACF7-48B2-96FF-6D76EC055953}" destId="{5A0FBD27-11CC-4A23-AAC1-3448A69FBAD6}" srcOrd="0" destOrd="0" presId="urn:microsoft.com/office/officeart/2008/layout/HorizontalMultiLevelHierarchy"/>
    <dgm:cxn modelId="{DC4ACD3E-1569-4091-BB68-366DD3E86F13}" type="presOf" srcId="{51B27E69-1537-4A1D-9AA8-0C6029355E17}" destId="{7AFB6A3A-FCC4-4383-965E-ECD4F9633915}" srcOrd="0" destOrd="0" presId="urn:microsoft.com/office/officeart/2008/layout/HorizontalMultiLevelHierarchy"/>
    <dgm:cxn modelId="{75751B83-C06F-4848-851B-9C22AC0C99EE}" type="presOf" srcId="{72945FE0-CA0C-4A7D-B3F9-DD78F853EE63}" destId="{745D3D60-B917-492B-B738-8865B3691C55}" srcOrd="1" destOrd="0" presId="urn:microsoft.com/office/officeart/2008/layout/HorizontalMultiLevelHierarchy"/>
    <dgm:cxn modelId="{29DC9085-F5D1-436F-9058-B5ED2735208B}" type="presOf" srcId="{2C02F8B2-8670-470A-912B-ABBF8E5F3881}" destId="{BEB767E7-9A23-4D04-ACF1-E190E66EEB7C}" srcOrd="0" destOrd="0" presId="urn:microsoft.com/office/officeart/2008/layout/HorizontalMultiLevelHierarchy"/>
    <dgm:cxn modelId="{9D431FB0-1897-48DA-A4C2-A4288807E74B}" type="presOf" srcId="{9D1B59F8-7B6B-43B1-81E9-5E0A3E57FB75}" destId="{3063524F-6C26-4780-8D32-749F16CA72CC}" srcOrd="0" destOrd="0" presId="urn:microsoft.com/office/officeart/2008/layout/HorizontalMultiLevelHierarchy"/>
    <dgm:cxn modelId="{AB6CF792-78A9-4F20-91EB-4359CB9BF4E1}" type="presOf" srcId="{D45E8E26-D1BB-4DCE-9FB0-CF3B7070E6DB}" destId="{33871C84-5ECB-4FBF-B037-A2FD1F587BC9}" srcOrd="0" destOrd="0" presId="urn:microsoft.com/office/officeart/2008/layout/HorizontalMultiLevelHierarchy"/>
    <dgm:cxn modelId="{CB45FEAA-EF5E-4AB9-9000-D5B556616E69}" type="presOf" srcId="{A07CB413-14C5-4A2E-9FD5-05CFBB65F406}" destId="{0875AE0D-5D7B-44DD-9B5A-00CD028B7B0D}" srcOrd="0" destOrd="0" presId="urn:microsoft.com/office/officeart/2008/layout/HorizontalMultiLevelHierarchy"/>
    <dgm:cxn modelId="{229F7F2C-EE8A-4DA9-9851-11B28C74633B}" type="presOf" srcId="{79124C50-769B-4C40-AE47-4F4BBE3C5953}" destId="{BC629B32-12E2-4E99-94B1-8097239BA3A4}" srcOrd="0" destOrd="0" presId="urn:microsoft.com/office/officeart/2008/layout/HorizontalMultiLevelHierarchy"/>
    <dgm:cxn modelId="{7281FEA9-4EE4-41AF-81B3-A2AE5DFCD214}" type="presOf" srcId="{30F63731-B825-46A0-A199-BCF084868800}" destId="{77897C4F-3BA2-45F1-B8CA-DA3D3F2A062E}" srcOrd="0" destOrd="0" presId="urn:microsoft.com/office/officeart/2008/layout/HorizontalMultiLevelHierarchy"/>
    <dgm:cxn modelId="{0ED3E7E0-7514-444D-924C-851F566ADEBC}" type="presParOf" srcId="{16B83B7F-34BA-4D1B-806F-F7A6EF8F01E9}" destId="{E4C159A7-45DD-4706-8A89-873D0DCF4A5C}" srcOrd="0" destOrd="0" presId="urn:microsoft.com/office/officeart/2008/layout/HorizontalMultiLevelHierarchy"/>
    <dgm:cxn modelId="{A77B36C6-EC2C-4FF6-9846-68782CA64425}" type="presParOf" srcId="{E4C159A7-45DD-4706-8A89-873D0DCF4A5C}" destId="{B5BE53DD-A640-445D-B5EF-FF9F2BA7A03A}" srcOrd="0" destOrd="0" presId="urn:microsoft.com/office/officeart/2008/layout/HorizontalMultiLevelHierarchy"/>
    <dgm:cxn modelId="{928CE397-8916-4604-B4E0-13608747CEF7}" type="presParOf" srcId="{E4C159A7-45DD-4706-8A89-873D0DCF4A5C}" destId="{11A5818C-785F-4AF2-9DDF-9E968AF46FF6}" srcOrd="1" destOrd="0" presId="urn:microsoft.com/office/officeart/2008/layout/HorizontalMultiLevelHierarchy"/>
    <dgm:cxn modelId="{47BB5B3E-08DD-43BC-9A4B-3A84D5940F7B}" type="presParOf" srcId="{11A5818C-785F-4AF2-9DDF-9E968AF46FF6}" destId="{6AB74C79-2D0C-491B-BD18-6156F5480DE2}" srcOrd="0" destOrd="0" presId="urn:microsoft.com/office/officeart/2008/layout/HorizontalMultiLevelHierarchy"/>
    <dgm:cxn modelId="{D63894D3-1975-4C1F-880F-B45D5BE1DDB5}" type="presParOf" srcId="{6AB74C79-2D0C-491B-BD18-6156F5480DE2}" destId="{84C621C0-0F0D-43D9-9BEC-F64992A9F9C2}" srcOrd="0" destOrd="0" presId="urn:microsoft.com/office/officeart/2008/layout/HorizontalMultiLevelHierarchy"/>
    <dgm:cxn modelId="{2CDD1EB6-2C3A-47C3-B11F-22BA72AB53D9}" type="presParOf" srcId="{11A5818C-785F-4AF2-9DDF-9E968AF46FF6}" destId="{9A66E17A-4A35-4D80-B4F7-ED5AA30F6945}" srcOrd="1" destOrd="0" presId="urn:microsoft.com/office/officeart/2008/layout/HorizontalMultiLevelHierarchy"/>
    <dgm:cxn modelId="{9C355F55-50A1-4268-A5E9-14DF035EB286}" type="presParOf" srcId="{9A66E17A-4A35-4D80-B4F7-ED5AA30F6945}" destId="{CF2FEA5B-BC0F-4D6D-994E-689360A85309}" srcOrd="0" destOrd="0" presId="urn:microsoft.com/office/officeart/2008/layout/HorizontalMultiLevelHierarchy"/>
    <dgm:cxn modelId="{16AAAC2A-BE3D-4215-9108-182752F4D36D}" type="presParOf" srcId="{9A66E17A-4A35-4D80-B4F7-ED5AA30F6945}" destId="{CE53972C-7D22-4C33-A141-7F0904BC42E3}" srcOrd="1" destOrd="0" presId="urn:microsoft.com/office/officeart/2008/layout/HorizontalMultiLevelHierarchy"/>
    <dgm:cxn modelId="{1FCF6C2D-9DE8-4BDF-977D-CD92A482A0C2}" type="presParOf" srcId="{CE53972C-7D22-4C33-A141-7F0904BC42E3}" destId="{0875AE0D-5D7B-44DD-9B5A-00CD028B7B0D}" srcOrd="0" destOrd="0" presId="urn:microsoft.com/office/officeart/2008/layout/HorizontalMultiLevelHierarchy"/>
    <dgm:cxn modelId="{B697D58A-4730-4AF6-98C7-A830ECAA8333}" type="presParOf" srcId="{0875AE0D-5D7B-44DD-9B5A-00CD028B7B0D}" destId="{99D131B3-4978-467E-B88C-62E35A032823}" srcOrd="0" destOrd="0" presId="urn:microsoft.com/office/officeart/2008/layout/HorizontalMultiLevelHierarchy"/>
    <dgm:cxn modelId="{067F1792-E588-4B1E-8ECB-591650FDED7C}" type="presParOf" srcId="{CE53972C-7D22-4C33-A141-7F0904BC42E3}" destId="{BB26F5A8-FCBF-440F-97B0-4430CD2C6CC3}" srcOrd="1" destOrd="0" presId="urn:microsoft.com/office/officeart/2008/layout/HorizontalMultiLevelHierarchy"/>
    <dgm:cxn modelId="{30D22351-626A-4621-9E2E-51E365510F2B}" type="presParOf" srcId="{BB26F5A8-FCBF-440F-97B0-4430CD2C6CC3}" destId="{D7F46927-0F7A-4FE9-8F67-3F7CB6C544AE}" srcOrd="0" destOrd="0" presId="urn:microsoft.com/office/officeart/2008/layout/HorizontalMultiLevelHierarchy"/>
    <dgm:cxn modelId="{C097FABF-4CBC-4A4D-B12B-7E2166EDDB14}" type="presParOf" srcId="{BB26F5A8-FCBF-440F-97B0-4430CD2C6CC3}" destId="{55928AEC-AFF4-481A-B2F9-71A8B0B9A72D}" srcOrd="1" destOrd="0" presId="urn:microsoft.com/office/officeart/2008/layout/HorizontalMultiLevelHierarchy"/>
    <dgm:cxn modelId="{C4DF1D2C-1529-4445-9AA8-C8FB47186987}" type="presParOf" srcId="{11A5818C-785F-4AF2-9DDF-9E968AF46FF6}" destId="{4E02BCB5-EC95-4AF0-844F-658103586881}" srcOrd="2" destOrd="0" presId="urn:microsoft.com/office/officeart/2008/layout/HorizontalMultiLevelHierarchy"/>
    <dgm:cxn modelId="{51CBD8D0-25CE-4742-B336-D492DC268EAB}" type="presParOf" srcId="{4E02BCB5-EC95-4AF0-844F-658103586881}" destId="{EC6170A2-C1AD-4D31-B673-FFA91E596E08}" srcOrd="0" destOrd="0" presId="urn:microsoft.com/office/officeart/2008/layout/HorizontalMultiLevelHierarchy"/>
    <dgm:cxn modelId="{E7EA3201-9921-43E9-86A4-BF270646F0DB}" type="presParOf" srcId="{11A5818C-785F-4AF2-9DDF-9E968AF46FF6}" destId="{B8403E55-7A3E-4D31-BA3F-77520028A60D}" srcOrd="3" destOrd="0" presId="urn:microsoft.com/office/officeart/2008/layout/HorizontalMultiLevelHierarchy"/>
    <dgm:cxn modelId="{315DE15B-3E74-489D-A879-219008C59579}" type="presParOf" srcId="{B8403E55-7A3E-4D31-BA3F-77520028A60D}" destId="{77897C4F-3BA2-45F1-B8CA-DA3D3F2A062E}" srcOrd="0" destOrd="0" presId="urn:microsoft.com/office/officeart/2008/layout/HorizontalMultiLevelHierarchy"/>
    <dgm:cxn modelId="{3D5CCFBD-C74A-4A89-9E50-0EAFA4B82F98}" type="presParOf" srcId="{B8403E55-7A3E-4D31-BA3F-77520028A60D}" destId="{42D7B0C6-99F5-4C42-B3FD-2F0999425510}" srcOrd="1" destOrd="0" presId="urn:microsoft.com/office/officeart/2008/layout/HorizontalMultiLevelHierarchy"/>
    <dgm:cxn modelId="{95CE01D8-546B-4D16-B245-30C4743B7906}" type="presParOf" srcId="{42D7B0C6-99F5-4C42-B3FD-2F0999425510}" destId="{F0AE3272-3F33-453D-9086-0DB18291826E}" srcOrd="0" destOrd="0" presId="urn:microsoft.com/office/officeart/2008/layout/HorizontalMultiLevelHierarchy"/>
    <dgm:cxn modelId="{106E85AB-B470-4A0F-A6A9-323F1CDD8730}" type="presParOf" srcId="{F0AE3272-3F33-453D-9086-0DB18291826E}" destId="{EBD0A4A1-BAE9-49C4-86FD-E549F418E653}" srcOrd="0" destOrd="0" presId="urn:microsoft.com/office/officeart/2008/layout/HorizontalMultiLevelHierarchy"/>
    <dgm:cxn modelId="{5878FCC8-F5B8-435B-8FF0-CD4BB716931C}" type="presParOf" srcId="{42D7B0C6-99F5-4C42-B3FD-2F0999425510}" destId="{E9C770B7-E2CC-4F36-BDCA-BE90EE339CFE}" srcOrd="1" destOrd="0" presId="urn:microsoft.com/office/officeart/2008/layout/HorizontalMultiLevelHierarchy"/>
    <dgm:cxn modelId="{EB9CEF7B-973D-4009-A8C9-C52E1BACED1A}" type="presParOf" srcId="{E9C770B7-E2CC-4F36-BDCA-BE90EE339CFE}" destId="{BEB767E7-9A23-4D04-ACF1-E190E66EEB7C}" srcOrd="0" destOrd="0" presId="urn:microsoft.com/office/officeart/2008/layout/HorizontalMultiLevelHierarchy"/>
    <dgm:cxn modelId="{52388E6A-A65E-4E56-BAAA-965E3C72366B}" type="presParOf" srcId="{E9C770B7-E2CC-4F36-BDCA-BE90EE339CFE}" destId="{C8784A75-A259-49E9-A6D6-F6B94A90810E}" srcOrd="1" destOrd="0" presId="urn:microsoft.com/office/officeart/2008/layout/HorizontalMultiLevelHierarchy"/>
    <dgm:cxn modelId="{506E08A0-EB2F-4ED4-A46A-93FA22322D5D}" type="presParOf" srcId="{11A5818C-785F-4AF2-9DDF-9E968AF46FF6}" destId="{C617B355-D6FD-47E9-BDA5-653FE5EE18F0}" srcOrd="4" destOrd="0" presId="urn:microsoft.com/office/officeart/2008/layout/HorizontalMultiLevelHierarchy"/>
    <dgm:cxn modelId="{5B2DB67C-3E24-4794-87B2-E35FF6EAB2B3}" type="presParOf" srcId="{C617B355-D6FD-47E9-BDA5-653FE5EE18F0}" destId="{32490233-AFB5-4384-9EFE-EF7745A27CD9}" srcOrd="0" destOrd="0" presId="urn:microsoft.com/office/officeart/2008/layout/HorizontalMultiLevelHierarchy"/>
    <dgm:cxn modelId="{2E2457BE-DA98-4A1D-9793-90901A41102C}" type="presParOf" srcId="{11A5818C-785F-4AF2-9DDF-9E968AF46FF6}" destId="{F1D6EFC5-BEB5-4D68-87C7-DE75BD1F860B}" srcOrd="5" destOrd="0" presId="urn:microsoft.com/office/officeart/2008/layout/HorizontalMultiLevelHierarchy"/>
    <dgm:cxn modelId="{02EFDA65-432E-40A6-9A57-51EA62F58DF8}" type="presParOf" srcId="{F1D6EFC5-BEB5-4D68-87C7-DE75BD1F860B}" destId="{9ACD46EE-160D-49C1-9D13-2F70D9CCF460}" srcOrd="0" destOrd="0" presId="urn:microsoft.com/office/officeart/2008/layout/HorizontalMultiLevelHierarchy"/>
    <dgm:cxn modelId="{5B700DA2-2A98-4BA4-80E9-85C615B67694}" type="presParOf" srcId="{F1D6EFC5-BEB5-4D68-87C7-DE75BD1F860B}" destId="{6917ABCF-6C30-4DA0-B8DF-EFE96628B471}" srcOrd="1" destOrd="0" presId="urn:microsoft.com/office/officeart/2008/layout/HorizontalMultiLevelHierarchy"/>
    <dgm:cxn modelId="{1F0DD0C3-BFA6-4312-9974-3765CA4E6F32}" type="presParOf" srcId="{6917ABCF-6C30-4DA0-B8DF-EFE96628B471}" destId="{5A0FBD27-11CC-4A23-AAC1-3448A69FBAD6}" srcOrd="0" destOrd="0" presId="urn:microsoft.com/office/officeart/2008/layout/HorizontalMultiLevelHierarchy"/>
    <dgm:cxn modelId="{F89F6BC8-E1C9-4941-9F1C-4D7E8BC8C9B0}" type="presParOf" srcId="{5A0FBD27-11CC-4A23-AAC1-3448A69FBAD6}" destId="{DB4E046C-5E60-4437-B1F4-2F98B0111726}" srcOrd="0" destOrd="0" presId="urn:microsoft.com/office/officeart/2008/layout/HorizontalMultiLevelHierarchy"/>
    <dgm:cxn modelId="{41C9B3A4-EF30-42E6-8D6B-2C0536DBEDC2}" type="presParOf" srcId="{6917ABCF-6C30-4DA0-B8DF-EFE96628B471}" destId="{12B623FB-F18F-4551-91B9-B98986FA9905}" srcOrd="1" destOrd="0" presId="urn:microsoft.com/office/officeart/2008/layout/HorizontalMultiLevelHierarchy"/>
    <dgm:cxn modelId="{2D427462-BE91-448D-98CB-D76D759FC914}" type="presParOf" srcId="{12B623FB-F18F-4551-91B9-B98986FA9905}" destId="{33871C84-5ECB-4FBF-B037-A2FD1F587BC9}" srcOrd="0" destOrd="0" presId="urn:microsoft.com/office/officeart/2008/layout/HorizontalMultiLevelHierarchy"/>
    <dgm:cxn modelId="{B3BBAA70-9BD8-489B-83A5-227F436E6CF7}" type="presParOf" srcId="{12B623FB-F18F-4551-91B9-B98986FA9905}" destId="{F748AA89-8E99-4AA2-AB4D-5CE1B9850CD6}" srcOrd="1" destOrd="0" presId="urn:microsoft.com/office/officeart/2008/layout/HorizontalMultiLevelHierarchy"/>
    <dgm:cxn modelId="{0A2CF38B-0124-4ACE-8119-A94E8984D3BC}" type="presParOf" srcId="{11A5818C-785F-4AF2-9DDF-9E968AF46FF6}" destId="{3063524F-6C26-4780-8D32-749F16CA72CC}" srcOrd="6" destOrd="0" presId="urn:microsoft.com/office/officeart/2008/layout/HorizontalMultiLevelHierarchy"/>
    <dgm:cxn modelId="{FC9C2864-BE28-450A-A7A9-756D7BDAE12E}" type="presParOf" srcId="{3063524F-6C26-4780-8D32-749F16CA72CC}" destId="{DFD53AFC-F8CF-4B80-80F8-1E801961EC99}" srcOrd="0" destOrd="0" presId="urn:microsoft.com/office/officeart/2008/layout/HorizontalMultiLevelHierarchy"/>
    <dgm:cxn modelId="{814F1A38-DAC5-4FA6-8226-7056A50D60CF}" type="presParOf" srcId="{11A5818C-785F-4AF2-9DDF-9E968AF46FF6}" destId="{D63256E4-4997-433C-B644-68433AC71454}" srcOrd="7" destOrd="0" presId="urn:microsoft.com/office/officeart/2008/layout/HorizontalMultiLevelHierarchy"/>
    <dgm:cxn modelId="{D0C14D5C-1530-44CB-B9CE-A5F477D6B96C}" type="presParOf" srcId="{D63256E4-4997-433C-B644-68433AC71454}" destId="{3AA8AFC8-5232-464F-A8DE-B1F9B8FAC532}" srcOrd="0" destOrd="0" presId="urn:microsoft.com/office/officeart/2008/layout/HorizontalMultiLevelHierarchy"/>
    <dgm:cxn modelId="{B851CDE9-E34E-43F0-964E-61D74830B6DD}" type="presParOf" srcId="{D63256E4-4997-433C-B644-68433AC71454}" destId="{62841987-3CF9-426C-B763-32B63BDBD463}" srcOrd="1" destOrd="0" presId="urn:microsoft.com/office/officeart/2008/layout/HorizontalMultiLevelHierarchy"/>
    <dgm:cxn modelId="{C10EDCD3-80D1-4EE0-BB7D-91CE3E6D3357}" type="presParOf" srcId="{62841987-3CF9-426C-B763-32B63BDBD463}" destId="{20C2E69F-8780-439A-AF79-F4B9303AF950}" srcOrd="0" destOrd="0" presId="urn:microsoft.com/office/officeart/2008/layout/HorizontalMultiLevelHierarchy"/>
    <dgm:cxn modelId="{F5FD0476-545B-4471-A7D9-9EA8C6E7A462}" type="presParOf" srcId="{20C2E69F-8780-439A-AF79-F4B9303AF950}" destId="{31519B1D-06CE-43EE-9DD0-52E978E53895}" srcOrd="0" destOrd="0" presId="urn:microsoft.com/office/officeart/2008/layout/HorizontalMultiLevelHierarchy"/>
    <dgm:cxn modelId="{726762AF-2C18-470F-ACD1-9317E8F83B57}" type="presParOf" srcId="{62841987-3CF9-426C-B763-32B63BDBD463}" destId="{83E69B1E-D026-4EF2-9206-AD53637A96A1}" srcOrd="1" destOrd="0" presId="urn:microsoft.com/office/officeart/2008/layout/HorizontalMultiLevelHierarchy"/>
    <dgm:cxn modelId="{030801A6-8284-46CE-B24A-85D76B675260}" type="presParOf" srcId="{83E69B1E-D026-4EF2-9206-AD53637A96A1}" destId="{A9DA4187-2595-4EC8-AA4B-010C245589FD}" srcOrd="0" destOrd="0" presId="urn:microsoft.com/office/officeart/2008/layout/HorizontalMultiLevelHierarchy"/>
    <dgm:cxn modelId="{D5FE8E6A-E51F-4CC2-93C2-20A5E1E732B2}" type="presParOf" srcId="{83E69B1E-D026-4EF2-9206-AD53637A96A1}" destId="{98AF5D53-9B51-4E30-802F-30DA28CC216B}" srcOrd="1" destOrd="0" presId="urn:microsoft.com/office/officeart/2008/layout/HorizontalMultiLevelHierarchy"/>
    <dgm:cxn modelId="{FE34C0BD-25C7-4ACF-847E-7B4A7761EEFD}" type="presParOf" srcId="{11A5818C-785F-4AF2-9DDF-9E968AF46FF6}" destId="{B48C4438-A4F0-46E9-B52C-D8E3C0290394}" srcOrd="8" destOrd="0" presId="urn:microsoft.com/office/officeart/2008/layout/HorizontalMultiLevelHierarchy"/>
    <dgm:cxn modelId="{81C825E1-F979-403A-B001-BE45FF7BCE5F}" type="presParOf" srcId="{B48C4438-A4F0-46E9-B52C-D8E3C0290394}" destId="{E3033609-B8DE-4F2F-87BA-35C12288968A}" srcOrd="0" destOrd="0" presId="urn:microsoft.com/office/officeart/2008/layout/HorizontalMultiLevelHierarchy"/>
    <dgm:cxn modelId="{2359AF2C-29D9-4255-8851-74DDB8148848}" type="presParOf" srcId="{11A5818C-785F-4AF2-9DDF-9E968AF46FF6}" destId="{61AA38BE-89FC-400A-A14A-C85687AC7E34}" srcOrd="9" destOrd="0" presId="urn:microsoft.com/office/officeart/2008/layout/HorizontalMultiLevelHierarchy"/>
    <dgm:cxn modelId="{941FD16F-3EDB-41A0-8D4B-791343C64FE7}" type="presParOf" srcId="{61AA38BE-89FC-400A-A14A-C85687AC7E34}" destId="{F5BB9888-5B6F-4076-AB7B-126CB779E007}" srcOrd="0" destOrd="0" presId="urn:microsoft.com/office/officeart/2008/layout/HorizontalMultiLevelHierarchy"/>
    <dgm:cxn modelId="{EB586DD0-B4F1-4D65-9281-60845AA1F017}" type="presParOf" srcId="{61AA38BE-89FC-400A-A14A-C85687AC7E34}" destId="{86EBEFC2-604B-4D29-9CE3-F5F86B3988B4}" srcOrd="1" destOrd="0" presId="urn:microsoft.com/office/officeart/2008/layout/HorizontalMultiLevelHierarchy"/>
    <dgm:cxn modelId="{D3FF70E0-70F3-47F3-A2E5-727EC68E5BCD}" type="presParOf" srcId="{86EBEFC2-604B-4D29-9CE3-F5F86B3988B4}" destId="{B2E08666-D295-4C2C-BBFA-8C5F60D46C92}" srcOrd="0" destOrd="0" presId="urn:microsoft.com/office/officeart/2008/layout/HorizontalMultiLevelHierarchy"/>
    <dgm:cxn modelId="{226BE3DA-7773-4252-B0FB-43771C4CFC6F}" type="presParOf" srcId="{B2E08666-D295-4C2C-BBFA-8C5F60D46C92}" destId="{FE9ADAA5-E9F4-4F7E-B722-0C57091BC7AC}" srcOrd="0" destOrd="0" presId="urn:microsoft.com/office/officeart/2008/layout/HorizontalMultiLevelHierarchy"/>
    <dgm:cxn modelId="{676A981E-E783-4DBD-8BC7-D0807A554774}" type="presParOf" srcId="{86EBEFC2-604B-4D29-9CE3-F5F86B3988B4}" destId="{4E3379AD-4123-4FE5-8796-C8A5956DA093}" srcOrd="1" destOrd="0" presId="urn:microsoft.com/office/officeart/2008/layout/HorizontalMultiLevelHierarchy"/>
    <dgm:cxn modelId="{1AC9D583-A78B-4E90-B8D6-6C8180F618AD}" type="presParOf" srcId="{4E3379AD-4123-4FE5-8796-C8A5956DA093}" destId="{5CC080CE-32B0-4028-A37E-B8F363BF4358}" srcOrd="0" destOrd="0" presId="urn:microsoft.com/office/officeart/2008/layout/HorizontalMultiLevelHierarchy"/>
    <dgm:cxn modelId="{DD705C09-3EC3-4413-9656-4BB7C9F47C14}" type="presParOf" srcId="{4E3379AD-4123-4FE5-8796-C8A5956DA093}" destId="{97879320-7C8B-4888-88C5-C103F226CB0D}" srcOrd="1" destOrd="0" presId="urn:microsoft.com/office/officeart/2008/layout/HorizontalMultiLevelHierarchy"/>
    <dgm:cxn modelId="{3818CB1F-82D5-4F5F-9C42-3BCD3FB6C436}" type="presParOf" srcId="{11A5818C-785F-4AF2-9DDF-9E968AF46FF6}" destId="{BC629B32-12E2-4E99-94B1-8097239BA3A4}" srcOrd="10" destOrd="0" presId="urn:microsoft.com/office/officeart/2008/layout/HorizontalMultiLevelHierarchy"/>
    <dgm:cxn modelId="{A3AFB14F-D5CF-4555-842F-023E26FC0921}" type="presParOf" srcId="{BC629B32-12E2-4E99-94B1-8097239BA3A4}" destId="{174718B1-0A4B-45DB-A1FA-8DE508B3D431}" srcOrd="0" destOrd="0" presId="urn:microsoft.com/office/officeart/2008/layout/HorizontalMultiLevelHierarchy"/>
    <dgm:cxn modelId="{AFA43FB8-1FAB-45CD-B85C-774D7027E0E8}" type="presParOf" srcId="{11A5818C-785F-4AF2-9DDF-9E968AF46FF6}" destId="{0D1971B1-3A5F-486E-9842-F9B555621875}" srcOrd="11" destOrd="0" presId="urn:microsoft.com/office/officeart/2008/layout/HorizontalMultiLevelHierarchy"/>
    <dgm:cxn modelId="{213DB70C-DDDA-4B38-B6D4-C6529CB333B8}" type="presParOf" srcId="{0D1971B1-3A5F-486E-9842-F9B555621875}" destId="{4D8A346B-F21D-4097-A576-251D0176E35E}" srcOrd="0" destOrd="0" presId="urn:microsoft.com/office/officeart/2008/layout/HorizontalMultiLevelHierarchy"/>
    <dgm:cxn modelId="{D2ADC41A-BE7A-4415-9C89-5441A8F27960}" type="presParOf" srcId="{0D1971B1-3A5F-486E-9842-F9B555621875}" destId="{3479D1F0-D7A7-4E8B-BC1F-6E3FDE1FDA8F}" srcOrd="1" destOrd="0" presId="urn:microsoft.com/office/officeart/2008/layout/HorizontalMultiLevelHierarchy"/>
    <dgm:cxn modelId="{E01DED5E-872A-4884-8DB0-D41B5A4BDB80}" type="presParOf" srcId="{3479D1F0-D7A7-4E8B-BC1F-6E3FDE1FDA8F}" destId="{5B9EE0F4-1FDB-4F12-A2F8-429CCB349F05}" srcOrd="0" destOrd="0" presId="urn:microsoft.com/office/officeart/2008/layout/HorizontalMultiLevelHierarchy"/>
    <dgm:cxn modelId="{6A277C7D-07D1-4154-B466-770C51EA8F72}" type="presParOf" srcId="{5B9EE0F4-1FDB-4F12-A2F8-429CCB349F05}" destId="{26F151D9-12DC-4144-AE24-9FCB2DE5FAF0}" srcOrd="0" destOrd="0" presId="urn:microsoft.com/office/officeart/2008/layout/HorizontalMultiLevelHierarchy"/>
    <dgm:cxn modelId="{3D374C32-70CB-416E-9092-EA034F061795}" type="presParOf" srcId="{3479D1F0-D7A7-4E8B-BC1F-6E3FDE1FDA8F}" destId="{D28B1FFE-AD76-46E7-B692-0DBCEF3E3C70}" srcOrd="1" destOrd="0" presId="urn:microsoft.com/office/officeart/2008/layout/HorizontalMultiLevelHierarchy"/>
    <dgm:cxn modelId="{6CBB4962-B4E3-46EE-9BF4-44B3DF371B07}" type="presParOf" srcId="{D28B1FFE-AD76-46E7-B692-0DBCEF3E3C70}" destId="{4E446913-8573-4764-9BD1-0F54F0DAFF44}" srcOrd="0" destOrd="0" presId="urn:microsoft.com/office/officeart/2008/layout/HorizontalMultiLevelHierarchy"/>
    <dgm:cxn modelId="{22B5092C-AD52-4F74-A047-BF80B5FAA7AD}" type="presParOf" srcId="{D28B1FFE-AD76-46E7-B692-0DBCEF3E3C70}" destId="{F3F845BF-CAE5-4486-A393-D14C7EB05D93}" srcOrd="1" destOrd="0" presId="urn:microsoft.com/office/officeart/2008/layout/HorizontalMultiLevelHierarchy"/>
    <dgm:cxn modelId="{07382517-FF66-4262-A7FB-4C1C6E1992C9}" type="presParOf" srcId="{11A5818C-785F-4AF2-9DDF-9E968AF46FF6}" destId="{02CEB563-C47C-472F-AC0F-E4293EA0D698}" srcOrd="12" destOrd="0" presId="urn:microsoft.com/office/officeart/2008/layout/HorizontalMultiLevelHierarchy"/>
    <dgm:cxn modelId="{4299815B-376B-4D03-9055-BB1243A45867}" type="presParOf" srcId="{02CEB563-C47C-472F-AC0F-E4293EA0D698}" destId="{745D3D60-B917-492B-B738-8865B3691C55}" srcOrd="0" destOrd="0" presId="urn:microsoft.com/office/officeart/2008/layout/HorizontalMultiLevelHierarchy"/>
    <dgm:cxn modelId="{99D6879F-8E31-4D6A-81FA-D4B57F4A88EC}" type="presParOf" srcId="{11A5818C-785F-4AF2-9DDF-9E968AF46FF6}" destId="{CCB755BF-FAC6-4CCD-B85E-7ADCF8A455C9}" srcOrd="13" destOrd="0" presId="urn:microsoft.com/office/officeart/2008/layout/HorizontalMultiLevelHierarchy"/>
    <dgm:cxn modelId="{20CC8463-502D-4EF9-9D76-5D29AABC92DF}" type="presParOf" srcId="{CCB755BF-FAC6-4CCD-B85E-7ADCF8A455C9}" destId="{279B28EA-83CD-4206-9723-EFDBEC389E15}" srcOrd="0" destOrd="0" presId="urn:microsoft.com/office/officeart/2008/layout/HorizontalMultiLevelHierarchy"/>
    <dgm:cxn modelId="{C1F8EC6C-9FCE-4BDE-87DD-C899E7E3FC0C}" type="presParOf" srcId="{CCB755BF-FAC6-4CCD-B85E-7ADCF8A455C9}" destId="{DC933994-7A2D-4728-8C36-9346D60EFD3F}" srcOrd="1" destOrd="0" presId="urn:microsoft.com/office/officeart/2008/layout/HorizontalMultiLevelHierarchy"/>
    <dgm:cxn modelId="{05A09BFC-2BA8-43EB-8D46-2F7F37871025}" type="presParOf" srcId="{DC933994-7A2D-4728-8C36-9346D60EFD3F}" destId="{7AFB6A3A-FCC4-4383-965E-ECD4F9633915}" srcOrd="0" destOrd="0" presId="urn:microsoft.com/office/officeart/2008/layout/HorizontalMultiLevelHierarchy"/>
    <dgm:cxn modelId="{BD0F6351-3BBC-4C35-A7DF-BA76A4688D05}" type="presParOf" srcId="{7AFB6A3A-FCC4-4383-965E-ECD4F9633915}" destId="{1DD5B33E-3B29-426E-B7EB-3181B4A6A13E}" srcOrd="0" destOrd="0" presId="urn:microsoft.com/office/officeart/2008/layout/HorizontalMultiLevelHierarchy"/>
    <dgm:cxn modelId="{5068B8C3-E4E6-4BDD-93F2-BF5A56CB7071}" type="presParOf" srcId="{DC933994-7A2D-4728-8C36-9346D60EFD3F}" destId="{F6244C8B-9E72-4DC1-BBDC-533824A26ED5}" srcOrd="1" destOrd="0" presId="urn:microsoft.com/office/officeart/2008/layout/HorizontalMultiLevelHierarchy"/>
    <dgm:cxn modelId="{20C24C76-A0C1-443A-9551-1B16F749FAD8}" type="presParOf" srcId="{F6244C8B-9E72-4DC1-BBDC-533824A26ED5}" destId="{C1F862CB-9460-4118-95F8-6B056878A40B}" srcOrd="0" destOrd="0" presId="urn:microsoft.com/office/officeart/2008/layout/HorizontalMultiLevelHierarchy"/>
    <dgm:cxn modelId="{AAE7391B-2329-4054-99B5-4EBA78EB0F7E}" type="presParOf" srcId="{F6244C8B-9E72-4DC1-BBDC-533824A26ED5}" destId="{FB985234-AEF7-4C0C-ACFA-E3C0EC2D3FD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AE7ED50-C067-4899-B268-0E36AF8DC5B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2AD57E3-D42C-4C22-8606-F52477A29DFC}">
      <dgm:prSet phldrT="[Texto]" custT="1"/>
      <dgm:spPr/>
      <dgm:t>
        <a:bodyPr/>
        <a:lstStyle/>
        <a:p>
          <a:r>
            <a:rPr lang="es-ES" sz="2000" b="1" dirty="0" smtClean="0"/>
            <a:t>FACTORES DE LA SOSTENIBILIDAD.</a:t>
          </a:r>
          <a:endParaRPr lang="es-ES" sz="2000" b="1" dirty="0"/>
        </a:p>
      </dgm:t>
    </dgm:pt>
    <dgm:pt modelId="{C91F8583-2262-4B79-B7CD-E00171CD110F}" type="parTrans" cxnId="{D7496E13-AE30-45F3-BD62-1D77F5BD3A28}">
      <dgm:prSet/>
      <dgm:spPr/>
      <dgm:t>
        <a:bodyPr/>
        <a:lstStyle/>
        <a:p>
          <a:endParaRPr lang="es-ES"/>
        </a:p>
      </dgm:t>
    </dgm:pt>
    <dgm:pt modelId="{6443437E-C80F-4CE7-B0C5-761D641E724C}" type="sibTrans" cxnId="{D7496E13-AE30-45F3-BD62-1D77F5BD3A28}">
      <dgm:prSet/>
      <dgm:spPr/>
      <dgm:t>
        <a:bodyPr/>
        <a:lstStyle/>
        <a:p>
          <a:endParaRPr lang="es-ES"/>
        </a:p>
      </dgm:t>
    </dgm:pt>
    <dgm:pt modelId="{11ED32C8-D289-4A79-B1BA-4978EF7148CE}">
      <dgm:prSet phldrT="[Texto]" custT="1"/>
      <dgm:spPr/>
      <dgm:t>
        <a:bodyPr/>
        <a:lstStyle/>
        <a:p>
          <a:r>
            <a:rPr lang="es-ES" sz="2000" dirty="0" smtClean="0"/>
            <a:t>1. Entorno gastronómico.</a:t>
          </a:r>
          <a:endParaRPr lang="es-ES" sz="2000" dirty="0"/>
        </a:p>
      </dgm:t>
    </dgm:pt>
    <dgm:pt modelId="{3909971F-F331-4A3A-8F9C-9443F4451FE6}" type="parTrans" cxnId="{7D228595-EA69-4893-A00E-31F95EF5C940}">
      <dgm:prSet/>
      <dgm:spPr/>
      <dgm:t>
        <a:bodyPr/>
        <a:lstStyle/>
        <a:p>
          <a:endParaRPr lang="es-ES"/>
        </a:p>
      </dgm:t>
    </dgm:pt>
    <dgm:pt modelId="{22AE37A9-073D-4B52-9770-710816A812C2}" type="sibTrans" cxnId="{7D228595-EA69-4893-A00E-31F95EF5C940}">
      <dgm:prSet/>
      <dgm:spPr/>
      <dgm:t>
        <a:bodyPr/>
        <a:lstStyle/>
        <a:p>
          <a:endParaRPr lang="es-ES"/>
        </a:p>
      </dgm:t>
    </dgm:pt>
    <dgm:pt modelId="{452D2328-022E-4D01-8D1D-777A8BAB07CD}">
      <dgm:prSet phldrT="[Texto]" custT="1"/>
      <dgm:spPr/>
      <dgm:t>
        <a:bodyPr/>
        <a:lstStyle/>
        <a:p>
          <a:r>
            <a:rPr lang="es-ES" sz="2000" dirty="0" smtClean="0"/>
            <a:t>2. Ámbito socioeconómico.</a:t>
          </a:r>
          <a:endParaRPr lang="es-ES" sz="2000" dirty="0"/>
        </a:p>
      </dgm:t>
    </dgm:pt>
    <dgm:pt modelId="{4B40A4D2-FDA8-460B-89F7-AD866FD8EA29}" type="parTrans" cxnId="{9B4A28E4-B065-4E3D-B487-CE67CCDC1995}">
      <dgm:prSet/>
      <dgm:spPr/>
      <dgm:t>
        <a:bodyPr/>
        <a:lstStyle/>
        <a:p>
          <a:endParaRPr lang="es-ES"/>
        </a:p>
      </dgm:t>
    </dgm:pt>
    <dgm:pt modelId="{67D20DB9-CF3A-48DF-9329-2E120545F5C4}" type="sibTrans" cxnId="{9B4A28E4-B065-4E3D-B487-CE67CCDC1995}">
      <dgm:prSet/>
      <dgm:spPr/>
      <dgm:t>
        <a:bodyPr/>
        <a:lstStyle/>
        <a:p>
          <a:endParaRPr lang="es-ES"/>
        </a:p>
      </dgm:t>
    </dgm:pt>
    <dgm:pt modelId="{108E07CC-D5C6-465A-BA7B-47A4EFBBEC59}">
      <dgm:prSet phldrT="[Texto]" custT="1"/>
      <dgm:spPr/>
      <dgm:t>
        <a:bodyPr/>
        <a:lstStyle/>
        <a:p>
          <a:r>
            <a:rPr lang="es-ES" sz="2000" dirty="0" smtClean="0"/>
            <a:t>3. Entorno físico biológico.</a:t>
          </a:r>
          <a:endParaRPr lang="es-ES" sz="2000" dirty="0"/>
        </a:p>
      </dgm:t>
    </dgm:pt>
    <dgm:pt modelId="{19D621F8-6113-4C31-B65C-6269739C0CC5}" type="parTrans" cxnId="{A02783C1-DBB8-4252-A7D6-116F91B4123E}">
      <dgm:prSet/>
      <dgm:spPr/>
      <dgm:t>
        <a:bodyPr/>
        <a:lstStyle/>
        <a:p>
          <a:endParaRPr lang="es-ES"/>
        </a:p>
      </dgm:t>
    </dgm:pt>
    <dgm:pt modelId="{2FBCC693-2A98-4602-9C9F-48F5EE1566BC}" type="sibTrans" cxnId="{A02783C1-DBB8-4252-A7D6-116F91B4123E}">
      <dgm:prSet/>
      <dgm:spPr/>
      <dgm:t>
        <a:bodyPr/>
        <a:lstStyle/>
        <a:p>
          <a:endParaRPr lang="es-ES"/>
        </a:p>
      </dgm:t>
    </dgm:pt>
    <dgm:pt modelId="{533ADE16-DE3B-4ABF-A0CC-BAA21766D5AE}">
      <dgm:prSet phldrT="[Texto]" custT="1"/>
      <dgm:spPr/>
      <dgm:t>
        <a:bodyPr/>
        <a:lstStyle/>
        <a:p>
          <a:r>
            <a:rPr lang="es-ES" sz="2000" dirty="0" smtClean="0"/>
            <a:t>4. Cliente externo.</a:t>
          </a:r>
          <a:endParaRPr lang="es-ES" sz="2000" dirty="0"/>
        </a:p>
      </dgm:t>
    </dgm:pt>
    <dgm:pt modelId="{432121A8-22D7-4702-B500-D455FF518BB0}" type="parTrans" cxnId="{03E0DF0B-ECAE-4676-9D63-5EBA5026628C}">
      <dgm:prSet/>
      <dgm:spPr/>
      <dgm:t>
        <a:bodyPr/>
        <a:lstStyle/>
        <a:p>
          <a:endParaRPr lang="es-ES"/>
        </a:p>
      </dgm:t>
    </dgm:pt>
    <dgm:pt modelId="{4CA7A611-1539-4DA2-B69D-08AF6E106D29}" type="sibTrans" cxnId="{03E0DF0B-ECAE-4676-9D63-5EBA5026628C}">
      <dgm:prSet/>
      <dgm:spPr/>
      <dgm:t>
        <a:bodyPr/>
        <a:lstStyle/>
        <a:p>
          <a:endParaRPr lang="es-ES"/>
        </a:p>
      </dgm:t>
    </dgm:pt>
    <dgm:pt modelId="{3393C757-C4E6-4D99-B3C1-B4A3DFA2523F}" type="pres">
      <dgm:prSet presAssocID="{BAE7ED50-C067-4899-B268-0E36AF8DC5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9812750-D57F-4724-9881-082E3799AEF9}" type="pres">
      <dgm:prSet presAssocID="{82AD57E3-D42C-4C22-8606-F52477A29DFC}" presName="hierRoot1" presStyleCnt="0"/>
      <dgm:spPr/>
      <dgm:t>
        <a:bodyPr/>
        <a:lstStyle/>
        <a:p>
          <a:endParaRPr lang="es-ES"/>
        </a:p>
      </dgm:t>
    </dgm:pt>
    <dgm:pt modelId="{47EE537D-C617-4D94-88E9-0F685F571214}" type="pres">
      <dgm:prSet presAssocID="{82AD57E3-D42C-4C22-8606-F52477A29DFC}" presName="composite" presStyleCnt="0"/>
      <dgm:spPr/>
      <dgm:t>
        <a:bodyPr/>
        <a:lstStyle/>
        <a:p>
          <a:endParaRPr lang="es-ES"/>
        </a:p>
      </dgm:t>
    </dgm:pt>
    <dgm:pt modelId="{C013DFE1-01FE-4FFE-88BE-31A39E878043}" type="pres">
      <dgm:prSet presAssocID="{82AD57E3-D42C-4C22-8606-F52477A29DFC}" presName="background" presStyleLbl="node0" presStyleIdx="0" presStyleCnt="1"/>
      <dgm:spPr/>
      <dgm:t>
        <a:bodyPr/>
        <a:lstStyle/>
        <a:p>
          <a:endParaRPr lang="es-ES"/>
        </a:p>
      </dgm:t>
    </dgm:pt>
    <dgm:pt modelId="{D71A4CC0-BDC2-4EAC-B107-78D3B82EC89E}" type="pres">
      <dgm:prSet presAssocID="{82AD57E3-D42C-4C22-8606-F52477A29DF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5B3B7F-48C5-4211-A8A6-0322C0257BEB}" type="pres">
      <dgm:prSet presAssocID="{82AD57E3-D42C-4C22-8606-F52477A29DFC}" presName="hierChild2" presStyleCnt="0"/>
      <dgm:spPr/>
      <dgm:t>
        <a:bodyPr/>
        <a:lstStyle/>
        <a:p>
          <a:endParaRPr lang="es-ES"/>
        </a:p>
      </dgm:t>
    </dgm:pt>
    <dgm:pt modelId="{742858F0-F6D1-459A-92CC-5C49BE11A021}" type="pres">
      <dgm:prSet presAssocID="{3909971F-F331-4A3A-8F9C-9443F4451FE6}" presName="Name10" presStyleLbl="parChTrans1D2" presStyleIdx="0" presStyleCnt="4"/>
      <dgm:spPr/>
      <dgm:t>
        <a:bodyPr/>
        <a:lstStyle/>
        <a:p>
          <a:endParaRPr lang="es-ES"/>
        </a:p>
      </dgm:t>
    </dgm:pt>
    <dgm:pt modelId="{09716EFF-A63C-4FF7-ADB4-73CAE20A5470}" type="pres">
      <dgm:prSet presAssocID="{11ED32C8-D289-4A79-B1BA-4978EF7148CE}" presName="hierRoot2" presStyleCnt="0"/>
      <dgm:spPr/>
      <dgm:t>
        <a:bodyPr/>
        <a:lstStyle/>
        <a:p>
          <a:endParaRPr lang="es-ES"/>
        </a:p>
      </dgm:t>
    </dgm:pt>
    <dgm:pt modelId="{99DE4F74-B693-4EBB-BAFF-1A66CFCE628C}" type="pres">
      <dgm:prSet presAssocID="{11ED32C8-D289-4A79-B1BA-4978EF7148CE}" presName="composite2" presStyleCnt="0"/>
      <dgm:spPr/>
      <dgm:t>
        <a:bodyPr/>
        <a:lstStyle/>
        <a:p>
          <a:endParaRPr lang="es-ES"/>
        </a:p>
      </dgm:t>
    </dgm:pt>
    <dgm:pt modelId="{D1E5133A-A009-4F5C-B5B5-74215AC3D1E1}" type="pres">
      <dgm:prSet presAssocID="{11ED32C8-D289-4A79-B1BA-4978EF7148CE}" presName="background2" presStyleLbl="node2" presStyleIdx="0" presStyleCnt="4"/>
      <dgm:spPr/>
      <dgm:t>
        <a:bodyPr/>
        <a:lstStyle/>
        <a:p>
          <a:endParaRPr lang="es-ES"/>
        </a:p>
      </dgm:t>
    </dgm:pt>
    <dgm:pt modelId="{2C3F28B9-2645-4D8B-9F0C-9D5B1A389507}" type="pres">
      <dgm:prSet presAssocID="{11ED32C8-D289-4A79-B1BA-4978EF7148CE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3524A5-00D9-4684-9898-4ED0D5778C8F}" type="pres">
      <dgm:prSet presAssocID="{11ED32C8-D289-4A79-B1BA-4978EF7148CE}" presName="hierChild3" presStyleCnt="0"/>
      <dgm:spPr/>
      <dgm:t>
        <a:bodyPr/>
        <a:lstStyle/>
        <a:p>
          <a:endParaRPr lang="es-ES"/>
        </a:p>
      </dgm:t>
    </dgm:pt>
    <dgm:pt modelId="{E68B9F0E-41BE-4DE3-8E52-975C513A4372}" type="pres">
      <dgm:prSet presAssocID="{4B40A4D2-FDA8-460B-89F7-AD866FD8EA29}" presName="Name10" presStyleLbl="parChTrans1D2" presStyleIdx="1" presStyleCnt="4"/>
      <dgm:spPr/>
      <dgm:t>
        <a:bodyPr/>
        <a:lstStyle/>
        <a:p>
          <a:endParaRPr lang="es-ES"/>
        </a:p>
      </dgm:t>
    </dgm:pt>
    <dgm:pt modelId="{3676F6EA-099C-46C9-82EE-9439E863F9B9}" type="pres">
      <dgm:prSet presAssocID="{452D2328-022E-4D01-8D1D-777A8BAB07CD}" presName="hierRoot2" presStyleCnt="0"/>
      <dgm:spPr/>
      <dgm:t>
        <a:bodyPr/>
        <a:lstStyle/>
        <a:p>
          <a:endParaRPr lang="es-ES"/>
        </a:p>
      </dgm:t>
    </dgm:pt>
    <dgm:pt modelId="{D1165685-B9FC-4EB0-BD57-3B2C37E15204}" type="pres">
      <dgm:prSet presAssocID="{452D2328-022E-4D01-8D1D-777A8BAB07CD}" presName="composite2" presStyleCnt="0"/>
      <dgm:spPr/>
      <dgm:t>
        <a:bodyPr/>
        <a:lstStyle/>
        <a:p>
          <a:endParaRPr lang="es-ES"/>
        </a:p>
      </dgm:t>
    </dgm:pt>
    <dgm:pt modelId="{200DAF4B-587A-4084-8629-504CADA71C1F}" type="pres">
      <dgm:prSet presAssocID="{452D2328-022E-4D01-8D1D-777A8BAB07CD}" presName="background2" presStyleLbl="node2" presStyleIdx="1" presStyleCnt="4"/>
      <dgm:spPr/>
      <dgm:t>
        <a:bodyPr/>
        <a:lstStyle/>
        <a:p>
          <a:endParaRPr lang="es-ES"/>
        </a:p>
      </dgm:t>
    </dgm:pt>
    <dgm:pt modelId="{DDE64639-B008-47A5-801B-C51C5C0B6762}" type="pres">
      <dgm:prSet presAssocID="{452D2328-022E-4D01-8D1D-777A8BAB07CD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D46834F-0449-4CEC-8B04-A2B43CD6053E}" type="pres">
      <dgm:prSet presAssocID="{452D2328-022E-4D01-8D1D-777A8BAB07CD}" presName="hierChild3" presStyleCnt="0"/>
      <dgm:spPr/>
      <dgm:t>
        <a:bodyPr/>
        <a:lstStyle/>
        <a:p>
          <a:endParaRPr lang="es-ES"/>
        </a:p>
      </dgm:t>
    </dgm:pt>
    <dgm:pt modelId="{D70EA4D9-7063-4BEC-B25F-C26B8DFB98F2}" type="pres">
      <dgm:prSet presAssocID="{19D621F8-6113-4C31-B65C-6269739C0CC5}" presName="Name10" presStyleLbl="parChTrans1D2" presStyleIdx="2" presStyleCnt="4"/>
      <dgm:spPr/>
      <dgm:t>
        <a:bodyPr/>
        <a:lstStyle/>
        <a:p>
          <a:endParaRPr lang="es-ES"/>
        </a:p>
      </dgm:t>
    </dgm:pt>
    <dgm:pt modelId="{49DB7ACE-433C-4C14-B633-7D294F6775BE}" type="pres">
      <dgm:prSet presAssocID="{108E07CC-D5C6-465A-BA7B-47A4EFBBEC59}" presName="hierRoot2" presStyleCnt="0"/>
      <dgm:spPr/>
      <dgm:t>
        <a:bodyPr/>
        <a:lstStyle/>
        <a:p>
          <a:endParaRPr lang="es-ES"/>
        </a:p>
      </dgm:t>
    </dgm:pt>
    <dgm:pt modelId="{D542CD58-E373-4CA6-B306-871AB466DD87}" type="pres">
      <dgm:prSet presAssocID="{108E07CC-D5C6-465A-BA7B-47A4EFBBEC59}" presName="composite2" presStyleCnt="0"/>
      <dgm:spPr/>
      <dgm:t>
        <a:bodyPr/>
        <a:lstStyle/>
        <a:p>
          <a:endParaRPr lang="es-ES"/>
        </a:p>
      </dgm:t>
    </dgm:pt>
    <dgm:pt modelId="{F8F009EA-32E4-4906-88DA-EEE9BB472718}" type="pres">
      <dgm:prSet presAssocID="{108E07CC-D5C6-465A-BA7B-47A4EFBBEC59}" presName="background2" presStyleLbl="node2" presStyleIdx="2" presStyleCnt="4"/>
      <dgm:spPr/>
      <dgm:t>
        <a:bodyPr/>
        <a:lstStyle/>
        <a:p>
          <a:endParaRPr lang="es-ES"/>
        </a:p>
      </dgm:t>
    </dgm:pt>
    <dgm:pt modelId="{DCF23449-01EA-4617-B563-F36A02C3D5CB}" type="pres">
      <dgm:prSet presAssocID="{108E07CC-D5C6-465A-BA7B-47A4EFBBEC59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421CE9E-A874-4091-B878-48C791FC5AF3}" type="pres">
      <dgm:prSet presAssocID="{108E07CC-D5C6-465A-BA7B-47A4EFBBEC59}" presName="hierChild3" presStyleCnt="0"/>
      <dgm:spPr/>
      <dgm:t>
        <a:bodyPr/>
        <a:lstStyle/>
        <a:p>
          <a:endParaRPr lang="es-ES"/>
        </a:p>
      </dgm:t>
    </dgm:pt>
    <dgm:pt modelId="{9A7E1E59-FB05-47CA-84CB-DE5EE2D03181}" type="pres">
      <dgm:prSet presAssocID="{432121A8-22D7-4702-B500-D455FF518BB0}" presName="Name10" presStyleLbl="parChTrans1D2" presStyleIdx="3" presStyleCnt="4"/>
      <dgm:spPr/>
      <dgm:t>
        <a:bodyPr/>
        <a:lstStyle/>
        <a:p>
          <a:endParaRPr lang="es-ES"/>
        </a:p>
      </dgm:t>
    </dgm:pt>
    <dgm:pt modelId="{6E9283E3-494D-4DF3-8969-934993AC6F54}" type="pres">
      <dgm:prSet presAssocID="{533ADE16-DE3B-4ABF-A0CC-BAA21766D5AE}" presName="hierRoot2" presStyleCnt="0"/>
      <dgm:spPr/>
      <dgm:t>
        <a:bodyPr/>
        <a:lstStyle/>
        <a:p>
          <a:endParaRPr lang="es-ES"/>
        </a:p>
      </dgm:t>
    </dgm:pt>
    <dgm:pt modelId="{D151E3B7-B792-425D-852F-69414ED02C2F}" type="pres">
      <dgm:prSet presAssocID="{533ADE16-DE3B-4ABF-A0CC-BAA21766D5AE}" presName="composite2" presStyleCnt="0"/>
      <dgm:spPr/>
      <dgm:t>
        <a:bodyPr/>
        <a:lstStyle/>
        <a:p>
          <a:endParaRPr lang="es-ES"/>
        </a:p>
      </dgm:t>
    </dgm:pt>
    <dgm:pt modelId="{5A8B2B66-80F7-47AC-B98C-2B50F2405798}" type="pres">
      <dgm:prSet presAssocID="{533ADE16-DE3B-4ABF-A0CC-BAA21766D5AE}" presName="background2" presStyleLbl="node2" presStyleIdx="3" presStyleCnt="4"/>
      <dgm:spPr/>
      <dgm:t>
        <a:bodyPr/>
        <a:lstStyle/>
        <a:p>
          <a:endParaRPr lang="es-ES"/>
        </a:p>
      </dgm:t>
    </dgm:pt>
    <dgm:pt modelId="{D987ECF8-4BF3-45FB-8C84-51BDD16D8F21}" type="pres">
      <dgm:prSet presAssocID="{533ADE16-DE3B-4ABF-A0CC-BAA21766D5AE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1BF184B-53A7-4A1C-BCA8-1BCC39474807}" type="pres">
      <dgm:prSet presAssocID="{533ADE16-DE3B-4ABF-A0CC-BAA21766D5AE}" presName="hierChild3" presStyleCnt="0"/>
      <dgm:spPr/>
      <dgm:t>
        <a:bodyPr/>
        <a:lstStyle/>
        <a:p>
          <a:endParaRPr lang="es-ES"/>
        </a:p>
      </dgm:t>
    </dgm:pt>
  </dgm:ptLst>
  <dgm:cxnLst>
    <dgm:cxn modelId="{7B6F4EBB-7F55-436F-BF39-A5E8C01BD6B0}" type="presOf" srcId="{BAE7ED50-C067-4899-B268-0E36AF8DC5BD}" destId="{3393C757-C4E6-4D99-B3C1-B4A3DFA2523F}" srcOrd="0" destOrd="0" presId="urn:microsoft.com/office/officeart/2005/8/layout/hierarchy1"/>
    <dgm:cxn modelId="{03E0DF0B-ECAE-4676-9D63-5EBA5026628C}" srcId="{82AD57E3-D42C-4C22-8606-F52477A29DFC}" destId="{533ADE16-DE3B-4ABF-A0CC-BAA21766D5AE}" srcOrd="3" destOrd="0" parTransId="{432121A8-22D7-4702-B500-D455FF518BB0}" sibTransId="{4CA7A611-1539-4DA2-B69D-08AF6E106D29}"/>
    <dgm:cxn modelId="{9B4A28E4-B065-4E3D-B487-CE67CCDC1995}" srcId="{82AD57E3-D42C-4C22-8606-F52477A29DFC}" destId="{452D2328-022E-4D01-8D1D-777A8BAB07CD}" srcOrd="1" destOrd="0" parTransId="{4B40A4D2-FDA8-460B-89F7-AD866FD8EA29}" sibTransId="{67D20DB9-CF3A-48DF-9329-2E120545F5C4}"/>
    <dgm:cxn modelId="{7D228595-EA69-4893-A00E-31F95EF5C940}" srcId="{82AD57E3-D42C-4C22-8606-F52477A29DFC}" destId="{11ED32C8-D289-4A79-B1BA-4978EF7148CE}" srcOrd="0" destOrd="0" parTransId="{3909971F-F331-4A3A-8F9C-9443F4451FE6}" sibTransId="{22AE37A9-073D-4B52-9770-710816A812C2}"/>
    <dgm:cxn modelId="{A5685649-32AB-4079-AB9B-1DFFFB9B4FB1}" type="presOf" srcId="{432121A8-22D7-4702-B500-D455FF518BB0}" destId="{9A7E1E59-FB05-47CA-84CB-DE5EE2D03181}" srcOrd="0" destOrd="0" presId="urn:microsoft.com/office/officeart/2005/8/layout/hierarchy1"/>
    <dgm:cxn modelId="{A02783C1-DBB8-4252-A7D6-116F91B4123E}" srcId="{82AD57E3-D42C-4C22-8606-F52477A29DFC}" destId="{108E07CC-D5C6-465A-BA7B-47A4EFBBEC59}" srcOrd="2" destOrd="0" parTransId="{19D621F8-6113-4C31-B65C-6269739C0CC5}" sibTransId="{2FBCC693-2A98-4602-9C9F-48F5EE1566BC}"/>
    <dgm:cxn modelId="{CAF593DA-42E7-448B-8D0B-F70E426E0407}" type="presOf" srcId="{11ED32C8-D289-4A79-B1BA-4978EF7148CE}" destId="{2C3F28B9-2645-4D8B-9F0C-9D5B1A389507}" srcOrd="0" destOrd="0" presId="urn:microsoft.com/office/officeart/2005/8/layout/hierarchy1"/>
    <dgm:cxn modelId="{0B1C5D06-C31B-44BA-A5DD-9279B6905C5A}" type="presOf" srcId="{3909971F-F331-4A3A-8F9C-9443F4451FE6}" destId="{742858F0-F6D1-459A-92CC-5C49BE11A021}" srcOrd="0" destOrd="0" presId="urn:microsoft.com/office/officeart/2005/8/layout/hierarchy1"/>
    <dgm:cxn modelId="{7B4362D0-A8B0-4A2E-860F-EBF077FF5539}" type="presOf" srcId="{533ADE16-DE3B-4ABF-A0CC-BAA21766D5AE}" destId="{D987ECF8-4BF3-45FB-8C84-51BDD16D8F21}" srcOrd="0" destOrd="0" presId="urn:microsoft.com/office/officeart/2005/8/layout/hierarchy1"/>
    <dgm:cxn modelId="{D7496E13-AE30-45F3-BD62-1D77F5BD3A28}" srcId="{BAE7ED50-C067-4899-B268-0E36AF8DC5BD}" destId="{82AD57E3-D42C-4C22-8606-F52477A29DFC}" srcOrd="0" destOrd="0" parTransId="{C91F8583-2262-4B79-B7CD-E00171CD110F}" sibTransId="{6443437E-C80F-4CE7-B0C5-761D641E724C}"/>
    <dgm:cxn modelId="{2B4BA374-6BCA-4372-B69E-5CD8B7C1EEEF}" type="presOf" srcId="{19D621F8-6113-4C31-B65C-6269739C0CC5}" destId="{D70EA4D9-7063-4BEC-B25F-C26B8DFB98F2}" srcOrd="0" destOrd="0" presId="urn:microsoft.com/office/officeart/2005/8/layout/hierarchy1"/>
    <dgm:cxn modelId="{38869855-8DD8-4995-BA7D-1061F4A8CDC3}" type="presOf" srcId="{108E07CC-D5C6-465A-BA7B-47A4EFBBEC59}" destId="{DCF23449-01EA-4617-B563-F36A02C3D5CB}" srcOrd="0" destOrd="0" presId="urn:microsoft.com/office/officeart/2005/8/layout/hierarchy1"/>
    <dgm:cxn modelId="{27AEE538-6224-41C0-9F47-7E4E07291730}" type="presOf" srcId="{82AD57E3-D42C-4C22-8606-F52477A29DFC}" destId="{D71A4CC0-BDC2-4EAC-B107-78D3B82EC89E}" srcOrd="0" destOrd="0" presId="urn:microsoft.com/office/officeart/2005/8/layout/hierarchy1"/>
    <dgm:cxn modelId="{C8D541E4-FDE8-49D9-AFB4-0ED5D000587B}" type="presOf" srcId="{4B40A4D2-FDA8-460B-89F7-AD866FD8EA29}" destId="{E68B9F0E-41BE-4DE3-8E52-975C513A4372}" srcOrd="0" destOrd="0" presId="urn:microsoft.com/office/officeart/2005/8/layout/hierarchy1"/>
    <dgm:cxn modelId="{3FFBDBA1-3411-4140-83DF-ACE67FE2F0B1}" type="presOf" srcId="{452D2328-022E-4D01-8D1D-777A8BAB07CD}" destId="{DDE64639-B008-47A5-801B-C51C5C0B6762}" srcOrd="0" destOrd="0" presId="urn:microsoft.com/office/officeart/2005/8/layout/hierarchy1"/>
    <dgm:cxn modelId="{ACB26021-0187-45D9-8823-A69E89D34EF6}" type="presParOf" srcId="{3393C757-C4E6-4D99-B3C1-B4A3DFA2523F}" destId="{69812750-D57F-4724-9881-082E3799AEF9}" srcOrd="0" destOrd="0" presId="urn:microsoft.com/office/officeart/2005/8/layout/hierarchy1"/>
    <dgm:cxn modelId="{52F8376D-D895-4C81-BB27-39521B76E8D9}" type="presParOf" srcId="{69812750-D57F-4724-9881-082E3799AEF9}" destId="{47EE537D-C617-4D94-88E9-0F685F571214}" srcOrd="0" destOrd="0" presId="urn:microsoft.com/office/officeart/2005/8/layout/hierarchy1"/>
    <dgm:cxn modelId="{B0C6A28E-8293-4C6E-8270-C771EB07FE59}" type="presParOf" srcId="{47EE537D-C617-4D94-88E9-0F685F571214}" destId="{C013DFE1-01FE-4FFE-88BE-31A39E878043}" srcOrd="0" destOrd="0" presId="urn:microsoft.com/office/officeart/2005/8/layout/hierarchy1"/>
    <dgm:cxn modelId="{B1EAAB3E-BA39-4671-862F-A115A7602A48}" type="presParOf" srcId="{47EE537D-C617-4D94-88E9-0F685F571214}" destId="{D71A4CC0-BDC2-4EAC-B107-78D3B82EC89E}" srcOrd="1" destOrd="0" presId="urn:microsoft.com/office/officeart/2005/8/layout/hierarchy1"/>
    <dgm:cxn modelId="{5054DC6F-3CBF-4451-B9A2-2A2A6FDF2E3D}" type="presParOf" srcId="{69812750-D57F-4724-9881-082E3799AEF9}" destId="{F65B3B7F-48C5-4211-A8A6-0322C0257BEB}" srcOrd="1" destOrd="0" presId="urn:microsoft.com/office/officeart/2005/8/layout/hierarchy1"/>
    <dgm:cxn modelId="{16D8E5C3-1187-4FE3-9846-102D87892848}" type="presParOf" srcId="{F65B3B7F-48C5-4211-A8A6-0322C0257BEB}" destId="{742858F0-F6D1-459A-92CC-5C49BE11A021}" srcOrd="0" destOrd="0" presId="urn:microsoft.com/office/officeart/2005/8/layout/hierarchy1"/>
    <dgm:cxn modelId="{636DD83F-9F6C-49B0-A7AE-7B9663FA157D}" type="presParOf" srcId="{F65B3B7F-48C5-4211-A8A6-0322C0257BEB}" destId="{09716EFF-A63C-4FF7-ADB4-73CAE20A5470}" srcOrd="1" destOrd="0" presId="urn:microsoft.com/office/officeart/2005/8/layout/hierarchy1"/>
    <dgm:cxn modelId="{30223F16-5B24-479A-9405-4E4F3D1FFD0C}" type="presParOf" srcId="{09716EFF-A63C-4FF7-ADB4-73CAE20A5470}" destId="{99DE4F74-B693-4EBB-BAFF-1A66CFCE628C}" srcOrd="0" destOrd="0" presId="urn:microsoft.com/office/officeart/2005/8/layout/hierarchy1"/>
    <dgm:cxn modelId="{9A02F973-F6A9-45D8-A98D-9D9198FF9AEF}" type="presParOf" srcId="{99DE4F74-B693-4EBB-BAFF-1A66CFCE628C}" destId="{D1E5133A-A009-4F5C-B5B5-74215AC3D1E1}" srcOrd="0" destOrd="0" presId="urn:microsoft.com/office/officeart/2005/8/layout/hierarchy1"/>
    <dgm:cxn modelId="{D3980777-FCFA-40C5-9985-6CBF3C2D8C13}" type="presParOf" srcId="{99DE4F74-B693-4EBB-BAFF-1A66CFCE628C}" destId="{2C3F28B9-2645-4D8B-9F0C-9D5B1A389507}" srcOrd="1" destOrd="0" presId="urn:microsoft.com/office/officeart/2005/8/layout/hierarchy1"/>
    <dgm:cxn modelId="{16924980-1D43-4013-9689-CBDF95994D24}" type="presParOf" srcId="{09716EFF-A63C-4FF7-ADB4-73CAE20A5470}" destId="{A93524A5-00D9-4684-9898-4ED0D5778C8F}" srcOrd="1" destOrd="0" presId="urn:microsoft.com/office/officeart/2005/8/layout/hierarchy1"/>
    <dgm:cxn modelId="{1CD8DE9B-EB7A-4BF3-814C-F1429BE468A5}" type="presParOf" srcId="{F65B3B7F-48C5-4211-A8A6-0322C0257BEB}" destId="{E68B9F0E-41BE-4DE3-8E52-975C513A4372}" srcOrd="2" destOrd="0" presId="urn:microsoft.com/office/officeart/2005/8/layout/hierarchy1"/>
    <dgm:cxn modelId="{AD6B3A6E-B1D1-4148-AB19-236C362E976E}" type="presParOf" srcId="{F65B3B7F-48C5-4211-A8A6-0322C0257BEB}" destId="{3676F6EA-099C-46C9-82EE-9439E863F9B9}" srcOrd="3" destOrd="0" presId="urn:microsoft.com/office/officeart/2005/8/layout/hierarchy1"/>
    <dgm:cxn modelId="{D677C3A2-93F4-4473-8978-A96C3497B62D}" type="presParOf" srcId="{3676F6EA-099C-46C9-82EE-9439E863F9B9}" destId="{D1165685-B9FC-4EB0-BD57-3B2C37E15204}" srcOrd="0" destOrd="0" presId="urn:microsoft.com/office/officeart/2005/8/layout/hierarchy1"/>
    <dgm:cxn modelId="{2BE07BF1-73B5-46F1-923C-58ADB043D94B}" type="presParOf" srcId="{D1165685-B9FC-4EB0-BD57-3B2C37E15204}" destId="{200DAF4B-587A-4084-8629-504CADA71C1F}" srcOrd="0" destOrd="0" presId="urn:microsoft.com/office/officeart/2005/8/layout/hierarchy1"/>
    <dgm:cxn modelId="{1D946B64-11CE-4BF3-A4B6-516D086A8EA3}" type="presParOf" srcId="{D1165685-B9FC-4EB0-BD57-3B2C37E15204}" destId="{DDE64639-B008-47A5-801B-C51C5C0B6762}" srcOrd="1" destOrd="0" presId="urn:microsoft.com/office/officeart/2005/8/layout/hierarchy1"/>
    <dgm:cxn modelId="{24929320-F7D8-4731-88FC-9B6687380D3C}" type="presParOf" srcId="{3676F6EA-099C-46C9-82EE-9439E863F9B9}" destId="{8D46834F-0449-4CEC-8B04-A2B43CD6053E}" srcOrd="1" destOrd="0" presId="urn:microsoft.com/office/officeart/2005/8/layout/hierarchy1"/>
    <dgm:cxn modelId="{20F823AA-CD9E-4F8C-8339-749C08F4231F}" type="presParOf" srcId="{F65B3B7F-48C5-4211-A8A6-0322C0257BEB}" destId="{D70EA4D9-7063-4BEC-B25F-C26B8DFB98F2}" srcOrd="4" destOrd="0" presId="urn:microsoft.com/office/officeart/2005/8/layout/hierarchy1"/>
    <dgm:cxn modelId="{C25EA087-A3C2-474C-B503-56C896029089}" type="presParOf" srcId="{F65B3B7F-48C5-4211-A8A6-0322C0257BEB}" destId="{49DB7ACE-433C-4C14-B633-7D294F6775BE}" srcOrd="5" destOrd="0" presId="urn:microsoft.com/office/officeart/2005/8/layout/hierarchy1"/>
    <dgm:cxn modelId="{11BD3B6B-B136-407F-AEB0-2C13E765BFB2}" type="presParOf" srcId="{49DB7ACE-433C-4C14-B633-7D294F6775BE}" destId="{D542CD58-E373-4CA6-B306-871AB466DD87}" srcOrd="0" destOrd="0" presId="urn:microsoft.com/office/officeart/2005/8/layout/hierarchy1"/>
    <dgm:cxn modelId="{7A3A026D-2531-42BE-B398-26B4B981F159}" type="presParOf" srcId="{D542CD58-E373-4CA6-B306-871AB466DD87}" destId="{F8F009EA-32E4-4906-88DA-EEE9BB472718}" srcOrd="0" destOrd="0" presId="urn:microsoft.com/office/officeart/2005/8/layout/hierarchy1"/>
    <dgm:cxn modelId="{87340D4B-C238-42B1-8FDD-459212E3C500}" type="presParOf" srcId="{D542CD58-E373-4CA6-B306-871AB466DD87}" destId="{DCF23449-01EA-4617-B563-F36A02C3D5CB}" srcOrd="1" destOrd="0" presId="urn:microsoft.com/office/officeart/2005/8/layout/hierarchy1"/>
    <dgm:cxn modelId="{CE1C5A6B-D06D-404E-BDA1-403A809DA93A}" type="presParOf" srcId="{49DB7ACE-433C-4C14-B633-7D294F6775BE}" destId="{2421CE9E-A874-4091-B878-48C791FC5AF3}" srcOrd="1" destOrd="0" presId="urn:microsoft.com/office/officeart/2005/8/layout/hierarchy1"/>
    <dgm:cxn modelId="{83656962-E23B-4558-80F0-8C79DAC11FEB}" type="presParOf" srcId="{F65B3B7F-48C5-4211-A8A6-0322C0257BEB}" destId="{9A7E1E59-FB05-47CA-84CB-DE5EE2D03181}" srcOrd="6" destOrd="0" presId="urn:microsoft.com/office/officeart/2005/8/layout/hierarchy1"/>
    <dgm:cxn modelId="{5D5F33EE-CD46-4785-ACBC-F9F3DDE5E35B}" type="presParOf" srcId="{F65B3B7F-48C5-4211-A8A6-0322C0257BEB}" destId="{6E9283E3-494D-4DF3-8969-934993AC6F54}" srcOrd="7" destOrd="0" presId="urn:microsoft.com/office/officeart/2005/8/layout/hierarchy1"/>
    <dgm:cxn modelId="{68541EDF-D634-4781-B220-3FAEB15077D9}" type="presParOf" srcId="{6E9283E3-494D-4DF3-8969-934993AC6F54}" destId="{D151E3B7-B792-425D-852F-69414ED02C2F}" srcOrd="0" destOrd="0" presId="urn:microsoft.com/office/officeart/2005/8/layout/hierarchy1"/>
    <dgm:cxn modelId="{51EF969E-96F0-45C3-B16E-ABF89B373837}" type="presParOf" srcId="{D151E3B7-B792-425D-852F-69414ED02C2F}" destId="{5A8B2B66-80F7-47AC-B98C-2B50F2405798}" srcOrd="0" destOrd="0" presId="urn:microsoft.com/office/officeart/2005/8/layout/hierarchy1"/>
    <dgm:cxn modelId="{03D4D9E7-078A-4A24-9BBF-5AD5FD5999BF}" type="presParOf" srcId="{D151E3B7-B792-425D-852F-69414ED02C2F}" destId="{D987ECF8-4BF3-45FB-8C84-51BDD16D8F21}" srcOrd="1" destOrd="0" presId="urn:microsoft.com/office/officeart/2005/8/layout/hierarchy1"/>
    <dgm:cxn modelId="{2986F90D-3A35-4F9B-9BD7-743D8AB31EE0}" type="presParOf" srcId="{6E9283E3-494D-4DF3-8969-934993AC6F54}" destId="{41BF184B-53A7-4A1C-BCA8-1BCC394748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1C6F48D-EDCF-4AB4-B08C-DF83D5B97DDE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1337367-96F7-4049-80A1-F8C79BDBE1F0}">
      <dgm:prSet phldrT="[Texto]" custT="1"/>
      <dgm:spPr/>
      <dgm:t>
        <a:bodyPr/>
        <a:lstStyle/>
        <a:p>
          <a:r>
            <a:rPr lang="es-ES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E. Gastronómico.</a:t>
          </a:r>
          <a:endParaRPr lang="es-ES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B9D39-8978-45E2-B7A0-47F5B2BD7786}" type="parTrans" cxnId="{B2016036-0B52-4CD0-80E3-A9EF56DE40AB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CD789B-0C23-4E4F-9AEC-DCBE822C8B01}" type="sibTrans" cxnId="{B2016036-0B52-4CD0-80E3-A9EF56DE40AB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5480E0-F6F0-441C-9F8D-9A879E3B73CB}">
      <dgm:prSet phldrT="[Texto]" custT="1"/>
      <dgm:spPr/>
      <dgm:t>
        <a:bodyPr/>
        <a:lstStyle/>
        <a:p>
          <a:r>
            <a:rPr lang="es-ES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Giro negocio.</a:t>
          </a:r>
          <a:endParaRPr lang="es-ES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77805-5624-417A-98C4-A4317A8FF25E}" type="parTrans" cxnId="{45B7E30F-04B2-4DC8-A5C0-EE396013F174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E83CF0-75A0-4CE9-9707-D31FF080C3E8}" type="sibTrans" cxnId="{45B7E30F-04B2-4DC8-A5C0-EE396013F174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E160A0-738E-46AB-8DAE-01D0B1A59956}">
      <dgm:prSet phldrT="[Texto]" custT="1"/>
      <dgm:spPr/>
      <dgm:t>
        <a:bodyPr/>
        <a:lstStyle/>
        <a:p>
          <a:r>
            <a:rPr lang="es-ES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Socioeconómico.</a:t>
          </a:r>
          <a:endParaRPr lang="es-ES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3AD51-9ED1-42E3-9E97-B55C457413B7}" type="parTrans" cxnId="{D65962F0-6605-4DA2-8A0D-122341E077E2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7BA48-8542-4749-9F15-9CB300263347}" type="sibTrans" cxnId="{D65962F0-6605-4DA2-8A0D-122341E077E2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C79B3-2D4F-4A81-8292-A2770FA7A2D1}">
      <dgm:prSet phldrT="[Texto]" custT="1"/>
      <dgm:spPr/>
      <dgm:t>
        <a:bodyPr/>
        <a:lstStyle/>
        <a:p>
          <a:r>
            <a:rPr lang="es-ES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Rendimiento – empresa.</a:t>
          </a:r>
          <a:endParaRPr lang="es-ES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4DBCB-4831-4AED-B2EA-9F72D50874A1}" type="parTrans" cxnId="{DC2100B4-14AB-415D-8970-A4F5E2AE3D7B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F5662F-18F4-49BF-B4DE-0BBBCCA7B9A2}" type="sibTrans" cxnId="{DC2100B4-14AB-415D-8970-A4F5E2AE3D7B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58FF08-5B1D-49F5-BF7E-464E06C97FDD}">
      <dgm:prSet phldrT="[Texto]" custT="1"/>
      <dgm:spPr/>
      <dgm:t>
        <a:bodyPr/>
        <a:lstStyle/>
        <a:p>
          <a:r>
            <a:rPr lang="es-ES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E. Físico Biológico y Cliente Externo.</a:t>
          </a:r>
          <a:endParaRPr lang="es-ES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5CE2E3-6CC7-4E7C-9826-2E87C06E7BC2}" type="parTrans" cxnId="{E5F47E5B-68E3-44C1-8430-7393338054AE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0914B-C9B4-4FC5-ABE8-9EBD5E637688}" type="sibTrans" cxnId="{E5F47E5B-68E3-44C1-8430-7393338054AE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0D10EC-F3D4-463E-9643-DB9A7BE58FF0}">
      <dgm:prSet phldrT="[Texto]" custT="1"/>
      <dgm:spPr/>
      <dgm:t>
        <a:bodyPr/>
        <a:lstStyle/>
        <a:p>
          <a:r>
            <a:rPr lang="es-ES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Compromiso empresarial deficiente.</a:t>
          </a:r>
          <a:endParaRPr lang="es-ES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34A556-E30A-49B2-8EA2-4AB59357216A}" type="parTrans" cxnId="{284EF317-8A1E-4624-BF34-DFE24F3716DD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46C8F6-696C-48A7-856E-2976C85039DC}" type="sibTrans" cxnId="{284EF317-8A1E-4624-BF34-DFE24F3716DD}">
      <dgm:prSet/>
      <dgm:spPr/>
      <dgm:t>
        <a:bodyPr/>
        <a:lstStyle/>
        <a:p>
          <a:endParaRPr lang="es-ES" sz="20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4A646C-C0E0-46F3-A24C-B2FBD9AD0AB1}" type="pres">
      <dgm:prSet presAssocID="{E1C6F48D-EDCF-4AB4-B08C-DF83D5B97D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1A0A07F-9880-4814-A39D-AF122413F1F3}" type="pres">
      <dgm:prSet presAssocID="{71337367-96F7-4049-80A1-F8C79BDBE1F0}" presName="composite" presStyleCnt="0"/>
      <dgm:spPr/>
    </dgm:pt>
    <dgm:pt modelId="{828A8684-551E-4F77-9526-00A10D2E37D6}" type="pres">
      <dgm:prSet presAssocID="{71337367-96F7-4049-80A1-F8C79BDBE1F0}" presName="bentUpArrow1" presStyleLbl="alignImgPlace1" presStyleIdx="0" presStyleCnt="2" custLinFactNeighborX="-2236"/>
      <dgm:spPr>
        <a:solidFill>
          <a:schemeClr val="accent3">
            <a:lumMod val="60000"/>
            <a:lumOff val="40000"/>
          </a:schemeClr>
        </a:solidFill>
      </dgm:spPr>
    </dgm:pt>
    <dgm:pt modelId="{E2FFD8A3-04B2-4276-A6EE-8F012EA36F3C}" type="pres">
      <dgm:prSet presAssocID="{71337367-96F7-4049-80A1-F8C79BDBE1F0}" presName="ParentText" presStyleLbl="node1" presStyleIdx="0" presStyleCnt="3" custScaleX="1132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9060EB-950C-48E5-91A5-34CF825E1C9E}" type="pres">
      <dgm:prSet presAssocID="{71337367-96F7-4049-80A1-F8C79BDBE1F0}" presName="ChildText" presStyleLbl="revTx" presStyleIdx="0" presStyleCnt="3" custScaleX="123937" custLinFactNeighborX="180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F8F8A6-896F-4B90-83EB-9385F21834A5}" type="pres">
      <dgm:prSet presAssocID="{A1CD789B-0C23-4E4F-9AEC-DCBE822C8B01}" presName="sibTrans" presStyleCnt="0"/>
      <dgm:spPr/>
    </dgm:pt>
    <dgm:pt modelId="{BA9E20AB-B3F7-442C-ACF5-BD02A291B943}" type="pres">
      <dgm:prSet presAssocID="{0DE160A0-738E-46AB-8DAE-01D0B1A59956}" presName="composite" presStyleCnt="0"/>
      <dgm:spPr/>
    </dgm:pt>
    <dgm:pt modelId="{48E8ADD9-EC60-422A-AD6A-0002ABA2D142}" type="pres">
      <dgm:prSet presAssocID="{0DE160A0-738E-46AB-8DAE-01D0B1A59956}" presName="bentUpArrow1" presStyleLbl="alignImgPlace1" presStyleIdx="1" presStyleCnt="2" custLinFactNeighborX="-33719"/>
      <dgm:spPr>
        <a:solidFill>
          <a:schemeClr val="accent3">
            <a:lumMod val="60000"/>
            <a:lumOff val="40000"/>
          </a:schemeClr>
        </a:solidFill>
      </dgm:spPr>
    </dgm:pt>
    <dgm:pt modelId="{798B7DFD-1B73-41C4-B4AB-11EC6A1665FF}" type="pres">
      <dgm:prSet presAssocID="{0DE160A0-738E-46AB-8DAE-01D0B1A59956}" presName="ParentText" presStyleLbl="node1" presStyleIdx="1" presStyleCnt="3" custScaleX="1283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31009B-AAD7-4514-845D-3B316AF46138}" type="pres">
      <dgm:prSet presAssocID="{0DE160A0-738E-46AB-8DAE-01D0B1A59956}" presName="ChildText" presStyleLbl="revTx" presStyleIdx="1" presStyleCnt="3" custScaleX="187471" custLinFactNeighborX="57494" custLinFactNeighborY="83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61106D-8236-42DB-A1D0-2FADEB3A6449}" type="pres">
      <dgm:prSet presAssocID="{48E7BA48-8542-4749-9F15-9CB300263347}" presName="sibTrans" presStyleCnt="0"/>
      <dgm:spPr/>
    </dgm:pt>
    <dgm:pt modelId="{0323F3B2-63D4-4BBD-80CF-A5FDDC0B2593}" type="pres">
      <dgm:prSet presAssocID="{3458FF08-5B1D-49F5-BF7E-464E06C97FDD}" presName="composite" presStyleCnt="0"/>
      <dgm:spPr/>
    </dgm:pt>
    <dgm:pt modelId="{91EF57F4-41F1-4E59-8137-54C5C6E77EF9}" type="pres">
      <dgm:prSet presAssocID="{3458FF08-5B1D-49F5-BF7E-464E06C97FDD}" presName="ParentText" presStyleLbl="node1" presStyleIdx="2" presStyleCnt="3" custLinFactNeighborX="-192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1F2371-8A8A-4043-896D-6DE0B8133307}" type="pres">
      <dgm:prSet presAssocID="{3458FF08-5B1D-49F5-BF7E-464E06C97FDD}" presName="FinalChildText" presStyleLbl="revTx" presStyleIdx="2" presStyleCnt="3" custScaleX="149429" custLinFactNeighborX="3113" custLinFactNeighborY="7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1AB279-8BF4-4802-B4F9-12A6AA33856A}" type="presOf" srcId="{E1C6F48D-EDCF-4AB4-B08C-DF83D5B97DDE}" destId="{C84A646C-C0E0-46F3-A24C-B2FBD9AD0AB1}" srcOrd="0" destOrd="0" presId="urn:microsoft.com/office/officeart/2005/8/layout/StepDownProcess"/>
    <dgm:cxn modelId="{284EF317-8A1E-4624-BF34-DFE24F3716DD}" srcId="{3458FF08-5B1D-49F5-BF7E-464E06C97FDD}" destId="{BA0D10EC-F3D4-463E-9643-DB9A7BE58FF0}" srcOrd="0" destOrd="0" parTransId="{8A34A556-E30A-49B2-8EA2-4AB59357216A}" sibTransId="{1846C8F6-696C-48A7-856E-2976C85039DC}"/>
    <dgm:cxn modelId="{156BEAB1-9C07-40DC-A80B-EA31FE25DA0D}" type="presOf" srcId="{675480E0-F6F0-441C-9F8D-9A879E3B73CB}" destId="{659060EB-950C-48E5-91A5-34CF825E1C9E}" srcOrd="0" destOrd="0" presId="urn:microsoft.com/office/officeart/2005/8/layout/StepDownProcess"/>
    <dgm:cxn modelId="{0131C871-89F9-493D-8A23-D2C38DDFB4ED}" type="presOf" srcId="{71337367-96F7-4049-80A1-F8C79BDBE1F0}" destId="{E2FFD8A3-04B2-4276-A6EE-8F012EA36F3C}" srcOrd="0" destOrd="0" presId="urn:microsoft.com/office/officeart/2005/8/layout/StepDownProcess"/>
    <dgm:cxn modelId="{8DDBFDD4-8826-47A5-80A2-6E4FD58DB595}" type="presOf" srcId="{3458FF08-5B1D-49F5-BF7E-464E06C97FDD}" destId="{91EF57F4-41F1-4E59-8137-54C5C6E77EF9}" srcOrd="0" destOrd="0" presId="urn:microsoft.com/office/officeart/2005/8/layout/StepDownProcess"/>
    <dgm:cxn modelId="{45B7E30F-04B2-4DC8-A5C0-EE396013F174}" srcId="{71337367-96F7-4049-80A1-F8C79BDBE1F0}" destId="{675480E0-F6F0-441C-9F8D-9A879E3B73CB}" srcOrd="0" destOrd="0" parTransId="{39D77805-5624-417A-98C4-A4317A8FF25E}" sibTransId="{02E83CF0-75A0-4CE9-9707-D31FF080C3E8}"/>
    <dgm:cxn modelId="{D65962F0-6605-4DA2-8A0D-122341E077E2}" srcId="{E1C6F48D-EDCF-4AB4-B08C-DF83D5B97DDE}" destId="{0DE160A0-738E-46AB-8DAE-01D0B1A59956}" srcOrd="1" destOrd="0" parTransId="{04E3AD51-9ED1-42E3-9E97-B55C457413B7}" sibTransId="{48E7BA48-8542-4749-9F15-9CB300263347}"/>
    <dgm:cxn modelId="{E5F47E5B-68E3-44C1-8430-7393338054AE}" srcId="{E1C6F48D-EDCF-4AB4-B08C-DF83D5B97DDE}" destId="{3458FF08-5B1D-49F5-BF7E-464E06C97FDD}" srcOrd="2" destOrd="0" parTransId="{995CE2E3-6CC7-4E7C-9826-2E87C06E7BC2}" sibTransId="{0950914B-C9B4-4FC5-ABE8-9EBD5E637688}"/>
    <dgm:cxn modelId="{B5AAD1C5-646A-4982-B8D3-0A3AD7DCAF5A}" type="presOf" srcId="{86DC79B3-2D4F-4A81-8292-A2770FA7A2D1}" destId="{AA31009B-AAD7-4514-845D-3B316AF46138}" srcOrd="0" destOrd="0" presId="urn:microsoft.com/office/officeart/2005/8/layout/StepDownProcess"/>
    <dgm:cxn modelId="{28353D08-AC17-4C00-8F60-E02BCB1C9A2F}" type="presOf" srcId="{0DE160A0-738E-46AB-8DAE-01D0B1A59956}" destId="{798B7DFD-1B73-41C4-B4AB-11EC6A1665FF}" srcOrd="0" destOrd="0" presId="urn:microsoft.com/office/officeart/2005/8/layout/StepDownProcess"/>
    <dgm:cxn modelId="{BCA4FF41-C3D7-4B63-AAB5-AFCE6558EEEB}" type="presOf" srcId="{BA0D10EC-F3D4-463E-9643-DB9A7BE58FF0}" destId="{A31F2371-8A8A-4043-896D-6DE0B8133307}" srcOrd="0" destOrd="0" presId="urn:microsoft.com/office/officeart/2005/8/layout/StepDownProcess"/>
    <dgm:cxn modelId="{DC2100B4-14AB-415D-8970-A4F5E2AE3D7B}" srcId="{0DE160A0-738E-46AB-8DAE-01D0B1A59956}" destId="{86DC79B3-2D4F-4A81-8292-A2770FA7A2D1}" srcOrd="0" destOrd="0" parTransId="{FAB4DBCB-4831-4AED-B2EA-9F72D50874A1}" sibTransId="{3CF5662F-18F4-49BF-B4DE-0BBBCCA7B9A2}"/>
    <dgm:cxn modelId="{B2016036-0B52-4CD0-80E3-A9EF56DE40AB}" srcId="{E1C6F48D-EDCF-4AB4-B08C-DF83D5B97DDE}" destId="{71337367-96F7-4049-80A1-F8C79BDBE1F0}" srcOrd="0" destOrd="0" parTransId="{1FDB9D39-8978-45E2-B7A0-47F5B2BD7786}" sibTransId="{A1CD789B-0C23-4E4F-9AEC-DCBE822C8B01}"/>
    <dgm:cxn modelId="{29743A4B-F218-4644-A8FD-8A593CD8D415}" type="presParOf" srcId="{C84A646C-C0E0-46F3-A24C-B2FBD9AD0AB1}" destId="{81A0A07F-9880-4814-A39D-AF122413F1F3}" srcOrd="0" destOrd="0" presId="urn:microsoft.com/office/officeart/2005/8/layout/StepDownProcess"/>
    <dgm:cxn modelId="{10A224CE-D19D-40D0-834C-576618F5C8C7}" type="presParOf" srcId="{81A0A07F-9880-4814-A39D-AF122413F1F3}" destId="{828A8684-551E-4F77-9526-00A10D2E37D6}" srcOrd="0" destOrd="0" presId="urn:microsoft.com/office/officeart/2005/8/layout/StepDownProcess"/>
    <dgm:cxn modelId="{B91591E2-E290-4216-A01F-2CE725CF76AC}" type="presParOf" srcId="{81A0A07F-9880-4814-A39D-AF122413F1F3}" destId="{E2FFD8A3-04B2-4276-A6EE-8F012EA36F3C}" srcOrd="1" destOrd="0" presId="urn:microsoft.com/office/officeart/2005/8/layout/StepDownProcess"/>
    <dgm:cxn modelId="{86979839-0B3B-415D-B87C-BE6FA14C6EF4}" type="presParOf" srcId="{81A0A07F-9880-4814-A39D-AF122413F1F3}" destId="{659060EB-950C-48E5-91A5-34CF825E1C9E}" srcOrd="2" destOrd="0" presId="urn:microsoft.com/office/officeart/2005/8/layout/StepDownProcess"/>
    <dgm:cxn modelId="{D3CC655A-13E9-407B-8747-443FBE4EC889}" type="presParOf" srcId="{C84A646C-C0E0-46F3-A24C-B2FBD9AD0AB1}" destId="{33F8F8A6-896F-4B90-83EB-9385F21834A5}" srcOrd="1" destOrd="0" presId="urn:microsoft.com/office/officeart/2005/8/layout/StepDownProcess"/>
    <dgm:cxn modelId="{01FE551C-11E0-4C56-B3AF-232675540F93}" type="presParOf" srcId="{C84A646C-C0E0-46F3-A24C-B2FBD9AD0AB1}" destId="{BA9E20AB-B3F7-442C-ACF5-BD02A291B943}" srcOrd="2" destOrd="0" presId="urn:microsoft.com/office/officeart/2005/8/layout/StepDownProcess"/>
    <dgm:cxn modelId="{DA5ACE93-A995-4CB9-9038-0B9589369A74}" type="presParOf" srcId="{BA9E20AB-B3F7-442C-ACF5-BD02A291B943}" destId="{48E8ADD9-EC60-422A-AD6A-0002ABA2D142}" srcOrd="0" destOrd="0" presId="urn:microsoft.com/office/officeart/2005/8/layout/StepDownProcess"/>
    <dgm:cxn modelId="{0E5EB4B3-FD12-462F-8C96-8D536165C930}" type="presParOf" srcId="{BA9E20AB-B3F7-442C-ACF5-BD02A291B943}" destId="{798B7DFD-1B73-41C4-B4AB-11EC6A1665FF}" srcOrd="1" destOrd="0" presId="urn:microsoft.com/office/officeart/2005/8/layout/StepDownProcess"/>
    <dgm:cxn modelId="{5B1EC481-43BB-4AA5-A1CB-0116194C237A}" type="presParOf" srcId="{BA9E20AB-B3F7-442C-ACF5-BD02A291B943}" destId="{AA31009B-AAD7-4514-845D-3B316AF46138}" srcOrd="2" destOrd="0" presId="urn:microsoft.com/office/officeart/2005/8/layout/StepDownProcess"/>
    <dgm:cxn modelId="{230D8DEC-123B-4F3A-86F9-95446CBCCFDC}" type="presParOf" srcId="{C84A646C-C0E0-46F3-A24C-B2FBD9AD0AB1}" destId="{A161106D-8236-42DB-A1D0-2FADEB3A6449}" srcOrd="3" destOrd="0" presId="urn:microsoft.com/office/officeart/2005/8/layout/StepDownProcess"/>
    <dgm:cxn modelId="{5B6C4EC2-B5EC-4F01-B202-D3EF5A057EAB}" type="presParOf" srcId="{C84A646C-C0E0-46F3-A24C-B2FBD9AD0AB1}" destId="{0323F3B2-63D4-4BBD-80CF-A5FDDC0B2593}" srcOrd="4" destOrd="0" presId="urn:microsoft.com/office/officeart/2005/8/layout/StepDownProcess"/>
    <dgm:cxn modelId="{725033C9-838B-4928-ACF7-9269E7114999}" type="presParOf" srcId="{0323F3B2-63D4-4BBD-80CF-A5FDDC0B2593}" destId="{91EF57F4-41F1-4E59-8137-54C5C6E77EF9}" srcOrd="0" destOrd="0" presId="urn:microsoft.com/office/officeart/2005/8/layout/StepDownProcess"/>
    <dgm:cxn modelId="{639B2339-75A5-4478-8ADD-5EBA8C03549F}" type="presParOf" srcId="{0323F3B2-63D4-4BBD-80CF-A5FDDC0B2593}" destId="{A31F2371-8A8A-4043-896D-6DE0B813330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81FF715-D2C1-4B20-B847-C9188B2B3227}" type="doc">
      <dgm:prSet loTypeId="urn:microsoft.com/office/officeart/2008/layout/AscendingPictureAccent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747A264-720B-42C3-9171-2060C2545C55}">
      <dgm:prSet phldrT="[Texto]" custT="1"/>
      <dgm:spPr>
        <a:xfrm>
          <a:off x="864092" y="5112570"/>
          <a:ext cx="2422485" cy="733236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Sostenibilidad: Dimensiones.</a:t>
          </a:r>
        </a:p>
      </dgm:t>
    </dgm:pt>
    <dgm:pt modelId="{F3FBAE78-29C0-4C08-8161-737539F51AE1}" type="parTrans" cxnId="{F5FDF949-0941-4473-9E27-78AAB5CEA9E5}">
      <dgm:prSet/>
      <dgm:spPr/>
      <dgm:t>
        <a:bodyPr/>
        <a:lstStyle/>
        <a:p>
          <a:endParaRPr lang="es-ES"/>
        </a:p>
      </dgm:t>
    </dgm:pt>
    <dgm:pt modelId="{4CE3705D-3BD5-4176-B035-634AA6043C1E}" type="sibTrans" cxnId="{F5FDF949-0941-4473-9E27-78AAB5CEA9E5}">
      <dgm:prSet/>
      <dgm:spPr>
        <a:xfrm>
          <a:off x="156617" y="4324528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73EB5074-DAC2-4976-AC5C-3F71200220AB}">
      <dgm:prSet phldrT="[Texto]" custT="1"/>
      <dgm:spPr>
        <a:xfrm>
          <a:off x="2736314" y="4104454"/>
          <a:ext cx="2772583" cy="733236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Gestión y desarrollo turístico sostenible.</a:t>
          </a:r>
        </a:p>
      </dgm:t>
    </dgm:pt>
    <dgm:pt modelId="{9427D17A-9500-4A3D-8FBA-AF45B577862C}" type="parTrans" cxnId="{B5578C10-A354-433B-A5D0-25D0F49B6343}">
      <dgm:prSet/>
      <dgm:spPr/>
      <dgm:t>
        <a:bodyPr/>
        <a:lstStyle/>
        <a:p>
          <a:endParaRPr lang="es-ES"/>
        </a:p>
      </dgm:t>
    </dgm:pt>
    <dgm:pt modelId="{27BF0DD5-13E3-40D2-B138-5BF7A8FD1ACF}" type="sibTrans" cxnId="{B5578C10-A354-433B-A5D0-25D0F49B6343}">
      <dgm:prSet/>
      <dgm:spPr>
        <a:xfrm>
          <a:off x="2069804" y="3634602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4000" r="-34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20FB3B0A-53EA-4ACE-9395-44B759F0EEC2}">
      <dgm:prSet phldrT="[Texto]" custT="1"/>
      <dgm:spPr>
        <a:xfrm>
          <a:off x="3321123" y="3026392"/>
          <a:ext cx="2439515" cy="733236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800" b="0" i="0" u="none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CST del Instituto Costarricense de Turismo.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B211F30-94C9-41B4-AB8D-0503311A50C2}" type="parTrans" cxnId="{263CB549-BB89-4B25-B561-28B35CC68245}">
      <dgm:prSet/>
      <dgm:spPr/>
      <dgm:t>
        <a:bodyPr/>
        <a:lstStyle/>
        <a:p>
          <a:endParaRPr lang="es-ES"/>
        </a:p>
      </dgm:t>
    </dgm:pt>
    <dgm:pt modelId="{912D59AD-E906-43CA-AE5B-281428EE9A0D}" type="sibTrans" cxnId="{263CB549-BB89-4B25-B561-28B35CC68245}">
      <dgm:prSet/>
      <dgm:spPr>
        <a:xfrm>
          <a:off x="2880323" y="2520284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 l="-1000" r="-1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69456F8E-26DC-4670-993D-91C6C7EE7741}">
      <dgm:prSet phldrT="[Texto]" custT="1"/>
      <dgm:spPr>
        <a:xfrm>
          <a:off x="3832699" y="1730267"/>
          <a:ext cx="2131362" cy="733236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Accionar de propietarios </a:t>
          </a:r>
        </a:p>
      </dgm:t>
    </dgm:pt>
    <dgm:pt modelId="{07F2B97D-A95A-4597-AE38-8F1AB8574C10}" type="parTrans" cxnId="{AA376F9F-7487-42E6-A0C7-1612FCEAB62E}">
      <dgm:prSet/>
      <dgm:spPr/>
      <dgm:t>
        <a:bodyPr/>
        <a:lstStyle/>
        <a:p>
          <a:endParaRPr lang="es-ES"/>
        </a:p>
      </dgm:t>
    </dgm:pt>
    <dgm:pt modelId="{FAB92DA4-51A3-427F-BC5D-498430E986C1}" type="sibTrans" cxnId="{AA376F9F-7487-42E6-A0C7-1612FCEAB62E}">
      <dgm:prSet/>
      <dgm:spPr>
        <a:xfrm>
          <a:off x="3241905" y="1250498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2000" r="-22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97671B70-4C62-48AF-8D2A-EB23DA468636}" type="pres">
      <dgm:prSet presAssocID="{B81FF715-D2C1-4B20-B847-C9188B2B32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FE01F93C-DC97-424D-B66B-868E6DE9EDDA}" type="pres">
      <dgm:prSet presAssocID="{B81FF715-D2C1-4B20-B847-C9188B2B3227}" presName="dot1" presStyleLbl="alignNode1" presStyleIdx="0" presStyleCnt="13"/>
      <dgm:spPr>
        <a:xfrm>
          <a:off x="1993324" y="4438500"/>
          <a:ext cx="99009" cy="9900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EAF76535-1E2A-4090-92E4-96FA5D85B8D3}" type="pres">
      <dgm:prSet presAssocID="{B81FF715-D2C1-4B20-B847-C9188B2B3227}" presName="dot2" presStyleLbl="alignNode1" presStyleIdx="1" presStyleCnt="13"/>
      <dgm:spPr>
        <a:xfrm>
          <a:off x="1772776" y="4539066"/>
          <a:ext cx="99009" cy="9900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0797740C-CFCE-4125-96CE-8C1DE625D748}" type="pres">
      <dgm:prSet presAssocID="{B81FF715-D2C1-4B20-B847-C9188B2B3227}" presName="dot3" presStyleLbl="alignNode1" presStyleIdx="2" presStyleCnt="13"/>
      <dgm:spPr>
        <a:xfrm>
          <a:off x="1545708" y="4621857"/>
          <a:ext cx="99009" cy="9900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5F2326D2-8581-4F4B-B93D-2E09B6DE4A63}" type="pres">
      <dgm:prSet presAssocID="{B81FF715-D2C1-4B20-B847-C9188B2B3227}" presName="dot4" presStyleLbl="alignNode1" presStyleIdx="3" presStyleCnt="13"/>
      <dgm:spPr>
        <a:xfrm>
          <a:off x="1312118" y="4686406"/>
          <a:ext cx="99009" cy="99009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C69782C7-92C7-4F14-A922-36E1A345CE43}" type="pres">
      <dgm:prSet presAssocID="{B81FF715-D2C1-4B20-B847-C9188B2B3227}" presName="dot5" presStyleLbl="alignNode1" presStyleIdx="4" presStyleCnt="13"/>
      <dgm:spPr>
        <a:xfrm>
          <a:off x="3024322" y="3598428"/>
          <a:ext cx="99009" cy="99009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7BD4E3B7-54B7-4081-9700-5428E2A7E4A1}" type="pres">
      <dgm:prSet presAssocID="{B81FF715-D2C1-4B20-B847-C9188B2B3227}" presName="dot6" presStyleLbl="alignNode1" presStyleIdx="5" presStyleCnt="13"/>
      <dgm:spPr>
        <a:xfrm>
          <a:off x="3612448" y="2365916"/>
          <a:ext cx="99009" cy="9900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670CF561-C01E-49A0-84FE-0230610DF8E7}" type="pres">
      <dgm:prSet presAssocID="{B81FF715-D2C1-4B20-B847-C9188B2B3227}" presName="dotArrow1" presStyleLbl="alignNode1" presStyleIdx="6" presStyleCnt="13"/>
      <dgm:spPr>
        <a:xfrm>
          <a:off x="3453559" y="827965"/>
          <a:ext cx="99009" cy="9900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64F78819-C282-4A57-92D1-FEF8E3DC616D}" type="pres">
      <dgm:prSet presAssocID="{B81FF715-D2C1-4B20-B847-C9188B2B3227}" presName="dotArrow2" presStyleLbl="alignNode1" presStyleIdx="7" presStyleCnt="13"/>
      <dgm:spPr>
        <a:xfrm>
          <a:off x="3594662" y="727868"/>
          <a:ext cx="99009" cy="9900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E95052BE-E793-4AE7-A9B0-57C8981D3DC9}" type="pres">
      <dgm:prSet presAssocID="{B81FF715-D2C1-4B20-B847-C9188B2B3227}" presName="dotArrow3" presStyleLbl="alignNode1" presStyleIdx="8" presStyleCnt="13"/>
      <dgm:spPr>
        <a:xfrm>
          <a:off x="3735765" y="627770"/>
          <a:ext cx="99009" cy="99009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0241414D-49A4-4FD1-B23A-7ADD26D135B1}" type="pres">
      <dgm:prSet presAssocID="{B81FF715-D2C1-4B20-B847-C9188B2B3227}" presName="dotArrow4" presStyleLbl="alignNode1" presStyleIdx="9" presStyleCnt="13"/>
      <dgm:spPr>
        <a:xfrm>
          <a:off x="3876867" y="727868"/>
          <a:ext cx="99009" cy="99009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B60EC40E-C7B7-479D-87C7-FECD1580DFDB}" type="pres">
      <dgm:prSet presAssocID="{B81FF715-D2C1-4B20-B847-C9188B2B3227}" presName="dotArrow5" presStyleLbl="alignNode1" presStyleIdx="10" presStyleCnt="13"/>
      <dgm:spPr>
        <a:xfrm>
          <a:off x="4018563" y="827965"/>
          <a:ext cx="99009" cy="9900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13A754C2-DF3D-4BA2-A0F8-FAEABDFA5B67}" type="pres">
      <dgm:prSet presAssocID="{B81FF715-D2C1-4B20-B847-C9188B2B3227}" presName="dotArrow6" presStyleLbl="alignNode1" presStyleIdx="11" presStyleCnt="13"/>
      <dgm:spPr>
        <a:xfrm>
          <a:off x="3735765" y="839191"/>
          <a:ext cx="99009" cy="9900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DF29B3F3-6D83-44BE-82E4-26037AE62A96}" type="pres">
      <dgm:prSet presAssocID="{B81FF715-D2C1-4B20-B847-C9188B2B3227}" presName="dotArrow7" presStyleLbl="alignNode1" presStyleIdx="12" presStyleCnt="13"/>
      <dgm:spPr>
        <a:xfrm>
          <a:off x="3735765" y="1050613"/>
          <a:ext cx="99009" cy="9900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AA67F2EA-2709-4037-8B40-04FB9E9AAFE8}" type="pres">
      <dgm:prSet presAssocID="{B747A264-720B-42C3-9171-2060C2545C55}" presName="parTx1" presStyleLbl="node1" presStyleIdx="0" presStyleCnt="4" custScaleX="113659" custScaleY="128281" custLinFactNeighborX="12304" custLinFactNeighborY="53933"/>
      <dgm:spPr/>
      <dgm:t>
        <a:bodyPr/>
        <a:lstStyle/>
        <a:p>
          <a:endParaRPr lang="es-ES"/>
        </a:p>
      </dgm:t>
    </dgm:pt>
    <dgm:pt modelId="{BC254496-B2F1-4504-B084-5E5E0A6CBB27}" type="pres">
      <dgm:prSet presAssocID="{4CE3705D-3BD5-4176-B035-634AA6043C1E}" presName="picture1" presStyleCnt="0"/>
      <dgm:spPr/>
    </dgm:pt>
    <dgm:pt modelId="{0338A127-0C39-41CA-9007-4EB73197CBB1}" type="pres">
      <dgm:prSet presAssocID="{4CE3705D-3BD5-4176-B035-634AA6043C1E}" presName="imageRepeatNode" presStyleLbl="fgImgPlace1" presStyleIdx="0" presStyleCnt="4"/>
      <dgm:spPr/>
      <dgm:t>
        <a:bodyPr/>
        <a:lstStyle/>
        <a:p>
          <a:endParaRPr lang="es-ES"/>
        </a:p>
      </dgm:t>
    </dgm:pt>
    <dgm:pt modelId="{4CAC4EC3-1DBE-450D-A9B8-203E4A4A4900}" type="pres">
      <dgm:prSet presAssocID="{73EB5074-DAC2-4976-AC5C-3F71200220AB}" presName="parTx2" presStyleLbl="node1" presStyleIdx="1" presStyleCnt="4" custScaleX="130085" custScaleY="128281" custLinFactNeighborX="18595" custLinFactNeighborY="-1735"/>
      <dgm:spPr/>
      <dgm:t>
        <a:bodyPr/>
        <a:lstStyle/>
        <a:p>
          <a:endParaRPr lang="es-ES"/>
        </a:p>
      </dgm:t>
    </dgm:pt>
    <dgm:pt modelId="{FD0B7B48-E4F1-4D45-9244-BAC9493BAD43}" type="pres">
      <dgm:prSet presAssocID="{27BF0DD5-13E3-40D2-B138-5BF7A8FD1ACF}" presName="picture2" presStyleCnt="0"/>
      <dgm:spPr/>
    </dgm:pt>
    <dgm:pt modelId="{E8142268-5E40-4644-B308-4460CE0934E7}" type="pres">
      <dgm:prSet presAssocID="{27BF0DD5-13E3-40D2-B138-5BF7A8FD1ACF}" presName="imageRepeatNode" presStyleLbl="fgImgPlace1" presStyleIdx="1" presStyleCnt="4"/>
      <dgm:spPr/>
      <dgm:t>
        <a:bodyPr/>
        <a:lstStyle/>
        <a:p>
          <a:endParaRPr lang="es-ES"/>
        </a:p>
      </dgm:t>
    </dgm:pt>
    <dgm:pt modelId="{5452D940-6664-42FD-8EE6-6A177B4B2CF7}" type="pres">
      <dgm:prSet presAssocID="{20FB3B0A-53EA-4ACE-9395-44B759F0EEC2}" presName="parTx3" presStyleLbl="node1" presStyleIdx="2" presStyleCnt="4" custScaleX="114458" custScaleY="128281"/>
      <dgm:spPr/>
      <dgm:t>
        <a:bodyPr/>
        <a:lstStyle/>
        <a:p>
          <a:endParaRPr lang="es-ES"/>
        </a:p>
      </dgm:t>
    </dgm:pt>
    <dgm:pt modelId="{1345856C-91CC-4E01-8685-CCB9BC51368A}" type="pres">
      <dgm:prSet presAssocID="{912D59AD-E906-43CA-AE5B-281428EE9A0D}" presName="picture3" presStyleCnt="0"/>
      <dgm:spPr/>
    </dgm:pt>
    <dgm:pt modelId="{51780F78-4779-4CFA-ADDA-5ED7F629C902}" type="pres">
      <dgm:prSet presAssocID="{912D59AD-E906-43CA-AE5B-281428EE9A0D}" presName="imageRepeatNode" presStyleLbl="fgImgPlace1" presStyleIdx="2" presStyleCnt="4" custLinFactNeighborX="-413" custLinFactNeighborY="-2665"/>
      <dgm:spPr/>
      <dgm:t>
        <a:bodyPr/>
        <a:lstStyle/>
        <a:p>
          <a:endParaRPr lang="es-ES"/>
        </a:p>
      </dgm:t>
    </dgm:pt>
    <dgm:pt modelId="{E4A1E108-547B-4821-B2F7-02129A217384}" type="pres">
      <dgm:prSet presAssocID="{69456F8E-26DC-4670-993D-91C6C7EE7741}" presName="parTx4" presStyleLbl="node1" presStyleIdx="3" presStyleCnt="4" custScaleY="128281"/>
      <dgm:spPr/>
      <dgm:t>
        <a:bodyPr/>
        <a:lstStyle/>
        <a:p>
          <a:endParaRPr lang="es-ES"/>
        </a:p>
      </dgm:t>
    </dgm:pt>
    <dgm:pt modelId="{471239AA-D439-48F6-847B-3D15E0DAC7EC}" type="pres">
      <dgm:prSet presAssocID="{FAB92DA4-51A3-427F-BC5D-498430E986C1}" presName="picture4" presStyleCnt="0"/>
      <dgm:spPr/>
    </dgm:pt>
    <dgm:pt modelId="{8F15E14D-0313-43B5-837C-01CC00A36C0A}" type="pres">
      <dgm:prSet presAssocID="{FAB92DA4-51A3-427F-BC5D-498430E986C1}" presName="imageRepeatNode" presStyleLbl="fgImgPlace1" presStyleIdx="3" presStyleCnt="4"/>
      <dgm:spPr/>
      <dgm:t>
        <a:bodyPr/>
        <a:lstStyle/>
        <a:p>
          <a:endParaRPr lang="es-ES"/>
        </a:p>
      </dgm:t>
    </dgm:pt>
  </dgm:ptLst>
  <dgm:cxnLst>
    <dgm:cxn modelId="{187F2999-E0DB-47A5-A341-59D46A7F0782}" type="presOf" srcId="{B747A264-720B-42C3-9171-2060C2545C55}" destId="{AA67F2EA-2709-4037-8B40-04FB9E9AAFE8}" srcOrd="0" destOrd="0" presId="urn:microsoft.com/office/officeart/2008/layout/AscendingPictureAccentProcess"/>
    <dgm:cxn modelId="{EFAA2189-4980-4569-9A93-72D41CE98F8A}" type="presOf" srcId="{73EB5074-DAC2-4976-AC5C-3F71200220AB}" destId="{4CAC4EC3-1DBE-450D-A9B8-203E4A4A4900}" srcOrd="0" destOrd="0" presId="urn:microsoft.com/office/officeart/2008/layout/AscendingPictureAccentProcess"/>
    <dgm:cxn modelId="{AA376F9F-7487-42E6-A0C7-1612FCEAB62E}" srcId="{B81FF715-D2C1-4B20-B847-C9188B2B3227}" destId="{69456F8E-26DC-4670-993D-91C6C7EE7741}" srcOrd="3" destOrd="0" parTransId="{07F2B97D-A95A-4597-AE38-8F1AB8574C10}" sibTransId="{FAB92DA4-51A3-427F-BC5D-498430E986C1}"/>
    <dgm:cxn modelId="{F5FDF949-0941-4473-9E27-78AAB5CEA9E5}" srcId="{B81FF715-D2C1-4B20-B847-C9188B2B3227}" destId="{B747A264-720B-42C3-9171-2060C2545C55}" srcOrd="0" destOrd="0" parTransId="{F3FBAE78-29C0-4C08-8161-737539F51AE1}" sibTransId="{4CE3705D-3BD5-4176-B035-634AA6043C1E}"/>
    <dgm:cxn modelId="{ADAF7CCF-ADF9-4A04-8D5B-AC5256EA870D}" type="presOf" srcId="{20FB3B0A-53EA-4ACE-9395-44B759F0EEC2}" destId="{5452D940-6664-42FD-8EE6-6A177B4B2CF7}" srcOrd="0" destOrd="0" presId="urn:microsoft.com/office/officeart/2008/layout/AscendingPictureAccentProcess"/>
    <dgm:cxn modelId="{B5578C10-A354-433B-A5D0-25D0F49B6343}" srcId="{B81FF715-D2C1-4B20-B847-C9188B2B3227}" destId="{73EB5074-DAC2-4976-AC5C-3F71200220AB}" srcOrd="1" destOrd="0" parTransId="{9427D17A-9500-4A3D-8FBA-AF45B577862C}" sibTransId="{27BF0DD5-13E3-40D2-B138-5BF7A8FD1ACF}"/>
    <dgm:cxn modelId="{66A0F422-98D3-450D-8F44-01AC193F688D}" type="presOf" srcId="{4CE3705D-3BD5-4176-B035-634AA6043C1E}" destId="{0338A127-0C39-41CA-9007-4EB73197CBB1}" srcOrd="0" destOrd="0" presId="urn:microsoft.com/office/officeart/2008/layout/AscendingPictureAccentProcess"/>
    <dgm:cxn modelId="{5C9487DB-E40D-4391-8A1B-9C338111746D}" type="presOf" srcId="{69456F8E-26DC-4670-993D-91C6C7EE7741}" destId="{E4A1E108-547B-4821-B2F7-02129A217384}" srcOrd="0" destOrd="0" presId="urn:microsoft.com/office/officeart/2008/layout/AscendingPictureAccentProcess"/>
    <dgm:cxn modelId="{A2F98E34-C10F-4D27-A9FD-819342051819}" type="presOf" srcId="{B81FF715-D2C1-4B20-B847-C9188B2B3227}" destId="{97671B70-4C62-48AF-8D2A-EB23DA468636}" srcOrd="0" destOrd="0" presId="urn:microsoft.com/office/officeart/2008/layout/AscendingPictureAccentProcess"/>
    <dgm:cxn modelId="{7CF66EAC-783A-48C6-A9FB-69E1D5F9E67B}" type="presOf" srcId="{27BF0DD5-13E3-40D2-B138-5BF7A8FD1ACF}" destId="{E8142268-5E40-4644-B308-4460CE0934E7}" srcOrd="0" destOrd="0" presId="urn:microsoft.com/office/officeart/2008/layout/AscendingPictureAccentProcess"/>
    <dgm:cxn modelId="{24DC6FB3-3D15-4A40-A389-1431AFBF97C7}" type="presOf" srcId="{912D59AD-E906-43CA-AE5B-281428EE9A0D}" destId="{51780F78-4779-4CFA-ADDA-5ED7F629C902}" srcOrd="0" destOrd="0" presId="urn:microsoft.com/office/officeart/2008/layout/AscendingPictureAccentProcess"/>
    <dgm:cxn modelId="{263CB549-BB89-4B25-B561-28B35CC68245}" srcId="{B81FF715-D2C1-4B20-B847-C9188B2B3227}" destId="{20FB3B0A-53EA-4ACE-9395-44B759F0EEC2}" srcOrd="2" destOrd="0" parTransId="{4B211F30-94C9-41B4-AB8D-0503311A50C2}" sibTransId="{912D59AD-E906-43CA-AE5B-281428EE9A0D}"/>
    <dgm:cxn modelId="{E6DA9592-05AF-42C5-9BB6-B9FE6DD3952C}" type="presOf" srcId="{FAB92DA4-51A3-427F-BC5D-498430E986C1}" destId="{8F15E14D-0313-43B5-837C-01CC00A36C0A}" srcOrd="0" destOrd="0" presId="urn:microsoft.com/office/officeart/2008/layout/AscendingPictureAccentProcess"/>
    <dgm:cxn modelId="{02E2AC9F-F482-478F-B779-4A6255A6E044}" type="presParOf" srcId="{97671B70-4C62-48AF-8D2A-EB23DA468636}" destId="{FE01F93C-DC97-424D-B66B-868E6DE9EDDA}" srcOrd="0" destOrd="0" presId="urn:microsoft.com/office/officeart/2008/layout/AscendingPictureAccentProcess"/>
    <dgm:cxn modelId="{5713C8AB-F439-4885-AF3F-6EA8BFCDF710}" type="presParOf" srcId="{97671B70-4C62-48AF-8D2A-EB23DA468636}" destId="{EAF76535-1E2A-4090-92E4-96FA5D85B8D3}" srcOrd="1" destOrd="0" presId="urn:microsoft.com/office/officeart/2008/layout/AscendingPictureAccentProcess"/>
    <dgm:cxn modelId="{AB6E9ADE-3F50-42A2-9774-0B42D6587583}" type="presParOf" srcId="{97671B70-4C62-48AF-8D2A-EB23DA468636}" destId="{0797740C-CFCE-4125-96CE-8C1DE625D748}" srcOrd="2" destOrd="0" presId="urn:microsoft.com/office/officeart/2008/layout/AscendingPictureAccentProcess"/>
    <dgm:cxn modelId="{31EEB63D-ABCE-427D-B87E-9AB696F2D1E7}" type="presParOf" srcId="{97671B70-4C62-48AF-8D2A-EB23DA468636}" destId="{5F2326D2-8581-4F4B-B93D-2E09B6DE4A63}" srcOrd="3" destOrd="0" presId="urn:microsoft.com/office/officeart/2008/layout/AscendingPictureAccentProcess"/>
    <dgm:cxn modelId="{CCE0735D-B6D6-4A8F-AED7-D860C9D85BE8}" type="presParOf" srcId="{97671B70-4C62-48AF-8D2A-EB23DA468636}" destId="{C69782C7-92C7-4F14-A922-36E1A345CE43}" srcOrd="4" destOrd="0" presId="urn:microsoft.com/office/officeart/2008/layout/AscendingPictureAccentProcess"/>
    <dgm:cxn modelId="{393F56C3-D10F-4386-93D5-E57A39D68E76}" type="presParOf" srcId="{97671B70-4C62-48AF-8D2A-EB23DA468636}" destId="{7BD4E3B7-54B7-4081-9700-5428E2A7E4A1}" srcOrd="5" destOrd="0" presId="urn:microsoft.com/office/officeart/2008/layout/AscendingPictureAccentProcess"/>
    <dgm:cxn modelId="{3FF905C2-0114-4478-8C78-CECF80224762}" type="presParOf" srcId="{97671B70-4C62-48AF-8D2A-EB23DA468636}" destId="{670CF561-C01E-49A0-84FE-0230610DF8E7}" srcOrd="6" destOrd="0" presId="urn:microsoft.com/office/officeart/2008/layout/AscendingPictureAccentProcess"/>
    <dgm:cxn modelId="{111C1611-E469-4589-A776-622A21748861}" type="presParOf" srcId="{97671B70-4C62-48AF-8D2A-EB23DA468636}" destId="{64F78819-C282-4A57-92D1-FEF8E3DC616D}" srcOrd="7" destOrd="0" presId="urn:microsoft.com/office/officeart/2008/layout/AscendingPictureAccentProcess"/>
    <dgm:cxn modelId="{598FD0C6-CD8A-4AAB-A20F-87654B3E2344}" type="presParOf" srcId="{97671B70-4C62-48AF-8D2A-EB23DA468636}" destId="{E95052BE-E793-4AE7-A9B0-57C8981D3DC9}" srcOrd="8" destOrd="0" presId="urn:microsoft.com/office/officeart/2008/layout/AscendingPictureAccentProcess"/>
    <dgm:cxn modelId="{628E54DB-E0B1-4F2C-9DD9-D49CD5CFF093}" type="presParOf" srcId="{97671B70-4C62-48AF-8D2A-EB23DA468636}" destId="{0241414D-49A4-4FD1-B23A-7ADD26D135B1}" srcOrd="9" destOrd="0" presId="urn:microsoft.com/office/officeart/2008/layout/AscendingPictureAccentProcess"/>
    <dgm:cxn modelId="{C6B8C433-9C56-4CAD-BBB7-2A2BBD600C00}" type="presParOf" srcId="{97671B70-4C62-48AF-8D2A-EB23DA468636}" destId="{B60EC40E-C7B7-479D-87C7-FECD1580DFDB}" srcOrd="10" destOrd="0" presId="urn:microsoft.com/office/officeart/2008/layout/AscendingPictureAccentProcess"/>
    <dgm:cxn modelId="{9B404485-5448-4AF7-A42B-38B18B90864C}" type="presParOf" srcId="{97671B70-4C62-48AF-8D2A-EB23DA468636}" destId="{13A754C2-DF3D-4BA2-A0F8-FAEABDFA5B67}" srcOrd="11" destOrd="0" presId="urn:microsoft.com/office/officeart/2008/layout/AscendingPictureAccentProcess"/>
    <dgm:cxn modelId="{B28DA0F1-6AA9-42B3-8AEA-CDD11DEFD201}" type="presParOf" srcId="{97671B70-4C62-48AF-8D2A-EB23DA468636}" destId="{DF29B3F3-6D83-44BE-82E4-26037AE62A96}" srcOrd="12" destOrd="0" presId="urn:microsoft.com/office/officeart/2008/layout/AscendingPictureAccentProcess"/>
    <dgm:cxn modelId="{D4643269-C851-4395-A1DF-74B1F0AF81DB}" type="presParOf" srcId="{97671B70-4C62-48AF-8D2A-EB23DA468636}" destId="{AA67F2EA-2709-4037-8B40-04FB9E9AAFE8}" srcOrd="13" destOrd="0" presId="urn:microsoft.com/office/officeart/2008/layout/AscendingPictureAccentProcess"/>
    <dgm:cxn modelId="{6B1FC714-C173-4114-B60C-4BFC6EF885A4}" type="presParOf" srcId="{97671B70-4C62-48AF-8D2A-EB23DA468636}" destId="{BC254496-B2F1-4504-B084-5E5E0A6CBB27}" srcOrd="14" destOrd="0" presId="urn:microsoft.com/office/officeart/2008/layout/AscendingPictureAccentProcess"/>
    <dgm:cxn modelId="{B7F924A3-9AAF-4672-9814-FA4F8EB93E99}" type="presParOf" srcId="{BC254496-B2F1-4504-B084-5E5E0A6CBB27}" destId="{0338A127-0C39-41CA-9007-4EB73197CBB1}" srcOrd="0" destOrd="0" presId="urn:microsoft.com/office/officeart/2008/layout/AscendingPictureAccentProcess"/>
    <dgm:cxn modelId="{B6CC74F3-2000-48F0-B663-55BE7E932420}" type="presParOf" srcId="{97671B70-4C62-48AF-8D2A-EB23DA468636}" destId="{4CAC4EC3-1DBE-450D-A9B8-203E4A4A4900}" srcOrd="15" destOrd="0" presId="urn:microsoft.com/office/officeart/2008/layout/AscendingPictureAccentProcess"/>
    <dgm:cxn modelId="{747E5CC7-7830-4A3E-A49F-43F194D32237}" type="presParOf" srcId="{97671B70-4C62-48AF-8D2A-EB23DA468636}" destId="{FD0B7B48-E4F1-4D45-9244-BAC9493BAD43}" srcOrd="16" destOrd="0" presId="urn:microsoft.com/office/officeart/2008/layout/AscendingPictureAccentProcess"/>
    <dgm:cxn modelId="{623826F5-B2C1-48D2-BC11-1A9D10F6B4A3}" type="presParOf" srcId="{FD0B7B48-E4F1-4D45-9244-BAC9493BAD43}" destId="{E8142268-5E40-4644-B308-4460CE0934E7}" srcOrd="0" destOrd="0" presId="urn:microsoft.com/office/officeart/2008/layout/AscendingPictureAccentProcess"/>
    <dgm:cxn modelId="{C3C1BBE0-B41D-473B-8901-0A2F1936656F}" type="presParOf" srcId="{97671B70-4C62-48AF-8D2A-EB23DA468636}" destId="{5452D940-6664-42FD-8EE6-6A177B4B2CF7}" srcOrd="17" destOrd="0" presId="urn:microsoft.com/office/officeart/2008/layout/AscendingPictureAccentProcess"/>
    <dgm:cxn modelId="{D26BF4A9-A182-4A77-B2A5-0FE94451691A}" type="presParOf" srcId="{97671B70-4C62-48AF-8D2A-EB23DA468636}" destId="{1345856C-91CC-4E01-8685-CCB9BC51368A}" srcOrd="18" destOrd="0" presId="urn:microsoft.com/office/officeart/2008/layout/AscendingPictureAccentProcess"/>
    <dgm:cxn modelId="{8E856BC9-50F2-4602-A6B3-369B90A33DA5}" type="presParOf" srcId="{1345856C-91CC-4E01-8685-CCB9BC51368A}" destId="{51780F78-4779-4CFA-ADDA-5ED7F629C902}" srcOrd="0" destOrd="0" presId="urn:microsoft.com/office/officeart/2008/layout/AscendingPictureAccentProcess"/>
    <dgm:cxn modelId="{54589D18-A463-4518-B2CD-77CB6F91FD14}" type="presParOf" srcId="{97671B70-4C62-48AF-8D2A-EB23DA468636}" destId="{E4A1E108-547B-4821-B2F7-02129A217384}" srcOrd="19" destOrd="0" presId="urn:microsoft.com/office/officeart/2008/layout/AscendingPictureAccentProcess"/>
    <dgm:cxn modelId="{C5F4E1BE-2398-4E31-A907-1D654AF7FFE1}" type="presParOf" srcId="{97671B70-4C62-48AF-8D2A-EB23DA468636}" destId="{471239AA-D439-48F6-847B-3D15E0DAC7EC}" srcOrd="20" destOrd="0" presId="urn:microsoft.com/office/officeart/2008/layout/AscendingPictureAccentProcess"/>
    <dgm:cxn modelId="{45CA6FBA-4C33-4477-AD92-ACE4A084E6E8}" type="presParOf" srcId="{471239AA-D439-48F6-847B-3D15E0DAC7EC}" destId="{8F15E14D-0313-43B5-837C-01CC00A36C0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D28A90-AE6A-425E-B03D-7B4D27E2EA95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3D0CDA6-8162-4968-95EC-C4A2F5CAB6D4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8716A-4D26-41C4-8E20-05CA88633CE5}" type="parTrans" cxnId="{37FDC2FC-FEF4-452C-9097-5F294D0E62AF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CA22DD-6936-4974-B47F-9F3427DA54EE}" type="sibTrans" cxnId="{37FDC2FC-FEF4-452C-9097-5F294D0E62AF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516FD7-2A64-4B7D-B7A4-7CEDEF750059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económico local 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C40547-869C-4CE6-92D3-1CB454CF7EC4}" type="parTrans" cxnId="{56C3FF76-6003-4D02-A262-D4063B68BD6C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4870A-E40F-49E3-8D2F-B8C01E5152A1}" type="sibTrans" cxnId="{56C3FF76-6003-4D02-A262-D4063B68BD6C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3832E1-7717-44ED-8DB6-2F11D0F98A88}" type="pres">
      <dgm:prSet presAssocID="{BDD28A90-AE6A-425E-B03D-7B4D27E2EA9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7769D5C-0EE8-4005-8A39-05504F4192CA}" type="pres">
      <dgm:prSet presAssocID="{C3D0CDA6-8162-4968-95EC-C4A2F5CAB6D4}" presName="Accent1" presStyleCnt="0"/>
      <dgm:spPr/>
    </dgm:pt>
    <dgm:pt modelId="{E58CCDA3-F6CC-477F-A719-EE95D9D4B475}" type="pres">
      <dgm:prSet presAssocID="{C3D0CDA6-8162-4968-95EC-C4A2F5CAB6D4}" presName="Accent" presStyleLbl="node1" presStyleIdx="0" presStyleCnt="2"/>
      <dgm:spPr/>
    </dgm:pt>
    <dgm:pt modelId="{C3078248-8133-442C-AF36-1AA9F9E2F2A5}" type="pres">
      <dgm:prSet presAssocID="{C3D0CDA6-8162-4968-95EC-C4A2F5CAB6D4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0B551F-BD39-4629-A918-B356CBEB70B9}" type="pres">
      <dgm:prSet presAssocID="{4A516FD7-2A64-4B7D-B7A4-7CEDEF750059}" presName="Accent2" presStyleCnt="0"/>
      <dgm:spPr/>
    </dgm:pt>
    <dgm:pt modelId="{3B9778F4-0B79-4612-BB83-A1BEAC21C152}" type="pres">
      <dgm:prSet presAssocID="{4A516FD7-2A64-4B7D-B7A4-7CEDEF750059}" presName="Accent" presStyleLbl="node1" presStyleIdx="1" presStyleCnt="2"/>
      <dgm:spPr>
        <a:solidFill>
          <a:schemeClr val="accent1">
            <a:lumMod val="75000"/>
          </a:schemeClr>
        </a:solidFill>
      </dgm:spPr>
    </dgm:pt>
    <dgm:pt modelId="{42F5B3D8-4A00-40FD-8C2B-0E04A89D615F}" type="pres">
      <dgm:prSet presAssocID="{4A516FD7-2A64-4B7D-B7A4-7CEDEF750059}" presName="Parent2" presStyleLbl="revTx" presStyleIdx="1" presStyleCnt="2" custScaleX="1358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611C30-3260-435F-B583-A34F94F1C0C8}" type="presOf" srcId="{BDD28A90-AE6A-425E-B03D-7B4D27E2EA95}" destId="{C03832E1-7717-44ED-8DB6-2F11D0F98A88}" srcOrd="0" destOrd="0" presId="urn:microsoft.com/office/officeart/2009/layout/CircleArrowProcess"/>
    <dgm:cxn modelId="{37FDC2FC-FEF4-452C-9097-5F294D0E62AF}" srcId="{BDD28A90-AE6A-425E-B03D-7B4D27E2EA95}" destId="{C3D0CDA6-8162-4968-95EC-C4A2F5CAB6D4}" srcOrd="0" destOrd="0" parTransId="{2DE8716A-4D26-41C4-8E20-05CA88633CE5}" sibTransId="{D5CA22DD-6936-4974-B47F-9F3427DA54EE}"/>
    <dgm:cxn modelId="{56C3FF76-6003-4D02-A262-D4063B68BD6C}" srcId="{BDD28A90-AE6A-425E-B03D-7B4D27E2EA95}" destId="{4A516FD7-2A64-4B7D-B7A4-7CEDEF750059}" srcOrd="1" destOrd="0" parTransId="{65C40547-869C-4CE6-92D3-1CB454CF7EC4}" sibTransId="{D194870A-E40F-49E3-8D2F-B8C01E5152A1}"/>
    <dgm:cxn modelId="{72E0DFF3-8B5F-4897-A837-D4AFD2CC69B2}" type="presOf" srcId="{C3D0CDA6-8162-4968-95EC-C4A2F5CAB6D4}" destId="{C3078248-8133-442C-AF36-1AA9F9E2F2A5}" srcOrd="0" destOrd="0" presId="urn:microsoft.com/office/officeart/2009/layout/CircleArrowProcess"/>
    <dgm:cxn modelId="{226C1226-3D46-4F92-A03E-C3232653F294}" type="presOf" srcId="{4A516FD7-2A64-4B7D-B7A4-7CEDEF750059}" destId="{42F5B3D8-4A00-40FD-8C2B-0E04A89D615F}" srcOrd="0" destOrd="0" presId="urn:microsoft.com/office/officeart/2009/layout/CircleArrowProcess"/>
    <dgm:cxn modelId="{AB4BDBD9-F7C0-4F0D-BE86-ACCE7E1D12B3}" type="presParOf" srcId="{C03832E1-7717-44ED-8DB6-2F11D0F98A88}" destId="{E7769D5C-0EE8-4005-8A39-05504F4192CA}" srcOrd="0" destOrd="0" presId="urn:microsoft.com/office/officeart/2009/layout/CircleArrowProcess"/>
    <dgm:cxn modelId="{67507642-942F-44A5-9492-4AFE9A184547}" type="presParOf" srcId="{E7769D5C-0EE8-4005-8A39-05504F4192CA}" destId="{E58CCDA3-F6CC-477F-A719-EE95D9D4B475}" srcOrd="0" destOrd="0" presId="urn:microsoft.com/office/officeart/2009/layout/CircleArrowProcess"/>
    <dgm:cxn modelId="{B696515E-092B-48B9-AA03-9B0758773980}" type="presParOf" srcId="{C03832E1-7717-44ED-8DB6-2F11D0F98A88}" destId="{C3078248-8133-442C-AF36-1AA9F9E2F2A5}" srcOrd="1" destOrd="0" presId="urn:microsoft.com/office/officeart/2009/layout/CircleArrowProcess"/>
    <dgm:cxn modelId="{7537D872-6BD8-4EA5-8085-FB57F07699DF}" type="presParOf" srcId="{C03832E1-7717-44ED-8DB6-2F11D0F98A88}" destId="{580B551F-BD39-4629-A918-B356CBEB70B9}" srcOrd="2" destOrd="0" presId="urn:microsoft.com/office/officeart/2009/layout/CircleArrowProcess"/>
    <dgm:cxn modelId="{6EDD8C40-1DF9-482D-8583-D75A1111B3F1}" type="presParOf" srcId="{580B551F-BD39-4629-A918-B356CBEB70B9}" destId="{3B9778F4-0B79-4612-BB83-A1BEAC21C152}" srcOrd="0" destOrd="0" presId="urn:microsoft.com/office/officeart/2009/layout/CircleArrowProcess"/>
    <dgm:cxn modelId="{F3097696-8FB6-42FE-9D53-829371D1445E}" type="presParOf" srcId="{C03832E1-7717-44ED-8DB6-2F11D0F98A88}" destId="{42F5B3D8-4A00-40FD-8C2B-0E04A89D615F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1C6F48D-EDCF-4AB4-B08C-DF83D5B97DD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337367-96F7-4049-80A1-F8C79BDBE1F0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MANIPULACIÓN DE ALIMENTOS: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B9D39-8978-45E2-B7A0-47F5B2BD7786}" type="parTrans" cxnId="{B2016036-0B52-4CD0-80E3-A9EF56DE40AB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CD789B-0C23-4E4F-9AEC-DCBE822C8B01}" type="sibTrans" cxnId="{B2016036-0B52-4CD0-80E3-A9EF56DE40AB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DAEE81-3AAA-493A-9A6A-8192949A1B8C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Manejo de proveedores y materias primas.</a:t>
          </a:r>
          <a:b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Calidad e inocuidad.</a:t>
          </a:r>
          <a:b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Alimentos orgánicos.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A16AD-863B-4D53-9907-9A3229959EAE}" type="parTrans" cxnId="{9099372E-23BB-40A8-A110-628E79944E99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4FE181-0E95-459F-ADC1-9EF2A75597EA}" type="sibTrans" cxnId="{9099372E-23BB-40A8-A110-628E79944E99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B61D2-B85E-447D-A6CE-B11E10BC0206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Alto.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457CE-13F1-42A7-98CF-26E8ACE7B3E4}" type="parTrans" cxnId="{2941426C-7B89-429D-BDD1-0C420C4C717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1752B-0187-4227-B41B-ECFF16574139}" type="sibTrans" cxnId="{2941426C-7B89-429D-BDD1-0C420C4C717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42925-B4AE-40A8-9AFC-B32116042FA2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Acciones de producción.</a:t>
          </a:r>
          <a:b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Sensibilización e información.</a:t>
          </a:r>
          <a:b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Calidad nutricional.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F0634-C439-4F5B-B099-BB8491F3DB18}" type="parTrans" cxnId="{AF011EBF-100A-452D-B335-754E44D9DEE9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83446-E077-47C4-89AA-57EDE05F0AFD}" type="sibTrans" cxnId="{AF011EBF-100A-452D-B335-754E44D9DEE9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CFD37F-EC98-43C8-A40E-E0BF246E47F1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Genera la actividad económica.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5A72C-9839-476C-A5A1-EEEE28CF4562}" type="parTrans" cxnId="{6E4E79A7-ADA6-4053-A690-82807ABF04CF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45F15-1100-453A-8961-AC49F4049242}" type="sibTrans" cxnId="{6E4E79A7-ADA6-4053-A690-82807ABF04CF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CAD07-17FF-41F9-8BF5-FDB85122B91C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Grado satisfactorio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58EFB-0725-4C11-AF23-A8CE0B90AD60}" type="parTrans" cxnId="{157849F7-A0CA-41EF-8C8C-ED97E9B11FFB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33F8D8-0D2F-45B4-A2B1-6CE5C8C9905C}" type="sibTrans" cxnId="{157849F7-A0CA-41EF-8C8C-ED97E9B11FFB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C18257-60AE-4ECB-88ED-A204AD0610C6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Innovación.</a:t>
          </a:r>
          <a:b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Acciones de investigación.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BF060-D4D8-41DE-8FCC-E6760BDDCF30}" type="parTrans" cxnId="{74FDBB43-67F1-4F0D-8072-07C12FA9555B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E5BE8-8FD5-4F11-B873-0C2A8BC7742E}" type="sibTrans" cxnId="{74FDBB43-67F1-4F0D-8072-07C12FA9555B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577FA2-9CFB-4FAF-9D9B-D59EAC442135}">
      <dgm:prSet phldrT="[Texto]" custT="1"/>
      <dgm:spPr/>
      <dgm:t>
        <a:bodyPr/>
        <a:lstStyle/>
        <a:p>
          <a:r>
            <a:rPr lang="es-ES" sz="18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Subestimadas</a:t>
          </a:r>
          <a:endParaRPr lang="es-E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6C8977-7BC3-45AF-90B6-CCF32A5B857A}" type="parTrans" cxnId="{6BA142BA-7C55-4BD6-98B1-DF8C8D01F4E2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2EE06B-5B2F-4DD6-A449-3CFAD034CA6D}" type="sibTrans" cxnId="{6BA142BA-7C55-4BD6-98B1-DF8C8D01F4E2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4A646C-C0E0-46F3-A24C-B2FBD9AD0AB1}" type="pres">
      <dgm:prSet presAssocID="{E1C6F48D-EDCF-4AB4-B08C-DF83D5B97D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1A0A07F-9880-4814-A39D-AF122413F1F3}" type="pres">
      <dgm:prSet presAssocID="{71337367-96F7-4049-80A1-F8C79BDBE1F0}" presName="composite" presStyleCnt="0"/>
      <dgm:spPr/>
    </dgm:pt>
    <dgm:pt modelId="{828A8684-551E-4F77-9526-00A10D2E37D6}" type="pres">
      <dgm:prSet presAssocID="{71337367-96F7-4049-80A1-F8C79BDBE1F0}" presName="bentUpArrow1" presStyleLbl="alignImgPlace1" presStyleIdx="0" presStyleCnt="3" custLinFactNeighborX="-3995" custLinFactNeighborY="-89669"/>
      <dgm:spPr/>
    </dgm:pt>
    <dgm:pt modelId="{E2FFD8A3-04B2-4276-A6EE-8F012EA36F3C}" type="pres">
      <dgm:prSet presAssocID="{71337367-96F7-4049-80A1-F8C79BDBE1F0}" presName="ParentText" presStyleLbl="node1" presStyleIdx="0" presStyleCnt="4" custScaleX="209560" custLinFactNeighborX="12813" custLinFactNeighborY="-773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9060EB-950C-48E5-91A5-34CF825E1C9E}" type="pres">
      <dgm:prSet presAssocID="{71337367-96F7-4049-80A1-F8C79BDBE1F0}" presName="ChildText" presStyleLbl="revTx" presStyleIdx="0" presStyleCnt="4" custScaleX="198162" custLinFactX="71288" custLinFactY="-6244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F8F8A6-896F-4B90-83EB-9385F21834A5}" type="pres">
      <dgm:prSet presAssocID="{A1CD789B-0C23-4E4F-9AEC-DCBE822C8B01}" presName="sibTrans" presStyleCnt="0"/>
      <dgm:spPr/>
    </dgm:pt>
    <dgm:pt modelId="{C75C19A5-0863-47FA-A001-9CF1B0653A0E}" type="pres">
      <dgm:prSet presAssocID="{30DAEE81-3AAA-493A-9A6A-8192949A1B8C}" presName="composite" presStyleCnt="0"/>
      <dgm:spPr/>
    </dgm:pt>
    <dgm:pt modelId="{DF7D9EBD-63AC-40EF-A64C-EF94CE209005}" type="pres">
      <dgm:prSet presAssocID="{30DAEE81-3AAA-493A-9A6A-8192949A1B8C}" presName="bentUpArrow1" presStyleLbl="alignImgPlace1" presStyleIdx="1" presStyleCnt="3" custScaleY="149320" custLinFactX="-11005" custLinFactNeighborX="-100000" custLinFactNeighborY="-48901"/>
      <dgm:spPr/>
    </dgm:pt>
    <dgm:pt modelId="{4ECAB11C-7629-44C5-AF40-91EE79189337}" type="pres">
      <dgm:prSet presAssocID="{30DAEE81-3AAA-493A-9A6A-8192949A1B8C}" presName="ParentText" presStyleLbl="node1" presStyleIdx="1" presStyleCnt="4" custScaleX="286277" custScaleY="158785" custLinFactNeighborX="-11348" custLinFactNeighborY="-575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38BCFD-6ECD-4D28-8AA7-9163153DDD18}" type="pres">
      <dgm:prSet presAssocID="{30DAEE81-3AAA-493A-9A6A-8192949A1B8C}" presName="ChildText" presStyleLbl="revTx" presStyleIdx="1" presStyleCnt="4" custScaleX="130067" custLinFactX="41223" custLinFactNeighborX="100000" custLinFactNeighborY="-921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5FDEF4-FF5D-442F-8422-F237089AEA4B}" type="pres">
      <dgm:prSet presAssocID="{864FE181-0E95-459F-ADC1-9EF2A75597EA}" presName="sibTrans" presStyleCnt="0"/>
      <dgm:spPr/>
    </dgm:pt>
    <dgm:pt modelId="{979A058A-A239-4190-B899-E3020FC8A062}" type="pres">
      <dgm:prSet presAssocID="{97042925-B4AE-40A8-9AFC-B32116042FA2}" presName="composite" presStyleCnt="0"/>
      <dgm:spPr/>
    </dgm:pt>
    <dgm:pt modelId="{5E048600-54E7-4A1E-8320-BDFB292D124B}" type="pres">
      <dgm:prSet presAssocID="{97042925-B4AE-40A8-9AFC-B32116042FA2}" presName="bentUpArrow1" presStyleLbl="alignImgPlace1" presStyleIdx="2" presStyleCnt="3" custScaleX="97370" custScaleY="128544" custLinFactX="-4251" custLinFactNeighborX="-100000" custLinFactNeighborY="-1216"/>
      <dgm:spPr/>
    </dgm:pt>
    <dgm:pt modelId="{11093E54-2B35-42A1-99C1-BB0D760A2B50}" type="pres">
      <dgm:prSet presAssocID="{97042925-B4AE-40A8-9AFC-B32116042FA2}" presName="ParentText" presStyleLbl="node1" presStyleIdx="2" presStyleCnt="4" custScaleX="227282" custScaleY="217583" custLinFactNeighborX="-36018" custLinFactNeighborY="-365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38FF88-F068-4B8A-A5BC-E4F754EDE14A}" type="pres">
      <dgm:prSet presAssocID="{97042925-B4AE-40A8-9AFC-B32116042FA2}" presName="ChildText" presStyleLbl="revTx" presStyleIdx="2" presStyleCnt="4" custScaleX="217753" custLinFactNeighborX="87607" custLinFactNeighborY="-558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658FA8-CE0E-4125-A3E3-0E71E306BA84}" type="pres">
      <dgm:prSet presAssocID="{B5983446-E077-47C4-89AA-57EDE05F0AFD}" presName="sibTrans" presStyleCnt="0"/>
      <dgm:spPr/>
    </dgm:pt>
    <dgm:pt modelId="{683766BE-2E63-4A1B-8269-6409F97B0D61}" type="pres">
      <dgm:prSet presAssocID="{9FC18257-60AE-4ECB-88ED-A204AD0610C6}" presName="composite" presStyleCnt="0"/>
      <dgm:spPr/>
    </dgm:pt>
    <dgm:pt modelId="{EC52421F-FD33-4291-BF89-95B3FF8CDEFF}" type="pres">
      <dgm:prSet presAssocID="{9FC18257-60AE-4ECB-88ED-A204AD0610C6}" presName="ParentText" presStyleLbl="node1" presStyleIdx="3" presStyleCnt="4" custScaleX="166473" custScaleY="153173" custLinFactNeighborX="-67227" custLinFactNeighborY="212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560F34-2788-4178-83E4-F0BFC6E0E976}" type="pres">
      <dgm:prSet presAssocID="{9FC18257-60AE-4ECB-88ED-A204AD0610C6}" presName="FinalChildText" presStyleLbl="revTx" presStyleIdx="3" presStyleCnt="4" custScaleX="234874" custLinFactNeighborX="5538" custLinFactNeighborY="131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E4E79A7-ADA6-4053-A690-82807ABF04CF}" srcId="{71337367-96F7-4049-80A1-F8C79BDBE1F0}" destId="{A4CFD37F-EC98-43C8-A40E-E0BF246E47F1}" srcOrd="0" destOrd="0" parTransId="{0D95A72C-9839-476C-A5A1-EEEE28CF4562}" sibTransId="{BD845F15-1100-453A-8961-AC49F4049242}"/>
    <dgm:cxn modelId="{31ABA0A0-CA65-43A5-BC49-7404CEDDEDD0}" type="presOf" srcId="{B4CB61D2-B85E-447D-A6CE-B11E10BC0206}" destId="{3438BCFD-6ECD-4D28-8AA7-9163153DDD18}" srcOrd="0" destOrd="0" presId="urn:microsoft.com/office/officeart/2005/8/layout/StepDownProcess"/>
    <dgm:cxn modelId="{AE848134-6617-45AB-AAB5-DF9A4A883E50}" type="presOf" srcId="{A4CFD37F-EC98-43C8-A40E-E0BF246E47F1}" destId="{659060EB-950C-48E5-91A5-34CF825E1C9E}" srcOrd="0" destOrd="0" presId="urn:microsoft.com/office/officeart/2005/8/layout/StepDownProcess"/>
    <dgm:cxn modelId="{CDBA6118-2C87-49FE-97A7-46C5A740CD3D}" type="presOf" srcId="{71337367-96F7-4049-80A1-F8C79BDBE1F0}" destId="{E2FFD8A3-04B2-4276-A6EE-8F012EA36F3C}" srcOrd="0" destOrd="0" presId="urn:microsoft.com/office/officeart/2005/8/layout/StepDownProcess"/>
    <dgm:cxn modelId="{A1FB7A19-CFE5-4AA4-9087-F61E51A47289}" type="presOf" srcId="{9FC18257-60AE-4ECB-88ED-A204AD0610C6}" destId="{EC52421F-FD33-4291-BF89-95B3FF8CDEFF}" srcOrd="0" destOrd="0" presId="urn:microsoft.com/office/officeart/2005/8/layout/StepDownProcess"/>
    <dgm:cxn modelId="{6BA142BA-7C55-4BD6-98B1-DF8C8D01F4E2}" srcId="{9FC18257-60AE-4ECB-88ED-A204AD0610C6}" destId="{9C577FA2-9CFB-4FAF-9D9B-D59EAC442135}" srcOrd="0" destOrd="0" parTransId="{FA6C8977-7BC3-45AF-90B6-CCF32A5B857A}" sibTransId="{C72EE06B-5B2F-4DD6-A449-3CFAD034CA6D}"/>
    <dgm:cxn modelId="{C2F49C56-34AE-4662-BF97-3143AD9CAD56}" type="presOf" srcId="{30DAEE81-3AAA-493A-9A6A-8192949A1B8C}" destId="{4ECAB11C-7629-44C5-AF40-91EE79189337}" srcOrd="0" destOrd="0" presId="urn:microsoft.com/office/officeart/2005/8/layout/StepDownProcess"/>
    <dgm:cxn modelId="{200AA4DF-8625-4D62-848D-AD82EF3A397F}" type="presOf" srcId="{97042925-B4AE-40A8-9AFC-B32116042FA2}" destId="{11093E54-2B35-42A1-99C1-BB0D760A2B50}" srcOrd="0" destOrd="0" presId="urn:microsoft.com/office/officeart/2005/8/layout/StepDownProcess"/>
    <dgm:cxn modelId="{02823308-FC2A-482F-8D02-36F423ED23C9}" type="presOf" srcId="{9C577FA2-9CFB-4FAF-9D9B-D59EAC442135}" destId="{67560F34-2788-4178-83E4-F0BFC6E0E976}" srcOrd="0" destOrd="0" presId="urn:microsoft.com/office/officeart/2005/8/layout/StepDownProcess"/>
    <dgm:cxn modelId="{AF011EBF-100A-452D-B335-754E44D9DEE9}" srcId="{E1C6F48D-EDCF-4AB4-B08C-DF83D5B97DDE}" destId="{97042925-B4AE-40A8-9AFC-B32116042FA2}" srcOrd="2" destOrd="0" parTransId="{414F0634-C439-4F5B-B099-BB8491F3DB18}" sibTransId="{B5983446-E077-47C4-89AA-57EDE05F0AFD}"/>
    <dgm:cxn modelId="{157849F7-A0CA-41EF-8C8C-ED97E9B11FFB}" srcId="{97042925-B4AE-40A8-9AFC-B32116042FA2}" destId="{C45CAD07-17FF-41F9-8BF5-FDB85122B91C}" srcOrd="0" destOrd="0" parTransId="{E2F58EFB-0725-4C11-AF23-A8CE0B90AD60}" sibTransId="{8433F8D8-0D2F-45B4-A2B1-6CE5C8C9905C}"/>
    <dgm:cxn modelId="{4093A194-A75A-422F-930D-D216D9764091}" type="presOf" srcId="{C45CAD07-17FF-41F9-8BF5-FDB85122B91C}" destId="{E538FF88-F068-4B8A-A5BC-E4F754EDE14A}" srcOrd="0" destOrd="0" presId="urn:microsoft.com/office/officeart/2005/8/layout/StepDownProcess"/>
    <dgm:cxn modelId="{B2016036-0B52-4CD0-80E3-A9EF56DE40AB}" srcId="{E1C6F48D-EDCF-4AB4-B08C-DF83D5B97DDE}" destId="{71337367-96F7-4049-80A1-F8C79BDBE1F0}" srcOrd="0" destOrd="0" parTransId="{1FDB9D39-8978-45E2-B7A0-47F5B2BD7786}" sibTransId="{A1CD789B-0C23-4E4F-9AEC-DCBE822C8B01}"/>
    <dgm:cxn modelId="{74FDBB43-67F1-4F0D-8072-07C12FA9555B}" srcId="{E1C6F48D-EDCF-4AB4-B08C-DF83D5B97DDE}" destId="{9FC18257-60AE-4ECB-88ED-A204AD0610C6}" srcOrd="3" destOrd="0" parTransId="{B41BF060-D4D8-41DE-8FCC-E6760BDDCF30}" sibTransId="{7E8E5BE8-8FD5-4F11-B873-0C2A8BC7742E}"/>
    <dgm:cxn modelId="{2941426C-7B89-429D-BDD1-0C420C4C7174}" srcId="{30DAEE81-3AAA-493A-9A6A-8192949A1B8C}" destId="{B4CB61D2-B85E-447D-A6CE-B11E10BC0206}" srcOrd="0" destOrd="0" parTransId="{747457CE-13F1-42A7-98CF-26E8ACE7B3E4}" sibTransId="{9421752B-0187-4227-B41B-ECFF16574139}"/>
    <dgm:cxn modelId="{9099372E-23BB-40A8-A110-628E79944E99}" srcId="{E1C6F48D-EDCF-4AB4-B08C-DF83D5B97DDE}" destId="{30DAEE81-3AAA-493A-9A6A-8192949A1B8C}" srcOrd="1" destOrd="0" parTransId="{F64A16AD-863B-4D53-9907-9A3229959EAE}" sibTransId="{864FE181-0E95-459F-ADC1-9EF2A75597EA}"/>
    <dgm:cxn modelId="{E69F9857-DA82-46DA-B718-7FDC218C5252}" type="presOf" srcId="{E1C6F48D-EDCF-4AB4-B08C-DF83D5B97DDE}" destId="{C84A646C-C0E0-46F3-A24C-B2FBD9AD0AB1}" srcOrd="0" destOrd="0" presId="urn:microsoft.com/office/officeart/2005/8/layout/StepDownProcess"/>
    <dgm:cxn modelId="{BA1CD18E-86B9-485E-95BF-90E72CB1C794}" type="presParOf" srcId="{C84A646C-C0E0-46F3-A24C-B2FBD9AD0AB1}" destId="{81A0A07F-9880-4814-A39D-AF122413F1F3}" srcOrd="0" destOrd="0" presId="urn:microsoft.com/office/officeart/2005/8/layout/StepDownProcess"/>
    <dgm:cxn modelId="{E5C562EB-D7AB-4DDA-A71A-0C4F8E914B3B}" type="presParOf" srcId="{81A0A07F-9880-4814-A39D-AF122413F1F3}" destId="{828A8684-551E-4F77-9526-00A10D2E37D6}" srcOrd="0" destOrd="0" presId="urn:microsoft.com/office/officeart/2005/8/layout/StepDownProcess"/>
    <dgm:cxn modelId="{AAF6E9DD-A5D4-4E73-9928-14886E062D57}" type="presParOf" srcId="{81A0A07F-9880-4814-A39D-AF122413F1F3}" destId="{E2FFD8A3-04B2-4276-A6EE-8F012EA36F3C}" srcOrd="1" destOrd="0" presId="urn:microsoft.com/office/officeart/2005/8/layout/StepDownProcess"/>
    <dgm:cxn modelId="{DA8D9404-A256-406C-BAF7-6A7EAB3513F5}" type="presParOf" srcId="{81A0A07F-9880-4814-A39D-AF122413F1F3}" destId="{659060EB-950C-48E5-91A5-34CF825E1C9E}" srcOrd="2" destOrd="0" presId="urn:microsoft.com/office/officeart/2005/8/layout/StepDownProcess"/>
    <dgm:cxn modelId="{04390F6A-6501-46B7-BD30-9899CA9C00A8}" type="presParOf" srcId="{C84A646C-C0E0-46F3-A24C-B2FBD9AD0AB1}" destId="{33F8F8A6-896F-4B90-83EB-9385F21834A5}" srcOrd="1" destOrd="0" presId="urn:microsoft.com/office/officeart/2005/8/layout/StepDownProcess"/>
    <dgm:cxn modelId="{63AC37E4-30C4-481F-8BBB-74CC8955BD05}" type="presParOf" srcId="{C84A646C-C0E0-46F3-A24C-B2FBD9AD0AB1}" destId="{C75C19A5-0863-47FA-A001-9CF1B0653A0E}" srcOrd="2" destOrd="0" presId="urn:microsoft.com/office/officeart/2005/8/layout/StepDownProcess"/>
    <dgm:cxn modelId="{B046D94D-E029-4676-BDD9-648785713C01}" type="presParOf" srcId="{C75C19A5-0863-47FA-A001-9CF1B0653A0E}" destId="{DF7D9EBD-63AC-40EF-A64C-EF94CE209005}" srcOrd="0" destOrd="0" presId="urn:microsoft.com/office/officeart/2005/8/layout/StepDownProcess"/>
    <dgm:cxn modelId="{E478138D-2CB6-4D05-A438-0A2DE5C60B7F}" type="presParOf" srcId="{C75C19A5-0863-47FA-A001-9CF1B0653A0E}" destId="{4ECAB11C-7629-44C5-AF40-91EE79189337}" srcOrd="1" destOrd="0" presId="urn:microsoft.com/office/officeart/2005/8/layout/StepDownProcess"/>
    <dgm:cxn modelId="{EB26A537-050A-446A-A8A9-B961194E57B3}" type="presParOf" srcId="{C75C19A5-0863-47FA-A001-9CF1B0653A0E}" destId="{3438BCFD-6ECD-4D28-8AA7-9163153DDD18}" srcOrd="2" destOrd="0" presId="urn:microsoft.com/office/officeart/2005/8/layout/StepDownProcess"/>
    <dgm:cxn modelId="{88E18789-68FC-4225-ADC5-D2C0442BBAD8}" type="presParOf" srcId="{C84A646C-C0E0-46F3-A24C-B2FBD9AD0AB1}" destId="{275FDEF4-FF5D-442F-8422-F237089AEA4B}" srcOrd="3" destOrd="0" presId="urn:microsoft.com/office/officeart/2005/8/layout/StepDownProcess"/>
    <dgm:cxn modelId="{8FD57D5A-B060-4D41-8DA1-650F7AF8663E}" type="presParOf" srcId="{C84A646C-C0E0-46F3-A24C-B2FBD9AD0AB1}" destId="{979A058A-A239-4190-B899-E3020FC8A062}" srcOrd="4" destOrd="0" presId="urn:microsoft.com/office/officeart/2005/8/layout/StepDownProcess"/>
    <dgm:cxn modelId="{45806A7C-1E02-4252-8FDC-AE25E273AA6B}" type="presParOf" srcId="{979A058A-A239-4190-B899-E3020FC8A062}" destId="{5E048600-54E7-4A1E-8320-BDFB292D124B}" srcOrd="0" destOrd="0" presId="urn:microsoft.com/office/officeart/2005/8/layout/StepDownProcess"/>
    <dgm:cxn modelId="{D7AE7079-4F89-4C53-BA23-7B9B0FC8336C}" type="presParOf" srcId="{979A058A-A239-4190-B899-E3020FC8A062}" destId="{11093E54-2B35-42A1-99C1-BB0D760A2B50}" srcOrd="1" destOrd="0" presId="urn:microsoft.com/office/officeart/2005/8/layout/StepDownProcess"/>
    <dgm:cxn modelId="{A0B12EF5-A90C-409B-8CC9-86F56EAB74BE}" type="presParOf" srcId="{979A058A-A239-4190-B899-E3020FC8A062}" destId="{E538FF88-F068-4B8A-A5BC-E4F754EDE14A}" srcOrd="2" destOrd="0" presId="urn:microsoft.com/office/officeart/2005/8/layout/StepDownProcess"/>
    <dgm:cxn modelId="{F789F870-8D94-494A-A12C-8A9B8F504660}" type="presParOf" srcId="{C84A646C-C0E0-46F3-A24C-B2FBD9AD0AB1}" destId="{D8658FA8-CE0E-4125-A3E3-0E71E306BA84}" srcOrd="5" destOrd="0" presId="urn:microsoft.com/office/officeart/2005/8/layout/StepDownProcess"/>
    <dgm:cxn modelId="{B3FFA037-21ED-4279-A906-EE709C4C1153}" type="presParOf" srcId="{C84A646C-C0E0-46F3-A24C-B2FBD9AD0AB1}" destId="{683766BE-2E63-4A1B-8269-6409F97B0D61}" srcOrd="6" destOrd="0" presId="urn:microsoft.com/office/officeart/2005/8/layout/StepDownProcess"/>
    <dgm:cxn modelId="{238AEAA7-3908-4364-93C7-81148D1DAA5E}" type="presParOf" srcId="{683766BE-2E63-4A1B-8269-6409F97B0D61}" destId="{EC52421F-FD33-4291-BF89-95B3FF8CDEFF}" srcOrd="0" destOrd="0" presId="urn:microsoft.com/office/officeart/2005/8/layout/StepDownProcess"/>
    <dgm:cxn modelId="{FE5839C5-A4C3-4AFC-9EE6-DA0027C5DE55}" type="presParOf" srcId="{683766BE-2E63-4A1B-8269-6409F97B0D61}" destId="{67560F34-2788-4178-83E4-F0BFC6E0E97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E6DED7D-DAA7-45A9-A893-E0DDB4C5C101}" type="doc">
      <dgm:prSet loTypeId="urn:microsoft.com/office/officeart/2005/8/layout/balance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ACB705B-551D-4354-92D7-EE4B7D254C5B}">
      <dgm:prSet phldrT="[Texto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Manejo eficiente de recursos</a:t>
          </a:r>
        </a:p>
      </dgm:t>
    </dgm:pt>
    <dgm:pt modelId="{2035E2F2-6A79-4106-A028-5F4C19A9C0D4}" type="parTrans" cxnId="{A8969E20-52BC-49F4-B5FD-A6F9FAEA16C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0F8B13-8CF7-435C-9DEB-6F24756DBF3B}" type="sibTrans" cxnId="{A8969E20-52BC-49F4-B5FD-A6F9FAEA16C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5CDE1-FBC6-45D3-8FFA-5B8849147AF5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Emisiones de residuos.</a:t>
          </a:r>
        </a:p>
      </dgm:t>
    </dgm:pt>
    <dgm:pt modelId="{23358592-4768-4D5F-983C-F67D31E954AF}" type="parTrans" cxnId="{EECAF1C1-A3A6-49C3-83DF-DAFC3C33910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F36608-7DBB-41C8-A513-5DAE555915C9}" type="sibTrans" cxnId="{EECAF1C1-A3A6-49C3-83DF-DAFC3C33910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7B094-5E55-482D-B8D6-A118666C3747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Consumo de agua.</a:t>
          </a:r>
        </a:p>
      </dgm:t>
    </dgm:pt>
    <dgm:pt modelId="{2AB47AB7-D18E-4145-B062-B19C8EE987DE}" type="parTrans" cxnId="{1A074AED-0287-4E2D-A1D8-6E46C0BF760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DA7AF-BB67-4A64-BF65-AC52B9B51A1D}" type="sibTrans" cxnId="{1A074AED-0287-4E2D-A1D8-6E46C0BF760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A38A3E-3F66-4FC8-8447-3B64E0B73310}">
      <dgm:prSet phldrT="[Texto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Menos significativo</a:t>
          </a:r>
        </a:p>
      </dgm:t>
    </dgm:pt>
    <dgm:pt modelId="{0DD476A0-67E2-4663-A1F4-D5CF289DF016}" type="parTrans" cxnId="{98109833-FC72-4EED-9F13-CE2FF66CA29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EEC6E-52BE-4A30-9A30-8D2318FC5C28}" type="sibTrans" cxnId="{98109833-FC72-4EED-9F13-CE2FF66CA29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ED4A9D-45A4-4EFB-80AD-DF9C5BCE6E5F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Consumo eléctrico.</a:t>
          </a:r>
        </a:p>
      </dgm:t>
    </dgm:pt>
    <dgm:pt modelId="{4C54F622-E159-48BB-BB0F-E39A1B07CC02}" type="parTrans" cxnId="{8AB327D3-F5DE-492C-92B9-3ED987261C9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B7AF9-8878-4C2C-9A7E-8FEBD31B82A4}" type="sibTrans" cxnId="{8AB327D3-F5DE-492C-92B9-3ED987261C9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DD15B-6406-4922-B1F8-E43F63853BCC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Políticas y fundamentos.</a:t>
          </a:r>
        </a:p>
      </dgm:t>
    </dgm:pt>
    <dgm:pt modelId="{8BA8666B-13A0-4059-A056-67E0D1A471D0}" type="parTrans" cxnId="{86CBF9E1-9E20-4A59-918D-3C89B8CC1D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0F6761-8958-471C-9F9A-445896FEB40C}" type="sibTrans" cxnId="{86CBF9E1-9E20-4A59-918D-3C89B8CC1D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F9E69-D3E2-4FE4-BDF8-DE1D0D42433E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Tratamiento de aguas.</a:t>
          </a:r>
        </a:p>
      </dgm:t>
    </dgm:pt>
    <dgm:pt modelId="{D66115A3-6CBD-4126-839D-CDFBF8BFF2B2}" type="parTrans" cxnId="{753A049A-6387-4E42-947A-AA2209F7DD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EB54C4-F89A-4634-B146-5585A8762077}" type="sibTrans" cxnId="{753A049A-6387-4E42-947A-AA2209F7DD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58C316-5524-466F-A1ED-AAB296EF2AEC}" type="pres">
      <dgm:prSet presAssocID="{2E6DED7D-DAA7-45A9-A893-E0DDB4C5C101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9921CA-44C0-4E40-940F-0D3C27AFEFF7}" type="pres">
      <dgm:prSet presAssocID="{2E6DED7D-DAA7-45A9-A893-E0DDB4C5C101}" presName="dummyMaxCanvas" presStyleCnt="0"/>
      <dgm:spPr/>
    </dgm:pt>
    <dgm:pt modelId="{7CAF17F2-DA6E-4B05-B2C2-A0DF8EE818A2}" type="pres">
      <dgm:prSet presAssocID="{2E6DED7D-DAA7-45A9-A893-E0DDB4C5C101}" presName="parentComposite" presStyleCnt="0"/>
      <dgm:spPr/>
    </dgm:pt>
    <dgm:pt modelId="{637F3EE7-07B5-4CA2-9470-F0197CD4E390}" type="pres">
      <dgm:prSet presAssocID="{2E6DED7D-DAA7-45A9-A893-E0DDB4C5C101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ES"/>
        </a:p>
      </dgm:t>
    </dgm:pt>
    <dgm:pt modelId="{83031CA9-B93E-4B55-A060-039D1CD956FF}" type="pres">
      <dgm:prSet presAssocID="{2E6DED7D-DAA7-45A9-A893-E0DDB4C5C101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ES"/>
        </a:p>
      </dgm:t>
    </dgm:pt>
    <dgm:pt modelId="{89ED20B3-CCFE-42E7-9641-179C59E3FF9F}" type="pres">
      <dgm:prSet presAssocID="{2E6DED7D-DAA7-45A9-A893-E0DDB4C5C101}" presName="childrenComposite" presStyleCnt="0"/>
      <dgm:spPr/>
    </dgm:pt>
    <dgm:pt modelId="{906442DC-70AA-40BC-AA16-6C232B934AEF}" type="pres">
      <dgm:prSet presAssocID="{2E6DED7D-DAA7-45A9-A893-E0DDB4C5C101}" presName="dummyMaxCanvas_ChildArea" presStyleCnt="0"/>
      <dgm:spPr/>
    </dgm:pt>
    <dgm:pt modelId="{78812873-3E90-462D-A15D-10AF9F2AE874}" type="pres">
      <dgm:prSet presAssocID="{2E6DED7D-DAA7-45A9-A893-E0DDB4C5C101}" presName="fulcrum" presStyleLbl="alignAccFollowNode1" presStyleIdx="2" presStyleCnt="4"/>
      <dgm:spPr>
        <a:solidFill>
          <a:srgbClr val="7A3D00">
            <a:alpha val="89804"/>
          </a:srgbClr>
        </a:solidFill>
        <a:ln>
          <a:solidFill>
            <a:schemeClr val="bg2">
              <a:lumMod val="10000"/>
            </a:schemeClr>
          </a:solidFill>
        </a:ln>
      </dgm:spPr>
    </dgm:pt>
    <dgm:pt modelId="{834EC3CC-BA01-4799-B701-E218AF742A61}" type="pres">
      <dgm:prSet presAssocID="{2E6DED7D-DAA7-45A9-A893-E0DDB4C5C101}" presName="balance_32" presStyleLbl="alignAccFollowNode1" presStyleIdx="3" presStyleCnt="4">
        <dgm:presLayoutVars>
          <dgm:bulletEnabled val="1"/>
        </dgm:presLayoutVars>
      </dgm:prSet>
      <dgm:spPr>
        <a:solidFill>
          <a:srgbClr val="7A3D00">
            <a:alpha val="89804"/>
          </a:srgbClr>
        </a:solidFill>
        <a:ln>
          <a:solidFill>
            <a:schemeClr val="bg2">
              <a:lumMod val="10000"/>
            </a:schemeClr>
          </a:solidFill>
        </a:ln>
      </dgm:spPr>
    </dgm:pt>
    <dgm:pt modelId="{10D0F26E-0803-4606-893E-9AE58CD822F1}" type="pres">
      <dgm:prSet presAssocID="{2E6DED7D-DAA7-45A9-A893-E0DDB4C5C101}" presName="left_32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59B28B-20DC-4469-9A33-D238F7E58658}" type="pres">
      <dgm:prSet presAssocID="{2E6DED7D-DAA7-45A9-A893-E0DDB4C5C101}" presName="left_32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BE6973-06A1-438E-AE21-7AC3D2BC7BA1}" type="pres">
      <dgm:prSet presAssocID="{2E6DED7D-DAA7-45A9-A893-E0DDB4C5C101}" presName="left_32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E70727-B7C6-4C71-8842-FEE8773844FE}" type="pres">
      <dgm:prSet presAssocID="{2E6DED7D-DAA7-45A9-A893-E0DDB4C5C101}" presName="right_32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403CCF-CEBC-4D74-9DA6-6B35AF6F0C28}" type="pres">
      <dgm:prSet presAssocID="{2E6DED7D-DAA7-45A9-A893-E0DDB4C5C101}" presName="right_32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3A049A-6387-4E42-947A-AA2209F7DD6C}" srcId="{5EA38A3E-3F66-4FC8-8447-3B64E0B73310}" destId="{F39F9E69-D3E2-4FE4-BDF8-DE1D0D42433E}" srcOrd="1" destOrd="0" parTransId="{D66115A3-6CBD-4126-839D-CDFBF8BFF2B2}" sibTransId="{5BEB54C4-F89A-4634-B146-5585A8762077}"/>
    <dgm:cxn modelId="{8AB327D3-F5DE-492C-92B9-3ED987261C96}" srcId="{5EA38A3E-3F66-4FC8-8447-3B64E0B73310}" destId="{52ED4A9D-45A4-4EFB-80AD-DF9C5BCE6E5F}" srcOrd="0" destOrd="0" parTransId="{4C54F622-E159-48BB-BB0F-E39A1B07CC02}" sibTransId="{20BB7AF9-8878-4C2C-9A7E-8FEBD31B82A4}"/>
    <dgm:cxn modelId="{A8969E20-52BC-49F4-B5FD-A6F9FAEA16CF}" srcId="{2E6DED7D-DAA7-45A9-A893-E0DDB4C5C101}" destId="{DACB705B-551D-4354-92D7-EE4B7D254C5B}" srcOrd="0" destOrd="0" parTransId="{2035E2F2-6A79-4106-A028-5F4C19A9C0D4}" sibTransId="{E00F8B13-8CF7-435C-9DEB-6F24756DBF3B}"/>
    <dgm:cxn modelId="{DB82A30F-2F4C-43A7-AE5C-AD2A84BFB275}" type="presOf" srcId="{48A7B094-5E55-482D-B8D6-A118666C3747}" destId="{DF59B28B-20DC-4469-9A33-D238F7E58658}" srcOrd="0" destOrd="0" presId="urn:microsoft.com/office/officeart/2005/8/layout/balance1"/>
    <dgm:cxn modelId="{7119FFF4-7767-444B-8B7A-36AC3E2CDFB3}" type="presOf" srcId="{9C35CDE1-FBC6-45D3-8FFA-5B8849147AF5}" destId="{10D0F26E-0803-4606-893E-9AE58CD822F1}" srcOrd="0" destOrd="0" presId="urn:microsoft.com/office/officeart/2005/8/layout/balance1"/>
    <dgm:cxn modelId="{385C86BC-8C2B-4F4B-BC3D-03A484E7E16E}" type="presOf" srcId="{671DD15B-6406-4922-B1F8-E43F63853BCC}" destId="{76BE6973-06A1-438E-AE21-7AC3D2BC7BA1}" srcOrd="0" destOrd="0" presId="urn:microsoft.com/office/officeart/2005/8/layout/balance1"/>
    <dgm:cxn modelId="{98109833-FC72-4EED-9F13-CE2FF66CA29E}" srcId="{2E6DED7D-DAA7-45A9-A893-E0DDB4C5C101}" destId="{5EA38A3E-3F66-4FC8-8447-3B64E0B73310}" srcOrd="1" destOrd="0" parTransId="{0DD476A0-67E2-4663-A1F4-D5CF289DF016}" sibTransId="{359EEC6E-52BE-4A30-9A30-8D2318FC5C28}"/>
    <dgm:cxn modelId="{B7FB4306-0322-499C-A6AF-5C002DA4638A}" type="presOf" srcId="{52ED4A9D-45A4-4EFB-80AD-DF9C5BCE6E5F}" destId="{24E70727-B7C6-4C71-8842-FEE8773844FE}" srcOrd="0" destOrd="0" presId="urn:microsoft.com/office/officeart/2005/8/layout/balance1"/>
    <dgm:cxn modelId="{86CBF9E1-9E20-4A59-918D-3C89B8CC1DD0}" srcId="{DACB705B-551D-4354-92D7-EE4B7D254C5B}" destId="{671DD15B-6406-4922-B1F8-E43F63853BCC}" srcOrd="2" destOrd="0" parTransId="{8BA8666B-13A0-4059-A056-67E0D1A471D0}" sibTransId="{0A0F6761-8958-471C-9F9A-445896FEB40C}"/>
    <dgm:cxn modelId="{332F6F29-8EFC-44FA-B513-0C07F6933A37}" type="presOf" srcId="{5EA38A3E-3F66-4FC8-8447-3B64E0B73310}" destId="{83031CA9-B93E-4B55-A060-039D1CD956FF}" srcOrd="0" destOrd="0" presId="urn:microsoft.com/office/officeart/2005/8/layout/balance1"/>
    <dgm:cxn modelId="{69378D1F-8438-45EE-95DA-9CE057037EE4}" type="presOf" srcId="{2E6DED7D-DAA7-45A9-A893-E0DDB4C5C101}" destId="{2F58C316-5524-466F-A1ED-AAB296EF2AEC}" srcOrd="0" destOrd="0" presId="urn:microsoft.com/office/officeart/2005/8/layout/balance1"/>
    <dgm:cxn modelId="{EECAF1C1-A3A6-49C3-83DF-DAFC3C339107}" srcId="{DACB705B-551D-4354-92D7-EE4B7D254C5B}" destId="{9C35CDE1-FBC6-45D3-8FFA-5B8849147AF5}" srcOrd="0" destOrd="0" parTransId="{23358592-4768-4D5F-983C-F67D31E954AF}" sibTransId="{F2F36608-7DBB-41C8-A513-5DAE555915C9}"/>
    <dgm:cxn modelId="{C57CCB3E-98E9-49B3-B2DA-812560EFAE10}" type="presOf" srcId="{DACB705B-551D-4354-92D7-EE4B7D254C5B}" destId="{637F3EE7-07B5-4CA2-9470-F0197CD4E390}" srcOrd="0" destOrd="0" presId="urn:microsoft.com/office/officeart/2005/8/layout/balance1"/>
    <dgm:cxn modelId="{1A074AED-0287-4E2D-A1D8-6E46C0BF760F}" srcId="{DACB705B-551D-4354-92D7-EE4B7D254C5B}" destId="{48A7B094-5E55-482D-B8D6-A118666C3747}" srcOrd="1" destOrd="0" parTransId="{2AB47AB7-D18E-4145-B062-B19C8EE987DE}" sibTransId="{F39DA7AF-BB67-4A64-BF65-AC52B9B51A1D}"/>
    <dgm:cxn modelId="{8AED84CC-B028-4A6B-9F78-2055D71F829D}" type="presOf" srcId="{F39F9E69-D3E2-4FE4-BDF8-DE1D0D42433E}" destId="{C8403CCF-CEBC-4D74-9DA6-6B35AF6F0C28}" srcOrd="0" destOrd="0" presId="urn:microsoft.com/office/officeart/2005/8/layout/balance1"/>
    <dgm:cxn modelId="{86377199-5839-4FE4-9C6E-263E1413410B}" type="presParOf" srcId="{2F58C316-5524-466F-A1ED-AAB296EF2AEC}" destId="{6E9921CA-44C0-4E40-940F-0D3C27AFEFF7}" srcOrd="0" destOrd="0" presId="urn:microsoft.com/office/officeart/2005/8/layout/balance1"/>
    <dgm:cxn modelId="{F1E4C24F-E852-4294-ADFE-631EB526C2CE}" type="presParOf" srcId="{2F58C316-5524-466F-A1ED-AAB296EF2AEC}" destId="{7CAF17F2-DA6E-4B05-B2C2-A0DF8EE818A2}" srcOrd="1" destOrd="0" presId="urn:microsoft.com/office/officeart/2005/8/layout/balance1"/>
    <dgm:cxn modelId="{131578BA-35FA-4AF1-9574-B10348B7BF0C}" type="presParOf" srcId="{7CAF17F2-DA6E-4B05-B2C2-A0DF8EE818A2}" destId="{637F3EE7-07B5-4CA2-9470-F0197CD4E390}" srcOrd="0" destOrd="0" presId="urn:microsoft.com/office/officeart/2005/8/layout/balance1"/>
    <dgm:cxn modelId="{BC0951B3-2050-4626-95F4-ADA7D86F306E}" type="presParOf" srcId="{7CAF17F2-DA6E-4B05-B2C2-A0DF8EE818A2}" destId="{83031CA9-B93E-4B55-A060-039D1CD956FF}" srcOrd="1" destOrd="0" presId="urn:microsoft.com/office/officeart/2005/8/layout/balance1"/>
    <dgm:cxn modelId="{EA78F8D8-A1EF-493F-9BD1-137969D1236E}" type="presParOf" srcId="{2F58C316-5524-466F-A1ED-AAB296EF2AEC}" destId="{89ED20B3-CCFE-42E7-9641-179C59E3FF9F}" srcOrd="2" destOrd="0" presId="urn:microsoft.com/office/officeart/2005/8/layout/balance1"/>
    <dgm:cxn modelId="{99F7AF52-BB89-4A05-B56A-B61F1C614994}" type="presParOf" srcId="{89ED20B3-CCFE-42E7-9641-179C59E3FF9F}" destId="{906442DC-70AA-40BC-AA16-6C232B934AEF}" srcOrd="0" destOrd="0" presId="urn:microsoft.com/office/officeart/2005/8/layout/balance1"/>
    <dgm:cxn modelId="{F4715BB8-8B10-4144-9448-48EFDB97E78B}" type="presParOf" srcId="{89ED20B3-CCFE-42E7-9641-179C59E3FF9F}" destId="{78812873-3E90-462D-A15D-10AF9F2AE874}" srcOrd="1" destOrd="0" presId="urn:microsoft.com/office/officeart/2005/8/layout/balance1"/>
    <dgm:cxn modelId="{7E3FA085-38A9-45EE-BA77-B84C53E0FF63}" type="presParOf" srcId="{89ED20B3-CCFE-42E7-9641-179C59E3FF9F}" destId="{834EC3CC-BA01-4799-B701-E218AF742A61}" srcOrd="2" destOrd="0" presId="urn:microsoft.com/office/officeart/2005/8/layout/balance1"/>
    <dgm:cxn modelId="{07DF8A2C-35CE-4AC4-BF59-D953BABAB026}" type="presParOf" srcId="{89ED20B3-CCFE-42E7-9641-179C59E3FF9F}" destId="{10D0F26E-0803-4606-893E-9AE58CD822F1}" srcOrd="3" destOrd="0" presId="urn:microsoft.com/office/officeart/2005/8/layout/balance1"/>
    <dgm:cxn modelId="{218306F3-B2B6-44D4-81D8-3D55A23F9532}" type="presParOf" srcId="{89ED20B3-CCFE-42E7-9641-179C59E3FF9F}" destId="{DF59B28B-20DC-4469-9A33-D238F7E58658}" srcOrd="4" destOrd="0" presId="urn:microsoft.com/office/officeart/2005/8/layout/balance1"/>
    <dgm:cxn modelId="{8D6F2E37-2450-4FDC-8D4C-4D53EFEB73ED}" type="presParOf" srcId="{89ED20B3-CCFE-42E7-9641-179C59E3FF9F}" destId="{76BE6973-06A1-438E-AE21-7AC3D2BC7BA1}" srcOrd="5" destOrd="0" presId="urn:microsoft.com/office/officeart/2005/8/layout/balance1"/>
    <dgm:cxn modelId="{7C833BF5-B0ED-416B-B293-0991FC3671FB}" type="presParOf" srcId="{89ED20B3-CCFE-42E7-9641-179C59E3FF9F}" destId="{24E70727-B7C6-4C71-8842-FEE8773844FE}" srcOrd="6" destOrd="0" presId="urn:microsoft.com/office/officeart/2005/8/layout/balance1"/>
    <dgm:cxn modelId="{41FD8C1C-7E06-48AA-A2FC-22856B98642D}" type="presParOf" srcId="{89ED20B3-CCFE-42E7-9641-179C59E3FF9F}" destId="{C8403CCF-CEBC-4D74-9DA6-6B35AF6F0C28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6C3CC11-73B5-4D04-B9BC-25DED8499737}" type="doc">
      <dgm:prSet loTypeId="urn:microsoft.com/office/officeart/2005/8/layout/arrow4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9E50447-7333-4AFC-AE84-EE9EAB7F1CA8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Beneficios económicos.</a:t>
          </a:r>
          <a:b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Otros elementos de seguridad.</a:t>
          </a:r>
          <a:b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Responsabilidad alimentaria.</a:t>
          </a:r>
          <a:b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(avalan actividad económica)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C3763-AF38-4D59-8BD0-81A9492470A6}" type="parTrans" cxnId="{B311F75F-1DCB-4C0B-BAB3-7D77C2183B2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69D40-BE6F-4972-A2C4-C89881CB9A0D}" type="sibTrans" cxnId="{B311F75F-1DCB-4C0B-BAB3-7D77C2183B2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8DF0D-4DF4-4B3C-9F6B-BC3C77F93A5A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Capacitación.</a:t>
          </a:r>
          <a:b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Involucramiento con la comunidad.</a:t>
          </a:r>
          <a:b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Facilidades en caso de emergencia.</a:t>
          </a:r>
          <a:b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(Voluntario)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E4BD3F-64A1-4EEA-9F97-3426751383C1}" type="parTrans" cxnId="{78F6A662-ABF1-40FE-BA45-28B8C646D2FB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05171E-CD1E-4472-A8FE-8EE17C40E407}" type="sibTrans" cxnId="{78F6A662-ABF1-40FE-BA45-28B8C646D2FB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C3FB8C-F7F7-4B12-95FE-202BA7ED6DF8}" type="pres">
      <dgm:prSet presAssocID="{06C3CC11-73B5-4D04-B9BC-25DED849973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28D23E-EFF2-4C6F-A968-E06896B659A4}" type="pres">
      <dgm:prSet presAssocID="{B9E50447-7333-4AFC-AE84-EE9EAB7F1CA8}" presName="upArrow" presStyleLbl="node1" presStyleIdx="0" presStyleCnt="2"/>
      <dgm:spPr/>
    </dgm:pt>
    <dgm:pt modelId="{FF51EF7E-6CD8-4555-B5B2-F68CA391307E}" type="pres">
      <dgm:prSet presAssocID="{B9E50447-7333-4AFC-AE84-EE9EAB7F1CA8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808FD6-BD88-476A-A57A-FA99CC852876}" type="pres">
      <dgm:prSet presAssocID="{B5D8DF0D-4DF4-4B3C-9F6B-BC3C77F93A5A}" presName="downArrow" presStyleLbl="node1" presStyleIdx="1" presStyleCnt="2"/>
      <dgm:spPr/>
    </dgm:pt>
    <dgm:pt modelId="{A100EE36-529A-42B5-AEC6-405E46FB995A}" type="pres">
      <dgm:prSet presAssocID="{B5D8DF0D-4DF4-4B3C-9F6B-BC3C77F93A5A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11F75F-1DCB-4C0B-BAB3-7D77C2183B23}" srcId="{06C3CC11-73B5-4D04-B9BC-25DED8499737}" destId="{B9E50447-7333-4AFC-AE84-EE9EAB7F1CA8}" srcOrd="0" destOrd="0" parTransId="{D6BC3763-AF38-4D59-8BD0-81A9492470A6}" sibTransId="{F9B69D40-BE6F-4972-A2C4-C89881CB9A0D}"/>
    <dgm:cxn modelId="{70AC0246-4FCA-4CC9-A96F-3757D77EBC9C}" type="presOf" srcId="{B9E50447-7333-4AFC-AE84-EE9EAB7F1CA8}" destId="{FF51EF7E-6CD8-4555-B5B2-F68CA391307E}" srcOrd="0" destOrd="0" presId="urn:microsoft.com/office/officeart/2005/8/layout/arrow4"/>
    <dgm:cxn modelId="{89CBB0F6-38AA-4A57-AEB7-69DA55AC4AC7}" type="presOf" srcId="{06C3CC11-73B5-4D04-B9BC-25DED8499737}" destId="{48C3FB8C-F7F7-4B12-95FE-202BA7ED6DF8}" srcOrd="0" destOrd="0" presId="urn:microsoft.com/office/officeart/2005/8/layout/arrow4"/>
    <dgm:cxn modelId="{78F6A662-ABF1-40FE-BA45-28B8C646D2FB}" srcId="{06C3CC11-73B5-4D04-B9BC-25DED8499737}" destId="{B5D8DF0D-4DF4-4B3C-9F6B-BC3C77F93A5A}" srcOrd="1" destOrd="0" parTransId="{ACE4BD3F-64A1-4EEA-9F97-3426751383C1}" sibTransId="{8A05171E-CD1E-4472-A8FE-8EE17C40E407}"/>
    <dgm:cxn modelId="{41494D25-DAC1-4590-AB20-FF2F46E1D045}" type="presOf" srcId="{B5D8DF0D-4DF4-4B3C-9F6B-BC3C77F93A5A}" destId="{A100EE36-529A-42B5-AEC6-405E46FB995A}" srcOrd="0" destOrd="0" presId="urn:microsoft.com/office/officeart/2005/8/layout/arrow4"/>
    <dgm:cxn modelId="{9B34F3F0-78C1-4929-929C-FC1242AE71C1}" type="presParOf" srcId="{48C3FB8C-F7F7-4B12-95FE-202BA7ED6DF8}" destId="{3028D23E-EFF2-4C6F-A968-E06896B659A4}" srcOrd="0" destOrd="0" presId="urn:microsoft.com/office/officeart/2005/8/layout/arrow4"/>
    <dgm:cxn modelId="{62F2CCE1-C7D5-4C32-A504-82F1490F2AE1}" type="presParOf" srcId="{48C3FB8C-F7F7-4B12-95FE-202BA7ED6DF8}" destId="{FF51EF7E-6CD8-4555-B5B2-F68CA391307E}" srcOrd="1" destOrd="0" presId="urn:microsoft.com/office/officeart/2005/8/layout/arrow4"/>
    <dgm:cxn modelId="{940A77CB-2CC2-431A-A60D-90AC70E304E5}" type="presParOf" srcId="{48C3FB8C-F7F7-4B12-95FE-202BA7ED6DF8}" destId="{99808FD6-BD88-476A-A57A-FA99CC852876}" srcOrd="2" destOrd="0" presId="urn:microsoft.com/office/officeart/2005/8/layout/arrow4"/>
    <dgm:cxn modelId="{BEC076BB-12FD-4944-87D1-88B66A658E4B}" type="presParOf" srcId="{48C3FB8C-F7F7-4B12-95FE-202BA7ED6DF8}" destId="{A100EE36-529A-42B5-AEC6-405E46FB995A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4503903-6694-4153-84DD-D238D0712272}" type="doc">
      <dgm:prSet loTypeId="urn:microsoft.com/office/officeart/2005/8/layout/matrix2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51523E2-CB4D-41B4-B4D5-05F47797A273}">
      <dgm:prSet phldrT="[Texto]"/>
      <dgm:spPr>
        <a:xfrm>
          <a:off x="351039" y="675074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Elemento menos relevante.</a:t>
          </a:r>
        </a:p>
      </dgm:t>
    </dgm:pt>
    <dgm:pt modelId="{C994E24C-B8D2-4779-A841-18E0FAAE451E}" type="parTrans" cxnId="{6F09B201-7842-4518-B45E-AD826A6A37E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E26B0-2A4E-4936-9941-7419AABFDDB4}" type="sibTrans" cxnId="{6F09B201-7842-4518-B45E-AD826A6A37E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F3E88-F176-49FD-8B92-4148CCBABA69}">
      <dgm:prSet phldrT="[Texto]"/>
      <dgm:spPr>
        <a:xfrm>
          <a:off x="2889321" y="675074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tint val="50000"/>
                <a:satMod val="300000"/>
              </a:srgbClr>
            </a:gs>
            <a:gs pos="35000">
              <a:srgbClr val="4BACC6">
                <a:hueOff val="-3311292"/>
                <a:satOff val="13270"/>
                <a:lumOff val="2876"/>
                <a:alphaOff val="0"/>
                <a:tint val="37000"/>
                <a:satMod val="30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Cumplen necesidades.</a:t>
          </a:r>
        </a:p>
      </dgm:t>
    </dgm:pt>
    <dgm:pt modelId="{111A8477-C956-4DCB-88BD-758065F8AC89}" type="parTrans" cxnId="{B3D50080-8D48-4CFF-976E-82F687A63C2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AEBFD8-4666-41DD-99E6-3B5963ECCB83}" type="sibTrans" cxnId="{B3D50080-8D48-4CFF-976E-82F687A63C2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AC661-7896-4F94-8F27-2E7A80423DC6}">
      <dgm:prSet phldrT="[Texto]"/>
      <dgm:spPr>
        <a:xfrm>
          <a:off x="2889321" y="3213357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50000"/>
                <a:satMod val="300000"/>
              </a:srgbClr>
            </a:gs>
            <a:gs pos="35000">
              <a:srgbClr val="4BACC6">
                <a:hueOff val="-9933876"/>
                <a:satOff val="39811"/>
                <a:lumOff val="8628"/>
                <a:alphaOff val="0"/>
                <a:tint val="37000"/>
                <a:satMod val="30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Inexistencia de comunicación directa.</a:t>
          </a:r>
          <a:endParaRPr lang="es-ES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063371C-3DC4-4488-9609-BE29F95941CB}" type="parTrans" cxnId="{9AE9B718-5E97-467B-8EA3-BFC3AF57A2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35A27-8B8A-4191-987B-BBE454836954}" type="sibTrans" cxnId="{9AE9B718-5E97-467B-8EA3-BFC3AF57A2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0E7BC0-A286-4328-8C73-E07B2102EB2A}">
      <dgm:prSet phldrT="[Texto]"/>
      <dgm:spPr>
        <a:xfrm>
          <a:off x="351039" y="3213357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tint val="50000"/>
                <a:satMod val="300000"/>
              </a:srgbClr>
            </a:gs>
            <a:gs pos="35000">
              <a:srgbClr val="4BACC6">
                <a:hueOff val="-6622584"/>
                <a:satOff val="26541"/>
                <a:lumOff val="5752"/>
                <a:alphaOff val="0"/>
                <a:tint val="37000"/>
                <a:satMod val="30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No superan expectativas.</a:t>
          </a:r>
        </a:p>
      </dgm:t>
    </dgm:pt>
    <dgm:pt modelId="{33CBA8A2-AA23-4966-9B68-46A6EA75253B}" type="parTrans" cxnId="{D4527E35-D482-46B8-8327-5114E250155A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7920C-7D63-4305-9516-B9E0669ED1AE}" type="sibTrans" cxnId="{D4527E35-D482-46B8-8327-5114E250155A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3CE09-2279-4A3B-B524-EA74436BE386}" type="pres">
      <dgm:prSet presAssocID="{94503903-6694-4153-84DD-D238D071227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2266816-0C85-4EDB-8277-89A0DD80485F}" type="pres">
      <dgm:prSet presAssocID="{94503903-6694-4153-84DD-D238D0712272}" presName="axisShape" presStyleLbl="bgShp" presStyleIdx="0" presStyleCnt="1"/>
      <dgm:spPr>
        <a:xfrm>
          <a:off x="0" y="324035"/>
          <a:ext cx="5400601" cy="540060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FF5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s-ES"/>
        </a:p>
      </dgm:t>
    </dgm:pt>
    <dgm:pt modelId="{09758BC8-2E98-4CDC-91B6-24E29CC05B85}" type="pres">
      <dgm:prSet presAssocID="{94503903-6694-4153-84DD-D238D0712272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96D1DD-8D6B-44FE-9D5F-0744AE5B52D2}" type="pres">
      <dgm:prSet presAssocID="{94503903-6694-4153-84DD-D238D0712272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6A66BB-60B8-4291-AA17-FF9197906C3E}" type="pres">
      <dgm:prSet presAssocID="{94503903-6694-4153-84DD-D238D0712272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F84B97-86DC-4674-83CC-005E3E6FBBE3}" type="pres">
      <dgm:prSet presAssocID="{94503903-6694-4153-84DD-D238D0712272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527E35-D482-46B8-8327-5114E250155A}" srcId="{94503903-6694-4153-84DD-D238D0712272}" destId="{DD0E7BC0-A286-4328-8C73-E07B2102EB2A}" srcOrd="2" destOrd="0" parTransId="{33CBA8A2-AA23-4966-9B68-46A6EA75253B}" sibTransId="{D877920C-7D63-4305-9516-B9E0669ED1AE}"/>
    <dgm:cxn modelId="{3570D54E-F0E8-45B2-9761-D9DE5C572A56}" type="presOf" srcId="{94503903-6694-4153-84DD-D238D0712272}" destId="{EE93CE09-2279-4A3B-B524-EA74436BE386}" srcOrd="0" destOrd="0" presId="urn:microsoft.com/office/officeart/2005/8/layout/matrix2"/>
    <dgm:cxn modelId="{62E6DD0A-4B99-42BD-93DB-58091CDBDD53}" type="presOf" srcId="{C58F3E88-F176-49FD-8B92-4148CCBABA69}" destId="{DF96D1DD-8D6B-44FE-9D5F-0744AE5B52D2}" srcOrd="0" destOrd="0" presId="urn:microsoft.com/office/officeart/2005/8/layout/matrix2"/>
    <dgm:cxn modelId="{C600E9E5-ECC3-49A1-8689-800398AF19E8}" type="presOf" srcId="{051523E2-CB4D-41B4-B4D5-05F47797A273}" destId="{09758BC8-2E98-4CDC-91B6-24E29CC05B85}" srcOrd="0" destOrd="0" presId="urn:microsoft.com/office/officeart/2005/8/layout/matrix2"/>
    <dgm:cxn modelId="{9AE9B718-5E97-467B-8EA3-BFC3AF57A26C}" srcId="{94503903-6694-4153-84DD-D238D0712272}" destId="{AB0AC661-7896-4F94-8F27-2E7A80423DC6}" srcOrd="3" destOrd="0" parTransId="{4063371C-3DC4-4488-9609-BE29F95941CB}" sibTransId="{29935A27-8B8A-4191-987B-BBE454836954}"/>
    <dgm:cxn modelId="{B3D50080-8D48-4CFF-976E-82F687A63C21}" srcId="{94503903-6694-4153-84DD-D238D0712272}" destId="{C58F3E88-F176-49FD-8B92-4148CCBABA69}" srcOrd="1" destOrd="0" parTransId="{111A8477-C956-4DCB-88BD-758065F8AC89}" sibTransId="{E0AEBFD8-4666-41DD-99E6-3B5963ECCB83}"/>
    <dgm:cxn modelId="{01224409-4209-409B-BF0F-5F609563DE74}" type="presOf" srcId="{DD0E7BC0-A286-4328-8C73-E07B2102EB2A}" destId="{CD6A66BB-60B8-4291-AA17-FF9197906C3E}" srcOrd="0" destOrd="0" presId="urn:microsoft.com/office/officeart/2005/8/layout/matrix2"/>
    <dgm:cxn modelId="{A2198A21-4A13-481D-B97F-138184AB5760}" type="presOf" srcId="{AB0AC661-7896-4F94-8F27-2E7A80423DC6}" destId="{17F84B97-86DC-4674-83CC-005E3E6FBBE3}" srcOrd="0" destOrd="0" presId="urn:microsoft.com/office/officeart/2005/8/layout/matrix2"/>
    <dgm:cxn modelId="{6F09B201-7842-4518-B45E-AD826A6A37EE}" srcId="{94503903-6694-4153-84DD-D238D0712272}" destId="{051523E2-CB4D-41B4-B4D5-05F47797A273}" srcOrd="0" destOrd="0" parTransId="{C994E24C-B8D2-4779-A841-18E0FAAE451E}" sibTransId="{B9CE26B0-2A4E-4936-9941-7419AABFDDB4}"/>
    <dgm:cxn modelId="{C3A792F7-C290-40EA-95EE-D251957168FA}" type="presParOf" srcId="{EE93CE09-2279-4A3B-B524-EA74436BE386}" destId="{62266816-0C85-4EDB-8277-89A0DD80485F}" srcOrd="0" destOrd="0" presId="urn:microsoft.com/office/officeart/2005/8/layout/matrix2"/>
    <dgm:cxn modelId="{37D15C59-09D6-4E87-8646-40A3407754B7}" type="presParOf" srcId="{EE93CE09-2279-4A3B-B524-EA74436BE386}" destId="{09758BC8-2E98-4CDC-91B6-24E29CC05B85}" srcOrd="1" destOrd="0" presId="urn:microsoft.com/office/officeart/2005/8/layout/matrix2"/>
    <dgm:cxn modelId="{A19C6514-CF91-452B-8661-19A6AA08BD70}" type="presParOf" srcId="{EE93CE09-2279-4A3B-B524-EA74436BE386}" destId="{DF96D1DD-8D6B-44FE-9D5F-0744AE5B52D2}" srcOrd="2" destOrd="0" presId="urn:microsoft.com/office/officeart/2005/8/layout/matrix2"/>
    <dgm:cxn modelId="{ECD05187-3D83-46EB-B8B9-753EEA195466}" type="presParOf" srcId="{EE93CE09-2279-4A3B-B524-EA74436BE386}" destId="{CD6A66BB-60B8-4291-AA17-FF9197906C3E}" srcOrd="3" destOrd="0" presId="urn:microsoft.com/office/officeart/2005/8/layout/matrix2"/>
    <dgm:cxn modelId="{54B266B2-01A6-4E92-8E2A-A2C39C7D4BEA}" type="presParOf" srcId="{EE93CE09-2279-4A3B-B524-EA74436BE386}" destId="{17F84B97-86DC-4674-83CC-005E3E6FBBE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D0D6ED2-549A-4EB0-8933-F23282CD4D13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01E77EB-2008-460E-B8BA-4E552FE2660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Año de la sostenibilidad (2017)</a:t>
          </a:r>
        </a:p>
      </dgm:t>
    </dgm:pt>
    <dgm:pt modelId="{F7BDB27B-8B4E-4881-909D-97446AECBCAE}" type="parTrans" cxnId="{7A170F76-80E8-4B83-8A10-0E2E1C9105A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7BD344-58B3-4C6F-B505-53FB9D730516}" type="sibTrans" cxnId="{7A170F76-80E8-4B83-8A10-0E2E1C9105A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7025A-EDB7-409E-AD51-5E66E395E64C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Giro de negocio sostenible.</a:t>
          </a:r>
        </a:p>
      </dgm:t>
    </dgm:pt>
    <dgm:pt modelId="{1BD33B20-1890-469C-A2F6-0D8B09F9BED2}" type="parTrans" cxnId="{BDDA46AA-21DA-4F47-B192-6203FAAF462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FC686-F1DB-488A-9CD1-8B38D2ACB86D}" type="sibTrans" cxnId="{BDDA46AA-21DA-4F47-B192-6203FAAF462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F0F74-5FAE-4E9C-9809-2EC390D65FA3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Participación activa.</a:t>
          </a:r>
        </a:p>
      </dgm:t>
    </dgm:pt>
    <dgm:pt modelId="{EB796346-A335-4957-AA8B-BDB83AC46F7E}" type="parTrans" cxnId="{5FCAB3A5-21C9-47B5-A36B-E6868E10797E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FEA06A-489F-4590-862B-A5F993A371CC}" type="sibTrans" cxnId="{5FCAB3A5-21C9-47B5-A36B-E6868E10797E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19F94-AF8B-4175-AACF-9A887AFF050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Renovar la mentalidad de las personas.</a:t>
          </a:r>
        </a:p>
      </dgm:t>
    </dgm:pt>
    <dgm:pt modelId="{20317EAD-2A81-4FE4-80DB-6DB7343BD336}" type="parTrans" cxnId="{B8709C9A-3E49-4CD6-8BE0-8C02C55D1C2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05AE5-7EBF-46A5-A1EB-E6DE5ECA86FF}" type="sibTrans" cxnId="{B8709C9A-3E49-4CD6-8BE0-8C02C55D1C2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6C6C59-6EFB-47A7-87CF-CE956643FD9A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Garantizar un mundo idóneo para generaciones venideras.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8818B-E76C-4648-9DC9-951D8DA3E047}" type="parTrans" cxnId="{8D4CA81E-7A7F-4BAC-B1B7-6412DA05846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3DE405-A0A9-4BBE-BDBA-6A5B09E9C856}" type="sibTrans" cxnId="{8D4CA81E-7A7F-4BAC-B1B7-6412DA058464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3B9ADF-C91D-4D11-AF30-627A4A5768ED}">
      <dgm:prSet phldrT="[Texto]"/>
      <dgm:spPr/>
      <dgm:t>
        <a:bodyPr/>
        <a:lstStyle/>
        <a:p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679396-4A06-401F-AADC-C7A41ABBB56D}" type="parTrans" cxnId="{98F6FAE9-8D8D-4762-A667-C705948DEBB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9268F-D993-4799-9ECA-C4DA762177F9}" type="sibTrans" cxnId="{98F6FAE9-8D8D-4762-A667-C705948DEBB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6BA9E-1184-471F-86BF-DD3D369ACC45}" type="pres">
      <dgm:prSet presAssocID="{8D0D6ED2-549A-4EB0-8933-F23282CD4D1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E346559-045C-4E94-97BC-3A2B8170E3E2}" type="pres">
      <dgm:prSet presAssocID="{201E77EB-2008-460E-B8BA-4E552FE26604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B83676-BB95-4034-A492-2FF6EE580EDD}" type="pres">
      <dgm:prSet presAssocID="{201E77EB-2008-460E-B8BA-4E552FE2660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936698-E258-446C-AA20-8148AE6C6585}" type="pres">
      <dgm:prSet presAssocID="{81BF0F74-5FAE-4E9C-9809-2EC390D65FA3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455CE5-D317-43FC-9E02-35B75757AC8D}" type="pres">
      <dgm:prSet presAssocID="{81BF0F74-5FAE-4E9C-9809-2EC390D65FA3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69938A-9662-42B6-B151-B88C7F167F72}" type="pres">
      <dgm:prSet presAssocID="{5A3B9ADF-C91D-4D11-AF30-627A4A5768ED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70D29-47F7-4375-8FA6-BCE70E09CA6D}" type="pres">
      <dgm:prSet presAssocID="{5A3B9ADF-C91D-4D11-AF30-627A4A5768ED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11B28C5-19F7-4B8C-B463-68D38824DF81}" type="presOf" srcId="{8D0D6ED2-549A-4EB0-8933-F23282CD4D13}" destId="{DA16BA9E-1184-471F-86BF-DD3D369ACC45}" srcOrd="0" destOrd="0" presId="urn:microsoft.com/office/officeart/2009/3/layout/IncreasingArrowsProcess"/>
    <dgm:cxn modelId="{C380434A-D95D-4CEB-AE94-80AA09FDE934}" type="presOf" srcId="{496C6C59-6EFB-47A7-87CF-CE956643FD9A}" destId="{B5E70D29-47F7-4375-8FA6-BCE70E09CA6D}" srcOrd="0" destOrd="0" presId="urn:microsoft.com/office/officeart/2009/3/layout/IncreasingArrowsProcess"/>
    <dgm:cxn modelId="{62E4C394-D3C9-4443-843D-C873F8F83E43}" type="presOf" srcId="{83C7025A-EDB7-409E-AD51-5E66E395E64C}" destId="{F4B83676-BB95-4034-A492-2FF6EE580EDD}" srcOrd="0" destOrd="0" presId="urn:microsoft.com/office/officeart/2009/3/layout/IncreasingArrowsProcess"/>
    <dgm:cxn modelId="{98F6FAE9-8D8D-4762-A667-C705948DEBB9}" srcId="{8D0D6ED2-549A-4EB0-8933-F23282CD4D13}" destId="{5A3B9ADF-C91D-4D11-AF30-627A4A5768ED}" srcOrd="2" destOrd="0" parTransId="{D0679396-4A06-401F-AADC-C7A41ABBB56D}" sibTransId="{C589268F-D993-4799-9ECA-C4DA762177F9}"/>
    <dgm:cxn modelId="{7A170F76-80E8-4B83-8A10-0E2E1C9105A4}" srcId="{8D0D6ED2-549A-4EB0-8933-F23282CD4D13}" destId="{201E77EB-2008-460E-B8BA-4E552FE26604}" srcOrd="0" destOrd="0" parTransId="{F7BDB27B-8B4E-4881-909D-97446AECBCAE}" sibTransId="{BB7BD344-58B3-4C6F-B505-53FB9D730516}"/>
    <dgm:cxn modelId="{B8709C9A-3E49-4CD6-8BE0-8C02C55D1C24}" srcId="{81BF0F74-5FAE-4E9C-9809-2EC390D65FA3}" destId="{A6819F94-AF8B-4175-AACF-9A887AFF050B}" srcOrd="0" destOrd="0" parTransId="{20317EAD-2A81-4FE4-80DB-6DB7343BD336}" sibTransId="{DB905AE5-7EBF-46A5-A1EB-E6DE5ECA86FF}"/>
    <dgm:cxn modelId="{6ED2235B-DA7D-42CB-AD2B-8DF20F563CD4}" type="presOf" srcId="{A6819F94-AF8B-4175-AACF-9A887AFF050B}" destId="{84455CE5-D317-43FC-9E02-35B75757AC8D}" srcOrd="0" destOrd="0" presId="urn:microsoft.com/office/officeart/2009/3/layout/IncreasingArrowsProcess"/>
    <dgm:cxn modelId="{5FCAB3A5-21C9-47B5-A36B-E6868E10797E}" srcId="{8D0D6ED2-549A-4EB0-8933-F23282CD4D13}" destId="{81BF0F74-5FAE-4E9C-9809-2EC390D65FA3}" srcOrd="1" destOrd="0" parTransId="{EB796346-A335-4957-AA8B-BDB83AC46F7E}" sibTransId="{CCFEA06A-489F-4590-862B-A5F993A371CC}"/>
    <dgm:cxn modelId="{8D4CA81E-7A7F-4BAC-B1B7-6412DA058464}" srcId="{5A3B9ADF-C91D-4D11-AF30-627A4A5768ED}" destId="{496C6C59-6EFB-47A7-87CF-CE956643FD9A}" srcOrd="0" destOrd="0" parTransId="{E768818B-E76C-4648-9DC9-951D8DA3E047}" sibTransId="{413DE405-A0A9-4BBE-BDBA-6A5B09E9C856}"/>
    <dgm:cxn modelId="{A490D06E-EBC4-45C1-B072-513B6BE610B5}" type="presOf" srcId="{81BF0F74-5FAE-4E9C-9809-2EC390D65FA3}" destId="{C8936698-E258-446C-AA20-8148AE6C6585}" srcOrd="0" destOrd="0" presId="urn:microsoft.com/office/officeart/2009/3/layout/IncreasingArrowsProcess"/>
    <dgm:cxn modelId="{34683536-A95A-4C8A-9A3E-717DCEEBBF3A}" type="presOf" srcId="{201E77EB-2008-460E-B8BA-4E552FE26604}" destId="{9E346559-045C-4E94-97BC-3A2B8170E3E2}" srcOrd="0" destOrd="0" presId="urn:microsoft.com/office/officeart/2009/3/layout/IncreasingArrowsProcess"/>
    <dgm:cxn modelId="{BDDA46AA-21DA-4F47-B192-6203FAAF4627}" srcId="{201E77EB-2008-460E-B8BA-4E552FE26604}" destId="{83C7025A-EDB7-409E-AD51-5E66E395E64C}" srcOrd="0" destOrd="0" parTransId="{1BD33B20-1890-469C-A2F6-0D8B09F9BED2}" sibTransId="{58DFC686-F1DB-488A-9CD1-8B38D2ACB86D}"/>
    <dgm:cxn modelId="{459EBEFD-A613-49BE-9465-A46FB5590A77}" type="presOf" srcId="{5A3B9ADF-C91D-4D11-AF30-627A4A5768ED}" destId="{0C69938A-9662-42B6-B151-B88C7F167F72}" srcOrd="0" destOrd="0" presId="urn:microsoft.com/office/officeart/2009/3/layout/IncreasingArrowsProcess"/>
    <dgm:cxn modelId="{CC5927B7-04E6-4A3E-B2E4-00C3B85907AD}" type="presParOf" srcId="{DA16BA9E-1184-471F-86BF-DD3D369ACC45}" destId="{9E346559-045C-4E94-97BC-3A2B8170E3E2}" srcOrd="0" destOrd="0" presId="urn:microsoft.com/office/officeart/2009/3/layout/IncreasingArrowsProcess"/>
    <dgm:cxn modelId="{6B3045B8-9EAD-4D72-B0E3-757CCC1C8C8C}" type="presParOf" srcId="{DA16BA9E-1184-471F-86BF-DD3D369ACC45}" destId="{F4B83676-BB95-4034-A492-2FF6EE580EDD}" srcOrd="1" destOrd="0" presId="urn:microsoft.com/office/officeart/2009/3/layout/IncreasingArrowsProcess"/>
    <dgm:cxn modelId="{D1347A2C-70F9-4698-97AA-EC70F4862063}" type="presParOf" srcId="{DA16BA9E-1184-471F-86BF-DD3D369ACC45}" destId="{C8936698-E258-446C-AA20-8148AE6C6585}" srcOrd="2" destOrd="0" presId="urn:microsoft.com/office/officeart/2009/3/layout/IncreasingArrowsProcess"/>
    <dgm:cxn modelId="{B1C1EF33-B885-4B89-A9F9-80828EA94068}" type="presParOf" srcId="{DA16BA9E-1184-471F-86BF-DD3D369ACC45}" destId="{84455CE5-D317-43FC-9E02-35B75757AC8D}" srcOrd="3" destOrd="0" presId="urn:microsoft.com/office/officeart/2009/3/layout/IncreasingArrowsProcess"/>
    <dgm:cxn modelId="{C92B22AB-8657-49D8-84F1-27F9BCDE295C}" type="presParOf" srcId="{DA16BA9E-1184-471F-86BF-DD3D369ACC45}" destId="{0C69938A-9662-42B6-B151-B88C7F167F72}" srcOrd="4" destOrd="0" presId="urn:microsoft.com/office/officeart/2009/3/layout/IncreasingArrowsProcess"/>
    <dgm:cxn modelId="{C6AB81D2-CCEC-4620-BB14-3065BFEEAF34}" type="presParOf" srcId="{DA16BA9E-1184-471F-86BF-DD3D369ACC45}" destId="{B5E70D29-47F7-4375-8FA6-BCE70E09CA6D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353C4B-6989-4C58-902D-1A5F9A47710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570328E-B708-4E3E-A4CA-6EE961BE48E0}">
      <dgm:prSet phldrT="[Texto]" custT="1"/>
      <dgm:spPr/>
      <dgm:t>
        <a:bodyPr/>
        <a:lstStyle/>
        <a:p>
          <a:r>
            <a:rPr lang="es-E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Valoración: manejo eficiente de recursos - Ámbito de trabajo.</a:t>
          </a:r>
          <a:endParaRPr lang="es-E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7C57C1-E160-4897-BA75-81AF4B33C129}" type="parTrans" cxnId="{77381237-CACF-46F3-9550-89D81806750B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F19C06-9954-4C49-992E-55730ACD9DE5}" type="sibTrans" cxnId="{77381237-CACF-46F3-9550-89D81806750B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E11E7-A3BC-4399-998A-94F7C6399022}">
      <dgm:prSet custT="1"/>
      <dgm:spPr/>
      <dgm:t>
        <a:bodyPr/>
        <a:lstStyle/>
        <a:p>
          <a:r>
            <a:rPr lang="es-E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Indicadores de desempeño - Procesos ejecutados en la manipulación de alimentos.</a:t>
          </a:r>
          <a:endParaRPr lang="es-E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16C2B-02E6-49B0-A1C1-D884B411301E}" type="parTrans" cxnId="{0BDFD5FD-7DBD-4564-AD60-186400B10ED2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F7FBF4-E6AF-4C80-977C-07806A4B2D19}" type="sibTrans" cxnId="{0BDFD5FD-7DBD-4564-AD60-186400B10ED2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7EA313-345B-4F41-AE8B-C3AD12CC6E46}">
      <dgm:prSet custT="1"/>
      <dgm:spPr/>
      <dgm:t>
        <a:bodyPr/>
        <a:lstStyle/>
        <a:p>
          <a:r>
            <a:rPr lang="es-E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Importancia: diagnóstico analítico - fortalecimiento de la comunicación y participación.</a:t>
          </a:r>
          <a:endParaRPr lang="es-E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5DD95-E0A5-4261-A28C-1D5046D14ABA}" type="parTrans" cxnId="{C277DCE9-AD43-4B9F-9ACA-D2A58FA1031B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C2108-F118-43A7-A650-8BCD85424D13}" type="sibTrans" cxnId="{C277DCE9-AD43-4B9F-9ACA-D2A58FA1031B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04F75-68AB-46F8-AEFD-CC12D2585595}">
      <dgm:prSet custT="1"/>
      <dgm:spPr/>
      <dgm:t>
        <a:bodyPr/>
        <a:lstStyle/>
        <a:p>
          <a:r>
            <a:rPr lang="es-E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Puntos estratégicos - comportamiento empresarial.</a:t>
          </a:r>
          <a:endParaRPr lang="es-E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0D723-BF6E-4C2F-9FAC-527740EC570C}" type="parTrans" cxnId="{10AC926A-2F8A-452B-85C4-24079D104CF3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F0B482-24D4-4D9A-85DF-4FBFDD352B69}" type="sibTrans" cxnId="{10AC926A-2F8A-452B-85C4-24079D104CF3}">
      <dgm:prSet/>
      <dgm:spPr/>
      <dgm:t>
        <a:bodyPr/>
        <a:lstStyle/>
        <a:p>
          <a:endParaRPr lang="es-E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3A5C4-63A9-4744-BFC4-BC5F50903A7F}" type="pres">
      <dgm:prSet presAssocID="{A6353C4B-6989-4C58-902D-1A5F9A47710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2871F5F-32D2-44D0-A825-E735851DCA31}" type="pres">
      <dgm:prSet presAssocID="{A6353C4B-6989-4C58-902D-1A5F9A47710F}" presName="Name1" presStyleCnt="0"/>
      <dgm:spPr/>
      <dgm:t>
        <a:bodyPr/>
        <a:lstStyle/>
        <a:p>
          <a:endParaRPr lang="es-ES"/>
        </a:p>
      </dgm:t>
    </dgm:pt>
    <dgm:pt modelId="{177408D1-4D18-48EE-8572-20BCADFAE4C4}" type="pres">
      <dgm:prSet presAssocID="{A6353C4B-6989-4C58-902D-1A5F9A47710F}" presName="cycle" presStyleCnt="0"/>
      <dgm:spPr/>
      <dgm:t>
        <a:bodyPr/>
        <a:lstStyle/>
        <a:p>
          <a:endParaRPr lang="es-ES"/>
        </a:p>
      </dgm:t>
    </dgm:pt>
    <dgm:pt modelId="{B10B7A6B-45E9-4932-B6E9-D5F6A9D17612}" type="pres">
      <dgm:prSet presAssocID="{A6353C4B-6989-4C58-902D-1A5F9A47710F}" presName="srcNode" presStyleLbl="node1" presStyleIdx="0" presStyleCnt="4"/>
      <dgm:spPr/>
      <dgm:t>
        <a:bodyPr/>
        <a:lstStyle/>
        <a:p>
          <a:endParaRPr lang="es-ES"/>
        </a:p>
      </dgm:t>
    </dgm:pt>
    <dgm:pt modelId="{FB9BD36B-804C-4F40-8D29-BB6F194D7784}" type="pres">
      <dgm:prSet presAssocID="{A6353C4B-6989-4C58-902D-1A5F9A47710F}" presName="conn" presStyleLbl="parChTrans1D2" presStyleIdx="0" presStyleCnt="1"/>
      <dgm:spPr/>
      <dgm:t>
        <a:bodyPr/>
        <a:lstStyle/>
        <a:p>
          <a:endParaRPr lang="es-EC"/>
        </a:p>
      </dgm:t>
    </dgm:pt>
    <dgm:pt modelId="{8A152314-5E58-4EDA-9323-51C928FB67DF}" type="pres">
      <dgm:prSet presAssocID="{A6353C4B-6989-4C58-902D-1A5F9A47710F}" presName="extraNode" presStyleLbl="node1" presStyleIdx="0" presStyleCnt="4"/>
      <dgm:spPr/>
      <dgm:t>
        <a:bodyPr/>
        <a:lstStyle/>
        <a:p>
          <a:endParaRPr lang="es-ES"/>
        </a:p>
      </dgm:t>
    </dgm:pt>
    <dgm:pt modelId="{44361E8F-E019-4EF8-A633-058A708FEA1A}" type="pres">
      <dgm:prSet presAssocID="{A6353C4B-6989-4C58-902D-1A5F9A47710F}" presName="dstNode" presStyleLbl="node1" presStyleIdx="0" presStyleCnt="4"/>
      <dgm:spPr/>
      <dgm:t>
        <a:bodyPr/>
        <a:lstStyle/>
        <a:p>
          <a:endParaRPr lang="es-ES"/>
        </a:p>
      </dgm:t>
    </dgm:pt>
    <dgm:pt modelId="{8305D4DB-69DC-4421-B659-F30FFC08A9A9}" type="pres">
      <dgm:prSet presAssocID="{2570328E-B708-4E3E-A4CA-6EE961BE48E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291539-FD08-4CA1-BB0F-F7609FFB8AE9}" type="pres">
      <dgm:prSet presAssocID="{2570328E-B708-4E3E-A4CA-6EE961BE48E0}" presName="accent_1" presStyleCnt="0"/>
      <dgm:spPr/>
      <dgm:t>
        <a:bodyPr/>
        <a:lstStyle/>
        <a:p>
          <a:endParaRPr lang="es-ES"/>
        </a:p>
      </dgm:t>
    </dgm:pt>
    <dgm:pt modelId="{86F22F65-A5F3-4EF3-AF8F-14120B4A61E6}" type="pres">
      <dgm:prSet presAssocID="{2570328E-B708-4E3E-A4CA-6EE961BE48E0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202F612-F992-4CA8-9BFA-15E1C9EC0E4D}" type="pres">
      <dgm:prSet presAssocID="{8CDE11E7-A3BC-4399-998A-94F7C639902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86D42C-C1B2-4F23-B470-796A3418CE84}" type="pres">
      <dgm:prSet presAssocID="{8CDE11E7-A3BC-4399-998A-94F7C6399022}" presName="accent_2" presStyleCnt="0"/>
      <dgm:spPr/>
      <dgm:t>
        <a:bodyPr/>
        <a:lstStyle/>
        <a:p>
          <a:endParaRPr lang="es-ES"/>
        </a:p>
      </dgm:t>
    </dgm:pt>
    <dgm:pt modelId="{5349622B-8F17-4E57-A355-C381F9946AF3}" type="pres">
      <dgm:prSet presAssocID="{8CDE11E7-A3BC-4399-998A-94F7C6399022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CBA2813-B490-4E31-B9B3-D893E202B130}" type="pres">
      <dgm:prSet presAssocID="{C37EA313-345B-4F41-AE8B-C3AD12CC6E4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FC73D1-92C2-461F-8D5A-91A41BE55E7C}" type="pres">
      <dgm:prSet presAssocID="{C37EA313-345B-4F41-AE8B-C3AD12CC6E46}" presName="accent_3" presStyleCnt="0"/>
      <dgm:spPr/>
      <dgm:t>
        <a:bodyPr/>
        <a:lstStyle/>
        <a:p>
          <a:endParaRPr lang="es-ES"/>
        </a:p>
      </dgm:t>
    </dgm:pt>
    <dgm:pt modelId="{7D24827E-F5EB-4C96-84C0-BCFFF7E32DA5}" type="pres">
      <dgm:prSet presAssocID="{C37EA313-345B-4F41-AE8B-C3AD12CC6E46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ABAC080-4A3E-4617-9E4C-F5AE703DE024}" type="pres">
      <dgm:prSet presAssocID="{06904F75-68AB-46F8-AEFD-CC12D258559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11D95B-BF38-4900-8DFE-67617A610CEF}" type="pres">
      <dgm:prSet presAssocID="{06904F75-68AB-46F8-AEFD-CC12D2585595}" presName="accent_4" presStyleCnt="0"/>
      <dgm:spPr/>
      <dgm:t>
        <a:bodyPr/>
        <a:lstStyle/>
        <a:p>
          <a:endParaRPr lang="es-ES"/>
        </a:p>
      </dgm:t>
    </dgm:pt>
    <dgm:pt modelId="{56AE52D5-D065-4ADA-AB0E-E3C19EEA8168}" type="pres">
      <dgm:prSet presAssocID="{06904F75-68AB-46F8-AEFD-CC12D2585595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8C61BF29-7B00-4F32-8E95-2E8499205336}" type="presOf" srcId="{C37EA313-345B-4F41-AE8B-C3AD12CC6E46}" destId="{BCBA2813-B490-4E31-B9B3-D893E202B130}" srcOrd="0" destOrd="0" presId="urn:microsoft.com/office/officeart/2008/layout/VerticalCurvedList"/>
    <dgm:cxn modelId="{C277DCE9-AD43-4B9F-9ACA-D2A58FA1031B}" srcId="{A6353C4B-6989-4C58-902D-1A5F9A47710F}" destId="{C37EA313-345B-4F41-AE8B-C3AD12CC6E46}" srcOrd="2" destOrd="0" parTransId="{FDC5DD95-E0A5-4261-A28C-1D5046D14ABA}" sibTransId="{99DC2108-F118-43A7-A650-8BCD85424D13}"/>
    <dgm:cxn modelId="{58C61912-5590-4D8F-86CF-E9CDDE626590}" type="presOf" srcId="{2570328E-B708-4E3E-A4CA-6EE961BE48E0}" destId="{8305D4DB-69DC-4421-B659-F30FFC08A9A9}" srcOrd="0" destOrd="0" presId="urn:microsoft.com/office/officeart/2008/layout/VerticalCurvedList"/>
    <dgm:cxn modelId="{77381237-CACF-46F3-9550-89D81806750B}" srcId="{A6353C4B-6989-4C58-902D-1A5F9A47710F}" destId="{2570328E-B708-4E3E-A4CA-6EE961BE48E0}" srcOrd="0" destOrd="0" parTransId="{267C57C1-E160-4897-BA75-81AF4B33C129}" sibTransId="{62F19C06-9954-4C49-992E-55730ACD9DE5}"/>
    <dgm:cxn modelId="{E4CBE8D2-EE3C-4DEC-9FD7-174610C47509}" type="presOf" srcId="{62F19C06-9954-4C49-992E-55730ACD9DE5}" destId="{FB9BD36B-804C-4F40-8D29-BB6F194D7784}" srcOrd="0" destOrd="0" presId="urn:microsoft.com/office/officeart/2008/layout/VerticalCurvedList"/>
    <dgm:cxn modelId="{0BDFD5FD-7DBD-4564-AD60-186400B10ED2}" srcId="{A6353C4B-6989-4C58-902D-1A5F9A47710F}" destId="{8CDE11E7-A3BC-4399-998A-94F7C6399022}" srcOrd="1" destOrd="0" parTransId="{CF116C2B-02E6-49B0-A1C1-D884B411301E}" sibTransId="{F2F7FBF4-E6AF-4C80-977C-07806A4B2D19}"/>
    <dgm:cxn modelId="{10AC926A-2F8A-452B-85C4-24079D104CF3}" srcId="{A6353C4B-6989-4C58-902D-1A5F9A47710F}" destId="{06904F75-68AB-46F8-AEFD-CC12D2585595}" srcOrd="3" destOrd="0" parTransId="{8780D723-BF6E-4C2F-9FAC-527740EC570C}" sibTransId="{63F0B482-24D4-4D9A-85DF-4FBFDD352B69}"/>
    <dgm:cxn modelId="{9BC18F11-BC10-4096-87A6-ABFD68BA8DE8}" type="presOf" srcId="{8CDE11E7-A3BC-4399-998A-94F7C6399022}" destId="{7202F612-F992-4CA8-9BFA-15E1C9EC0E4D}" srcOrd="0" destOrd="0" presId="urn:microsoft.com/office/officeart/2008/layout/VerticalCurvedList"/>
    <dgm:cxn modelId="{32BDC16E-3DB7-4F23-AFFB-741D5BDB5C6B}" type="presOf" srcId="{A6353C4B-6989-4C58-902D-1A5F9A47710F}" destId="{0D23A5C4-63A9-4744-BFC4-BC5F50903A7F}" srcOrd="0" destOrd="0" presId="urn:microsoft.com/office/officeart/2008/layout/VerticalCurvedList"/>
    <dgm:cxn modelId="{FBB8839D-7914-4F7C-82B9-22C882A43CB4}" type="presOf" srcId="{06904F75-68AB-46F8-AEFD-CC12D2585595}" destId="{4ABAC080-4A3E-4617-9E4C-F5AE703DE024}" srcOrd="0" destOrd="0" presId="urn:microsoft.com/office/officeart/2008/layout/VerticalCurvedList"/>
    <dgm:cxn modelId="{01EEDC0D-3711-4DC4-8660-2F04B69CD6E1}" type="presParOf" srcId="{0D23A5C4-63A9-4744-BFC4-BC5F50903A7F}" destId="{D2871F5F-32D2-44D0-A825-E735851DCA31}" srcOrd="0" destOrd="0" presId="urn:microsoft.com/office/officeart/2008/layout/VerticalCurvedList"/>
    <dgm:cxn modelId="{4F4832D9-1D7D-4ED2-A8E6-F1D9EC891D96}" type="presParOf" srcId="{D2871F5F-32D2-44D0-A825-E735851DCA31}" destId="{177408D1-4D18-48EE-8572-20BCADFAE4C4}" srcOrd="0" destOrd="0" presId="urn:microsoft.com/office/officeart/2008/layout/VerticalCurvedList"/>
    <dgm:cxn modelId="{3AFBB639-0830-4894-BA06-8CD09EDF747D}" type="presParOf" srcId="{177408D1-4D18-48EE-8572-20BCADFAE4C4}" destId="{B10B7A6B-45E9-4932-B6E9-D5F6A9D17612}" srcOrd="0" destOrd="0" presId="urn:microsoft.com/office/officeart/2008/layout/VerticalCurvedList"/>
    <dgm:cxn modelId="{43FC13BF-895E-4A68-AD1A-F7DD4D15F01D}" type="presParOf" srcId="{177408D1-4D18-48EE-8572-20BCADFAE4C4}" destId="{FB9BD36B-804C-4F40-8D29-BB6F194D7784}" srcOrd="1" destOrd="0" presId="urn:microsoft.com/office/officeart/2008/layout/VerticalCurvedList"/>
    <dgm:cxn modelId="{8E7556CD-BBF2-4A3E-9590-D087808A3751}" type="presParOf" srcId="{177408D1-4D18-48EE-8572-20BCADFAE4C4}" destId="{8A152314-5E58-4EDA-9323-51C928FB67DF}" srcOrd="2" destOrd="0" presId="urn:microsoft.com/office/officeart/2008/layout/VerticalCurvedList"/>
    <dgm:cxn modelId="{8EB3938F-D9A3-4B24-A992-7378BBD8045D}" type="presParOf" srcId="{177408D1-4D18-48EE-8572-20BCADFAE4C4}" destId="{44361E8F-E019-4EF8-A633-058A708FEA1A}" srcOrd="3" destOrd="0" presId="urn:microsoft.com/office/officeart/2008/layout/VerticalCurvedList"/>
    <dgm:cxn modelId="{6D7DB4CC-D568-4D57-B25D-614E5836A299}" type="presParOf" srcId="{D2871F5F-32D2-44D0-A825-E735851DCA31}" destId="{8305D4DB-69DC-4421-B659-F30FFC08A9A9}" srcOrd="1" destOrd="0" presId="urn:microsoft.com/office/officeart/2008/layout/VerticalCurvedList"/>
    <dgm:cxn modelId="{FD1928E3-557B-413A-AA80-DAAF4F3A8F93}" type="presParOf" srcId="{D2871F5F-32D2-44D0-A825-E735851DCA31}" destId="{69291539-FD08-4CA1-BB0F-F7609FFB8AE9}" srcOrd="2" destOrd="0" presId="urn:microsoft.com/office/officeart/2008/layout/VerticalCurvedList"/>
    <dgm:cxn modelId="{91448498-6196-4D4F-8763-0A5D3AEFD9CB}" type="presParOf" srcId="{69291539-FD08-4CA1-BB0F-F7609FFB8AE9}" destId="{86F22F65-A5F3-4EF3-AF8F-14120B4A61E6}" srcOrd="0" destOrd="0" presId="urn:microsoft.com/office/officeart/2008/layout/VerticalCurvedList"/>
    <dgm:cxn modelId="{52F9406D-473D-4F99-84D7-0DEC65F4818A}" type="presParOf" srcId="{D2871F5F-32D2-44D0-A825-E735851DCA31}" destId="{7202F612-F992-4CA8-9BFA-15E1C9EC0E4D}" srcOrd="3" destOrd="0" presId="urn:microsoft.com/office/officeart/2008/layout/VerticalCurvedList"/>
    <dgm:cxn modelId="{BF59B055-9F09-4CA0-883F-0DF601D29C11}" type="presParOf" srcId="{D2871F5F-32D2-44D0-A825-E735851DCA31}" destId="{B986D42C-C1B2-4F23-B470-796A3418CE84}" srcOrd="4" destOrd="0" presId="urn:microsoft.com/office/officeart/2008/layout/VerticalCurvedList"/>
    <dgm:cxn modelId="{3C1CC774-CAAF-4BEF-B964-0AEB1E9773B9}" type="presParOf" srcId="{B986D42C-C1B2-4F23-B470-796A3418CE84}" destId="{5349622B-8F17-4E57-A355-C381F9946AF3}" srcOrd="0" destOrd="0" presId="urn:microsoft.com/office/officeart/2008/layout/VerticalCurvedList"/>
    <dgm:cxn modelId="{2E4A56E4-59B1-47E7-A1C9-A59CC0FEF968}" type="presParOf" srcId="{D2871F5F-32D2-44D0-A825-E735851DCA31}" destId="{BCBA2813-B490-4E31-B9B3-D893E202B130}" srcOrd="5" destOrd="0" presId="urn:microsoft.com/office/officeart/2008/layout/VerticalCurvedList"/>
    <dgm:cxn modelId="{CEC994CA-5F5E-484F-A92B-5F36F822D467}" type="presParOf" srcId="{D2871F5F-32D2-44D0-A825-E735851DCA31}" destId="{9FFC73D1-92C2-461F-8D5A-91A41BE55E7C}" srcOrd="6" destOrd="0" presId="urn:microsoft.com/office/officeart/2008/layout/VerticalCurvedList"/>
    <dgm:cxn modelId="{FACFE91E-C068-46F2-916D-260295E594FD}" type="presParOf" srcId="{9FFC73D1-92C2-461F-8D5A-91A41BE55E7C}" destId="{7D24827E-F5EB-4C96-84C0-BCFFF7E32DA5}" srcOrd="0" destOrd="0" presId="urn:microsoft.com/office/officeart/2008/layout/VerticalCurvedList"/>
    <dgm:cxn modelId="{BACA8A1B-3031-454E-B8F4-E1403AC06D1A}" type="presParOf" srcId="{D2871F5F-32D2-44D0-A825-E735851DCA31}" destId="{4ABAC080-4A3E-4617-9E4C-F5AE703DE024}" srcOrd="7" destOrd="0" presId="urn:microsoft.com/office/officeart/2008/layout/VerticalCurvedList"/>
    <dgm:cxn modelId="{91E96C8B-167A-4FC6-AF3E-85AFC7A2AB71}" type="presParOf" srcId="{D2871F5F-32D2-44D0-A825-E735851DCA31}" destId="{3411D95B-BF38-4900-8DFE-67617A610CEF}" srcOrd="8" destOrd="0" presId="urn:microsoft.com/office/officeart/2008/layout/VerticalCurvedList"/>
    <dgm:cxn modelId="{632CC980-78A5-4781-9D28-5AC6F5B75480}" type="presParOf" srcId="{3411D95B-BF38-4900-8DFE-67617A610CEF}" destId="{56AE52D5-D065-4ADA-AB0E-E3C19EEA816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0A35BB-9168-41E5-BC01-37C0A9905B8A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75B54FF-6EE7-4B8B-B253-1025DB78E536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Sostenibilidad fomenta:</a:t>
          </a:r>
          <a:endParaRPr lang="es-E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E7A749-0DBA-40AC-B526-7167575E5842}" type="parTrans" cxnId="{D4218449-A788-42C1-AB82-AA732E580E3E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28D26-0F08-4D4A-B805-845DB358A409}" type="sibTrans" cxnId="{D4218449-A788-42C1-AB82-AA732E580E3E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44720-C549-496C-A410-F2DFC936E2B5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Participación de las comunidades y empresas.</a:t>
          </a:r>
          <a:endParaRPr lang="es-E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0DD87-1D5A-4DF2-AB9E-A39BCC454D19}" type="parTrans" cxnId="{B8BF23E4-FBA5-4118-B5A9-6C975F982EA8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8DA3B-3318-457E-A07D-6D8E34F92A84}" type="sibTrans" cxnId="{B8BF23E4-FBA5-4118-B5A9-6C975F982EA8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6861FE-9AA4-48F6-BB86-FB2345418A99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Entidades públicas y privadas.</a:t>
          </a:r>
          <a:endParaRPr lang="es-E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D3858A-B335-4C9E-B143-2788557106C3}" type="parTrans" cxnId="{54E4F7B0-1CF0-47C6-A25A-9155B861FCE3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483313-7EDE-4054-98F0-78B4A6514887}" type="sibTrans" cxnId="{54E4F7B0-1CF0-47C6-A25A-9155B861FCE3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CDE48-43EC-4FE2-9761-A741B336062F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Alcanzar un desarrollo local.</a:t>
          </a:r>
          <a:endParaRPr lang="es-E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4BAFF5-BB81-4855-A5FC-BB9CE1625D53}" type="parTrans" cxnId="{3CD3B766-9535-4E1A-BBBC-ED7E3DF5A8F0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62E53-0946-4C49-9095-54C6F1B8088E}" type="sibTrans" cxnId="{3CD3B766-9535-4E1A-BBBC-ED7E3DF5A8F0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FFA368-747E-4063-A98F-2D8B6459E2F1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Relacionadas con la actividad turística.</a:t>
          </a:r>
          <a:endParaRPr lang="es-E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6EC462-EFB3-4B3D-B35A-1D126600C0C6}" type="parTrans" cxnId="{5ED123AA-BC75-4986-AB91-5D727EE0D756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9957D-59C0-4F15-B438-EE487E23D51B}" type="sibTrans" cxnId="{5ED123AA-BC75-4986-AB91-5D727EE0D756}">
      <dgm:prSet/>
      <dgm:spPr/>
      <dgm:t>
        <a:bodyPr/>
        <a:lstStyle/>
        <a:p>
          <a:endParaRPr lang="es-ES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F46EC2-2857-4278-B1CB-615DAEB7F02A}" type="pres">
      <dgm:prSet presAssocID="{AB0A35BB-9168-41E5-BC01-37C0A9905B8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ADD874D-CE75-4C12-81E2-B8351E73F395}" type="pres">
      <dgm:prSet presAssocID="{AB0A35BB-9168-41E5-BC01-37C0A9905B8A}" presName="dummyMaxCanvas" presStyleCnt="0">
        <dgm:presLayoutVars/>
      </dgm:prSet>
      <dgm:spPr/>
    </dgm:pt>
    <dgm:pt modelId="{BE3E8685-6E89-42FF-922C-310E9DDB3081}" type="pres">
      <dgm:prSet presAssocID="{AB0A35BB-9168-41E5-BC01-37C0A9905B8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B71A8-D2A7-490E-B928-D07EB786BE99}" type="pres">
      <dgm:prSet presAssocID="{AB0A35BB-9168-41E5-BC01-37C0A9905B8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5B5F66-CC7C-4011-A4ED-CD32E10C27A3}" type="pres">
      <dgm:prSet presAssocID="{AB0A35BB-9168-41E5-BC01-37C0A9905B8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61EE17-4AA2-4605-819B-0CB76D3E43BF}" type="pres">
      <dgm:prSet presAssocID="{AB0A35BB-9168-41E5-BC01-37C0A9905B8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8BF7BD-81B4-45B5-BECD-3CAF4C16703C}" type="pres">
      <dgm:prSet presAssocID="{AB0A35BB-9168-41E5-BC01-37C0A9905B8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0CE33C-3A39-4DF0-96F0-86D265D6DF2E}" type="pres">
      <dgm:prSet presAssocID="{AB0A35BB-9168-41E5-BC01-37C0A9905B8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CB68E8-2FDE-47E5-9F64-AA5F648AAF8B}" type="pres">
      <dgm:prSet presAssocID="{AB0A35BB-9168-41E5-BC01-37C0A9905B8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CC9678-CA3E-475F-83FB-708BD8F06576}" type="pres">
      <dgm:prSet presAssocID="{AB0A35BB-9168-41E5-BC01-37C0A9905B8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400144-7902-47F9-8855-52D416D8A04B}" type="pres">
      <dgm:prSet presAssocID="{AB0A35BB-9168-41E5-BC01-37C0A9905B8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59660D-5ADF-4710-863D-B5AF7AA0E62E}" type="pres">
      <dgm:prSet presAssocID="{AB0A35BB-9168-41E5-BC01-37C0A9905B8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2389F8-7757-4348-9FAA-107B2F23968F}" type="pres">
      <dgm:prSet presAssocID="{AB0A35BB-9168-41E5-BC01-37C0A9905B8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5C8F5F-67DA-4091-B80E-DD14B3151D9C}" type="pres">
      <dgm:prSet presAssocID="{AB0A35BB-9168-41E5-BC01-37C0A9905B8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C661E1-3CA3-4531-9C2C-087537103733}" type="pres">
      <dgm:prSet presAssocID="{AB0A35BB-9168-41E5-BC01-37C0A9905B8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F3A812-E8B8-4CB2-9F47-A321D1845A0C}" type="pres">
      <dgm:prSet presAssocID="{AB0A35BB-9168-41E5-BC01-37C0A9905B8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CB36960-9B87-4C87-AA03-F39FFC7968A9}" type="presOf" srcId="{BEFFA368-747E-4063-A98F-2D8B6459E2F1}" destId="{605B5F66-CC7C-4011-A4ED-CD32E10C27A3}" srcOrd="0" destOrd="0" presId="urn:microsoft.com/office/officeart/2005/8/layout/vProcess5"/>
    <dgm:cxn modelId="{D4218449-A788-42C1-AB82-AA732E580E3E}" srcId="{AB0A35BB-9168-41E5-BC01-37C0A9905B8A}" destId="{675B54FF-6EE7-4B8B-B253-1025DB78E536}" srcOrd="0" destOrd="0" parTransId="{A3E7A749-0DBA-40AC-B526-7167575E5842}" sibTransId="{BD828D26-0F08-4D4A-B805-845DB358A409}"/>
    <dgm:cxn modelId="{54E4F7B0-1CF0-47C6-A25A-9155B861FCE3}" srcId="{AB0A35BB-9168-41E5-BC01-37C0A9905B8A}" destId="{E16861FE-9AA4-48F6-BB86-FB2345418A99}" srcOrd="3" destOrd="0" parTransId="{5FD3858A-B335-4C9E-B143-2788557106C3}" sibTransId="{1A483313-7EDE-4054-98F0-78B4A6514887}"/>
    <dgm:cxn modelId="{B8BF23E4-FBA5-4118-B5A9-6C975F982EA8}" srcId="{AB0A35BB-9168-41E5-BC01-37C0A9905B8A}" destId="{47644720-C549-496C-A410-F2DFC936E2B5}" srcOrd="1" destOrd="0" parTransId="{0E00DD87-1D5A-4DF2-AB9E-A39BCC454D19}" sibTransId="{1038DA3B-3318-457E-A07D-6D8E34F92A84}"/>
    <dgm:cxn modelId="{66D1B589-7949-4F29-9E97-968649523198}" type="presOf" srcId="{1A483313-7EDE-4054-98F0-78B4A6514887}" destId="{6A400144-7902-47F9-8855-52D416D8A04B}" srcOrd="0" destOrd="0" presId="urn:microsoft.com/office/officeart/2005/8/layout/vProcess5"/>
    <dgm:cxn modelId="{5ED123AA-BC75-4986-AB91-5D727EE0D756}" srcId="{AB0A35BB-9168-41E5-BC01-37C0A9905B8A}" destId="{BEFFA368-747E-4063-A98F-2D8B6459E2F1}" srcOrd="2" destOrd="0" parTransId="{FA6EC462-EFB3-4B3D-B35A-1D126600C0C6}" sibTransId="{3FE9957D-59C0-4F15-B438-EE487E23D51B}"/>
    <dgm:cxn modelId="{3CD3B766-9535-4E1A-BBBC-ED7E3DF5A8F0}" srcId="{AB0A35BB-9168-41E5-BC01-37C0A9905B8A}" destId="{05CCDE48-43EC-4FE2-9761-A741B336062F}" srcOrd="4" destOrd="0" parTransId="{2D4BAFF5-BB81-4855-A5FC-BB9CE1625D53}" sibTransId="{EE662E53-0946-4C49-9095-54C6F1B8088E}"/>
    <dgm:cxn modelId="{0908158C-CF18-4B6D-B238-F77829249954}" type="presOf" srcId="{AB0A35BB-9168-41E5-BC01-37C0A9905B8A}" destId="{62F46EC2-2857-4278-B1CB-615DAEB7F02A}" srcOrd="0" destOrd="0" presId="urn:microsoft.com/office/officeart/2005/8/layout/vProcess5"/>
    <dgm:cxn modelId="{027B0394-B75B-45E2-89AC-1BA88DDD7C9B}" type="presOf" srcId="{E16861FE-9AA4-48F6-BB86-FB2345418A99}" destId="{3A61EE17-4AA2-4605-819B-0CB76D3E43BF}" srcOrd="0" destOrd="0" presId="urn:microsoft.com/office/officeart/2005/8/layout/vProcess5"/>
    <dgm:cxn modelId="{B3027EC5-A552-4ACE-A12B-82F4109C9CEA}" type="presOf" srcId="{1038DA3B-3318-457E-A07D-6D8E34F92A84}" destId="{C3CB68E8-2FDE-47E5-9F64-AA5F648AAF8B}" srcOrd="0" destOrd="0" presId="urn:microsoft.com/office/officeart/2005/8/layout/vProcess5"/>
    <dgm:cxn modelId="{0B1BF114-4B49-4B59-888F-79B9B8AC61C4}" type="presOf" srcId="{05CCDE48-43EC-4FE2-9761-A741B336062F}" destId="{60F3A812-E8B8-4CB2-9F47-A321D1845A0C}" srcOrd="1" destOrd="0" presId="urn:microsoft.com/office/officeart/2005/8/layout/vProcess5"/>
    <dgm:cxn modelId="{0039A0D1-2938-4EDF-97A1-1C5369DF78F1}" type="presOf" srcId="{3FE9957D-59C0-4F15-B438-EE487E23D51B}" destId="{B7CC9678-CA3E-475F-83FB-708BD8F06576}" srcOrd="0" destOrd="0" presId="urn:microsoft.com/office/officeart/2005/8/layout/vProcess5"/>
    <dgm:cxn modelId="{90F8B21F-462E-4FA1-B023-0157A56C0054}" type="presOf" srcId="{675B54FF-6EE7-4B8B-B253-1025DB78E536}" destId="{BE3E8685-6E89-42FF-922C-310E9DDB3081}" srcOrd="0" destOrd="0" presId="urn:microsoft.com/office/officeart/2005/8/layout/vProcess5"/>
    <dgm:cxn modelId="{95355617-7929-40E3-8CA8-6DCB11413DA9}" type="presOf" srcId="{47644720-C549-496C-A410-F2DFC936E2B5}" destId="{EB2389F8-7757-4348-9FAA-107B2F23968F}" srcOrd="1" destOrd="0" presId="urn:microsoft.com/office/officeart/2005/8/layout/vProcess5"/>
    <dgm:cxn modelId="{CDC76834-482F-49EB-B1E0-7C58A4A83CFF}" type="presOf" srcId="{47644720-C549-496C-A410-F2DFC936E2B5}" destId="{3BCB71A8-D2A7-490E-B928-D07EB786BE99}" srcOrd="0" destOrd="0" presId="urn:microsoft.com/office/officeart/2005/8/layout/vProcess5"/>
    <dgm:cxn modelId="{D1B2E373-C5BF-4D05-B647-6DFD7BB4F302}" type="presOf" srcId="{05CCDE48-43EC-4FE2-9761-A741B336062F}" destId="{C58BF7BD-81B4-45B5-BECD-3CAF4C16703C}" srcOrd="0" destOrd="0" presId="urn:microsoft.com/office/officeart/2005/8/layout/vProcess5"/>
    <dgm:cxn modelId="{6249E1F8-593B-41A4-AAF1-508687796D6E}" type="presOf" srcId="{E16861FE-9AA4-48F6-BB86-FB2345418A99}" destId="{65C661E1-3CA3-4531-9C2C-087537103733}" srcOrd="1" destOrd="0" presId="urn:microsoft.com/office/officeart/2005/8/layout/vProcess5"/>
    <dgm:cxn modelId="{D7A13466-4A06-40C3-96F3-0AE28F8E7CC8}" type="presOf" srcId="{BD828D26-0F08-4D4A-B805-845DB358A409}" destId="{020CE33C-3A39-4DF0-96F0-86D265D6DF2E}" srcOrd="0" destOrd="0" presId="urn:microsoft.com/office/officeart/2005/8/layout/vProcess5"/>
    <dgm:cxn modelId="{3CF1903D-4FAF-4697-9A24-88B88DAD80D2}" type="presOf" srcId="{675B54FF-6EE7-4B8B-B253-1025DB78E536}" destId="{C459660D-5ADF-4710-863D-B5AF7AA0E62E}" srcOrd="1" destOrd="0" presId="urn:microsoft.com/office/officeart/2005/8/layout/vProcess5"/>
    <dgm:cxn modelId="{50B3A3F9-25B6-4CA1-95E4-50EB299BA090}" type="presOf" srcId="{BEFFA368-747E-4063-A98F-2D8B6459E2F1}" destId="{F25C8F5F-67DA-4091-B80E-DD14B3151D9C}" srcOrd="1" destOrd="0" presId="urn:microsoft.com/office/officeart/2005/8/layout/vProcess5"/>
    <dgm:cxn modelId="{F7D5FEB1-D364-43CA-918F-CAEDEAE8C13C}" type="presParOf" srcId="{62F46EC2-2857-4278-B1CB-615DAEB7F02A}" destId="{2ADD874D-CE75-4C12-81E2-B8351E73F395}" srcOrd="0" destOrd="0" presId="urn:microsoft.com/office/officeart/2005/8/layout/vProcess5"/>
    <dgm:cxn modelId="{DC345076-B414-4FFC-B6CF-FAB8C182A597}" type="presParOf" srcId="{62F46EC2-2857-4278-B1CB-615DAEB7F02A}" destId="{BE3E8685-6E89-42FF-922C-310E9DDB3081}" srcOrd="1" destOrd="0" presId="urn:microsoft.com/office/officeart/2005/8/layout/vProcess5"/>
    <dgm:cxn modelId="{79A1AED1-FE9C-4089-B7A8-9DF5C33103D6}" type="presParOf" srcId="{62F46EC2-2857-4278-B1CB-615DAEB7F02A}" destId="{3BCB71A8-D2A7-490E-B928-D07EB786BE99}" srcOrd="2" destOrd="0" presId="urn:microsoft.com/office/officeart/2005/8/layout/vProcess5"/>
    <dgm:cxn modelId="{0CACB83B-B981-407A-802E-C0A9C9C81EEE}" type="presParOf" srcId="{62F46EC2-2857-4278-B1CB-615DAEB7F02A}" destId="{605B5F66-CC7C-4011-A4ED-CD32E10C27A3}" srcOrd="3" destOrd="0" presId="urn:microsoft.com/office/officeart/2005/8/layout/vProcess5"/>
    <dgm:cxn modelId="{462F1EBA-3E94-4A4C-86D5-89F034E85D23}" type="presParOf" srcId="{62F46EC2-2857-4278-B1CB-615DAEB7F02A}" destId="{3A61EE17-4AA2-4605-819B-0CB76D3E43BF}" srcOrd="4" destOrd="0" presId="urn:microsoft.com/office/officeart/2005/8/layout/vProcess5"/>
    <dgm:cxn modelId="{E897ECA8-6EE1-4B1B-81A0-FA085437229F}" type="presParOf" srcId="{62F46EC2-2857-4278-B1CB-615DAEB7F02A}" destId="{C58BF7BD-81B4-45B5-BECD-3CAF4C16703C}" srcOrd="5" destOrd="0" presId="urn:microsoft.com/office/officeart/2005/8/layout/vProcess5"/>
    <dgm:cxn modelId="{B9ECF545-B0DE-4E62-B5B6-172658527B40}" type="presParOf" srcId="{62F46EC2-2857-4278-B1CB-615DAEB7F02A}" destId="{020CE33C-3A39-4DF0-96F0-86D265D6DF2E}" srcOrd="6" destOrd="0" presId="urn:microsoft.com/office/officeart/2005/8/layout/vProcess5"/>
    <dgm:cxn modelId="{070E9650-402A-49E2-AC0C-EDB87AE2093A}" type="presParOf" srcId="{62F46EC2-2857-4278-B1CB-615DAEB7F02A}" destId="{C3CB68E8-2FDE-47E5-9F64-AA5F648AAF8B}" srcOrd="7" destOrd="0" presId="urn:microsoft.com/office/officeart/2005/8/layout/vProcess5"/>
    <dgm:cxn modelId="{28B94A46-A4BD-4879-A9FC-32C764C4CE0A}" type="presParOf" srcId="{62F46EC2-2857-4278-B1CB-615DAEB7F02A}" destId="{B7CC9678-CA3E-475F-83FB-708BD8F06576}" srcOrd="8" destOrd="0" presId="urn:microsoft.com/office/officeart/2005/8/layout/vProcess5"/>
    <dgm:cxn modelId="{83FF1424-A4A4-4BFD-AE66-C2A2647C04E0}" type="presParOf" srcId="{62F46EC2-2857-4278-B1CB-615DAEB7F02A}" destId="{6A400144-7902-47F9-8855-52D416D8A04B}" srcOrd="9" destOrd="0" presId="urn:microsoft.com/office/officeart/2005/8/layout/vProcess5"/>
    <dgm:cxn modelId="{609AD203-DB64-4C92-8431-7CAE2478F955}" type="presParOf" srcId="{62F46EC2-2857-4278-B1CB-615DAEB7F02A}" destId="{C459660D-5ADF-4710-863D-B5AF7AA0E62E}" srcOrd="10" destOrd="0" presId="urn:microsoft.com/office/officeart/2005/8/layout/vProcess5"/>
    <dgm:cxn modelId="{D91186EB-3BC7-44E0-8B0B-45586EED0DAD}" type="presParOf" srcId="{62F46EC2-2857-4278-B1CB-615DAEB7F02A}" destId="{EB2389F8-7757-4348-9FAA-107B2F23968F}" srcOrd="11" destOrd="0" presId="urn:microsoft.com/office/officeart/2005/8/layout/vProcess5"/>
    <dgm:cxn modelId="{E1D9EC0F-B6E7-46DB-B8A3-DD605AD3CE3D}" type="presParOf" srcId="{62F46EC2-2857-4278-B1CB-615DAEB7F02A}" destId="{F25C8F5F-67DA-4091-B80E-DD14B3151D9C}" srcOrd="12" destOrd="0" presId="urn:microsoft.com/office/officeart/2005/8/layout/vProcess5"/>
    <dgm:cxn modelId="{7DE074F7-BEE6-4BF0-A4B9-61033B25ABC9}" type="presParOf" srcId="{62F46EC2-2857-4278-B1CB-615DAEB7F02A}" destId="{65C661E1-3CA3-4531-9C2C-087537103733}" srcOrd="13" destOrd="0" presId="urn:microsoft.com/office/officeart/2005/8/layout/vProcess5"/>
    <dgm:cxn modelId="{41896E09-6348-40D1-93FF-842BF97E9C97}" type="presParOf" srcId="{62F46EC2-2857-4278-B1CB-615DAEB7F02A}" destId="{60F3A812-E8B8-4CB2-9F47-A321D1845A0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04C34F-26D8-4F2C-8A2B-6A5404D53D13}" type="doc">
      <dgm:prSet loTypeId="urn:microsoft.com/office/officeart/2005/8/layout/process2" loCatId="process" qsTypeId="urn:microsoft.com/office/officeart/2005/8/quickstyle/simple5" qsCatId="simple" csTypeId="urn:microsoft.com/office/officeart/2005/8/colors/accent3_3" csCatId="accent3" phldr="1"/>
      <dgm:spPr/>
    </dgm:pt>
    <dgm:pt modelId="{799C463E-3D9C-4FA6-A76F-28C0CAFEF18E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Informe “Nuestro Futuro Común”</a:t>
          </a:r>
          <a:endParaRPr lang="es-E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904FF-2B0F-4C94-9150-AA07F28B5913}" type="parTrans" cxnId="{7590F423-93BA-4336-894B-86F6BBFF67C6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1CAA1D-A89C-4A1A-A8F2-964438E00811}" type="sibTrans" cxnId="{7590F423-93BA-4336-894B-86F6BBFF67C6}">
      <dgm:prSet custT="1"/>
      <dgm:spPr/>
      <dgm:t>
        <a:bodyPr/>
        <a:lstStyle/>
        <a:p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010391-E1A2-4ECB-A455-1B3F878AE9CA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Largo plazo</a:t>
          </a:r>
          <a:endParaRPr lang="es-E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30DE18-4746-4AE2-9EC3-759AEC5AFBB4}" type="parTrans" cxnId="{8D47D976-C754-4169-87D3-AC73CB6C00C1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75440-947A-4FB2-B08A-42DC65B71661}" type="sibTrans" cxnId="{8D47D976-C754-4169-87D3-AC73CB6C00C1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197BE9-48E3-4401-B668-3BFFC27B5DCA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1987 - Gro Harlem Brundtland</a:t>
          </a:r>
          <a:endParaRPr lang="es-E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E18E2E-3463-49D9-9E3A-37F625388087}" type="parTrans" cxnId="{9683FCC6-EFA2-4D25-8DA6-8246A1FAF203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3D75CD-FE18-42A7-8DC7-A120867AD8EA}" type="sibTrans" cxnId="{9683FCC6-EFA2-4D25-8DA6-8246A1FAF203}">
      <dgm:prSet custT="1"/>
      <dgm:spPr/>
      <dgm:t>
        <a:bodyPr/>
        <a:lstStyle/>
        <a:p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A9BF06-72CC-423D-A6FC-8040EE166A6B}" type="pres">
      <dgm:prSet presAssocID="{9304C34F-26D8-4F2C-8A2B-6A5404D53D13}" presName="linearFlow" presStyleCnt="0">
        <dgm:presLayoutVars>
          <dgm:resizeHandles val="exact"/>
        </dgm:presLayoutVars>
      </dgm:prSet>
      <dgm:spPr/>
    </dgm:pt>
    <dgm:pt modelId="{BE9EB4B7-BF87-49A1-A8F6-310EA0AEDD72}" type="pres">
      <dgm:prSet presAssocID="{799C463E-3D9C-4FA6-A76F-28C0CAFEF1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91F9C8-6523-4ACE-9EE0-5E049B7A2AD0}" type="pres">
      <dgm:prSet presAssocID="{781CAA1D-A89C-4A1A-A8F2-964438E00811}" presName="sibTrans" presStyleLbl="sibTrans2D1" presStyleIdx="0" presStyleCnt="2"/>
      <dgm:spPr/>
      <dgm:t>
        <a:bodyPr/>
        <a:lstStyle/>
        <a:p>
          <a:endParaRPr lang="es-ES"/>
        </a:p>
      </dgm:t>
    </dgm:pt>
    <dgm:pt modelId="{2B096044-8F5E-4A6D-84FE-4A6534048A9A}" type="pres">
      <dgm:prSet presAssocID="{781CAA1D-A89C-4A1A-A8F2-964438E00811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5B81A276-4320-4773-AAFF-119E64BAACEB}" type="pres">
      <dgm:prSet presAssocID="{57197BE9-48E3-4401-B668-3BFFC27B5DC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5B1015-0E8D-44E3-AF77-79A72123DCA9}" type="pres">
      <dgm:prSet presAssocID="{7B3D75CD-FE18-42A7-8DC7-A120867AD8EA}" presName="sibTrans" presStyleLbl="sibTrans2D1" presStyleIdx="1" presStyleCnt="2"/>
      <dgm:spPr/>
      <dgm:t>
        <a:bodyPr/>
        <a:lstStyle/>
        <a:p>
          <a:endParaRPr lang="es-ES"/>
        </a:p>
      </dgm:t>
    </dgm:pt>
    <dgm:pt modelId="{174CDA8E-6FF6-4DB5-9364-E2BDF5AFAC73}" type="pres">
      <dgm:prSet presAssocID="{7B3D75CD-FE18-42A7-8DC7-A120867AD8EA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1ACD6C31-C72C-471F-BEB3-F8BE1BCCA17A}" type="pres">
      <dgm:prSet presAssocID="{46010391-E1A2-4ECB-A455-1B3F878AE9C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D47D976-C754-4169-87D3-AC73CB6C00C1}" srcId="{9304C34F-26D8-4F2C-8A2B-6A5404D53D13}" destId="{46010391-E1A2-4ECB-A455-1B3F878AE9CA}" srcOrd="2" destOrd="0" parTransId="{5430DE18-4746-4AE2-9EC3-759AEC5AFBB4}" sibTransId="{A2375440-947A-4FB2-B08A-42DC65B71661}"/>
    <dgm:cxn modelId="{7590F423-93BA-4336-894B-86F6BBFF67C6}" srcId="{9304C34F-26D8-4F2C-8A2B-6A5404D53D13}" destId="{799C463E-3D9C-4FA6-A76F-28C0CAFEF18E}" srcOrd="0" destOrd="0" parTransId="{C07904FF-2B0F-4C94-9150-AA07F28B5913}" sibTransId="{781CAA1D-A89C-4A1A-A8F2-964438E00811}"/>
    <dgm:cxn modelId="{9683FCC6-EFA2-4D25-8DA6-8246A1FAF203}" srcId="{9304C34F-26D8-4F2C-8A2B-6A5404D53D13}" destId="{57197BE9-48E3-4401-B668-3BFFC27B5DCA}" srcOrd="1" destOrd="0" parTransId="{B6E18E2E-3463-49D9-9E3A-37F625388087}" sibTransId="{7B3D75CD-FE18-42A7-8DC7-A120867AD8EA}"/>
    <dgm:cxn modelId="{C96AB1D8-CEDD-462E-9862-1F544311DF50}" type="presOf" srcId="{781CAA1D-A89C-4A1A-A8F2-964438E00811}" destId="{B991F9C8-6523-4ACE-9EE0-5E049B7A2AD0}" srcOrd="0" destOrd="0" presId="urn:microsoft.com/office/officeart/2005/8/layout/process2"/>
    <dgm:cxn modelId="{6A55AD0D-22C0-427A-9FEF-B92F71B36ED5}" type="presOf" srcId="{57197BE9-48E3-4401-B668-3BFFC27B5DCA}" destId="{5B81A276-4320-4773-AAFF-119E64BAACEB}" srcOrd="0" destOrd="0" presId="urn:microsoft.com/office/officeart/2005/8/layout/process2"/>
    <dgm:cxn modelId="{443361FC-5A47-4A40-BB74-63644DC1B434}" type="presOf" srcId="{781CAA1D-A89C-4A1A-A8F2-964438E00811}" destId="{2B096044-8F5E-4A6D-84FE-4A6534048A9A}" srcOrd="1" destOrd="0" presId="urn:microsoft.com/office/officeart/2005/8/layout/process2"/>
    <dgm:cxn modelId="{D6AF1A60-5F1E-4FAF-A413-75B6A73ED59C}" type="presOf" srcId="{7B3D75CD-FE18-42A7-8DC7-A120867AD8EA}" destId="{174CDA8E-6FF6-4DB5-9364-E2BDF5AFAC73}" srcOrd="1" destOrd="0" presId="urn:microsoft.com/office/officeart/2005/8/layout/process2"/>
    <dgm:cxn modelId="{9CA0653F-0FC9-48C9-B79B-B49BAC165B22}" type="presOf" srcId="{46010391-E1A2-4ECB-A455-1B3F878AE9CA}" destId="{1ACD6C31-C72C-471F-BEB3-F8BE1BCCA17A}" srcOrd="0" destOrd="0" presId="urn:microsoft.com/office/officeart/2005/8/layout/process2"/>
    <dgm:cxn modelId="{F4F0936D-059F-4953-9EF0-95EDA2D54787}" type="presOf" srcId="{7B3D75CD-FE18-42A7-8DC7-A120867AD8EA}" destId="{1E5B1015-0E8D-44E3-AF77-79A72123DCA9}" srcOrd="0" destOrd="0" presId="urn:microsoft.com/office/officeart/2005/8/layout/process2"/>
    <dgm:cxn modelId="{879EA1A4-51E0-4B51-9E24-E429F0A9E998}" type="presOf" srcId="{799C463E-3D9C-4FA6-A76F-28C0CAFEF18E}" destId="{BE9EB4B7-BF87-49A1-A8F6-310EA0AEDD72}" srcOrd="0" destOrd="0" presId="urn:microsoft.com/office/officeart/2005/8/layout/process2"/>
    <dgm:cxn modelId="{E330A0DE-5B4E-4C9C-82ED-DFD4353240E6}" type="presOf" srcId="{9304C34F-26D8-4F2C-8A2B-6A5404D53D13}" destId="{A9A9BF06-72CC-423D-A6FC-8040EE166A6B}" srcOrd="0" destOrd="0" presId="urn:microsoft.com/office/officeart/2005/8/layout/process2"/>
    <dgm:cxn modelId="{FAC15F7D-4055-47F4-9EE0-E78073C8A674}" type="presParOf" srcId="{A9A9BF06-72CC-423D-A6FC-8040EE166A6B}" destId="{BE9EB4B7-BF87-49A1-A8F6-310EA0AEDD72}" srcOrd="0" destOrd="0" presId="urn:microsoft.com/office/officeart/2005/8/layout/process2"/>
    <dgm:cxn modelId="{90935695-6D97-4BFD-814E-1BF4C39F84B2}" type="presParOf" srcId="{A9A9BF06-72CC-423D-A6FC-8040EE166A6B}" destId="{B991F9C8-6523-4ACE-9EE0-5E049B7A2AD0}" srcOrd="1" destOrd="0" presId="urn:microsoft.com/office/officeart/2005/8/layout/process2"/>
    <dgm:cxn modelId="{E8E765C1-F965-4E98-86A5-690857334F79}" type="presParOf" srcId="{B991F9C8-6523-4ACE-9EE0-5E049B7A2AD0}" destId="{2B096044-8F5E-4A6D-84FE-4A6534048A9A}" srcOrd="0" destOrd="0" presId="urn:microsoft.com/office/officeart/2005/8/layout/process2"/>
    <dgm:cxn modelId="{28775D87-B91F-4EC0-BDEF-D5102B3E03FA}" type="presParOf" srcId="{A9A9BF06-72CC-423D-A6FC-8040EE166A6B}" destId="{5B81A276-4320-4773-AAFF-119E64BAACEB}" srcOrd="2" destOrd="0" presId="urn:microsoft.com/office/officeart/2005/8/layout/process2"/>
    <dgm:cxn modelId="{575832EB-57C8-4C2E-9900-D622860D41DA}" type="presParOf" srcId="{A9A9BF06-72CC-423D-A6FC-8040EE166A6B}" destId="{1E5B1015-0E8D-44E3-AF77-79A72123DCA9}" srcOrd="3" destOrd="0" presId="urn:microsoft.com/office/officeart/2005/8/layout/process2"/>
    <dgm:cxn modelId="{101B8DED-F682-4852-BB0F-993153ECB7C6}" type="presParOf" srcId="{1E5B1015-0E8D-44E3-AF77-79A72123DCA9}" destId="{174CDA8E-6FF6-4DB5-9364-E2BDF5AFAC73}" srcOrd="0" destOrd="0" presId="urn:microsoft.com/office/officeart/2005/8/layout/process2"/>
    <dgm:cxn modelId="{3620A89B-BC60-463A-AA26-B975F130F16A}" type="presParOf" srcId="{A9A9BF06-72CC-423D-A6FC-8040EE166A6B}" destId="{1ACD6C31-C72C-471F-BEB3-F8BE1BCCA17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AFF0A5-8D8F-4689-BDF8-EB0731602A5B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D889849-F0FB-407A-8FF8-02C4CE864FAE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D. Ambiental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EDFBA-8C76-45D7-81DE-EE4989BD2F73}" type="parTrans" cxnId="{0EFABCDF-64C5-4C79-A6DD-8123A3FD95DB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0355C-D38F-463D-B417-0F75294E92CF}" type="sibTrans" cxnId="{0EFABCDF-64C5-4C79-A6DD-8123A3FD95DB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B5CB6-551F-49C3-AAAC-622FF3FB8823}">
      <dgm:prSet phldrT="[Texto]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Capacidad de adaptación respecto a la evolución.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F41E0-F55A-46EC-8F91-BA62BBA614FF}" type="parTrans" cxnId="{E235C24E-85B5-499E-A6A6-504D564FA4BF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3A7D0F-7E01-4E67-9C8F-1AD579AD9F31}" type="sibTrans" cxnId="{E235C24E-85B5-499E-A6A6-504D564FA4BF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61537-546E-49EE-B297-4BF8B3EB824F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D. Económica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0E55F-A6C6-4887-A48C-F140FDA02D44}" type="parTrans" cxnId="{9ED3D282-CE0A-471F-9EEE-5C10485BE09B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7673E4-43C7-4973-AE9C-4FB9CA19BCFC}" type="sibTrans" cxnId="{9ED3D282-CE0A-471F-9EEE-5C10485BE09B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CB799-E2DA-4AE7-B294-0B03C79A7FEF}">
      <dgm:prSet phldrT="[Texto]"/>
      <dgm:spPr>
        <a:solidFill>
          <a:srgbClr val="CCFF99">
            <a:alpha val="89804"/>
          </a:srgb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Distribución justa e igualitaria de la riqueza. 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6C6A4-560B-4C4E-A583-4917F25C91A4}" type="parTrans" cxnId="{822EC485-6903-41FF-829B-37CDA9E908F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D482C9-3A65-45D3-81CF-752E7FDF2268}" type="sibTrans" cxnId="{822EC485-6903-41FF-829B-37CDA9E908F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505B2E-8012-4549-90AB-EDCC1D7FBE47}">
      <dgm:prSet phldrT="[Texto]"/>
      <dgm:spPr>
        <a:solidFill>
          <a:srgbClr val="FF5050"/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D. Social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1A3B6-1090-4FEF-8D19-EDC7EEE03847}" type="parTrans" cxnId="{45D78A66-BC91-4CF5-A35C-AEAE816B3B6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2F025-DA01-4CD0-BF7C-C4D3070A7D48}" type="sibTrans" cxnId="{45D78A66-BC91-4CF5-A35C-AEAE816B3B6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77DCD-B787-4BC1-881E-E02A6142BBD4}">
      <dgm:prSet phldrT="[Texto]"/>
      <dgm:spPr>
        <a:solidFill>
          <a:srgbClr val="FFC5C5">
            <a:alpha val="89804"/>
          </a:srgb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Calidad de vida.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C2399B-5C67-4EF3-B5FF-71944C9F561E}" type="parTrans" cxnId="{E58221C8-9B8C-4FD5-9CEA-CBFB1ABCCFA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14E709-68A1-4ACE-957D-1B276625818A}" type="sibTrans" cxnId="{E58221C8-9B8C-4FD5-9CEA-CBFB1ABCCFA0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E7373-54A1-467E-9B81-B67F59701787}" type="pres">
      <dgm:prSet presAssocID="{BEAFF0A5-8D8F-4689-BDF8-EB0731602A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AF5124B-97F7-43F3-B134-2AE63F65F4CA}" type="pres">
      <dgm:prSet presAssocID="{7D889849-F0FB-407A-8FF8-02C4CE864FAE}" presName="linNode" presStyleCnt="0"/>
      <dgm:spPr/>
    </dgm:pt>
    <dgm:pt modelId="{EE1DDE18-BDD9-4488-89CD-9CD3093F000A}" type="pres">
      <dgm:prSet presAssocID="{7D889849-F0FB-407A-8FF8-02C4CE864FA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7DA1B3-3C54-4BCE-9BBF-3065620A8B17}" type="pres">
      <dgm:prSet presAssocID="{7D889849-F0FB-407A-8FF8-02C4CE864FA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8E24DC-AF0D-4BA4-B092-770E03D4B817}" type="pres">
      <dgm:prSet presAssocID="{8BD0355C-D38F-463D-B417-0F75294E92CF}" presName="sp" presStyleCnt="0"/>
      <dgm:spPr/>
    </dgm:pt>
    <dgm:pt modelId="{B22235DE-6A68-447C-B9E9-63A48407CE3E}" type="pres">
      <dgm:prSet presAssocID="{0E761537-546E-49EE-B297-4BF8B3EB824F}" presName="linNode" presStyleCnt="0"/>
      <dgm:spPr/>
    </dgm:pt>
    <dgm:pt modelId="{3EC8477C-64CF-4627-B3CB-81EA2E3DEF94}" type="pres">
      <dgm:prSet presAssocID="{0E761537-546E-49EE-B297-4BF8B3EB824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3A5E6-9E0E-4E08-BA91-E6F97172D7D7}" type="pres">
      <dgm:prSet presAssocID="{0E761537-546E-49EE-B297-4BF8B3EB824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A497D7-6C61-4A0C-800E-6563EFA2478F}" type="pres">
      <dgm:prSet presAssocID="{0B7673E4-43C7-4973-AE9C-4FB9CA19BCFC}" presName="sp" presStyleCnt="0"/>
      <dgm:spPr/>
    </dgm:pt>
    <dgm:pt modelId="{0B1F904C-0661-465B-929F-E9A6069687E6}" type="pres">
      <dgm:prSet presAssocID="{6A505B2E-8012-4549-90AB-EDCC1D7FBE47}" presName="linNode" presStyleCnt="0"/>
      <dgm:spPr/>
    </dgm:pt>
    <dgm:pt modelId="{A23F7AEC-0543-4112-A9D7-5581FD22A5A9}" type="pres">
      <dgm:prSet presAssocID="{6A505B2E-8012-4549-90AB-EDCC1D7FBE4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64F862-AB42-4341-8415-C95DEA7DE7B7}" type="pres">
      <dgm:prSet presAssocID="{6A505B2E-8012-4549-90AB-EDCC1D7FBE4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2EC485-6903-41FF-829B-37CDA9E908F6}" srcId="{0E761537-546E-49EE-B297-4BF8B3EB824F}" destId="{B15CB799-E2DA-4AE7-B294-0B03C79A7FEF}" srcOrd="0" destOrd="0" parTransId="{B856C6A4-560B-4C4E-A583-4917F25C91A4}" sibTransId="{2ED482C9-3A65-45D3-81CF-752E7FDF2268}"/>
    <dgm:cxn modelId="{0EFABCDF-64C5-4C79-A6DD-8123A3FD95DB}" srcId="{BEAFF0A5-8D8F-4689-BDF8-EB0731602A5B}" destId="{7D889849-F0FB-407A-8FF8-02C4CE864FAE}" srcOrd="0" destOrd="0" parTransId="{970EDFBA-8C76-45D7-81DE-EE4989BD2F73}" sibTransId="{8BD0355C-D38F-463D-B417-0F75294E92CF}"/>
    <dgm:cxn modelId="{45D78A66-BC91-4CF5-A35C-AEAE816B3B6A}" srcId="{BEAFF0A5-8D8F-4689-BDF8-EB0731602A5B}" destId="{6A505B2E-8012-4549-90AB-EDCC1D7FBE47}" srcOrd="2" destOrd="0" parTransId="{8B41A3B6-1090-4FEF-8D19-EDC7EEE03847}" sibTransId="{16B2F025-DA01-4CD0-BF7C-C4D3070A7D48}"/>
    <dgm:cxn modelId="{BF66C5BF-6795-4C52-AC7A-C242EEBC3F0F}" type="presOf" srcId="{8F4B5CB6-551F-49C3-AAAC-622FF3FB8823}" destId="{BA7DA1B3-3C54-4BCE-9BBF-3065620A8B17}" srcOrd="0" destOrd="0" presId="urn:microsoft.com/office/officeart/2005/8/layout/vList5"/>
    <dgm:cxn modelId="{B40B663F-1409-437E-9D69-B8D7556E563A}" type="presOf" srcId="{0E761537-546E-49EE-B297-4BF8B3EB824F}" destId="{3EC8477C-64CF-4627-B3CB-81EA2E3DEF94}" srcOrd="0" destOrd="0" presId="urn:microsoft.com/office/officeart/2005/8/layout/vList5"/>
    <dgm:cxn modelId="{0FD2DAC9-4488-4D80-8061-7285256BDB34}" type="presOf" srcId="{B15CB799-E2DA-4AE7-B294-0B03C79A7FEF}" destId="{C703A5E6-9E0E-4E08-BA91-E6F97172D7D7}" srcOrd="0" destOrd="0" presId="urn:microsoft.com/office/officeart/2005/8/layout/vList5"/>
    <dgm:cxn modelId="{55A5909C-B508-4F1F-AD17-676C042BF852}" type="presOf" srcId="{BEAFF0A5-8D8F-4689-BDF8-EB0731602A5B}" destId="{D24E7373-54A1-467E-9B81-B67F59701787}" srcOrd="0" destOrd="0" presId="urn:microsoft.com/office/officeart/2005/8/layout/vList5"/>
    <dgm:cxn modelId="{81468C14-9C11-4541-9D32-0A89CDF50567}" type="presOf" srcId="{6A505B2E-8012-4549-90AB-EDCC1D7FBE47}" destId="{A23F7AEC-0543-4112-A9D7-5581FD22A5A9}" srcOrd="0" destOrd="0" presId="urn:microsoft.com/office/officeart/2005/8/layout/vList5"/>
    <dgm:cxn modelId="{9ED3D282-CE0A-471F-9EEE-5C10485BE09B}" srcId="{BEAFF0A5-8D8F-4689-BDF8-EB0731602A5B}" destId="{0E761537-546E-49EE-B297-4BF8B3EB824F}" srcOrd="1" destOrd="0" parTransId="{D120E55F-A6C6-4887-A48C-F140FDA02D44}" sibTransId="{0B7673E4-43C7-4973-AE9C-4FB9CA19BCFC}"/>
    <dgm:cxn modelId="{B8F4B9F5-37C6-481E-9BB3-3D2FF5241FB6}" type="presOf" srcId="{A9777DCD-B787-4BC1-881E-E02A6142BBD4}" destId="{3B64F862-AB42-4341-8415-C95DEA7DE7B7}" srcOrd="0" destOrd="0" presId="urn:microsoft.com/office/officeart/2005/8/layout/vList5"/>
    <dgm:cxn modelId="{3CEAF6BE-5EEE-4AF9-BA9D-6FA7FBF04240}" type="presOf" srcId="{7D889849-F0FB-407A-8FF8-02C4CE864FAE}" destId="{EE1DDE18-BDD9-4488-89CD-9CD3093F000A}" srcOrd="0" destOrd="0" presId="urn:microsoft.com/office/officeart/2005/8/layout/vList5"/>
    <dgm:cxn modelId="{E58221C8-9B8C-4FD5-9CEA-CBFB1ABCCFA0}" srcId="{6A505B2E-8012-4549-90AB-EDCC1D7FBE47}" destId="{A9777DCD-B787-4BC1-881E-E02A6142BBD4}" srcOrd="0" destOrd="0" parTransId="{7AC2399B-5C67-4EF3-B5FF-71944C9F561E}" sibTransId="{6614E709-68A1-4ACE-957D-1B276625818A}"/>
    <dgm:cxn modelId="{E235C24E-85B5-499E-A6A6-504D564FA4BF}" srcId="{7D889849-F0FB-407A-8FF8-02C4CE864FAE}" destId="{8F4B5CB6-551F-49C3-AAAC-622FF3FB8823}" srcOrd="0" destOrd="0" parTransId="{C46F41E0-F55A-46EC-8F91-BA62BBA614FF}" sibTransId="{B23A7D0F-7E01-4E67-9C8F-1AD579AD9F31}"/>
    <dgm:cxn modelId="{BA14AD94-AD1E-4A7D-BFF2-7D0FBB18BA79}" type="presParOf" srcId="{D24E7373-54A1-467E-9B81-B67F59701787}" destId="{AAF5124B-97F7-43F3-B134-2AE63F65F4CA}" srcOrd="0" destOrd="0" presId="urn:microsoft.com/office/officeart/2005/8/layout/vList5"/>
    <dgm:cxn modelId="{0C850BB5-35E5-4CE4-B86E-03D388C0D70E}" type="presParOf" srcId="{AAF5124B-97F7-43F3-B134-2AE63F65F4CA}" destId="{EE1DDE18-BDD9-4488-89CD-9CD3093F000A}" srcOrd="0" destOrd="0" presId="urn:microsoft.com/office/officeart/2005/8/layout/vList5"/>
    <dgm:cxn modelId="{3C2DE988-36D0-407B-A624-77B878288120}" type="presParOf" srcId="{AAF5124B-97F7-43F3-B134-2AE63F65F4CA}" destId="{BA7DA1B3-3C54-4BCE-9BBF-3065620A8B17}" srcOrd="1" destOrd="0" presId="urn:microsoft.com/office/officeart/2005/8/layout/vList5"/>
    <dgm:cxn modelId="{0CD5802F-F85B-48C5-B00C-E9534A5ED2B7}" type="presParOf" srcId="{D24E7373-54A1-467E-9B81-B67F59701787}" destId="{6C8E24DC-AF0D-4BA4-B092-770E03D4B817}" srcOrd="1" destOrd="0" presId="urn:microsoft.com/office/officeart/2005/8/layout/vList5"/>
    <dgm:cxn modelId="{AE79415F-6EEF-4A84-96CB-B35E5F342A7E}" type="presParOf" srcId="{D24E7373-54A1-467E-9B81-B67F59701787}" destId="{B22235DE-6A68-447C-B9E9-63A48407CE3E}" srcOrd="2" destOrd="0" presId="urn:microsoft.com/office/officeart/2005/8/layout/vList5"/>
    <dgm:cxn modelId="{EADD2F36-6545-40D6-99C2-65032EBE672C}" type="presParOf" srcId="{B22235DE-6A68-447C-B9E9-63A48407CE3E}" destId="{3EC8477C-64CF-4627-B3CB-81EA2E3DEF94}" srcOrd="0" destOrd="0" presId="urn:microsoft.com/office/officeart/2005/8/layout/vList5"/>
    <dgm:cxn modelId="{3DC2361A-9A4B-489B-8BF8-1E6566602D2B}" type="presParOf" srcId="{B22235DE-6A68-447C-B9E9-63A48407CE3E}" destId="{C703A5E6-9E0E-4E08-BA91-E6F97172D7D7}" srcOrd="1" destOrd="0" presId="urn:microsoft.com/office/officeart/2005/8/layout/vList5"/>
    <dgm:cxn modelId="{3AC7AF72-8B26-4DA9-B80A-8126D103594F}" type="presParOf" srcId="{D24E7373-54A1-467E-9B81-B67F59701787}" destId="{15A497D7-6C61-4A0C-800E-6563EFA2478F}" srcOrd="3" destOrd="0" presId="urn:microsoft.com/office/officeart/2005/8/layout/vList5"/>
    <dgm:cxn modelId="{13125297-4FC5-4EB1-A33F-B8EAEAD09E25}" type="presParOf" srcId="{D24E7373-54A1-467E-9B81-B67F59701787}" destId="{0B1F904C-0661-465B-929F-E9A6069687E6}" srcOrd="4" destOrd="0" presId="urn:microsoft.com/office/officeart/2005/8/layout/vList5"/>
    <dgm:cxn modelId="{D8FDAD26-1B27-4779-ADEA-93AD127E7135}" type="presParOf" srcId="{0B1F904C-0661-465B-929F-E9A6069687E6}" destId="{A23F7AEC-0543-4112-A9D7-5581FD22A5A9}" srcOrd="0" destOrd="0" presId="urn:microsoft.com/office/officeart/2005/8/layout/vList5"/>
    <dgm:cxn modelId="{17F7198F-7205-4FA1-978D-186AC9ED0E5D}" type="presParOf" srcId="{0B1F904C-0661-465B-929F-E9A6069687E6}" destId="{3B64F862-AB42-4341-8415-C95DEA7DE7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A27667-B3F2-43A9-AF55-15489DF6D8F4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36B68FA-5850-47AF-96EE-E864A34945CB}">
      <dgm:prSet phldrT="[Texto]" custT="1"/>
      <dgm:spPr/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físico-biológico.</a:t>
          </a:r>
          <a:endParaRPr lang="es-EC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301345-CE4E-4CAD-8701-9E9B1817A956}" type="parTrans" cxnId="{F09ABD4B-A2FC-463D-8032-5676BAB1AFA1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C1BB57-ADE5-4580-8E68-3E8E4C412014}" type="sibTrans" cxnId="{F09ABD4B-A2FC-463D-8032-5676BAB1AFA1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21B85-59B2-478F-B679-66447DDC1AB9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Interacción: empresa - medio natural.</a:t>
          </a:r>
          <a:endParaRPr lang="es-EC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44C4FD-F73E-4131-901C-54E0F3BC8E45}" type="parTrans" cxnId="{3352277B-8088-47B2-A5CD-348176F4E60F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34B43-F69A-46BD-B570-E873AFF3E068}" type="sibTrans" cxnId="{3352277B-8088-47B2-A5CD-348176F4E60F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2A226A-35B5-4BBC-AAC0-29194D22B2EB}">
      <dgm:prSet phldrT="[Texto]" custT="1"/>
      <dgm:spPr/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gastronómico.</a:t>
          </a:r>
          <a:endParaRPr lang="es-EC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B1DCAD-D49F-4442-B45E-C0D2E4264E2D}" type="parTrans" cxnId="{414CC4DB-A7B1-4C1C-BA8F-82EC39F3DA18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AA8AA-5AF9-4765-AF43-136C4A504A94}" type="sibTrans" cxnId="{414CC4DB-A7B1-4C1C-BA8F-82EC39F3DA18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57DE06-3A78-499D-96E0-711078E93746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Proceso entero de producción del servicio (valor agregado).</a:t>
          </a:r>
          <a:endParaRPr lang="es-EC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9573F-A0A5-4707-9663-52E09A073D81}" type="parTrans" cxnId="{972A04BA-25CE-471B-84E1-BE5F50E38C4C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53D44-C1A8-471E-B942-B670DE5B8E36}" type="sibTrans" cxnId="{972A04BA-25CE-471B-84E1-BE5F50E38C4C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126D4-50F2-4BE6-8C71-D405DD7C43C3}">
      <dgm:prSet phldrT="[Texto]" custT="1"/>
      <dgm:spPr/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Cliente externo.</a:t>
          </a:r>
          <a:endParaRPr lang="es-EC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A1E7A9-46BE-4F40-89C7-BA2275244248}" type="parTrans" cxnId="{1FC4F0BA-7382-4E8A-B87D-9A40FF1D357C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6452CC-0CB7-40FA-B5A9-260BD69472F1}" type="sibTrans" cxnId="{1FC4F0BA-7382-4E8A-B87D-9A40FF1D357C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0F228-434A-4DE3-B2EE-6B1E0FA75EB8}">
      <dgm:prSet phldrT="[Texto]" custT="1"/>
      <dgm:spPr/>
      <dgm:t>
        <a:bodyPr/>
        <a:lstStyle/>
        <a:p>
          <a:r>
            <a:rPr lang="es-ES" sz="24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Logro de beneficios en pro de la colectividad.</a:t>
          </a:r>
          <a:endParaRPr lang="es-EC" sz="2400" b="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87CD4-A571-4EB2-B45F-E9E76DB91AA7}" type="parTrans" cxnId="{AC594D15-BC57-47F6-B8FC-3EB0055887A0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DA02A2-5328-46EE-802E-5A49B1B8C35A}" type="sibTrans" cxnId="{AC594D15-BC57-47F6-B8FC-3EB0055887A0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C594B-239B-44B3-BB42-64FCE95261B2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socio – económico.</a:t>
          </a:r>
          <a:endParaRPr lang="es-EC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2AC2B-40B6-4070-BD76-36C993B7EE55}" type="parTrans" cxnId="{CA2092D0-48A8-4C54-B428-4F9CD022BAFA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D67B5-A5DB-486D-A6E2-A388A785CE1D}" type="sibTrans" cxnId="{CA2092D0-48A8-4C54-B428-4F9CD022BAFA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E9C64C-294E-4C69-B7CC-FCAC1223C2D5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Participación en políticas de sostenibilidad de la empresa.</a:t>
          </a:r>
          <a:endParaRPr lang="es-EC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468DC3-9699-4887-ABD0-F876A54C4BE8}" type="parTrans" cxnId="{B7C73DCC-1569-4467-B4BC-D1B50CA86BC7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6C7671-CD0C-4BDD-8F01-AC9FCE47F0C1}" type="sibTrans" cxnId="{B7C73DCC-1569-4467-B4BC-D1B50CA86BC7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3331DE-063E-4A79-999B-90144B868BE5}" type="pres">
      <dgm:prSet presAssocID="{F0A27667-B3F2-43A9-AF55-15489DF6D8F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E4DCA03-B39C-45E1-97E0-5BDBD1AC1789}" type="pres">
      <dgm:prSet presAssocID="{936B68FA-5850-47AF-96EE-E864A34945CB}" presName="composite" presStyleCnt="0"/>
      <dgm:spPr/>
      <dgm:t>
        <a:bodyPr/>
        <a:lstStyle/>
        <a:p>
          <a:endParaRPr lang="es-ES"/>
        </a:p>
      </dgm:t>
    </dgm:pt>
    <dgm:pt modelId="{692A32CA-3F63-4892-922F-CD3BFA5BFA3C}" type="pres">
      <dgm:prSet presAssocID="{936B68FA-5850-47AF-96EE-E864A34945CB}" presName="bentUpArrow1" presStyleLbl="alignImgPlace1" presStyleIdx="0" presStyleCnt="3"/>
      <dgm:spPr/>
      <dgm:t>
        <a:bodyPr/>
        <a:lstStyle/>
        <a:p>
          <a:endParaRPr lang="es-ES"/>
        </a:p>
      </dgm:t>
    </dgm:pt>
    <dgm:pt modelId="{4AA4A65B-1F1F-4597-A5AE-23E3305F5D89}" type="pres">
      <dgm:prSet presAssocID="{936B68FA-5850-47AF-96EE-E864A34945CB}" presName="ParentText" presStyleLbl="node1" presStyleIdx="0" presStyleCnt="4" custScaleX="1188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9A49DA-CD1E-41BD-84F3-CB91D573C3E8}" type="pres">
      <dgm:prSet presAssocID="{936B68FA-5850-47AF-96EE-E864A34945CB}" presName="ChildText" presStyleLbl="revTx" presStyleIdx="0" presStyleCnt="4" custScaleX="168074" custLinFactNeighborX="41213" custLinFactNeighborY="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AF6A83-4216-401D-AC2F-76F187806AB9}" type="pres">
      <dgm:prSet presAssocID="{53C1BB57-ADE5-4580-8E68-3E8E4C412014}" presName="sibTrans" presStyleCnt="0"/>
      <dgm:spPr/>
      <dgm:t>
        <a:bodyPr/>
        <a:lstStyle/>
        <a:p>
          <a:endParaRPr lang="es-ES"/>
        </a:p>
      </dgm:t>
    </dgm:pt>
    <dgm:pt modelId="{C4CE4167-1E87-4111-A70B-AC7441E5A68E}" type="pres">
      <dgm:prSet presAssocID="{BC2A226A-35B5-4BBC-AAC0-29194D22B2EB}" presName="composite" presStyleCnt="0"/>
      <dgm:spPr/>
      <dgm:t>
        <a:bodyPr/>
        <a:lstStyle/>
        <a:p>
          <a:endParaRPr lang="es-ES"/>
        </a:p>
      </dgm:t>
    </dgm:pt>
    <dgm:pt modelId="{234B1F52-C31D-450D-952B-1BD78F97DE47}" type="pres">
      <dgm:prSet presAssocID="{BC2A226A-35B5-4BBC-AAC0-29194D22B2EB}" presName="bentUpArrow1" presStyleLbl="alignImgPlace1" presStyleIdx="1" presStyleCnt="3"/>
      <dgm:spPr/>
      <dgm:t>
        <a:bodyPr/>
        <a:lstStyle/>
        <a:p>
          <a:endParaRPr lang="es-ES"/>
        </a:p>
      </dgm:t>
    </dgm:pt>
    <dgm:pt modelId="{C5F04365-D3AE-400D-BFAB-93C8C335A484}" type="pres">
      <dgm:prSet presAssocID="{BC2A226A-35B5-4BBC-AAC0-29194D22B2EB}" presName="ParentText" presStyleLbl="node1" presStyleIdx="1" presStyleCnt="4" custScaleX="120371" custLinFactNeighborX="-66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267EC9-1F91-4456-95C8-D2836F21D606}" type="pres">
      <dgm:prSet presAssocID="{BC2A226A-35B5-4BBC-AAC0-29194D22B2EB}" presName="ChildText" presStyleLbl="revTx" presStyleIdx="1" presStyleCnt="4" custScaleX="263082" custLinFactNeighborX="82317" custLinFactNeighborY="53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CB3AA3-2573-4021-8D81-8105C88E140B}" type="pres">
      <dgm:prSet presAssocID="{691AA8AA-5AF9-4765-AF43-136C4A504A94}" presName="sibTrans" presStyleCnt="0"/>
      <dgm:spPr/>
      <dgm:t>
        <a:bodyPr/>
        <a:lstStyle/>
        <a:p>
          <a:endParaRPr lang="es-ES"/>
        </a:p>
      </dgm:t>
    </dgm:pt>
    <dgm:pt modelId="{96BA3174-F598-4454-99B7-6300B8D0D113}" type="pres">
      <dgm:prSet presAssocID="{61B126D4-50F2-4BE6-8C71-D405DD7C43C3}" presName="composite" presStyleCnt="0"/>
      <dgm:spPr/>
      <dgm:t>
        <a:bodyPr/>
        <a:lstStyle/>
        <a:p>
          <a:endParaRPr lang="es-ES"/>
        </a:p>
      </dgm:t>
    </dgm:pt>
    <dgm:pt modelId="{6B759E9D-913A-40E5-B4C6-3041767E1178}" type="pres">
      <dgm:prSet presAssocID="{61B126D4-50F2-4BE6-8C71-D405DD7C43C3}" presName="bentUpArrow1" presStyleLbl="alignImgPlace1" presStyleIdx="2" presStyleCnt="3" custScaleX="76766" custLinFactNeighborX="-21705"/>
      <dgm:spPr/>
      <dgm:t>
        <a:bodyPr/>
        <a:lstStyle/>
        <a:p>
          <a:endParaRPr lang="es-ES"/>
        </a:p>
      </dgm:t>
    </dgm:pt>
    <dgm:pt modelId="{27436A1C-42D3-42C2-AC6F-16D3BCAF5DCA}" type="pres">
      <dgm:prSet presAssocID="{61B126D4-50F2-4BE6-8C71-D405DD7C43C3}" presName="ParentText" presStyleLbl="node1" presStyleIdx="2" presStyleCnt="4" custScaleX="1198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05B808-4499-4935-A13F-6F14E4DC5D78}" type="pres">
      <dgm:prSet presAssocID="{61B126D4-50F2-4BE6-8C71-D405DD7C43C3}" presName="ChildText" presStyleLbl="revTx" presStyleIdx="2" presStyleCnt="4" custScaleX="242921" custLinFactNeighborX="80060" custLinFactNeighborY="17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957101-E245-444A-9D4B-C1A0AEB6C253}" type="pres">
      <dgm:prSet presAssocID="{316452CC-0CB7-40FA-B5A9-260BD69472F1}" presName="sibTrans" presStyleCnt="0"/>
      <dgm:spPr/>
      <dgm:t>
        <a:bodyPr/>
        <a:lstStyle/>
        <a:p>
          <a:endParaRPr lang="es-ES"/>
        </a:p>
      </dgm:t>
    </dgm:pt>
    <dgm:pt modelId="{E8AEC090-61EE-44A4-A025-E979680F79C0}" type="pres">
      <dgm:prSet presAssocID="{7BCC594B-239B-44B3-BB42-64FCE95261B2}" presName="composite" presStyleCnt="0"/>
      <dgm:spPr/>
      <dgm:t>
        <a:bodyPr/>
        <a:lstStyle/>
        <a:p>
          <a:endParaRPr lang="es-ES"/>
        </a:p>
      </dgm:t>
    </dgm:pt>
    <dgm:pt modelId="{F49BF953-6D79-4FF1-B2B3-E3A07C1C8A9D}" type="pres">
      <dgm:prSet presAssocID="{7BCC594B-239B-44B3-BB42-64FCE95261B2}" presName="ParentText" presStyleLbl="node1" presStyleIdx="3" presStyleCnt="4" custScaleX="104892" custLinFactNeighborX="-24931" custLinFactNeighborY="-155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5A92F0-15A0-47EA-83E7-C99BC1882AB5}" type="pres">
      <dgm:prSet presAssocID="{7BCC594B-239B-44B3-BB42-64FCE95261B2}" presName="FinalChildText" presStyleLbl="revTx" presStyleIdx="3" presStyleCnt="4" custScaleX="166669" custLinFactNeighborX="-7605" custLinFactNeighborY="12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72A04BA-25CE-471B-84E1-BE5F50E38C4C}" srcId="{BC2A226A-35B5-4BBC-AAC0-29194D22B2EB}" destId="{E457DE06-3A78-499D-96E0-711078E93746}" srcOrd="0" destOrd="0" parTransId="{C5D9573F-A0A5-4707-9663-52E09A073D81}" sibTransId="{5C053D44-C1A8-471E-B942-B670DE5B8E36}"/>
    <dgm:cxn modelId="{AD205DBA-EFFA-4FFD-BCB5-B9B17BCB0CD7}" type="presOf" srcId="{32B0F228-434A-4DE3-B2EE-6B1E0FA75EB8}" destId="{0B5A92F0-15A0-47EA-83E7-C99BC1882AB5}" srcOrd="0" destOrd="0" presId="urn:microsoft.com/office/officeart/2005/8/layout/StepDownProcess"/>
    <dgm:cxn modelId="{CA49E004-F08A-4731-9A61-E8D91CBF607A}" type="presOf" srcId="{CE621B85-59B2-478F-B679-66447DDC1AB9}" destId="{CF9A49DA-CD1E-41BD-84F3-CB91D573C3E8}" srcOrd="0" destOrd="0" presId="urn:microsoft.com/office/officeart/2005/8/layout/StepDownProcess"/>
    <dgm:cxn modelId="{C0045267-B64A-45A7-B4D0-0B284F072561}" type="presOf" srcId="{BC2A226A-35B5-4BBC-AAC0-29194D22B2EB}" destId="{C5F04365-D3AE-400D-BFAB-93C8C335A484}" srcOrd="0" destOrd="0" presId="urn:microsoft.com/office/officeart/2005/8/layout/StepDownProcess"/>
    <dgm:cxn modelId="{EDB1E05D-DF67-43C4-94F6-A94683796F29}" type="presOf" srcId="{936B68FA-5850-47AF-96EE-E864A34945CB}" destId="{4AA4A65B-1F1F-4597-A5AE-23E3305F5D89}" srcOrd="0" destOrd="0" presId="urn:microsoft.com/office/officeart/2005/8/layout/StepDownProcess"/>
    <dgm:cxn modelId="{2B452695-07BD-43EC-94B6-2FDA0867D209}" type="presOf" srcId="{B5E9C64C-294E-4C69-B7CC-FCAC1223C2D5}" destId="{CC05B808-4499-4935-A13F-6F14E4DC5D78}" srcOrd="0" destOrd="0" presId="urn:microsoft.com/office/officeart/2005/8/layout/StepDownProcess"/>
    <dgm:cxn modelId="{0F8D2B54-2CD4-4EB8-8239-7410D95B0DC8}" type="presOf" srcId="{61B126D4-50F2-4BE6-8C71-D405DD7C43C3}" destId="{27436A1C-42D3-42C2-AC6F-16D3BCAF5DCA}" srcOrd="0" destOrd="0" presId="urn:microsoft.com/office/officeart/2005/8/layout/StepDownProcess"/>
    <dgm:cxn modelId="{92EC8976-72D0-4BDE-AD3D-D4B5C1287DA6}" type="presOf" srcId="{E457DE06-3A78-499D-96E0-711078E93746}" destId="{05267EC9-1F91-4456-95C8-D2836F21D606}" srcOrd="0" destOrd="0" presId="urn:microsoft.com/office/officeart/2005/8/layout/StepDownProcess"/>
    <dgm:cxn modelId="{B7C73DCC-1569-4467-B4BC-D1B50CA86BC7}" srcId="{61B126D4-50F2-4BE6-8C71-D405DD7C43C3}" destId="{B5E9C64C-294E-4C69-B7CC-FCAC1223C2D5}" srcOrd="0" destOrd="0" parTransId="{C8468DC3-9699-4887-ABD0-F876A54C4BE8}" sibTransId="{D76C7671-CD0C-4BDD-8F01-AC9FCE47F0C1}"/>
    <dgm:cxn modelId="{3352277B-8088-47B2-A5CD-348176F4E60F}" srcId="{936B68FA-5850-47AF-96EE-E864A34945CB}" destId="{CE621B85-59B2-478F-B679-66447DDC1AB9}" srcOrd="0" destOrd="0" parTransId="{1F44C4FD-F73E-4131-901C-54E0F3BC8E45}" sibTransId="{C6434B43-F69A-46BD-B570-E873AFF3E068}"/>
    <dgm:cxn modelId="{AC594D15-BC57-47F6-B8FC-3EB0055887A0}" srcId="{7BCC594B-239B-44B3-BB42-64FCE95261B2}" destId="{32B0F228-434A-4DE3-B2EE-6B1E0FA75EB8}" srcOrd="0" destOrd="0" parTransId="{35587CD4-A571-4EB2-B45F-E9E76DB91AA7}" sibTransId="{DCDA02A2-5328-46EE-802E-5A49B1B8C35A}"/>
    <dgm:cxn modelId="{F09ABD4B-A2FC-463D-8032-5676BAB1AFA1}" srcId="{F0A27667-B3F2-43A9-AF55-15489DF6D8F4}" destId="{936B68FA-5850-47AF-96EE-E864A34945CB}" srcOrd="0" destOrd="0" parTransId="{C2301345-CE4E-4CAD-8701-9E9B1817A956}" sibTransId="{53C1BB57-ADE5-4580-8E68-3E8E4C412014}"/>
    <dgm:cxn modelId="{CA2092D0-48A8-4C54-B428-4F9CD022BAFA}" srcId="{F0A27667-B3F2-43A9-AF55-15489DF6D8F4}" destId="{7BCC594B-239B-44B3-BB42-64FCE95261B2}" srcOrd="3" destOrd="0" parTransId="{1522AC2B-40B6-4070-BD76-36C993B7EE55}" sibTransId="{73CD67B5-A5DB-486D-A6E2-A388A785CE1D}"/>
    <dgm:cxn modelId="{92D7CBC6-97F3-47AB-99C1-C38BEA1CD531}" type="presOf" srcId="{F0A27667-B3F2-43A9-AF55-15489DF6D8F4}" destId="{323331DE-063E-4A79-999B-90144B868BE5}" srcOrd="0" destOrd="0" presId="urn:microsoft.com/office/officeart/2005/8/layout/StepDownProcess"/>
    <dgm:cxn modelId="{1FC4F0BA-7382-4E8A-B87D-9A40FF1D357C}" srcId="{F0A27667-B3F2-43A9-AF55-15489DF6D8F4}" destId="{61B126D4-50F2-4BE6-8C71-D405DD7C43C3}" srcOrd="2" destOrd="0" parTransId="{CDA1E7A9-46BE-4F40-89C7-BA2275244248}" sibTransId="{316452CC-0CB7-40FA-B5A9-260BD69472F1}"/>
    <dgm:cxn modelId="{414CC4DB-A7B1-4C1C-BA8F-82EC39F3DA18}" srcId="{F0A27667-B3F2-43A9-AF55-15489DF6D8F4}" destId="{BC2A226A-35B5-4BBC-AAC0-29194D22B2EB}" srcOrd="1" destOrd="0" parTransId="{63B1DCAD-D49F-4442-B45E-C0D2E4264E2D}" sibTransId="{691AA8AA-5AF9-4765-AF43-136C4A504A94}"/>
    <dgm:cxn modelId="{1CB2F345-40C6-4550-8614-2A6FD0B0B814}" type="presOf" srcId="{7BCC594B-239B-44B3-BB42-64FCE95261B2}" destId="{F49BF953-6D79-4FF1-B2B3-E3A07C1C8A9D}" srcOrd="0" destOrd="0" presId="urn:microsoft.com/office/officeart/2005/8/layout/StepDownProcess"/>
    <dgm:cxn modelId="{C1A56B6A-973B-4E97-8561-FD59ADA370B0}" type="presParOf" srcId="{323331DE-063E-4A79-999B-90144B868BE5}" destId="{FE4DCA03-B39C-45E1-97E0-5BDBD1AC1789}" srcOrd="0" destOrd="0" presId="urn:microsoft.com/office/officeart/2005/8/layout/StepDownProcess"/>
    <dgm:cxn modelId="{3DD4DA83-C473-478B-A3F9-7D0F5C9AB48E}" type="presParOf" srcId="{FE4DCA03-B39C-45E1-97E0-5BDBD1AC1789}" destId="{692A32CA-3F63-4892-922F-CD3BFA5BFA3C}" srcOrd="0" destOrd="0" presId="urn:microsoft.com/office/officeart/2005/8/layout/StepDownProcess"/>
    <dgm:cxn modelId="{E8E656B3-DE91-4F87-B248-5A9DC6E99383}" type="presParOf" srcId="{FE4DCA03-B39C-45E1-97E0-5BDBD1AC1789}" destId="{4AA4A65B-1F1F-4597-A5AE-23E3305F5D89}" srcOrd="1" destOrd="0" presId="urn:microsoft.com/office/officeart/2005/8/layout/StepDownProcess"/>
    <dgm:cxn modelId="{0FA75880-5DB6-4596-9BA6-84F27F7BB6FA}" type="presParOf" srcId="{FE4DCA03-B39C-45E1-97E0-5BDBD1AC1789}" destId="{CF9A49DA-CD1E-41BD-84F3-CB91D573C3E8}" srcOrd="2" destOrd="0" presId="urn:microsoft.com/office/officeart/2005/8/layout/StepDownProcess"/>
    <dgm:cxn modelId="{672CFDD5-2039-493C-A810-0271AAA10CF2}" type="presParOf" srcId="{323331DE-063E-4A79-999B-90144B868BE5}" destId="{A6AF6A83-4216-401D-AC2F-76F187806AB9}" srcOrd="1" destOrd="0" presId="urn:microsoft.com/office/officeart/2005/8/layout/StepDownProcess"/>
    <dgm:cxn modelId="{2D09B85A-6343-4BDC-A23A-61EBF5FB927E}" type="presParOf" srcId="{323331DE-063E-4A79-999B-90144B868BE5}" destId="{C4CE4167-1E87-4111-A70B-AC7441E5A68E}" srcOrd="2" destOrd="0" presId="urn:microsoft.com/office/officeart/2005/8/layout/StepDownProcess"/>
    <dgm:cxn modelId="{2093A81C-3D43-4BFC-BC78-4F0FE893C697}" type="presParOf" srcId="{C4CE4167-1E87-4111-A70B-AC7441E5A68E}" destId="{234B1F52-C31D-450D-952B-1BD78F97DE47}" srcOrd="0" destOrd="0" presId="urn:microsoft.com/office/officeart/2005/8/layout/StepDownProcess"/>
    <dgm:cxn modelId="{3A6C36A7-7F98-45D5-BEDE-8B5E093B2F9C}" type="presParOf" srcId="{C4CE4167-1E87-4111-A70B-AC7441E5A68E}" destId="{C5F04365-D3AE-400D-BFAB-93C8C335A484}" srcOrd="1" destOrd="0" presId="urn:microsoft.com/office/officeart/2005/8/layout/StepDownProcess"/>
    <dgm:cxn modelId="{9D6CD043-06BB-4443-8F07-F1CAC67D2B50}" type="presParOf" srcId="{C4CE4167-1E87-4111-A70B-AC7441E5A68E}" destId="{05267EC9-1F91-4456-95C8-D2836F21D606}" srcOrd="2" destOrd="0" presId="urn:microsoft.com/office/officeart/2005/8/layout/StepDownProcess"/>
    <dgm:cxn modelId="{61BF6CBB-63DE-428E-8626-641B6A686076}" type="presParOf" srcId="{323331DE-063E-4A79-999B-90144B868BE5}" destId="{FACB3AA3-2573-4021-8D81-8105C88E140B}" srcOrd="3" destOrd="0" presId="urn:microsoft.com/office/officeart/2005/8/layout/StepDownProcess"/>
    <dgm:cxn modelId="{47EED489-315E-4D57-940C-CCEE9ECACEC0}" type="presParOf" srcId="{323331DE-063E-4A79-999B-90144B868BE5}" destId="{96BA3174-F598-4454-99B7-6300B8D0D113}" srcOrd="4" destOrd="0" presId="urn:microsoft.com/office/officeart/2005/8/layout/StepDownProcess"/>
    <dgm:cxn modelId="{620926DB-FC91-4BB7-AF8B-8DECC51F1A9E}" type="presParOf" srcId="{96BA3174-F598-4454-99B7-6300B8D0D113}" destId="{6B759E9D-913A-40E5-B4C6-3041767E1178}" srcOrd="0" destOrd="0" presId="urn:microsoft.com/office/officeart/2005/8/layout/StepDownProcess"/>
    <dgm:cxn modelId="{ED5B5AAA-8BA0-4904-93E7-8CAE8927798A}" type="presParOf" srcId="{96BA3174-F598-4454-99B7-6300B8D0D113}" destId="{27436A1C-42D3-42C2-AC6F-16D3BCAF5DCA}" srcOrd="1" destOrd="0" presId="urn:microsoft.com/office/officeart/2005/8/layout/StepDownProcess"/>
    <dgm:cxn modelId="{81C46048-0F14-43EA-B087-1DFB16AB11F2}" type="presParOf" srcId="{96BA3174-F598-4454-99B7-6300B8D0D113}" destId="{CC05B808-4499-4935-A13F-6F14E4DC5D78}" srcOrd="2" destOrd="0" presId="urn:microsoft.com/office/officeart/2005/8/layout/StepDownProcess"/>
    <dgm:cxn modelId="{8896F4E2-59FF-4A83-986F-23F8DF040F65}" type="presParOf" srcId="{323331DE-063E-4A79-999B-90144B868BE5}" destId="{11957101-E245-444A-9D4B-C1A0AEB6C253}" srcOrd="5" destOrd="0" presId="urn:microsoft.com/office/officeart/2005/8/layout/StepDownProcess"/>
    <dgm:cxn modelId="{54CF4816-6620-4FAB-AE55-0BFCBCD0D80D}" type="presParOf" srcId="{323331DE-063E-4A79-999B-90144B868BE5}" destId="{E8AEC090-61EE-44A4-A025-E979680F79C0}" srcOrd="6" destOrd="0" presId="urn:microsoft.com/office/officeart/2005/8/layout/StepDownProcess"/>
    <dgm:cxn modelId="{D1411FC2-6E53-45CB-BD1E-CF78F873339E}" type="presParOf" srcId="{E8AEC090-61EE-44A4-A025-E979680F79C0}" destId="{F49BF953-6D79-4FF1-B2B3-E3A07C1C8A9D}" srcOrd="0" destOrd="0" presId="urn:microsoft.com/office/officeart/2005/8/layout/StepDownProcess"/>
    <dgm:cxn modelId="{BB383EE1-97FC-454B-8E08-866B9E01BAF2}" type="presParOf" srcId="{E8AEC090-61EE-44A4-A025-E979680F79C0}" destId="{0B5A92F0-15A0-47EA-83E7-C99BC1882AB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7FFF0E-59DF-4BF0-91E0-1901E1C15F48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19A98722-2A61-4899-9135-0E1C0A2441E2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C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Cualitativa</a:t>
          </a:r>
          <a:endParaRPr lang="es-EC" sz="2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46178-998C-44B0-A85E-BC5002AAD7BB}" type="parTrans" cxnId="{AF9F727B-AF00-4AAA-8329-0AF466BEF0C1}">
      <dgm:prSet/>
      <dgm:spPr/>
      <dgm:t>
        <a:bodyPr/>
        <a:lstStyle/>
        <a:p>
          <a:endParaRPr lang="es-EC" sz="2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1F851-55F9-4BC5-978A-51C7479DA6B4}" type="sibTrans" cxnId="{AF9F727B-AF00-4AAA-8329-0AF466BEF0C1}">
      <dgm:prSet custT="1"/>
      <dgm:spPr>
        <a:solidFill>
          <a:srgbClr val="00B050"/>
        </a:solidFill>
      </dgm:spPr>
      <dgm:t>
        <a:bodyPr/>
        <a:lstStyle/>
        <a:p>
          <a:endParaRPr lang="es-EC" sz="2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664B5C-1706-466B-B403-E0B08B8F0361}">
      <dgm:prSet phldrT="[Texto]" custT="1"/>
      <dgm:spPr/>
      <dgm:t>
        <a:bodyPr/>
        <a:lstStyle/>
        <a:p>
          <a:r>
            <a:rPr lang="es-EC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Cuantitativa</a:t>
          </a:r>
          <a:endParaRPr lang="es-EC" sz="2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D8DA5-F320-4C02-8720-50A68329A3FB}" type="parTrans" cxnId="{F1622E13-57AE-4915-8E78-6FA6AD2ECA4C}">
      <dgm:prSet/>
      <dgm:spPr/>
      <dgm:t>
        <a:bodyPr/>
        <a:lstStyle/>
        <a:p>
          <a:endParaRPr lang="es-EC" sz="2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160415-1B9D-4631-B1BA-924F1B439A5A}" type="sibTrans" cxnId="{F1622E13-57AE-4915-8E78-6FA6AD2ECA4C}">
      <dgm:prSet custT="1"/>
      <dgm:spPr/>
      <dgm:t>
        <a:bodyPr/>
        <a:lstStyle/>
        <a:p>
          <a:endParaRPr lang="es-EC" sz="2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26801-B8BA-4F63-8373-2E2E142878A0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C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ENFOQUE MIXTO</a:t>
          </a:r>
          <a:endParaRPr lang="es-EC" sz="2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D14EED-75C1-4E40-AF07-62842A793059}" type="parTrans" cxnId="{34A5083E-40E6-410B-8D2C-57B3EFAEC9E8}">
      <dgm:prSet/>
      <dgm:spPr/>
      <dgm:t>
        <a:bodyPr/>
        <a:lstStyle/>
        <a:p>
          <a:endParaRPr lang="es-EC" sz="2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EA9554-0EF8-47A1-93BD-C0B09B7C8C21}" type="sibTrans" cxnId="{34A5083E-40E6-410B-8D2C-57B3EFAEC9E8}">
      <dgm:prSet/>
      <dgm:spPr/>
      <dgm:t>
        <a:bodyPr/>
        <a:lstStyle/>
        <a:p>
          <a:endParaRPr lang="es-EC" sz="2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D0DDF-BA2E-4B72-806B-C3F373754EEB}" type="pres">
      <dgm:prSet presAssocID="{E57FFF0E-59DF-4BF0-91E0-1901E1C15F48}" presName="Name0" presStyleCnt="0">
        <dgm:presLayoutVars>
          <dgm:dir/>
          <dgm:resizeHandles val="exact"/>
        </dgm:presLayoutVars>
      </dgm:prSet>
      <dgm:spPr/>
    </dgm:pt>
    <dgm:pt modelId="{88059D4E-F48B-4D5D-A640-64C18C9AE0BC}" type="pres">
      <dgm:prSet presAssocID="{E57FFF0E-59DF-4BF0-91E0-1901E1C15F48}" presName="vNodes" presStyleCnt="0"/>
      <dgm:spPr/>
    </dgm:pt>
    <dgm:pt modelId="{333A7C5F-FB29-47E9-9F09-60306D1D0F30}" type="pres">
      <dgm:prSet presAssocID="{19A98722-2A61-4899-9135-0E1C0A2441E2}" presName="node" presStyleLbl="node1" presStyleIdx="0" presStyleCnt="3" custScaleX="309455" custScaleY="1536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54C3F6-0B36-4F85-852D-E3F96F14B4A2}" type="pres">
      <dgm:prSet presAssocID="{E121F851-55F9-4BC5-978A-51C7479DA6B4}" presName="spacerT" presStyleCnt="0"/>
      <dgm:spPr/>
    </dgm:pt>
    <dgm:pt modelId="{6949F2E4-CC07-479A-A912-8C1B3169EDD7}" type="pres">
      <dgm:prSet presAssocID="{E121F851-55F9-4BC5-978A-51C7479DA6B4}" presName="sibTrans" presStyleLbl="sibTrans2D1" presStyleIdx="0" presStyleCnt="2"/>
      <dgm:spPr/>
      <dgm:t>
        <a:bodyPr/>
        <a:lstStyle/>
        <a:p>
          <a:endParaRPr lang="es-EC"/>
        </a:p>
      </dgm:t>
    </dgm:pt>
    <dgm:pt modelId="{8E205D75-F65A-486F-B662-7F3697D03333}" type="pres">
      <dgm:prSet presAssocID="{E121F851-55F9-4BC5-978A-51C7479DA6B4}" presName="spacerB" presStyleCnt="0"/>
      <dgm:spPr/>
    </dgm:pt>
    <dgm:pt modelId="{61269CA9-0E7D-4B18-AF60-ADE187970A8C}" type="pres">
      <dgm:prSet presAssocID="{1D664B5C-1706-466B-B403-E0B08B8F0361}" presName="node" presStyleLbl="node1" presStyleIdx="1" presStyleCnt="3" custScaleX="354070" custScaleY="1504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21C954-9777-41D6-AF60-D279F61D8E6F}" type="pres">
      <dgm:prSet presAssocID="{E57FFF0E-59DF-4BF0-91E0-1901E1C15F48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AA61532D-7884-4900-8025-800D0B3FC652}" type="pres">
      <dgm:prSet presAssocID="{E57FFF0E-59DF-4BF0-91E0-1901E1C15F4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2D854354-E38A-480B-BA69-94679745D2D9}" type="pres">
      <dgm:prSet presAssocID="{E57FFF0E-59DF-4BF0-91E0-1901E1C15F48}" presName="lastNode" presStyleLbl="node1" presStyleIdx="2" presStyleCnt="3" custScaleX="1784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1B785E-C734-40A1-A1CB-2598A6040247}" type="presOf" srcId="{1D664B5C-1706-466B-B403-E0B08B8F0361}" destId="{61269CA9-0E7D-4B18-AF60-ADE187970A8C}" srcOrd="0" destOrd="0" presId="urn:microsoft.com/office/officeart/2005/8/layout/equation2"/>
    <dgm:cxn modelId="{64641CFC-C015-4C03-A25D-011870BC4F31}" type="presOf" srcId="{4D526801-B8BA-4F63-8373-2E2E142878A0}" destId="{2D854354-E38A-480B-BA69-94679745D2D9}" srcOrd="0" destOrd="0" presId="urn:microsoft.com/office/officeart/2005/8/layout/equation2"/>
    <dgm:cxn modelId="{52CBEF6F-8607-48E7-9AA0-81F75343D312}" type="presOf" srcId="{1C160415-1B9D-4631-B1BA-924F1B439A5A}" destId="{AA61532D-7884-4900-8025-800D0B3FC652}" srcOrd="1" destOrd="0" presId="urn:microsoft.com/office/officeart/2005/8/layout/equation2"/>
    <dgm:cxn modelId="{7A65BC62-D117-40E4-8FF8-0FBC36AE0D65}" type="presOf" srcId="{E121F851-55F9-4BC5-978A-51C7479DA6B4}" destId="{6949F2E4-CC07-479A-A912-8C1B3169EDD7}" srcOrd="0" destOrd="0" presId="urn:microsoft.com/office/officeart/2005/8/layout/equation2"/>
    <dgm:cxn modelId="{BE88DBE2-E66E-473E-9711-51E4CC3E81AD}" type="presOf" srcId="{19A98722-2A61-4899-9135-0E1C0A2441E2}" destId="{333A7C5F-FB29-47E9-9F09-60306D1D0F30}" srcOrd="0" destOrd="0" presId="urn:microsoft.com/office/officeart/2005/8/layout/equation2"/>
    <dgm:cxn modelId="{AF9F727B-AF00-4AAA-8329-0AF466BEF0C1}" srcId="{E57FFF0E-59DF-4BF0-91E0-1901E1C15F48}" destId="{19A98722-2A61-4899-9135-0E1C0A2441E2}" srcOrd="0" destOrd="0" parTransId="{72146178-998C-44B0-A85E-BC5002AAD7BB}" sibTransId="{E121F851-55F9-4BC5-978A-51C7479DA6B4}"/>
    <dgm:cxn modelId="{F1622E13-57AE-4915-8E78-6FA6AD2ECA4C}" srcId="{E57FFF0E-59DF-4BF0-91E0-1901E1C15F48}" destId="{1D664B5C-1706-466B-B403-E0B08B8F0361}" srcOrd="1" destOrd="0" parTransId="{0E7D8DA5-F320-4C02-8720-50A68329A3FB}" sibTransId="{1C160415-1B9D-4631-B1BA-924F1B439A5A}"/>
    <dgm:cxn modelId="{71AEB5B0-9C8F-429F-BA75-F4164987DF55}" type="presOf" srcId="{1C160415-1B9D-4631-B1BA-924F1B439A5A}" destId="{AD21C954-9777-41D6-AF60-D279F61D8E6F}" srcOrd="0" destOrd="0" presId="urn:microsoft.com/office/officeart/2005/8/layout/equation2"/>
    <dgm:cxn modelId="{34A5083E-40E6-410B-8D2C-57B3EFAEC9E8}" srcId="{E57FFF0E-59DF-4BF0-91E0-1901E1C15F48}" destId="{4D526801-B8BA-4F63-8373-2E2E142878A0}" srcOrd="2" destOrd="0" parTransId="{3FD14EED-75C1-4E40-AF07-62842A793059}" sibTransId="{C9EA9554-0EF8-47A1-93BD-C0B09B7C8C21}"/>
    <dgm:cxn modelId="{AA994653-F256-438F-9EF9-FD280452F7FC}" type="presOf" srcId="{E57FFF0E-59DF-4BF0-91E0-1901E1C15F48}" destId="{39ED0DDF-BA2E-4B72-806B-C3F373754EEB}" srcOrd="0" destOrd="0" presId="urn:microsoft.com/office/officeart/2005/8/layout/equation2"/>
    <dgm:cxn modelId="{624EA8E5-ABFF-4CCA-ABF6-5678B0088633}" type="presParOf" srcId="{39ED0DDF-BA2E-4B72-806B-C3F373754EEB}" destId="{88059D4E-F48B-4D5D-A640-64C18C9AE0BC}" srcOrd="0" destOrd="0" presId="urn:microsoft.com/office/officeart/2005/8/layout/equation2"/>
    <dgm:cxn modelId="{04FC939E-85AD-4AD8-B9EF-1624D4D85CD5}" type="presParOf" srcId="{88059D4E-F48B-4D5D-A640-64C18C9AE0BC}" destId="{333A7C5F-FB29-47E9-9F09-60306D1D0F30}" srcOrd="0" destOrd="0" presId="urn:microsoft.com/office/officeart/2005/8/layout/equation2"/>
    <dgm:cxn modelId="{E4A82B71-5500-4237-965C-280582D031AC}" type="presParOf" srcId="{88059D4E-F48B-4D5D-A640-64C18C9AE0BC}" destId="{5E54C3F6-0B36-4F85-852D-E3F96F14B4A2}" srcOrd="1" destOrd="0" presId="urn:microsoft.com/office/officeart/2005/8/layout/equation2"/>
    <dgm:cxn modelId="{07263486-9B52-4065-ABCF-D4814874C9B5}" type="presParOf" srcId="{88059D4E-F48B-4D5D-A640-64C18C9AE0BC}" destId="{6949F2E4-CC07-479A-A912-8C1B3169EDD7}" srcOrd="2" destOrd="0" presId="urn:microsoft.com/office/officeart/2005/8/layout/equation2"/>
    <dgm:cxn modelId="{718036D3-0856-4692-A991-2B3D89D52048}" type="presParOf" srcId="{88059D4E-F48B-4D5D-A640-64C18C9AE0BC}" destId="{8E205D75-F65A-486F-B662-7F3697D03333}" srcOrd="3" destOrd="0" presId="urn:microsoft.com/office/officeart/2005/8/layout/equation2"/>
    <dgm:cxn modelId="{621ECD21-5813-441E-B20C-A428D5EE6B27}" type="presParOf" srcId="{88059D4E-F48B-4D5D-A640-64C18C9AE0BC}" destId="{61269CA9-0E7D-4B18-AF60-ADE187970A8C}" srcOrd="4" destOrd="0" presId="urn:microsoft.com/office/officeart/2005/8/layout/equation2"/>
    <dgm:cxn modelId="{F02C99F3-7022-4C79-AA74-487E062F643A}" type="presParOf" srcId="{39ED0DDF-BA2E-4B72-806B-C3F373754EEB}" destId="{AD21C954-9777-41D6-AF60-D279F61D8E6F}" srcOrd="1" destOrd="0" presId="urn:microsoft.com/office/officeart/2005/8/layout/equation2"/>
    <dgm:cxn modelId="{8EABB34D-2F17-4958-948A-3295E7EACF98}" type="presParOf" srcId="{AD21C954-9777-41D6-AF60-D279F61D8E6F}" destId="{AA61532D-7884-4900-8025-800D0B3FC652}" srcOrd="0" destOrd="0" presId="urn:microsoft.com/office/officeart/2005/8/layout/equation2"/>
    <dgm:cxn modelId="{3942E27B-AF1C-4318-9AAD-E094DDDA6B13}" type="presParOf" srcId="{39ED0DDF-BA2E-4B72-806B-C3F373754EEB}" destId="{2D854354-E38A-480B-BA69-94679745D2D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E01AE6-2863-40FA-AAD3-1C5FB9A6C73B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</dgm:pt>
    <dgm:pt modelId="{B9E43D46-971F-4437-A78A-305D0B009F80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Entrevistas.</a:t>
          </a:r>
        </a:p>
        <a:p>
          <a:r>
            <a:rPr lang="es-EC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Observación.</a:t>
          </a:r>
        </a:p>
        <a:p>
          <a:r>
            <a:rPr lang="es-EC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Rev. Bibliográfica.</a:t>
          </a:r>
          <a:endParaRPr lang="es-EC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AE9C4-B73C-4B6D-8F66-C5992DBFA181}" type="parTrans" cxnId="{8252EC79-557C-483C-8397-3328CA845C6A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08B51-9299-447D-B2BC-7425E8845418}" type="sibTrans" cxnId="{8252EC79-557C-483C-8397-3328CA845C6A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78356-22DF-47E8-9F63-F3C7E06081D8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Encuestas.</a:t>
          </a:r>
          <a:endParaRPr lang="es-EC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A32ABA-4609-4894-86B5-CCE3F66C9268}" type="parTrans" cxnId="{E0FF94B9-704F-4738-8C72-D4BEBB867ABA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61723-57D7-4ADE-9FD9-6E042436F7BF}" type="sibTrans" cxnId="{E0FF94B9-704F-4738-8C72-D4BEBB867ABA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D7C28-8E0C-42B2-B0D4-1F981C3BD498}" type="pres">
      <dgm:prSet presAssocID="{2BE01AE6-2863-40FA-AAD3-1C5FB9A6C73B}" presName="compositeShape" presStyleCnt="0">
        <dgm:presLayoutVars>
          <dgm:chMax val="2"/>
          <dgm:dir/>
          <dgm:resizeHandles val="exact"/>
        </dgm:presLayoutVars>
      </dgm:prSet>
      <dgm:spPr/>
    </dgm:pt>
    <dgm:pt modelId="{403457E0-6CFD-4EBA-86C9-5A71C39261F5}" type="pres">
      <dgm:prSet presAssocID="{2BE01AE6-2863-40FA-AAD3-1C5FB9A6C73B}" presName="ribbon" presStyleLbl="node1" presStyleIdx="0" presStyleCnt="1" custFlipHor="1" custScaleX="100000" custScaleY="113333" custLinFactNeighborX="1366"/>
      <dgm:spPr>
        <a:solidFill>
          <a:schemeClr val="accent6">
            <a:lumMod val="60000"/>
            <a:lumOff val="40000"/>
          </a:schemeClr>
        </a:solidFill>
      </dgm:spPr>
    </dgm:pt>
    <dgm:pt modelId="{D8593367-E0BE-4516-8D44-54DF089AC2A6}" type="pres">
      <dgm:prSet presAssocID="{2BE01AE6-2863-40FA-AAD3-1C5FB9A6C73B}" presName="leftArrowText" presStyleLbl="node1" presStyleIdx="0" presStyleCnt="1" custScaleX="233694" custLinFactNeighborY="3911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F49398-9362-49D3-8D84-D0D179AECA55}" type="pres">
      <dgm:prSet presAssocID="{2BE01AE6-2863-40FA-AAD3-1C5FB9A6C73B}" presName="rightArrowText" presStyleLbl="node1" presStyleIdx="0" presStyleCnt="1" custLinFactNeighborX="5907" custLinFactNeighborY="-3435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52EC79-557C-483C-8397-3328CA845C6A}" srcId="{2BE01AE6-2863-40FA-AAD3-1C5FB9A6C73B}" destId="{B9E43D46-971F-4437-A78A-305D0B009F80}" srcOrd="0" destOrd="0" parTransId="{14DAE9C4-B73C-4B6D-8F66-C5992DBFA181}" sibTransId="{DFD08B51-9299-447D-B2BC-7425E8845418}"/>
    <dgm:cxn modelId="{6CF011CF-13FF-474F-98E1-4F90588B3CC7}" type="presOf" srcId="{F9E78356-22DF-47E8-9F63-F3C7E06081D8}" destId="{28F49398-9362-49D3-8D84-D0D179AECA55}" srcOrd="0" destOrd="0" presId="urn:microsoft.com/office/officeart/2005/8/layout/arrow6"/>
    <dgm:cxn modelId="{EAE87912-EDB3-44C7-9CF6-CAE62A983ED2}" type="presOf" srcId="{B9E43D46-971F-4437-A78A-305D0B009F80}" destId="{D8593367-E0BE-4516-8D44-54DF089AC2A6}" srcOrd="0" destOrd="0" presId="urn:microsoft.com/office/officeart/2005/8/layout/arrow6"/>
    <dgm:cxn modelId="{12464F3D-6271-47B3-BBAA-0A2B2083207D}" type="presOf" srcId="{2BE01AE6-2863-40FA-AAD3-1C5FB9A6C73B}" destId="{69CD7C28-8E0C-42B2-B0D4-1F981C3BD498}" srcOrd="0" destOrd="0" presId="urn:microsoft.com/office/officeart/2005/8/layout/arrow6"/>
    <dgm:cxn modelId="{E0FF94B9-704F-4738-8C72-D4BEBB867ABA}" srcId="{2BE01AE6-2863-40FA-AAD3-1C5FB9A6C73B}" destId="{F9E78356-22DF-47E8-9F63-F3C7E06081D8}" srcOrd="1" destOrd="0" parTransId="{A2A32ABA-4609-4894-86B5-CCE3F66C9268}" sibTransId="{D6F61723-57D7-4ADE-9FD9-6E042436F7BF}"/>
    <dgm:cxn modelId="{223C7FF5-BDE9-4149-A7DC-EA825B5A2D43}" type="presParOf" srcId="{69CD7C28-8E0C-42B2-B0D4-1F981C3BD498}" destId="{403457E0-6CFD-4EBA-86C9-5A71C39261F5}" srcOrd="0" destOrd="0" presId="urn:microsoft.com/office/officeart/2005/8/layout/arrow6"/>
    <dgm:cxn modelId="{D840FEFB-F57E-4878-9010-8812DC5BDEFF}" type="presParOf" srcId="{69CD7C28-8E0C-42B2-B0D4-1F981C3BD498}" destId="{D8593367-E0BE-4516-8D44-54DF089AC2A6}" srcOrd="1" destOrd="0" presId="urn:microsoft.com/office/officeart/2005/8/layout/arrow6"/>
    <dgm:cxn modelId="{D5C5297F-BB28-4793-AF7A-7C4095CCA7F8}" type="presParOf" srcId="{69CD7C28-8E0C-42B2-B0D4-1F981C3BD498}" destId="{28F49398-9362-49D3-8D84-D0D179AECA5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72159-3809-40D3-BAA8-42DCD5E43BF8}">
      <dsp:nvSpPr>
        <dsp:cNvPr id="0" name=""/>
        <dsp:cNvSpPr/>
      </dsp:nvSpPr>
      <dsp:spPr>
        <a:xfrm>
          <a:off x="3743633" y="981262"/>
          <a:ext cx="2771044" cy="420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765"/>
              </a:lnTo>
              <a:lnTo>
                <a:pt x="2771044" y="286765"/>
              </a:lnTo>
              <a:lnTo>
                <a:pt x="2771044" y="42080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36847-7EC2-4933-8CF1-890C5214FAF7}">
      <dsp:nvSpPr>
        <dsp:cNvPr id="0" name=""/>
        <dsp:cNvSpPr/>
      </dsp:nvSpPr>
      <dsp:spPr>
        <a:xfrm>
          <a:off x="3743633" y="981262"/>
          <a:ext cx="757282" cy="420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765"/>
              </a:lnTo>
              <a:lnTo>
                <a:pt x="757282" y="286765"/>
              </a:lnTo>
              <a:lnTo>
                <a:pt x="757282" y="42080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BB6C71-8C8B-4FBF-8693-B56E005D7250}">
      <dsp:nvSpPr>
        <dsp:cNvPr id="0" name=""/>
        <dsp:cNvSpPr/>
      </dsp:nvSpPr>
      <dsp:spPr>
        <a:xfrm>
          <a:off x="2614081" y="981262"/>
          <a:ext cx="1129552" cy="420803"/>
        </a:xfrm>
        <a:custGeom>
          <a:avLst/>
          <a:gdLst/>
          <a:ahLst/>
          <a:cxnLst/>
          <a:rect l="0" t="0" r="0" b="0"/>
          <a:pathLst>
            <a:path>
              <a:moveTo>
                <a:pt x="1129552" y="0"/>
              </a:moveTo>
              <a:lnTo>
                <a:pt x="1129552" y="286765"/>
              </a:lnTo>
              <a:lnTo>
                <a:pt x="0" y="286765"/>
              </a:lnTo>
              <a:lnTo>
                <a:pt x="0" y="42080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A2C76-4F47-4FFC-B361-1C1558DA3AC8}">
      <dsp:nvSpPr>
        <dsp:cNvPr id="0" name=""/>
        <dsp:cNvSpPr/>
      </dsp:nvSpPr>
      <dsp:spPr>
        <a:xfrm>
          <a:off x="727247" y="981262"/>
          <a:ext cx="3016386" cy="420803"/>
        </a:xfrm>
        <a:custGeom>
          <a:avLst/>
          <a:gdLst/>
          <a:ahLst/>
          <a:cxnLst/>
          <a:rect l="0" t="0" r="0" b="0"/>
          <a:pathLst>
            <a:path>
              <a:moveTo>
                <a:pt x="3016386" y="0"/>
              </a:moveTo>
              <a:lnTo>
                <a:pt x="3016386" y="286765"/>
              </a:lnTo>
              <a:lnTo>
                <a:pt x="0" y="286765"/>
              </a:lnTo>
              <a:lnTo>
                <a:pt x="0" y="42080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F917F-1FEF-41A2-AE94-DB8276D946C1}">
      <dsp:nvSpPr>
        <dsp:cNvPr id="0" name=""/>
        <dsp:cNvSpPr/>
      </dsp:nvSpPr>
      <dsp:spPr>
        <a:xfrm>
          <a:off x="2556844" y="62487"/>
          <a:ext cx="2373579" cy="9187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D179D-D7BF-429E-B826-20620FB01FB3}">
      <dsp:nvSpPr>
        <dsp:cNvPr id="0" name=""/>
        <dsp:cNvSpPr/>
      </dsp:nvSpPr>
      <dsp:spPr>
        <a:xfrm>
          <a:off x="2717609" y="215214"/>
          <a:ext cx="2373579" cy="918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FACTORES DE LA SOSTENIBILIDAD</a:t>
          </a:r>
          <a:endParaRPr lang="es-ES" sz="1400" b="1" kern="1200" dirty="0"/>
        </a:p>
      </dsp:txBody>
      <dsp:txXfrm>
        <a:off x="2744519" y="242124"/>
        <a:ext cx="2319759" cy="864955"/>
      </dsp:txXfrm>
    </dsp:sp>
    <dsp:sp modelId="{C754ED60-8749-4CB1-85BE-78923DE21458}">
      <dsp:nvSpPr>
        <dsp:cNvPr id="0" name=""/>
        <dsp:cNvSpPr/>
      </dsp:nvSpPr>
      <dsp:spPr>
        <a:xfrm>
          <a:off x="3802" y="1402066"/>
          <a:ext cx="1446889" cy="9187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EE345-1F41-4F05-8428-E894E5CA843F}">
      <dsp:nvSpPr>
        <dsp:cNvPr id="0" name=""/>
        <dsp:cNvSpPr/>
      </dsp:nvSpPr>
      <dsp:spPr>
        <a:xfrm>
          <a:off x="164567" y="1554793"/>
          <a:ext cx="1446889" cy="918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Entorno Físico biológico</a:t>
          </a:r>
          <a:endParaRPr lang="es-ES" sz="1400" b="1" kern="1200" dirty="0"/>
        </a:p>
      </dsp:txBody>
      <dsp:txXfrm>
        <a:off x="191477" y="1581703"/>
        <a:ext cx="1393069" cy="864955"/>
      </dsp:txXfrm>
    </dsp:sp>
    <dsp:sp modelId="{D2622012-D88D-4B5A-93D1-981F00815D40}">
      <dsp:nvSpPr>
        <dsp:cNvPr id="0" name=""/>
        <dsp:cNvSpPr/>
      </dsp:nvSpPr>
      <dsp:spPr>
        <a:xfrm>
          <a:off x="1772223" y="1402066"/>
          <a:ext cx="1683716" cy="9187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014D0-6E3A-4229-812C-7069A244A266}">
      <dsp:nvSpPr>
        <dsp:cNvPr id="0" name=""/>
        <dsp:cNvSpPr/>
      </dsp:nvSpPr>
      <dsp:spPr>
        <a:xfrm>
          <a:off x="1932988" y="1554793"/>
          <a:ext cx="1683716" cy="918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Entorno Gastronómico</a:t>
          </a:r>
          <a:endParaRPr lang="es-ES" sz="1400" b="1" kern="1200" dirty="0"/>
        </a:p>
      </dsp:txBody>
      <dsp:txXfrm>
        <a:off x="1959898" y="1581703"/>
        <a:ext cx="1629896" cy="864955"/>
      </dsp:txXfrm>
    </dsp:sp>
    <dsp:sp modelId="{7CA86453-CE4C-43E6-A02B-8B15E76DE599}">
      <dsp:nvSpPr>
        <dsp:cNvPr id="0" name=""/>
        <dsp:cNvSpPr/>
      </dsp:nvSpPr>
      <dsp:spPr>
        <a:xfrm>
          <a:off x="3777470" y="1402066"/>
          <a:ext cx="1446889" cy="9187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39622-EFAE-4C34-876A-FEC4C0442342}">
      <dsp:nvSpPr>
        <dsp:cNvPr id="0" name=""/>
        <dsp:cNvSpPr/>
      </dsp:nvSpPr>
      <dsp:spPr>
        <a:xfrm>
          <a:off x="3938236" y="1554793"/>
          <a:ext cx="1446889" cy="918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Ámbito Cliente Externo</a:t>
          </a:r>
          <a:endParaRPr lang="es-ES" sz="1400" b="1" kern="1200" dirty="0"/>
        </a:p>
      </dsp:txBody>
      <dsp:txXfrm>
        <a:off x="3965146" y="1581703"/>
        <a:ext cx="1393069" cy="864955"/>
      </dsp:txXfrm>
    </dsp:sp>
    <dsp:sp modelId="{F8859D39-A273-408D-A77F-302F6D0F2DE7}">
      <dsp:nvSpPr>
        <dsp:cNvPr id="0" name=""/>
        <dsp:cNvSpPr/>
      </dsp:nvSpPr>
      <dsp:spPr>
        <a:xfrm>
          <a:off x="5545891" y="1402066"/>
          <a:ext cx="1937573" cy="9187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5B8F2-A31C-4CE8-9002-07D1E8CBD94A}">
      <dsp:nvSpPr>
        <dsp:cNvPr id="0" name=""/>
        <dsp:cNvSpPr/>
      </dsp:nvSpPr>
      <dsp:spPr>
        <a:xfrm>
          <a:off x="5706657" y="1554793"/>
          <a:ext cx="1937573" cy="918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Ámbito Socioeconómico</a:t>
          </a:r>
          <a:endParaRPr lang="es-ES" sz="1400" b="1" kern="1200" dirty="0"/>
        </a:p>
      </dsp:txBody>
      <dsp:txXfrm>
        <a:off x="5733567" y="1581703"/>
        <a:ext cx="1883753" cy="8649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954F6-5261-499A-9B29-48F052D87E0E}">
      <dsp:nvSpPr>
        <dsp:cNvPr id="0" name=""/>
        <dsp:cNvSpPr/>
      </dsp:nvSpPr>
      <dsp:spPr>
        <a:xfrm>
          <a:off x="2372940" y="4574349"/>
          <a:ext cx="147396" cy="1473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717A8-F571-43E8-B182-F71FCEFFF276}">
      <dsp:nvSpPr>
        <dsp:cNvPr id="0" name=""/>
        <dsp:cNvSpPr/>
      </dsp:nvSpPr>
      <dsp:spPr>
        <a:xfrm>
          <a:off x="2095097" y="4708099"/>
          <a:ext cx="147396" cy="147396"/>
        </a:xfrm>
        <a:prstGeom prst="ellipse">
          <a:avLst/>
        </a:prstGeom>
        <a:solidFill>
          <a:schemeClr val="accent5">
            <a:hueOff val="243634"/>
            <a:satOff val="-1694"/>
            <a:lumOff val="-214"/>
            <a:alphaOff val="0"/>
          </a:schemeClr>
        </a:solidFill>
        <a:ln w="25400" cap="flat" cmpd="sng" algn="ctr">
          <a:solidFill>
            <a:schemeClr val="accent5">
              <a:hueOff val="243634"/>
              <a:satOff val="-1694"/>
              <a:lumOff val="-2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5E69D-778F-4917-BF68-85A6A144A33E}">
      <dsp:nvSpPr>
        <dsp:cNvPr id="0" name=""/>
        <dsp:cNvSpPr/>
      </dsp:nvSpPr>
      <dsp:spPr>
        <a:xfrm>
          <a:off x="1803989" y="4813747"/>
          <a:ext cx="147396" cy="147396"/>
        </a:xfrm>
        <a:prstGeom prst="ellipse">
          <a:avLst/>
        </a:prstGeom>
        <a:solidFill>
          <a:schemeClr val="accent5">
            <a:hueOff val="487269"/>
            <a:satOff val="-3388"/>
            <a:lumOff val="-428"/>
            <a:alphaOff val="0"/>
          </a:schemeClr>
        </a:solidFill>
        <a:ln w="25400" cap="flat" cmpd="sng" algn="ctr">
          <a:solidFill>
            <a:schemeClr val="accent5">
              <a:hueOff val="487269"/>
              <a:satOff val="-3388"/>
              <a:lumOff val="-4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93287-521F-415C-9A15-EA02B78BF177}">
      <dsp:nvSpPr>
        <dsp:cNvPr id="0" name=""/>
        <dsp:cNvSpPr/>
      </dsp:nvSpPr>
      <dsp:spPr>
        <a:xfrm>
          <a:off x="3706878" y="3026066"/>
          <a:ext cx="147396" cy="147396"/>
        </a:xfrm>
        <a:prstGeom prst="ellipse">
          <a:avLst/>
        </a:prstGeom>
        <a:solidFill>
          <a:schemeClr val="accent5">
            <a:hueOff val="730903"/>
            <a:satOff val="-5082"/>
            <a:lumOff val="-642"/>
            <a:alphaOff val="0"/>
          </a:schemeClr>
        </a:solidFill>
        <a:ln w="25400" cap="flat" cmpd="sng" algn="ctr">
          <a:solidFill>
            <a:schemeClr val="accent5">
              <a:hueOff val="730903"/>
              <a:satOff val="-5082"/>
              <a:lumOff val="-6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7BD96-75AE-42EC-9456-D2E5F8869D30}">
      <dsp:nvSpPr>
        <dsp:cNvPr id="0" name=""/>
        <dsp:cNvSpPr/>
      </dsp:nvSpPr>
      <dsp:spPr>
        <a:xfrm>
          <a:off x="3594857" y="3298251"/>
          <a:ext cx="147396" cy="147396"/>
        </a:xfrm>
        <a:prstGeom prst="ellipse">
          <a:avLst/>
        </a:prstGeom>
        <a:solidFill>
          <a:schemeClr val="accent5">
            <a:hueOff val="974537"/>
            <a:satOff val="-6776"/>
            <a:lumOff val="-856"/>
            <a:alphaOff val="0"/>
          </a:schemeClr>
        </a:solidFill>
        <a:ln w="25400" cap="flat" cmpd="sng" algn="ctr">
          <a:solidFill>
            <a:schemeClr val="accent5">
              <a:hueOff val="974537"/>
              <a:satOff val="-6776"/>
              <a:lumOff val="-8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369A0-C7D0-4FFB-BD8B-9EF5A9D72491}">
      <dsp:nvSpPr>
        <dsp:cNvPr id="0" name=""/>
        <dsp:cNvSpPr/>
      </dsp:nvSpPr>
      <dsp:spPr>
        <a:xfrm>
          <a:off x="3515263" y="977128"/>
          <a:ext cx="147396" cy="147396"/>
        </a:xfrm>
        <a:prstGeom prst="ellipse">
          <a:avLst/>
        </a:prstGeom>
        <a:solidFill>
          <a:schemeClr val="accent5">
            <a:hueOff val="1218171"/>
            <a:satOff val="-8470"/>
            <a:lumOff val="-1070"/>
            <a:alphaOff val="0"/>
          </a:schemeClr>
        </a:solidFill>
        <a:ln w="25400" cap="flat" cmpd="sng" algn="ctr">
          <a:solidFill>
            <a:schemeClr val="accent5">
              <a:hueOff val="1218171"/>
              <a:satOff val="-8470"/>
              <a:lumOff val="-10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790A5-069C-425D-A813-65BB4F764E7E}">
      <dsp:nvSpPr>
        <dsp:cNvPr id="0" name=""/>
        <dsp:cNvSpPr/>
      </dsp:nvSpPr>
      <dsp:spPr>
        <a:xfrm>
          <a:off x="3720144" y="847021"/>
          <a:ext cx="147396" cy="147396"/>
        </a:xfrm>
        <a:prstGeom prst="ellipse">
          <a:avLst/>
        </a:prstGeom>
        <a:solidFill>
          <a:schemeClr val="accent5">
            <a:hueOff val="1461806"/>
            <a:satOff val="-10164"/>
            <a:lumOff val="-1284"/>
            <a:alphaOff val="0"/>
          </a:schemeClr>
        </a:solidFill>
        <a:ln w="25400" cap="flat" cmpd="sng" algn="ctr">
          <a:solidFill>
            <a:schemeClr val="accent5">
              <a:hueOff val="1461806"/>
              <a:satOff val="-10164"/>
              <a:lumOff val="-12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63DCC-E60B-4280-92E2-B45A121743D0}">
      <dsp:nvSpPr>
        <dsp:cNvPr id="0" name=""/>
        <dsp:cNvSpPr/>
      </dsp:nvSpPr>
      <dsp:spPr>
        <a:xfrm>
          <a:off x="3925025" y="716913"/>
          <a:ext cx="147396" cy="147396"/>
        </a:xfrm>
        <a:prstGeom prst="ellipse">
          <a:avLst/>
        </a:prstGeom>
        <a:solidFill>
          <a:schemeClr val="accent5">
            <a:hueOff val="1705440"/>
            <a:satOff val="-11858"/>
            <a:lumOff val="-1498"/>
            <a:alphaOff val="0"/>
          </a:schemeClr>
        </a:solidFill>
        <a:ln w="25400" cap="flat" cmpd="sng" algn="ctr">
          <a:solidFill>
            <a:schemeClr val="accent5">
              <a:hueOff val="1705440"/>
              <a:satOff val="-11858"/>
              <a:lumOff val="-14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A5C5D-54BD-47B4-8A7C-7A926E32457B}">
      <dsp:nvSpPr>
        <dsp:cNvPr id="0" name=""/>
        <dsp:cNvSpPr/>
      </dsp:nvSpPr>
      <dsp:spPr>
        <a:xfrm>
          <a:off x="4129906" y="847021"/>
          <a:ext cx="147396" cy="147396"/>
        </a:xfrm>
        <a:prstGeom prst="ellipse">
          <a:avLst/>
        </a:prstGeom>
        <a:solidFill>
          <a:schemeClr val="accent5">
            <a:hueOff val="1949074"/>
            <a:satOff val="-13552"/>
            <a:lumOff val="-1712"/>
            <a:alphaOff val="0"/>
          </a:schemeClr>
        </a:solidFill>
        <a:ln w="25400" cap="flat" cmpd="sng" algn="ctr">
          <a:solidFill>
            <a:schemeClr val="accent5">
              <a:hueOff val="1949074"/>
              <a:satOff val="-13552"/>
              <a:lumOff val="-17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8BD00-7BA1-4FF1-9CC5-15A0B1D3C634}">
      <dsp:nvSpPr>
        <dsp:cNvPr id="0" name=""/>
        <dsp:cNvSpPr/>
      </dsp:nvSpPr>
      <dsp:spPr>
        <a:xfrm>
          <a:off x="4334787" y="977128"/>
          <a:ext cx="147396" cy="147396"/>
        </a:xfrm>
        <a:prstGeom prst="ellipse">
          <a:avLst/>
        </a:prstGeom>
        <a:solidFill>
          <a:schemeClr val="accent5">
            <a:hueOff val="2192708"/>
            <a:satOff val="-15246"/>
            <a:lumOff val="-1926"/>
            <a:alphaOff val="0"/>
          </a:schemeClr>
        </a:solidFill>
        <a:ln w="25400" cap="flat" cmpd="sng" algn="ctr">
          <a:solidFill>
            <a:schemeClr val="accent5">
              <a:hueOff val="2192708"/>
              <a:satOff val="-15246"/>
              <a:lumOff val="-1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2B39C-2013-407B-B666-1469B3A36F4B}">
      <dsp:nvSpPr>
        <dsp:cNvPr id="0" name=""/>
        <dsp:cNvSpPr/>
      </dsp:nvSpPr>
      <dsp:spPr>
        <a:xfrm>
          <a:off x="3925025" y="991180"/>
          <a:ext cx="147396" cy="147396"/>
        </a:xfrm>
        <a:prstGeom prst="ellipse">
          <a:avLst/>
        </a:prstGeom>
        <a:solidFill>
          <a:schemeClr val="accent5">
            <a:hueOff val="2436343"/>
            <a:satOff val="-16940"/>
            <a:lumOff val="-2140"/>
            <a:alphaOff val="0"/>
          </a:schemeClr>
        </a:solidFill>
        <a:ln w="25400" cap="flat" cmpd="sng" algn="ctr">
          <a:solidFill>
            <a:schemeClr val="accent5">
              <a:hueOff val="2436343"/>
              <a:satOff val="-16940"/>
              <a:lumOff val="-21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3116D-3B31-43BE-B94D-AA8CA61AD5BA}">
      <dsp:nvSpPr>
        <dsp:cNvPr id="0" name=""/>
        <dsp:cNvSpPr/>
      </dsp:nvSpPr>
      <dsp:spPr>
        <a:xfrm>
          <a:off x="3925025" y="1265968"/>
          <a:ext cx="147396" cy="147396"/>
        </a:xfrm>
        <a:prstGeom prst="ellipse">
          <a:avLst/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 w="25400" cap="flat" cmpd="sng" algn="ctr">
          <a:solidFill>
            <a:schemeClr val="accent5">
              <a:hueOff val="2679977"/>
              <a:satOff val="-18634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90ADC-BBA6-406C-A0B6-63277314916F}">
      <dsp:nvSpPr>
        <dsp:cNvPr id="0" name=""/>
        <dsp:cNvSpPr/>
      </dsp:nvSpPr>
      <dsp:spPr>
        <a:xfrm>
          <a:off x="1085431" y="5127364"/>
          <a:ext cx="3179342" cy="852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96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Exploratorio – Descriptivo.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7045" y="5168978"/>
        <a:ext cx="3096114" cy="769238"/>
      </dsp:txXfrm>
    </dsp:sp>
    <dsp:sp modelId="{D8DCA1D7-00C7-4989-8E33-80EF776B2F5B}">
      <dsp:nvSpPr>
        <dsp:cNvPr id="0" name=""/>
        <dsp:cNvSpPr/>
      </dsp:nvSpPr>
      <dsp:spPr>
        <a:xfrm>
          <a:off x="204000" y="4291551"/>
          <a:ext cx="1473965" cy="147386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8497-0C93-43BA-BECF-2CA0290FD6A2}">
      <dsp:nvSpPr>
        <dsp:cNvPr id="0" name=""/>
        <dsp:cNvSpPr/>
      </dsp:nvSpPr>
      <dsp:spPr>
        <a:xfrm>
          <a:off x="3168344" y="3528393"/>
          <a:ext cx="3953035" cy="1377440"/>
        </a:xfrm>
        <a:prstGeom prst="roundRect">
          <a:avLst/>
        </a:prstGeom>
        <a:solidFill>
          <a:schemeClr val="accent5">
            <a:hueOff val="1339988"/>
            <a:satOff val="-9317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96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Aleatorio simple (Catastro General de Establecimientos Hoteleros y Turísticos de la Ciudad de Quito).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5585" y="3595634"/>
        <a:ext cx="3818553" cy="1242958"/>
      </dsp:txXfrm>
    </dsp:sp>
    <dsp:sp modelId="{534FBA0B-0A9D-4814-9A2C-6C102B451289}">
      <dsp:nvSpPr>
        <dsp:cNvPr id="0" name=""/>
        <dsp:cNvSpPr/>
      </dsp:nvSpPr>
      <dsp:spPr>
        <a:xfrm>
          <a:off x="2249126" y="3184594"/>
          <a:ext cx="1473965" cy="147386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7D14A-A485-4E65-AC12-0CE08D0CD228}">
      <dsp:nvSpPr>
        <dsp:cNvPr id="0" name=""/>
        <dsp:cNvSpPr/>
      </dsp:nvSpPr>
      <dsp:spPr>
        <a:xfrm>
          <a:off x="4069473" y="2341496"/>
          <a:ext cx="3179342" cy="852466"/>
        </a:xfrm>
        <a:prstGeom prst="roundRect">
          <a:avLst/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96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 finita: 1417</a:t>
          </a:r>
          <a:br>
            <a:rPr lang="es-E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Muestra: 303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1087" y="2383110"/>
        <a:ext cx="3096114" cy="769238"/>
      </dsp:txXfrm>
    </dsp:sp>
    <dsp:sp modelId="{12F65972-07C4-4B49-A57E-C00F9E543C15}">
      <dsp:nvSpPr>
        <dsp:cNvPr id="0" name=""/>
        <dsp:cNvSpPr/>
      </dsp:nvSpPr>
      <dsp:spPr>
        <a:xfrm>
          <a:off x="3188042" y="1505684"/>
          <a:ext cx="1473965" cy="147386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7C242-C9D7-4E88-9531-3C6D5FD05436}">
      <dsp:nvSpPr>
        <dsp:cNvPr id="0" name=""/>
        <dsp:cNvSpPr/>
      </dsp:nvSpPr>
      <dsp:spPr>
        <a:xfrm>
          <a:off x="4520980" y="2383977"/>
          <a:ext cx="3018988" cy="187260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 OBJETO DE ESTUDIO.</a:t>
          </a:r>
          <a:endParaRPr lang="es-ES" sz="2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3101" y="2658214"/>
        <a:ext cx="2134746" cy="1324133"/>
      </dsp:txXfrm>
    </dsp:sp>
    <dsp:sp modelId="{A9B52544-C5DC-4DCB-A9C2-6DC99059335A}">
      <dsp:nvSpPr>
        <dsp:cNvPr id="0" name=""/>
        <dsp:cNvSpPr/>
      </dsp:nvSpPr>
      <dsp:spPr>
        <a:xfrm rot="16200000">
          <a:off x="5862049" y="1779263"/>
          <a:ext cx="336850" cy="5929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12577" y="1948376"/>
        <a:ext cx="235795" cy="355757"/>
      </dsp:txXfrm>
    </dsp:sp>
    <dsp:sp modelId="{9180C7E9-63C9-4D75-BC43-E6651B42E7A2}">
      <dsp:nvSpPr>
        <dsp:cNvPr id="0" name=""/>
        <dsp:cNvSpPr/>
      </dsp:nvSpPr>
      <dsp:spPr>
        <a:xfrm>
          <a:off x="4608137" y="4505"/>
          <a:ext cx="2844675" cy="1743905"/>
        </a:xfrm>
        <a:prstGeom prst="ellipse">
          <a:avLst/>
        </a:prstGeom>
        <a:solidFill>
          <a:srgbClr val="E87F1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RESTAURANTES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4730" y="259894"/>
        <a:ext cx="2011489" cy="1233127"/>
      </dsp:txXfrm>
    </dsp:sp>
    <dsp:sp modelId="{7D34ED26-C6F5-40B3-9F57-86D109F9EE6A}">
      <dsp:nvSpPr>
        <dsp:cNvPr id="0" name=""/>
        <dsp:cNvSpPr/>
      </dsp:nvSpPr>
      <dsp:spPr>
        <a:xfrm>
          <a:off x="7773738" y="3023817"/>
          <a:ext cx="563170" cy="5929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591430"/>
                <a:satOff val="-19911"/>
                <a:lumOff val="-4837"/>
                <a:alphaOff val="0"/>
                <a:shade val="51000"/>
                <a:satMod val="130000"/>
              </a:schemeClr>
            </a:gs>
            <a:gs pos="80000">
              <a:schemeClr val="accent4">
                <a:hueOff val="-591430"/>
                <a:satOff val="-19911"/>
                <a:lumOff val="-4837"/>
                <a:alphaOff val="0"/>
                <a:shade val="93000"/>
                <a:satMod val="130000"/>
              </a:schemeClr>
            </a:gs>
            <a:gs pos="100000">
              <a:schemeClr val="accent4">
                <a:hueOff val="-591430"/>
                <a:satOff val="-19911"/>
                <a:lumOff val="-48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73738" y="3142402"/>
        <a:ext cx="394219" cy="355757"/>
      </dsp:txXfrm>
    </dsp:sp>
    <dsp:sp modelId="{F00C77F4-95DE-4A7E-9CAC-61EBFC60D8C6}">
      <dsp:nvSpPr>
        <dsp:cNvPr id="0" name=""/>
        <dsp:cNvSpPr/>
      </dsp:nvSpPr>
      <dsp:spPr>
        <a:xfrm>
          <a:off x="8602555" y="2448328"/>
          <a:ext cx="2954716" cy="1743905"/>
        </a:xfrm>
        <a:prstGeom prst="ellipse">
          <a:avLst/>
        </a:prstGeom>
        <a:solidFill>
          <a:srgbClr val="99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CAFETERÍAS.</a:t>
          </a:r>
          <a:endParaRPr lang="es-ES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35263" y="2703717"/>
        <a:ext cx="2089300" cy="1233127"/>
      </dsp:txXfrm>
    </dsp:sp>
    <dsp:sp modelId="{97E144F2-94AA-468D-97DC-CB921B943CB0}">
      <dsp:nvSpPr>
        <dsp:cNvPr id="0" name=""/>
        <dsp:cNvSpPr/>
      </dsp:nvSpPr>
      <dsp:spPr>
        <a:xfrm rot="5400000">
          <a:off x="5862049" y="4268370"/>
          <a:ext cx="336850" cy="5929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182860"/>
                <a:satOff val="-39823"/>
                <a:lumOff val="-9673"/>
                <a:alphaOff val="0"/>
                <a:shade val="51000"/>
                <a:satMod val="130000"/>
              </a:schemeClr>
            </a:gs>
            <a:gs pos="80000">
              <a:schemeClr val="accent4">
                <a:hueOff val="-1182860"/>
                <a:satOff val="-39823"/>
                <a:lumOff val="-9673"/>
                <a:alphaOff val="0"/>
                <a:shade val="93000"/>
                <a:satMod val="130000"/>
              </a:schemeClr>
            </a:gs>
            <a:gs pos="100000">
              <a:schemeClr val="accent4">
                <a:hueOff val="-1182860"/>
                <a:satOff val="-39823"/>
                <a:lumOff val="-96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12577" y="4336428"/>
        <a:ext cx="235795" cy="355757"/>
      </dsp:txXfrm>
    </dsp:sp>
    <dsp:sp modelId="{149F4BC7-185B-48D3-9E8D-44397EE7A9A8}">
      <dsp:nvSpPr>
        <dsp:cNvPr id="0" name=""/>
        <dsp:cNvSpPr/>
      </dsp:nvSpPr>
      <dsp:spPr>
        <a:xfrm>
          <a:off x="4585379" y="4892151"/>
          <a:ext cx="2890191" cy="1743905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FUENTES DE SODA.</a:t>
          </a:r>
          <a:endParaRPr lang="es-E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8638" y="5147540"/>
        <a:ext cx="2043673" cy="1233127"/>
      </dsp:txXfrm>
    </dsp:sp>
    <dsp:sp modelId="{37D4F67E-853A-44B4-B266-8273C169D025}">
      <dsp:nvSpPr>
        <dsp:cNvPr id="0" name=""/>
        <dsp:cNvSpPr/>
      </dsp:nvSpPr>
      <dsp:spPr>
        <a:xfrm rot="10800000">
          <a:off x="3642757" y="3023817"/>
          <a:ext cx="620611" cy="5929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774290"/>
                <a:satOff val="-59734"/>
                <a:lumOff val="-14510"/>
                <a:alphaOff val="0"/>
                <a:shade val="51000"/>
                <a:satMod val="130000"/>
              </a:schemeClr>
            </a:gs>
            <a:gs pos="80000">
              <a:schemeClr val="accent4">
                <a:hueOff val="-1774290"/>
                <a:satOff val="-59734"/>
                <a:lumOff val="-14510"/>
                <a:alphaOff val="0"/>
                <a:shade val="93000"/>
                <a:satMod val="130000"/>
              </a:schemeClr>
            </a:gs>
            <a:gs pos="100000">
              <a:schemeClr val="accent4">
                <a:hueOff val="-1774290"/>
                <a:satOff val="-59734"/>
                <a:lumOff val="-1451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820635" y="3142402"/>
        <a:ext cx="442733" cy="355757"/>
      </dsp:txXfrm>
    </dsp:sp>
    <dsp:sp modelId="{E4E1E525-1AEC-4C88-98B3-6DE1D3E33BAB}">
      <dsp:nvSpPr>
        <dsp:cNvPr id="0" name=""/>
        <dsp:cNvSpPr/>
      </dsp:nvSpPr>
      <dsp:spPr>
        <a:xfrm>
          <a:off x="324026" y="2448328"/>
          <a:ext cx="3025989" cy="1743905"/>
        </a:xfrm>
        <a:prstGeom prst="ellipse">
          <a:avLst/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BARES.</a:t>
          </a:r>
          <a:endParaRPr lang="es-ES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172" y="2703717"/>
        <a:ext cx="2139697" cy="12331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6A5AC-EE3D-4D26-B171-446532D1660A}">
      <dsp:nvSpPr>
        <dsp:cNvPr id="0" name=""/>
        <dsp:cNvSpPr/>
      </dsp:nvSpPr>
      <dsp:spPr>
        <a:xfrm>
          <a:off x="9258750" y="3203942"/>
          <a:ext cx="91440" cy="5965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56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8BB37-CBF0-4A17-B44E-5F0BFD879C94}">
      <dsp:nvSpPr>
        <dsp:cNvPr id="0" name=""/>
        <dsp:cNvSpPr/>
      </dsp:nvSpPr>
      <dsp:spPr>
        <a:xfrm>
          <a:off x="5205320" y="1304837"/>
          <a:ext cx="4099149" cy="596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543"/>
              </a:lnTo>
              <a:lnTo>
                <a:pt x="4099149" y="406543"/>
              </a:lnTo>
              <a:lnTo>
                <a:pt x="4099149" y="5965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23CD0-3BD9-4EA2-959E-A1D323DD0807}">
      <dsp:nvSpPr>
        <dsp:cNvPr id="0" name=""/>
        <dsp:cNvSpPr/>
      </dsp:nvSpPr>
      <dsp:spPr>
        <a:xfrm>
          <a:off x="6074588" y="3203942"/>
          <a:ext cx="91440" cy="5965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56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1F4F7-57C8-44FC-90C7-AED93BB20189}">
      <dsp:nvSpPr>
        <dsp:cNvPr id="0" name=""/>
        <dsp:cNvSpPr/>
      </dsp:nvSpPr>
      <dsp:spPr>
        <a:xfrm>
          <a:off x="5205320" y="1304837"/>
          <a:ext cx="914987" cy="596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543"/>
              </a:lnTo>
              <a:lnTo>
                <a:pt x="914987" y="406543"/>
              </a:lnTo>
              <a:lnTo>
                <a:pt x="914987" y="5965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038D2-D3CD-499A-9DDE-957B66BD3A75}">
      <dsp:nvSpPr>
        <dsp:cNvPr id="0" name=""/>
        <dsp:cNvSpPr/>
      </dsp:nvSpPr>
      <dsp:spPr>
        <a:xfrm>
          <a:off x="3613240" y="1304837"/>
          <a:ext cx="1592080" cy="596568"/>
        </a:xfrm>
        <a:custGeom>
          <a:avLst/>
          <a:gdLst/>
          <a:ahLst/>
          <a:cxnLst/>
          <a:rect l="0" t="0" r="0" b="0"/>
          <a:pathLst>
            <a:path>
              <a:moveTo>
                <a:pt x="1592080" y="0"/>
              </a:moveTo>
              <a:lnTo>
                <a:pt x="1592080" y="406543"/>
              </a:lnTo>
              <a:lnTo>
                <a:pt x="0" y="406543"/>
              </a:lnTo>
              <a:lnTo>
                <a:pt x="0" y="5965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055BE-337A-460A-924C-DB11491886FF}">
      <dsp:nvSpPr>
        <dsp:cNvPr id="0" name=""/>
        <dsp:cNvSpPr/>
      </dsp:nvSpPr>
      <dsp:spPr>
        <a:xfrm>
          <a:off x="1106171" y="1304837"/>
          <a:ext cx="4099149" cy="596568"/>
        </a:xfrm>
        <a:custGeom>
          <a:avLst/>
          <a:gdLst/>
          <a:ahLst/>
          <a:cxnLst/>
          <a:rect l="0" t="0" r="0" b="0"/>
          <a:pathLst>
            <a:path>
              <a:moveTo>
                <a:pt x="4099149" y="0"/>
              </a:moveTo>
              <a:lnTo>
                <a:pt x="4099149" y="406543"/>
              </a:lnTo>
              <a:lnTo>
                <a:pt x="0" y="406543"/>
              </a:lnTo>
              <a:lnTo>
                <a:pt x="0" y="5965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83ABCB-7A4D-430C-81C0-3E91B3C09241}">
      <dsp:nvSpPr>
        <dsp:cNvPr id="0" name=""/>
        <dsp:cNvSpPr/>
      </dsp:nvSpPr>
      <dsp:spPr>
        <a:xfrm>
          <a:off x="3718296" y="2301"/>
          <a:ext cx="2974048" cy="13025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D12F1-8DEE-46F4-9EE4-D6545E4BFDBE}">
      <dsp:nvSpPr>
        <dsp:cNvPr id="0" name=""/>
        <dsp:cNvSpPr/>
      </dsp:nvSpPr>
      <dsp:spPr>
        <a:xfrm>
          <a:off x="3946211" y="218821"/>
          <a:ext cx="2974048" cy="13025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ESTABLECIMIENTOS DE A&amp;B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4361" y="256971"/>
        <a:ext cx="2897748" cy="1226236"/>
      </dsp:txXfrm>
    </dsp:sp>
    <dsp:sp modelId="{21338D21-83D7-46AD-ACC1-EF6D1E9230FC}">
      <dsp:nvSpPr>
        <dsp:cNvPr id="0" name=""/>
        <dsp:cNvSpPr/>
      </dsp:nvSpPr>
      <dsp:spPr>
        <a:xfrm>
          <a:off x="80552" y="1901406"/>
          <a:ext cx="2051237" cy="13025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18C80-6D22-403D-BECF-2998BA8BFDF4}">
      <dsp:nvSpPr>
        <dsp:cNvPr id="0" name=""/>
        <dsp:cNvSpPr/>
      </dsp:nvSpPr>
      <dsp:spPr>
        <a:xfrm>
          <a:off x="308467" y="2117925"/>
          <a:ext cx="2051237" cy="13025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Año sostenibilidad.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617" y="2156075"/>
        <a:ext cx="1974937" cy="1226236"/>
      </dsp:txXfrm>
    </dsp:sp>
    <dsp:sp modelId="{30588421-D0E4-4CF5-AE72-4A63BDFC71C3}">
      <dsp:nvSpPr>
        <dsp:cNvPr id="0" name=""/>
        <dsp:cNvSpPr/>
      </dsp:nvSpPr>
      <dsp:spPr>
        <a:xfrm>
          <a:off x="2587621" y="1901406"/>
          <a:ext cx="2051237" cy="13025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70F02-5FB4-4033-813F-F120A39DB7CA}">
      <dsp:nvSpPr>
        <dsp:cNvPr id="0" name=""/>
        <dsp:cNvSpPr/>
      </dsp:nvSpPr>
      <dsp:spPr>
        <a:xfrm>
          <a:off x="2815536" y="2117925"/>
          <a:ext cx="2051237" cy="13025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– bajo impacto.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3686" y="2156075"/>
        <a:ext cx="1974937" cy="1226236"/>
      </dsp:txXfrm>
    </dsp:sp>
    <dsp:sp modelId="{C8FFDE59-D3D4-4449-A224-29773C85EA86}">
      <dsp:nvSpPr>
        <dsp:cNvPr id="0" name=""/>
        <dsp:cNvSpPr/>
      </dsp:nvSpPr>
      <dsp:spPr>
        <a:xfrm>
          <a:off x="5094689" y="1901406"/>
          <a:ext cx="2051237" cy="13025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13503-556B-4615-9134-E675F1433E90}">
      <dsp:nvSpPr>
        <dsp:cNvPr id="0" name=""/>
        <dsp:cNvSpPr/>
      </dsp:nvSpPr>
      <dsp:spPr>
        <a:xfrm>
          <a:off x="5322604" y="2117925"/>
          <a:ext cx="2051237" cy="13025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Alfa de Cronbach.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0754" y="2156075"/>
        <a:ext cx="1974937" cy="1226236"/>
      </dsp:txXfrm>
    </dsp:sp>
    <dsp:sp modelId="{DEE46D24-D756-4A1D-9E0B-EE91E5A878C7}">
      <dsp:nvSpPr>
        <dsp:cNvPr id="0" name=""/>
        <dsp:cNvSpPr/>
      </dsp:nvSpPr>
      <dsp:spPr>
        <a:xfrm>
          <a:off x="5094689" y="3800510"/>
          <a:ext cx="2051237" cy="763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DBECB-E403-4A59-903E-8390EC5E81FD}">
      <dsp:nvSpPr>
        <dsp:cNvPr id="0" name=""/>
        <dsp:cNvSpPr/>
      </dsp:nvSpPr>
      <dsp:spPr>
        <a:xfrm>
          <a:off x="5322604" y="4017030"/>
          <a:ext cx="2051237" cy="763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0,974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44967" y="4039393"/>
        <a:ext cx="2006511" cy="718807"/>
      </dsp:txXfrm>
    </dsp:sp>
    <dsp:sp modelId="{931B9888-0273-43A5-B1BB-50511D8D8861}">
      <dsp:nvSpPr>
        <dsp:cNvPr id="0" name=""/>
        <dsp:cNvSpPr/>
      </dsp:nvSpPr>
      <dsp:spPr>
        <a:xfrm>
          <a:off x="8278851" y="1901406"/>
          <a:ext cx="2051237" cy="13025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D0BDD-FBDB-4160-8F89-FCB0D1D0B87A}">
      <dsp:nvSpPr>
        <dsp:cNvPr id="0" name=""/>
        <dsp:cNvSpPr/>
      </dsp:nvSpPr>
      <dsp:spPr>
        <a:xfrm>
          <a:off x="8506766" y="2117925"/>
          <a:ext cx="2051237" cy="13025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Mes agosto 2017: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44916" y="2156075"/>
        <a:ext cx="1974937" cy="1226236"/>
      </dsp:txXfrm>
    </dsp:sp>
    <dsp:sp modelId="{77CA71F1-5A7A-46ED-9104-C25E0218A5E2}">
      <dsp:nvSpPr>
        <dsp:cNvPr id="0" name=""/>
        <dsp:cNvSpPr/>
      </dsp:nvSpPr>
      <dsp:spPr>
        <a:xfrm>
          <a:off x="7601758" y="3800510"/>
          <a:ext cx="3405424" cy="170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7366D-71FF-4300-9D17-88E32FF7830B}">
      <dsp:nvSpPr>
        <dsp:cNvPr id="0" name=""/>
        <dsp:cNvSpPr/>
      </dsp:nvSpPr>
      <dsp:spPr>
        <a:xfrm>
          <a:off x="7829673" y="4017030"/>
          <a:ext cx="3405424" cy="170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Entrevistas:</a:t>
          </a:r>
          <a:b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Ministerio de Turismo.</a:t>
          </a:r>
          <a:b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Secretaría de Ambiente DMQ.</a:t>
          </a:r>
          <a:b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Asociación de Chefs.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79528" y="4066885"/>
        <a:ext cx="3305714" cy="16024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5CB83-46DE-47D5-88A6-AAA5FF683F0B}">
      <dsp:nvSpPr>
        <dsp:cNvPr id="0" name=""/>
        <dsp:cNvSpPr/>
      </dsp:nvSpPr>
      <dsp:spPr>
        <a:xfrm>
          <a:off x="9671082" y="3488103"/>
          <a:ext cx="91440" cy="524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2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15EA9-E2A8-461E-A6E3-034D49D2B35E}">
      <dsp:nvSpPr>
        <dsp:cNvPr id="0" name=""/>
        <dsp:cNvSpPr/>
      </dsp:nvSpPr>
      <dsp:spPr>
        <a:xfrm>
          <a:off x="5310858" y="1819351"/>
          <a:ext cx="4405943" cy="524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231"/>
              </a:lnTo>
              <a:lnTo>
                <a:pt x="4405943" y="357231"/>
              </a:lnTo>
              <a:lnTo>
                <a:pt x="4405943" y="5242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8B3F47-6FA0-4886-963C-01C48BDB7053}">
      <dsp:nvSpPr>
        <dsp:cNvPr id="0" name=""/>
        <dsp:cNvSpPr/>
      </dsp:nvSpPr>
      <dsp:spPr>
        <a:xfrm>
          <a:off x="7468110" y="3488103"/>
          <a:ext cx="91440" cy="524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2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96CE5-C596-4BD3-A855-AF124A0989EE}">
      <dsp:nvSpPr>
        <dsp:cNvPr id="0" name=""/>
        <dsp:cNvSpPr/>
      </dsp:nvSpPr>
      <dsp:spPr>
        <a:xfrm>
          <a:off x="5310858" y="1819351"/>
          <a:ext cx="2202971" cy="524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231"/>
              </a:lnTo>
              <a:lnTo>
                <a:pt x="2202971" y="357231"/>
              </a:lnTo>
              <a:lnTo>
                <a:pt x="2202971" y="5242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16C7D-10F0-4D82-A39E-CD46C6EC8A41}">
      <dsp:nvSpPr>
        <dsp:cNvPr id="0" name=""/>
        <dsp:cNvSpPr/>
      </dsp:nvSpPr>
      <dsp:spPr>
        <a:xfrm>
          <a:off x="5265138" y="3488103"/>
          <a:ext cx="91440" cy="524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2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8B4B4-72FC-4F43-B8A8-467B6CFADFEE}">
      <dsp:nvSpPr>
        <dsp:cNvPr id="0" name=""/>
        <dsp:cNvSpPr/>
      </dsp:nvSpPr>
      <dsp:spPr>
        <a:xfrm>
          <a:off x="5265138" y="1819351"/>
          <a:ext cx="91440" cy="524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2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C31BC-875A-47E8-9388-8080C813F41B}">
      <dsp:nvSpPr>
        <dsp:cNvPr id="0" name=""/>
        <dsp:cNvSpPr/>
      </dsp:nvSpPr>
      <dsp:spPr>
        <a:xfrm>
          <a:off x="3062166" y="3488103"/>
          <a:ext cx="91440" cy="524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2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AEF5C-D2CE-4545-A1B5-7184DA7AFC83}">
      <dsp:nvSpPr>
        <dsp:cNvPr id="0" name=""/>
        <dsp:cNvSpPr/>
      </dsp:nvSpPr>
      <dsp:spPr>
        <a:xfrm>
          <a:off x="3107886" y="1819351"/>
          <a:ext cx="2202971" cy="524207"/>
        </a:xfrm>
        <a:custGeom>
          <a:avLst/>
          <a:gdLst/>
          <a:ahLst/>
          <a:cxnLst/>
          <a:rect l="0" t="0" r="0" b="0"/>
          <a:pathLst>
            <a:path>
              <a:moveTo>
                <a:pt x="2202971" y="0"/>
              </a:moveTo>
              <a:lnTo>
                <a:pt x="2202971" y="357231"/>
              </a:lnTo>
              <a:lnTo>
                <a:pt x="0" y="357231"/>
              </a:lnTo>
              <a:lnTo>
                <a:pt x="0" y="5242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BF1B2-18C2-4162-B7C2-85031546E228}">
      <dsp:nvSpPr>
        <dsp:cNvPr id="0" name=""/>
        <dsp:cNvSpPr/>
      </dsp:nvSpPr>
      <dsp:spPr>
        <a:xfrm>
          <a:off x="859194" y="3488103"/>
          <a:ext cx="91440" cy="524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2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A7A00-3D9A-4BD4-8EB1-3C3EF977CCAE}">
      <dsp:nvSpPr>
        <dsp:cNvPr id="0" name=""/>
        <dsp:cNvSpPr/>
      </dsp:nvSpPr>
      <dsp:spPr>
        <a:xfrm>
          <a:off x="904914" y="1819351"/>
          <a:ext cx="4405943" cy="524207"/>
        </a:xfrm>
        <a:custGeom>
          <a:avLst/>
          <a:gdLst/>
          <a:ahLst/>
          <a:cxnLst/>
          <a:rect l="0" t="0" r="0" b="0"/>
          <a:pathLst>
            <a:path>
              <a:moveTo>
                <a:pt x="4405943" y="0"/>
              </a:moveTo>
              <a:lnTo>
                <a:pt x="4405943" y="357231"/>
              </a:lnTo>
              <a:lnTo>
                <a:pt x="0" y="357231"/>
              </a:lnTo>
              <a:lnTo>
                <a:pt x="0" y="5242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87A6A-DC80-4990-950E-C7CD2C0C5FF2}">
      <dsp:nvSpPr>
        <dsp:cNvPr id="0" name=""/>
        <dsp:cNvSpPr/>
      </dsp:nvSpPr>
      <dsp:spPr>
        <a:xfrm>
          <a:off x="4197253" y="374239"/>
          <a:ext cx="2227210" cy="1445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5325A-9280-45FE-871C-A2E4B94B8515}">
      <dsp:nvSpPr>
        <dsp:cNvPr id="0" name=""/>
        <dsp:cNvSpPr/>
      </dsp:nvSpPr>
      <dsp:spPr>
        <a:xfrm>
          <a:off x="4397523" y="564495"/>
          <a:ext cx="2227210" cy="1445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FÍSICO BIOLÓGICO.</a:t>
          </a:r>
          <a:endParaRPr lang="es-E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9849" y="606821"/>
        <a:ext cx="2142558" cy="1360460"/>
      </dsp:txXfrm>
    </dsp:sp>
    <dsp:sp modelId="{5D82AB21-D2A8-4589-8708-A58F25EF89B2}">
      <dsp:nvSpPr>
        <dsp:cNvPr id="0" name=""/>
        <dsp:cNvSpPr/>
      </dsp:nvSpPr>
      <dsp:spPr>
        <a:xfrm>
          <a:off x="3698" y="2343559"/>
          <a:ext cx="1802431" cy="11445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3F30E-5C3C-468F-A285-BA33E8284639}">
      <dsp:nvSpPr>
        <dsp:cNvPr id="0" name=""/>
        <dsp:cNvSpPr/>
      </dsp:nvSpPr>
      <dsp:spPr>
        <a:xfrm>
          <a:off x="203969" y="2533815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Políticas y fundamentos.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492" y="2567338"/>
        <a:ext cx="1735385" cy="1077498"/>
      </dsp:txXfrm>
    </dsp:sp>
    <dsp:sp modelId="{9A1D4DCB-6423-4563-8B37-1CB5109FE77D}">
      <dsp:nvSpPr>
        <dsp:cNvPr id="0" name=""/>
        <dsp:cNvSpPr/>
      </dsp:nvSpPr>
      <dsp:spPr>
        <a:xfrm>
          <a:off x="3698" y="4012310"/>
          <a:ext cx="1802431" cy="11445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AA2F0-4D2E-44DF-9756-3D4F989C67D8}">
      <dsp:nvSpPr>
        <dsp:cNvPr id="0" name=""/>
        <dsp:cNvSpPr/>
      </dsp:nvSpPr>
      <dsp:spPr>
        <a:xfrm>
          <a:off x="203969" y="4202566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Planes de impacto negativo.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492" y="4236089"/>
        <a:ext cx="1735385" cy="1077498"/>
      </dsp:txXfrm>
    </dsp:sp>
    <dsp:sp modelId="{D4FE2CF8-3ECD-4D60-89D6-0F8F3377620C}">
      <dsp:nvSpPr>
        <dsp:cNvPr id="0" name=""/>
        <dsp:cNvSpPr/>
      </dsp:nvSpPr>
      <dsp:spPr>
        <a:xfrm>
          <a:off x="2206670" y="2343559"/>
          <a:ext cx="1802431" cy="11445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324E3-FDDA-4050-B260-9139059A7F78}">
      <dsp:nvSpPr>
        <dsp:cNvPr id="0" name=""/>
        <dsp:cNvSpPr/>
      </dsp:nvSpPr>
      <dsp:spPr>
        <a:xfrm>
          <a:off x="2406940" y="2533815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Emisiones y residuos.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0463" y="2567338"/>
        <a:ext cx="1735385" cy="1077498"/>
      </dsp:txXfrm>
    </dsp:sp>
    <dsp:sp modelId="{28570353-78D8-43EF-985B-22AC7D57E816}">
      <dsp:nvSpPr>
        <dsp:cNvPr id="0" name=""/>
        <dsp:cNvSpPr/>
      </dsp:nvSpPr>
      <dsp:spPr>
        <a:xfrm>
          <a:off x="2206670" y="4012310"/>
          <a:ext cx="1802431" cy="11445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6AEDC-A9E4-4870-AFE3-A4A432E61EEB}">
      <dsp:nvSpPr>
        <dsp:cNvPr id="0" name=""/>
        <dsp:cNvSpPr/>
      </dsp:nvSpPr>
      <dsp:spPr>
        <a:xfrm>
          <a:off x="2406940" y="4202566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R. Manejo y acopio.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0463" y="4236089"/>
        <a:ext cx="1735385" cy="1077498"/>
      </dsp:txXfrm>
    </dsp:sp>
    <dsp:sp modelId="{C3D555D3-3681-49CF-8A87-66953D9B52D2}">
      <dsp:nvSpPr>
        <dsp:cNvPr id="0" name=""/>
        <dsp:cNvSpPr/>
      </dsp:nvSpPr>
      <dsp:spPr>
        <a:xfrm>
          <a:off x="4409642" y="2343559"/>
          <a:ext cx="1802431" cy="11445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C17CC-C053-4A4D-9FD1-C3B8519F20E6}">
      <dsp:nvSpPr>
        <dsp:cNvPr id="0" name=""/>
        <dsp:cNvSpPr/>
      </dsp:nvSpPr>
      <dsp:spPr>
        <a:xfrm>
          <a:off x="4609912" y="2533815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Consumo de agua.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3435" y="2567338"/>
        <a:ext cx="1735385" cy="1077498"/>
      </dsp:txXfrm>
    </dsp:sp>
    <dsp:sp modelId="{64FEDE75-67EA-48D8-8C42-2A8E79572018}">
      <dsp:nvSpPr>
        <dsp:cNvPr id="0" name=""/>
        <dsp:cNvSpPr/>
      </dsp:nvSpPr>
      <dsp:spPr>
        <a:xfrm>
          <a:off x="4409642" y="4012310"/>
          <a:ext cx="1802431" cy="11445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4ECA7-C517-47D5-AB98-093CDE6CB31C}">
      <dsp:nvSpPr>
        <dsp:cNvPr id="0" name=""/>
        <dsp:cNvSpPr/>
      </dsp:nvSpPr>
      <dsp:spPr>
        <a:xfrm>
          <a:off x="4609912" y="4202566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Ahorro.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3435" y="4236089"/>
        <a:ext cx="1735385" cy="1077498"/>
      </dsp:txXfrm>
    </dsp:sp>
    <dsp:sp modelId="{79FDD2B2-F1E8-4473-9AC3-A646BECE1F37}">
      <dsp:nvSpPr>
        <dsp:cNvPr id="0" name=""/>
        <dsp:cNvSpPr/>
      </dsp:nvSpPr>
      <dsp:spPr>
        <a:xfrm>
          <a:off x="6612614" y="2343559"/>
          <a:ext cx="1802431" cy="11445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D03DD-7B27-44EE-9F27-C66B15A976AD}">
      <dsp:nvSpPr>
        <dsp:cNvPr id="0" name=""/>
        <dsp:cNvSpPr/>
      </dsp:nvSpPr>
      <dsp:spPr>
        <a:xfrm>
          <a:off x="6812884" y="2533815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Tratamiento de aguas.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6407" y="2567338"/>
        <a:ext cx="1735385" cy="1077498"/>
      </dsp:txXfrm>
    </dsp:sp>
    <dsp:sp modelId="{053D3252-E479-4CFD-B509-A047C1D99D4A}">
      <dsp:nvSpPr>
        <dsp:cNvPr id="0" name=""/>
        <dsp:cNvSpPr/>
      </dsp:nvSpPr>
      <dsp:spPr>
        <a:xfrm>
          <a:off x="6612614" y="4012310"/>
          <a:ext cx="1802431" cy="11445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A568E-D5C3-45AC-A5B9-338C1E80C2B1}">
      <dsp:nvSpPr>
        <dsp:cNvPr id="0" name=""/>
        <dsp:cNvSpPr/>
      </dsp:nvSpPr>
      <dsp:spPr>
        <a:xfrm>
          <a:off x="6812884" y="4202566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Trampas de grasa.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6407" y="4236089"/>
        <a:ext cx="1735385" cy="1077498"/>
      </dsp:txXfrm>
    </dsp:sp>
    <dsp:sp modelId="{B47C9BB3-45C4-420F-BC3D-A4E20F6330C5}">
      <dsp:nvSpPr>
        <dsp:cNvPr id="0" name=""/>
        <dsp:cNvSpPr/>
      </dsp:nvSpPr>
      <dsp:spPr>
        <a:xfrm>
          <a:off x="8815586" y="2343559"/>
          <a:ext cx="1802431" cy="11445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36E5C-4A17-4980-87D8-D7131D3F09D0}">
      <dsp:nvSpPr>
        <dsp:cNvPr id="0" name=""/>
        <dsp:cNvSpPr/>
      </dsp:nvSpPr>
      <dsp:spPr>
        <a:xfrm>
          <a:off x="9015856" y="2533815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Consumo eléctrico.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49379" y="2567338"/>
        <a:ext cx="1735385" cy="1077498"/>
      </dsp:txXfrm>
    </dsp:sp>
    <dsp:sp modelId="{AC1A176E-0CA0-4C9E-BD3D-EF025CB15B83}">
      <dsp:nvSpPr>
        <dsp:cNvPr id="0" name=""/>
        <dsp:cNvSpPr/>
      </dsp:nvSpPr>
      <dsp:spPr>
        <a:xfrm>
          <a:off x="8815586" y="4012310"/>
          <a:ext cx="1802431" cy="11445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DDF36-9628-472E-9CD6-BFB8D020931F}">
      <dsp:nvSpPr>
        <dsp:cNvPr id="0" name=""/>
        <dsp:cNvSpPr/>
      </dsp:nvSpPr>
      <dsp:spPr>
        <a:xfrm>
          <a:off x="9015856" y="4202566"/>
          <a:ext cx="1802431" cy="1144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Iluminación natural. Reducción.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49379" y="4236089"/>
        <a:ext cx="1735385" cy="10774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EF58A-D6AC-4568-9A4C-FDB1A581EE6B}">
      <dsp:nvSpPr>
        <dsp:cNvPr id="0" name=""/>
        <dsp:cNvSpPr/>
      </dsp:nvSpPr>
      <dsp:spPr>
        <a:xfrm>
          <a:off x="5334610" y="589092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5926136"/>
        <a:ext cx="21024" cy="21024"/>
      </dsp:txXfrm>
    </dsp:sp>
    <dsp:sp modelId="{BF672AFE-E23B-4572-B413-A9C3BC8834E2}">
      <dsp:nvSpPr>
        <dsp:cNvPr id="0" name=""/>
        <dsp:cNvSpPr/>
      </dsp:nvSpPr>
      <dsp:spPr>
        <a:xfrm>
          <a:off x="2370828" y="3132273"/>
          <a:ext cx="420496" cy="2804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248" y="0"/>
              </a:lnTo>
              <a:lnTo>
                <a:pt x="210248" y="2804375"/>
              </a:lnTo>
              <a:lnTo>
                <a:pt x="420496" y="280437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0183" y="4463568"/>
        <a:ext cx="141786" cy="141786"/>
      </dsp:txXfrm>
    </dsp:sp>
    <dsp:sp modelId="{23AB2D17-BAE4-4C90-8CB5-FC08243933C8}">
      <dsp:nvSpPr>
        <dsp:cNvPr id="0" name=""/>
        <dsp:cNvSpPr/>
      </dsp:nvSpPr>
      <dsp:spPr>
        <a:xfrm>
          <a:off x="5334610" y="508967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5124886"/>
        <a:ext cx="21024" cy="21024"/>
      </dsp:txXfrm>
    </dsp:sp>
    <dsp:sp modelId="{1D45C260-EC84-4A76-9F13-A43DE13DEB18}">
      <dsp:nvSpPr>
        <dsp:cNvPr id="0" name=""/>
        <dsp:cNvSpPr/>
      </dsp:nvSpPr>
      <dsp:spPr>
        <a:xfrm>
          <a:off x="2370828" y="3132273"/>
          <a:ext cx="420496" cy="2003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248" y="0"/>
              </a:lnTo>
              <a:lnTo>
                <a:pt x="210248" y="2003125"/>
              </a:lnTo>
              <a:lnTo>
                <a:pt x="420496" y="20031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9906" y="4082666"/>
        <a:ext cx="102339" cy="102339"/>
      </dsp:txXfrm>
    </dsp:sp>
    <dsp:sp modelId="{D994BC04-7F17-40EC-A6D6-9A037781AF5A}">
      <dsp:nvSpPr>
        <dsp:cNvPr id="0" name=""/>
        <dsp:cNvSpPr/>
      </dsp:nvSpPr>
      <dsp:spPr>
        <a:xfrm>
          <a:off x="5334610" y="428842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4323636"/>
        <a:ext cx="21024" cy="21024"/>
      </dsp:txXfrm>
    </dsp:sp>
    <dsp:sp modelId="{08BFB1B4-8712-4A4B-8F63-27BB5ECC5176}">
      <dsp:nvSpPr>
        <dsp:cNvPr id="0" name=""/>
        <dsp:cNvSpPr/>
      </dsp:nvSpPr>
      <dsp:spPr>
        <a:xfrm>
          <a:off x="2370828" y="3132273"/>
          <a:ext cx="420496" cy="1201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248" y="0"/>
              </a:lnTo>
              <a:lnTo>
                <a:pt x="210248" y="1201875"/>
              </a:lnTo>
              <a:lnTo>
                <a:pt x="420496" y="120187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9243" y="3701378"/>
        <a:ext cx="63665" cy="63665"/>
      </dsp:txXfrm>
    </dsp:sp>
    <dsp:sp modelId="{DB8349A5-C4FD-4C21-AB03-9976AEED87A9}">
      <dsp:nvSpPr>
        <dsp:cNvPr id="0" name=""/>
        <dsp:cNvSpPr/>
      </dsp:nvSpPr>
      <dsp:spPr>
        <a:xfrm>
          <a:off x="5334610" y="348717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3522386"/>
        <a:ext cx="21024" cy="21024"/>
      </dsp:txXfrm>
    </dsp:sp>
    <dsp:sp modelId="{5B13719B-3620-42AB-8AD0-0E46FCA38B97}">
      <dsp:nvSpPr>
        <dsp:cNvPr id="0" name=""/>
        <dsp:cNvSpPr/>
      </dsp:nvSpPr>
      <dsp:spPr>
        <a:xfrm>
          <a:off x="2370828" y="3132273"/>
          <a:ext cx="420496" cy="400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248" y="0"/>
              </a:lnTo>
              <a:lnTo>
                <a:pt x="210248" y="400625"/>
              </a:lnTo>
              <a:lnTo>
                <a:pt x="420496" y="4006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6556" y="3318066"/>
        <a:ext cx="29039" cy="29039"/>
      </dsp:txXfrm>
    </dsp:sp>
    <dsp:sp modelId="{481C2235-9991-4FA9-80FA-188CE7B86453}">
      <dsp:nvSpPr>
        <dsp:cNvPr id="0" name=""/>
        <dsp:cNvSpPr/>
      </dsp:nvSpPr>
      <dsp:spPr>
        <a:xfrm>
          <a:off x="5334610" y="268592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2721136"/>
        <a:ext cx="21024" cy="21024"/>
      </dsp:txXfrm>
    </dsp:sp>
    <dsp:sp modelId="{8FCE6C57-3DBB-4AAB-8324-D2BD29F8B85B}">
      <dsp:nvSpPr>
        <dsp:cNvPr id="0" name=""/>
        <dsp:cNvSpPr/>
      </dsp:nvSpPr>
      <dsp:spPr>
        <a:xfrm>
          <a:off x="2370828" y="2731648"/>
          <a:ext cx="420496" cy="400625"/>
        </a:xfrm>
        <a:custGeom>
          <a:avLst/>
          <a:gdLst/>
          <a:ahLst/>
          <a:cxnLst/>
          <a:rect l="0" t="0" r="0" b="0"/>
          <a:pathLst>
            <a:path>
              <a:moveTo>
                <a:pt x="0" y="400625"/>
              </a:moveTo>
              <a:lnTo>
                <a:pt x="210248" y="400625"/>
              </a:lnTo>
              <a:lnTo>
                <a:pt x="210248" y="0"/>
              </a:lnTo>
              <a:lnTo>
                <a:pt x="4204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6556" y="2917441"/>
        <a:ext cx="29039" cy="29039"/>
      </dsp:txXfrm>
    </dsp:sp>
    <dsp:sp modelId="{D2796C44-6FAA-480B-87F2-3D0ECE22A410}">
      <dsp:nvSpPr>
        <dsp:cNvPr id="0" name=""/>
        <dsp:cNvSpPr/>
      </dsp:nvSpPr>
      <dsp:spPr>
        <a:xfrm>
          <a:off x="5334610" y="188467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1919885"/>
        <a:ext cx="21024" cy="21024"/>
      </dsp:txXfrm>
    </dsp:sp>
    <dsp:sp modelId="{7AF1365F-8E15-40F3-9282-28555BAA41A3}">
      <dsp:nvSpPr>
        <dsp:cNvPr id="0" name=""/>
        <dsp:cNvSpPr/>
      </dsp:nvSpPr>
      <dsp:spPr>
        <a:xfrm>
          <a:off x="2370828" y="1930398"/>
          <a:ext cx="420496" cy="1201875"/>
        </a:xfrm>
        <a:custGeom>
          <a:avLst/>
          <a:gdLst/>
          <a:ahLst/>
          <a:cxnLst/>
          <a:rect l="0" t="0" r="0" b="0"/>
          <a:pathLst>
            <a:path>
              <a:moveTo>
                <a:pt x="0" y="1201875"/>
              </a:moveTo>
              <a:lnTo>
                <a:pt x="210248" y="1201875"/>
              </a:lnTo>
              <a:lnTo>
                <a:pt x="210248" y="0"/>
              </a:lnTo>
              <a:lnTo>
                <a:pt x="4204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9243" y="2499503"/>
        <a:ext cx="63665" cy="63665"/>
      </dsp:txXfrm>
    </dsp:sp>
    <dsp:sp modelId="{3773EC03-51BC-4BAE-9B25-567662615B1F}">
      <dsp:nvSpPr>
        <dsp:cNvPr id="0" name=""/>
        <dsp:cNvSpPr/>
      </dsp:nvSpPr>
      <dsp:spPr>
        <a:xfrm>
          <a:off x="5334610" y="108342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1118635"/>
        <a:ext cx="21024" cy="21024"/>
      </dsp:txXfrm>
    </dsp:sp>
    <dsp:sp modelId="{9CD6CCCC-77A1-4E34-9ABD-4D95D7259897}">
      <dsp:nvSpPr>
        <dsp:cNvPr id="0" name=""/>
        <dsp:cNvSpPr/>
      </dsp:nvSpPr>
      <dsp:spPr>
        <a:xfrm>
          <a:off x="2370828" y="1129148"/>
          <a:ext cx="420496" cy="2003125"/>
        </a:xfrm>
        <a:custGeom>
          <a:avLst/>
          <a:gdLst/>
          <a:ahLst/>
          <a:cxnLst/>
          <a:rect l="0" t="0" r="0" b="0"/>
          <a:pathLst>
            <a:path>
              <a:moveTo>
                <a:pt x="0" y="2003125"/>
              </a:moveTo>
              <a:lnTo>
                <a:pt x="210248" y="2003125"/>
              </a:lnTo>
              <a:lnTo>
                <a:pt x="210248" y="0"/>
              </a:lnTo>
              <a:lnTo>
                <a:pt x="4204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9906" y="2079541"/>
        <a:ext cx="102339" cy="102339"/>
      </dsp:txXfrm>
    </dsp:sp>
    <dsp:sp modelId="{0A61A2EB-F0AC-4666-8633-F45ABD539BDE}">
      <dsp:nvSpPr>
        <dsp:cNvPr id="0" name=""/>
        <dsp:cNvSpPr/>
      </dsp:nvSpPr>
      <dsp:spPr>
        <a:xfrm>
          <a:off x="5334610" y="282178"/>
          <a:ext cx="420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4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346" y="317385"/>
        <a:ext cx="21024" cy="21024"/>
      </dsp:txXfrm>
    </dsp:sp>
    <dsp:sp modelId="{54ACDB47-AC32-43FF-9CAA-1F989D88DBF2}">
      <dsp:nvSpPr>
        <dsp:cNvPr id="0" name=""/>
        <dsp:cNvSpPr/>
      </dsp:nvSpPr>
      <dsp:spPr>
        <a:xfrm>
          <a:off x="2370828" y="327898"/>
          <a:ext cx="420496" cy="2804375"/>
        </a:xfrm>
        <a:custGeom>
          <a:avLst/>
          <a:gdLst/>
          <a:ahLst/>
          <a:cxnLst/>
          <a:rect l="0" t="0" r="0" b="0"/>
          <a:pathLst>
            <a:path>
              <a:moveTo>
                <a:pt x="0" y="2804375"/>
              </a:moveTo>
              <a:lnTo>
                <a:pt x="210248" y="2804375"/>
              </a:lnTo>
              <a:lnTo>
                <a:pt x="210248" y="0"/>
              </a:lnTo>
              <a:lnTo>
                <a:pt x="4204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0183" y="1659192"/>
        <a:ext cx="141786" cy="141786"/>
      </dsp:txXfrm>
    </dsp:sp>
    <dsp:sp modelId="{E9C219E9-CFEB-46DD-B4D7-EC206B8AA791}">
      <dsp:nvSpPr>
        <dsp:cNvPr id="0" name=""/>
        <dsp:cNvSpPr/>
      </dsp:nvSpPr>
      <dsp:spPr>
        <a:xfrm rot="16200000">
          <a:off x="2414" y="2744144"/>
          <a:ext cx="3960570" cy="776257"/>
        </a:xfrm>
        <a:prstGeom prst="rect">
          <a:avLst/>
        </a:prstGeom>
        <a:solidFill>
          <a:srgbClr val="99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Gastronómico</a:t>
          </a:r>
        </a:p>
      </dsp:txBody>
      <dsp:txXfrm>
        <a:off x="2414" y="2744144"/>
        <a:ext cx="3960570" cy="776257"/>
      </dsp:txXfrm>
    </dsp:sp>
    <dsp:sp modelId="{280647EE-251D-45BB-AA49-0AD71224D67F}">
      <dsp:nvSpPr>
        <dsp:cNvPr id="0" name=""/>
        <dsp:cNvSpPr/>
      </dsp:nvSpPr>
      <dsp:spPr>
        <a:xfrm>
          <a:off x="2791324" y="739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Sensibilización e información.</a:t>
          </a:r>
        </a:p>
      </dsp:txBody>
      <dsp:txXfrm>
        <a:off x="2791324" y="7398"/>
        <a:ext cx="2543286" cy="641000"/>
      </dsp:txXfrm>
    </dsp:sp>
    <dsp:sp modelId="{24D726F4-9F3A-42D2-97DA-2D72178C786F}">
      <dsp:nvSpPr>
        <dsp:cNvPr id="0" name=""/>
        <dsp:cNvSpPr/>
      </dsp:nvSpPr>
      <dsp:spPr>
        <a:xfrm>
          <a:off x="5755106" y="739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Divulgación de las </a:t>
          </a:r>
          <a:r>
            <a:rPr lang="es-ES" sz="20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políticas.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5106" y="7398"/>
        <a:ext cx="3472309" cy="641000"/>
      </dsp:txXfrm>
    </dsp:sp>
    <dsp:sp modelId="{05C7ECCF-C54C-4309-9E95-0CA57B5E21ED}">
      <dsp:nvSpPr>
        <dsp:cNvPr id="0" name=""/>
        <dsp:cNvSpPr/>
      </dsp:nvSpPr>
      <dsp:spPr>
        <a:xfrm>
          <a:off x="2791324" y="80864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Calidad nutricional.</a:t>
          </a:r>
        </a:p>
      </dsp:txBody>
      <dsp:txXfrm>
        <a:off x="2791324" y="808648"/>
        <a:ext cx="2543286" cy="641000"/>
      </dsp:txXfrm>
    </dsp:sp>
    <dsp:sp modelId="{06467998-2F77-42FC-907E-A9C106227132}">
      <dsp:nvSpPr>
        <dsp:cNvPr id="0" name=""/>
        <dsp:cNvSpPr/>
      </dsp:nvSpPr>
      <dsp:spPr>
        <a:xfrm>
          <a:off x="5755106" y="80864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Nutrición.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5106" y="808648"/>
        <a:ext cx="3472309" cy="641000"/>
      </dsp:txXfrm>
    </dsp:sp>
    <dsp:sp modelId="{85840463-E02F-4429-A753-DB65680775D4}">
      <dsp:nvSpPr>
        <dsp:cNvPr id="0" name=""/>
        <dsp:cNvSpPr/>
      </dsp:nvSpPr>
      <dsp:spPr>
        <a:xfrm>
          <a:off x="2791324" y="160989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Acciones de investigación.</a:t>
          </a:r>
        </a:p>
      </dsp:txBody>
      <dsp:txXfrm>
        <a:off x="2791324" y="1609898"/>
        <a:ext cx="2543286" cy="641000"/>
      </dsp:txXfrm>
    </dsp:sp>
    <dsp:sp modelId="{E302A37D-7FD3-48C0-A3B9-3CC8FDE93661}">
      <dsp:nvSpPr>
        <dsp:cNvPr id="0" name=""/>
        <dsp:cNvSpPr/>
      </dsp:nvSpPr>
      <dsp:spPr>
        <a:xfrm>
          <a:off x="5755106" y="160989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Conocimientos actualizados y tendencias.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5106" y="1609898"/>
        <a:ext cx="3472309" cy="641000"/>
      </dsp:txXfrm>
    </dsp:sp>
    <dsp:sp modelId="{38BC07FC-64CC-4C77-9A05-2533A3436CC3}">
      <dsp:nvSpPr>
        <dsp:cNvPr id="0" name=""/>
        <dsp:cNvSpPr/>
      </dsp:nvSpPr>
      <dsp:spPr>
        <a:xfrm>
          <a:off x="2791324" y="241114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Producción.</a:t>
          </a:r>
        </a:p>
      </dsp:txBody>
      <dsp:txXfrm>
        <a:off x="2791324" y="2411148"/>
        <a:ext cx="2543286" cy="641000"/>
      </dsp:txXfrm>
    </dsp:sp>
    <dsp:sp modelId="{7307AB06-6CA2-4729-BAE9-7B31A7186636}">
      <dsp:nvSpPr>
        <dsp:cNvPr id="0" name=""/>
        <dsp:cNvSpPr/>
      </dsp:nvSpPr>
      <dsp:spPr>
        <a:xfrm>
          <a:off x="5755106" y="241114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Materia </a:t>
          </a:r>
          <a:r>
            <a:rPr lang="es-ES" sz="20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prima.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5106" y="2411148"/>
        <a:ext cx="3472309" cy="641000"/>
      </dsp:txXfrm>
    </dsp:sp>
    <dsp:sp modelId="{4534F982-5A2C-4F96-ACDC-29E536871446}">
      <dsp:nvSpPr>
        <dsp:cNvPr id="0" name=""/>
        <dsp:cNvSpPr/>
      </dsp:nvSpPr>
      <dsp:spPr>
        <a:xfrm>
          <a:off x="2791324" y="321239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Alimentos orgánicos.</a:t>
          </a:r>
        </a:p>
      </dsp:txBody>
      <dsp:txXfrm>
        <a:off x="2791324" y="3212398"/>
        <a:ext cx="2543286" cy="641000"/>
      </dsp:txXfrm>
    </dsp:sp>
    <dsp:sp modelId="{39684158-E319-424C-B295-C5E0B4F97C60}">
      <dsp:nvSpPr>
        <dsp:cNvPr id="0" name=""/>
        <dsp:cNvSpPr/>
      </dsp:nvSpPr>
      <dsp:spPr>
        <a:xfrm>
          <a:off x="5755106" y="321239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Productos saludables</a:t>
          </a:r>
          <a:r>
            <a:rPr lang="es-ES" sz="20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5106" y="3212398"/>
        <a:ext cx="3472309" cy="641000"/>
      </dsp:txXfrm>
    </dsp:sp>
    <dsp:sp modelId="{609DC8F1-0A5F-4CD8-AA59-D827432C06CC}">
      <dsp:nvSpPr>
        <dsp:cNvPr id="0" name=""/>
        <dsp:cNvSpPr/>
      </dsp:nvSpPr>
      <dsp:spPr>
        <a:xfrm>
          <a:off x="2791324" y="401364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Calidad e inocuidad.</a:t>
          </a:r>
        </a:p>
      </dsp:txBody>
      <dsp:txXfrm>
        <a:off x="2791324" y="4013648"/>
        <a:ext cx="2543286" cy="641000"/>
      </dsp:txXfrm>
    </dsp:sp>
    <dsp:sp modelId="{1A49B079-34C9-4EB5-ABFE-4BC0E4BCD2CB}">
      <dsp:nvSpPr>
        <dsp:cNvPr id="0" name=""/>
        <dsp:cNvSpPr/>
      </dsp:nvSpPr>
      <dsp:spPr>
        <a:xfrm>
          <a:off x="5755106" y="401364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Adecuada  manipulación de alimentos.</a:t>
          </a:r>
        </a:p>
      </dsp:txBody>
      <dsp:txXfrm>
        <a:off x="5755106" y="4013648"/>
        <a:ext cx="3472309" cy="641000"/>
      </dsp:txXfrm>
    </dsp:sp>
    <dsp:sp modelId="{576FE0C7-1B71-4130-AD95-8A6C2ECEEE5F}">
      <dsp:nvSpPr>
        <dsp:cNvPr id="0" name=""/>
        <dsp:cNvSpPr/>
      </dsp:nvSpPr>
      <dsp:spPr>
        <a:xfrm>
          <a:off x="2791324" y="481489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Innovación.</a:t>
          </a:r>
        </a:p>
      </dsp:txBody>
      <dsp:txXfrm>
        <a:off x="2791324" y="4814898"/>
        <a:ext cx="2543286" cy="641000"/>
      </dsp:txXfrm>
    </dsp:sp>
    <dsp:sp modelId="{A41F6CDE-31A6-4CF9-9430-F10CB8DCCA70}">
      <dsp:nvSpPr>
        <dsp:cNvPr id="0" name=""/>
        <dsp:cNvSpPr/>
      </dsp:nvSpPr>
      <dsp:spPr>
        <a:xfrm>
          <a:off x="5755106" y="481489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Generar valor agregado.</a:t>
          </a:r>
        </a:p>
      </dsp:txBody>
      <dsp:txXfrm>
        <a:off x="5755106" y="4814898"/>
        <a:ext cx="3472309" cy="641000"/>
      </dsp:txXfrm>
    </dsp:sp>
    <dsp:sp modelId="{374AC2F2-3A5B-49D7-9432-5C7A5E13FE8F}">
      <dsp:nvSpPr>
        <dsp:cNvPr id="0" name=""/>
        <dsp:cNvSpPr/>
      </dsp:nvSpPr>
      <dsp:spPr>
        <a:xfrm>
          <a:off x="2791324" y="5616148"/>
          <a:ext cx="2543286" cy="6410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Manejo de proveedores y materias primas.</a:t>
          </a:r>
        </a:p>
      </dsp:txBody>
      <dsp:txXfrm>
        <a:off x="2791324" y="5616148"/>
        <a:ext cx="2543286" cy="641000"/>
      </dsp:txXfrm>
    </dsp:sp>
    <dsp:sp modelId="{D6DD77CC-F1A9-4D80-B9DD-DCE998DDF979}">
      <dsp:nvSpPr>
        <dsp:cNvPr id="0" name=""/>
        <dsp:cNvSpPr/>
      </dsp:nvSpPr>
      <dsp:spPr>
        <a:xfrm>
          <a:off x="5755106" y="5616148"/>
          <a:ext cx="3472309" cy="6410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Erradicar </a:t>
          </a:r>
          <a:r>
            <a:rPr lang="es-ES" sz="20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contaminación cruzada.</a:t>
          </a:r>
          <a:endParaRPr lang="es-E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5106" y="5616148"/>
        <a:ext cx="3472309" cy="641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A07F6-6FD3-4D0F-9C72-3FD75B2419B1}">
      <dsp:nvSpPr>
        <dsp:cNvPr id="0" name=""/>
        <dsp:cNvSpPr/>
      </dsp:nvSpPr>
      <dsp:spPr>
        <a:xfrm>
          <a:off x="5288400" y="3444829"/>
          <a:ext cx="4045563" cy="641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349"/>
              </a:lnTo>
              <a:lnTo>
                <a:pt x="4045563" y="437349"/>
              </a:lnTo>
              <a:lnTo>
                <a:pt x="4045563" y="64177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892D7-E3CA-43B2-9EB9-737838C9DBBB}">
      <dsp:nvSpPr>
        <dsp:cNvPr id="0" name=""/>
        <dsp:cNvSpPr/>
      </dsp:nvSpPr>
      <dsp:spPr>
        <a:xfrm>
          <a:off x="5288400" y="3444829"/>
          <a:ext cx="1348521" cy="641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349"/>
              </a:lnTo>
              <a:lnTo>
                <a:pt x="1348521" y="437349"/>
              </a:lnTo>
              <a:lnTo>
                <a:pt x="1348521" y="64177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69AAA-DAD0-421A-9DD6-94D8ADAC5B5B}">
      <dsp:nvSpPr>
        <dsp:cNvPr id="0" name=""/>
        <dsp:cNvSpPr/>
      </dsp:nvSpPr>
      <dsp:spPr>
        <a:xfrm>
          <a:off x="3939879" y="3444829"/>
          <a:ext cx="1348521" cy="641773"/>
        </a:xfrm>
        <a:custGeom>
          <a:avLst/>
          <a:gdLst/>
          <a:ahLst/>
          <a:cxnLst/>
          <a:rect l="0" t="0" r="0" b="0"/>
          <a:pathLst>
            <a:path>
              <a:moveTo>
                <a:pt x="1348521" y="0"/>
              </a:moveTo>
              <a:lnTo>
                <a:pt x="1348521" y="437349"/>
              </a:lnTo>
              <a:lnTo>
                <a:pt x="0" y="437349"/>
              </a:lnTo>
              <a:lnTo>
                <a:pt x="0" y="64177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C755C-3F83-4D6F-9DBE-545B1134E03E}">
      <dsp:nvSpPr>
        <dsp:cNvPr id="0" name=""/>
        <dsp:cNvSpPr/>
      </dsp:nvSpPr>
      <dsp:spPr>
        <a:xfrm>
          <a:off x="1242837" y="3444829"/>
          <a:ext cx="4045563" cy="641773"/>
        </a:xfrm>
        <a:custGeom>
          <a:avLst/>
          <a:gdLst/>
          <a:ahLst/>
          <a:cxnLst/>
          <a:rect l="0" t="0" r="0" b="0"/>
          <a:pathLst>
            <a:path>
              <a:moveTo>
                <a:pt x="4045563" y="0"/>
              </a:moveTo>
              <a:lnTo>
                <a:pt x="4045563" y="437349"/>
              </a:lnTo>
              <a:lnTo>
                <a:pt x="0" y="437349"/>
              </a:lnTo>
              <a:lnTo>
                <a:pt x="0" y="64177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88B04-E740-488E-B057-AAC0BD0358A6}">
      <dsp:nvSpPr>
        <dsp:cNvPr id="0" name=""/>
        <dsp:cNvSpPr/>
      </dsp:nvSpPr>
      <dsp:spPr>
        <a:xfrm>
          <a:off x="5242680" y="1401820"/>
          <a:ext cx="91440" cy="6417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177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3DFE1-01FE-4FFE-88BE-31A39E878043}">
      <dsp:nvSpPr>
        <dsp:cNvPr id="0" name=""/>
        <dsp:cNvSpPr/>
      </dsp:nvSpPr>
      <dsp:spPr>
        <a:xfrm>
          <a:off x="4185065" y="584"/>
          <a:ext cx="2206670" cy="14012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A4CC0-BDC2-4EAC-B107-78D3B82EC89E}">
      <dsp:nvSpPr>
        <dsp:cNvPr id="0" name=""/>
        <dsp:cNvSpPr/>
      </dsp:nvSpPr>
      <dsp:spPr>
        <a:xfrm>
          <a:off x="4430250" y="233510"/>
          <a:ext cx="2206670" cy="1401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ÁMBITO CLIENTE EXTERNO.</a:t>
          </a:r>
          <a:endParaRPr lang="es-E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1291" y="274551"/>
        <a:ext cx="2124588" cy="1319153"/>
      </dsp:txXfrm>
    </dsp:sp>
    <dsp:sp modelId="{7FAA6C00-613E-4A1D-ABDB-A0D7CFA0890F}">
      <dsp:nvSpPr>
        <dsp:cNvPr id="0" name=""/>
        <dsp:cNvSpPr/>
      </dsp:nvSpPr>
      <dsp:spPr>
        <a:xfrm>
          <a:off x="4185065" y="2043593"/>
          <a:ext cx="2206670" cy="14012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BEE71-EB67-4EA3-AA28-7250DBA4D0A3}">
      <dsp:nvSpPr>
        <dsp:cNvPr id="0" name=""/>
        <dsp:cNvSpPr/>
      </dsp:nvSpPr>
      <dsp:spPr>
        <a:xfrm>
          <a:off x="4430250" y="2276520"/>
          <a:ext cx="2206670" cy="1401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Medición de divulgación, respuesta y </a:t>
          </a:r>
          <a:r>
            <a:rPr lang="es-ES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apoyo.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1291" y="2317561"/>
        <a:ext cx="2124588" cy="1319153"/>
      </dsp:txXfrm>
    </dsp:sp>
    <dsp:sp modelId="{58282EE1-ABDF-4A9D-BE59-301887B2FC15}">
      <dsp:nvSpPr>
        <dsp:cNvPr id="0" name=""/>
        <dsp:cNvSpPr/>
      </dsp:nvSpPr>
      <dsp:spPr>
        <a:xfrm>
          <a:off x="139502" y="4086603"/>
          <a:ext cx="2206670" cy="1401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BF661-8B23-4B82-8AAF-D3DFE6994FB3}">
      <dsp:nvSpPr>
        <dsp:cNvPr id="0" name=""/>
        <dsp:cNvSpPr/>
      </dsp:nvSpPr>
      <dsp:spPr>
        <a:xfrm>
          <a:off x="384687" y="4319529"/>
          <a:ext cx="2206670" cy="1401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Menú por temporadas.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728" y="4360570"/>
        <a:ext cx="2124588" cy="1319153"/>
      </dsp:txXfrm>
    </dsp:sp>
    <dsp:sp modelId="{0D339E12-75C1-4888-B0C8-927F90DE2027}">
      <dsp:nvSpPr>
        <dsp:cNvPr id="0" name=""/>
        <dsp:cNvSpPr/>
      </dsp:nvSpPr>
      <dsp:spPr>
        <a:xfrm>
          <a:off x="2836544" y="4086603"/>
          <a:ext cx="2206670" cy="1401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9D52A-9614-4951-8100-FDF78734A030}">
      <dsp:nvSpPr>
        <dsp:cNvPr id="0" name=""/>
        <dsp:cNvSpPr/>
      </dsp:nvSpPr>
      <dsp:spPr>
        <a:xfrm>
          <a:off x="3081729" y="4319529"/>
          <a:ext cx="2206670" cy="1401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Información histórico cultural.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2770" y="4360570"/>
        <a:ext cx="2124588" cy="1319153"/>
      </dsp:txXfrm>
    </dsp:sp>
    <dsp:sp modelId="{89E7D8A0-2411-457B-AA61-94F902D42E2D}">
      <dsp:nvSpPr>
        <dsp:cNvPr id="0" name=""/>
        <dsp:cNvSpPr/>
      </dsp:nvSpPr>
      <dsp:spPr>
        <a:xfrm>
          <a:off x="5533586" y="4086603"/>
          <a:ext cx="2206670" cy="1401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83E15-5BDC-4D1A-AA77-9854088ACDC4}">
      <dsp:nvSpPr>
        <dsp:cNvPr id="0" name=""/>
        <dsp:cNvSpPr/>
      </dsp:nvSpPr>
      <dsp:spPr>
        <a:xfrm>
          <a:off x="5778771" y="4319529"/>
          <a:ext cx="2206670" cy="1401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Información veraz.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9812" y="4360570"/>
        <a:ext cx="2124588" cy="1319153"/>
      </dsp:txXfrm>
    </dsp:sp>
    <dsp:sp modelId="{403DD9B4-E16E-496D-A7DC-F23D7683FCAB}">
      <dsp:nvSpPr>
        <dsp:cNvPr id="0" name=""/>
        <dsp:cNvSpPr/>
      </dsp:nvSpPr>
      <dsp:spPr>
        <a:xfrm>
          <a:off x="8230628" y="4086603"/>
          <a:ext cx="2206670" cy="1401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D2FB8-58D9-4529-9045-D6E278F33274}">
      <dsp:nvSpPr>
        <dsp:cNvPr id="0" name=""/>
        <dsp:cNvSpPr/>
      </dsp:nvSpPr>
      <dsp:spPr>
        <a:xfrm>
          <a:off x="8475814" y="4319529"/>
          <a:ext cx="2206670" cy="1401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Material promocional – sostenibilidad.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6855" y="4360570"/>
        <a:ext cx="2124588" cy="13191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B6A3A-FCC4-4383-965E-ECD4F9633915}">
      <dsp:nvSpPr>
        <dsp:cNvPr id="0" name=""/>
        <dsp:cNvSpPr/>
      </dsp:nvSpPr>
      <dsp:spPr>
        <a:xfrm>
          <a:off x="4356466" y="5646913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8184" y="5680963"/>
        <a:ext cx="23338" cy="23338"/>
      </dsp:txXfrm>
    </dsp:sp>
    <dsp:sp modelId="{02CEB563-C47C-472F-AC0F-E4293EA0D698}">
      <dsp:nvSpPr>
        <dsp:cNvPr id="0" name=""/>
        <dsp:cNvSpPr/>
      </dsp:nvSpPr>
      <dsp:spPr>
        <a:xfrm>
          <a:off x="1307428" y="3024335"/>
          <a:ext cx="466774" cy="2668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387" y="0"/>
              </a:lnTo>
              <a:lnTo>
                <a:pt x="233387" y="2668297"/>
              </a:lnTo>
              <a:lnTo>
                <a:pt x="466774" y="266829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3094" y="4290764"/>
        <a:ext cx="135440" cy="135440"/>
      </dsp:txXfrm>
    </dsp:sp>
    <dsp:sp modelId="{5B9EE0F4-1FDB-4F12-A2F8-429CCB349F05}">
      <dsp:nvSpPr>
        <dsp:cNvPr id="0" name=""/>
        <dsp:cNvSpPr/>
      </dsp:nvSpPr>
      <dsp:spPr>
        <a:xfrm>
          <a:off x="4356466" y="4757480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8184" y="4791531"/>
        <a:ext cx="23338" cy="23338"/>
      </dsp:txXfrm>
    </dsp:sp>
    <dsp:sp modelId="{BC629B32-12E2-4E99-94B1-8097239BA3A4}">
      <dsp:nvSpPr>
        <dsp:cNvPr id="0" name=""/>
        <dsp:cNvSpPr/>
      </dsp:nvSpPr>
      <dsp:spPr>
        <a:xfrm>
          <a:off x="1307428" y="3024335"/>
          <a:ext cx="466774" cy="1778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387" y="0"/>
              </a:lnTo>
              <a:lnTo>
                <a:pt x="233387" y="1778864"/>
              </a:lnTo>
              <a:lnTo>
                <a:pt x="466774" y="177886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4838" y="3867791"/>
        <a:ext cx="91954" cy="91954"/>
      </dsp:txXfrm>
    </dsp:sp>
    <dsp:sp modelId="{B2E08666-D295-4C2C-BBFA-8C5F60D46C92}">
      <dsp:nvSpPr>
        <dsp:cNvPr id="0" name=""/>
        <dsp:cNvSpPr/>
      </dsp:nvSpPr>
      <dsp:spPr>
        <a:xfrm>
          <a:off x="4356466" y="3868048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8184" y="3902099"/>
        <a:ext cx="23338" cy="23338"/>
      </dsp:txXfrm>
    </dsp:sp>
    <dsp:sp modelId="{B48C4438-A4F0-46E9-B52C-D8E3C0290394}">
      <dsp:nvSpPr>
        <dsp:cNvPr id="0" name=""/>
        <dsp:cNvSpPr/>
      </dsp:nvSpPr>
      <dsp:spPr>
        <a:xfrm>
          <a:off x="1307428" y="3024335"/>
          <a:ext cx="466774" cy="889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387" y="0"/>
              </a:lnTo>
              <a:lnTo>
                <a:pt x="233387" y="889432"/>
              </a:lnTo>
              <a:lnTo>
                <a:pt x="466774" y="88943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5703" y="3443940"/>
        <a:ext cx="50223" cy="50223"/>
      </dsp:txXfrm>
    </dsp:sp>
    <dsp:sp modelId="{20C2E69F-8780-439A-AF79-F4B9303AF950}">
      <dsp:nvSpPr>
        <dsp:cNvPr id="0" name=""/>
        <dsp:cNvSpPr/>
      </dsp:nvSpPr>
      <dsp:spPr>
        <a:xfrm>
          <a:off x="4356466" y="2978615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8184" y="3012666"/>
        <a:ext cx="23338" cy="23338"/>
      </dsp:txXfrm>
    </dsp:sp>
    <dsp:sp modelId="{3063524F-6C26-4780-8D32-749F16CA72CC}">
      <dsp:nvSpPr>
        <dsp:cNvPr id="0" name=""/>
        <dsp:cNvSpPr/>
      </dsp:nvSpPr>
      <dsp:spPr>
        <a:xfrm>
          <a:off x="1307428" y="2978615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9145" y="3012666"/>
        <a:ext cx="23338" cy="23338"/>
      </dsp:txXfrm>
    </dsp:sp>
    <dsp:sp modelId="{5A0FBD27-11CC-4A23-AAC1-3448A69FBAD6}">
      <dsp:nvSpPr>
        <dsp:cNvPr id="0" name=""/>
        <dsp:cNvSpPr/>
      </dsp:nvSpPr>
      <dsp:spPr>
        <a:xfrm>
          <a:off x="4356466" y="2089183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8184" y="2123234"/>
        <a:ext cx="23338" cy="23338"/>
      </dsp:txXfrm>
    </dsp:sp>
    <dsp:sp modelId="{C617B355-D6FD-47E9-BDA5-653FE5EE18F0}">
      <dsp:nvSpPr>
        <dsp:cNvPr id="0" name=""/>
        <dsp:cNvSpPr/>
      </dsp:nvSpPr>
      <dsp:spPr>
        <a:xfrm>
          <a:off x="1307428" y="2134903"/>
          <a:ext cx="466774" cy="889432"/>
        </a:xfrm>
        <a:custGeom>
          <a:avLst/>
          <a:gdLst/>
          <a:ahLst/>
          <a:cxnLst/>
          <a:rect l="0" t="0" r="0" b="0"/>
          <a:pathLst>
            <a:path>
              <a:moveTo>
                <a:pt x="0" y="889432"/>
              </a:moveTo>
              <a:lnTo>
                <a:pt x="233387" y="889432"/>
              </a:lnTo>
              <a:lnTo>
                <a:pt x="233387" y="0"/>
              </a:lnTo>
              <a:lnTo>
                <a:pt x="46677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5703" y="2554507"/>
        <a:ext cx="50223" cy="50223"/>
      </dsp:txXfrm>
    </dsp:sp>
    <dsp:sp modelId="{F0AE3272-3F33-453D-9086-0DB18291826E}">
      <dsp:nvSpPr>
        <dsp:cNvPr id="0" name=""/>
        <dsp:cNvSpPr/>
      </dsp:nvSpPr>
      <dsp:spPr>
        <a:xfrm>
          <a:off x="4356466" y="1199751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8184" y="1233801"/>
        <a:ext cx="23338" cy="23338"/>
      </dsp:txXfrm>
    </dsp:sp>
    <dsp:sp modelId="{4E02BCB5-EC95-4AF0-844F-658103586881}">
      <dsp:nvSpPr>
        <dsp:cNvPr id="0" name=""/>
        <dsp:cNvSpPr/>
      </dsp:nvSpPr>
      <dsp:spPr>
        <a:xfrm>
          <a:off x="1307428" y="1245471"/>
          <a:ext cx="466774" cy="1778864"/>
        </a:xfrm>
        <a:custGeom>
          <a:avLst/>
          <a:gdLst/>
          <a:ahLst/>
          <a:cxnLst/>
          <a:rect l="0" t="0" r="0" b="0"/>
          <a:pathLst>
            <a:path>
              <a:moveTo>
                <a:pt x="0" y="1778864"/>
              </a:moveTo>
              <a:lnTo>
                <a:pt x="233387" y="1778864"/>
              </a:lnTo>
              <a:lnTo>
                <a:pt x="233387" y="0"/>
              </a:lnTo>
              <a:lnTo>
                <a:pt x="46677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4838" y="2088926"/>
        <a:ext cx="91954" cy="91954"/>
      </dsp:txXfrm>
    </dsp:sp>
    <dsp:sp modelId="{0875AE0D-5D7B-44DD-9B5A-00CD028B7B0D}">
      <dsp:nvSpPr>
        <dsp:cNvPr id="0" name=""/>
        <dsp:cNvSpPr/>
      </dsp:nvSpPr>
      <dsp:spPr>
        <a:xfrm>
          <a:off x="4356466" y="310318"/>
          <a:ext cx="466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677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8184" y="344369"/>
        <a:ext cx="23338" cy="23338"/>
      </dsp:txXfrm>
    </dsp:sp>
    <dsp:sp modelId="{6AB74C79-2D0C-491B-BD18-6156F5480DE2}">
      <dsp:nvSpPr>
        <dsp:cNvPr id="0" name=""/>
        <dsp:cNvSpPr/>
      </dsp:nvSpPr>
      <dsp:spPr>
        <a:xfrm>
          <a:off x="1307428" y="356038"/>
          <a:ext cx="466774" cy="2668297"/>
        </a:xfrm>
        <a:custGeom>
          <a:avLst/>
          <a:gdLst/>
          <a:ahLst/>
          <a:cxnLst/>
          <a:rect l="0" t="0" r="0" b="0"/>
          <a:pathLst>
            <a:path>
              <a:moveTo>
                <a:pt x="0" y="2668297"/>
              </a:moveTo>
              <a:lnTo>
                <a:pt x="233387" y="2668297"/>
              </a:lnTo>
              <a:lnTo>
                <a:pt x="233387" y="0"/>
              </a:lnTo>
              <a:lnTo>
                <a:pt x="46677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3094" y="1622466"/>
        <a:ext cx="135440" cy="135440"/>
      </dsp:txXfrm>
    </dsp:sp>
    <dsp:sp modelId="{B5BE53DD-A640-445D-B5EF-FF9F2BA7A03A}">
      <dsp:nvSpPr>
        <dsp:cNvPr id="0" name=""/>
        <dsp:cNvSpPr/>
      </dsp:nvSpPr>
      <dsp:spPr>
        <a:xfrm rot="16200000">
          <a:off x="-920833" y="2668563"/>
          <a:ext cx="3744978" cy="711545"/>
        </a:xfrm>
        <a:prstGeom prst="rect">
          <a:avLst/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Ámbito socioeconómico</a:t>
          </a:r>
        </a:p>
      </dsp:txBody>
      <dsp:txXfrm>
        <a:off x="-920833" y="2668563"/>
        <a:ext cx="3744978" cy="711545"/>
      </dsp:txXfrm>
    </dsp:sp>
    <dsp:sp modelId="{CF2FEA5B-BC0F-4D6D-994E-689360A85309}">
      <dsp:nvSpPr>
        <dsp:cNvPr id="0" name=""/>
        <dsp:cNvSpPr/>
      </dsp:nvSpPr>
      <dsp:spPr>
        <a:xfrm>
          <a:off x="1774202" y="265"/>
          <a:ext cx="2582264" cy="71154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Capacitación.</a:t>
          </a:r>
        </a:p>
      </dsp:txBody>
      <dsp:txXfrm>
        <a:off x="1774202" y="265"/>
        <a:ext cx="2582264" cy="711545"/>
      </dsp:txXfrm>
    </dsp:sp>
    <dsp:sp modelId="{D7F46927-0F7A-4FE9-8F67-3F7CB6C544AE}">
      <dsp:nvSpPr>
        <dsp:cNvPr id="0" name=""/>
        <dsp:cNvSpPr/>
      </dsp:nvSpPr>
      <dsp:spPr>
        <a:xfrm>
          <a:off x="4823241" y="265"/>
          <a:ext cx="3041803" cy="711545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Productividad </a:t>
          </a:r>
          <a:r>
            <a:rPr lang="es-ES" sz="2200" b="0" i="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 actualización.</a:t>
          </a:r>
          <a:endParaRPr lang="es-ES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3241" y="265"/>
        <a:ext cx="3041803" cy="711545"/>
      </dsp:txXfrm>
    </dsp:sp>
    <dsp:sp modelId="{77897C4F-3BA2-45F1-B8CA-DA3D3F2A062E}">
      <dsp:nvSpPr>
        <dsp:cNvPr id="0" name=""/>
        <dsp:cNvSpPr/>
      </dsp:nvSpPr>
      <dsp:spPr>
        <a:xfrm>
          <a:off x="1774202" y="889698"/>
          <a:ext cx="2582264" cy="71154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Beneficios económicos.</a:t>
          </a:r>
        </a:p>
      </dsp:txBody>
      <dsp:txXfrm>
        <a:off x="1774202" y="889698"/>
        <a:ext cx="2582264" cy="711545"/>
      </dsp:txXfrm>
    </dsp:sp>
    <dsp:sp modelId="{BEB767E7-9A23-4D04-ACF1-E190E66EEB7C}">
      <dsp:nvSpPr>
        <dsp:cNvPr id="0" name=""/>
        <dsp:cNvSpPr/>
      </dsp:nvSpPr>
      <dsp:spPr>
        <a:xfrm>
          <a:off x="4823241" y="889698"/>
          <a:ext cx="3041803" cy="711545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Subsistencia y crecimiento del negocio.</a:t>
          </a:r>
          <a:endParaRPr lang="es-E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3241" y="889698"/>
        <a:ext cx="3041803" cy="711545"/>
      </dsp:txXfrm>
    </dsp:sp>
    <dsp:sp modelId="{9ACD46EE-160D-49C1-9D13-2F70D9CCF460}">
      <dsp:nvSpPr>
        <dsp:cNvPr id="0" name=""/>
        <dsp:cNvSpPr/>
      </dsp:nvSpPr>
      <dsp:spPr>
        <a:xfrm>
          <a:off x="1774202" y="1779130"/>
          <a:ext cx="2582264" cy="71154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Responsabilidad Alimentaria.</a:t>
          </a:r>
        </a:p>
      </dsp:txBody>
      <dsp:txXfrm>
        <a:off x="1774202" y="1779130"/>
        <a:ext cx="2582264" cy="711545"/>
      </dsp:txXfrm>
    </dsp:sp>
    <dsp:sp modelId="{33871C84-5ECB-4FBF-B037-A2FD1F587BC9}">
      <dsp:nvSpPr>
        <dsp:cNvPr id="0" name=""/>
        <dsp:cNvSpPr/>
      </dsp:nvSpPr>
      <dsp:spPr>
        <a:xfrm>
          <a:off x="4823241" y="1779130"/>
          <a:ext cx="3041803" cy="711545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Producción local.</a:t>
          </a:r>
          <a:endParaRPr lang="es-E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3241" y="1779130"/>
        <a:ext cx="3041803" cy="711545"/>
      </dsp:txXfrm>
    </dsp:sp>
    <dsp:sp modelId="{3AA8AFC8-5232-464F-A8DE-B1F9B8FAC532}">
      <dsp:nvSpPr>
        <dsp:cNvPr id="0" name=""/>
        <dsp:cNvSpPr/>
      </dsp:nvSpPr>
      <dsp:spPr>
        <a:xfrm>
          <a:off x="1774202" y="2668563"/>
          <a:ext cx="2582264" cy="71154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Responsabilidad Social.</a:t>
          </a:r>
        </a:p>
      </dsp:txBody>
      <dsp:txXfrm>
        <a:off x="1774202" y="2668563"/>
        <a:ext cx="2582264" cy="711545"/>
      </dsp:txXfrm>
    </dsp:sp>
    <dsp:sp modelId="{A9DA4187-2595-4EC8-AA4B-010C245589FD}">
      <dsp:nvSpPr>
        <dsp:cNvPr id="0" name=""/>
        <dsp:cNvSpPr/>
      </dsp:nvSpPr>
      <dsp:spPr>
        <a:xfrm>
          <a:off x="4823241" y="2668563"/>
          <a:ext cx="3041803" cy="711545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Encadenamientos económicos.</a:t>
          </a:r>
          <a:endParaRPr lang="es-E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3241" y="2668563"/>
        <a:ext cx="3041803" cy="711545"/>
      </dsp:txXfrm>
    </dsp:sp>
    <dsp:sp modelId="{F5BB9888-5B6F-4076-AB7B-126CB779E007}">
      <dsp:nvSpPr>
        <dsp:cNvPr id="0" name=""/>
        <dsp:cNvSpPr/>
      </dsp:nvSpPr>
      <dsp:spPr>
        <a:xfrm>
          <a:off x="1774202" y="3557995"/>
          <a:ext cx="2582264" cy="71154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Involucramiento con la comunidad.</a:t>
          </a:r>
        </a:p>
      </dsp:txBody>
      <dsp:txXfrm>
        <a:off x="1774202" y="3557995"/>
        <a:ext cx="2582264" cy="711545"/>
      </dsp:txXfrm>
    </dsp:sp>
    <dsp:sp modelId="{5CC080CE-32B0-4028-A37E-B8F363BF4358}">
      <dsp:nvSpPr>
        <dsp:cNvPr id="0" name=""/>
        <dsp:cNvSpPr/>
      </dsp:nvSpPr>
      <dsp:spPr>
        <a:xfrm>
          <a:off x="4823241" y="3557995"/>
          <a:ext cx="3041803" cy="711545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 del nivel </a:t>
          </a: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 vida.</a:t>
          </a:r>
        </a:p>
      </dsp:txBody>
      <dsp:txXfrm>
        <a:off x="4823241" y="3557995"/>
        <a:ext cx="3041803" cy="711545"/>
      </dsp:txXfrm>
    </dsp:sp>
    <dsp:sp modelId="{4D8A346B-F21D-4097-A576-251D0176E35E}">
      <dsp:nvSpPr>
        <dsp:cNvPr id="0" name=""/>
        <dsp:cNvSpPr/>
      </dsp:nvSpPr>
      <dsp:spPr>
        <a:xfrm>
          <a:off x="1774202" y="4447427"/>
          <a:ext cx="2582264" cy="71154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Facilidades en casos de emergencia.</a:t>
          </a:r>
        </a:p>
      </dsp:txBody>
      <dsp:txXfrm>
        <a:off x="1774202" y="4447427"/>
        <a:ext cx="2582264" cy="711545"/>
      </dsp:txXfrm>
    </dsp:sp>
    <dsp:sp modelId="{4E446913-8573-4764-9BD1-0F54F0DAFF44}">
      <dsp:nvSpPr>
        <dsp:cNvPr id="0" name=""/>
        <dsp:cNvSpPr/>
      </dsp:nvSpPr>
      <dsp:spPr>
        <a:xfrm>
          <a:off x="4823241" y="4447427"/>
          <a:ext cx="3041803" cy="711545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Mantener y preservar la seguridad.</a:t>
          </a:r>
          <a:endParaRPr lang="es-E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3241" y="4447427"/>
        <a:ext cx="3041803" cy="711545"/>
      </dsp:txXfrm>
    </dsp:sp>
    <dsp:sp modelId="{279B28EA-83CD-4206-9723-EFDBEC389E15}">
      <dsp:nvSpPr>
        <dsp:cNvPr id="0" name=""/>
        <dsp:cNvSpPr/>
      </dsp:nvSpPr>
      <dsp:spPr>
        <a:xfrm>
          <a:off x="1774202" y="5336860"/>
          <a:ext cx="2582264" cy="71154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Otros elementos de seguridad.</a:t>
          </a:r>
        </a:p>
      </dsp:txBody>
      <dsp:txXfrm>
        <a:off x="1774202" y="5336860"/>
        <a:ext cx="2582264" cy="711545"/>
      </dsp:txXfrm>
    </dsp:sp>
    <dsp:sp modelId="{C1F862CB-9460-4118-95F8-6B056878A40B}">
      <dsp:nvSpPr>
        <dsp:cNvPr id="0" name=""/>
        <dsp:cNvSpPr/>
      </dsp:nvSpPr>
      <dsp:spPr>
        <a:xfrm>
          <a:off x="4823241" y="5336860"/>
          <a:ext cx="3041803" cy="711545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Promover un lugar libre de riesgos.</a:t>
          </a:r>
        </a:p>
      </dsp:txBody>
      <dsp:txXfrm>
        <a:off x="4823241" y="5336860"/>
        <a:ext cx="3041803" cy="71154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E1E59-FB05-47CA-84CB-DE5EE2D03181}">
      <dsp:nvSpPr>
        <dsp:cNvPr id="0" name=""/>
        <dsp:cNvSpPr/>
      </dsp:nvSpPr>
      <dsp:spPr>
        <a:xfrm>
          <a:off x="5285230" y="1836024"/>
          <a:ext cx="4150189" cy="6583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660"/>
              </a:lnTo>
              <a:lnTo>
                <a:pt x="4150189" y="448660"/>
              </a:lnTo>
              <a:lnTo>
                <a:pt x="4150189" y="65837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EA4D9-7063-4BEC-B25F-C26B8DFB98F2}">
      <dsp:nvSpPr>
        <dsp:cNvPr id="0" name=""/>
        <dsp:cNvSpPr/>
      </dsp:nvSpPr>
      <dsp:spPr>
        <a:xfrm>
          <a:off x="5285230" y="1836024"/>
          <a:ext cx="1383396" cy="6583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660"/>
              </a:lnTo>
              <a:lnTo>
                <a:pt x="1383396" y="448660"/>
              </a:lnTo>
              <a:lnTo>
                <a:pt x="1383396" y="65837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B9F0E-41BE-4DE3-8E52-975C513A4372}">
      <dsp:nvSpPr>
        <dsp:cNvPr id="0" name=""/>
        <dsp:cNvSpPr/>
      </dsp:nvSpPr>
      <dsp:spPr>
        <a:xfrm>
          <a:off x="3901833" y="1836024"/>
          <a:ext cx="1383396" cy="658371"/>
        </a:xfrm>
        <a:custGeom>
          <a:avLst/>
          <a:gdLst/>
          <a:ahLst/>
          <a:cxnLst/>
          <a:rect l="0" t="0" r="0" b="0"/>
          <a:pathLst>
            <a:path>
              <a:moveTo>
                <a:pt x="1383396" y="0"/>
              </a:moveTo>
              <a:lnTo>
                <a:pt x="1383396" y="448660"/>
              </a:lnTo>
              <a:lnTo>
                <a:pt x="0" y="448660"/>
              </a:lnTo>
              <a:lnTo>
                <a:pt x="0" y="65837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2858F0-F6D1-459A-92CC-5C49BE11A021}">
      <dsp:nvSpPr>
        <dsp:cNvPr id="0" name=""/>
        <dsp:cNvSpPr/>
      </dsp:nvSpPr>
      <dsp:spPr>
        <a:xfrm>
          <a:off x="1135040" y="1836024"/>
          <a:ext cx="4150189" cy="658371"/>
        </a:xfrm>
        <a:custGeom>
          <a:avLst/>
          <a:gdLst/>
          <a:ahLst/>
          <a:cxnLst/>
          <a:rect l="0" t="0" r="0" b="0"/>
          <a:pathLst>
            <a:path>
              <a:moveTo>
                <a:pt x="4150189" y="0"/>
              </a:moveTo>
              <a:lnTo>
                <a:pt x="4150189" y="448660"/>
              </a:lnTo>
              <a:lnTo>
                <a:pt x="0" y="448660"/>
              </a:lnTo>
              <a:lnTo>
                <a:pt x="0" y="65837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3DFE1-01FE-4FFE-88BE-31A39E878043}">
      <dsp:nvSpPr>
        <dsp:cNvPr id="0" name=""/>
        <dsp:cNvSpPr/>
      </dsp:nvSpPr>
      <dsp:spPr>
        <a:xfrm>
          <a:off x="4153360" y="398550"/>
          <a:ext cx="2263739" cy="1437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A4CC0-BDC2-4EAC-B107-78D3B82EC89E}">
      <dsp:nvSpPr>
        <dsp:cNvPr id="0" name=""/>
        <dsp:cNvSpPr/>
      </dsp:nvSpPr>
      <dsp:spPr>
        <a:xfrm>
          <a:off x="4404886" y="637500"/>
          <a:ext cx="2263739" cy="1437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FACTORES DE LA SOSTENIBILIDAD.</a:t>
          </a:r>
          <a:endParaRPr lang="es-ES" sz="2000" b="1" kern="1200" dirty="0"/>
        </a:p>
      </dsp:txBody>
      <dsp:txXfrm>
        <a:off x="4446988" y="679602"/>
        <a:ext cx="2179535" cy="1353270"/>
      </dsp:txXfrm>
    </dsp:sp>
    <dsp:sp modelId="{D1E5133A-A009-4F5C-B5B5-74215AC3D1E1}">
      <dsp:nvSpPr>
        <dsp:cNvPr id="0" name=""/>
        <dsp:cNvSpPr/>
      </dsp:nvSpPr>
      <dsp:spPr>
        <a:xfrm>
          <a:off x="3170" y="2494395"/>
          <a:ext cx="2263739" cy="14374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F28B9-2645-4D8B-9F0C-9D5B1A389507}">
      <dsp:nvSpPr>
        <dsp:cNvPr id="0" name=""/>
        <dsp:cNvSpPr/>
      </dsp:nvSpPr>
      <dsp:spPr>
        <a:xfrm>
          <a:off x="254697" y="2733346"/>
          <a:ext cx="2263739" cy="1437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1. Entorno gastronómico.</a:t>
          </a:r>
          <a:endParaRPr lang="es-ES" sz="2000" kern="1200" dirty="0"/>
        </a:p>
      </dsp:txBody>
      <dsp:txXfrm>
        <a:off x="296799" y="2775448"/>
        <a:ext cx="2179535" cy="1353270"/>
      </dsp:txXfrm>
    </dsp:sp>
    <dsp:sp modelId="{200DAF4B-587A-4084-8629-504CADA71C1F}">
      <dsp:nvSpPr>
        <dsp:cNvPr id="0" name=""/>
        <dsp:cNvSpPr/>
      </dsp:nvSpPr>
      <dsp:spPr>
        <a:xfrm>
          <a:off x="2769963" y="2494395"/>
          <a:ext cx="2263739" cy="14374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64639-B008-47A5-801B-C51C5C0B6762}">
      <dsp:nvSpPr>
        <dsp:cNvPr id="0" name=""/>
        <dsp:cNvSpPr/>
      </dsp:nvSpPr>
      <dsp:spPr>
        <a:xfrm>
          <a:off x="3021490" y="2733346"/>
          <a:ext cx="2263739" cy="1437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2. Ámbito socioeconómico.</a:t>
          </a:r>
          <a:endParaRPr lang="es-ES" sz="2000" kern="1200" dirty="0"/>
        </a:p>
      </dsp:txBody>
      <dsp:txXfrm>
        <a:off x="3063592" y="2775448"/>
        <a:ext cx="2179535" cy="1353270"/>
      </dsp:txXfrm>
    </dsp:sp>
    <dsp:sp modelId="{F8F009EA-32E4-4906-88DA-EEE9BB472718}">
      <dsp:nvSpPr>
        <dsp:cNvPr id="0" name=""/>
        <dsp:cNvSpPr/>
      </dsp:nvSpPr>
      <dsp:spPr>
        <a:xfrm>
          <a:off x="5536756" y="2494395"/>
          <a:ext cx="2263739" cy="14374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23449-01EA-4617-B563-F36A02C3D5CB}">
      <dsp:nvSpPr>
        <dsp:cNvPr id="0" name=""/>
        <dsp:cNvSpPr/>
      </dsp:nvSpPr>
      <dsp:spPr>
        <a:xfrm>
          <a:off x="5788283" y="2733346"/>
          <a:ext cx="2263739" cy="1437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3. Entorno físico biológico.</a:t>
          </a:r>
          <a:endParaRPr lang="es-ES" sz="2000" kern="1200" dirty="0"/>
        </a:p>
      </dsp:txBody>
      <dsp:txXfrm>
        <a:off x="5830385" y="2775448"/>
        <a:ext cx="2179535" cy="1353270"/>
      </dsp:txXfrm>
    </dsp:sp>
    <dsp:sp modelId="{5A8B2B66-80F7-47AC-B98C-2B50F2405798}">
      <dsp:nvSpPr>
        <dsp:cNvPr id="0" name=""/>
        <dsp:cNvSpPr/>
      </dsp:nvSpPr>
      <dsp:spPr>
        <a:xfrm>
          <a:off x="8303549" y="2494395"/>
          <a:ext cx="2263739" cy="14374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7ECF8-4BF3-45FB-8C84-51BDD16D8F21}">
      <dsp:nvSpPr>
        <dsp:cNvPr id="0" name=""/>
        <dsp:cNvSpPr/>
      </dsp:nvSpPr>
      <dsp:spPr>
        <a:xfrm>
          <a:off x="8555076" y="2733346"/>
          <a:ext cx="2263739" cy="1437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4. Cliente externo.</a:t>
          </a:r>
          <a:endParaRPr lang="es-ES" sz="2000" kern="1200" dirty="0"/>
        </a:p>
      </dsp:txBody>
      <dsp:txXfrm>
        <a:off x="8597178" y="2775448"/>
        <a:ext cx="2179535" cy="135327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A8684-551E-4F77-9526-00A10D2E37D6}">
      <dsp:nvSpPr>
        <dsp:cNvPr id="0" name=""/>
        <dsp:cNvSpPr/>
      </dsp:nvSpPr>
      <dsp:spPr>
        <a:xfrm rot="5400000">
          <a:off x="335372" y="2570245"/>
          <a:ext cx="950429" cy="108203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FD8A3-04B2-4276-A6EE-8F012EA36F3C}">
      <dsp:nvSpPr>
        <dsp:cNvPr id="0" name=""/>
        <dsp:cNvSpPr/>
      </dsp:nvSpPr>
      <dsp:spPr>
        <a:xfrm>
          <a:off x="1603" y="1516675"/>
          <a:ext cx="1812279" cy="1119923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E. Gastronómico.</a:t>
          </a:r>
          <a:endParaRPr lang="es-ES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83" y="1571355"/>
        <a:ext cx="1702919" cy="1010563"/>
      </dsp:txXfrm>
    </dsp:sp>
    <dsp:sp modelId="{659060EB-950C-48E5-91A5-34CF825E1C9E}">
      <dsp:nvSpPr>
        <dsp:cNvPr id="0" name=""/>
        <dsp:cNvSpPr/>
      </dsp:nvSpPr>
      <dsp:spPr>
        <a:xfrm>
          <a:off x="1778527" y="1623485"/>
          <a:ext cx="1442207" cy="905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Giro negocio.</a:t>
          </a:r>
          <a:endParaRPr lang="es-ES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8527" y="1623485"/>
        <a:ext cx="1442207" cy="905171"/>
      </dsp:txXfrm>
    </dsp:sp>
    <dsp:sp modelId="{48E8ADD9-EC60-422A-AD6A-0002ABA2D142}">
      <dsp:nvSpPr>
        <dsp:cNvPr id="0" name=""/>
        <dsp:cNvSpPr/>
      </dsp:nvSpPr>
      <dsp:spPr>
        <a:xfrm rot="5400000">
          <a:off x="1559501" y="3828288"/>
          <a:ext cx="950429" cy="108203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B7DFD-1B73-41C4-B4AB-11EC6A1665FF}">
      <dsp:nvSpPr>
        <dsp:cNvPr id="0" name=""/>
        <dsp:cNvSpPr/>
      </dsp:nvSpPr>
      <dsp:spPr>
        <a:xfrm>
          <a:off x="1445950" y="2774718"/>
          <a:ext cx="2053154" cy="1119923"/>
        </a:xfrm>
        <a:prstGeom prst="roundRect">
          <a:avLst>
            <a:gd name="adj" fmla="val 16670"/>
          </a:avLst>
        </a:prstGeom>
        <a:solidFill>
          <a:schemeClr val="accent4">
            <a:hueOff val="-987791"/>
            <a:satOff val="11154"/>
            <a:lumOff val="5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Socioeconómico.</a:t>
          </a:r>
          <a:endParaRPr lang="es-ES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0630" y="2829398"/>
        <a:ext cx="1943794" cy="1010563"/>
      </dsp:txXfrm>
    </dsp:sp>
    <dsp:sp modelId="{AA31009B-AAD7-4514-845D-3B316AF46138}">
      <dsp:nvSpPr>
        <dsp:cNvPr id="0" name=""/>
        <dsp:cNvSpPr/>
      </dsp:nvSpPr>
      <dsp:spPr>
        <a:xfrm>
          <a:off x="3432611" y="2957309"/>
          <a:ext cx="2181527" cy="905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Rendimiento – empresa.</a:t>
          </a:r>
          <a:endParaRPr lang="es-ES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2611" y="2957309"/>
        <a:ext cx="2181527" cy="905171"/>
      </dsp:txXfrm>
    </dsp:sp>
    <dsp:sp modelId="{91EF57F4-41F1-4E59-8137-54C5C6E77EF9}">
      <dsp:nvSpPr>
        <dsp:cNvPr id="0" name=""/>
        <dsp:cNvSpPr/>
      </dsp:nvSpPr>
      <dsp:spPr>
        <a:xfrm>
          <a:off x="2582079" y="4032761"/>
          <a:ext cx="1599964" cy="1119923"/>
        </a:xfrm>
        <a:prstGeom prst="roundRect">
          <a:avLst>
            <a:gd name="adj" fmla="val 16670"/>
          </a:avLst>
        </a:prstGeom>
        <a:solidFill>
          <a:schemeClr val="accent4">
            <a:hueOff val="-1975582"/>
            <a:satOff val="22309"/>
            <a:lumOff val="119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E. Físico Biológico y Cliente Externo.</a:t>
          </a:r>
          <a:endParaRPr lang="es-ES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6759" y="4087441"/>
        <a:ext cx="1490604" cy="1010563"/>
      </dsp:txXfrm>
    </dsp:sp>
    <dsp:sp modelId="{A31F2371-8A8A-4043-896D-6DE0B8133307}">
      <dsp:nvSpPr>
        <dsp:cNvPr id="0" name=""/>
        <dsp:cNvSpPr/>
      </dsp:nvSpPr>
      <dsp:spPr>
        <a:xfrm>
          <a:off x="4204271" y="4146288"/>
          <a:ext cx="1738847" cy="905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Compromiso empresarial deficiente.</a:t>
          </a:r>
          <a:endParaRPr lang="es-ES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4271" y="4146288"/>
        <a:ext cx="1738847" cy="90517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1F93C-DC97-424D-B66B-868E6DE9EDDA}">
      <dsp:nvSpPr>
        <dsp:cNvPr id="0" name=""/>
        <dsp:cNvSpPr/>
      </dsp:nvSpPr>
      <dsp:spPr>
        <a:xfrm>
          <a:off x="1993324" y="4438500"/>
          <a:ext cx="99009" cy="9900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F76535-1E2A-4090-92E4-96FA5D85B8D3}">
      <dsp:nvSpPr>
        <dsp:cNvPr id="0" name=""/>
        <dsp:cNvSpPr/>
      </dsp:nvSpPr>
      <dsp:spPr>
        <a:xfrm>
          <a:off x="1772776" y="4539066"/>
          <a:ext cx="99009" cy="9900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97740C-CFCE-4125-96CE-8C1DE625D748}">
      <dsp:nvSpPr>
        <dsp:cNvPr id="0" name=""/>
        <dsp:cNvSpPr/>
      </dsp:nvSpPr>
      <dsp:spPr>
        <a:xfrm>
          <a:off x="1545708" y="4621857"/>
          <a:ext cx="99009" cy="9900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2326D2-8581-4F4B-B93D-2E09B6DE4A63}">
      <dsp:nvSpPr>
        <dsp:cNvPr id="0" name=""/>
        <dsp:cNvSpPr/>
      </dsp:nvSpPr>
      <dsp:spPr>
        <a:xfrm>
          <a:off x="1312118" y="4686406"/>
          <a:ext cx="99009" cy="99009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69782C7-92C7-4F14-A922-36E1A345CE43}">
      <dsp:nvSpPr>
        <dsp:cNvPr id="0" name=""/>
        <dsp:cNvSpPr/>
      </dsp:nvSpPr>
      <dsp:spPr>
        <a:xfrm>
          <a:off x="3024322" y="3598428"/>
          <a:ext cx="99009" cy="99009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BD4E3B7-54B7-4081-9700-5428E2A7E4A1}">
      <dsp:nvSpPr>
        <dsp:cNvPr id="0" name=""/>
        <dsp:cNvSpPr/>
      </dsp:nvSpPr>
      <dsp:spPr>
        <a:xfrm>
          <a:off x="3612448" y="2365916"/>
          <a:ext cx="99009" cy="9900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0CF561-C01E-49A0-84FE-0230610DF8E7}">
      <dsp:nvSpPr>
        <dsp:cNvPr id="0" name=""/>
        <dsp:cNvSpPr/>
      </dsp:nvSpPr>
      <dsp:spPr>
        <a:xfrm>
          <a:off x="3453559" y="827965"/>
          <a:ext cx="99009" cy="9900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F78819-C282-4A57-92D1-FEF8E3DC616D}">
      <dsp:nvSpPr>
        <dsp:cNvPr id="0" name=""/>
        <dsp:cNvSpPr/>
      </dsp:nvSpPr>
      <dsp:spPr>
        <a:xfrm>
          <a:off x="3594662" y="727868"/>
          <a:ext cx="99009" cy="9900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5052BE-E793-4AE7-A9B0-57C8981D3DC9}">
      <dsp:nvSpPr>
        <dsp:cNvPr id="0" name=""/>
        <dsp:cNvSpPr/>
      </dsp:nvSpPr>
      <dsp:spPr>
        <a:xfrm>
          <a:off x="3735765" y="627770"/>
          <a:ext cx="99009" cy="99009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41414D-49A4-4FD1-B23A-7ADD26D135B1}">
      <dsp:nvSpPr>
        <dsp:cNvPr id="0" name=""/>
        <dsp:cNvSpPr/>
      </dsp:nvSpPr>
      <dsp:spPr>
        <a:xfrm>
          <a:off x="3876867" y="727868"/>
          <a:ext cx="99009" cy="99009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60EC40E-C7B7-479D-87C7-FECD1580DFDB}">
      <dsp:nvSpPr>
        <dsp:cNvPr id="0" name=""/>
        <dsp:cNvSpPr/>
      </dsp:nvSpPr>
      <dsp:spPr>
        <a:xfrm>
          <a:off x="4018563" y="827965"/>
          <a:ext cx="99009" cy="9900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A754C2-DF3D-4BA2-A0F8-FAEABDFA5B67}">
      <dsp:nvSpPr>
        <dsp:cNvPr id="0" name=""/>
        <dsp:cNvSpPr/>
      </dsp:nvSpPr>
      <dsp:spPr>
        <a:xfrm>
          <a:off x="3735765" y="839191"/>
          <a:ext cx="99009" cy="9900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29B3F3-6D83-44BE-82E4-26037AE62A96}">
      <dsp:nvSpPr>
        <dsp:cNvPr id="0" name=""/>
        <dsp:cNvSpPr/>
      </dsp:nvSpPr>
      <dsp:spPr>
        <a:xfrm>
          <a:off x="3735765" y="1050613"/>
          <a:ext cx="99009" cy="9900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67F2EA-2709-4037-8B40-04FB9E9AAFE8}">
      <dsp:nvSpPr>
        <dsp:cNvPr id="0" name=""/>
        <dsp:cNvSpPr/>
      </dsp:nvSpPr>
      <dsp:spPr>
        <a:xfrm>
          <a:off x="864092" y="5112570"/>
          <a:ext cx="2422485" cy="733236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113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Sostenibilidad: Dimensiones.</a:t>
          </a:r>
        </a:p>
      </dsp:txBody>
      <dsp:txXfrm>
        <a:off x="899886" y="5148364"/>
        <a:ext cx="2350897" cy="661648"/>
      </dsp:txXfrm>
    </dsp:sp>
    <dsp:sp modelId="{0338A127-0C39-41CA-9007-4EB73197CBB1}">
      <dsp:nvSpPr>
        <dsp:cNvPr id="0" name=""/>
        <dsp:cNvSpPr/>
      </dsp:nvSpPr>
      <dsp:spPr>
        <a:xfrm>
          <a:off x="156617" y="4324528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AC4EC3-1DBE-450D-A9B8-203E4A4A4900}">
      <dsp:nvSpPr>
        <dsp:cNvPr id="0" name=""/>
        <dsp:cNvSpPr/>
      </dsp:nvSpPr>
      <dsp:spPr>
        <a:xfrm>
          <a:off x="2736314" y="4104454"/>
          <a:ext cx="2772583" cy="733236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113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Gestión y desarrollo turístico sostenible.</a:t>
          </a:r>
        </a:p>
      </dsp:txBody>
      <dsp:txXfrm>
        <a:off x="2772108" y="4140248"/>
        <a:ext cx="2700995" cy="661648"/>
      </dsp:txXfrm>
    </dsp:sp>
    <dsp:sp modelId="{E8142268-5E40-4644-B308-4460CE0934E7}">
      <dsp:nvSpPr>
        <dsp:cNvPr id="0" name=""/>
        <dsp:cNvSpPr/>
      </dsp:nvSpPr>
      <dsp:spPr>
        <a:xfrm>
          <a:off x="2069804" y="3634602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4000" r="-34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52D940-6664-42FD-8EE6-6A177B4B2CF7}">
      <dsp:nvSpPr>
        <dsp:cNvPr id="0" name=""/>
        <dsp:cNvSpPr/>
      </dsp:nvSpPr>
      <dsp:spPr>
        <a:xfrm>
          <a:off x="3321123" y="3026392"/>
          <a:ext cx="2439515" cy="733236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113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i="0" u="none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CST del Instituto Costarricense de Turismo.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56917" y="3062186"/>
        <a:ext cx="2367927" cy="661648"/>
      </dsp:txXfrm>
    </dsp:sp>
    <dsp:sp modelId="{51780F78-4779-4CFA-ADDA-5ED7F629C902}">
      <dsp:nvSpPr>
        <dsp:cNvPr id="0" name=""/>
        <dsp:cNvSpPr/>
      </dsp:nvSpPr>
      <dsp:spPr>
        <a:xfrm>
          <a:off x="2880323" y="2520284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 l="-1000" r="-1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A1E108-547B-4821-B2F7-02129A217384}">
      <dsp:nvSpPr>
        <dsp:cNvPr id="0" name=""/>
        <dsp:cNvSpPr/>
      </dsp:nvSpPr>
      <dsp:spPr>
        <a:xfrm>
          <a:off x="3832699" y="1730267"/>
          <a:ext cx="2131362" cy="733236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113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Accionar de propietarios </a:t>
          </a:r>
        </a:p>
      </dsp:txBody>
      <dsp:txXfrm>
        <a:off x="3868493" y="1766061"/>
        <a:ext cx="2059774" cy="661648"/>
      </dsp:txXfrm>
    </dsp:sp>
    <dsp:sp modelId="{8F15E14D-0313-43B5-837C-01CC00A36C0A}">
      <dsp:nvSpPr>
        <dsp:cNvPr id="0" name=""/>
        <dsp:cNvSpPr/>
      </dsp:nvSpPr>
      <dsp:spPr>
        <a:xfrm>
          <a:off x="3241905" y="1250498"/>
          <a:ext cx="988312" cy="98834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2000" r="-22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CCDA3-F6CC-477F-A719-EE95D9D4B475}">
      <dsp:nvSpPr>
        <dsp:cNvPr id="0" name=""/>
        <dsp:cNvSpPr/>
      </dsp:nvSpPr>
      <dsp:spPr>
        <a:xfrm>
          <a:off x="1472480" y="0"/>
          <a:ext cx="1786216" cy="178626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78248-8133-442C-AF36-1AA9F9E2F2A5}">
      <dsp:nvSpPr>
        <dsp:cNvPr id="0" name=""/>
        <dsp:cNvSpPr/>
      </dsp:nvSpPr>
      <dsp:spPr>
        <a:xfrm>
          <a:off x="1866982" y="646701"/>
          <a:ext cx="996568" cy="498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6982" y="646701"/>
        <a:ext cx="996568" cy="498225"/>
      </dsp:txXfrm>
    </dsp:sp>
    <dsp:sp modelId="{3B9778F4-0B79-4612-BB83-A1BEAC21C152}">
      <dsp:nvSpPr>
        <dsp:cNvPr id="0" name=""/>
        <dsp:cNvSpPr/>
      </dsp:nvSpPr>
      <dsp:spPr>
        <a:xfrm>
          <a:off x="1103763" y="1144926"/>
          <a:ext cx="1534496" cy="153514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5B3D8-4A00-40FD-8C2B-0E04A89D615F}">
      <dsp:nvSpPr>
        <dsp:cNvPr id="0" name=""/>
        <dsp:cNvSpPr/>
      </dsp:nvSpPr>
      <dsp:spPr>
        <a:xfrm>
          <a:off x="1190277" y="1675045"/>
          <a:ext cx="1353409" cy="498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económico local 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0277" y="1675045"/>
        <a:ext cx="1353409" cy="49822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A8684-551E-4F77-9526-00A10D2E37D6}">
      <dsp:nvSpPr>
        <dsp:cNvPr id="0" name=""/>
        <dsp:cNvSpPr/>
      </dsp:nvSpPr>
      <dsp:spPr>
        <a:xfrm rot="5400000">
          <a:off x="667439" y="1466067"/>
          <a:ext cx="583281" cy="664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FFD8A3-04B2-4276-A6EE-8F012EA36F3C}">
      <dsp:nvSpPr>
        <dsp:cNvPr id="0" name=""/>
        <dsp:cNvSpPr/>
      </dsp:nvSpPr>
      <dsp:spPr>
        <a:xfrm>
          <a:off x="127358" y="810725"/>
          <a:ext cx="2057675" cy="687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MANIPULACIÓN DE ALIMENTOS: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915" y="844282"/>
        <a:ext cx="1990561" cy="620186"/>
      </dsp:txXfrm>
    </dsp:sp>
    <dsp:sp modelId="{659060EB-950C-48E5-91A5-34CF825E1C9E}">
      <dsp:nvSpPr>
        <dsp:cNvPr id="0" name=""/>
        <dsp:cNvSpPr/>
      </dsp:nvSpPr>
      <dsp:spPr>
        <a:xfrm>
          <a:off x="2394069" y="817868"/>
          <a:ext cx="1415159" cy="55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Genera la actividad económica.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4069" y="817868"/>
        <a:ext cx="1415159" cy="555506"/>
      </dsp:txXfrm>
    </dsp:sp>
    <dsp:sp modelId="{DF7D9EBD-63AC-40EF-A64C-EF94CE209005}">
      <dsp:nvSpPr>
        <dsp:cNvPr id="0" name=""/>
        <dsp:cNvSpPr/>
      </dsp:nvSpPr>
      <dsp:spPr>
        <a:xfrm rot="5400000">
          <a:off x="1430181" y="2677938"/>
          <a:ext cx="870956" cy="664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913994"/>
            <a:satOff val="19254"/>
            <a:lumOff val="61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ECAB11C-7629-44C5-AF40-91EE79189337}">
      <dsp:nvSpPr>
        <dsp:cNvPr id="0" name=""/>
        <dsp:cNvSpPr/>
      </dsp:nvSpPr>
      <dsp:spPr>
        <a:xfrm>
          <a:off x="1130652" y="1718745"/>
          <a:ext cx="2810962" cy="109132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Manejo de proveedores y materias primas.</a:t>
          </a:r>
          <a:b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Calidad e inocuidad.</a:t>
          </a:r>
          <a:b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Alimentos orgánicos.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3936" y="1772029"/>
        <a:ext cx="2704394" cy="984761"/>
      </dsp:txXfrm>
    </dsp:sp>
    <dsp:sp modelId="{3438BCFD-6ECD-4D28-8AA7-9163153DDD18}">
      <dsp:nvSpPr>
        <dsp:cNvPr id="0" name=""/>
        <dsp:cNvSpPr/>
      </dsp:nvSpPr>
      <dsp:spPr>
        <a:xfrm>
          <a:off x="4039684" y="1870013"/>
          <a:ext cx="928863" cy="55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Alto.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9684" y="1870013"/>
        <a:ext cx="928863" cy="555506"/>
      </dsp:txXfrm>
    </dsp:sp>
    <dsp:sp modelId="{5E048600-54E7-4A1E-8320-BDFB292D124B}">
      <dsp:nvSpPr>
        <dsp:cNvPr id="0" name=""/>
        <dsp:cNvSpPr/>
      </dsp:nvSpPr>
      <dsp:spPr>
        <a:xfrm rot="5400000">
          <a:off x="2486517" y="4284785"/>
          <a:ext cx="749773" cy="6465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827988"/>
            <a:satOff val="38508"/>
            <a:lumOff val="1238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093E54-2B35-42A1-99C1-BB0D760A2B50}">
      <dsp:nvSpPr>
        <dsp:cNvPr id="0" name=""/>
        <dsp:cNvSpPr/>
      </dsp:nvSpPr>
      <dsp:spPr>
        <a:xfrm>
          <a:off x="2128948" y="2981070"/>
          <a:ext cx="2231688" cy="14954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Acciones de producción.</a:t>
          </a:r>
          <a:b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Sensibilización e información.</a:t>
          </a:r>
          <a:b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Calidad nutricional.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1963" y="3054085"/>
        <a:ext cx="2085658" cy="1349418"/>
      </dsp:txXfrm>
    </dsp:sp>
    <dsp:sp modelId="{E538FF88-F068-4B8A-A5BC-E4F754EDE14A}">
      <dsp:nvSpPr>
        <dsp:cNvPr id="0" name=""/>
        <dsp:cNvSpPr/>
      </dsp:nvSpPr>
      <dsp:spPr>
        <a:xfrm>
          <a:off x="4294582" y="3392032"/>
          <a:ext cx="1555066" cy="55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Grado satisfactorio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4582" y="3392032"/>
        <a:ext cx="1555066" cy="555506"/>
      </dsp:txXfrm>
    </dsp:sp>
    <dsp:sp modelId="{EC52421F-FD33-4291-BF89-95B3FF8CDEFF}">
      <dsp:nvSpPr>
        <dsp:cNvPr id="0" name=""/>
        <dsp:cNvSpPr/>
      </dsp:nvSpPr>
      <dsp:spPr>
        <a:xfrm>
          <a:off x="3063037" y="4637639"/>
          <a:ext cx="1634603" cy="105275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Innovación.</a:t>
          </a:r>
          <a:b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 Acciones de investigación.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4438" y="4689040"/>
        <a:ext cx="1531801" cy="949956"/>
      </dsp:txXfrm>
    </dsp:sp>
    <dsp:sp modelId="{67560F34-2788-4178-83E4-F0BFC6E0E976}">
      <dsp:nvSpPr>
        <dsp:cNvPr id="0" name=""/>
        <dsp:cNvSpPr/>
      </dsp:nvSpPr>
      <dsp:spPr>
        <a:xfrm>
          <a:off x="4551345" y="4813299"/>
          <a:ext cx="1677335" cy="55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Subestimadas</a:t>
          </a:r>
          <a:endParaRPr lang="es-E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51345" y="4813299"/>
        <a:ext cx="1677335" cy="55550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F3EE7-07B5-4CA2-9470-F0197CD4E390}">
      <dsp:nvSpPr>
        <dsp:cNvPr id="0" name=""/>
        <dsp:cNvSpPr/>
      </dsp:nvSpPr>
      <dsp:spPr>
        <a:xfrm>
          <a:off x="906575" y="0"/>
          <a:ext cx="1659064" cy="921702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Manejo eficiente de recursos</a:t>
          </a:r>
        </a:p>
      </dsp:txBody>
      <dsp:txXfrm>
        <a:off x="933571" y="26996"/>
        <a:ext cx="1605072" cy="867710"/>
      </dsp:txXfrm>
    </dsp:sp>
    <dsp:sp modelId="{83031CA9-B93E-4B55-A060-039D1CD956FF}">
      <dsp:nvSpPr>
        <dsp:cNvPr id="0" name=""/>
        <dsp:cNvSpPr/>
      </dsp:nvSpPr>
      <dsp:spPr>
        <a:xfrm>
          <a:off x="3303001" y="0"/>
          <a:ext cx="1659064" cy="921702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Menos significativo</a:t>
          </a:r>
        </a:p>
      </dsp:txBody>
      <dsp:txXfrm>
        <a:off x="3329997" y="26996"/>
        <a:ext cx="1605072" cy="867710"/>
      </dsp:txXfrm>
    </dsp:sp>
    <dsp:sp modelId="{78812873-3E90-462D-A15D-10AF9F2AE874}">
      <dsp:nvSpPr>
        <dsp:cNvPr id="0" name=""/>
        <dsp:cNvSpPr/>
      </dsp:nvSpPr>
      <dsp:spPr>
        <a:xfrm>
          <a:off x="2588682" y="3917235"/>
          <a:ext cx="691276" cy="691276"/>
        </a:xfrm>
        <a:prstGeom prst="triangle">
          <a:avLst/>
        </a:prstGeom>
        <a:solidFill>
          <a:srgbClr val="7A3D00">
            <a:alpha val="89804"/>
          </a:srgbClr>
        </a:solidFill>
        <a:ln w="9525" cap="flat" cmpd="sng" algn="ctr">
          <a:solidFill>
            <a:schemeClr val="bg2">
              <a:lumMod val="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4EC3CC-BA01-4799-B701-E218AF742A61}">
      <dsp:nvSpPr>
        <dsp:cNvPr id="0" name=""/>
        <dsp:cNvSpPr/>
      </dsp:nvSpPr>
      <dsp:spPr>
        <a:xfrm rot="21360000">
          <a:off x="859856" y="3621015"/>
          <a:ext cx="4148927" cy="290121"/>
        </a:xfrm>
        <a:prstGeom prst="rect">
          <a:avLst/>
        </a:prstGeom>
        <a:solidFill>
          <a:srgbClr val="7A3D00">
            <a:alpha val="89804"/>
          </a:srgbClr>
        </a:solidFill>
        <a:ln w="9525" cap="flat" cmpd="sng" algn="ctr">
          <a:solidFill>
            <a:schemeClr val="bg2">
              <a:lumMod val="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D0F26E-0803-4606-893E-9AE58CD822F1}">
      <dsp:nvSpPr>
        <dsp:cNvPr id="0" name=""/>
        <dsp:cNvSpPr/>
      </dsp:nvSpPr>
      <dsp:spPr>
        <a:xfrm rot="21360000">
          <a:off x="862330" y="2895640"/>
          <a:ext cx="1655382" cy="771239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Emisiones de residuos.</a:t>
          </a:r>
        </a:p>
      </dsp:txBody>
      <dsp:txXfrm>
        <a:off x="899979" y="2933289"/>
        <a:ext cx="1580084" cy="695941"/>
      </dsp:txXfrm>
    </dsp:sp>
    <dsp:sp modelId="{DF59B28B-20DC-4469-9A33-D238F7E58658}">
      <dsp:nvSpPr>
        <dsp:cNvPr id="0" name=""/>
        <dsp:cNvSpPr/>
      </dsp:nvSpPr>
      <dsp:spPr>
        <a:xfrm rot="21360000">
          <a:off x="802420" y="2066108"/>
          <a:ext cx="1655382" cy="771239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Consumo de agua.</a:t>
          </a:r>
        </a:p>
      </dsp:txBody>
      <dsp:txXfrm>
        <a:off x="840069" y="2103757"/>
        <a:ext cx="1580084" cy="695941"/>
      </dsp:txXfrm>
    </dsp:sp>
    <dsp:sp modelId="{76BE6973-06A1-438E-AE21-7AC3D2BC7BA1}">
      <dsp:nvSpPr>
        <dsp:cNvPr id="0" name=""/>
        <dsp:cNvSpPr/>
      </dsp:nvSpPr>
      <dsp:spPr>
        <a:xfrm rot="21360000">
          <a:off x="742509" y="1255010"/>
          <a:ext cx="1655382" cy="771239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Políticas y fundamentos.</a:t>
          </a:r>
        </a:p>
      </dsp:txBody>
      <dsp:txXfrm>
        <a:off x="780158" y="1292659"/>
        <a:ext cx="1580084" cy="695941"/>
      </dsp:txXfrm>
    </dsp:sp>
    <dsp:sp modelId="{24E70727-B7C6-4C71-8842-FEE8773844FE}">
      <dsp:nvSpPr>
        <dsp:cNvPr id="0" name=""/>
        <dsp:cNvSpPr/>
      </dsp:nvSpPr>
      <dsp:spPr>
        <a:xfrm rot="21360000">
          <a:off x="3235714" y="2729734"/>
          <a:ext cx="1655382" cy="77123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Consumo eléctrico.</a:t>
          </a:r>
        </a:p>
      </dsp:txBody>
      <dsp:txXfrm>
        <a:off x="3273363" y="2767383"/>
        <a:ext cx="1580084" cy="695941"/>
      </dsp:txXfrm>
    </dsp:sp>
    <dsp:sp modelId="{C8403CCF-CEBC-4D74-9DA6-6B35AF6F0C28}">
      <dsp:nvSpPr>
        <dsp:cNvPr id="0" name=""/>
        <dsp:cNvSpPr/>
      </dsp:nvSpPr>
      <dsp:spPr>
        <a:xfrm rot="21360000">
          <a:off x="3175803" y="1900202"/>
          <a:ext cx="1655382" cy="77123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Tratamiento de aguas.</a:t>
          </a:r>
        </a:p>
      </dsp:txBody>
      <dsp:txXfrm>
        <a:off x="3213452" y="1937851"/>
        <a:ext cx="1580084" cy="69594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8D23E-EFF2-4C6F-A968-E06896B659A4}">
      <dsp:nvSpPr>
        <dsp:cNvPr id="0" name=""/>
        <dsp:cNvSpPr/>
      </dsp:nvSpPr>
      <dsp:spPr>
        <a:xfrm>
          <a:off x="2996" y="0"/>
          <a:ext cx="1798037" cy="3097601"/>
        </a:xfrm>
        <a:prstGeom prst="up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51EF7E-6CD8-4555-B5B2-F68CA391307E}">
      <dsp:nvSpPr>
        <dsp:cNvPr id="0" name=""/>
        <dsp:cNvSpPr/>
      </dsp:nvSpPr>
      <dsp:spPr>
        <a:xfrm>
          <a:off x="1854974" y="0"/>
          <a:ext cx="3051214" cy="3097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Beneficios económicos.</a:t>
          </a:r>
          <a:b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Otros elementos de seguridad.</a:t>
          </a:r>
          <a:b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Responsabilidad alimentaria.</a:t>
          </a:r>
          <a:b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(avalan actividad económica)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4974" y="0"/>
        <a:ext cx="3051214" cy="3097601"/>
      </dsp:txXfrm>
    </dsp:sp>
    <dsp:sp modelId="{99808FD6-BD88-476A-A57A-FA99CC852876}">
      <dsp:nvSpPr>
        <dsp:cNvPr id="0" name=""/>
        <dsp:cNvSpPr/>
      </dsp:nvSpPr>
      <dsp:spPr>
        <a:xfrm>
          <a:off x="542407" y="3355734"/>
          <a:ext cx="1798037" cy="3097601"/>
        </a:xfrm>
        <a:prstGeom prst="downArrow">
          <a:avLst/>
        </a:prstGeom>
        <a:gradFill rotWithShape="0">
          <a:gsLst>
            <a:gs pos="0">
              <a:schemeClr val="accent4">
                <a:hueOff val="-4500646"/>
                <a:satOff val="0"/>
                <a:lumOff val="16471"/>
                <a:alphaOff val="0"/>
                <a:shade val="51000"/>
                <a:satMod val="130000"/>
              </a:schemeClr>
            </a:gs>
            <a:gs pos="80000">
              <a:schemeClr val="accent4">
                <a:hueOff val="-4500646"/>
                <a:satOff val="0"/>
                <a:lumOff val="16471"/>
                <a:alphaOff val="0"/>
                <a:shade val="93000"/>
                <a:satMod val="130000"/>
              </a:schemeClr>
            </a:gs>
            <a:gs pos="100000">
              <a:schemeClr val="accent4">
                <a:hueOff val="-4500646"/>
                <a:satOff val="0"/>
                <a:lumOff val="1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00EE36-529A-42B5-AEC6-405E46FB995A}">
      <dsp:nvSpPr>
        <dsp:cNvPr id="0" name=""/>
        <dsp:cNvSpPr/>
      </dsp:nvSpPr>
      <dsp:spPr>
        <a:xfrm>
          <a:off x="2394385" y="3355734"/>
          <a:ext cx="3051214" cy="3097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Capacitación.</a:t>
          </a:r>
          <a:b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Involucramiento con la comunidad.</a:t>
          </a:r>
          <a:b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 Facilidades en caso de emergencia.</a:t>
          </a:r>
          <a:b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(Voluntario)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4385" y="3355734"/>
        <a:ext cx="3051214" cy="309760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66816-0C85-4EDB-8277-89A0DD80485F}">
      <dsp:nvSpPr>
        <dsp:cNvPr id="0" name=""/>
        <dsp:cNvSpPr/>
      </dsp:nvSpPr>
      <dsp:spPr>
        <a:xfrm>
          <a:off x="0" y="324035"/>
          <a:ext cx="5400601" cy="540060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FF5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758BC8-2E98-4CDC-91B6-24E29CC05B85}">
      <dsp:nvSpPr>
        <dsp:cNvPr id="0" name=""/>
        <dsp:cNvSpPr/>
      </dsp:nvSpPr>
      <dsp:spPr>
        <a:xfrm>
          <a:off x="351039" y="675074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Elemento menos relevante.</a:t>
          </a:r>
        </a:p>
      </dsp:txBody>
      <dsp:txXfrm>
        <a:off x="456493" y="780528"/>
        <a:ext cx="1949332" cy="1949332"/>
      </dsp:txXfrm>
    </dsp:sp>
    <dsp:sp modelId="{DF96D1DD-8D6B-44FE-9D5F-0744AE5B52D2}">
      <dsp:nvSpPr>
        <dsp:cNvPr id="0" name=""/>
        <dsp:cNvSpPr/>
      </dsp:nvSpPr>
      <dsp:spPr>
        <a:xfrm>
          <a:off x="2889321" y="675074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tint val="50000"/>
                <a:satMod val="300000"/>
              </a:srgbClr>
            </a:gs>
            <a:gs pos="35000">
              <a:srgbClr val="4BACC6">
                <a:hueOff val="-3311292"/>
                <a:satOff val="13270"/>
                <a:lumOff val="2876"/>
                <a:alphaOff val="0"/>
                <a:tint val="37000"/>
                <a:satMod val="30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Cumplen necesidades.</a:t>
          </a:r>
        </a:p>
      </dsp:txBody>
      <dsp:txXfrm>
        <a:off x="2994775" y="780528"/>
        <a:ext cx="1949332" cy="1949332"/>
      </dsp:txXfrm>
    </dsp:sp>
    <dsp:sp modelId="{CD6A66BB-60B8-4291-AA17-FF9197906C3E}">
      <dsp:nvSpPr>
        <dsp:cNvPr id="0" name=""/>
        <dsp:cNvSpPr/>
      </dsp:nvSpPr>
      <dsp:spPr>
        <a:xfrm>
          <a:off x="351039" y="3213357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tint val="50000"/>
                <a:satMod val="300000"/>
              </a:srgbClr>
            </a:gs>
            <a:gs pos="35000">
              <a:srgbClr val="4BACC6">
                <a:hueOff val="-6622584"/>
                <a:satOff val="26541"/>
                <a:lumOff val="5752"/>
                <a:alphaOff val="0"/>
                <a:tint val="37000"/>
                <a:satMod val="30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No superan expectativas.</a:t>
          </a:r>
        </a:p>
      </dsp:txBody>
      <dsp:txXfrm>
        <a:off x="456493" y="3318811"/>
        <a:ext cx="1949332" cy="1949332"/>
      </dsp:txXfrm>
    </dsp:sp>
    <dsp:sp modelId="{17F84B97-86DC-4674-83CC-005E3E6FBBE3}">
      <dsp:nvSpPr>
        <dsp:cNvPr id="0" name=""/>
        <dsp:cNvSpPr/>
      </dsp:nvSpPr>
      <dsp:spPr>
        <a:xfrm>
          <a:off x="2889321" y="3213357"/>
          <a:ext cx="2160240" cy="2160240"/>
        </a:xfrm>
        <a:prstGeom prst="round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50000"/>
                <a:satMod val="300000"/>
              </a:srgbClr>
            </a:gs>
            <a:gs pos="35000">
              <a:srgbClr val="4BACC6">
                <a:hueOff val="-9933876"/>
                <a:satOff val="39811"/>
                <a:lumOff val="8628"/>
                <a:alphaOff val="0"/>
                <a:tint val="37000"/>
                <a:satMod val="30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Inexistencia de comunicación directa.</a:t>
          </a:r>
          <a:endParaRPr lang="es-ES" sz="24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94775" y="3318811"/>
        <a:ext cx="1949332" cy="194933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46559-045C-4E94-97BC-3A2B8170E3E2}">
      <dsp:nvSpPr>
        <dsp:cNvPr id="0" name=""/>
        <dsp:cNvSpPr/>
      </dsp:nvSpPr>
      <dsp:spPr>
        <a:xfrm>
          <a:off x="170720" y="10387"/>
          <a:ext cx="9235622" cy="1345058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13528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Año de la sostenibilidad (2017)</a:t>
          </a:r>
        </a:p>
      </dsp:txBody>
      <dsp:txXfrm>
        <a:off x="170720" y="346652"/>
        <a:ext cx="8899358" cy="672529"/>
      </dsp:txXfrm>
    </dsp:sp>
    <dsp:sp modelId="{F4B83676-BB95-4034-A492-2FF6EE580EDD}">
      <dsp:nvSpPr>
        <dsp:cNvPr id="0" name=""/>
        <dsp:cNvSpPr/>
      </dsp:nvSpPr>
      <dsp:spPr>
        <a:xfrm>
          <a:off x="170720" y="1047621"/>
          <a:ext cx="2844571" cy="2591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Giro de negocio sostenible.</a:t>
          </a:r>
        </a:p>
      </dsp:txBody>
      <dsp:txXfrm>
        <a:off x="170720" y="1047621"/>
        <a:ext cx="2844571" cy="2591077"/>
      </dsp:txXfrm>
    </dsp:sp>
    <dsp:sp modelId="{C8936698-E258-446C-AA20-8148AE6C6585}">
      <dsp:nvSpPr>
        <dsp:cNvPr id="0" name=""/>
        <dsp:cNvSpPr/>
      </dsp:nvSpPr>
      <dsp:spPr>
        <a:xfrm>
          <a:off x="3015292" y="458740"/>
          <a:ext cx="6391050" cy="1345058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13528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Participación activa.</a:t>
          </a:r>
        </a:p>
      </dsp:txBody>
      <dsp:txXfrm>
        <a:off x="3015292" y="795005"/>
        <a:ext cx="6054786" cy="672529"/>
      </dsp:txXfrm>
    </dsp:sp>
    <dsp:sp modelId="{84455CE5-D317-43FC-9E02-35B75757AC8D}">
      <dsp:nvSpPr>
        <dsp:cNvPr id="0" name=""/>
        <dsp:cNvSpPr/>
      </dsp:nvSpPr>
      <dsp:spPr>
        <a:xfrm>
          <a:off x="3015292" y="1495974"/>
          <a:ext cx="2844571" cy="2591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Renovar la mentalidad de las personas.</a:t>
          </a:r>
        </a:p>
      </dsp:txBody>
      <dsp:txXfrm>
        <a:off x="3015292" y="1495974"/>
        <a:ext cx="2844571" cy="2591077"/>
      </dsp:txXfrm>
    </dsp:sp>
    <dsp:sp modelId="{0C69938A-9662-42B6-B151-B88C7F167F72}">
      <dsp:nvSpPr>
        <dsp:cNvPr id="0" name=""/>
        <dsp:cNvSpPr/>
      </dsp:nvSpPr>
      <dsp:spPr>
        <a:xfrm>
          <a:off x="5859864" y="907093"/>
          <a:ext cx="3546478" cy="1345058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13528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9864" y="1243358"/>
        <a:ext cx="3210214" cy="672529"/>
      </dsp:txXfrm>
    </dsp:sp>
    <dsp:sp modelId="{B5E70D29-47F7-4375-8FA6-BCE70E09CA6D}">
      <dsp:nvSpPr>
        <dsp:cNvPr id="0" name=""/>
        <dsp:cNvSpPr/>
      </dsp:nvSpPr>
      <dsp:spPr>
        <a:xfrm>
          <a:off x="5859864" y="1944327"/>
          <a:ext cx="2844571" cy="25531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Garantizar un mundo idóneo para generaciones venideras.</a:t>
          </a:r>
          <a:endParaRPr lang="es-ES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9864" y="1944327"/>
        <a:ext cx="2844571" cy="2553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BD36B-804C-4F40-8D29-BB6F194D7784}">
      <dsp:nvSpPr>
        <dsp:cNvPr id="0" name=""/>
        <dsp:cNvSpPr/>
      </dsp:nvSpPr>
      <dsp:spPr>
        <a:xfrm>
          <a:off x="-7134649" y="-1090603"/>
          <a:ext cx="8490526" cy="8490526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5D4DB-69DC-4421-B659-F30FFC08A9A9}">
      <dsp:nvSpPr>
        <dsp:cNvPr id="0" name=""/>
        <dsp:cNvSpPr/>
      </dsp:nvSpPr>
      <dsp:spPr>
        <a:xfrm>
          <a:off x="709372" y="485060"/>
          <a:ext cx="10649250" cy="97062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043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Valoración: manejo eficiente de recursos - Ámbito de trabajo.</a:t>
          </a:r>
          <a:endParaRPr lang="es-E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9372" y="485060"/>
        <a:ext cx="10649250" cy="970625"/>
      </dsp:txXfrm>
    </dsp:sp>
    <dsp:sp modelId="{86F22F65-A5F3-4EF3-AF8F-14120B4A61E6}">
      <dsp:nvSpPr>
        <dsp:cNvPr id="0" name=""/>
        <dsp:cNvSpPr/>
      </dsp:nvSpPr>
      <dsp:spPr>
        <a:xfrm>
          <a:off x="102731" y="363732"/>
          <a:ext cx="1213282" cy="12132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02F612-F992-4CA8-9BFA-15E1C9EC0E4D}">
      <dsp:nvSpPr>
        <dsp:cNvPr id="0" name=""/>
        <dsp:cNvSpPr/>
      </dsp:nvSpPr>
      <dsp:spPr>
        <a:xfrm>
          <a:off x="1265854" y="1941251"/>
          <a:ext cx="10092768" cy="970625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043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Indicadores de desempeño - Procesos ejecutados en la manipulación de alimentos.</a:t>
          </a:r>
          <a:endParaRPr lang="es-E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854" y="1941251"/>
        <a:ext cx="10092768" cy="970625"/>
      </dsp:txXfrm>
    </dsp:sp>
    <dsp:sp modelId="{5349622B-8F17-4E57-A355-C381F9946AF3}">
      <dsp:nvSpPr>
        <dsp:cNvPr id="0" name=""/>
        <dsp:cNvSpPr/>
      </dsp:nvSpPr>
      <dsp:spPr>
        <a:xfrm>
          <a:off x="659213" y="1819923"/>
          <a:ext cx="1213282" cy="121328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BA2813-B490-4E31-B9B3-D893E202B130}">
      <dsp:nvSpPr>
        <dsp:cNvPr id="0" name=""/>
        <dsp:cNvSpPr/>
      </dsp:nvSpPr>
      <dsp:spPr>
        <a:xfrm>
          <a:off x="1265854" y="3397442"/>
          <a:ext cx="10092768" cy="970625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043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Importancia: diagnóstico analítico - fortalecimiento de la comunicación y participación.</a:t>
          </a:r>
          <a:endParaRPr lang="es-E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854" y="3397442"/>
        <a:ext cx="10092768" cy="970625"/>
      </dsp:txXfrm>
    </dsp:sp>
    <dsp:sp modelId="{7D24827E-F5EB-4C96-84C0-BCFFF7E32DA5}">
      <dsp:nvSpPr>
        <dsp:cNvPr id="0" name=""/>
        <dsp:cNvSpPr/>
      </dsp:nvSpPr>
      <dsp:spPr>
        <a:xfrm>
          <a:off x="659213" y="3276114"/>
          <a:ext cx="1213282" cy="12132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ABAC080-4A3E-4617-9E4C-F5AE703DE024}">
      <dsp:nvSpPr>
        <dsp:cNvPr id="0" name=""/>
        <dsp:cNvSpPr/>
      </dsp:nvSpPr>
      <dsp:spPr>
        <a:xfrm>
          <a:off x="709372" y="4853633"/>
          <a:ext cx="10649250" cy="970625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043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Puntos estratégicos - comportamiento empresarial.</a:t>
          </a:r>
          <a:endParaRPr lang="es-E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9372" y="4853633"/>
        <a:ext cx="10649250" cy="970625"/>
      </dsp:txXfrm>
    </dsp:sp>
    <dsp:sp modelId="{56AE52D5-D065-4ADA-AB0E-E3C19EEA8168}">
      <dsp:nvSpPr>
        <dsp:cNvPr id="0" name=""/>
        <dsp:cNvSpPr/>
      </dsp:nvSpPr>
      <dsp:spPr>
        <a:xfrm>
          <a:off x="102731" y="4732305"/>
          <a:ext cx="1213282" cy="121328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E8685-6E89-42FF-922C-310E9DDB3081}">
      <dsp:nvSpPr>
        <dsp:cNvPr id="0" name=""/>
        <dsp:cNvSpPr/>
      </dsp:nvSpPr>
      <dsp:spPr>
        <a:xfrm>
          <a:off x="0" y="0"/>
          <a:ext cx="5377061" cy="1091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Sostenibilidad fomenta:</a:t>
          </a:r>
          <a:endParaRPr lang="es-E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73" y="31973"/>
        <a:ext cx="4071375" cy="1027693"/>
      </dsp:txXfrm>
    </dsp:sp>
    <dsp:sp modelId="{3BCB71A8-D2A7-490E-B928-D07EB786BE99}">
      <dsp:nvSpPr>
        <dsp:cNvPr id="0" name=""/>
        <dsp:cNvSpPr/>
      </dsp:nvSpPr>
      <dsp:spPr>
        <a:xfrm>
          <a:off x="401533" y="1243256"/>
          <a:ext cx="5377061" cy="1091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Participación de las comunidades y empresas.</a:t>
          </a:r>
          <a:endParaRPr lang="es-E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06" y="1275229"/>
        <a:ext cx="4202016" cy="1027693"/>
      </dsp:txXfrm>
    </dsp:sp>
    <dsp:sp modelId="{605B5F66-CC7C-4011-A4ED-CD32E10C27A3}">
      <dsp:nvSpPr>
        <dsp:cNvPr id="0" name=""/>
        <dsp:cNvSpPr/>
      </dsp:nvSpPr>
      <dsp:spPr>
        <a:xfrm>
          <a:off x="803067" y="2486512"/>
          <a:ext cx="5377061" cy="1091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Relacionadas con la actividad turística.</a:t>
          </a:r>
          <a:endParaRPr lang="es-E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040" y="2518485"/>
        <a:ext cx="4202016" cy="1027693"/>
      </dsp:txXfrm>
    </dsp:sp>
    <dsp:sp modelId="{3A61EE17-4AA2-4605-819B-0CB76D3E43BF}">
      <dsp:nvSpPr>
        <dsp:cNvPr id="0" name=""/>
        <dsp:cNvSpPr/>
      </dsp:nvSpPr>
      <dsp:spPr>
        <a:xfrm>
          <a:off x="1204601" y="3729768"/>
          <a:ext cx="5377061" cy="1091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Entidades públicas y privadas.</a:t>
          </a:r>
          <a:endParaRPr lang="es-E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6574" y="3761741"/>
        <a:ext cx="4202016" cy="1027693"/>
      </dsp:txXfrm>
    </dsp:sp>
    <dsp:sp modelId="{C58BF7BD-81B4-45B5-BECD-3CAF4C16703C}">
      <dsp:nvSpPr>
        <dsp:cNvPr id="0" name=""/>
        <dsp:cNvSpPr/>
      </dsp:nvSpPr>
      <dsp:spPr>
        <a:xfrm>
          <a:off x="1606135" y="4973024"/>
          <a:ext cx="5377061" cy="1091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Alcanzar un desarrollo local.</a:t>
          </a:r>
          <a:endParaRPr lang="es-E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38108" y="5004997"/>
        <a:ext cx="4202016" cy="1027693"/>
      </dsp:txXfrm>
    </dsp:sp>
    <dsp:sp modelId="{020CE33C-3A39-4DF0-96F0-86D265D6DF2E}">
      <dsp:nvSpPr>
        <dsp:cNvPr id="0" name=""/>
        <dsp:cNvSpPr/>
      </dsp:nvSpPr>
      <dsp:spPr>
        <a:xfrm>
          <a:off x="4667496" y="797503"/>
          <a:ext cx="709565" cy="7095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7148" y="797503"/>
        <a:ext cx="390261" cy="533948"/>
      </dsp:txXfrm>
    </dsp:sp>
    <dsp:sp modelId="{C3CB68E8-2FDE-47E5-9F64-AA5F648AAF8B}">
      <dsp:nvSpPr>
        <dsp:cNvPr id="0" name=""/>
        <dsp:cNvSpPr/>
      </dsp:nvSpPr>
      <dsp:spPr>
        <a:xfrm>
          <a:off x="5069029" y="2040759"/>
          <a:ext cx="709565" cy="7095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8681" y="2040759"/>
        <a:ext cx="390261" cy="533948"/>
      </dsp:txXfrm>
    </dsp:sp>
    <dsp:sp modelId="{B7CC9678-CA3E-475F-83FB-708BD8F06576}">
      <dsp:nvSpPr>
        <dsp:cNvPr id="0" name=""/>
        <dsp:cNvSpPr/>
      </dsp:nvSpPr>
      <dsp:spPr>
        <a:xfrm>
          <a:off x="5470563" y="3265821"/>
          <a:ext cx="709565" cy="7095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0215" y="3265821"/>
        <a:ext cx="390261" cy="533948"/>
      </dsp:txXfrm>
    </dsp:sp>
    <dsp:sp modelId="{6A400144-7902-47F9-8855-52D416D8A04B}">
      <dsp:nvSpPr>
        <dsp:cNvPr id="0" name=""/>
        <dsp:cNvSpPr/>
      </dsp:nvSpPr>
      <dsp:spPr>
        <a:xfrm>
          <a:off x="5872097" y="4521207"/>
          <a:ext cx="709565" cy="7095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1749" y="4521207"/>
        <a:ext cx="390261" cy="533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EB4B7-BF87-49A1-A8F6-310EA0AEDD72}">
      <dsp:nvSpPr>
        <dsp:cNvPr id="0" name=""/>
        <dsp:cNvSpPr/>
      </dsp:nvSpPr>
      <dsp:spPr>
        <a:xfrm>
          <a:off x="778048" y="0"/>
          <a:ext cx="2022524" cy="100811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Informe “Nuestro Futuro Común”</a:t>
          </a:r>
          <a:endParaRPr lang="es-E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575" y="29527"/>
        <a:ext cx="1963470" cy="949058"/>
      </dsp:txXfrm>
    </dsp:sp>
    <dsp:sp modelId="{B991F9C8-6523-4ACE-9EE0-5E049B7A2AD0}">
      <dsp:nvSpPr>
        <dsp:cNvPr id="0" name=""/>
        <dsp:cNvSpPr/>
      </dsp:nvSpPr>
      <dsp:spPr>
        <a:xfrm rot="5400000">
          <a:off x="1600289" y="1033314"/>
          <a:ext cx="378042" cy="45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653216" y="1071118"/>
        <a:ext cx="272190" cy="264629"/>
      </dsp:txXfrm>
    </dsp:sp>
    <dsp:sp modelId="{5B81A276-4320-4773-AAFF-119E64BAACEB}">
      <dsp:nvSpPr>
        <dsp:cNvPr id="0" name=""/>
        <dsp:cNvSpPr/>
      </dsp:nvSpPr>
      <dsp:spPr>
        <a:xfrm>
          <a:off x="778048" y="1512168"/>
          <a:ext cx="2022524" cy="100811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1987 - Gro Harlem Brundtland</a:t>
          </a:r>
          <a:endParaRPr lang="es-E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575" y="1541695"/>
        <a:ext cx="1963470" cy="949058"/>
      </dsp:txXfrm>
    </dsp:sp>
    <dsp:sp modelId="{1E5B1015-0E8D-44E3-AF77-79A72123DCA9}">
      <dsp:nvSpPr>
        <dsp:cNvPr id="0" name=""/>
        <dsp:cNvSpPr/>
      </dsp:nvSpPr>
      <dsp:spPr>
        <a:xfrm rot="5400000">
          <a:off x="1600289" y="2545482"/>
          <a:ext cx="378042" cy="45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218895"/>
                <a:satOff val="-3532"/>
                <a:lumOff val="21821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218895"/>
                <a:satOff val="-3532"/>
                <a:lumOff val="21821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218895"/>
                <a:satOff val="-3532"/>
                <a:lumOff val="2182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653216" y="2583286"/>
        <a:ext cx="272190" cy="264629"/>
      </dsp:txXfrm>
    </dsp:sp>
    <dsp:sp modelId="{1ACD6C31-C72C-471F-BEB3-F8BE1BCCA17A}">
      <dsp:nvSpPr>
        <dsp:cNvPr id="0" name=""/>
        <dsp:cNvSpPr/>
      </dsp:nvSpPr>
      <dsp:spPr>
        <a:xfrm>
          <a:off x="778048" y="3024336"/>
          <a:ext cx="2022524" cy="1008112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Largo plazo</a:t>
          </a:r>
          <a:endParaRPr lang="es-E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575" y="3053863"/>
        <a:ext cx="1963470" cy="949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DA1B3-3C54-4BCE-9BBF-3065620A8B17}">
      <dsp:nvSpPr>
        <dsp:cNvPr id="0" name=""/>
        <dsp:cNvSpPr/>
      </dsp:nvSpPr>
      <dsp:spPr>
        <a:xfrm rot="5400000">
          <a:off x="3239198" y="-1160834"/>
          <a:ext cx="928228" cy="3485470"/>
        </a:xfrm>
        <a:prstGeom prst="round2SameRect">
          <a:avLst/>
        </a:prstGeom>
        <a:solidFill>
          <a:srgbClr val="FFFFCC">
            <a:alpha val="89804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Capacidad de adaptación respecto a la evolución.</a:t>
          </a:r>
          <a:endParaRPr lang="es-ES" sz="2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60577" y="163099"/>
        <a:ext cx="3440158" cy="837604"/>
      </dsp:txXfrm>
    </dsp:sp>
    <dsp:sp modelId="{EE1DDE18-BDD9-4488-89CD-9CD3093F000A}">
      <dsp:nvSpPr>
        <dsp:cNvPr id="0" name=""/>
        <dsp:cNvSpPr/>
      </dsp:nvSpPr>
      <dsp:spPr>
        <a:xfrm>
          <a:off x="0" y="1758"/>
          <a:ext cx="1960577" cy="1160285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D. Ambiental</a:t>
          </a:r>
          <a:endParaRPr lang="es-ES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40" y="58398"/>
        <a:ext cx="1847297" cy="1047005"/>
      </dsp:txXfrm>
    </dsp:sp>
    <dsp:sp modelId="{C703A5E6-9E0E-4E08-BA91-E6F97172D7D7}">
      <dsp:nvSpPr>
        <dsp:cNvPr id="0" name=""/>
        <dsp:cNvSpPr/>
      </dsp:nvSpPr>
      <dsp:spPr>
        <a:xfrm rot="5400000">
          <a:off x="3239198" y="57464"/>
          <a:ext cx="928228" cy="3485470"/>
        </a:xfrm>
        <a:prstGeom prst="round2SameRect">
          <a:avLst/>
        </a:prstGeom>
        <a:solidFill>
          <a:srgbClr val="CCFF99">
            <a:alpha val="89804"/>
          </a:srgb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Distribución justa e igualitaria de la riqueza. </a:t>
          </a:r>
          <a:endParaRPr lang="es-ES" sz="2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60577" y="1381397"/>
        <a:ext cx="3440158" cy="837604"/>
      </dsp:txXfrm>
    </dsp:sp>
    <dsp:sp modelId="{3EC8477C-64CF-4627-B3CB-81EA2E3DEF94}">
      <dsp:nvSpPr>
        <dsp:cNvPr id="0" name=""/>
        <dsp:cNvSpPr/>
      </dsp:nvSpPr>
      <dsp:spPr>
        <a:xfrm>
          <a:off x="0" y="1220057"/>
          <a:ext cx="1960577" cy="1160285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D. Económica</a:t>
          </a:r>
          <a:endParaRPr lang="es-ES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40" y="1276697"/>
        <a:ext cx="1847297" cy="1047005"/>
      </dsp:txXfrm>
    </dsp:sp>
    <dsp:sp modelId="{3B64F862-AB42-4341-8415-C95DEA7DE7B7}">
      <dsp:nvSpPr>
        <dsp:cNvPr id="0" name=""/>
        <dsp:cNvSpPr/>
      </dsp:nvSpPr>
      <dsp:spPr>
        <a:xfrm rot="5400000">
          <a:off x="3239198" y="1275764"/>
          <a:ext cx="928228" cy="3485470"/>
        </a:xfrm>
        <a:prstGeom prst="round2SameRect">
          <a:avLst/>
        </a:prstGeom>
        <a:solidFill>
          <a:srgbClr val="FFC5C5">
            <a:alpha val="89804"/>
          </a:srgb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Calidad de vida.</a:t>
          </a:r>
          <a:endParaRPr lang="es-ES" sz="2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60577" y="2599697"/>
        <a:ext cx="3440158" cy="837604"/>
      </dsp:txXfrm>
    </dsp:sp>
    <dsp:sp modelId="{A23F7AEC-0543-4112-A9D7-5581FD22A5A9}">
      <dsp:nvSpPr>
        <dsp:cNvPr id="0" name=""/>
        <dsp:cNvSpPr/>
      </dsp:nvSpPr>
      <dsp:spPr>
        <a:xfrm>
          <a:off x="0" y="2438356"/>
          <a:ext cx="1960577" cy="1160285"/>
        </a:xfrm>
        <a:prstGeom prst="roundRect">
          <a:avLst/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D. Social</a:t>
          </a:r>
          <a:endParaRPr lang="es-ES" sz="2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40" y="2494996"/>
        <a:ext cx="1847297" cy="10470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A32CA-3F63-4892-922F-CD3BFA5BFA3C}">
      <dsp:nvSpPr>
        <dsp:cNvPr id="0" name=""/>
        <dsp:cNvSpPr/>
      </dsp:nvSpPr>
      <dsp:spPr>
        <a:xfrm rot="5400000">
          <a:off x="942836" y="1212766"/>
          <a:ext cx="1065072" cy="12125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AA4A65B-1F1F-4597-A5AE-23E3305F5D89}">
      <dsp:nvSpPr>
        <dsp:cNvPr id="0" name=""/>
        <dsp:cNvSpPr/>
      </dsp:nvSpPr>
      <dsp:spPr>
        <a:xfrm>
          <a:off x="491823" y="32112"/>
          <a:ext cx="2130621" cy="12550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físico-biológico.</a:t>
          </a:r>
          <a:endParaRPr lang="es-EC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099" y="93388"/>
        <a:ext cx="2008069" cy="1132458"/>
      </dsp:txXfrm>
    </dsp:sp>
    <dsp:sp modelId="{CF9A49DA-CD1E-41BD-84F3-CB91D573C3E8}">
      <dsp:nvSpPr>
        <dsp:cNvPr id="0" name=""/>
        <dsp:cNvSpPr/>
      </dsp:nvSpPr>
      <dsp:spPr>
        <a:xfrm>
          <a:off x="2547188" y="152140"/>
          <a:ext cx="2191726" cy="101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Interacción: empresa - medio natural.</a:t>
          </a:r>
          <a:endParaRPr lang="es-EC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7188" y="152140"/>
        <a:ext cx="2191726" cy="1014354"/>
      </dsp:txXfrm>
    </dsp:sp>
    <dsp:sp modelId="{234B1F52-C31D-450D-952B-1BD78F97DE47}">
      <dsp:nvSpPr>
        <dsp:cNvPr id="0" name=""/>
        <dsp:cNvSpPr/>
      </dsp:nvSpPr>
      <dsp:spPr>
        <a:xfrm rot="5400000">
          <a:off x="2737263" y="2622556"/>
          <a:ext cx="1065072" cy="12125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5387422"/>
            <a:satOff val="23188"/>
            <a:lumOff val="62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F04365-D3AE-400D-BFAB-93C8C335A484}">
      <dsp:nvSpPr>
        <dsp:cNvPr id="0" name=""/>
        <dsp:cNvSpPr/>
      </dsp:nvSpPr>
      <dsp:spPr>
        <a:xfrm>
          <a:off x="2152621" y="1441902"/>
          <a:ext cx="2158197" cy="12550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gastronómico.</a:t>
          </a:r>
          <a:endParaRPr lang="es-EC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3897" y="1503178"/>
        <a:ext cx="2035645" cy="1132458"/>
      </dsp:txXfrm>
    </dsp:sp>
    <dsp:sp modelId="{05267EC9-1F91-4456-95C8-D2836F21D606}">
      <dsp:nvSpPr>
        <dsp:cNvPr id="0" name=""/>
        <dsp:cNvSpPr/>
      </dsp:nvSpPr>
      <dsp:spPr>
        <a:xfrm>
          <a:off x="4258157" y="1615418"/>
          <a:ext cx="3430653" cy="101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Proceso entero de producción del servicio (valor agregado).</a:t>
          </a:r>
          <a:endParaRPr lang="es-EC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8157" y="1615418"/>
        <a:ext cx="3430653" cy="1014354"/>
      </dsp:txXfrm>
    </dsp:sp>
    <dsp:sp modelId="{6B759E9D-913A-40E5-B4C6-3041767E1178}">
      <dsp:nvSpPr>
        <dsp:cNvPr id="0" name=""/>
        <dsp:cNvSpPr/>
      </dsp:nvSpPr>
      <dsp:spPr>
        <a:xfrm rot="5400000">
          <a:off x="4250379" y="4173208"/>
          <a:ext cx="1065072" cy="9308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10774845"/>
            <a:satOff val="46375"/>
            <a:lumOff val="125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36A1C-42D3-42C2-AC6F-16D3BCAF5DCA}">
      <dsp:nvSpPr>
        <dsp:cNvPr id="0" name=""/>
        <dsp:cNvSpPr/>
      </dsp:nvSpPr>
      <dsp:spPr>
        <a:xfrm>
          <a:off x="4053100" y="2851693"/>
          <a:ext cx="2149519" cy="12550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Cliente externo.</a:t>
          </a:r>
          <a:endParaRPr lang="es-EC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4376" y="2912969"/>
        <a:ext cx="2026967" cy="1132458"/>
      </dsp:txXfrm>
    </dsp:sp>
    <dsp:sp modelId="{CC05B808-4499-4935-A13F-6F14E4DC5D78}">
      <dsp:nvSpPr>
        <dsp:cNvPr id="0" name=""/>
        <dsp:cNvSpPr/>
      </dsp:nvSpPr>
      <dsp:spPr>
        <a:xfrm>
          <a:off x="6136477" y="2989067"/>
          <a:ext cx="3167749" cy="101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Participación en políticas de sostenibilidad de la empresa.</a:t>
          </a:r>
          <a:endParaRPr lang="es-EC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36477" y="2989067"/>
        <a:ext cx="3167749" cy="1014354"/>
      </dsp:txXfrm>
    </dsp:sp>
    <dsp:sp modelId="{F49BF953-6D79-4FF1-B2B3-E3A07C1C8A9D}">
      <dsp:nvSpPr>
        <dsp:cNvPr id="0" name=""/>
        <dsp:cNvSpPr/>
      </dsp:nvSpPr>
      <dsp:spPr>
        <a:xfrm>
          <a:off x="5386737" y="4241980"/>
          <a:ext cx="1880666" cy="1255010"/>
        </a:xfrm>
        <a:prstGeom prst="roundRect">
          <a:avLst>
            <a:gd name="adj" fmla="val 1667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Entorno socio – económico.</a:t>
          </a:r>
          <a:endParaRPr lang="es-EC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8013" y="4303256"/>
        <a:ext cx="1758114" cy="1132458"/>
      </dsp:txXfrm>
    </dsp:sp>
    <dsp:sp modelId="{0B5A92F0-15A0-47EA-83E7-C99BC1882AB5}">
      <dsp:nvSpPr>
        <dsp:cNvPr id="0" name=""/>
        <dsp:cNvSpPr/>
      </dsp:nvSpPr>
      <dsp:spPr>
        <a:xfrm>
          <a:off x="7136688" y="4393775"/>
          <a:ext cx="2173404" cy="101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Logro de beneficios en pro de la colectividad.</a:t>
          </a:r>
          <a:endParaRPr lang="es-EC" sz="2400" b="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36688" y="4393775"/>
        <a:ext cx="2173404" cy="10143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A7C5F-FB29-47E9-9F09-60306D1D0F30}">
      <dsp:nvSpPr>
        <dsp:cNvPr id="0" name=""/>
        <dsp:cNvSpPr/>
      </dsp:nvSpPr>
      <dsp:spPr>
        <a:xfrm>
          <a:off x="194016" y="1103115"/>
          <a:ext cx="2672106" cy="1326516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Cualitativa</a:t>
          </a:r>
          <a:endParaRPr lang="es-EC" sz="2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337" y="1297379"/>
        <a:ext cx="1889464" cy="937988"/>
      </dsp:txXfrm>
    </dsp:sp>
    <dsp:sp modelId="{6949F2E4-CC07-479A-A912-8C1B3169EDD7}">
      <dsp:nvSpPr>
        <dsp:cNvPr id="0" name=""/>
        <dsp:cNvSpPr/>
      </dsp:nvSpPr>
      <dsp:spPr>
        <a:xfrm>
          <a:off x="1279657" y="2499747"/>
          <a:ext cx="500823" cy="500823"/>
        </a:xfrm>
        <a:prstGeom prst="mathPlus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6041" y="2691262"/>
        <a:ext cx="368055" cy="117793"/>
      </dsp:txXfrm>
    </dsp:sp>
    <dsp:sp modelId="{61269CA9-0E7D-4B18-AF60-ADE187970A8C}">
      <dsp:nvSpPr>
        <dsp:cNvPr id="0" name=""/>
        <dsp:cNvSpPr/>
      </dsp:nvSpPr>
      <dsp:spPr>
        <a:xfrm>
          <a:off x="1393" y="3070685"/>
          <a:ext cx="3057351" cy="1298806"/>
        </a:xfrm>
        <a:prstGeom prst="ellipse">
          <a:avLst/>
        </a:prstGeom>
        <a:solidFill>
          <a:schemeClr val="accent5">
            <a:hueOff val="1339988"/>
            <a:satOff val="-9317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Cuantitativa</a:t>
          </a:r>
          <a:endParaRPr lang="es-EC" sz="2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132" y="3260891"/>
        <a:ext cx="2161873" cy="918394"/>
      </dsp:txXfrm>
    </dsp:sp>
    <dsp:sp modelId="{AD21C954-9777-41D6-AF60-D279F61D8E6F}">
      <dsp:nvSpPr>
        <dsp:cNvPr id="0" name=""/>
        <dsp:cNvSpPr/>
      </dsp:nvSpPr>
      <dsp:spPr>
        <a:xfrm>
          <a:off x="3188268" y="2575695"/>
          <a:ext cx="274589" cy="321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8268" y="2639938"/>
        <a:ext cx="192212" cy="192731"/>
      </dsp:txXfrm>
    </dsp:sp>
    <dsp:sp modelId="{2D854354-E38A-480B-BA69-94679745D2D9}">
      <dsp:nvSpPr>
        <dsp:cNvPr id="0" name=""/>
        <dsp:cNvSpPr/>
      </dsp:nvSpPr>
      <dsp:spPr>
        <a:xfrm>
          <a:off x="3576837" y="1872816"/>
          <a:ext cx="3082496" cy="1726975"/>
        </a:xfrm>
        <a:prstGeom prst="ellipse">
          <a:avLst/>
        </a:prstGeom>
        <a:solidFill>
          <a:schemeClr val="accent5">
            <a:hueOff val="2679977"/>
            <a:satOff val="-18634"/>
            <a:lumOff val="-2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ENFOQUE MIXTO</a:t>
          </a:r>
          <a:endParaRPr lang="es-EC" sz="2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8258" y="2125726"/>
        <a:ext cx="2179654" cy="12211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457E0-6CFD-4EBA-86C9-5A71C39261F5}">
      <dsp:nvSpPr>
        <dsp:cNvPr id="0" name=""/>
        <dsp:cNvSpPr/>
      </dsp:nvSpPr>
      <dsp:spPr>
        <a:xfrm flipH="1">
          <a:off x="271636" y="432051"/>
          <a:ext cx="5400600" cy="2448264"/>
        </a:xfrm>
        <a:prstGeom prst="leftRightRibb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93367-E0BE-4516-8D44-54DF089AC2A6}">
      <dsp:nvSpPr>
        <dsp:cNvPr id="0" name=""/>
        <dsp:cNvSpPr/>
      </dsp:nvSpPr>
      <dsp:spPr>
        <a:xfrm>
          <a:off x="-271636" y="1368155"/>
          <a:ext cx="4164889" cy="10585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Entrevistas.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Observación.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Rev. Bibliográfica.</a:t>
          </a:r>
          <a:endParaRPr lang="es-EC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71636" y="1368155"/>
        <a:ext cx="4164889" cy="1058517"/>
      </dsp:txXfrm>
    </dsp:sp>
    <dsp:sp modelId="{28F49398-9362-49D3-8D84-D0D179AECA55}">
      <dsp:nvSpPr>
        <dsp:cNvPr id="0" name=""/>
        <dsp:cNvSpPr/>
      </dsp:nvSpPr>
      <dsp:spPr>
        <a:xfrm>
          <a:off x="3096352" y="936101"/>
          <a:ext cx="2106234" cy="10585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Encuestas.</a:t>
          </a:r>
          <a:endParaRPr lang="es-EC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6352" y="936101"/>
        <a:ext cx="2106234" cy="105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6AC11-51DA-4678-9CCC-DDA5A14E77F5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85800"/>
            <a:ext cx="60102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7CEF1-8208-48F4-93D0-91523AB23E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03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7CEF1-8208-48F4-93D0-91523AB23E24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27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01899" y="2130426"/>
            <a:ext cx="10221516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03797" y="3886200"/>
            <a:ext cx="841771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753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3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18352" y="274639"/>
            <a:ext cx="2705695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1266" y="274639"/>
            <a:ext cx="7916664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36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99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49917" y="4406901"/>
            <a:ext cx="1022151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49917" y="2906713"/>
            <a:ext cx="1022151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6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1266" y="1600201"/>
            <a:ext cx="5311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12867" y="1600201"/>
            <a:ext cx="5311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93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1266" y="1535113"/>
            <a:ext cx="53132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1266" y="2174875"/>
            <a:ext cx="531326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08693" y="1535113"/>
            <a:ext cx="531535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08693" y="2174875"/>
            <a:ext cx="531535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3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78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88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66" y="273050"/>
            <a:ext cx="395624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01563" y="273051"/>
            <a:ext cx="67224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1266" y="1435101"/>
            <a:ext cx="395624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96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57045" y="4800600"/>
            <a:ext cx="72151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57045" y="612775"/>
            <a:ext cx="72151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57045" y="5367338"/>
            <a:ext cx="72151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08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1266" y="274638"/>
            <a:ext cx="108227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1266" y="1600201"/>
            <a:ext cx="1082278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1266" y="6356351"/>
            <a:ext cx="2805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629C2-298D-4DA8-AC44-4A742A5B7917}" type="datetimeFigureOut">
              <a:rPr lang="es-ES" smtClean="0"/>
              <a:t>11/12/2017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08649" y="6356351"/>
            <a:ext cx="3808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8141" y="6356351"/>
            <a:ext cx="2805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601C-030A-449D-BD9B-0DF5AF398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61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slideLayout" Target="../slideLayouts/slideLayout7.xml"/><Relationship Id="rId16" Type="http://schemas.openxmlformats.org/officeDocument/2006/relationships/diagramColors" Target="../diagrams/colors10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2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Layout" Target="../diagrams/layout16.xml"/><Relationship Id="rId7" Type="http://schemas.openxmlformats.org/officeDocument/2006/relationships/image" Target="../media/image5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17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7.xml"/><Relationship Id="rId9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microsoft.com/office/2007/relationships/diagramDrawing" Target="../diagrams/drawing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diagramColors" Target="../diagrams/colors19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.jpeg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18.xml"/><Relationship Id="rId11" Type="http://schemas.openxmlformats.org/officeDocument/2006/relationships/diagramQuickStyle" Target="../diagrams/quickStyle19.xml"/><Relationship Id="rId5" Type="http://schemas.openxmlformats.org/officeDocument/2006/relationships/diagramQuickStyle" Target="../diagrams/quickStyle18.xml"/><Relationship Id="rId15" Type="http://schemas.openxmlformats.org/officeDocument/2006/relationships/image" Target="../media/image12.jpeg"/><Relationship Id="rId10" Type="http://schemas.openxmlformats.org/officeDocument/2006/relationships/diagramLayout" Target="../diagrams/layout19.xml"/><Relationship Id="rId4" Type="http://schemas.openxmlformats.org/officeDocument/2006/relationships/diagramLayout" Target="../diagrams/layout18.xml"/><Relationship Id="rId9" Type="http://schemas.openxmlformats.org/officeDocument/2006/relationships/diagramData" Target="../diagrams/data19.xml"/><Relationship Id="rId1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diagramColors" Target="../diagrams/colors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openxmlformats.org/officeDocument/2006/relationships/diagramQuickStyle" Target="../diagrams/quickStyl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20.xml"/><Relationship Id="rId11" Type="http://schemas.openxmlformats.org/officeDocument/2006/relationships/diagramLayout" Target="../diagrams/layout21.xml"/><Relationship Id="rId5" Type="http://schemas.openxmlformats.org/officeDocument/2006/relationships/diagramQuickStyle" Target="../diagrams/quickStyle20.xml"/><Relationship Id="rId10" Type="http://schemas.openxmlformats.org/officeDocument/2006/relationships/diagramData" Target="../diagrams/data21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65.jpeg"/><Relationship Id="rId14" Type="http://schemas.microsoft.com/office/2007/relationships/diagramDrawing" Target="../diagrams/drawing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diagramLayout" Target="../diagrams/layout24.xml"/><Relationship Id="rId7" Type="http://schemas.openxmlformats.org/officeDocument/2006/relationships/image" Target="../media/image66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Layout" Target="../diagrams/layout2.xml"/><Relationship Id="rId1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9.jpeg"/><Relationship Id="rId2" Type="http://schemas.openxmlformats.org/officeDocument/2006/relationships/image" Target="../media/image4.jpe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7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Relationship Id="rId1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27.jpe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2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29.jpeg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de uf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1" y="230296"/>
            <a:ext cx="6086398" cy="9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logo turism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76" y="34857"/>
            <a:ext cx="1944507" cy="130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354" y="1696740"/>
            <a:ext cx="12017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ADMINISTRATIVAS Y DE 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COMERCIO</a:t>
            </a:r>
          </a:p>
          <a:p>
            <a:pPr algn="ctr"/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ADMINISTRACIÓN TURÍSTICA Y HOTELERA</a:t>
            </a:r>
          </a:p>
          <a:p>
            <a:pPr algn="ctr"/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DE LA SOSTENIBILIDAD EN LA OPERACIÓN EN ESTABLECIMIENTOS DE ALIMENTOS Y BEBIDAS EN LA ZONA NORTE DE 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QUITO.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354" y="3780900"/>
            <a:ext cx="12017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AUTORES: </a:t>
            </a: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ESPINOZA CAPA EVELYN DANIELA</a:t>
            </a: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SÁNCHEZ SÁNCHEZ DIANA CAROLINA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354" y="4985520"/>
            <a:ext cx="1202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</a:t>
            </a: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MBA.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AVILÉS LEON BYRON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EDUARDO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54" y="5879013"/>
            <a:ext cx="1201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522"/>
            <a:ext cx="12025313" cy="68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45880" y="764704"/>
            <a:ext cx="6347496" cy="1143000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CAPÍTULO II</a:t>
            </a:r>
            <a:b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MARCO METODOLÓGICO</a:t>
            </a:r>
            <a:endParaRPr lang="es-E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8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2"/>
          <p:cNvGraphicFramePr/>
          <p:nvPr>
            <p:extLst>
              <p:ext uri="{D42A27DB-BD31-4B8C-83A1-F6EECF244321}">
                <p14:modId xmlns:p14="http://schemas.microsoft.com/office/powerpoint/2010/main" val="1224448048"/>
              </p:ext>
            </p:extLst>
          </p:nvPr>
        </p:nvGraphicFramePr>
        <p:xfrm>
          <a:off x="360040" y="-675456"/>
          <a:ext cx="66607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3"/>
          <p:cNvGraphicFramePr/>
          <p:nvPr>
            <p:extLst>
              <p:ext uri="{D42A27DB-BD31-4B8C-83A1-F6EECF244321}">
                <p14:modId xmlns:p14="http://schemas.microsoft.com/office/powerpoint/2010/main" val="3325171163"/>
              </p:ext>
            </p:extLst>
          </p:nvPr>
        </p:nvGraphicFramePr>
        <p:xfrm>
          <a:off x="180008" y="3068960"/>
          <a:ext cx="540060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091831355"/>
              </p:ext>
            </p:extLst>
          </p:nvPr>
        </p:nvGraphicFramePr>
        <p:xfrm>
          <a:off x="4572496" y="764704"/>
          <a:ext cx="7452817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5 Rectángulo"/>
          <p:cNvSpPr/>
          <p:nvPr/>
        </p:nvSpPr>
        <p:spPr>
          <a:xfrm>
            <a:off x="9397032" y="1700808"/>
            <a:ext cx="248426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AZEE / AZLD (In situ)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88720" y="260648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PRÁCTICAS SOSTENIBLES.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5441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82841259"/>
              </p:ext>
            </p:extLst>
          </p:nvPr>
        </p:nvGraphicFramePr>
        <p:xfrm>
          <a:off x="0" y="100806"/>
          <a:ext cx="12025313" cy="664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380808" y="61359"/>
            <a:ext cx="16561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Lujo.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Segunda.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Tercera.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Cuarta.</a:t>
            </a:r>
            <a:endParaRPr lang="es-E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892976" y="4365104"/>
            <a:ext cx="1656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Segunda.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Tercera.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Cuarta.</a:t>
            </a:r>
            <a:endParaRPr lang="es-E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988320" y="5278849"/>
            <a:ext cx="16561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Segunda.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Tercera.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900088" y="1196752"/>
            <a:ext cx="16561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Segunda.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Tercera.</a:t>
            </a:r>
          </a:p>
        </p:txBody>
      </p:sp>
      <p:sp>
        <p:nvSpPr>
          <p:cNvPr id="7" name="AutoShape 2" descr="Resultado de imagen para uno animado"/>
          <p:cNvSpPr>
            <a:spLocks noChangeAspect="1" noChangeArrowheads="1"/>
          </p:cNvSpPr>
          <p:nvPr/>
        </p:nvSpPr>
        <p:spPr bwMode="auto">
          <a:xfrm>
            <a:off x="155575" y="-2247900"/>
            <a:ext cx="2354263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52" name="Picture 8" descr="Resultado de imagen para restauran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16" y="61359"/>
            <a:ext cx="2772297" cy="238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restaurante cuart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3"/>
          <a:stretch/>
        </p:blipFill>
        <p:spPr bwMode="auto">
          <a:xfrm>
            <a:off x="9518" y="4725144"/>
            <a:ext cx="2834786" cy="2107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17" y="0"/>
            <a:ext cx="12061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86040" y="557808"/>
            <a:ext cx="476332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CAPÍTULO III</a:t>
            </a:r>
            <a:br>
              <a:rPr lang="es-E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s-E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7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863126"/>
              </p:ext>
            </p:extLst>
          </p:nvPr>
        </p:nvGraphicFramePr>
        <p:xfrm>
          <a:off x="108001" y="404664"/>
          <a:ext cx="11315650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Resultado de imagen para turismo bajo impac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6" y="3933056"/>
            <a:ext cx="5017204" cy="2619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4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718603"/>
              </p:ext>
            </p:extLst>
          </p:nvPr>
        </p:nvGraphicFramePr>
        <p:xfrm>
          <a:off x="612056" y="980728"/>
          <a:ext cx="10821987" cy="572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RESIDU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4" y="188640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r="22465"/>
          <a:stretch/>
        </p:blipFill>
        <p:spPr bwMode="auto">
          <a:xfrm>
            <a:off x="8315137" y="309525"/>
            <a:ext cx="2306031" cy="2471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0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t="22016" r="21169" b="8024"/>
          <a:stretch/>
        </p:blipFill>
        <p:spPr bwMode="auto">
          <a:xfrm>
            <a:off x="0" y="908720"/>
            <a:ext cx="5112568" cy="5256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8743" r="8453" b="8181"/>
          <a:stretch/>
        </p:blipFill>
        <p:spPr bwMode="auto">
          <a:xfrm>
            <a:off x="5112568" y="144016"/>
            <a:ext cx="6912745" cy="6597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44104" y="3465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4,44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348360" y="3465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2,82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229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>
            <a:extLst>
              <a:ext uri="{FF2B5EF4-FFF2-40B4-BE49-F238E27FC236}">
                <a16:creationId xmlns="" xmlns:a16="http://schemas.microsoft.com/office/drawing/2014/main" id="{D5187429-DDD9-4B1D-AA24-477B302FA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708276"/>
              </p:ext>
            </p:extLst>
          </p:nvPr>
        </p:nvGraphicFramePr>
        <p:xfrm>
          <a:off x="-1044128" y="296726"/>
          <a:ext cx="10821987" cy="6264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2AC3BEE-0297-492F-B735-8445403963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44" y="323157"/>
            <a:ext cx="3096344" cy="206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E09182F-68B1-4DAB-A74D-D7ADD11F46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72" y="2454074"/>
            <a:ext cx="3196379" cy="213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1C626F0-E817-41C8-8FDF-B95551B19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4945" y="4706831"/>
            <a:ext cx="3196378" cy="2065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2586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D1C89D5-2C75-43FC-8F79-150C4E8445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20619" r="19570" b="6392"/>
          <a:stretch/>
        </p:blipFill>
        <p:spPr bwMode="auto">
          <a:xfrm>
            <a:off x="0" y="1052736"/>
            <a:ext cx="4212456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265D972-3476-49C1-899D-CFDE165CE0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t="10156" b="3385"/>
          <a:stretch/>
        </p:blipFill>
        <p:spPr bwMode="auto">
          <a:xfrm>
            <a:off x="4212456" y="260648"/>
            <a:ext cx="7812856" cy="5760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4064" y="26064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4,63                            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247421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25264"/>
              </p:ext>
            </p:extLst>
          </p:nvPr>
        </p:nvGraphicFramePr>
        <p:xfrm>
          <a:off x="601663" y="404813"/>
          <a:ext cx="10821987" cy="572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guia turistic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15666" r="3675" b="8623"/>
          <a:stretch/>
        </p:blipFill>
        <p:spPr bwMode="auto">
          <a:xfrm>
            <a:off x="900088" y="836712"/>
            <a:ext cx="3635511" cy="296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informacion confiab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72" y="1042002"/>
            <a:ext cx="3384376" cy="255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27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9" y="0"/>
            <a:ext cx="12039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759888" y="-27384"/>
            <a:ext cx="83014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42845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20002" r="18887" b="6433"/>
          <a:stretch/>
        </p:blipFill>
        <p:spPr bwMode="auto">
          <a:xfrm>
            <a:off x="180008" y="1196752"/>
            <a:ext cx="4896544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2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11034"/>
          <a:stretch/>
        </p:blipFill>
        <p:spPr bwMode="auto">
          <a:xfrm>
            <a:off x="5076552" y="332656"/>
            <a:ext cx="6948761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72096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4,28                           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757582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35AC7B05-DD53-41D3-86C4-F129BAEF7A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899053"/>
              </p:ext>
            </p:extLst>
          </p:nvPr>
        </p:nvGraphicFramePr>
        <p:xfrm>
          <a:off x="0" y="404664"/>
          <a:ext cx="8460927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45DF212-45FE-41D6-8EB0-1644262F3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247" y="260648"/>
            <a:ext cx="3168352" cy="193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3186256-B4F1-4CAD-B0AE-0AD8DC5EC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75" y="2334816"/>
            <a:ext cx="3406058" cy="183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71DABAE-7EFB-4094-BCEA-42D49CF43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1348" y="4143375"/>
            <a:ext cx="2724150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071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E929F0F-E58C-49A8-B068-BCB45682AD6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7740" b="23493"/>
          <a:stretch/>
        </p:blipFill>
        <p:spPr bwMode="auto">
          <a:xfrm>
            <a:off x="4500488" y="584684"/>
            <a:ext cx="7524824" cy="5688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E3FD59-827D-4F42-99AD-E702F5933D5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t="22300" r="18101" b="6917"/>
          <a:stretch/>
        </p:blipFill>
        <p:spPr bwMode="auto">
          <a:xfrm>
            <a:off x="252016" y="1124744"/>
            <a:ext cx="4248472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4104" y="3326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4,40                             3,16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52843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631785"/>
              </p:ext>
            </p:extLst>
          </p:nvPr>
        </p:nvGraphicFramePr>
        <p:xfrm>
          <a:off x="684064" y="-27384"/>
          <a:ext cx="10821987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6" descr="Resultado de imagen para comens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40" y="4249860"/>
            <a:ext cx="2647606" cy="2236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recursos natural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37064" b="5488"/>
          <a:stretch/>
        </p:blipFill>
        <p:spPr bwMode="auto">
          <a:xfrm>
            <a:off x="6156672" y="4293096"/>
            <a:ext cx="2806787" cy="2286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gastronom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3" y="4198583"/>
            <a:ext cx="2604289" cy="238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sultado de imagen para socioeconomi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52" y="4293096"/>
            <a:ext cx="298101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34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9790" r="2761" b="3030"/>
          <a:stretch/>
        </p:blipFill>
        <p:spPr bwMode="auto">
          <a:xfrm>
            <a:off x="1908200" y="260648"/>
            <a:ext cx="8136904" cy="6336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0367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comida tipica de qui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25313" cy="688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36792" y="-387424"/>
            <a:ext cx="4788520" cy="2736304"/>
          </a:xfrm>
        </p:spPr>
        <p:txBody>
          <a:bodyPr>
            <a:noAutofit/>
          </a:bodyPr>
          <a:lstStyle/>
          <a:p>
            <a:r>
              <a:rPr lang="es-E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CAPÍTULO IV</a:t>
            </a:r>
            <a:br>
              <a:rPr lang="es-E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s-E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DISCUSIÓN</a:t>
            </a:r>
            <a:endParaRPr lang="es-ES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2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3680546"/>
              </p:ext>
            </p:extLst>
          </p:nvPr>
        </p:nvGraphicFramePr>
        <p:xfrm>
          <a:off x="6031121" y="188640"/>
          <a:ext cx="5943119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Resultado de imagen para giro del negoc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84" y="571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780408" y="57150"/>
            <a:ext cx="466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CONCLUSIONES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1" name="Diagrama 5">
            <a:extLst>
              <a:ext uri="{FF2B5EF4-FFF2-40B4-BE49-F238E27FC236}">
                <a16:creationId xmlns="" xmlns:a16="http://schemas.microsoft.com/office/drawing/2014/main" id="{7DD3F367-716C-47FC-8292-A0C767464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9656467"/>
              </p:ext>
            </p:extLst>
          </p:nvPr>
        </p:nvGraphicFramePr>
        <p:xfrm>
          <a:off x="-16788" y="565125"/>
          <a:ext cx="6120679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Picture 6" descr="Resultado de imagen para comensal">
            <a:extLst>
              <a:ext uri="{FF2B5EF4-FFF2-40B4-BE49-F238E27FC236}">
                <a16:creationId xmlns="" xmlns:a16="http://schemas.microsoft.com/office/drawing/2014/main" id="{6D504E64-9C16-4D48-A55D-6611A78A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12" y="2889323"/>
            <a:ext cx="1917574" cy="16197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recursos naturales">
            <a:extLst>
              <a:ext uri="{FF2B5EF4-FFF2-40B4-BE49-F238E27FC236}">
                <a16:creationId xmlns="" xmlns:a16="http://schemas.microsoft.com/office/drawing/2014/main" id="{714B2B59-9104-4D4D-A2F5-76A3EA313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37064" b="5488"/>
          <a:stretch/>
        </p:blipFill>
        <p:spPr bwMode="auto">
          <a:xfrm>
            <a:off x="10485" y="692696"/>
            <a:ext cx="1954836" cy="15926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 de imagen para gastronomia">
            <a:extLst>
              <a:ext uri="{FF2B5EF4-FFF2-40B4-BE49-F238E27FC236}">
                <a16:creationId xmlns="" xmlns:a16="http://schemas.microsoft.com/office/drawing/2014/main" id="{2B73C07B-CD99-458E-AD69-2352B3703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1" y="1836385"/>
            <a:ext cx="1741811" cy="15926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Resultado de imagen para socioeconomico">
            <a:extLst>
              <a:ext uri="{FF2B5EF4-FFF2-40B4-BE49-F238E27FC236}">
                <a16:creationId xmlns="" xmlns:a16="http://schemas.microsoft.com/office/drawing/2014/main" id="{5900F374-FD7E-4B74-9D1E-87E2ED87C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92" y="5373216"/>
            <a:ext cx="1582988" cy="114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6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025807672"/>
              </p:ext>
            </p:extLst>
          </p:nvPr>
        </p:nvGraphicFramePr>
        <p:xfrm>
          <a:off x="5796632" y="-29146"/>
          <a:ext cx="6228681" cy="6887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Resultado de imagen para manipulacion de aliment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72" y="-11331"/>
            <a:ext cx="2448272" cy="21865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obsolet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40"/>
          <a:stretch/>
        </p:blipFill>
        <p:spPr bwMode="auto">
          <a:xfrm>
            <a:off x="5436592" y="3789040"/>
            <a:ext cx="2322981" cy="1510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1">
            <a:extLst>
              <a:ext uri="{FF2B5EF4-FFF2-40B4-BE49-F238E27FC236}">
                <a16:creationId xmlns="" xmlns:a16="http://schemas.microsoft.com/office/drawing/2014/main" id="{8C4B30E2-4E50-408E-9C4D-BBFE581525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971425"/>
              </p:ext>
            </p:extLst>
          </p:nvPr>
        </p:nvGraphicFramePr>
        <p:xfrm>
          <a:off x="0" y="908720"/>
          <a:ext cx="5868641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473975AF-7E69-4C93-9E04-7DF8F6380748}"/>
              </a:ext>
            </a:extLst>
          </p:cNvPr>
          <p:cNvSpPr txBox="1"/>
          <p:nvPr/>
        </p:nvSpPr>
        <p:spPr>
          <a:xfrm>
            <a:off x="882092" y="26064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ENTORNO FÍSICO BIOLÓGICO</a:t>
            </a:r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="" xmlns:a16="http://schemas.microsoft.com/office/drawing/2014/main" id="{6830FA47-DC29-4CF8-BDBD-6793B8F51AFE}"/>
              </a:ext>
            </a:extLst>
          </p:cNvPr>
          <p:cNvSpPr/>
          <p:nvPr/>
        </p:nvSpPr>
        <p:spPr>
          <a:xfrm>
            <a:off x="540048" y="5733256"/>
            <a:ext cx="532859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Tercera y cuarta categoría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Impacto significativo en conjunto.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86936381"/>
              </p:ext>
            </p:extLst>
          </p:nvPr>
        </p:nvGraphicFramePr>
        <p:xfrm>
          <a:off x="6084664" y="177404"/>
          <a:ext cx="5448597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Flecha derecha"/>
          <p:cNvSpPr/>
          <p:nvPr/>
        </p:nvSpPr>
        <p:spPr>
          <a:xfrm>
            <a:off x="8460928" y="2780928"/>
            <a:ext cx="2952328" cy="10081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Responsabilidad social</a:t>
            </a:r>
            <a:endParaRPr lang="es-E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100888" y="1793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ÁMBITO SOCIOECONÓMICO.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1">
            <a:extLst>
              <a:ext uri="{FF2B5EF4-FFF2-40B4-BE49-F238E27FC236}">
                <a16:creationId xmlns="" xmlns:a16="http://schemas.microsoft.com/office/drawing/2014/main" id="{A4F2EF6E-17C8-4D42-BAF1-93A04A1F1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974021"/>
              </p:ext>
            </p:extLst>
          </p:nvPr>
        </p:nvGraphicFramePr>
        <p:xfrm>
          <a:off x="180007" y="476672"/>
          <a:ext cx="5400601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2">
            <a:extLst>
              <a:ext uri="{FF2B5EF4-FFF2-40B4-BE49-F238E27FC236}">
                <a16:creationId xmlns="" xmlns:a16="http://schemas.microsoft.com/office/drawing/2014/main" id="{45FF0366-8A86-4542-B4CC-49F52053B938}"/>
              </a:ext>
            </a:extLst>
          </p:cNvPr>
          <p:cNvSpPr txBox="1"/>
          <p:nvPr/>
        </p:nvSpPr>
        <p:spPr>
          <a:xfrm>
            <a:off x="882092" y="26064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CLIENTE EXTERNO</a:t>
            </a:r>
          </a:p>
        </p:txBody>
      </p:sp>
    </p:spTree>
    <p:extLst>
      <p:ext uri="{BB962C8B-B14F-4D97-AF65-F5344CB8AC3E}">
        <p14:creationId xmlns:p14="http://schemas.microsoft.com/office/powerpoint/2010/main" val="9502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BE81906D-31A1-4E59-8160-129624F0D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0583203"/>
              </p:ext>
            </p:extLst>
          </p:nvPr>
        </p:nvGraphicFramePr>
        <p:xfrm>
          <a:off x="1044104" y="0"/>
          <a:ext cx="9577064" cy="4507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6E5594B-6F7E-4B70-8574-1D1110F60E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62"/>
          <a:stretch/>
        </p:blipFill>
        <p:spPr>
          <a:xfrm>
            <a:off x="396032" y="4149080"/>
            <a:ext cx="3384376" cy="2284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AB2F4EF-51CD-4E33-A95A-716106C38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93" y="4507872"/>
            <a:ext cx="3384376" cy="225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46FDB95-5521-4290-B96B-EA9328C4DF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64" y="4674122"/>
            <a:ext cx="2878818" cy="215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456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FACTORES DE SOSTENIBILIDA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2" y="256397"/>
            <a:ext cx="3621033" cy="281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restaurantes qu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04" y="272058"/>
            <a:ext cx="2818433" cy="1428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86503384"/>
              </p:ext>
            </p:extLst>
          </p:nvPr>
        </p:nvGraphicFramePr>
        <p:xfrm>
          <a:off x="4023998" y="404664"/>
          <a:ext cx="7648033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 descr="Resultado de imagen para relació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087" y="260649"/>
            <a:ext cx="2627536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desarrollo loc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00" y="3072853"/>
            <a:ext cx="4060011" cy="16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municipio de quit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7" y="3284985"/>
            <a:ext cx="2808922" cy="10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891751690"/>
              </p:ext>
            </p:extLst>
          </p:nvPr>
        </p:nvGraphicFramePr>
        <p:xfrm>
          <a:off x="7994963" y="2774444"/>
          <a:ext cx="4362461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987092" y="5120358"/>
            <a:ext cx="113637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1991</a:t>
            </a:r>
            <a:endParaRPr lang="es-ES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898964" y="5714530"/>
            <a:ext cx="132577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1992 RIO</a:t>
            </a:r>
            <a:endParaRPr lang="es-ES" b="1" dirty="0"/>
          </a:p>
        </p:txBody>
      </p:sp>
      <p:sp>
        <p:nvSpPr>
          <p:cNvPr id="8" name="7 Rectángulo"/>
          <p:cNvSpPr/>
          <p:nvPr/>
        </p:nvSpPr>
        <p:spPr>
          <a:xfrm>
            <a:off x="8388920" y="5517232"/>
            <a:ext cx="362789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Administración Zonal Eugenio Espejo (AZEE)</a:t>
            </a:r>
          </a:p>
          <a:p>
            <a:pPr algn="ctr"/>
            <a:r>
              <a:rPr lang="es-ES" b="1" dirty="0" smtClean="0"/>
              <a:t>Administración Zonal La Delicia (AZLD)</a:t>
            </a:r>
            <a:endParaRPr lang="es-ES" b="1" dirty="0"/>
          </a:p>
        </p:txBody>
      </p:sp>
      <p:pic>
        <p:nvPicPr>
          <p:cNvPr id="1036" name="Picture 12" descr="Resultado de imagen para quit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3" y="5057022"/>
            <a:ext cx="2718223" cy="1684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 descr="Resultado de imagen para quito comida"/>
          <p:cNvSpPr>
            <a:spLocks noChangeAspect="1" noChangeArrowheads="1"/>
          </p:cNvSpPr>
          <p:nvPr/>
        </p:nvSpPr>
        <p:spPr bwMode="auto">
          <a:xfrm>
            <a:off x="204597" y="-1341438"/>
            <a:ext cx="6037709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6" descr="Resultado de imagen para quito comida"/>
          <p:cNvSpPr>
            <a:spLocks noChangeAspect="1" noChangeArrowheads="1"/>
          </p:cNvSpPr>
          <p:nvPr/>
        </p:nvSpPr>
        <p:spPr bwMode="auto">
          <a:xfrm>
            <a:off x="405019" y="-1189038"/>
            <a:ext cx="6037709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80" y="5106551"/>
            <a:ext cx="3607594" cy="166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61431" y="57150"/>
            <a:ext cx="6099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RECOMENDACIONES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81" y="998631"/>
            <a:ext cx="3022487" cy="1812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244904" y="287222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Participación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 descr="Resultado de imagen para mintur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r="21671"/>
          <a:stretch/>
        </p:blipFill>
        <p:spPr bwMode="auto">
          <a:xfrm>
            <a:off x="7027367" y="3230929"/>
            <a:ext cx="1559224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Resultado de imagen para quito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473" y="3335773"/>
            <a:ext cx="1447800" cy="102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Resultado de imagen para ley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4982825"/>
            <a:ext cx="2543802" cy="1698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244904" y="39330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Guía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9685064" y="3437384"/>
            <a:ext cx="432048" cy="3516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>
            <a:off x="8820968" y="3437384"/>
            <a:ext cx="432048" cy="41305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9505044" y="4441488"/>
            <a:ext cx="0" cy="396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Resultado de imagen para mintur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r="21671"/>
          <a:stretch/>
        </p:blipFill>
        <p:spPr bwMode="auto">
          <a:xfrm>
            <a:off x="751951" y="1247613"/>
            <a:ext cx="2448272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Resultado de imagen para quito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07" y="1390173"/>
            <a:ext cx="1648317" cy="11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certificacion de sostenibilidad turistic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16853"/>
          <a:stretch/>
        </p:blipFill>
        <p:spPr bwMode="auto">
          <a:xfrm>
            <a:off x="2014903" y="3739218"/>
            <a:ext cx="2921811" cy="22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640473" y="3308331"/>
            <a:ext cx="3670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Dpto. de Sostenibilidad</a:t>
            </a:r>
            <a:endParaRPr lang="es-E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367949" y="6250596"/>
            <a:ext cx="4215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Involucramiento participativo</a:t>
            </a:r>
            <a:endParaRPr lang="es-E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3700116" y="2747904"/>
            <a:ext cx="224308" cy="56042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2412807" y="2747904"/>
            <a:ext cx="433151" cy="56042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242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nueva ide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16" y="980728"/>
            <a:ext cx="336155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244904" y="116632"/>
            <a:ext cx="1656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S" sz="2000" b="1" dirty="0" smtClean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nnovación </a:t>
            </a:r>
            <a:r>
              <a:rPr lang="es-ES" sz="2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productos y </a:t>
            </a:r>
            <a:r>
              <a:rPr lang="es-ES" sz="2000" b="1" dirty="0" smtClean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procesos.</a:t>
            </a:r>
            <a:endParaRPr lang="es-ES" sz="20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900823" y="1403112"/>
            <a:ext cx="1632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Fortalecer 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nacional.</a:t>
            </a:r>
            <a:endParaRPr lang="es-E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9833010" y="3072071"/>
            <a:ext cx="218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endencias actuales.</a:t>
            </a:r>
            <a:endParaRPr lang="es-E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300689" y="5736619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</a:rPr>
              <a:t>I</a:t>
            </a:r>
            <a:r>
              <a:rPr lang="es-ES" sz="2400" b="1" dirty="0" smtClean="0">
                <a:solidFill>
                  <a:srgbClr val="0070C0"/>
                </a:solidFill>
              </a:rPr>
              <a:t>nvestigación </a:t>
            </a:r>
            <a:r>
              <a:rPr lang="es-ES" sz="2400" b="1" dirty="0">
                <a:solidFill>
                  <a:srgbClr val="0070C0"/>
                </a:solidFill>
              </a:rPr>
              <a:t>en torno a la temporalidad de los </a:t>
            </a:r>
            <a:r>
              <a:rPr lang="es-ES" sz="2400" b="1" dirty="0" smtClean="0">
                <a:solidFill>
                  <a:srgbClr val="0070C0"/>
                </a:solidFill>
              </a:rPr>
              <a:t>insumos.</a:t>
            </a:r>
            <a:endParaRPr lang="es-ES" sz="2400" b="1" dirty="0">
              <a:solidFill>
                <a:srgbClr val="0070C0"/>
              </a:solidFill>
            </a:endParaRPr>
          </a:p>
        </p:txBody>
      </p:sp>
      <p:pic>
        <p:nvPicPr>
          <p:cNvPr id="7172" name="Picture 4" descr="Resultado de imagen para reducir costo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7138">
            <a:off x="6461203" y="3840050"/>
            <a:ext cx="2044807" cy="17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84" y="2174181"/>
            <a:ext cx="3510484" cy="27087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9" y="78037"/>
            <a:ext cx="2004814" cy="193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Resultado de imagen para consumo electrico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r="11563"/>
          <a:stretch/>
        </p:blipFill>
        <p:spPr bwMode="auto">
          <a:xfrm>
            <a:off x="3988277" y="492796"/>
            <a:ext cx="2572782" cy="180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Resultado de imagen para reduccion de recurso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3" y="5075735"/>
            <a:ext cx="2004814" cy="16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90" y="5075736"/>
            <a:ext cx="2350680" cy="191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80008" y="1892329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de tratamiento de aguas.</a:t>
            </a:r>
            <a:endParaRPr lang="es-E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460446" y="30129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Consumo eléctrico.</a:t>
            </a:r>
            <a:endParaRPr lang="es-E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Flecha arriba"/>
          <p:cNvSpPr/>
          <p:nvPr/>
        </p:nvSpPr>
        <p:spPr>
          <a:xfrm>
            <a:off x="2954173" y="1526515"/>
            <a:ext cx="398162" cy="482826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Más"/>
          <p:cNvSpPr/>
          <p:nvPr/>
        </p:nvSpPr>
        <p:spPr>
          <a:xfrm>
            <a:off x="2644203" y="129751"/>
            <a:ext cx="1018102" cy="1094190"/>
          </a:xfrm>
          <a:prstGeom prst="mathPlu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629979" y="431670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Optimizar recursos.</a:t>
            </a:r>
            <a:endParaRPr lang="es-E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490939" y="5063406"/>
            <a:ext cx="213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Incrementar la sostenibilidad.</a:t>
            </a:r>
            <a:endParaRPr lang="es-E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Igual que"/>
          <p:cNvSpPr/>
          <p:nvPr/>
        </p:nvSpPr>
        <p:spPr>
          <a:xfrm>
            <a:off x="1849144" y="5075735"/>
            <a:ext cx="973965" cy="646253"/>
          </a:xfrm>
          <a:prstGeom prst="mathEqua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85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capacit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84" y="1475606"/>
            <a:ext cx="3618401" cy="20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186915" y="332656"/>
            <a:ext cx="4226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Consecución </a:t>
            </a: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objetivos </a:t>
            </a:r>
            <a:r>
              <a:rPr lang="es-E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empresariales.</a:t>
            </a:r>
            <a:endParaRPr lang="es-E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Flecha curvada hacia la derecha"/>
          <p:cNvSpPr/>
          <p:nvPr/>
        </p:nvSpPr>
        <p:spPr>
          <a:xfrm rot="702357" flipV="1">
            <a:off x="6948760" y="908720"/>
            <a:ext cx="811287" cy="1534370"/>
          </a:xfrm>
          <a:prstGeom prst="curvedRightArrow">
            <a:avLst>
              <a:gd name="adj1" fmla="val 25000"/>
              <a:gd name="adj2" fmla="val 50000"/>
              <a:gd name="adj3" fmla="val 44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596832" y="3358598"/>
            <a:ext cx="33281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Mejora </a:t>
            </a:r>
            <a:r>
              <a:rPr lang="es-E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calidad de </a:t>
            </a:r>
            <a:r>
              <a:rPr lang="es-ES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vida.</a:t>
            </a:r>
            <a:endParaRPr lang="es-ES" sz="2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045104" y="4365104"/>
            <a:ext cx="20209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alor </a:t>
            </a: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agregado</a:t>
            </a:r>
          </a:p>
        </p:txBody>
      </p:sp>
      <p:sp>
        <p:nvSpPr>
          <p:cNvPr id="9" name="8 Flecha curvada hacia la derecha"/>
          <p:cNvSpPr/>
          <p:nvPr/>
        </p:nvSpPr>
        <p:spPr>
          <a:xfrm rot="2120357" flipH="1" flipV="1">
            <a:off x="10452220" y="4669065"/>
            <a:ext cx="630721" cy="1343053"/>
          </a:xfrm>
          <a:prstGeom prst="curvedRightArrow">
            <a:avLst>
              <a:gd name="adj1" fmla="val 0"/>
              <a:gd name="adj2" fmla="val 50000"/>
              <a:gd name="adj3" fmla="val 33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8196" name="Picture 4" descr="Resultado de imagen para proyectos sociale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r="11819"/>
          <a:stretch/>
        </p:blipFill>
        <p:spPr bwMode="auto">
          <a:xfrm>
            <a:off x="7740848" y="4653136"/>
            <a:ext cx="3312368" cy="19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247969" y="4469050"/>
            <a:ext cx="14764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Voluntario</a:t>
            </a:r>
            <a:endParaRPr lang="es-ES" sz="2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Flecha curvada hacia la derecha"/>
          <p:cNvSpPr/>
          <p:nvPr/>
        </p:nvSpPr>
        <p:spPr>
          <a:xfrm rot="19381677">
            <a:off x="7119633" y="4854294"/>
            <a:ext cx="726389" cy="1314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948760" y="3903439"/>
            <a:ext cx="4618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O</a:t>
            </a:r>
            <a:r>
              <a:rPr lang="es-ES" sz="2400" b="1" dirty="0" smtClean="0">
                <a:solidFill>
                  <a:srgbClr val="FFC000"/>
                </a:solidFill>
              </a:rPr>
              <a:t>rganizaciones </a:t>
            </a:r>
            <a:r>
              <a:rPr lang="es-ES" sz="2400" b="1" dirty="0">
                <a:solidFill>
                  <a:srgbClr val="FFC000"/>
                </a:solidFill>
              </a:rPr>
              <a:t>públicas o privadas</a:t>
            </a:r>
          </a:p>
        </p:txBody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13" y="2391921"/>
            <a:ext cx="2433395" cy="250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participac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451028"/>
            <a:ext cx="2480885" cy="14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67" y="102063"/>
            <a:ext cx="2123180" cy="21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3276352" y="842375"/>
            <a:ext cx="792088" cy="633231"/>
          </a:xfrm>
          <a:prstGeom prst="rightArrow">
            <a:avLst/>
          </a:prstGeom>
          <a:solidFill>
            <a:srgbClr val="E87F1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844386" y="19635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Participación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708669" y="2079499"/>
            <a:ext cx="185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de sostenibilidad,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 descr="Resultado de imagen para servicio de calid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4684493"/>
            <a:ext cx="2615050" cy="187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2801812" y="5298258"/>
            <a:ext cx="2249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Servicio de calidad.</a:t>
            </a:r>
            <a:endParaRPr lang="es-E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Flecha doblada hacia arriba"/>
          <p:cNvSpPr/>
          <p:nvPr/>
        </p:nvSpPr>
        <p:spPr>
          <a:xfrm rot="10800000">
            <a:off x="1338507" y="3614804"/>
            <a:ext cx="991806" cy="1037283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Resultado de imagen para sostenibilida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96" y="3778878"/>
            <a:ext cx="788384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67618" y="601112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SOSTENIBILIDAD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" y="24849"/>
            <a:ext cx="5925708" cy="296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548160" y="29343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Comunidad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321611" y="298770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Empresas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211673" y="575892"/>
            <a:ext cx="3312368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Trabajar en conjunto para garantizar la calidad de vida a largo plazo.</a:t>
            </a:r>
            <a:endParaRPr lang="es-ES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Resultado de imagen para entidades public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9"/>
          <a:stretch/>
        </p:blipFill>
        <p:spPr bwMode="auto">
          <a:xfrm>
            <a:off x="339150" y="3701328"/>
            <a:ext cx="316654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859739" y="5165456"/>
            <a:ext cx="2612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Entidades públicas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Resultado de imagen para actividad turistic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40" y="2824051"/>
            <a:ext cx="2036863" cy="17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497128" y="3259141"/>
            <a:ext cx="2331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turística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10" descr="Imagen relacionad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7563"/>
          <a:stretch/>
        </p:blipFill>
        <p:spPr bwMode="auto">
          <a:xfrm>
            <a:off x="4572496" y="2567443"/>
            <a:ext cx="2639177" cy="1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13 Conector recto de flecha"/>
          <p:cNvCxnSpPr/>
          <p:nvPr/>
        </p:nvCxnSpPr>
        <p:spPr>
          <a:xfrm>
            <a:off x="3941181" y="2826421"/>
            <a:ext cx="444141" cy="4795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3858253" y="4005064"/>
            <a:ext cx="527069" cy="424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Flecha doblada hacia arriba"/>
          <p:cNvSpPr/>
          <p:nvPr/>
        </p:nvSpPr>
        <p:spPr>
          <a:xfrm>
            <a:off x="7380808" y="2348880"/>
            <a:ext cx="642994" cy="477541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9846355" y="2282583"/>
            <a:ext cx="0" cy="53227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H="1">
            <a:off x="10283307" y="4525230"/>
            <a:ext cx="476406" cy="4621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204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sustenta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4401" r="5040"/>
          <a:stretch/>
        </p:blipFill>
        <p:spPr bwMode="auto">
          <a:xfrm>
            <a:off x="-36017" y="-27384"/>
            <a:ext cx="12061329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70311" y="3415308"/>
            <a:ext cx="6048672" cy="344269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dirty="0" smtClean="0"/>
              <a:t>“Ser sustentable no es sólo lavar las culpas ni sólo cuidar el medio ambiente, sino ser socialmente justo, responsable con el ambiente y, por lo tanto, también económicamente viable”</a:t>
            </a:r>
          </a:p>
          <a:p>
            <a:pPr marL="0" indent="0" algn="r">
              <a:buNone/>
            </a:pPr>
            <a:r>
              <a:rPr lang="es-ES" b="1" dirty="0" smtClean="0"/>
              <a:t>Cecilia Goya de </a:t>
            </a:r>
            <a:r>
              <a:rPr lang="es-ES" b="1" dirty="0" err="1" smtClean="0"/>
              <a:t>Riviello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079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sultado de imagen para comens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34" y="4142815"/>
            <a:ext cx="2647606" cy="2236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recursos natura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37064" b="5488"/>
          <a:stretch/>
        </p:blipFill>
        <p:spPr bwMode="auto">
          <a:xfrm>
            <a:off x="-13863" y="1142296"/>
            <a:ext cx="2806787" cy="2286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116633"/>
            <a:ext cx="12025313" cy="75961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EE004F"/>
                </a:solidFill>
                <a:latin typeface="Elephant" panose="02020904090505020303" pitchFamily="18" charset="0"/>
                <a:cs typeface="Times New Roman" panose="02020603050405020304" pitchFamily="18" charset="0"/>
              </a:rPr>
              <a:t>OBJETIVO GENERAL</a:t>
            </a:r>
            <a:endParaRPr lang="es-ES" b="1" dirty="0">
              <a:solidFill>
                <a:srgbClr val="EE004F"/>
              </a:solidFill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Resultado de imagen para gastronom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51" y="1095039"/>
            <a:ext cx="2604289" cy="238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888" y="1052736"/>
            <a:ext cx="3810443" cy="322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Resultado de imagen para socioeconom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57" y="4110720"/>
            <a:ext cx="298101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check li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92" y="2514840"/>
            <a:ext cx="2808312" cy="23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Resultado de imagen para quito letra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0"/>
          <a:stretch/>
        </p:blipFill>
        <p:spPr bwMode="auto">
          <a:xfrm>
            <a:off x="7596832" y="4941168"/>
            <a:ext cx="4314499" cy="1751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ás"/>
          <p:cNvSpPr/>
          <p:nvPr/>
        </p:nvSpPr>
        <p:spPr>
          <a:xfrm>
            <a:off x="2082782" y="3263653"/>
            <a:ext cx="946980" cy="864096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lecha derecha"/>
          <p:cNvSpPr/>
          <p:nvPr/>
        </p:nvSpPr>
        <p:spPr>
          <a:xfrm>
            <a:off x="4271566" y="3446149"/>
            <a:ext cx="1231074" cy="4991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0" y="6309320"/>
            <a:ext cx="565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DE LA SOSTENIBILIDAD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848102" y="4221088"/>
            <a:ext cx="409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TURÍSTICO SOSTENIBLE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-21284" y="57323"/>
            <a:ext cx="12025313" cy="75961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smtClean="0">
                <a:solidFill>
                  <a:srgbClr val="EE004F"/>
                </a:solidFill>
                <a:latin typeface="Elephant" panose="02020904090505020303" pitchFamily="18" charset="0"/>
                <a:cs typeface="Times New Roman" panose="02020603050405020304" pitchFamily="18" charset="0"/>
              </a:rPr>
              <a:t>OBJETIVOS ESPECÍFICOS</a:t>
            </a:r>
            <a:endParaRPr lang="es-ES" sz="4800" b="1" dirty="0">
              <a:solidFill>
                <a:srgbClr val="EE004F"/>
              </a:solidFill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3606479"/>
              </p:ext>
            </p:extLst>
          </p:nvPr>
        </p:nvGraphicFramePr>
        <p:xfrm>
          <a:off x="266736" y="548680"/>
          <a:ext cx="11449272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82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754751250"/>
              </p:ext>
            </p:extLst>
          </p:nvPr>
        </p:nvGraphicFramePr>
        <p:xfrm>
          <a:off x="4814086" y="332656"/>
          <a:ext cx="6983197" cy="606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 descr="Resultado de imagen para cst costa rica"/>
          <p:cNvSpPr>
            <a:spLocks noChangeAspect="1" noChangeArrowheads="1"/>
          </p:cNvSpPr>
          <p:nvPr/>
        </p:nvSpPr>
        <p:spPr bwMode="auto">
          <a:xfrm>
            <a:off x="155575" y="-1347788"/>
            <a:ext cx="2936875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1052736"/>
            <a:ext cx="481408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Resultado de imagen para comunida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02" y="545082"/>
            <a:ext cx="1653299" cy="18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Resultado de imagen para comunida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FEFF1"/>
              </a:clrFrom>
              <a:clrTo>
                <a:srgbClr val="EF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75" y="5085184"/>
            <a:ext cx="2600133" cy="15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28747" y="413792"/>
            <a:ext cx="8468685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CAPÍTULO I</a:t>
            </a:r>
            <a:br>
              <a:rPr lang="es-E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s-E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MARCO TEÓRICO</a:t>
            </a:r>
            <a:endParaRPr lang="es-E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AutoShape 2" descr="Resultado de imagen para segundo muelle quito"/>
          <p:cNvSpPr>
            <a:spLocks noChangeAspect="1" noChangeArrowheads="1"/>
          </p:cNvSpPr>
          <p:nvPr/>
        </p:nvSpPr>
        <p:spPr bwMode="auto">
          <a:xfrm>
            <a:off x="155575" y="-1874838"/>
            <a:ext cx="58769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5" descr="Resultado de imagen para cocteles preparacion a la vista"/>
          <p:cNvSpPr>
            <a:spLocks noChangeAspect="1" noChangeArrowheads="1"/>
          </p:cNvSpPr>
          <p:nvPr/>
        </p:nvSpPr>
        <p:spPr bwMode="auto">
          <a:xfrm>
            <a:off x="155575" y="-1752600"/>
            <a:ext cx="6381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7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332656"/>
            <a:ext cx="1198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EE004F"/>
                </a:solidFill>
                <a:latin typeface="Elephant" panose="02020904090505020303" pitchFamily="18" charset="0"/>
                <a:cs typeface="Times New Roman" panose="02020603050405020304" pitchFamily="18" charset="0"/>
              </a:rPr>
              <a:t>DESARROLLO SOSTENIBLE</a:t>
            </a:r>
            <a:endParaRPr lang="es-ES" sz="4400" b="1" dirty="0">
              <a:solidFill>
                <a:srgbClr val="EE004F"/>
              </a:solidFill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231398995"/>
              </p:ext>
            </p:extLst>
          </p:nvPr>
        </p:nvGraphicFramePr>
        <p:xfrm>
          <a:off x="-324048" y="2564904"/>
          <a:ext cx="3578621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116022512"/>
              </p:ext>
            </p:extLst>
          </p:nvPr>
        </p:nvGraphicFramePr>
        <p:xfrm>
          <a:off x="3228354" y="2708920"/>
          <a:ext cx="544604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AutoShape 4" descr="Resultado de imagen para objetivos de desarrollo sostenible"/>
          <p:cNvSpPr>
            <a:spLocks noChangeAspect="1" noChangeArrowheads="1"/>
          </p:cNvSpPr>
          <p:nvPr/>
        </p:nvSpPr>
        <p:spPr bwMode="auto">
          <a:xfrm>
            <a:off x="155575" y="-2247900"/>
            <a:ext cx="7350125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8"/>
          <a:stretch/>
        </p:blipFill>
        <p:spPr bwMode="auto">
          <a:xfrm>
            <a:off x="8754587" y="3573016"/>
            <a:ext cx="309071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9579866" y="3060032"/>
            <a:ext cx="1440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</a:t>
            </a:r>
            <a:endParaRPr lang="es-E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 descr="Resultado de imagen para sostenibilidad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94" y="935816"/>
            <a:ext cx="4139332" cy="19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Resultado de imagen para sostenibilida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/>
          <a:stretch/>
        </p:blipFill>
        <p:spPr bwMode="auto">
          <a:xfrm>
            <a:off x="324024" y="1172863"/>
            <a:ext cx="2304681" cy="13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Resultado de imagen para ONU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52" y="1172863"/>
            <a:ext cx="3240360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3"/>
          <p:cNvGraphicFramePr/>
          <p:nvPr>
            <p:extLst>
              <p:ext uri="{D42A27DB-BD31-4B8C-83A1-F6EECF244321}">
                <p14:modId xmlns:p14="http://schemas.microsoft.com/office/powerpoint/2010/main" val="2207722532"/>
              </p:ext>
            </p:extLst>
          </p:nvPr>
        </p:nvGraphicFramePr>
        <p:xfrm>
          <a:off x="2520280" y="1052736"/>
          <a:ext cx="9901088" cy="5548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" y="116632"/>
            <a:ext cx="12025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EE004F"/>
                </a:solidFill>
                <a:latin typeface="Elephant" panose="02020904090505020303" pitchFamily="18" charset="0"/>
                <a:cs typeface="Times New Roman" panose="02020603050405020304" pitchFamily="18" charset="0"/>
              </a:rPr>
              <a:t>MARCO REFERENCIAL</a:t>
            </a:r>
            <a:endParaRPr lang="es-ES" sz="4400" b="1" dirty="0">
              <a:solidFill>
                <a:srgbClr val="EE004F"/>
              </a:solidFill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Resultado de imagen para comens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4291009"/>
            <a:ext cx="2647606" cy="2236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recursos natural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37064" b="5488"/>
          <a:stretch/>
        </p:blipFill>
        <p:spPr bwMode="auto">
          <a:xfrm>
            <a:off x="1" y="1772816"/>
            <a:ext cx="2806787" cy="2286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gastronom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16" y="774283"/>
            <a:ext cx="2604289" cy="238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esultado de imagen para socioeconomi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76" y="4698000"/>
            <a:ext cx="298101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hincheta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</a:themeOverride>
</file>

<file path=ppt/theme/themeOverride2.xml><?xml version="1.0" encoding="utf-8"?>
<a:themeOverride xmlns:a="http://schemas.openxmlformats.org/drawingml/2006/main">
  <a:clrScheme name="Orige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3.xml><?xml version="1.0" encoding="utf-8"?>
<a:themeOverride xmlns:a="http://schemas.openxmlformats.org/drawingml/2006/main">
  <a:clrScheme name="Brío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4.xml><?xml version="1.0" encoding="utf-8"?>
<a:themeOverride xmlns:a="http://schemas.openxmlformats.org/drawingml/2006/main">
  <a:clrScheme name="Opulento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5.xml><?xml version="1.0" encoding="utf-8"?>
<a:themeOverride xmlns:a="http://schemas.openxmlformats.org/drawingml/2006/main">
  <a:clrScheme name="Compuesto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ppt/theme/themeOverride6.xml><?xml version="1.0" encoding="utf-8"?>
<a:themeOverride xmlns:a="http://schemas.openxmlformats.org/drawingml/2006/main">
  <a:clrScheme name="Forma de onda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7.xml><?xml version="1.0" encoding="utf-8"?>
<a:themeOverride xmlns:a="http://schemas.openxmlformats.org/drawingml/2006/main">
  <a:clrScheme name="Transmisión de listas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8.xml><?xml version="1.0" encoding="utf-8"?>
<a:themeOverride xmlns:a="http://schemas.openxmlformats.org/drawingml/2006/main">
  <a:clrScheme name="Brío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9.xml><?xml version="1.0" encoding="utf-8"?>
<a:themeOverride xmlns:a="http://schemas.openxmlformats.org/drawingml/2006/main">
  <a:clrScheme name="Forma de onda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931</Words>
  <Application>Microsoft Office PowerPoint</Application>
  <PresentationFormat>Personalizado</PresentationFormat>
  <Paragraphs>231</Paragraphs>
  <Slides>34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 MARCO TEÓRICO</vt:lpstr>
      <vt:lpstr>Presentación de PowerPoint</vt:lpstr>
      <vt:lpstr>Presentación de PowerPoint</vt:lpstr>
      <vt:lpstr>CAPÍTULO II MARCO METODOLÓGICO</vt:lpstr>
      <vt:lpstr>Presentación de PowerPoint</vt:lpstr>
      <vt:lpstr>Presentación de PowerPoint</vt:lpstr>
      <vt:lpstr>CAPÍTULO III 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IV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Frank</dc:creator>
  <cp:lastModifiedBy>Frank</cp:lastModifiedBy>
  <cp:revision>108</cp:revision>
  <dcterms:created xsi:type="dcterms:W3CDTF">2017-12-07T15:22:22Z</dcterms:created>
  <dcterms:modified xsi:type="dcterms:W3CDTF">2017-12-11T16:44:02Z</dcterms:modified>
</cp:coreProperties>
</file>