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257" r:id="rId2"/>
    <p:sldId id="258" r:id="rId3"/>
    <p:sldId id="333" r:id="rId4"/>
    <p:sldId id="259" r:id="rId5"/>
    <p:sldId id="341" r:id="rId6"/>
    <p:sldId id="378" r:id="rId7"/>
    <p:sldId id="379" r:id="rId8"/>
    <p:sldId id="380" r:id="rId9"/>
    <p:sldId id="383" r:id="rId10"/>
    <p:sldId id="342" r:id="rId11"/>
    <p:sldId id="334" r:id="rId12"/>
    <p:sldId id="267" r:id="rId13"/>
    <p:sldId id="366" r:id="rId14"/>
    <p:sldId id="343" r:id="rId15"/>
    <p:sldId id="344" r:id="rId16"/>
    <p:sldId id="367" r:id="rId17"/>
    <p:sldId id="368" r:id="rId18"/>
    <p:sldId id="369" r:id="rId19"/>
    <p:sldId id="370" r:id="rId20"/>
    <p:sldId id="371" r:id="rId21"/>
    <p:sldId id="373" r:id="rId22"/>
    <p:sldId id="384" r:id="rId23"/>
    <p:sldId id="375" r:id="rId24"/>
    <p:sldId id="385" r:id="rId25"/>
    <p:sldId id="386" r:id="rId26"/>
    <p:sldId id="387" r:id="rId27"/>
    <p:sldId id="388" r:id="rId28"/>
    <p:sldId id="352" r:id="rId29"/>
    <p:sldId id="391" r:id="rId30"/>
    <p:sldId id="374" r:id="rId31"/>
    <p:sldId id="345" r:id="rId32"/>
    <p:sldId id="346" r:id="rId33"/>
    <p:sldId id="348" r:id="rId34"/>
    <p:sldId id="349" r:id="rId35"/>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5A6A"/>
    <a:srgbClr val="B3BBC6"/>
    <a:srgbClr val="4C5A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Estilo temático 2 - Énfasis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A111915-BE36-4E01-A7E5-04B1672EAD32}" styleName="Estilo claro 2 - Acento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12C8C85-51F0-491E-9774-3900AFEF0FD7}" styleName="Estilo claro 2 - Acento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5202B0CA-FC54-4496-8BCA-5EF66A818D29}" styleName="Estilo oscuro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Estilo cl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Estilo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333" autoAdjust="0"/>
    <p:restoredTop sz="86620"/>
  </p:normalViewPr>
  <p:slideViewPr>
    <p:cSldViewPr snapToGrid="0">
      <p:cViewPr varScale="1">
        <p:scale>
          <a:sx n="64" d="100"/>
          <a:sy n="64" d="100"/>
        </p:scale>
        <p:origin x="384" y="60"/>
      </p:cViewPr>
      <p:guideLst/>
    </p:cSldViewPr>
  </p:slideViewPr>
  <p:notesTextViewPr>
    <p:cViewPr>
      <p:scale>
        <a:sx n="3" d="2"/>
        <a:sy n="3" d="2"/>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61F2FC-F2AB-4DE3-98B0-886576B4E2C6}" type="doc">
      <dgm:prSet loTypeId="urn:microsoft.com/office/officeart/2005/8/layout/hierarchy3" loCatId="list" qsTypeId="urn:microsoft.com/office/officeart/2005/8/quickstyle/simple1" qsCatId="simple" csTypeId="urn:microsoft.com/office/officeart/2005/8/colors/colorful4" csCatId="colorful" phldr="1"/>
      <dgm:spPr/>
      <dgm:t>
        <a:bodyPr/>
        <a:lstStyle/>
        <a:p>
          <a:endParaRPr lang="es-ES"/>
        </a:p>
      </dgm:t>
    </dgm:pt>
    <dgm:pt modelId="{CB9964DC-5E01-4879-9733-CDEE2AB1D1F7}">
      <dgm:prSet phldrT="[Texto]"/>
      <dgm:spPr>
        <a:solidFill>
          <a:srgbClr val="4C5A6A"/>
        </a:solidFill>
      </dgm:spPr>
      <dgm:t>
        <a:bodyPr/>
        <a:lstStyle/>
        <a:p>
          <a:r>
            <a:rPr lang="es-EC" b="1" noProof="0" dirty="0" smtClean="0"/>
            <a:t>Contenido</a:t>
          </a:r>
          <a:endParaRPr lang="es-EC" b="1" noProof="0" dirty="0"/>
        </a:p>
      </dgm:t>
    </dgm:pt>
    <dgm:pt modelId="{5760939A-00E0-4E0F-82AC-14F95E0A4A90}" type="parTrans" cxnId="{E5DF4D7B-2998-4040-B309-23173E1132D4}">
      <dgm:prSet/>
      <dgm:spPr/>
      <dgm:t>
        <a:bodyPr/>
        <a:lstStyle/>
        <a:p>
          <a:endParaRPr lang="es-ES" b="1"/>
        </a:p>
      </dgm:t>
    </dgm:pt>
    <dgm:pt modelId="{2BAB4B72-4C27-47D9-A895-24F30C6A71EC}" type="sibTrans" cxnId="{E5DF4D7B-2998-4040-B309-23173E1132D4}">
      <dgm:prSet/>
      <dgm:spPr/>
      <dgm:t>
        <a:bodyPr/>
        <a:lstStyle/>
        <a:p>
          <a:endParaRPr lang="es-ES" b="1"/>
        </a:p>
      </dgm:t>
    </dgm:pt>
    <dgm:pt modelId="{D0D20E71-FED1-4623-8034-D329000238BD}">
      <dgm:prSet phldrT="[Texto]">
        <dgm:style>
          <a:lnRef idx="2">
            <a:schemeClr val="accent5"/>
          </a:lnRef>
          <a:fillRef idx="1">
            <a:schemeClr val="lt1"/>
          </a:fillRef>
          <a:effectRef idx="0">
            <a:schemeClr val="accent5"/>
          </a:effectRef>
          <a:fontRef idx="minor">
            <a:schemeClr val="dk1"/>
          </a:fontRef>
        </dgm:style>
      </dgm:prSet>
      <dgm:spPr/>
      <dgm:t>
        <a:bodyPr/>
        <a:lstStyle/>
        <a:p>
          <a:r>
            <a:rPr lang="en-US" b="1" dirty="0"/>
            <a:t>INTRODUCCIÓN</a:t>
          </a:r>
          <a:endParaRPr lang="es-ES" b="1" dirty="0"/>
        </a:p>
      </dgm:t>
    </dgm:pt>
    <dgm:pt modelId="{4349BE00-98CD-4A0C-8970-0800DCF0B510}" type="parTrans" cxnId="{2B3E0B88-707A-418B-AA63-FD88251C59CD}">
      <dgm:prSet/>
      <dgm:spPr/>
      <dgm:t>
        <a:bodyPr/>
        <a:lstStyle/>
        <a:p>
          <a:endParaRPr lang="es-ES" b="1"/>
        </a:p>
      </dgm:t>
    </dgm:pt>
    <dgm:pt modelId="{9E3869D8-A7FD-4027-8D69-6E2073D34B18}" type="sibTrans" cxnId="{2B3E0B88-707A-418B-AA63-FD88251C59CD}">
      <dgm:prSet/>
      <dgm:spPr/>
      <dgm:t>
        <a:bodyPr/>
        <a:lstStyle/>
        <a:p>
          <a:endParaRPr lang="es-ES" b="1"/>
        </a:p>
      </dgm:t>
    </dgm:pt>
    <dgm:pt modelId="{C718ADCF-EE16-40A9-92E0-023D415A390D}">
      <dgm:prSet phldrT="[Texto]">
        <dgm:style>
          <a:lnRef idx="2">
            <a:schemeClr val="accent5"/>
          </a:lnRef>
          <a:fillRef idx="1">
            <a:schemeClr val="lt1"/>
          </a:fillRef>
          <a:effectRef idx="0">
            <a:schemeClr val="accent5"/>
          </a:effectRef>
          <a:fontRef idx="minor">
            <a:schemeClr val="dk1"/>
          </a:fontRef>
        </dgm:style>
      </dgm:prSet>
      <dgm:spPr/>
      <dgm:t>
        <a:bodyPr/>
        <a:lstStyle/>
        <a:p>
          <a:pPr algn="ctr"/>
          <a:r>
            <a:rPr lang="en-US" b="1" dirty="0"/>
            <a:t>ESTADO DEL ARTE</a:t>
          </a:r>
          <a:endParaRPr lang="es-ES" b="1" dirty="0"/>
        </a:p>
      </dgm:t>
    </dgm:pt>
    <dgm:pt modelId="{6114FBC9-8357-44C8-835B-83E4DB75B6AA}" type="sibTrans" cxnId="{26837CF1-B42E-4157-BF55-0812B75BD343}">
      <dgm:prSet/>
      <dgm:spPr/>
      <dgm:t>
        <a:bodyPr/>
        <a:lstStyle/>
        <a:p>
          <a:endParaRPr lang="es-ES" b="1"/>
        </a:p>
      </dgm:t>
    </dgm:pt>
    <dgm:pt modelId="{300571DF-0E8D-4A75-B42A-9E0E27DF9B85}" type="parTrans" cxnId="{26837CF1-B42E-4157-BF55-0812B75BD343}">
      <dgm:prSet/>
      <dgm:spPr/>
      <dgm:t>
        <a:bodyPr/>
        <a:lstStyle/>
        <a:p>
          <a:endParaRPr lang="es-ES" b="1"/>
        </a:p>
      </dgm:t>
    </dgm:pt>
    <dgm:pt modelId="{899E1ADC-A5F1-4A73-A31F-1C0AD6641338}">
      <dgm:prSet phldrT="[Texto]"/>
      <dgm:spPr/>
      <dgm:t>
        <a:bodyPr/>
        <a:lstStyle/>
        <a:p>
          <a:r>
            <a:rPr lang="es-ES" b="1" dirty="0" smtClean="0"/>
            <a:t>CONCLUSIONES</a:t>
          </a:r>
          <a:endParaRPr lang="es-ES" b="1" dirty="0"/>
        </a:p>
      </dgm:t>
    </dgm:pt>
    <dgm:pt modelId="{301A0A74-2343-4CEA-B863-2D371450EB06}" type="parTrans" cxnId="{38EF3CBF-FFD4-4DFD-A0C5-BDEF04B894C9}">
      <dgm:prSet/>
      <dgm:spPr/>
      <dgm:t>
        <a:bodyPr/>
        <a:lstStyle/>
        <a:p>
          <a:endParaRPr lang="es-EC" b="1"/>
        </a:p>
      </dgm:t>
    </dgm:pt>
    <dgm:pt modelId="{D76A1907-7230-4637-ADB0-84303BAF03B8}" type="sibTrans" cxnId="{38EF3CBF-FFD4-4DFD-A0C5-BDEF04B894C9}">
      <dgm:prSet/>
      <dgm:spPr/>
      <dgm:t>
        <a:bodyPr/>
        <a:lstStyle/>
        <a:p>
          <a:endParaRPr lang="es-EC" b="1"/>
        </a:p>
      </dgm:t>
    </dgm:pt>
    <dgm:pt modelId="{F4EB093E-21C5-4139-8FCF-54E310F1C285}">
      <dgm:prSet phldrT="[Texto]">
        <dgm:style>
          <a:lnRef idx="2">
            <a:schemeClr val="accent5"/>
          </a:lnRef>
          <a:fillRef idx="1">
            <a:schemeClr val="lt1"/>
          </a:fillRef>
          <a:effectRef idx="0">
            <a:schemeClr val="accent5"/>
          </a:effectRef>
          <a:fontRef idx="minor">
            <a:schemeClr val="dk1"/>
          </a:fontRef>
        </dgm:style>
      </dgm:prSet>
      <dgm:spPr/>
      <dgm:t>
        <a:bodyPr/>
        <a:lstStyle/>
        <a:p>
          <a:pPr algn="ctr"/>
          <a:r>
            <a:rPr lang="es-ES" b="1" dirty="0" smtClean="0"/>
            <a:t>RECONOCIMIENTO</a:t>
          </a:r>
          <a:r>
            <a:rPr lang="es-ES" b="1" baseline="0" dirty="0" smtClean="0"/>
            <a:t> DE SEÑALES DE T</a:t>
          </a:r>
          <a:r>
            <a:rPr lang="es-ES_tradnl" b="1" baseline="0" dirty="0" smtClean="0"/>
            <a:t>RÁNSITO REGULATORIAS DEL ECUADOR</a:t>
          </a:r>
          <a:endParaRPr lang="es-ES" b="1" dirty="0"/>
        </a:p>
      </dgm:t>
    </dgm:pt>
    <dgm:pt modelId="{74658A8D-AC09-452E-8F22-CBA178F2C2B7}" type="parTrans" cxnId="{11495C2B-1554-4C1B-AD0D-BD05138C72B7}">
      <dgm:prSet/>
      <dgm:spPr/>
      <dgm:t>
        <a:bodyPr/>
        <a:lstStyle/>
        <a:p>
          <a:endParaRPr lang="es-EC" b="1"/>
        </a:p>
      </dgm:t>
    </dgm:pt>
    <dgm:pt modelId="{72B0EBDD-DB63-43A2-BF8E-69974B0DC2C7}" type="sibTrans" cxnId="{11495C2B-1554-4C1B-AD0D-BD05138C72B7}">
      <dgm:prSet/>
      <dgm:spPr/>
      <dgm:t>
        <a:bodyPr/>
        <a:lstStyle/>
        <a:p>
          <a:endParaRPr lang="es-EC" b="1"/>
        </a:p>
      </dgm:t>
    </dgm:pt>
    <dgm:pt modelId="{0513EB34-D5DA-481B-ABF2-86E7A749B019}">
      <dgm:prSet phldrT="[Texto]">
        <dgm:style>
          <a:lnRef idx="2">
            <a:schemeClr val="accent5"/>
          </a:lnRef>
          <a:fillRef idx="1">
            <a:schemeClr val="lt1"/>
          </a:fillRef>
          <a:effectRef idx="0">
            <a:schemeClr val="accent5"/>
          </a:effectRef>
          <a:fontRef idx="minor">
            <a:schemeClr val="dk1"/>
          </a:fontRef>
        </dgm:style>
      </dgm:prSet>
      <dgm:spPr/>
      <dgm:t>
        <a:bodyPr/>
        <a:lstStyle/>
        <a:p>
          <a:r>
            <a:rPr lang="en-US" b="1" dirty="0"/>
            <a:t>PRUEBAS Y </a:t>
          </a:r>
          <a:r>
            <a:rPr lang="en-US" b="1" dirty="0" smtClean="0"/>
            <a:t>RESULTADOS</a:t>
          </a:r>
          <a:endParaRPr lang="es-ES" b="1" dirty="0"/>
        </a:p>
      </dgm:t>
    </dgm:pt>
    <dgm:pt modelId="{DB70EF1C-821B-478A-8ABD-9953864A03C7}" type="parTrans" cxnId="{4D96F5A6-909E-4A72-A717-ADBD82D114D9}">
      <dgm:prSet/>
      <dgm:spPr/>
      <dgm:t>
        <a:bodyPr/>
        <a:lstStyle/>
        <a:p>
          <a:endParaRPr lang="es-ES" b="1"/>
        </a:p>
      </dgm:t>
    </dgm:pt>
    <dgm:pt modelId="{005B4B39-BFCB-4D6A-B6B0-DE43D8DE53C6}" type="sibTrans" cxnId="{4D96F5A6-909E-4A72-A717-ADBD82D114D9}">
      <dgm:prSet/>
      <dgm:spPr/>
      <dgm:t>
        <a:bodyPr/>
        <a:lstStyle/>
        <a:p>
          <a:endParaRPr lang="es-ES" b="1"/>
        </a:p>
      </dgm:t>
    </dgm:pt>
    <dgm:pt modelId="{75D8DDDB-37A2-451F-84D1-A9ACAD074391}">
      <dgm:prSet phldrT="[Texto]">
        <dgm:style>
          <a:lnRef idx="2">
            <a:schemeClr val="accent5"/>
          </a:lnRef>
          <a:fillRef idx="1">
            <a:schemeClr val="lt1"/>
          </a:fillRef>
          <a:effectRef idx="0">
            <a:schemeClr val="accent5"/>
          </a:effectRef>
          <a:fontRef idx="minor">
            <a:schemeClr val="dk1"/>
          </a:fontRef>
        </dgm:style>
      </dgm:prSet>
      <dgm:spPr/>
      <dgm:t>
        <a:bodyPr/>
        <a:lstStyle/>
        <a:p>
          <a:r>
            <a:rPr lang="en-US" b="1" dirty="0"/>
            <a:t>OBJETIVOS</a:t>
          </a:r>
          <a:endParaRPr lang="es-ES" b="1" dirty="0"/>
        </a:p>
      </dgm:t>
    </dgm:pt>
    <dgm:pt modelId="{1BC09EBB-BF76-4E79-9071-C7578C102458}" type="parTrans" cxnId="{96CFDFAB-308E-4E8A-8A44-3576111B6917}">
      <dgm:prSet/>
      <dgm:spPr/>
      <dgm:t>
        <a:bodyPr/>
        <a:lstStyle/>
        <a:p>
          <a:endParaRPr lang="es-ES"/>
        </a:p>
      </dgm:t>
    </dgm:pt>
    <dgm:pt modelId="{CE854DC7-8D07-469E-B7AE-44D85115F487}" type="sibTrans" cxnId="{96CFDFAB-308E-4E8A-8A44-3576111B6917}">
      <dgm:prSet/>
      <dgm:spPr/>
      <dgm:t>
        <a:bodyPr/>
        <a:lstStyle/>
        <a:p>
          <a:endParaRPr lang="es-ES"/>
        </a:p>
      </dgm:t>
    </dgm:pt>
    <dgm:pt modelId="{D433476B-D68D-4328-ADAC-B2895D3D50CF}" type="pres">
      <dgm:prSet presAssocID="{7061F2FC-F2AB-4DE3-98B0-886576B4E2C6}" presName="diagram" presStyleCnt="0">
        <dgm:presLayoutVars>
          <dgm:chPref val="1"/>
          <dgm:dir/>
          <dgm:animOne val="branch"/>
          <dgm:animLvl val="lvl"/>
          <dgm:resizeHandles/>
        </dgm:presLayoutVars>
      </dgm:prSet>
      <dgm:spPr/>
      <dgm:t>
        <a:bodyPr/>
        <a:lstStyle/>
        <a:p>
          <a:endParaRPr lang="es-EC"/>
        </a:p>
      </dgm:t>
    </dgm:pt>
    <dgm:pt modelId="{1E58A3BC-F1F7-40EE-89AA-32E802ED4BF7}" type="pres">
      <dgm:prSet presAssocID="{CB9964DC-5E01-4879-9733-CDEE2AB1D1F7}" presName="root" presStyleCnt="0"/>
      <dgm:spPr/>
      <dgm:t>
        <a:bodyPr/>
        <a:lstStyle/>
        <a:p>
          <a:endParaRPr lang="es-ES"/>
        </a:p>
      </dgm:t>
    </dgm:pt>
    <dgm:pt modelId="{D21DF85A-45CA-4CE0-B0ED-CF4615475EE0}" type="pres">
      <dgm:prSet presAssocID="{CB9964DC-5E01-4879-9733-CDEE2AB1D1F7}" presName="rootComposite" presStyleCnt="0"/>
      <dgm:spPr/>
      <dgm:t>
        <a:bodyPr/>
        <a:lstStyle/>
        <a:p>
          <a:endParaRPr lang="es-ES"/>
        </a:p>
      </dgm:t>
    </dgm:pt>
    <dgm:pt modelId="{ECB1CA3E-26B8-4A39-AEF8-6F06E506D3C7}" type="pres">
      <dgm:prSet presAssocID="{CB9964DC-5E01-4879-9733-CDEE2AB1D1F7}" presName="rootText" presStyleLbl="node1" presStyleIdx="0" presStyleCnt="1" custScaleX="612257"/>
      <dgm:spPr/>
      <dgm:t>
        <a:bodyPr/>
        <a:lstStyle/>
        <a:p>
          <a:endParaRPr lang="es-EC"/>
        </a:p>
      </dgm:t>
    </dgm:pt>
    <dgm:pt modelId="{C7DDC059-89DD-4F99-A10D-9C975D60C8D8}" type="pres">
      <dgm:prSet presAssocID="{CB9964DC-5E01-4879-9733-CDEE2AB1D1F7}" presName="rootConnector" presStyleLbl="node1" presStyleIdx="0" presStyleCnt="1"/>
      <dgm:spPr/>
      <dgm:t>
        <a:bodyPr/>
        <a:lstStyle/>
        <a:p>
          <a:endParaRPr lang="es-EC"/>
        </a:p>
      </dgm:t>
    </dgm:pt>
    <dgm:pt modelId="{F784BE88-3DB9-4E87-AFCA-2ED0BF00DEA1}" type="pres">
      <dgm:prSet presAssocID="{CB9964DC-5E01-4879-9733-CDEE2AB1D1F7}" presName="childShape" presStyleCnt="0"/>
      <dgm:spPr/>
      <dgm:t>
        <a:bodyPr/>
        <a:lstStyle/>
        <a:p>
          <a:endParaRPr lang="es-ES"/>
        </a:p>
      </dgm:t>
    </dgm:pt>
    <dgm:pt modelId="{6453487C-0FAF-4B32-BD10-ECD1ABD7E947}" type="pres">
      <dgm:prSet presAssocID="{4349BE00-98CD-4A0C-8970-0800DCF0B510}" presName="Name13" presStyleLbl="parChTrans1D2" presStyleIdx="0" presStyleCnt="6"/>
      <dgm:spPr/>
      <dgm:t>
        <a:bodyPr/>
        <a:lstStyle/>
        <a:p>
          <a:endParaRPr lang="es-EC"/>
        </a:p>
      </dgm:t>
    </dgm:pt>
    <dgm:pt modelId="{45B98A4A-0B6D-4F48-B74E-847DD2F0977C}" type="pres">
      <dgm:prSet presAssocID="{D0D20E71-FED1-4623-8034-D329000238BD}" presName="childText" presStyleLbl="bgAcc1" presStyleIdx="0" presStyleCnt="6" custScaleX="739626" custScaleY="95946">
        <dgm:presLayoutVars>
          <dgm:bulletEnabled val="1"/>
        </dgm:presLayoutVars>
      </dgm:prSet>
      <dgm:spPr/>
      <dgm:t>
        <a:bodyPr/>
        <a:lstStyle/>
        <a:p>
          <a:endParaRPr lang="es-EC"/>
        </a:p>
      </dgm:t>
    </dgm:pt>
    <dgm:pt modelId="{35F1FABA-4DA8-402B-A11D-DF4245849B69}" type="pres">
      <dgm:prSet presAssocID="{1BC09EBB-BF76-4E79-9071-C7578C102458}" presName="Name13" presStyleLbl="parChTrans1D2" presStyleIdx="1" presStyleCnt="6"/>
      <dgm:spPr/>
      <dgm:t>
        <a:bodyPr/>
        <a:lstStyle/>
        <a:p>
          <a:endParaRPr lang="es-EC"/>
        </a:p>
      </dgm:t>
    </dgm:pt>
    <dgm:pt modelId="{BD58ED50-4D23-4BC6-9E32-1D34C79EE57B}" type="pres">
      <dgm:prSet presAssocID="{75D8DDDB-37A2-451F-84D1-A9ACAD074391}" presName="childText" presStyleLbl="bgAcc1" presStyleIdx="1" presStyleCnt="6" custScaleX="739626" custScaleY="95946">
        <dgm:presLayoutVars>
          <dgm:bulletEnabled val="1"/>
        </dgm:presLayoutVars>
      </dgm:prSet>
      <dgm:spPr/>
      <dgm:t>
        <a:bodyPr/>
        <a:lstStyle/>
        <a:p>
          <a:endParaRPr lang="es-EC"/>
        </a:p>
      </dgm:t>
    </dgm:pt>
    <dgm:pt modelId="{2A81AC24-19E8-4B05-BE18-7F7DC22883F5}" type="pres">
      <dgm:prSet presAssocID="{300571DF-0E8D-4A75-B42A-9E0E27DF9B85}" presName="Name13" presStyleLbl="parChTrans1D2" presStyleIdx="2" presStyleCnt="6"/>
      <dgm:spPr/>
      <dgm:t>
        <a:bodyPr/>
        <a:lstStyle/>
        <a:p>
          <a:endParaRPr lang="es-EC"/>
        </a:p>
      </dgm:t>
    </dgm:pt>
    <dgm:pt modelId="{7210391E-D0BA-4B05-BC9D-4C5F7A7038B2}" type="pres">
      <dgm:prSet presAssocID="{C718ADCF-EE16-40A9-92E0-023D415A390D}" presName="childText" presStyleLbl="bgAcc1" presStyleIdx="2" presStyleCnt="6" custScaleX="739626" custScaleY="95946">
        <dgm:presLayoutVars>
          <dgm:bulletEnabled val="1"/>
        </dgm:presLayoutVars>
      </dgm:prSet>
      <dgm:spPr/>
      <dgm:t>
        <a:bodyPr/>
        <a:lstStyle/>
        <a:p>
          <a:endParaRPr lang="es-EC"/>
        </a:p>
      </dgm:t>
    </dgm:pt>
    <dgm:pt modelId="{ECDF50E7-CCAC-456E-B9F0-5ABD526BF572}" type="pres">
      <dgm:prSet presAssocID="{74658A8D-AC09-452E-8F22-CBA178F2C2B7}" presName="Name13" presStyleLbl="parChTrans1D2" presStyleIdx="3" presStyleCnt="6"/>
      <dgm:spPr/>
      <dgm:t>
        <a:bodyPr/>
        <a:lstStyle/>
        <a:p>
          <a:endParaRPr lang="es-EC"/>
        </a:p>
      </dgm:t>
    </dgm:pt>
    <dgm:pt modelId="{379E2B2E-9626-44E6-AF13-BBAEBF27DC1D}" type="pres">
      <dgm:prSet presAssocID="{F4EB093E-21C5-4139-8FCF-54E310F1C285}" presName="childText" presStyleLbl="bgAcc1" presStyleIdx="3" presStyleCnt="6" custScaleX="739626">
        <dgm:presLayoutVars>
          <dgm:bulletEnabled val="1"/>
        </dgm:presLayoutVars>
      </dgm:prSet>
      <dgm:spPr/>
      <dgm:t>
        <a:bodyPr/>
        <a:lstStyle/>
        <a:p>
          <a:endParaRPr lang="es-EC"/>
        </a:p>
      </dgm:t>
    </dgm:pt>
    <dgm:pt modelId="{0DB85963-05E1-4BEC-A86D-23D37A89EA1A}" type="pres">
      <dgm:prSet presAssocID="{DB70EF1C-821B-478A-8ABD-9953864A03C7}" presName="Name13" presStyleLbl="parChTrans1D2" presStyleIdx="4" presStyleCnt="6"/>
      <dgm:spPr/>
      <dgm:t>
        <a:bodyPr/>
        <a:lstStyle/>
        <a:p>
          <a:endParaRPr lang="es-EC"/>
        </a:p>
      </dgm:t>
    </dgm:pt>
    <dgm:pt modelId="{81922897-FF90-4EFE-BA12-6BCDCF62FBC8}" type="pres">
      <dgm:prSet presAssocID="{0513EB34-D5DA-481B-ABF2-86E7A749B019}" presName="childText" presStyleLbl="bgAcc1" presStyleIdx="4" presStyleCnt="6" custScaleX="739626">
        <dgm:presLayoutVars>
          <dgm:bulletEnabled val="1"/>
        </dgm:presLayoutVars>
      </dgm:prSet>
      <dgm:spPr/>
      <dgm:t>
        <a:bodyPr/>
        <a:lstStyle/>
        <a:p>
          <a:endParaRPr lang="es-EC"/>
        </a:p>
      </dgm:t>
    </dgm:pt>
    <dgm:pt modelId="{9AE03B5F-E219-44EB-8852-1481FA39A4B8}" type="pres">
      <dgm:prSet presAssocID="{301A0A74-2343-4CEA-B863-2D371450EB06}" presName="Name13" presStyleLbl="parChTrans1D2" presStyleIdx="5" presStyleCnt="6"/>
      <dgm:spPr/>
      <dgm:t>
        <a:bodyPr/>
        <a:lstStyle/>
        <a:p>
          <a:endParaRPr lang="es-EC"/>
        </a:p>
      </dgm:t>
    </dgm:pt>
    <dgm:pt modelId="{81DAE338-0459-41E0-8F32-4D9341A91329}" type="pres">
      <dgm:prSet presAssocID="{899E1ADC-A5F1-4A73-A31F-1C0AD6641338}" presName="childText" presStyleLbl="bgAcc1" presStyleIdx="5" presStyleCnt="6" custScaleX="739626" custScaleY="95946">
        <dgm:presLayoutVars>
          <dgm:bulletEnabled val="1"/>
        </dgm:presLayoutVars>
      </dgm:prSet>
      <dgm:spPr/>
      <dgm:t>
        <a:bodyPr/>
        <a:lstStyle/>
        <a:p>
          <a:endParaRPr lang="es-EC"/>
        </a:p>
      </dgm:t>
    </dgm:pt>
  </dgm:ptLst>
  <dgm:cxnLst>
    <dgm:cxn modelId="{98E8867E-E4D6-4C2D-803A-3DEABACD181B}" type="presOf" srcId="{F4EB093E-21C5-4139-8FCF-54E310F1C285}" destId="{379E2B2E-9626-44E6-AF13-BBAEBF27DC1D}" srcOrd="0" destOrd="0" presId="urn:microsoft.com/office/officeart/2005/8/layout/hierarchy3"/>
    <dgm:cxn modelId="{53F6DAF6-674F-416F-891A-72B3516190A6}" type="presOf" srcId="{300571DF-0E8D-4A75-B42A-9E0E27DF9B85}" destId="{2A81AC24-19E8-4B05-BE18-7F7DC22883F5}" srcOrd="0" destOrd="0" presId="urn:microsoft.com/office/officeart/2005/8/layout/hierarchy3"/>
    <dgm:cxn modelId="{4D96F5A6-909E-4A72-A717-ADBD82D114D9}" srcId="{CB9964DC-5E01-4879-9733-CDEE2AB1D1F7}" destId="{0513EB34-D5DA-481B-ABF2-86E7A749B019}" srcOrd="4" destOrd="0" parTransId="{DB70EF1C-821B-478A-8ABD-9953864A03C7}" sibTransId="{005B4B39-BFCB-4D6A-B6B0-DE43D8DE53C6}"/>
    <dgm:cxn modelId="{992FDE42-3820-466A-89E1-EB08DD703A1E}" type="presOf" srcId="{4349BE00-98CD-4A0C-8970-0800DCF0B510}" destId="{6453487C-0FAF-4B32-BD10-ECD1ABD7E947}" srcOrd="0" destOrd="0" presId="urn:microsoft.com/office/officeart/2005/8/layout/hierarchy3"/>
    <dgm:cxn modelId="{DD29CCD4-2652-487B-9BDD-877F7B112801}" type="presOf" srcId="{C718ADCF-EE16-40A9-92E0-023D415A390D}" destId="{7210391E-D0BA-4B05-BC9D-4C5F7A7038B2}" srcOrd="0" destOrd="0" presId="urn:microsoft.com/office/officeart/2005/8/layout/hierarchy3"/>
    <dgm:cxn modelId="{E1CF7E9D-2B8F-4F8E-90E0-6E9EB0DDE394}" type="presOf" srcId="{CB9964DC-5E01-4879-9733-CDEE2AB1D1F7}" destId="{ECB1CA3E-26B8-4A39-AEF8-6F06E506D3C7}" srcOrd="0" destOrd="0" presId="urn:microsoft.com/office/officeart/2005/8/layout/hierarchy3"/>
    <dgm:cxn modelId="{79379012-919C-4095-BAA5-3A8674CBAACA}" type="presOf" srcId="{7061F2FC-F2AB-4DE3-98B0-886576B4E2C6}" destId="{D433476B-D68D-4328-ADAC-B2895D3D50CF}" srcOrd="0" destOrd="0" presId="urn:microsoft.com/office/officeart/2005/8/layout/hierarchy3"/>
    <dgm:cxn modelId="{11495C2B-1554-4C1B-AD0D-BD05138C72B7}" srcId="{CB9964DC-5E01-4879-9733-CDEE2AB1D1F7}" destId="{F4EB093E-21C5-4139-8FCF-54E310F1C285}" srcOrd="3" destOrd="0" parTransId="{74658A8D-AC09-452E-8F22-CBA178F2C2B7}" sibTransId="{72B0EBDD-DB63-43A2-BF8E-69974B0DC2C7}"/>
    <dgm:cxn modelId="{1A9E85CB-3AF2-43F6-BACB-591A72D9228F}" type="presOf" srcId="{0513EB34-D5DA-481B-ABF2-86E7A749B019}" destId="{81922897-FF90-4EFE-BA12-6BCDCF62FBC8}" srcOrd="0" destOrd="0" presId="urn:microsoft.com/office/officeart/2005/8/layout/hierarchy3"/>
    <dgm:cxn modelId="{E5DF4D7B-2998-4040-B309-23173E1132D4}" srcId="{7061F2FC-F2AB-4DE3-98B0-886576B4E2C6}" destId="{CB9964DC-5E01-4879-9733-CDEE2AB1D1F7}" srcOrd="0" destOrd="0" parTransId="{5760939A-00E0-4E0F-82AC-14F95E0A4A90}" sibTransId="{2BAB4B72-4C27-47D9-A895-24F30C6A71EC}"/>
    <dgm:cxn modelId="{2B3E0B88-707A-418B-AA63-FD88251C59CD}" srcId="{CB9964DC-5E01-4879-9733-CDEE2AB1D1F7}" destId="{D0D20E71-FED1-4623-8034-D329000238BD}" srcOrd="0" destOrd="0" parTransId="{4349BE00-98CD-4A0C-8970-0800DCF0B510}" sibTransId="{9E3869D8-A7FD-4027-8D69-6E2073D34B18}"/>
    <dgm:cxn modelId="{2C446E68-82C0-4685-B6E5-59020574A088}" type="presOf" srcId="{DB70EF1C-821B-478A-8ABD-9953864A03C7}" destId="{0DB85963-05E1-4BEC-A86D-23D37A89EA1A}" srcOrd="0" destOrd="0" presId="urn:microsoft.com/office/officeart/2005/8/layout/hierarchy3"/>
    <dgm:cxn modelId="{38EF3CBF-FFD4-4DFD-A0C5-BDEF04B894C9}" srcId="{CB9964DC-5E01-4879-9733-CDEE2AB1D1F7}" destId="{899E1ADC-A5F1-4A73-A31F-1C0AD6641338}" srcOrd="5" destOrd="0" parTransId="{301A0A74-2343-4CEA-B863-2D371450EB06}" sibTransId="{D76A1907-7230-4637-ADB0-84303BAF03B8}"/>
    <dgm:cxn modelId="{F35F501B-84DE-4139-AF6D-B6C46F63E2F1}" type="presOf" srcId="{75D8DDDB-37A2-451F-84D1-A9ACAD074391}" destId="{BD58ED50-4D23-4BC6-9E32-1D34C79EE57B}" srcOrd="0" destOrd="0" presId="urn:microsoft.com/office/officeart/2005/8/layout/hierarchy3"/>
    <dgm:cxn modelId="{4D69C665-E629-4991-862D-FEF3B5E3F6A3}" type="presOf" srcId="{1BC09EBB-BF76-4E79-9071-C7578C102458}" destId="{35F1FABA-4DA8-402B-A11D-DF4245849B69}" srcOrd="0" destOrd="0" presId="urn:microsoft.com/office/officeart/2005/8/layout/hierarchy3"/>
    <dgm:cxn modelId="{0AB53FF5-178B-4EC5-8D33-E3FF404747AD}" type="presOf" srcId="{301A0A74-2343-4CEA-B863-2D371450EB06}" destId="{9AE03B5F-E219-44EB-8852-1481FA39A4B8}" srcOrd="0" destOrd="0" presId="urn:microsoft.com/office/officeart/2005/8/layout/hierarchy3"/>
    <dgm:cxn modelId="{F1C7AD06-3A2F-41B7-92AB-49DAD0861967}" type="presOf" srcId="{D0D20E71-FED1-4623-8034-D329000238BD}" destId="{45B98A4A-0B6D-4F48-B74E-847DD2F0977C}" srcOrd="0" destOrd="0" presId="urn:microsoft.com/office/officeart/2005/8/layout/hierarchy3"/>
    <dgm:cxn modelId="{42257126-BA4C-4EB5-AFE2-14BD4263B589}" type="presOf" srcId="{899E1ADC-A5F1-4A73-A31F-1C0AD6641338}" destId="{81DAE338-0459-41E0-8F32-4D9341A91329}" srcOrd="0" destOrd="0" presId="urn:microsoft.com/office/officeart/2005/8/layout/hierarchy3"/>
    <dgm:cxn modelId="{B9FB9C34-E6C8-4D8F-AEA0-E4267A2F9449}" type="presOf" srcId="{74658A8D-AC09-452E-8F22-CBA178F2C2B7}" destId="{ECDF50E7-CCAC-456E-B9F0-5ABD526BF572}" srcOrd="0" destOrd="0" presId="urn:microsoft.com/office/officeart/2005/8/layout/hierarchy3"/>
    <dgm:cxn modelId="{5CF10BDD-DA5B-4884-8161-7B0ED112C6D3}" type="presOf" srcId="{CB9964DC-5E01-4879-9733-CDEE2AB1D1F7}" destId="{C7DDC059-89DD-4F99-A10D-9C975D60C8D8}" srcOrd="1" destOrd="0" presId="urn:microsoft.com/office/officeart/2005/8/layout/hierarchy3"/>
    <dgm:cxn modelId="{26837CF1-B42E-4157-BF55-0812B75BD343}" srcId="{CB9964DC-5E01-4879-9733-CDEE2AB1D1F7}" destId="{C718ADCF-EE16-40A9-92E0-023D415A390D}" srcOrd="2" destOrd="0" parTransId="{300571DF-0E8D-4A75-B42A-9E0E27DF9B85}" sibTransId="{6114FBC9-8357-44C8-835B-83E4DB75B6AA}"/>
    <dgm:cxn modelId="{96CFDFAB-308E-4E8A-8A44-3576111B6917}" srcId="{CB9964DC-5E01-4879-9733-CDEE2AB1D1F7}" destId="{75D8DDDB-37A2-451F-84D1-A9ACAD074391}" srcOrd="1" destOrd="0" parTransId="{1BC09EBB-BF76-4E79-9071-C7578C102458}" sibTransId="{CE854DC7-8D07-469E-B7AE-44D85115F487}"/>
    <dgm:cxn modelId="{1C3A6667-FCC0-47AC-B25E-C35C882AFAF6}" type="presParOf" srcId="{D433476B-D68D-4328-ADAC-B2895D3D50CF}" destId="{1E58A3BC-F1F7-40EE-89AA-32E802ED4BF7}" srcOrd="0" destOrd="0" presId="urn:microsoft.com/office/officeart/2005/8/layout/hierarchy3"/>
    <dgm:cxn modelId="{5E3ED717-8297-4546-9E7A-138F5C0972A2}" type="presParOf" srcId="{1E58A3BC-F1F7-40EE-89AA-32E802ED4BF7}" destId="{D21DF85A-45CA-4CE0-B0ED-CF4615475EE0}" srcOrd="0" destOrd="0" presId="urn:microsoft.com/office/officeart/2005/8/layout/hierarchy3"/>
    <dgm:cxn modelId="{C5441A76-BF86-41A4-8350-BD09D4097B09}" type="presParOf" srcId="{D21DF85A-45CA-4CE0-B0ED-CF4615475EE0}" destId="{ECB1CA3E-26B8-4A39-AEF8-6F06E506D3C7}" srcOrd="0" destOrd="0" presId="urn:microsoft.com/office/officeart/2005/8/layout/hierarchy3"/>
    <dgm:cxn modelId="{4D0B59E8-8749-4FC4-B45C-802B7E5321D1}" type="presParOf" srcId="{D21DF85A-45CA-4CE0-B0ED-CF4615475EE0}" destId="{C7DDC059-89DD-4F99-A10D-9C975D60C8D8}" srcOrd="1" destOrd="0" presId="urn:microsoft.com/office/officeart/2005/8/layout/hierarchy3"/>
    <dgm:cxn modelId="{0E6A1F06-B790-4B2E-9BEE-AB0E98BE5586}" type="presParOf" srcId="{1E58A3BC-F1F7-40EE-89AA-32E802ED4BF7}" destId="{F784BE88-3DB9-4E87-AFCA-2ED0BF00DEA1}" srcOrd="1" destOrd="0" presId="urn:microsoft.com/office/officeart/2005/8/layout/hierarchy3"/>
    <dgm:cxn modelId="{BD1AEBC3-497D-466E-BEDE-55EF7E447892}" type="presParOf" srcId="{F784BE88-3DB9-4E87-AFCA-2ED0BF00DEA1}" destId="{6453487C-0FAF-4B32-BD10-ECD1ABD7E947}" srcOrd="0" destOrd="0" presId="urn:microsoft.com/office/officeart/2005/8/layout/hierarchy3"/>
    <dgm:cxn modelId="{773C9975-6D46-4B9D-B689-702FE8BB943A}" type="presParOf" srcId="{F784BE88-3DB9-4E87-AFCA-2ED0BF00DEA1}" destId="{45B98A4A-0B6D-4F48-B74E-847DD2F0977C}" srcOrd="1" destOrd="0" presId="urn:microsoft.com/office/officeart/2005/8/layout/hierarchy3"/>
    <dgm:cxn modelId="{77108829-1E0B-4CA8-BEB8-6C34994FF983}" type="presParOf" srcId="{F784BE88-3DB9-4E87-AFCA-2ED0BF00DEA1}" destId="{35F1FABA-4DA8-402B-A11D-DF4245849B69}" srcOrd="2" destOrd="0" presId="urn:microsoft.com/office/officeart/2005/8/layout/hierarchy3"/>
    <dgm:cxn modelId="{B3DE8ED2-5F59-4A60-8EE1-7564796555A3}" type="presParOf" srcId="{F784BE88-3DB9-4E87-AFCA-2ED0BF00DEA1}" destId="{BD58ED50-4D23-4BC6-9E32-1D34C79EE57B}" srcOrd="3" destOrd="0" presId="urn:microsoft.com/office/officeart/2005/8/layout/hierarchy3"/>
    <dgm:cxn modelId="{ED7B1BBA-EB31-4A1E-8778-068F6ED75712}" type="presParOf" srcId="{F784BE88-3DB9-4E87-AFCA-2ED0BF00DEA1}" destId="{2A81AC24-19E8-4B05-BE18-7F7DC22883F5}" srcOrd="4" destOrd="0" presId="urn:microsoft.com/office/officeart/2005/8/layout/hierarchy3"/>
    <dgm:cxn modelId="{68653247-43C3-4A88-8251-AA18110DBD24}" type="presParOf" srcId="{F784BE88-3DB9-4E87-AFCA-2ED0BF00DEA1}" destId="{7210391E-D0BA-4B05-BC9D-4C5F7A7038B2}" srcOrd="5" destOrd="0" presId="urn:microsoft.com/office/officeart/2005/8/layout/hierarchy3"/>
    <dgm:cxn modelId="{FB682171-1072-463E-BDAF-553DFCE0990E}" type="presParOf" srcId="{F784BE88-3DB9-4E87-AFCA-2ED0BF00DEA1}" destId="{ECDF50E7-CCAC-456E-B9F0-5ABD526BF572}" srcOrd="6" destOrd="0" presId="urn:microsoft.com/office/officeart/2005/8/layout/hierarchy3"/>
    <dgm:cxn modelId="{A79F94A9-6DEF-4F3A-BC9C-52727A9CB1BD}" type="presParOf" srcId="{F784BE88-3DB9-4E87-AFCA-2ED0BF00DEA1}" destId="{379E2B2E-9626-44E6-AF13-BBAEBF27DC1D}" srcOrd="7" destOrd="0" presId="urn:microsoft.com/office/officeart/2005/8/layout/hierarchy3"/>
    <dgm:cxn modelId="{F87C1E63-DECD-4D06-BB0D-642B63DF644F}" type="presParOf" srcId="{F784BE88-3DB9-4E87-AFCA-2ED0BF00DEA1}" destId="{0DB85963-05E1-4BEC-A86D-23D37A89EA1A}" srcOrd="8" destOrd="0" presId="urn:microsoft.com/office/officeart/2005/8/layout/hierarchy3"/>
    <dgm:cxn modelId="{E45D5EDC-CE37-47DE-A94D-EAE6FCAEDF40}" type="presParOf" srcId="{F784BE88-3DB9-4E87-AFCA-2ED0BF00DEA1}" destId="{81922897-FF90-4EFE-BA12-6BCDCF62FBC8}" srcOrd="9" destOrd="0" presId="urn:microsoft.com/office/officeart/2005/8/layout/hierarchy3"/>
    <dgm:cxn modelId="{F32418FB-FBD0-4DDC-B2FF-358D2F10073D}" type="presParOf" srcId="{F784BE88-3DB9-4E87-AFCA-2ED0BF00DEA1}" destId="{9AE03B5F-E219-44EB-8852-1481FA39A4B8}" srcOrd="10" destOrd="0" presId="urn:microsoft.com/office/officeart/2005/8/layout/hierarchy3"/>
    <dgm:cxn modelId="{4A147EB6-C9B6-4187-9E4F-7BF005721E67}" type="presParOf" srcId="{F784BE88-3DB9-4E87-AFCA-2ED0BF00DEA1}" destId="{81DAE338-0459-41E0-8F32-4D9341A91329}" srcOrd="1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FA7CDC38-65CB-8740-B7A4-1019ACAB9A9D}" type="doc">
      <dgm:prSet loTypeId="urn:microsoft.com/office/officeart/2009/3/layout/HorizontalOrganizationChart" loCatId="" qsTypeId="urn:microsoft.com/office/officeart/2005/8/quickstyle/simple2" qsCatId="simple" csTypeId="urn:microsoft.com/office/officeart/2005/8/colors/accent0_2" csCatId="mainScheme" phldr="1"/>
      <dgm:spPr/>
      <dgm:t>
        <a:bodyPr/>
        <a:lstStyle/>
        <a:p>
          <a:endParaRPr lang="es-ES"/>
        </a:p>
      </dgm:t>
    </dgm:pt>
    <dgm:pt modelId="{9F5E2F97-AC86-5545-8A79-711A5304B67D}">
      <dgm:prSet phldrT="[Texto]" custT="1"/>
      <dgm:spPr/>
      <dgm:t>
        <a:bodyPr/>
        <a:lstStyle/>
        <a:p>
          <a:pPr algn="ctr"/>
          <a:r>
            <a:rPr lang="es-ES" sz="1200"/>
            <a:t>Señales de Tr</a:t>
          </a:r>
          <a:r>
            <a:rPr lang="es-ES_tradnl" sz="1200"/>
            <a:t>á</a:t>
          </a:r>
          <a:r>
            <a:rPr lang="es-ES" sz="1200"/>
            <a:t>nsito</a:t>
          </a:r>
        </a:p>
      </dgm:t>
    </dgm:pt>
    <dgm:pt modelId="{0A2FEBAD-E751-0148-9630-365CCDC2A3AA}" type="parTrans" cxnId="{51559EA7-7CE2-3842-8B1B-F9DCA471DF91}">
      <dgm:prSet/>
      <dgm:spPr/>
      <dgm:t>
        <a:bodyPr/>
        <a:lstStyle/>
        <a:p>
          <a:pPr algn="ctr"/>
          <a:endParaRPr lang="es-ES" sz="1200"/>
        </a:p>
      </dgm:t>
    </dgm:pt>
    <dgm:pt modelId="{EF45FA38-EB14-6E40-863F-33DFCAE8E9A1}" type="sibTrans" cxnId="{51559EA7-7CE2-3842-8B1B-F9DCA471DF91}">
      <dgm:prSet/>
      <dgm:spPr/>
      <dgm:t>
        <a:bodyPr/>
        <a:lstStyle/>
        <a:p>
          <a:pPr algn="ctr"/>
          <a:endParaRPr lang="es-ES" sz="1200"/>
        </a:p>
      </dgm:t>
    </dgm:pt>
    <dgm:pt modelId="{58A436B0-270D-C545-B583-838CEE02B62A}">
      <dgm:prSet phldrT="[Texto]" custT="1"/>
      <dgm:spPr/>
      <dgm:t>
        <a:bodyPr/>
        <a:lstStyle/>
        <a:p>
          <a:pPr algn="ctr"/>
          <a:r>
            <a:rPr lang="es-ES" sz="1200"/>
            <a:t>Manuales</a:t>
          </a:r>
        </a:p>
      </dgm:t>
    </dgm:pt>
    <dgm:pt modelId="{383C0682-672E-9547-9946-5ADDD092E494}" type="parTrans" cxnId="{C5B0FF33-52A8-314C-A555-44151C9BE44E}">
      <dgm:prSet custT="1"/>
      <dgm:spPr/>
      <dgm:t>
        <a:bodyPr/>
        <a:lstStyle/>
        <a:p>
          <a:pPr algn="ctr"/>
          <a:endParaRPr lang="es-ES" sz="1200"/>
        </a:p>
      </dgm:t>
    </dgm:pt>
    <dgm:pt modelId="{9A28DBA5-C575-C24B-AB4F-6D1562C6F9FE}" type="sibTrans" cxnId="{C5B0FF33-52A8-314C-A555-44151C9BE44E}">
      <dgm:prSet/>
      <dgm:spPr/>
      <dgm:t>
        <a:bodyPr/>
        <a:lstStyle/>
        <a:p>
          <a:pPr algn="ctr"/>
          <a:endParaRPr lang="es-ES" sz="1200"/>
        </a:p>
      </dgm:t>
    </dgm:pt>
    <dgm:pt modelId="{B1380B19-5F33-714A-8D6A-9731D4E12138}">
      <dgm:prSet phldrT="[Texto]" custT="1"/>
      <dgm:spPr/>
      <dgm:t>
        <a:bodyPr/>
        <a:lstStyle/>
        <a:p>
          <a:pPr algn="ctr"/>
          <a:r>
            <a:rPr lang="es-ES" sz="1050"/>
            <a:t>Del conductor</a:t>
          </a:r>
        </a:p>
      </dgm:t>
    </dgm:pt>
    <dgm:pt modelId="{5FC5E7F2-8DBA-FC47-B029-FFB7790A8EC5}" type="parTrans" cxnId="{49ED6B27-1119-074F-8944-799C1249A39D}">
      <dgm:prSet custT="1"/>
      <dgm:spPr/>
      <dgm:t>
        <a:bodyPr/>
        <a:lstStyle/>
        <a:p>
          <a:pPr algn="ctr"/>
          <a:endParaRPr lang="es-ES" sz="1200"/>
        </a:p>
      </dgm:t>
    </dgm:pt>
    <dgm:pt modelId="{D8DD5452-F649-FB40-BA30-96D4BA0093C9}" type="sibTrans" cxnId="{49ED6B27-1119-074F-8944-799C1249A39D}">
      <dgm:prSet/>
      <dgm:spPr/>
      <dgm:t>
        <a:bodyPr/>
        <a:lstStyle/>
        <a:p>
          <a:pPr algn="ctr"/>
          <a:endParaRPr lang="es-ES" sz="1200"/>
        </a:p>
      </dgm:t>
    </dgm:pt>
    <dgm:pt modelId="{7B714F3E-A886-EE41-A85D-205BE2FA0414}">
      <dgm:prSet phldrT="[Texto]" custT="1"/>
      <dgm:spPr/>
      <dgm:t>
        <a:bodyPr/>
        <a:lstStyle/>
        <a:p>
          <a:pPr algn="ctr"/>
          <a:r>
            <a:rPr lang="es-ES" sz="1050"/>
            <a:t>Del polic</a:t>
          </a:r>
          <a:r>
            <a:rPr lang="es-ES_tradnl" sz="1050"/>
            <a:t>ía</a:t>
          </a:r>
          <a:endParaRPr lang="es-ES" sz="1050"/>
        </a:p>
      </dgm:t>
    </dgm:pt>
    <dgm:pt modelId="{9DC19EE4-BBB7-9949-B7D6-EC5938F177E7}" type="parTrans" cxnId="{AB353439-31E2-4647-B3AE-36866C015674}">
      <dgm:prSet custT="1"/>
      <dgm:spPr/>
      <dgm:t>
        <a:bodyPr/>
        <a:lstStyle/>
        <a:p>
          <a:pPr algn="ctr"/>
          <a:endParaRPr lang="es-ES" sz="1200"/>
        </a:p>
      </dgm:t>
    </dgm:pt>
    <dgm:pt modelId="{9E08F4A7-3FD8-0149-8A3D-99BD5D17584B}" type="sibTrans" cxnId="{AB353439-31E2-4647-B3AE-36866C015674}">
      <dgm:prSet/>
      <dgm:spPr/>
      <dgm:t>
        <a:bodyPr/>
        <a:lstStyle/>
        <a:p>
          <a:pPr algn="ctr"/>
          <a:endParaRPr lang="es-ES" sz="1200"/>
        </a:p>
      </dgm:t>
    </dgm:pt>
    <dgm:pt modelId="{4878BD6C-EC94-7542-B235-065C89AE1461}">
      <dgm:prSet phldrT="[Texto]" custT="1"/>
      <dgm:spPr/>
      <dgm:t>
        <a:bodyPr/>
        <a:lstStyle/>
        <a:p>
          <a:pPr algn="ctr"/>
          <a:r>
            <a:rPr lang="es-ES" sz="1200"/>
            <a:t>Luminosas </a:t>
          </a:r>
        </a:p>
      </dgm:t>
    </dgm:pt>
    <dgm:pt modelId="{7774F79B-8690-7643-A057-7776C674CD23}" type="parTrans" cxnId="{A5F3599E-7D65-024A-A901-E894BD85AA9B}">
      <dgm:prSet custT="1"/>
      <dgm:spPr/>
      <dgm:t>
        <a:bodyPr/>
        <a:lstStyle/>
        <a:p>
          <a:pPr algn="ctr"/>
          <a:endParaRPr lang="es-ES" sz="1200"/>
        </a:p>
      </dgm:t>
    </dgm:pt>
    <dgm:pt modelId="{3FC54BCD-F2D6-1042-ABC1-81BC4B3E22BF}" type="sibTrans" cxnId="{A5F3599E-7D65-024A-A901-E894BD85AA9B}">
      <dgm:prSet/>
      <dgm:spPr/>
      <dgm:t>
        <a:bodyPr/>
        <a:lstStyle/>
        <a:p>
          <a:pPr algn="ctr"/>
          <a:endParaRPr lang="es-ES" sz="1200"/>
        </a:p>
      </dgm:t>
    </dgm:pt>
    <dgm:pt modelId="{FC0EDD90-604F-6F41-96BF-DF5BD0621408}">
      <dgm:prSet custT="1"/>
      <dgm:spPr/>
      <dgm:t>
        <a:bodyPr/>
        <a:lstStyle/>
        <a:p>
          <a:pPr algn="ctr"/>
          <a:r>
            <a:rPr lang="es-ES" sz="1200"/>
            <a:t>Ac</a:t>
          </a:r>
          <a:r>
            <a:rPr lang="es-ES_tradnl" sz="1200"/>
            <a:t>ú</a:t>
          </a:r>
          <a:r>
            <a:rPr lang="es-ES" sz="1200"/>
            <a:t>sticas</a:t>
          </a:r>
        </a:p>
      </dgm:t>
    </dgm:pt>
    <dgm:pt modelId="{BC84DDA3-BB28-E841-978C-3386769009E1}" type="parTrans" cxnId="{8D3A8DD2-07EC-A147-B4A6-DFF2EBD28321}">
      <dgm:prSet custT="1"/>
      <dgm:spPr/>
      <dgm:t>
        <a:bodyPr/>
        <a:lstStyle/>
        <a:p>
          <a:pPr algn="ctr"/>
          <a:endParaRPr lang="es-ES" sz="1200"/>
        </a:p>
      </dgm:t>
    </dgm:pt>
    <dgm:pt modelId="{509668BF-ADFC-E649-B9AF-66F9E21A5A59}" type="sibTrans" cxnId="{8D3A8DD2-07EC-A147-B4A6-DFF2EBD28321}">
      <dgm:prSet/>
      <dgm:spPr/>
      <dgm:t>
        <a:bodyPr/>
        <a:lstStyle/>
        <a:p>
          <a:pPr algn="ctr"/>
          <a:endParaRPr lang="es-ES" sz="1200"/>
        </a:p>
      </dgm:t>
    </dgm:pt>
    <dgm:pt modelId="{531BF902-B37B-5D4A-AF14-F7DEEED20A77}">
      <dgm:prSet custT="1"/>
      <dgm:spPr/>
      <dgm:t>
        <a:bodyPr/>
        <a:lstStyle/>
        <a:p>
          <a:pPr algn="ctr"/>
          <a:r>
            <a:rPr lang="es-ES" sz="1200"/>
            <a:t>Horizontales</a:t>
          </a:r>
        </a:p>
      </dgm:t>
    </dgm:pt>
    <dgm:pt modelId="{D3146214-8063-344B-BE05-201E2A326701}" type="parTrans" cxnId="{B11F6AF8-9F6E-C143-9AE4-72E42A4B841E}">
      <dgm:prSet custT="1"/>
      <dgm:spPr/>
      <dgm:t>
        <a:bodyPr/>
        <a:lstStyle/>
        <a:p>
          <a:pPr algn="ctr"/>
          <a:endParaRPr lang="es-ES" sz="1200"/>
        </a:p>
      </dgm:t>
    </dgm:pt>
    <dgm:pt modelId="{CE25966E-0F51-2F4F-AFBE-69480EFBDC97}" type="sibTrans" cxnId="{B11F6AF8-9F6E-C143-9AE4-72E42A4B841E}">
      <dgm:prSet/>
      <dgm:spPr/>
      <dgm:t>
        <a:bodyPr/>
        <a:lstStyle/>
        <a:p>
          <a:pPr algn="ctr"/>
          <a:endParaRPr lang="es-ES" sz="1200"/>
        </a:p>
      </dgm:t>
    </dgm:pt>
    <dgm:pt modelId="{1E5B424C-F23E-334D-9445-0414714EC87B}">
      <dgm:prSet custT="1"/>
      <dgm:spPr/>
      <dgm:t>
        <a:bodyPr/>
        <a:lstStyle/>
        <a:p>
          <a:pPr algn="ctr"/>
          <a:r>
            <a:rPr lang="es-ES" sz="1200"/>
            <a:t>Verticales</a:t>
          </a:r>
        </a:p>
      </dgm:t>
    </dgm:pt>
    <dgm:pt modelId="{2752B603-03D2-F64A-B603-F906A50A299D}" type="parTrans" cxnId="{ADDAE2C3-6E6A-7D43-9B6A-F2224E092980}">
      <dgm:prSet custT="1"/>
      <dgm:spPr/>
      <dgm:t>
        <a:bodyPr/>
        <a:lstStyle/>
        <a:p>
          <a:pPr algn="ctr"/>
          <a:endParaRPr lang="es-ES" sz="1200"/>
        </a:p>
      </dgm:t>
    </dgm:pt>
    <dgm:pt modelId="{6E06E605-8943-E642-8CBA-BC7FE8303C8D}" type="sibTrans" cxnId="{ADDAE2C3-6E6A-7D43-9B6A-F2224E092980}">
      <dgm:prSet/>
      <dgm:spPr/>
      <dgm:t>
        <a:bodyPr/>
        <a:lstStyle/>
        <a:p>
          <a:pPr algn="ctr"/>
          <a:endParaRPr lang="es-ES" sz="1200"/>
        </a:p>
      </dgm:t>
    </dgm:pt>
    <dgm:pt modelId="{CF1FABFB-1E14-474B-B953-2B7797469514}">
      <dgm:prSet custT="1"/>
      <dgm:spPr/>
      <dgm:t>
        <a:bodyPr/>
        <a:lstStyle/>
        <a:p>
          <a:pPr algn="ctr"/>
          <a:r>
            <a:rPr lang="es-ES" sz="1050"/>
            <a:t>Longitudinales</a:t>
          </a:r>
        </a:p>
      </dgm:t>
    </dgm:pt>
    <dgm:pt modelId="{376C83E6-DC80-DB40-BCFB-3902017DE279}" type="parTrans" cxnId="{D7E2BECA-19E9-BE44-ADEF-83CFA3C8D0ED}">
      <dgm:prSet custT="1"/>
      <dgm:spPr/>
      <dgm:t>
        <a:bodyPr/>
        <a:lstStyle/>
        <a:p>
          <a:pPr algn="ctr"/>
          <a:endParaRPr lang="es-ES" sz="1200"/>
        </a:p>
      </dgm:t>
    </dgm:pt>
    <dgm:pt modelId="{526A637B-10AD-404B-9FC2-79575F34BF81}" type="sibTrans" cxnId="{D7E2BECA-19E9-BE44-ADEF-83CFA3C8D0ED}">
      <dgm:prSet/>
      <dgm:spPr/>
      <dgm:t>
        <a:bodyPr/>
        <a:lstStyle/>
        <a:p>
          <a:pPr algn="ctr"/>
          <a:endParaRPr lang="es-ES" sz="1200"/>
        </a:p>
      </dgm:t>
    </dgm:pt>
    <dgm:pt modelId="{4B95F29F-DF89-D74D-A68D-92C9F1525916}">
      <dgm:prSet custT="1"/>
      <dgm:spPr/>
      <dgm:t>
        <a:bodyPr/>
        <a:lstStyle/>
        <a:p>
          <a:pPr algn="ctr"/>
          <a:r>
            <a:rPr lang="es-ES" sz="1050"/>
            <a:t>Transversales</a:t>
          </a:r>
        </a:p>
      </dgm:t>
    </dgm:pt>
    <dgm:pt modelId="{A282E78A-AB6C-E84D-B83A-FF6F4DFF7696}" type="parTrans" cxnId="{F7F13E86-B73B-C741-9241-C5C833ECCF65}">
      <dgm:prSet custT="1"/>
      <dgm:spPr/>
      <dgm:t>
        <a:bodyPr/>
        <a:lstStyle/>
        <a:p>
          <a:pPr algn="ctr"/>
          <a:endParaRPr lang="es-ES" sz="1200"/>
        </a:p>
      </dgm:t>
    </dgm:pt>
    <dgm:pt modelId="{E2907055-7C72-284B-9BF3-16F6A27ED8D5}" type="sibTrans" cxnId="{F7F13E86-B73B-C741-9241-C5C833ECCF65}">
      <dgm:prSet/>
      <dgm:spPr/>
      <dgm:t>
        <a:bodyPr/>
        <a:lstStyle/>
        <a:p>
          <a:pPr algn="ctr"/>
          <a:endParaRPr lang="es-ES" sz="1200"/>
        </a:p>
      </dgm:t>
    </dgm:pt>
    <dgm:pt modelId="{EC735001-7E16-334E-AE59-EC22F8CA2844}">
      <dgm:prSet custT="1"/>
      <dgm:spPr/>
      <dgm:t>
        <a:bodyPr/>
        <a:lstStyle/>
        <a:p>
          <a:pPr algn="ctr"/>
          <a:r>
            <a:rPr lang="es-ES" sz="1050"/>
            <a:t>Marcas Especiales</a:t>
          </a:r>
        </a:p>
      </dgm:t>
    </dgm:pt>
    <dgm:pt modelId="{A290673B-01D2-964A-B550-AA2C827B43EA}" type="parTrans" cxnId="{FC7573E8-B866-1449-84DF-D178B8B5A511}">
      <dgm:prSet custT="1"/>
      <dgm:spPr/>
      <dgm:t>
        <a:bodyPr/>
        <a:lstStyle/>
        <a:p>
          <a:pPr algn="ctr"/>
          <a:endParaRPr lang="es-ES" sz="1200"/>
        </a:p>
      </dgm:t>
    </dgm:pt>
    <dgm:pt modelId="{D9B72BC8-A5F3-914E-86F7-836586FEFFD2}" type="sibTrans" cxnId="{FC7573E8-B866-1449-84DF-D178B8B5A511}">
      <dgm:prSet/>
      <dgm:spPr/>
      <dgm:t>
        <a:bodyPr/>
        <a:lstStyle/>
        <a:p>
          <a:pPr algn="ctr"/>
          <a:endParaRPr lang="es-ES" sz="1200"/>
        </a:p>
      </dgm:t>
    </dgm:pt>
    <dgm:pt modelId="{C6786ED1-5087-B44A-A9C1-9525ABBD8EE9}">
      <dgm:prSet custT="1"/>
      <dgm:spPr/>
      <dgm:t>
        <a:bodyPr/>
        <a:lstStyle/>
        <a:p>
          <a:pPr algn="ctr"/>
          <a:r>
            <a:rPr lang="es-ES" sz="1050"/>
            <a:t>Señales Regulatorias (C</a:t>
          </a:r>
          <a:r>
            <a:rPr lang="es-ES_tradnl" sz="1050"/>
            <a:t>ód R</a:t>
          </a:r>
          <a:r>
            <a:rPr lang="es-ES" sz="1050"/>
            <a:t>)</a:t>
          </a:r>
        </a:p>
      </dgm:t>
    </dgm:pt>
    <dgm:pt modelId="{4774CDEC-EF0E-A645-97CC-8CFE7D6697B6}" type="parTrans" cxnId="{5092A8E8-F6F4-3846-AC92-8B2C072EACF7}">
      <dgm:prSet custT="1"/>
      <dgm:spPr/>
      <dgm:t>
        <a:bodyPr/>
        <a:lstStyle/>
        <a:p>
          <a:pPr algn="ctr"/>
          <a:endParaRPr lang="es-ES" sz="1200"/>
        </a:p>
      </dgm:t>
    </dgm:pt>
    <dgm:pt modelId="{437D30F5-09AC-744E-8763-0DC90A877F52}" type="sibTrans" cxnId="{5092A8E8-F6F4-3846-AC92-8B2C072EACF7}">
      <dgm:prSet/>
      <dgm:spPr/>
      <dgm:t>
        <a:bodyPr/>
        <a:lstStyle/>
        <a:p>
          <a:pPr algn="ctr"/>
          <a:endParaRPr lang="es-ES" sz="1200"/>
        </a:p>
      </dgm:t>
    </dgm:pt>
    <dgm:pt modelId="{61EF191C-9A99-6D4A-8CFD-E700AB77E8A0}">
      <dgm:prSet custT="1"/>
      <dgm:spPr/>
      <dgm:t>
        <a:bodyPr/>
        <a:lstStyle/>
        <a:p>
          <a:pPr algn="ctr"/>
          <a:r>
            <a:rPr lang="es-ES" sz="1050"/>
            <a:t>Señales Preventivas (C</a:t>
          </a:r>
          <a:r>
            <a:rPr lang="es-ES_tradnl" sz="1050"/>
            <a:t>ód P</a:t>
          </a:r>
          <a:r>
            <a:rPr lang="es-ES" sz="1050"/>
            <a:t>)</a:t>
          </a:r>
        </a:p>
      </dgm:t>
    </dgm:pt>
    <dgm:pt modelId="{C62FD934-1CD6-B24D-9E79-340621EE0B97}" type="parTrans" cxnId="{9B14AAEB-FB7A-F347-A2E8-DF7D60D6CE2B}">
      <dgm:prSet custT="1"/>
      <dgm:spPr/>
      <dgm:t>
        <a:bodyPr/>
        <a:lstStyle/>
        <a:p>
          <a:pPr algn="ctr"/>
          <a:endParaRPr lang="es-ES" sz="1200"/>
        </a:p>
      </dgm:t>
    </dgm:pt>
    <dgm:pt modelId="{F8AF7A1F-3E72-7342-8BE7-4757DD3D404D}" type="sibTrans" cxnId="{9B14AAEB-FB7A-F347-A2E8-DF7D60D6CE2B}">
      <dgm:prSet/>
      <dgm:spPr/>
      <dgm:t>
        <a:bodyPr/>
        <a:lstStyle/>
        <a:p>
          <a:pPr algn="ctr"/>
          <a:endParaRPr lang="es-ES" sz="1200"/>
        </a:p>
      </dgm:t>
    </dgm:pt>
    <dgm:pt modelId="{664EF92A-F16D-D34C-B649-5636BF940546}">
      <dgm:prSet custT="1"/>
      <dgm:spPr/>
      <dgm:t>
        <a:bodyPr/>
        <a:lstStyle/>
        <a:p>
          <a:pPr algn="ctr"/>
          <a:r>
            <a:rPr lang="es-ES" sz="1050"/>
            <a:t>Señales de Informaci</a:t>
          </a:r>
          <a:r>
            <a:rPr lang="es-ES_tradnl" sz="1050"/>
            <a:t>ón (Cód I)</a:t>
          </a:r>
          <a:endParaRPr lang="es-ES" sz="1050"/>
        </a:p>
      </dgm:t>
    </dgm:pt>
    <dgm:pt modelId="{F3EB1255-E2B8-5F4F-B78C-3668D935113C}" type="parTrans" cxnId="{C31C09CF-28EE-B84B-9C3E-27C0E072542C}">
      <dgm:prSet custT="1"/>
      <dgm:spPr/>
      <dgm:t>
        <a:bodyPr/>
        <a:lstStyle/>
        <a:p>
          <a:pPr algn="ctr"/>
          <a:endParaRPr lang="es-ES" sz="1200"/>
        </a:p>
      </dgm:t>
    </dgm:pt>
    <dgm:pt modelId="{9C1BD715-932F-CF48-B718-0E5037891770}" type="sibTrans" cxnId="{C31C09CF-28EE-B84B-9C3E-27C0E072542C}">
      <dgm:prSet/>
      <dgm:spPr/>
      <dgm:t>
        <a:bodyPr/>
        <a:lstStyle/>
        <a:p>
          <a:pPr algn="ctr"/>
          <a:endParaRPr lang="es-ES" sz="1200"/>
        </a:p>
      </dgm:t>
    </dgm:pt>
    <dgm:pt modelId="{F770033F-649A-6244-8E02-D3396FABAFA9}">
      <dgm:prSet custT="1"/>
      <dgm:spPr/>
      <dgm:t>
        <a:bodyPr/>
        <a:lstStyle/>
        <a:p>
          <a:pPr algn="ctr"/>
          <a:r>
            <a:rPr lang="es-ES" sz="1050"/>
            <a:t>Señales Especiales Delineadoras</a:t>
          </a:r>
          <a:r>
            <a:rPr lang="es-ES" sz="1050" baseline="0"/>
            <a:t> (C</a:t>
          </a:r>
          <a:r>
            <a:rPr lang="es-ES_tradnl" sz="1050" baseline="0"/>
            <a:t>ód E</a:t>
          </a:r>
          <a:r>
            <a:rPr lang="es-ES" sz="1050" baseline="0"/>
            <a:t>)</a:t>
          </a:r>
          <a:endParaRPr lang="es-ES" sz="1050"/>
        </a:p>
      </dgm:t>
    </dgm:pt>
    <dgm:pt modelId="{4BEDEFDC-BB70-CF47-BBDE-1E35D95E9D5C}" type="parTrans" cxnId="{13589893-A0B3-DE49-B150-623EEBAA8FCA}">
      <dgm:prSet custT="1"/>
      <dgm:spPr/>
      <dgm:t>
        <a:bodyPr/>
        <a:lstStyle/>
        <a:p>
          <a:pPr algn="ctr"/>
          <a:endParaRPr lang="es-ES" sz="1200"/>
        </a:p>
      </dgm:t>
    </dgm:pt>
    <dgm:pt modelId="{55EBA243-A256-5A44-99AB-4304921EA911}" type="sibTrans" cxnId="{13589893-A0B3-DE49-B150-623EEBAA8FCA}">
      <dgm:prSet/>
      <dgm:spPr/>
      <dgm:t>
        <a:bodyPr/>
        <a:lstStyle/>
        <a:p>
          <a:pPr algn="ctr"/>
          <a:endParaRPr lang="es-ES" sz="1200"/>
        </a:p>
      </dgm:t>
    </dgm:pt>
    <dgm:pt modelId="{E78846BD-ACF0-234D-9282-1CC46F20613D}">
      <dgm:prSet custT="1"/>
      <dgm:spPr/>
      <dgm:t>
        <a:bodyPr/>
        <a:lstStyle/>
        <a:p>
          <a:pPr algn="ctr"/>
          <a:r>
            <a:rPr lang="es-ES" sz="1050"/>
            <a:t>Señales</a:t>
          </a:r>
          <a:r>
            <a:rPr lang="es-ES" sz="1050" baseline="0"/>
            <a:t> para trabajos en la v</a:t>
          </a:r>
          <a:r>
            <a:rPr lang="es-ES_tradnl" sz="1050" baseline="0"/>
            <a:t>ía (Cód T)</a:t>
          </a:r>
          <a:endParaRPr lang="es-ES" sz="1050"/>
        </a:p>
      </dgm:t>
    </dgm:pt>
    <dgm:pt modelId="{FD21D922-D211-2C4D-86E8-DC8175FE149D}" type="parTrans" cxnId="{9D6F6E1C-8B64-CF45-AC3A-24DEE0BD32BC}">
      <dgm:prSet custT="1"/>
      <dgm:spPr/>
      <dgm:t>
        <a:bodyPr/>
        <a:lstStyle/>
        <a:p>
          <a:pPr algn="ctr"/>
          <a:endParaRPr lang="es-ES" sz="1200"/>
        </a:p>
      </dgm:t>
    </dgm:pt>
    <dgm:pt modelId="{CF936576-23DD-3046-8F99-49D5EB4C3811}" type="sibTrans" cxnId="{9D6F6E1C-8B64-CF45-AC3A-24DEE0BD32BC}">
      <dgm:prSet/>
      <dgm:spPr/>
      <dgm:t>
        <a:bodyPr/>
        <a:lstStyle/>
        <a:p>
          <a:pPr algn="ctr"/>
          <a:endParaRPr lang="es-ES" sz="1200"/>
        </a:p>
      </dgm:t>
    </dgm:pt>
    <dgm:pt modelId="{9004D19F-5CA0-9744-8E5E-71CB66DCD125}">
      <dgm:prSet custT="1"/>
      <dgm:spPr/>
      <dgm:t>
        <a:bodyPr/>
        <a:lstStyle/>
        <a:p>
          <a:pPr algn="ctr"/>
          <a:r>
            <a:rPr lang="es-ES" sz="1050"/>
            <a:t>Señales Escolares (C</a:t>
          </a:r>
          <a:r>
            <a:rPr lang="es-ES_tradnl" sz="1050"/>
            <a:t>ód E</a:t>
          </a:r>
          <a:r>
            <a:rPr lang="es-ES" sz="1050"/>
            <a:t>)</a:t>
          </a:r>
        </a:p>
      </dgm:t>
    </dgm:pt>
    <dgm:pt modelId="{A0ED0AAF-5E2F-F545-B97A-9381CFB81E1A}" type="parTrans" cxnId="{A5D102FA-0B23-7F4E-9147-9944E62C86E0}">
      <dgm:prSet custT="1"/>
      <dgm:spPr/>
      <dgm:t>
        <a:bodyPr/>
        <a:lstStyle/>
        <a:p>
          <a:pPr algn="ctr"/>
          <a:endParaRPr lang="es-ES" sz="1200"/>
        </a:p>
      </dgm:t>
    </dgm:pt>
    <dgm:pt modelId="{1CF2E44F-D94F-F248-A6BD-3281D12A926C}" type="sibTrans" cxnId="{A5D102FA-0B23-7F4E-9147-9944E62C86E0}">
      <dgm:prSet/>
      <dgm:spPr/>
      <dgm:t>
        <a:bodyPr/>
        <a:lstStyle/>
        <a:p>
          <a:pPr algn="ctr"/>
          <a:endParaRPr lang="es-ES" sz="1200"/>
        </a:p>
      </dgm:t>
    </dgm:pt>
    <dgm:pt modelId="{258A3C9D-67A2-A146-822B-60A898152C20}">
      <dgm:prSet custT="1"/>
      <dgm:spPr/>
      <dgm:t>
        <a:bodyPr/>
        <a:lstStyle/>
        <a:p>
          <a:pPr algn="ctr"/>
          <a:r>
            <a:rPr lang="es-ES" sz="1050"/>
            <a:t>Señales Riesgos (C</a:t>
          </a:r>
          <a:r>
            <a:rPr lang="es-ES_tradnl" sz="1050"/>
            <a:t>ód SR</a:t>
          </a:r>
          <a:r>
            <a:rPr lang="es-ES" sz="1050"/>
            <a:t>)</a:t>
          </a:r>
        </a:p>
      </dgm:t>
    </dgm:pt>
    <dgm:pt modelId="{CEC3616E-AFD8-FA4F-AD38-4ABAA5F7A859}" type="parTrans" cxnId="{BD84A9CC-3F05-1A41-A9B3-6524046F6212}">
      <dgm:prSet custT="1"/>
      <dgm:spPr/>
      <dgm:t>
        <a:bodyPr/>
        <a:lstStyle/>
        <a:p>
          <a:pPr algn="ctr"/>
          <a:endParaRPr lang="es-ES" sz="1200"/>
        </a:p>
      </dgm:t>
    </dgm:pt>
    <dgm:pt modelId="{3F42F56B-A67E-6749-9DE4-9B24C4414FEF}" type="sibTrans" cxnId="{BD84A9CC-3F05-1A41-A9B3-6524046F6212}">
      <dgm:prSet/>
      <dgm:spPr/>
      <dgm:t>
        <a:bodyPr/>
        <a:lstStyle/>
        <a:p>
          <a:pPr algn="ctr"/>
          <a:endParaRPr lang="es-ES" sz="1200"/>
        </a:p>
      </dgm:t>
    </dgm:pt>
    <dgm:pt modelId="{D5CD9A32-CE01-EE49-B2A9-A1F552D5916F}" type="pres">
      <dgm:prSet presAssocID="{FA7CDC38-65CB-8740-B7A4-1019ACAB9A9D}" presName="hierChild1" presStyleCnt="0">
        <dgm:presLayoutVars>
          <dgm:orgChart val="1"/>
          <dgm:chPref val="1"/>
          <dgm:dir/>
          <dgm:animOne val="branch"/>
          <dgm:animLvl val="lvl"/>
          <dgm:resizeHandles/>
        </dgm:presLayoutVars>
      </dgm:prSet>
      <dgm:spPr/>
      <dgm:t>
        <a:bodyPr/>
        <a:lstStyle/>
        <a:p>
          <a:endParaRPr lang="es-ES"/>
        </a:p>
      </dgm:t>
    </dgm:pt>
    <dgm:pt modelId="{E5DC4CE4-C073-BA49-B4E9-423E11BC5609}" type="pres">
      <dgm:prSet presAssocID="{9F5E2F97-AC86-5545-8A79-711A5304B67D}" presName="hierRoot1" presStyleCnt="0">
        <dgm:presLayoutVars>
          <dgm:hierBranch val="init"/>
        </dgm:presLayoutVars>
      </dgm:prSet>
      <dgm:spPr/>
    </dgm:pt>
    <dgm:pt modelId="{C6325922-34B3-8A4F-BB0B-D30EC8DD2B01}" type="pres">
      <dgm:prSet presAssocID="{9F5E2F97-AC86-5545-8A79-711A5304B67D}" presName="rootComposite1" presStyleCnt="0"/>
      <dgm:spPr/>
    </dgm:pt>
    <dgm:pt modelId="{F01C6968-DBFB-6546-A668-93945866D3EC}" type="pres">
      <dgm:prSet presAssocID="{9F5E2F97-AC86-5545-8A79-711A5304B67D}" presName="rootText1" presStyleLbl="node0" presStyleIdx="0" presStyleCnt="1" custScaleX="233843" custScaleY="169429" custLinFactX="-37973" custLinFactNeighborX="-100000" custLinFactNeighborY="-1">
        <dgm:presLayoutVars>
          <dgm:chPref val="3"/>
        </dgm:presLayoutVars>
      </dgm:prSet>
      <dgm:spPr/>
      <dgm:t>
        <a:bodyPr/>
        <a:lstStyle/>
        <a:p>
          <a:endParaRPr lang="es-ES"/>
        </a:p>
      </dgm:t>
    </dgm:pt>
    <dgm:pt modelId="{493942DC-5DFE-6A4E-9CBA-C2AEC153B46D}" type="pres">
      <dgm:prSet presAssocID="{9F5E2F97-AC86-5545-8A79-711A5304B67D}" presName="rootConnector1" presStyleLbl="node1" presStyleIdx="0" presStyleCnt="0"/>
      <dgm:spPr/>
      <dgm:t>
        <a:bodyPr/>
        <a:lstStyle/>
        <a:p>
          <a:endParaRPr lang="es-ES"/>
        </a:p>
      </dgm:t>
    </dgm:pt>
    <dgm:pt modelId="{D3F8ABA1-1A49-4347-9258-B4002A049381}" type="pres">
      <dgm:prSet presAssocID="{9F5E2F97-AC86-5545-8A79-711A5304B67D}" presName="hierChild2" presStyleCnt="0"/>
      <dgm:spPr/>
    </dgm:pt>
    <dgm:pt modelId="{18DE0FD2-52DA-3740-ACE0-40D2C34358F2}" type="pres">
      <dgm:prSet presAssocID="{383C0682-672E-9547-9946-5ADDD092E494}" presName="Name64" presStyleLbl="parChTrans1D2" presStyleIdx="0" presStyleCnt="5"/>
      <dgm:spPr/>
      <dgm:t>
        <a:bodyPr/>
        <a:lstStyle/>
        <a:p>
          <a:endParaRPr lang="es-ES"/>
        </a:p>
      </dgm:t>
    </dgm:pt>
    <dgm:pt modelId="{F5F0A344-DE59-E245-A9A9-E88A01A98A9A}" type="pres">
      <dgm:prSet presAssocID="{58A436B0-270D-C545-B583-838CEE02B62A}" presName="hierRoot2" presStyleCnt="0">
        <dgm:presLayoutVars>
          <dgm:hierBranch val="init"/>
        </dgm:presLayoutVars>
      </dgm:prSet>
      <dgm:spPr/>
    </dgm:pt>
    <dgm:pt modelId="{2CBE0180-711A-A64F-BA7F-2B20A3503F5E}" type="pres">
      <dgm:prSet presAssocID="{58A436B0-270D-C545-B583-838CEE02B62A}" presName="rootComposite" presStyleCnt="0"/>
      <dgm:spPr/>
    </dgm:pt>
    <dgm:pt modelId="{4232DF94-C01A-3149-9AAD-02239B60CF33}" type="pres">
      <dgm:prSet presAssocID="{58A436B0-270D-C545-B583-838CEE02B62A}" presName="rootText" presStyleLbl="node2" presStyleIdx="0" presStyleCnt="5" custScaleX="153622" custScaleY="75551" custLinFactNeighborX="-35332">
        <dgm:presLayoutVars>
          <dgm:chPref val="3"/>
        </dgm:presLayoutVars>
      </dgm:prSet>
      <dgm:spPr/>
      <dgm:t>
        <a:bodyPr/>
        <a:lstStyle/>
        <a:p>
          <a:endParaRPr lang="es-ES"/>
        </a:p>
      </dgm:t>
    </dgm:pt>
    <dgm:pt modelId="{6C45CE9D-7699-A849-A582-0E3794F62540}" type="pres">
      <dgm:prSet presAssocID="{58A436B0-270D-C545-B583-838CEE02B62A}" presName="rootConnector" presStyleLbl="node2" presStyleIdx="0" presStyleCnt="5"/>
      <dgm:spPr/>
      <dgm:t>
        <a:bodyPr/>
        <a:lstStyle/>
        <a:p>
          <a:endParaRPr lang="es-ES"/>
        </a:p>
      </dgm:t>
    </dgm:pt>
    <dgm:pt modelId="{621C5534-BB4C-BA43-8AC4-6E323A44B029}" type="pres">
      <dgm:prSet presAssocID="{58A436B0-270D-C545-B583-838CEE02B62A}" presName="hierChild4" presStyleCnt="0"/>
      <dgm:spPr/>
    </dgm:pt>
    <dgm:pt modelId="{07879D1B-63A9-ED40-8A55-576831B0C8B0}" type="pres">
      <dgm:prSet presAssocID="{5FC5E7F2-8DBA-FC47-B029-FFB7790A8EC5}" presName="Name64" presStyleLbl="parChTrans1D3" presStyleIdx="0" presStyleCnt="12"/>
      <dgm:spPr/>
      <dgm:t>
        <a:bodyPr/>
        <a:lstStyle/>
        <a:p>
          <a:endParaRPr lang="es-ES"/>
        </a:p>
      </dgm:t>
    </dgm:pt>
    <dgm:pt modelId="{2DA34A77-4027-CB4E-B212-B6636D782FC2}" type="pres">
      <dgm:prSet presAssocID="{B1380B19-5F33-714A-8D6A-9731D4E12138}" presName="hierRoot2" presStyleCnt="0">
        <dgm:presLayoutVars>
          <dgm:hierBranch val="init"/>
        </dgm:presLayoutVars>
      </dgm:prSet>
      <dgm:spPr/>
    </dgm:pt>
    <dgm:pt modelId="{88D32FA8-9933-3B41-9FD1-3453697EDE30}" type="pres">
      <dgm:prSet presAssocID="{B1380B19-5F33-714A-8D6A-9731D4E12138}" presName="rootComposite" presStyleCnt="0"/>
      <dgm:spPr/>
    </dgm:pt>
    <dgm:pt modelId="{9BFAEB5E-6053-3C49-91B1-B71445B3F697}" type="pres">
      <dgm:prSet presAssocID="{B1380B19-5F33-714A-8D6A-9731D4E12138}" presName="rootText" presStyleLbl="node3" presStyleIdx="0" presStyleCnt="12" custScaleX="395921" custScaleY="112440" custLinFactNeighborX="-28493">
        <dgm:presLayoutVars>
          <dgm:chPref val="3"/>
        </dgm:presLayoutVars>
      </dgm:prSet>
      <dgm:spPr/>
      <dgm:t>
        <a:bodyPr/>
        <a:lstStyle/>
        <a:p>
          <a:endParaRPr lang="es-ES"/>
        </a:p>
      </dgm:t>
    </dgm:pt>
    <dgm:pt modelId="{8C53FF4B-35D1-7F47-AF5C-F0948A4D5D62}" type="pres">
      <dgm:prSet presAssocID="{B1380B19-5F33-714A-8D6A-9731D4E12138}" presName="rootConnector" presStyleLbl="node3" presStyleIdx="0" presStyleCnt="12"/>
      <dgm:spPr/>
      <dgm:t>
        <a:bodyPr/>
        <a:lstStyle/>
        <a:p>
          <a:endParaRPr lang="es-ES"/>
        </a:p>
      </dgm:t>
    </dgm:pt>
    <dgm:pt modelId="{D0CAE2A6-A8B1-134C-BE29-AA5C2FC40A06}" type="pres">
      <dgm:prSet presAssocID="{B1380B19-5F33-714A-8D6A-9731D4E12138}" presName="hierChild4" presStyleCnt="0"/>
      <dgm:spPr/>
    </dgm:pt>
    <dgm:pt modelId="{879C229B-DBE1-3240-B5F1-EE7EFFBFD046}" type="pres">
      <dgm:prSet presAssocID="{B1380B19-5F33-714A-8D6A-9731D4E12138}" presName="hierChild5" presStyleCnt="0"/>
      <dgm:spPr/>
    </dgm:pt>
    <dgm:pt modelId="{ED6F3672-0BD7-8740-A502-3FDA9D099C3D}" type="pres">
      <dgm:prSet presAssocID="{9DC19EE4-BBB7-9949-B7D6-EC5938F177E7}" presName="Name64" presStyleLbl="parChTrans1D3" presStyleIdx="1" presStyleCnt="12"/>
      <dgm:spPr/>
      <dgm:t>
        <a:bodyPr/>
        <a:lstStyle/>
        <a:p>
          <a:endParaRPr lang="es-ES"/>
        </a:p>
      </dgm:t>
    </dgm:pt>
    <dgm:pt modelId="{C60501C8-F7FF-4E4F-BC8B-FA9655B80F9F}" type="pres">
      <dgm:prSet presAssocID="{7B714F3E-A886-EE41-A85D-205BE2FA0414}" presName="hierRoot2" presStyleCnt="0">
        <dgm:presLayoutVars>
          <dgm:hierBranch val="init"/>
        </dgm:presLayoutVars>
      </dgm:prSet>
      <dgm:spPr/>
    </dgm:pt>
    <dgm:pt modelId="{83FA7A38-0179-1A45-BEBF-075E5A47F22B}" type="pres">
      <dgm:prSet presAssocID="{7B714F3E-A886-EE41-A85D-205BE2FA0414}" presName="rootComposite" presStyleCnt="0"/>
      <dgm:spPr/>
    </dgm:pt>
    <dgm:pt modelId="{B3E2FB84-40E3-A943-A48F-8EA444C1191D}" type="pres">
      <dgm:prSet presAssocID="{7B714F3E-A886-EE41-A85D-205BE2FA0414}" presName="rootText" presStyleLbl="node3" presStyleIdx="1" presStyleCnt="12" custScaleX="395921" custScaleY="112440" custLinFactNeighborX="-28493">
        <dgm:presLayoutVars>
          <dgm:chPref val="3"/>
        </dgm:presLayoutVars>
      </dgm:prSet>
      <dgm:spPr/>
      <dgm:t>
        <a:bodyPr/>
        <a:lstStyle/>
        <a:p>
          <a:endParaRPr lang="es-ES"/>
        </a:p>
      </dgm:t>
    </dgm:pt>
    <dgm:pt modelId="{785F2EAE-2747-C647-ABE2-8A1046F46D22}" type="pres">
      <dgm:prSet presAssocID="{7B714F3E-A886-EE41-A85D-205BE2FA0414}" presName="rootConnector" presStyleLbl="node3" presStyleIdx="1" presStyleCnt="12"/>
      <dgm:spPr/>
      <dgm:t>
        <a:bodyPr/>
        <a:lstStyle/>
        <a:p>
          <a:endParaRPr lang="es-ES"/>
        </a:p>
      </dgm:t>
    </dgm:pt>
    <dgm:pt modelId="{2053687A-F455-A44C-8E4F-473B0C4D2256}" type="pres">
      <dgm:prSet presAssocID="{7B714F3E-A886-EE41-A85D-205BE2FA0414}" presName="hierChild4" presStyleCnt="0"/>
      <dgm:spPr/>
    </dgm:pt>
    <dgm:pt modelId="{B2F6DFC1-1F0E-474B-9DDC-C46DCAC9BB49}" type="pres">
      <dgm:prSet presAssocID="{7B714F3E-A886-EE41-A85D-205BE2FA0414}" presName="hierChild5" presStyleCnt="0"/>
      <dgm:spPr/>
    </dgm:pt>
    <dgm:pt modelId="{ED576906-645C-694B-BEF5-196BBA1BB828}" type="pres">
      <dgm:prSet presAssocID="{58A436B0-270D-C545-B583-838CEE02B62A}" presName="hierChild5" presStyleCnt="0"/>
      <dgm:spPr/>
    </dgm:pt>
    <dgm:pt modelId="{EF8D8A7C-C2D4-944E-BB51-9357462B4C17}" type="pres">
      <dgm:prSet presAssocID="{7774F79B-8690-7643-A057-7776C674CD23}" presName="Name64" presStyleLbl="parChTrans1D2" presStyleIdx="1" presStyleCnt="5"/>
      <dgm:spPr/>
      <dgm:t>
        <a:bodyPr/>
        <a:lstStyle/>
        <a:p>
          <a:endParaRPr lang="es-ES"/>
        </a:p>
      </dgm:t>
    </dgm:pt>
    <dgm:pt modelId="{0805A472-02C5-124B-AF95-26AFD175417C}" type="pres">
      <dgm:prSet presAssocID="{4878BD6C-EC94-7542-B235-065C89AE1461}" presName="hierRoot2" presStyleCnt="0">
        <dgm:presLayoutVars>
          <dgm:hierBranch val="init"/>
        </dgm:presLayoutVars>
      </dgm:prSet>
      <dgm:spPr/>
    </dgm:pt>
    <dgm:pt modelId="{2C1B3DF5-3C0E-0642-9EC1-F89D23C8858E}" type="pres">
      <dgm:prSet presAssocID="{4878BD6C-EC94-7542-B235-065C89AE1461}" presName="rootComposite" presStyleCnt="0"/>
      <dgm:spPr/>
    </dgm:pt>
    <dgm:pt modelId="{57B29AD6-9EF9-1049-A775-6E997F8107B5}" type="pres">
      <dgm:prSet presAssocID="{4878BD6C-EC94-7542-B235-065C89AE1461}" presName="rootText" presStyleLbl="node2" presStyleIdx="1" presStyleCnt="5" custScaleX="153622" custScaleY="75551" custLinFactNeighborX="-35332">
        <dgm:presLayoutVars>
          <dgm:chPref val="3"/>
        </dgm:presLayoutVars>
      </dgm:prSet>
      <dgm:spPr/>
      <dgm:t>
        <a:bodyPr/>
        <a:lstStyle/>
        <a:p>
          <a:endParaRPr lang="es-ES"/>
        </a:p>
      </dgm:t>
    </dgm:pt>
    <dgm:pt modelId="{12BF72EC-9B92-E947-A733-23BEB8997005}" type="pres">
      <dgm:prSet presAssocID="{4878BD6C-EC94-7542-B235-065C89AE1461}" presName="rootConnector" presStyleLbl="node2" presStyleIdx="1" presStyleCnt="5"/>
      <dgm:spPr/>
      <dgm:t>
        <a:bodyPr/>
        <a:lstStyle/>
        <a:p>
          <a:endParaRPr lang="es-ES"/>
        </a:p>
      </dgm:t>
    </dgm:pt>
    <dgm:pt modelId="{811D41B1-B92C-0049-B938-C4C2074FB9E7}" type="pres">
      <dgm:prSet presAssocID="{4878BD6C-EC94-7542-B235-065C89AE1461}" presName="hierChild4" presStyleCnt="0"/>
      <dgm:spPr/>
    </dgm:pt>
    <dgm:pt modelId="{5AA00D4A-B7D7-414F-8F96-EBE7BC7C4392}" type="pres">
      <dgm:prSet presAssocID="{4878BD6C-EC94-7542-B235-065C89AE1461}" presName="hierChild5" presStyleCnt="0"/>
      <dgm:spPr/>
    </dgm:pt>
    <dgm:pt modelId="{B111EFA4-C259-354B-B21C-CC815CBE2D80}" type="pres">
      <dgm:prSet presAssocID="{BC84DDA3-BB28-E841-978C-3386769009E1}" presName="Name64" presStyleLbl="parChTrans1D2" presStyleIdx="2" presStyleCnt="5"/>
      <dgm:spPr/>
      <dgm:t>
        <a:bodyPr/>
        <a:lstStyle/>
        <a:p>
          <a:endParaRPr lang="es-ES"/>
        </a:p>
      </dgm:t>
    </dgm:pt>
    <dgm:pt modelId="{5C7B4241-8A5C-034F-B1E8-0F18EB427604}" type="pres">
      <dgm:prSet presAssocID="{FC0EDD90-604F-6F41-96BF-DF5BD0621408}" presName="hierRoot2" presStyleCnt="0">
        <dgm:presLayoutVars>
          <dgm:hierBranch val="init"/>
        </dgm:presLayoutVars>
      </dgm:prSet>
      <dgm:spPr/>
    </dgm:pt>
    <dgm:pt modelId="{6F385374-2FF8-3743-9F75-B3D470617AFD}" type="pres">
      <dgm:prSet presAssocID="{FC0EDD90-604F-6F41-96BF-DF5BD0621408}" presName="rootComposite" presStyleCnt="0"/>
      <dgm:spPr/>
    </dgm:pt>
    <dgm:pt modelId="{57654C2C-C11F-E045-B841-B5A7835FB730}" type="pres">
      <dgm:prSet presAssocID="{FC0EDD90-604F-6F41-96BF-DF5BD0621408}" presName="rootText" presStyleLbl="node2" presStyleIdx="2" presStyleCnt="5" custScaleX="153622" custScaleY="75551" custLinFactNeighborX="-35332">
        <dgm:presLayoutVars>
          <dgm:chPref val="3"/>
        </dgm:presLayoutVars>
      </dgm:prSet>
      <dgm:spPr/>
      <dgm:t>
        <a:bodyPr/>
        <a:lstStyle/>
        <a:p>
          <a:endParaRPr lang="es-ES"/>
        </a:p>
      </dgm:t>
    </dgm:pt>
    <dgm:pt modelId="{4D965838-C41F-1A4F-AC62-3D5BEA36E4E8}" type="pres">
      <dgm:prSet presAssocID="{FC0EDD90-604F-6F41-96BF-DF5BD0621408}" presName="rootConnector" presStyleLbl="node2" presStyleIdx="2" presStyleCnt="5"/>
      <dgm:spPr/>
      <dgm:t>
        <a:bodyPr/>
        <a:lstStyle/>
        <a:p>
          <a:endParaRPr lang="es-ES"/>
        </a:p>
      </dgm:t>
    </dgm:pt>
    <dgm:pt modelId="{71F84B12-EAA2-5441-9E04-5796317B643B}" type="pres">
      <dgm:prSet presAssocID="{FC0EDD90-604F-6F41-96BF-DF5BD0621408}" presName="hierChild4" presStyleCnt="0"/>
      <dgm:spPr/>
    </dgm:pt>
    <dgm:pt modelId="{A344932D-3A5C-B04C-8AAB-562EF3D62F10}" type="pres">
      <dgm:prSet presAssocID="{FC0EDD90-604F-6F41-96BF-DF5BD0621408}" presName="hierChild5" presStyleCnt="0"/>
      <dgm:spPr/>
    </dgm:pt>
    <dgm:pt modelId="{8AD69596-6DFB-C744-925D-7C0F59A3A70F}" type="pres">
      <dgm:prSet presAssocID="{D3146214-8063-344B-BE05-201E2A326701}" presName="Name64" presStyleLbl="parChTrans1D2" presStyleIdx="3" presStyleCnt="5"/>
      <dgm:spPr/>
      <dgm:t>
        <a:bodyPr/>
        <a:lstStyle/>
        <a:p>
          <a:endParaRPr lang="es-ES"/>
        </a:p>
      </dgm:t>
    </dgm:pt>
    <dgm:pt modelId="{0583F1AA-1FCD-D94A-B408-E1D9089E7EE6}" type="pres">
      <dgm:prSet presAssocID="{531BF902-B37B-5D4A-AF14-F7DEEED20A77}" presName="hierRoot2" presStyleCnt="0">
        <dgm:presLayoutVars>
          <dgm:hierBranch val="init"/>
        </dgm:presLayoutVars>
      </dgm:prSet>
      <dgm:spPr/>
    </dgm:pt>
    <dgm:pt modelId="{023A9A20-7DDF-884A-BA06-12BB107BB55C}" type="pres">
      <dgm:prSet presAssocID="{531BF902-B37B-5D4A-AF14-F7DEEED20A77}" presName="rootComposite" presStyleCnt="0"/>
      <dgm:spPr/>
    </dgm:pt>
    <dgm:pt modelId="{DCB893BE-A88E-1C49-A34A-8A30BAE82CB2}" type="pres">
      <dgm:prSet presAssocID="{531BF902-B37B-5D4A-AF14-F7DEEED20A77}" presName="rootText" presStyleLbl="node2" presStyleIdx="3" presStyleCnt="5" custScaleX="153622" custScaleY="75551" custLinFactNeighborX="-35332">
        <dgm:presLayoutVars>
          <dgm:chPref val="3"/>
        </dgm:presLayoutVars>
      </dgm:prSet>
      <dgm:spPr/>
      <dgm:t>
        <a:bodyPr/>
        <a:lstStyle/>
        <a:p>
          <a:endParaRPr lang="es-ES"/>
        </a:p>
      </dgm:t>
    </dgm:pt>
    <dgm:pt modelId="{F038DAAC-9137-2C4D-A3D6-C1A017A1D6F1}" type="pres">
      <dgm:prSet presAssocID="{531BF902-B37B-5D4A-AF14-F7DEEED20A77}" presName="rootConnector" presStyleLbl="node2" presStyleIdx="3" presStyleCnt="5"/>
      <dgm:spPr/>
      <dgm:t>
        <a:bodyPr/>
        <a:lstStyle/>
        <a:p>
          <a:endParaRPr lang="es-ES"/>
        </a:p>
      </dgm:t>
    </dgm:pt>
    <dgm:pt modelId="{BAE59185-F05A-9846-A0D6-D023800E0DF1}" type="pres">
      <dgm:prSet presAssocID="{531BF902-B37B-5D4A-AF14-F7DEEED20A77}" presName="hierChild4" presStyleCnt="0"/>
      <dgm:spPr/>
    </dgm:pt>
    <dgm:pt modelId="{90EB10A4-8EC7-0F4F-87C1-D6389614A2FA}" type="pres">
      <dgm:prSet presAssocID="{376C83E6-DC80-DB40-BCFB-3902017DE279}" presName="Name64" presStyleLbl="parChTrans1D3" presStyleIdx="2" presStyleCnt="12"/>
      <dgm:spPr/>
      <dgm:t>
        <a:bodyPr/>
        <a:lstStyle/>
        <a:p>
          <a:endParaRPr lang="es-ES"/>
        </a:p>
      </dgm:t>
    </dgm:pt>
    <dgm:pt modelId="{E4854B72-B0BE-D545-8D2C-CDEC483D27E1}" type="pres">
      <dgm:prSet presAssocID="{CF1FABFB-1E14-474B-B953-2B7797469514}" presName="hierRoot2" presStyleCnt="0">
        <dgm:presLayoutVars>
          <dgm:hierBranch val="init"/>
        </dgm:presLayoutVars>
      </dgm:prSet>
      <dgm:spPr/>
    </dgm:pt>
    <dgm:pt modelId="{263D3368-22AB-254E-9215-B0BD34317974}" type="pres">
      <dgm:prSet presAssocID="{CF1FABFB-1E14-474B-B953-2B7797469514}" presName="rootComposite" presStyleCnt="0"/>
      <dgm:spPr/>
    </dgm:pt>
    <dgm:pt modelId="{E304E4DF-CEB6-D746-8D54-3052C5C8ED00}" type="pres">
      <dgm:prSet presAssocID="{CF1FABFB-1E14-474B-B953-2B7797469514}" presName="rootText" presStyleLbl="node3" presStyleIdx="2" presStyleCnt="12" custScaleX="395921" custScaleY="112440" custLinFactNeighborX="-28493">
        <dgm:presLayoutVars>
          <dgm:chPref val="3"/>
        </dgm:presLayoutVars>
      </dgm:prSet>
      <dgm:spPr/>
      <dgm:t>
        <a:bodyPr/>
        <a:lstStyle/>
        <a:p>
          <a:endParaRPr lang="es-ES"/>
        </a:p>
      </dgm:t>
    </dgm:pt>
    <dgm:pt modelId="{E5F2B7CF-5AAE-E045-BBB9-5827899C611B}" type="pres">
      <dgm:prSet presAssocID="{CF1FABFB-1E14-474B-B953-2B7797469514}" presName="rootConnector" presStyleLbl="node3" presStyleIdx="2" presStyleCnt="12"/>
      <dgm:spPr/>
      <dgm:t>
        <a:bodyPr/>
        <a:lstStyle/>
        <a:p>
          <a:endParaRPr lang="es-ES"/>
        </a:p>
      </dgm:t>
    </dgm:pt>
    <dgm:pt modelId="{D9416DE9-3111-EA46-8AC8-B7D14BDC6C8E}" type="pres">
      <dgm:prSet presAssocID="{CF1FABFB-1E14-474B-B953-2B7797469514}" presName="hierChild4" presStyleCnt="0"/>
      <dgm:spPr/>
    </dgm:pt>
    <dgm:pt modelId="{410344D9-1903-F74F-B6B3-A61D7F30BE4C}" type="pres">
      <dgm:prSet presAssocID="{CF1FABFB-1E14-474B-B953-2B7797469514}" presName="hierChild5" presStyleCnt="0"/>
      <dgm:spPr/>
    </dgm:pt>
    <dgm:pt modelId="{D5197186-7B4E-FE43-B1B1-FA60A29F0799}" type="pres">
      <dgm:prSet presAssocID="{A282E78A-AB6C-E84D-B83A-FF6F4DFF7696}" presName="Name64" presStyleLbl="parChTrans1D3" presStyleIdx="3" presStyleCnt="12"/>
      <dgm:spPr/>
      <dgm:t>
        <a:bodyPr/>
        <a:lstStyle/>
        <a:p>
          <a:endParaRPr lang="es-ES"/>
        </a:p>
      </dgm:t>
    </dgm:pt>
    <dgm:pt modelId="{AC246F0D-3877-4C44-885E-DFC8808726C6}" type="pres">
      <dgm:prSet presAssocID="{4B95F29F-DF89-D74D-A68D-92C9F1525916}" presName="hierRoot2" presStyleCnt="0">
        <dgm:presLayoutVars>
          <dgm:hierBranch val="init"/>
        </dgm:presLayoutVars>
      </dgm:prSet>
      <dgm:spPr/>
    </dgm:pt>
    <dgm:pt modelId="{F1E78B59-5017-0C4C-954B-93F0541C8F71}" type="pres">
      <dgm:prSet presAssocID="{4B95F29F-DF89-D74D-A68D-92C9F1525916}" presName="rootComposite" presStyleCnt="0"/>
      <dgm:spPr/>
    </dgm:pt>
    <dgm:pt modelId="{863E1178-EA39-A447-9E4F-1EBCDACB0D2D}" type="pres">
      <dgm:prSet presAssocID="{4B95F29F-DF89-D74D-A68D-92C9F1525916}" presName="rootText" presStyleLbl="node3" presStyleIdx="3" presStyleCnt="12" custScaleX="395921" custScaleY="112440" custLinFactNeighborX="-28493">
        <dgm:presLayoutVars>
          <dgm:chPref val="3"/>
        </dgm:presLayoutVars>
      </dgm:prSet>
      <dgm:spPr/>
      <dgm:t>
        <a:bodyPr/>
        <a:lstStyle/>
        <a:p>
          <a:endParaRPr lang="es-ES"/>
        </a:p>
      </dgm:t>
    </dgm:pt>
    <dgm:pt modelId="{879851E5-12D6-B942-BC3D-62D174C22960}" type="pres">
      <dgm:prSet presAssocID="{4B95F29F-DF89-D74D-A68D-92C9F1525916}" presName="rootConnector" presStyleLbl="node3" presStyleIdx="3" presStyleCnt="12"/>
      <dgm:spPr/>
      <dgm:t>
        <a:bodyPr/>
        <a:lstStyle/>
        <a:p>
          <a:endParaRPr lang="es-ES"/>
        </a:p>
      </dgm:t>
    </dgm:pt>
    <dgm:pt modelId="{FFDCEB43-BD1D-0843-A74E-ED18AE0C4A5A}" type="pres">
      <dgm:prSet presAssocID="{4B95F29F-DF89-D74D-A68D-92C9F1525916}" presName="hierChild4" presStyleCnt="0"/>
      <dgm:spPr/>
    </dgm:pt>
    <dgm:pt modelId="{5E332525-B26C-834B-84F3-88FE1E816D73}" type="pres">
      <dgm:prSet presAssocID="{4B95F29F-DF89-D74D-A68D-92C9F1525916}" presName="hierChild5" presStyleCnt="0"/>
      <dgm:spPr/>
    </dgm:pt>
    <dgm:pt modelId="{938976C8-9936-C44F-B933-F5FE7AB1B323}" type="pres">
      <dgm:prSet presAssocID="{A290673B-01D2-964A-B550-AA2C827B43EA}" presName="Name64" presStyleLbl="parChTrans1D3" presStyleIdx="4" presStyleCnt="12"/>
      <dgm:spPr/>
      <dgm:t>
        <a:bodyPr/>
        <a:lstStyle/>
        <a:p>
          <a:endParaRPr lang="es-ES"/>
        </a:p>
      </dgm:t>
    </dgm:pt>
    <dgm:pt modelId="{6522AC47-6BAE-7143-B9CE-4236DDC3EEFA}" type="pres">
      <dgm:prSet presAssocID="{EC735001-7E16-334E-AE59-EC22F8CA2844}" presName="hierRoot2" presStyleCnt="0">
        <dgm:presLayoutVars>
          <dgm:hierBranch val="init"/>
        </dgm:presLayoutVars>
      </dgm:prSet>
      <dgm:spPr/>
    </dgm:pt>
    <dgm:pt modelId="{9979A863-7AEC-034F-9F98-64D41E6EA1E8}" type="pres">
      <dgm:prSet presAssocID="{EC735001-7E16-334E-AE59-EC22F8CA2844}" presName="rootComposite" presStyleCnt="0"/>
      <dgm:spPr/>
    </dgm:pt>
    <dgm:pt modelId="{3BD10D5F-080C-9340-B94F-31CE928046C8}" type="pres">
      <dgm:prSet presAssocID="{EC735001-7E16-334E-AE59-EC22F8CA2844}" presName="rootText" presStyleLbl="node3" presStyleIdx="4" presStyleCnt="12" custScaleX="395921" custScaleY="112440" custLinFactNeighborX="-28493">
        <dgm:presLayoutVars>
          <dgm:chPref val="3"/>
        </dgm:presLayoutVars>
      </dgm:prSet>
      <dgm:spPr/>
      <dgm:t>
        <a:bodyPr/>
        <a:lstStyle/>
        <a:p>
          <a:endParaRPr lang="es-ES"/>
        </a:p>
      </dgm:t>
    </dgm:pt>
    <dgm:pt modelId="{9B3D5F4B-5B47-9B4B-8229-08DA8AC975EB}" type="pres">
      <dgm:prSet presAssocID="{EC735001-7E16-334E-AE59-EC22F8CA2844}" presName="rootConnector" presStyleLbl="node3" presStyleIdx="4" presStyleCnt="12"/>
      <dgm:spPr/>
      <dgm:t>
        <a:bodyPr/>
        <a:lstStyle/>
        <a:p>
          <a:endParaRPr lang="es-ES"/>
        </a:p>
      </dgm:t>
    </dgm:pt>
    <dgm:pt modelId="{26178E9C-C738-8440-84BB-7045DF9E6D6F}" type="pres">
      <dgm:prSet presAssocID="{EC735001-7E16-334E-AE59-EC22F8CA2844}" presName="hierChild4" presStyleCnt="0"/>
      <dgm:spPr/>
    </dgm:pt>
    <dgm:pt modelId="{F86FECA9-EBBA-CA43-8D85-67844C4B7B55}" type="pres">
      <dgm:prSet presAssocID="{EC735001-7E16-334E-AE59-EC22F8CA2844}" presName="hierChild5" presStyleCnt="0"/>
      <dgm:spPr/>
    </dgm:pt>
    <dgm:pt modelId="{E9B41EF9-7044-BE4D-8666-C983CA51AD34}" type="pres">
      <dgm:prSet presAssocID="{531BF902-B37B-5D4A-AF14-F7DEEED20A77}" presName="hierChild5" presStyleCnt="0"/>
      <dgm:spPr/>
    </dgm:pt>
    <dgm:pt modelId="{FD1D299C-6A61-5C43-856C-36FA1CAE6DBB}" type="pres">
      <dgm:prSet presAssocID="{2752B603-03D2-F64A-B603-F906A50A299D}" presName="Name64" presStyleLbl="parChTrans1D2" presStyleIdx="4" presStyleCnt="5"/>
      <dgm:spPr/>
      <dgm:t>
        <a:bodyPr/>
        <a:lstStyle/>
        <a:p>
          <a:endParaRPr lang="es-ES"/>
        </a:p>
      </dgm:t>
    </dgm:pt>
    <dgm:pt modelId="{5C96472D-B0F5-6A45-A4CC-FA5714C7DDE7}" type="pres">
      <dgm:prSet presAssocID="{1E5B424C-F23E-334D-9445-0414714EC87B}" presName="hierRoot2" presStyleCnt="0">
        <dgm:presLayoutVars>
          <dgm:hierBranch val="init"/>
        </dgm:presLayoutVars>
      </dgm:prSet>
      <dgm:spPr/>
    </dgm:pt>
    <dgm:pt modelId="{F2DB2D7A-CDCF-8E41-9F97-C73167F1F3D7}" type="pres">
      <dgm:prSet presAssocID="{1E5B424C-F23E-334D-9445-0414714EC87B}" presName="rootComposite" presStyleCnt="0"/>
      <dgm:spPr/>
    </dgm:pt>
    <dgm:pt modelId="{B9AF5130-9C24-D546-86D5-54BB0924BCDC}" type="pres">
      <dgm:prSet presAssocID="{1E5B424C-F23E-334D-9445-0414714EC87B}" presName="rootText" presStyleLbl="node2" presStyleIdx="4" presStyleCnt="5" custScaleX="153622" custScaleY="75551" custLinFactNeighborX="-35332">
        <dgm:presLayoutVars>
          <dgm:chPref val="3"/>
        </dgm:presLayoutVars>
      </dgm:prSet>
      <dgm:spPr/>
      <dgm:t>
        <a:bodyPr/>
        <a:lstStyle/>
        <a:p>
          <a:endParaRPr lang="es-ES"/>
        </a:p>
      </dgm:t>
    </dgm:pt>
    <dgm:pt modelId="{9C90F67A-9AF0-CE4D-BE19-028835DE750D}" type="pres">
      <dgm:prSet presAssocID="{1E5B424C-F23E-334D-9445-0414714EC87B}" presName="rootConnector" presStyleLbl="node2" presStyleIdx="4" presStyleCnt="5"/>
      <dgm:spPr/>
      <dgm:t>
        <a:bodyPr/>
        <a:lstStyle/>
        <a:p>
          <a:endParaRPr lang="es-ES"/>
        </a:p>
      </dgm:t>
    </dgm:pt>
    <dgm:pt modelId="{3262F67B-2943-2E40-8F58-298B5391C211}" type="pres">
      <dgm:prSet presAssocID="{1E5B424C-F23E-334D-9445-0414714EC87B}" presName="hierChild4" presStyleCnt="0"/>
      <dgm:spPr/>
    </dgm:pt>
    <dgm:pt modelId="{E2A037AD-67F4-814C-B3F0-F58478A7A13B}" type="pres">
      <dgm:prSet presAssocID="{4774CDEC-EF0E-A645-97CC-8CFE7D6697B6}" presName="Name64" presStyleLbl="parChTrans1D3" presStyleIdx="5" presStyleCnt="12"/>
      <dgm:spPr/>
      <dgm:t>
        <a:bodyPr/>
        <a:lstStyle/>
        <a:p>
          <a:endParaRPr lang="es-ES"/>
        </a:p>
      </dgm:t>
    </dgm:pt>
    <dgm:pt modelId="{C2658B6A-BB0A-EE4A-BB93-EEB458FB6F03}" type="pres">
      <dgm:prSet presAssocID="{C6786ED1-5087-B44A-A9C1-9525ABBD8EE9}" presName="hierRoot2" presStyleCnt="0">
        <dgm:presLayoutVars>
          <dgm:hierBranch val="init"/>
        </dgm:presLayoutVars>
      </dgm:prSet>
      <dgm:spPr/>
    </dgm:pt>
    <dgm:pt modelId="{16DD6BF2-9058-8741-8760-411C6BF03C7D}" type="pres">
      <dgm:prSet presAssocID="{C6786ED1-5087-B44A-A9C1-9525ABBD8EE9}" presName="rootComposite" presStyleCnt="0"/>
      <dgm:spPr/>
    </dgm:pt>
    <dgm:pt modelId="{1B70E665-F341-8448-B0F2-D43ED2CC1E14}" type="pres">
      <dgm:prSet presAssocID="{C6786ED1-5087-B44A-A9C1-9525ABBD8EE9}" presName="rootText" presStyleLbl="node3" presStyleIdx="5" presStyleCnt="12" custScaleX="395921" custScaleY="112440" custLinFactNeighborX="-28493">
        <dgm:presLayoutVars>
          <dgm:chPref val="3"/>
        </dgm:presLayoutVars>
      </dgm:prSet>
      <dgm:spPr/>
      <dgm:t>
        <a:bodyPr/>
        <a:lstStyle/>
        <a:p>
          <a:endParaRPr lang="es-ES"/>
        </a:p>
      </dgm:t>
    </dgm:pt>
    <dgm:pt modelId="{E49B0537-BC7C-9844-A41F-E38F04C91B9F}" type="pres">
      <dgm:prSet presAssocID="{C6786ED1-5087-B44A-A9C1-9525ABBD8EE9}" presName="rootConnector" presStyleLbl="node3" presStyleIdx="5" presStyleCnt="12"/>
      <dgm:spPr/>
      <dgm:t>
        <a:bodyPr/>
        <a:lstStyle/>
        <a:p>
          <a:endParaRPr lang="es-ES"/>
        </a:p>
      </dgm:t>
    </dgm:pt>
    <dgm:pt modelId="{A3682215-1569-404C-932B-1A2B79C4C8F0}" type="pres">
      <dgm:prSet presAssocID="{C6786ED1-5087-B44A-A9C1-9525ABBD8EE9}" presName="hierChild4" presStyleCnt="0"/>
      <dgm:spPr/>
    </dgm:pt>
    <dgm:pt modelId="{84B89A68-0E77-5242-A981-596282FA333F}" type="pres">
      <dgm:prSet presAssocID="{C6786ED1-5087-B44A-A9C1-9525ABBD8EE9}" presName="hierChild5" presStyleCnt="0"/>
      <dgm:spPr/>
    </dgm:pt>
    <dgm:pt modelId="{75CC70E1-AFEA-AC43-AD6C-F207F58AB12E}" type="pres">
      <dgm:prSet presAssocID="{C62FD934-1CD6-B24D-9E79-340621EE0B97}" presName="Name64" presStyleLbl="parChTrans1D3" presStyleIdx="6" presStyleCnt="12"/>
      <dgm:spPr/>
      <dgm:t>
        <a:bodyPr/>
        <a:lstStyle/>
        <a:p>
          <a:endParaRPr lang="es-ES"/>
        </a:p>
      </dgm:t>
    </dgm:pt>
    <dgm:pt modelId="{2EFC1CD0-30C1-F64C-9F32-6BA145DFF17B}" type="pres">
      <dgm:prSet presAssocID="{61EF191C-9A99-6D4A-8CFD-E700AB77E8A0}" presName="hierRoot2" presStyleCnt="0">
        <dgm:presLayoutVars>
          <dgm:hierBranch val="init"/>
        </dgm:presLayoutVars>
      </dgm:prSet>
      <dgm:spPr/>
    </dgm:pt>
    <dgm:pt modelId="{892EBD9F-C1AB-D64C-B379-E9C49E63326F}" type="pres">
      <dgm:prSet presAssocID="{61EF191C-9A99-6D4A-8CFD-E700AB77E8A0}" presName="rootComposite" presStyleCnt="0"/>
      <dgm:spPr/>
    </dgm:pt>
    <dgm:pt modelId="{401D5C7D-44FF-B540-BC52-C9A4E6891F4A}" type="pres">
      <dgm:prSet presAssocID="{61EF191C-9A99-6D4A-8CFD-E700AB77E8A0}" presName="rootText" presStyleLbl="node3" presStyleIdx="6" presStyleCnt="12" custScaleX="395921" custScaleY="112440" custLinFactNeighborX="-28493">
        <dgm:presLayoutVars>
          <dgm:chPref val="3"/>
        </dgm:presLayoutVars>
      </dgm:prSet>
      <dgm:spPr/>
      <dgm:t>
        <a:bodyPr/>
        <a:lstStyle/>
        <a:p>
          <a:endParaRPr lang="es-ES"/>
        </a:p>
      </dgm:t>
    </dgm:pt>
    <dgm:pt modelId="{98F77FCD-0EFD-F446-9542-C60581B4FD57}" type="pres">
      <dgm:prSet presAssocID="{61EF191C-9A99-6D4A-8CFD-E700AB77E8A0}" presName="rootConnector" presStyleLbl="node3" presStyleIdx="6" presStyleCnt="12"/>
      <dgm:spPr/>
      <dgm:t>
        <a:bodyPr/>
        <a:lstStyle/>
        <a:p>
          <a:endParaRPr lang="es-ES"/>
        </a:p>
      </dgm:t>
    </dgm:pt>
    <dgm:pt modelId="{826638F0-1BBF-BB46-85F3-1BB95FF21E39}" type="pres">
      <dgm:prSet presAssocID="{61EF191C-9A99-6D4A-8CFD-E700AB77E8A0}" presName="hierChild4" presStyleCnt="0"/>
      <dgm:spPr/>
    </dgm:pt>
    <dgm:pt modelId="{7DBFB834-78D4-4B4E-94F6-9269D18A5B1F}" type="pres">
      <dgm:prSet presAssocID="{61EF191C-9A99-6D4A-8CFD-E700AB77E8A0}" presName="hierChild5" presStyleCnt="0"/>
      <dgm:spPr/>
    </dgm:pt>
    <dgm:pt modelId="{3B2E48F9-4CF8-4C41-A70D-AE72677D1D64}" type="pres">
      <dgm:prSet presAssocID="{F3EB1255-E2B8-5F4F-B78C-3668D935113C}" presName="Name64" presStyleLbl="parChTrans1D3" presStyleIdx="7" presStyleCnt="12"/>
      <dgm:spPr/>
      <dgm:t>
        <a:bodyPr/>
        <a:lstStyle/>
        <a:p>
          <a:endParaRPr lang="es-ES"/>
        </a:p>
      </dgm:t>
    </dgm:pt>
    <dgm:pt modelId="{DC653580-8B81-A548-9AED-643655D7DA4D}" type="pres">
      <dgm:prSet presAssocID="{664EF92A-F16D-D34C-B649-5636BF940546}" presName="hierRoot2" presStyleCnt="0">
        <dgm:presLayoutVars>
          <dgm:hierBranch val="init"/>
        </dgm:presLayoutVars>
      </dgm:prSet>
      <dgm:spPr/>
    </dgm:pt>
    <dgm:pt modelId="{CC9F74BD-B997-CB4D-A069-1468D81F5C59}" type="pres">
      <dgm:prSet presAssocID="{664EF92A-F16D-D34C-B649-5636BF940546}" presName="rootComposite" presStyleCnt="0"/>
      <dgm:spPr/>
    </dgm:pt>
    <dgm:pt modelId="{38EF1252-DFB6-3C43-B74E-C695366FB846}" type="pres">
      <dgm:prSet presAssocID="{664EF92A-F16D-D34C-B649-5636BF940546}" presName="rootText" presStyleLbl="node3" presStyleIdx="7" presStyleCnt="12" custScaleX="395921" custScaleY="112440" custLinFactNeighborX="-28493">
        <dgm:presLayoutVars>
          <dgm:chPref val="3"/>
        </dgm:presLayoutVars>
      </dgm:prSet>
      <dgm:spPr/>
      <dgm:t>
        <a:bodyPr/>
        <a:lstStyle/>
        <a:p>
          <a:endParaRPr lang="es-ES"/>
        </a:p>
      </dgm:t>
    </dgm:pt>
    <dgm:pt modelId="{54C2BBD7-AFEE-1C4B-863B-7CCD28963202}" type="pres">
      <dgm:prSet presAssocID="{664EF92A-F16D-D34C-B649-5636BF940546}" presName="rootConnector" presStyleLbl="node3" presStyleIdx="7" presStyleCnt="12"/>
      <dgm:spPr/>
      <dgm:t>
        <a:bodyPr/>
        <a:lstStyle/>
        <a:p>
          <a:endParaRPr lang="es-ES"/>
        </a:p>
      </dgm:t>
    </dgm:pt>
    <dgm:pt modelId="{FC006CC5-DC33-E546-AD8C-7716EC2CD357}" type="pres">
      <dgm:prSet presAssocID="{664EF92A-F16D-D34C-B649-5636BF940546}" presName="hierChild4" presStyleCnt="0"/>
      <dgm:spPr/>
    </dgm:pt>
    <dgm:pt modelId="{85AA8FD9-304E-8548-9BC5-34FE8459071E}" type="pres">
      <dgm:prSet presAssocID="{664EF92A-F16D-D34C-B649-5636BF940546}" presName="hierChild5" presStyleCnt="0"/>
      <dgm:spPr/>
    </dgm:pt>
    <dgm:pt modelId="{7C289EB1-FD2C-DC45-899E-521362D93A8D}" type="pres">
      <dgm:prSet presAssocID="{4BEDEFDC-BB70-CF47-BBDE-1E35D95E9D5C}" presName="Name64" presStyleLbl="parChTrans1D3" presStyleIdx="8" presStyleCnt="12"/>
      <dgm:spPr/>
      <dgm:t>
        <a:bodyPr/>
        <a:lstStyle/>
        <a:p>
          <a:endParaRPr lang="es-ES"/>
        </a:p>
      </dgm:t>
    </dgm:pt>
    <dgm:pt modelId="{AFF3B12F-6952-574B-8E89-0725C010EB5F}" type="pres">
      <dgm:prSet presAssocID="{F770033F-649A-6244-8E02-D3396FABAFA9}" presName="hierRoot2" presStyleCnt="0">
        <dgm:presLayoutVars>
          <dgm:hierBranch val="init"/>
        </dgm:presLayoutVars>
      </dgm:prSet>
      <dgm:spPr/>
    </dgm:pt>
    <dgm:pt modelId="{B8E14D57-406A-6144-A0AA-BE06526C0564}" type="pres">
      <dgm:prSet presAssocID="{F770033F-649A-6244-8E02-D3396FABAFA9}" presName="rootComposite" presStyleCnt="0"/>
      <dgm:spPr/>
    </dgm:pt>
    <dgm:pt modelId="{0DBA1755-C278-F142-BA76-5CC9215D40F1}" type="pres">
      <dgm:prSet presAssocID="{F770033F-649A-6244-8E02-D3396FABAFA9}" presName="rootText" presStyleLbl="node3" presStyleIdx="8" presStyleCnt="12" custScaleX="395921" custScaleY="112440" custLinFactNeighborX="-28493">
        <dgm:presLayoutVars>
          <dgm:chPref val="3"/>
        </dgm:presLayoutVars>
      </dgm:prSet>
      <dgm:spPr/>
      <dgm:t>
        <a:bodyPr/>
        <a:lstStyle/>
        <a:p>
          <a:endParaRPr lang="es-ES"/>
        </a:p>
      </dgm:t>
    </dgm:pt>
    <dgm:pt modelId="{D5C13BD7-5CE4-FF4B-A9EC-511792AFEA15}" type="pres">
      <dgm:prSet presAssocID="{F770033F-649A-6244-8E02-D3396FABAFA9}" presName="rootConnector" presStyleLbl="node3" presStyleIdx="8" presStyleCnt="12"/>
      <dgm:spPr/>
      <dgm:t>
        <a:bodyPr/>
        <a:lstStyle/>
        <a:p>
          <a:endParaRPr lang="es-ES"/>
        </a:p>
      </dgm:t>
    </dgm:pt>
    <dgm:pt modelId="{2864CDD3-DC34-6D49-BB2C-0F4B9CFBF41F}" type="pres">
      <dgm:prSet presAssocID="{F770033F-649A-6244-8E02-D3396FABAFA9}" presName="hierChild4" presStyleCnt="0"/>
      <dgm:spPr/>
    </dgm:pt>
    <dgm:pt modelId="{B91CFFCC-21F0-384F-8399-3381F02DA414}" type="pres">
      <dgm:prSet presAssocID="{F770033F-649A-6244-8E02-D3396FABAFA9}" presName="hierChild5" presStyleCnt="0"/>
      <dgm:spPr/>
    </dgm:pt>
    <dgm:pt modelId="{2FF39024-CEC1-3D42-8847-BFD5C5A8BF2A}" type="pres">
      <dgm:prSet presAssocID="{FD21D922-D211-2C4D-86E8-DC8175FE149D}" presName="Name64" presStyleLbl="parChTrans1D3" presStyleIdx="9" presStyleCnt="12"/>
      <dgm:spPr/>
      <dgm:t>
        <a:bodyPr/>
        <a:lstStyle/>
        <a:p>
          <a:endParaRPr lang="es-ES"/>
        </a:p>
      </dgm:t>
    </dgm:pt>
    <dgm:pt modelId="{AB9A2AF7-06D5-6B4A-8007-D9402E5FB83B}" type="pres">
      <dgm:prSet presAssocID="{E78846BD-ACF0-234D-9282-1CC46F20613D}" presName="hierRoot2" presStyleCnt="0">
        <dgm:presLayoutVars>
          <dgm:hierBranch val="init"/>
        </dgm:presLayoutVars>
      </dgm:prSet>
      <dgm:spPr/>
    </dgm:pt>
    <dgm:pt modelId="{F36C42B6-EE88-4640-B5B3-AD264A4C11DC}" type="pres">
      <dgm:prSet presAssocID="{E78846BD-ACF0-234D-9282-1CC46F20613D}" presName="rootComposite" presStyleCnt="0"/>
      <dgm:spPr/>
    </dgm:pt>
    <dgm:pt modelId="{E0F04625-1D3E-174C-B007-C3DB9E8BBACB}" type="pres">
      <dgm:prSet presAssocID="{E78846BD-ACF0-234D-9282-1CC46F20613D}" presName="rootText" presStyleLbl="node3" presStyleIdx="9" presStyleCnt="12" custScaleX="395921" custScaleY="112440" custLinFactNeighborX="-28493">
        <dgm:presLayoutVars>
          <dgm:chPref val="3"/>
        </dgm:presLayoutVars>
      </dgm:prSet>
      <dgm:spPr/>
      <dgm:t>
        <a:bodyPr/>
        <a:lstStyle/>
        <a:p>
          <a:endParaRPr lang="es-ES"/>
        </a:p>
      </dgm:t>
    </dgm:pt>
    <dgm:pt modelId="{B2D59623-D301-7548-996D-7403B0DA3EF5}" type="pres">
      <dgm:prSet presAssocID="{E78846BD-ACF0-234D-9282-1CC46F20613D}" presName="rootConnector" presStyleLbl="node3" presStyleIdx="9" presStyleCnt="12"/>
      <dgm:spPr/>
      <dgm:t>
        <a:bodyPr/>
        <a:lstStyle/>
        <a:p>
          <a:endParaRPr lang="es-ES"/>
        </a:p>
      </dgm:t>
    </dgm:pt>
    <dgm:pt modelId="{13EA832D-3C4E-AE44-9CFB-02F6EC8B1707}" type="pres">
      <dgm:prSet presAssocID="{E78846BD-ACF0-234D-9282-1CC46F20613D}" presName="hierChild4" presStyleCnt="0"/>
      <dgm:spPr/>
    </dgm:pt>
    <dgm:pt modelId="{0BB661C5-0DE1-6E49-9120-42BEAB755E14}" type="pres">
      <dgm:prSet presAssocID="{E78846BD-ACF0-234D-9282-1CC46F20613D}" presName="hierChild5" presStyleCnt="0"/>
      <dgm:spPr/>
    </dgm:pt>
    <dgm:pt modelId="{18BF9160-F933-D849-B263-5FD8ADBE1D0E}" type="pres">
      <dgm:prSet presAssocID="{A0ED0AAF-5E2F-F545-B97A-9381CFB81E1A}" presName="Name64" presStyleLbl="parChTrans1D3" presStyleIdx="10" presStyleCnt="12"/>
      <dgm:spPr/>
      <dgm:t>
        <a:bodyPr/>
        <a:lstStyle/>
        <a:p>
          <a:endParaRPr lang="es-ES"/>
        </a:p>
      </dgm:t>
    </dgm:pt>
    <dgm:pt modelId="{A552120B-3913-614E-84C8-D08DB555762C}" type="pres">
      <dgm:prSet presAssocID="{9004D19F-5CA0-9744-8E5E-71CB66DCD125}" presName="hierRoot2" presStyleCnt="0">
        <dgm:presLayoutVars>
          <dgm:hierBranch val="init"/>
        </dgm:presLayoutVars>
      </dgm:prSet>
      <dgm:spPr/>
    </dgm:pt>
    <dgm:pt modelId="{91D55FF3-10E3-3648-8D3D-A992B3C8B5A5}" type="pres">
      <dgm:prSet presAssocID="{9004D19F-5CA0-9744-8E5E-71CB66DCD125}" presName="rootComposite" presStyleCnt="0"/>
      <dgm:spPr/>
    </dgm:pt>
    <dgm:pt modelId="{900BFCE3-7332-A540-AB49-6A346A36C823}" type="pres">
      <dgm:prSet presAssocID="{9004D19F-5CA0-9744-8E5E-71CB66DCD125}" presName="rootText" presStyleLbl="node3" presStyleIdx="10" presStyleCnt="12" custScaleX="395921" custScaleY="112440" custLinFactNeighborX="-28493">
        <dgm:presLayoutVars>
          <dgm:chPref val="3"/>
        </dgm:presLayoutVars>
      </dgm:prSet>
      <dgm:spPr/>
      <dgm:t>
        <a:bodyPr/>
        <a:lstStyle/>
        <a:p>
          <a:endParaRPr lang="es-ES"/>
        </a:p>
      </dgm:t>
    </dgm:pt>
    <dgm:pt modelId="{A2BBE26A-5155-154D-BFC9-F600A8F399F0}" type="pres">
      <dgm:prSet presAssocID="{9004D19F-5CA0-9744-8E5E-71CB66DCD125}" presName="rootConnector" presStyleLbl="node3" presStyleIdx="10" presStyleCnt="12"/>
      <dgm:spPr/>
      <dgm:t>
        <a:bodyPr/>
        <a:lstStyle/>
        <a:p>
          <a:endParaRPr lang="es-ES"/>
        </a:p>
      </dgm:t>
    </dgm:pt>
    <dgm:pt modelId="{15E40A72-BB6B-AE4C-9D2D-AD729C6391F5}" type="pres">
      <dgm:prSet presAssocID="{9004D19F-5CA0-9744-8E5E-71CB66DCD125}" presName="hierChild4" presStyleCnt="0"/>
      <dgm:spPr/>
    </dgm:pt>
    <dgm:pt modelId="{E8C9C2A3-7F67-BB4E-AD5F-06B162BE5A9F}" type="pres">
      <dgm:prSet presAssocID="{9004D19F-5CA0-9744-8E5E-71CB66DCD125}" presName="hierChild5" presStyleCnt="0"/>
      <dgm:spPr/>
    </dgm:pt>
    <dgm:pt modelId="{8B2E97F3-83DB-8844-BB97-966E4DECD8DF}" type="pres">
      <dgm:prSet presAssocID="{CEC3616E-AFD8-FA4F-AD38-4ABAA5F7A859}" presName="Name64" presStyleLbl="parChTrans1D3" presStyleIdx="11" presStyleCnt="12"/>
      <dgm:spPr/>
      <dgm:t>
        <a:bodyPr/>
        <a:lstStyle/>
        <a:p>
          <a:endParaRPr lang="es-ES"/>
        </a:p>
      </dgm:t>
    </dgm:pt>
    <dgm:pt modelId="{B91C9151-5841-1C4B-8FE6-624F7DCA7BD6}" type="pres">
      <dgm:prSet presAssocID="{258A3C9D-67A2-A146-822B-60A898152C20}" presName="hierRoot2" presStyleCnt="0">
        <dgm:presLayoutVars>
          <dgm:hierBranch val="init"/>
        </dgm:presLayoutVars>
      </dgm:prSet>
      <dgm:spPr/>
    </dgm:pt>
    <dgm:pt modelId="{A9C8FF3B-3E47-8C4E-B752-98EC4AB59BFE}" type="pres">
      <dgm:prSet presAssocID="{258A3C9D-67A2-A146-822B-60A898152C20}" presName="rootComposite" presStyleCnt="0"/>
      <dgm:spPr/>
    </dgm:pt>
    <dgm:pt modelId="{7685A253-6E2F-4F41-AF7C-E6A28DAEFFDC}" type="pres">
      <dgm:prSet presAssocID="{258A3C9D-67A2-A146-822B-60A898152C20}" presName="rootText" presStyleLbl="node3" presStyleIdx="11" presStyleCnt="12" custScaleX="395921" custScaleY="112440" custLinFactNeighborX="-28493">
        <dgm:presLayoutVars>
          <dgm:chPref val="3"/>
        </dgm:presLayoutVars>
      </dgm:prSet>
      <dgm:spPr/>
      <dgm:t>
        <a:bodyPr/>
        <a:lstStyle/>
        <a:p>
          <a:endParaRPr lang="es-ES"/>
        </a:p>
      </dgm:t>
    </dgm:pt>
    <dgm:pt modelId="{E15C0A9B-FE4C-5F42-A566-228E68AD98F7}" type="pres">
      <dgm:prSet presAssocID="{258A3C9D-67A2-A146-822B-60A898152C20}" presName="rootConnector" presStyleLbl="node3" presStyleIdx="11" presStyleCnt="12"/>
      <dgm:spPr/>
      <dgm:t>
        <a:bodyPr/>
        <a:lstStyle/>
        <a:p>
          <a:endParaRPr lang="es-ES"/>
        </a:p>
      </dgm:t>
    </dgm:pt>
    <dgm:pt modelId="{15C535D5-B54A-4046-89CF-0E2DC6DDF888}" type="pres">
      <dgm:prSet presAssocID="{258A3C9D-67A2-A146-822B-60A898152C20}" presName="hierChild4" presStyleCnt="0"/>
      <dgm:spPr/>
    </dgm:pt>
    <dgm:pt modelId="{AB24E95D-CBDA-6F45-92FB-BDDCF26CD922}" type="pres">
      <dgm:prSet presAssocID="{258A3C9D-67A2-A146-822B-60A898152C20}" presName="hierChild5" presStyleCnt="0"/>
      <dgm:spPr/>
    </dgm:pt>
    <dgm:pt modelId="{3D30400D-635C-DB41-A842-BB1BDCDD1DAD}" type="pres">
      <dgm:prSet presAssocID="{1E5B424C-F23E-334D-9445-0414714EC87B}" presName="hierChild5" presStyleCnt="0"/>
      <dgm:spPr/>
    </dgm:pt>
    <dgm:pt modelId="{3D0491E8-4404-204B-BBE9-B78B0243D44A}" type="pres">
      <dgm:prSet presAssocID="{9F5E2F97-AC86-5545-8A79-711A5304B67D}" presName="hierChild3" presStyleCnt="0"/>
      <dgm:spPr/>
    </dgm:pt>
  </dgm:ptLst>
  <dgm:cxnLst>
    <dgm:cxn modelId="{B995982D-A6C5-6345-962D-46299E70432E}" type="presOf" srcId="{CF1FABFB-1E14-474B-B953-2B7797469514}" destId="{E5F2B7CF-5AAE-E045-BBB9-5827899C611B}" srcOrd="1" destOrd="0" presId="urn:microsoft.com/office/officeart/2009/3/layout/HorizontalOrganizationChart"/>
    <dgm:cxn modelId="{C04F2248-25D2-8D41-B5EB-BC5C8174F4B7}" type="presOf" srcId="{7774F79B-8690-7643-A057-7776C674CD23}" destId="{EF8D8A7C-C2D4-944E-BB51-9357462B4C17}" srcOrd="0" destOrd="0" presId="urn:microsoft.com/office/officeart/2009/3/layout/HorizontalOrganizationChart"/>
    <dgm:cxn modelId="{8202D3AD-3E6F-D646-96C4-B61F1B94A46C}" type="presOf" srcId="{1E5B424C-F23E-334D-9445-0414714EC87B}" destId="{9C90F67A-9AF0-CE4D-BE19-028835DE750D}" srcOrd="1" destOrd="0" presId="urn:microsoft.com/office/officeart/2009/3/layout/HorizontalOrganizationChart"/>
    <dgm:cxn modelId="{6992F9D5-D0C7-324B-93C7-ADB9DCD63940}" type="presOf" srcId="{9F5E2F97-AC86-5545-8A79-711A5304B67D}" destId="{F01C6968-DBFB-6546-A668-93945866D3EC}" srcOrd="0" destOrd="0" presId="urn:microsoft.com/office/officeart/2009/3/layout/HorizontalOrganizationChart"/>
    <dgm:cxn modelId="{7471D2F1-1358-AF40-B9E1-79BE6B93208A}" type="presOf" srcId="{258A3C9D-67A2-A146-822B-60A898152C20}" destId="{7685A253-6E2F-4F41-AF7C-E6A28DAEFFDC}" srcOrd="0" destOrd="0" presId="urn:microsoft.com/office/officeart/2009/3/layout/HorizontalOrganizationChart"/>
    <dgm:cxn modelId="{3ADCAA9E-DCBF-7648-B3C8-38C1B9089BBD}" type="presOf" srcId="{EC735001-7E16-334E-AE59-EC22F8CA2844}" destId="{9B3D5F4B-5B47-9B4B-8229-08DA8AC975EB}" srcOrd="1" destOrd="0" presId="urn:microsoft.com/office/officeart/2009/3/layout/HorizontalOrganizationChart"/>
    <dgm:cxn modelId="{8CD359A0-E930-0744-A92A-A0A730920EAC}" type="presOf" srcId="{258A3C9D-67A2-A146-822B-60A898152C20}" destId="{E15C0A9B-FE4C-5F42-A566-228E68AD98F7}" srcOrd="1" destOrd="0" presId="urn:microsoft.com/office/officeart/2009/3/layout/HorizontalOrganizationChart"/>
    <dgm:cxn modelId="{4A57E6D9-1279-AB42-9B2D-E09C73154086}" type="presOf" srcId="{2752B603-03D2-F64A-B603-F906A50A299D}" destId="{FD1D299C-6A61-5C43-856C-36FA1CAE6DBB}" srcOrd="0" destOrd="0" presId="urn:microsoft.com/office/officeart/2009/3/layout/HorizontalOrganizationChart"/>
    <dgm:cxn modelId="{F86F9679-B723-B748-A67E-1CEEAC27765A}" type="presOf" srcId="{1E5B424C-F23E-334D-9445-0414714EC87B}" destId="{B9AF5130-9C24-D546-86D5-54BB0924BCDC}" srcOrd="0" destOrd="0" presId="urn:microsoft.com/office/officeart/2009/3/layout/HorizontalOrganizationChart"/>
    <dgm:cxn modelId="{279C0E34-DE06-D442-BD89-31FBB34B0FD2}" type="presOf" srcId="{383C0682-672E-9547-9946-5ADDD092E494}" destId="{18DE0FD2-52DA-3740-ACE0-40D2C34358F2}" srcOrd="0" destOrd="0" presId="urn:microsoft.com/office/officeart/2009/3/layout/HorizontalOrganizationChart"/>
    <dgm:cxn modelId="{7E984739-00A4-9040-9CC9-FF1B5613665E}" type="presOf" srcId="{FD21D922-D211-2C4D-86E8-DC8175FE149D}" destId="{2FF39024-CEC1-3D42-8847-BFD5C5A8BF2A}" srcOrd="0" destOrd="0" presId="urn:microsoft.com/office/officeart/2009/3/layout/HorizontalOrganizationChart"/>
    <dgm:cxn modelId="{13589893-A0B3-DE49-B150-623EEBAA8FCA}" srcId="{1E5B424C-F23E-334D-9445-0414714EC87B}" destId="{F770033F-649A-6244-8E02-D3396FABAFA9}" srcOrd="3" destOrd="0" parTransId="{4BEDEFDC-BB70-CF47-BBDE-1E35D95E9D5C}" sibTransId="{55EBA243-A256-5A44-99AB-4304921EA911}"/>
    <dgm:cxn modelId="{C2F41CB6-2CD3-2D41-8995-5E6A9069F0CD}" type="presOf" srcId="{A0ED0AAF-5E2F-F545-B97A-9381CFB81E1A}" destId="{18BF9160-F933-D849-B263-5FD8ADBE1D0E}" srcOrd="0" destOrd="0" presId="urn:microsoft.com/office/officeart/2009/3/layout/HorizontalOrganizationChart"/>
    <dgm:cxn modelId="{94751442-ED80-FD41-B2E0-FC55245B82EB}" type="presOf" srcId="{E78846BD-ACF0-234D-9282-1CC46F20613D}" destId="{B2D59623-D301-7548-996D-7403B0DA3EF5}" srcOrd="1" destOrd="0" presId="urn:microsoft.com/office/officeart/2009/3/layout/HorizontalOrganizationChart"/>
    <dgm:cxn modelId="{961AD320-E7DE-DA4E-A555-4FB0FB6208A8}" type="presOf" srcId="{664EF92A-F16D-D34C-B649-5636BF940546}" destId="{54C2BBD7-AFEE-1C4B-863B-7CCD28963202}" srcOrd="1" destOrd="0" presId="urn:microsoft.com/office/officeart/2009/3/layout/HorizontalOrganizationChart"/>
    <dgm:cxn modelId="{4FA48E44-AB03-024A-B7F8-D82312B99716}" type="presOf" srcId="{9DC19EE4-BBB7-9949-B7D6-EC5938F177E7}" destId="{ED6F3672-0BD7-8740-A502-3FDA9D099C3D}" srcOrd="0" destOrd="0" presId="urn:microsoft.com/office/officeart/2009/3/layout/HorizontalOrganizationChart"/>
    <dgm:cxn modelId="{5C0D2DB6-519E-1A4A-A355-E9F471579189}" type="presOf" srcId="{B1380B19-5F33-714A-8D6A-9731D4E12138}" destId="{9BFAEB5E-6053-3C49-91B1-B71445B3F697}" srcOrd="0" destOrd="0" presId="urn:microsoft.com/office/officeart/2009/3/layout/HorizontalOrganizationChart"/>
    <dgm:cxn modelId="{F7F13E86-B73B-C741-9241-C5C833ECCF65}" srcId="{531BF902-B37B-5D4A-AF14-F7DEEED20A77}" destId="{4B95F29F-DF89-D74D-A68D-92C9F1525916}" srcOrd="1" destOrd="0" parTransId="{A282E78A-AB6C-E84D-B83A-FF6F4DFF7696}" sibTransId="{E2907055-7C72-284B-9BF3-16F6A27ED8D5}"/>
    <dgm:cxn modelId="{9057D1A4-2482-FF44-9916-9984CAF50789}" type="presOf" srcId="{BC84DDA3-BB28-E841-978C-3386769009E1}" destId="{B111EFA4-C259-354B-B21C-CC815CBE2D80}" srcOrd="0" destOrd="0" presId="urn:microsoft.com/office/officeart/2009/3/layout/HorizontalOrganizationChart"/>
    <dgm:cxn modelId="{C31C09CF-28EE-B84B-9C3E-27C0E072542C}" srcId="{1E5B424C-F23E-334D-9445-0414714EC87B}" destId="{664EF92A-F16D-D34C-B649-5636BF940546}" srcOrd="2" destOrd="0" parTransId="{F3EB1255-E2B8-5F4F-B78C-3668D935113C}" sibTransId="{9C1BD715-932F-CF48-B718-0E5037891770}"/>
    <dgm:cxn modelId="{8D3A8DD2-07EC-A147-B4A6-DFF2EBD28321}" srcId="{9F5E2F97-AC86-5545-8A79-711A5304B67D}" destId="{FC0EDD90-604F-6F41-96BF-DF5BD0621408}" srcOrd="2" destOrd="0" parTransId="{BC84DDA3-BB28-E841-978C-3386769009E1}" sibTransId="{509668BF-ADFC-E649-B9AF-66F9E21A5A59}"/>
    <dgm:cxn modelId="{9123CA0C-3855-F940-90C2-3FF8C8B2252E}" type="presOf" srcId="{4774CDEC-EF0E-A645-97CC-8CFE7D6697B6}" destId="{E2A037AD-67F4-814C-B3F0-F58478A7A13B}" srcOrd="0" destOrd="0" presId="urn:microsoft.com/office/officeart/2009/3/layout/HorizontalOrganizationChart"/>
    <dgm:cxn modelId="{AC5B8801-2973-DB46-8F92-F9B0839110E5}" type="presOf" srcId="{FC0EDD90-604F-6F41-96BF-DF5BD0621408}" destId="{4D965838-C41F-1A4F-AC62-3D5BEA36E4E8}" srcOrd="1" destOrd="0" presId="urn:microsoft.com/office/officeart/2009/3/layout/HorizontalOrganizationChart"/>
    <dgm:cxn modelId="{32F885C0-5A76-404F-BA08-FE20D5EDE507}" type="presOf" srcId="{A290673B-01D2-964A-B550-AA2C827B43EA}" destId="{938976C8-9936-C44F-B933-F5FE7AB1B323}" srcOrd="0" destOrd="0" presId="urn:microsoft.com/office/officeart/2009/3/layout/HorizontalOrganizationChart"/>
    <dgm:cxn modelId="{B11F6AF8-9F6E-C143-9AE4-72E42A4B841E}" srcId="{9F5E2F97-AC86-5545-8A79-711A5304B67D}" destId="{531BF902-B37B-5D4A-AF14-F7DEEED20A77}" srcOrd="3" destOrd="0" parTransId="{D3146214-8063-344B-BE05-201E2A326701}" sibTransId="{CE25966E-0F51-2F4F-AFBE-69480EFBDC97}"/>
    <dgm:cxn modelId="{BD84A9CC-3F05-1A41-A9B3-6524046F6212}" srcId="{1E5B424C-F23E-334D-9445-0414714EC87B}" destId="{258A3C9D-67A2-A146-822B-60A898152C20}" srcOrd="6" destOrd="0" parTransId="{CEC3616E-AFD8-FA4F-AD38-4ABAA5F7A859}" sibTransId="{3F42F56B-A67E-6749-9DE4-9B24C4414FEF}"/>
    <dgm:cxn modelId="{51559EA7-7CE2-3842-8B1B-F9DCA471DF91}" srcId="{FA7CDC38-65CB-8740-B7A4-1019ACAB9A9D}" destId="{9F5E2F97-AC86-5545-8A79-711A5304B67D}" srcOrd="0" destOrd="0" parTransId="{0A2FEBAD-E751-0148-9630-365CCDC2A3AA}" sibTransId="{EF45FA38-EB14-6E40-863F-33DFCAE8E9A1}"/>
    <dgm:cxn modelId="{015F4C33-0360-2D4E-9DCD-A5866414C5B9}" type="presOf" srcId="{58A436B0-270D-C545-B583-838CEE02B62A}" destId="{4232DF94-C01A-3149-9AAD-02239B60CF33}" srcOrd="0" destOrd="0" presId="urn:microsoft.com/office/officeart/2009/3/layout/HorizontalOrganizationChart"/>
    <dgm:cxn modelId="{B276D493-2293-0549-9B6B-0B43FFDC1ADE}" type="presOf" srcId="{4BEDEFDC-BB70-CF47-BBDE-1E35D95E9D5C}" destId="{7C289EB1-FD2C-DC45-899E-521362D93A8D}" srcOrd="0" destOrd="0" presId="urn:microsoft.com/office/officeart/2009/3/layout/HorizontalOrganizationChart"/>
    <dgm:cxn modelId="{9B14AAEB-FB7A-F347-A2E8-DF7D60D6CE2B}" srcId="{1E5B424C-F23E-334D-9445-0414714EC87B}" destId="{61EF191C-9A99-6D4A-8CFD-E700AB77E8A0}" srcOrd="1" destOrd="0" parTransId="{C62FD934-1CD6-B24D-9E79-340621EE0B97}" sibTransId="{F8AF7A1F-3E72-7342-8BE7-4757DD3D404D}"/>
    <dgm:cxn modelId="{CD46D10A-C921-6A4C-863D-857ED39B23B8}" type="presOf" srcId="{58A436B0-270D-C545-B583-838CEE02B62A}" destId="{6C45CE9D-7699-A849-A582-0E3794F62540}" srcOrd="1" destOrd="0" presId="urn:microsoft.com/office/officeart/2009/3/layout/HorizontalOrganizationChart"/>
    <dgm:cxn modelId="{75A79CD2-31ED-934D-81EE-24A2DDCCE9C3}" type="presOf" srcId="{CF1FABFB-1E14-474B-B953-2B7797469514}" destId="{E304E4DF-CEB6-D746-8D54-3052C5C8ED00}" srcOrd="0" destOrd="0" presId="urn:microsoft.com/office/officeart/2009/3/layout/HorizontalOrganizationChart"/>
    <dgm:cxn modelId="{23970289-D4F3-A243-9085-25EB0C517B27}" type="presOf" srcId="{D3146214-8063-344B-BE05-201E2A326701}" destId="{8AD69596-6DFB-C744-925D-7C0F59A3A70F}" srcOrd="0" destOrd="0" presId="urn:microsoft.com/office/officeart/2009/3/layout/HorizontalOrganizationChart"/>
    <dgm:cxn modelId="{2EE70669-0F10-8B46-9221-839D951D3347}" type="presOf" srcId="{5FC5E7F2-8DBA-FC47-B029-FFB7790A8EC5}" destId="{07879D1B-63A9-ED40-8A55-576831B0C8B0}" srcOrd="0" destOrd="0" presId="urn:microsoft.com/office/officeart/2009/3/layout/HorizontalOrganizationChart"/>
    <dgm:cxn modelId="{9D6F6E1C-8B64-CF45-AC3A-24DEE0BD32BC}" srcId="{1E5B424C-F23E-334D-9445-0414714EC87B}" destId="{E78846BD-ACF0-234D-9282-1CC46F20613D}" srcOrd="4" destOrd="0" parTransId="{FD21D922-D211-2C4D-86E8-DC8175FE149D}" sibTransId="{CF936576-23DD-3046-8F99-49D5EB4C3811}"/>
    <dgm:cxn modelId="{7DD27BD5-17E7-8841-9696-CB6B0CEF4113}" type="presOf" srcId="{4878BD6C-EC94-7542-B235-065C89AE1461}" destId="{57B29AD6-9EF9-1049-A775-6E997F8107B5}" srcOrd="0" destOrd="0" presId="urn:microsoft.com/office/officeart/2009/3/layout/HorizontalOrganizationChart"/>
    <dgm:cxn modelId="{12421F07-894E-DE49-98B7-C8FC04BFD2BB}" type="presOf" srcId="{9004D19F-5CA0-9744-8E5E-71CB66DCD125}" destId="{900BFCE3-7332-A540-AB49-6A346A36C823}" srcOrd="0" destOrd="0" presId="urn:microsoft.com/office/officeart/2009/3/layout/HorizontalOrganizationChart"/>
    <dgm:cxn modelId="{6DB97FED-1C87-104C-8940-0DC84BB7D2EE}" type="presOf" srcId="{E78846BD-ACF0-234D-9282-1CC46F20613D}" destId="{E0F04625-1D3E-174C-B007-C3DB9E8BBACB}" srcOrd="0" destOrd="0" presId="urn:microsoft.com/office/officeart/2009/3/layout/HorizontalOrganizationChart"/>
    <dgm:cxn modelId="{9E3E9148-15C5-F74A-BDA3-BC10FA1D2976}" type="presOf" srcId="{9F5E2F97-AC86-5545-8A79-711A5304B67D}" destId="{493942DC-5DFE-6A4E-9CBA-C2AEC153B46D}" srcOrd="1" destOrd="0" presId="urn:microsoft.com/office/officeart/2009/3/layout/HorizontalOrganizationChart"/>
    <dgm:cxn modelId="{AB353439-31E2-4647-B3AE-36866C015674}" srcId="{58A436B0-270D-C545-B583-838CEE02B62A}" destId="{7B714F3E-A886-EE41-A85D-205BE2FA0414}" srcOrd="1" destOrd="0" parTransId="{9DC19EE4-BBB7-9949-B7D6-EC5938F177E7}" sibTransId="{9E08F4A7-3FD8-0149-8A3D-99BD5D17584B}"/>
    <dgm:cxn modelId="{BCD97B09-11E9-804C-9AC9-CD751A975BA2}" type="presOf" srcId="{376C83E6-DC80-DB40-BCFB-3902017DE279}" destId="{90EB10A4-8EC7-0F4F-87C1-D6389614A2FA}" srcOrd="0" destOrd="0" presId="urn:microsoft.com/office/officeart/2009/3/layout/HorizontalOrganizationChart"/>
    <dgm:cxn modelId="{877B858A-BF61-C24F-9682-F5820AD8216E}" type="presOf" srcId="{C6786ED1-5087-B44A-A9C1-9525ABBD8EE9}" destId="{E49B0537-BC7C-9844-A41F-E38F04C91B9F}" srcOrd="1" destOrd="0" presId="urn:microsoft.com/office/officeart/2009/3/layout/HorizontalOrganizationChart"/>
    <dgm:cxn modelId="{C5B0FF33-52A8-314C-A555-44151C9BE44E}" srcId="{9F5E2F97-AC86-5545-8A79-711A5304B67D}" destId="{58A436B0-270D-C545-B583-838CEE02B62A}" srcOrd="0" destOrd="0" parTransId="{383C0682-672E-9547-9946-5ADDD092E494}" sibTransId="{9A28DBA5-C575-C24B-AB4F-6D1562C6F9FE}"/>
    <dgm:cxn modelId="{9EDBAF2A-1A66-2743-B581-C9534F699CA5}" type="presOf" srcId="{7B714F3E-A886-EE41-A85D-205BE2FA0414}" destId="{B3E2FB84-40E3-A943-A48F-8EA444C1191D}" srcOrd="0" destOrd="0" presId="urn:microsoft.com/office/officeart/2009/3/layout/HorizontalOrganizationChart"/>
    <dgm:cxn modelId="{51C190A2-49E9-3848-A603-1AD16DEEE9E3}" type="presOf" srcId="{C62FD934-1CD6-B24D-9E79-340621EE0B97}" destId="{75CC70E1-AFEA-AC43-AD6C-F207F58AB12E}" srcOrd="0" destOrd="0" presId="urn:microsoft.com/office/officeart/2009/3/layout/HorizontalOrganizationChart"/>
    <dgm:cxn modelId="{A5D102FA-0B23-7F4E-9147-9944E62C86E0}" srcId="{1E5B424C-F23E-334D-9445-0414714EC87B}" destId="{9004D19F-5CA0-9744-8E5E-71CB66DCD125}" srcOrd="5" destOrd="0" parTransId="{A0ED0AAF-5E2F-F545-B97A-9381CFB81E1A}" sibTransId="{1CF2E44F-D94F-F248-A6BD-3281D12A926C}"/>
    <dgm:cxn modelId="{2A67B5FB-1F75-2A4E-A3C8-20859E6D06C6}" type="presOf" srcId="{61EF191C-9A99-6D4A-8CFD-E700AB77E8A0}" destId="{401D5C7D-44FF-B540-BC52-C9A4E6891F4A}" srcOrd="0" destOrd="0" presId="urn:microsoft.com/office/officeart/2009/3/layout/HorizontalOrganizationChart"/>
    <dgm:cxn modelId="{79EBD4B4-0DC5-294D-9994-05B7156A542B}" type="presOf" srcId="{531BF902-B37B-5D4A-AF14-F7DEEED20A77}" destId="{DCB893BE-A88E-1C49-A34A-8A30BAE82CB2}" srcOrd="0" destOrd="0" presId="urn:microsoft.com/office/officeart/2009/3/layout/HorizontalOrganizationChart"/>
    <dgm:cxn modelId="{FC7573E8-B866-1449-84DF-D178B8B5A511}" srcId="{531BF902-B37B-5D4A-AF14-F7DEEED20A77}" destId="{EC735001-7E16-334E-AE59-EC22F8CA2844}" srcOrd="2" destOrd="0" parTransId="{A290673B-01D2-964A-B550-AA2C827B43EA}" sibTransId="{D9B72BC8-A5F3-914E-86F7-836586FEFFD2}"/>
    <dgm:cxn modelId="{5092A8E8-F6F4-3846-AC92-8B2C072EACF7}" srcId="{1E5B424C-F23E-334D-9445-0414714EC87B}" destId="{C6786ED1-5087-B44A-A9C1-9525ABBD8EE9}" srcOrd="0" destOrd="0" parTransId="{4774CDEC-EF0E-A645-97CC-8CFE7D6697B6}" sibTransId="{437D30F5-09AC-744E-8763-0DC90A877F52}"/>
    <dgm:cxn modelId="{D15045FF-3A7F-9947-9E01-7B76C696105F}" type="presOf" srcId="{CEC3616E-AFD8-FA4F-AD38-4ABAA5F7A859}" destId="{8B2E97F3-83DB-8844-BB97-966E4DECD8DF}" srcOrd="0" destOrd="0" presId="urn:microsoft.com/office/officeart/2009/3/layout/HorizontalOrganizationChart"/>
    <dgm:cxn modelId="{EF1BF11B-6113-8449-AF97-0F61CF7C1A69}" type="presOf" srcId="{4878BD6C-EC94-7542-B235-065C89AE1461}" destId="{12BF72EC-9B92-E947-A733-23BEB8997005}" srcOrd="1" destOrd="0" presId="urn:microsoft.com/office/officeart/2009/3/layout/HorizontalOrganizationChart"/>
    <dgm:cxn modelId="{1122B1C5-7188-8D45-9EEA-499280129538}" type="presOf" srcId="{A282E78A-AB6C-E84D-B83A-FF6F4DFF7696}" destId="{D5197186-7B4E-FE43-B1B1-FA60A29F0799}" srcOrd="0" destOrd="0" presId="urn:microsoft.com/office/officeart/2009/3/layout/HorizontalOrganizationChart"/>
    <dgm:cxn modelId="{DAF8BE84-223E-704E-86EF-2EB03D926167}" type="presOf" srcId="{664EF92A-F16D-D34C-B649-5636BF940546}" destId="{38EF1252-DFB6-3C43-B74E-C695366FB846}" srcOrd="0" destOrd="0" presId="urn:microsoft.com/office/officeart/2009/3/layout/HorizontalOrganizationChart"/>
    <dgm:cxn modelId="{7F13C4B4-1401-374A-96DD-D27176FDDADC}" type="presOf" srcId="{61EF191C-9A99-6D4A-8CFD-E700AB77E8A0}" destId="{98F77FCD-0EFD-F446-9542-C60581B4FD57}" srcOrd="1" destOrd="0" presId="urn:microsoft.com/office/officeart/2009/3/layout/HorizontalOrganizationChart"/>
    <dgm:cxn modelId="{1CF24A59-5E8C-A942-B3CF-B0738EDC4255}" type="presOf" srcId="{531BF902-B37B-5D4A-AF14-F7DEEED20A77}" destId="{F038DAAC-9137-2C4D-A3D6-C1A017A1D6F1}" srcOrd="1" destOrd="0" presId="urn:microsoft.com/office/officeart/2009/3/layout/HorizontalOrganizationChart"/>
    <dgm:cxn modelId="{ADDAE2C3-6E6A-7D43-9B6A-F2224E092980}" srcId="{9F5E2F97-AC86-5545-8A79-711A5304B67D}" destId="{1E5B424C-F23E-334D-9445-0414714EC87B}" srcOrd="4" destOrd="0" parTransId="{2752B603-03D2-F64A-B603-F906A50A299D}" sibTransId="{6E06E605-8943-E642-8CBA-BC7FE8303C8D}"/>
    <dgm:cxn modelId="{EDDD6EB2-994F-FD4A-999A-586F731D4E22}" type="presOf" srcId="{B1380B19-5F33-714A-8D6A-9731D4E12138}" destId="{8C53FF4B-35D1-7F47-AF5C-F0948A4D5D62}" srcOrd="1" destOrd="0" presId="urn:microsoft.com/office/officeart/2009/3/layout/HorizontalOrganizationChart"/>
    <dgm:cxn modelId="{56F832B5-CD28-1A4A-9316-D57E096AB064}" type="presOf" srcId="{C6786ED1-5087-B44A-A9C1-9525ABBD8EE9}" destId="{1B70E665-F341-8448-B0F2-D43ED2CC1E14}" srcOrd="0" destOrd="0" presId="urn:microsoft.com/office/officeart/2009/3/layout/HorizontalOrganizationChart"/>
    <dgm:cxn modelId="{49ED6B27-1119-074F-8944-799C1249A39D}" srcId="{58A436B0-270D-C545-B583-838CEE02B62A}" destId="{B1380B19-5F33-714A-8D6A-9731D4E12138}" srcOrd="0" destOrd="0" parTransId="{5FC5E7F2-8DBA-FC47-B029-FFB7790A8EC5}" sibTransId="{D8DD5452-F649-FB40-BA30-96D4BA0093C9}"/>
    <dgm:cxn modelId="{09638634-382C-2046-883E-085BDE489404}" type="presOf" srcId="{F3EB1255-E2B8-5F4F-B78C-3668D935113C}" destId="{3B2E48F9-4CF8-4C41-A70D-AE72677D1D64}" srcOrd="0" destOrd="0" presId="urn:microsoft.com/office/officeart/2009/3/layout/HorizontalOrganizationChart"/>
    <dgm:cxn modelId="{91642343-E1D8-AE4D-9831-F714636064F1}" type="presOf" srcId="{4B95F29F-DF89-D74D-A68D-92C9F1525916}" destId="{879851E5-12D6-B942-BC3D-62D174C22960}" srcOrd="1" destOrd="0" presId="urn:microsoft.com/office/officeart/2009/3/layout/HorizontalOrganizationChart"/>
    <dgm:cxn modelId="{567999DC-A8E1-D64A-842D-3841492409BD}" type="presOf" srcId="{4B95F29F-DF89-D74D-A68D-92C9F1525916}" destId="{863E1178-EA39-A447-9E4F-1EBCDACB0D2D}" srcOrd="0" destOrd="0" presId="urn:microsoft.com/office/officeart/2009/3/layout/HorizontalOrganizationChart"/>
    <dgm:cxn modelId="{7F9C379E-998B-374A-9DD0-6AB9426CD148}" type="presOf" srcId="{7B714F3E-A886-EE41-A85D-205BE2FA0414}" destId="{785F2EAE-2747-C647-ABE2-8A1046F46D22}" srcOrd="1" destOrd="0" presId="urn:microsoft.com/office/officeart/2009/3/layout/HorizontalOrganizationChart"/>
    <dgm:cxn modelId="{C1DE5662-003E-8140-A7F2-57A075905E77}" type="presOf" srcId="{FC0EDD90-604F-6F41-96BF-DF5BD0621408}" destId="{57654C2C-C11F-E045-B841-B5A7835FB730}" srcOrd="0" destOrd="0" presId="urn:microsoft.com/office/officeart/2009/3/layout/HorizontalOrganizationChart"/>
    <dgm:cxn modelId="{6F33357B-768D-B742-B1F2-7948E723A5F8}" type="presOf" srcId="{9004D19F-5CA0-9744-8E5E-71CB66DCD125}" destId="{A2BBE26A-5155-154D-BFC9-F600A8F399F0}" srcOrd="1" destOrd="0" presId="urn:microsoft.com/office/officeart/2009/3/layout/HorizontalOrganizationChart"/>
    <dgm:cxn modelId="{D7E2BECA-19E9-BE44-ADEF-83CFA3C8D0ED}" srcId="{531BF902-B37B-5D4A-AF14-F7DEEED20A77}" destId="{CF1FABFB-1E14-474B-B953-2B7797469514}" srcOrd="0" destOrd="0" parTransId="{376C83E6-DC80-DB40-BCFB-3902017DE279}" sibTransId="{526A637B-10AD-404B-9FC2-79575F34BF81}"/>
    <dgm:cxn modelId="{5EE75079-9ED8-0242-9C06-D2BADA2C2AB5}" type="presOf" srcId="{F770033F-649A-6244-8E02-D3396FABAFA9}" destId="{D5C13BD7-5CE4-FF4B-A9EC-511792AFEA15}" srcOrd="1" destOrd="0" presId="urn:microsoft.com/office/officeart/2009/3/layout/HorizontalOrganizationChart"/>
    <dgm:cxn modelId="{3A1A4415-BBD9-3647-A742-A92540F13201}" type="presOf" srcId="{F770033F-649A-6244-8E02-D3396FABAFA9}" destId="{0DBA1755-C278-F142-BA76-5CC9215D40F1}" srcOrd="0" destOrd="0" presId="urn:microsoft.com/office/officeart/2009/3/layout/HorizontalOrganizationChart"/>
    <dgm:cxn modelId="{CE9688FC-A2AC-1D40-BEBE-9F8EC90AF772}" type="presOf" srcId="{FA7CDC38-65CB-8740-B7A4-1019ACAB9A9D}" destId="{D5CD9A32-CE01-EE49-B2A9-A1F552D5916F}" srcOrd="0" destOrd="0" presId="urn:microsoft.com/office/officeart/2009/3/layout/HorizontalOrganizationChart"/>
    <dgm:cxn modelId="{A5F3599E-7D65-024A-A901-E894BD85AA9B}" srcId="{9F5E2F97-AC86-5545-8A79-711A5304B67D}" destId="{4878BD6C-EC94-7542-B235-065C89AE1461}" srcOrd="1" destOrd="0" parTransId="{7774F79B-8690-7643-A057-7776C674CD23}" sibTransId="{3FC54BCD-F2D6-1042-ABC1-81BC4B3E22BF}"/>
    <dgm:cxn modelId="{11DE2257-793E-3842-AF4F-846B42D4CA1F}" type="presOf" srcId="{EC735001-7E16-334E-AE59-EC22F8CA2844}" destId="{3BD10D5F-080C-9340-B94F-31CE928046C8}" srcOrd="0" destOrd="0" presId="urn:microsoft.com/office/officeart/2009/3/layout/HorizontalOrganizationChart"/>
    <dgm:cxn modelId="{4CC932FF-81D7-B94E-98F1-0DF3B257A327}" type="presParOf" srcId="{D5CD9A32-CE01-EE49-B2A9-A1F552D5916F}" destId="{E5DC4CE4-C073-BA49-B4E9-423E11BC5609}" srcOrd="0" destOrd="0" presId="urn:microsoft.com/office/officeart/2009/3/layout/HorizontalOrganizationChart"/>
    <dgm:cxn modelId="{AF2761A4-006B-7740-8361-C31352F22431}" type="presParOf" srcId="{E5DC4CE4-C073-BA49-B4E9-423E11BC5609}" destId="{C6325922-34B3-8A4F-BB0B-D30EC8DD2B01}" srcOrd="0" destOrd="0" presId="urn:microsoft.com/office/officeart/2009/3/layout/HorizontalOrganizationChart"/>
    <dgm:cxn modelId="{3A302BB0-38CA-9040-A796-44A7DD4A15AB}" type="presParOf" srcId="{C6325922-34B3-8A4F-BB0B-D30EC8DD2B01}" destId="{F01C6968-DBFB-6546-A668-93945866D3EC}" srcOrd="0" destOrd="0" presId="urn:microsoft.com/office/officeart/2009/3/layout/HorizontalOrganizationChart"/>
    <dgm:cxn modelId="{7A3CDA9D-3B7F-6D43-AAF3-64118E10B6D4}" type="presParOf" srcId="{C6325922-34B3-8A4F-BB0B-D30EC8DD2B01}" destId="{493942DC-5DFE-6A4E-9CBA-C2AEC153B46D}" srcOrd="1" destOrd="0" presId="urn:microsoft.com/office/officeart/2009/3/layout/HorizontalOrganizationChart"/>
    <dgm:cxn modelId="{EF30C7CA-A8BA-1442-A308-9B1B4311F9D7}" type="presParOf" srcId="{E5DC4CE4-C073-BA49-B4E9-423E11BC5609}" destId="{D3F8ABA1-1A49-4347-9258-B4002A049381}" srcOrd="1" destOrd="0" presId="urn:microsoft.com/office/officeart/2009/3/layout/HorizontalOrganizationChart"/>
    <dgm:cxn modelId="{C08E05E5-9A35-EE44-B7AC-736CC32A202B}" type="presParOf" srcId="{D3F8ABA1-1A49-4347-9258-B4002A049381}" destId="{18DE0FD2-52DA-3740-ACE0-40D2C34358F2}" srcOrd="0" destOrd="0" presId="urn:microsoft.com/office/officeart/2009/3/layout/HorizontalOrganizationChart"/>
    <dgm:cxn modelId="{2D832C3C-59D3-3F40-B257-8484CDBD89F1}" type="presParOf" srcId="{D3F8ABA1-1A49-4347-9258-B4002A049381}" destId="{F5F0A344-DE59-E245-A9A9-E88A01A98A9A}" srcOrd="1" destOrd="0" presId="urn:microsoft.com/office/officeart/2009/3/layout/HorizontalOrganizationChart"/>
    <dgm:cxn modelId="{B6CCD90B-3C0A-7E4C-9E9F-45EC16BE62B8}" type="presParOf" srcId="{F5F0A344-DE59-E245-A9A9-E88A01A98A9A}" destId="{2CBE0180-711A-A64F-BA7F-2B20A3503F5E}" srcOrd="0" destOrd="0" presId="urn:microsoft.com/office/officeart/2009/3/layout/HorizontalOrganizationChart"/>
    <dgm:cxn modelId="{E0A1EC53-E9B0-5C43-9032-6F04D9019504}" type="presParOf" srcId="{2CBE0180-711A-A64F-BA7F-2B20A3503F5E}" destId="{4232DF94-C01A-3149-9AAD-02239B60CF33}" srcOrd="0" destOrd="0" presId="urn:microsoft.com/office/officeart/2009/3/layout/HorizontalOrganizationChart"/>
    <dgm:cxn modelId="{9C9B5556-F6CA-0949-BFBC-D277CF847AC0}" type="presParOf" srcId="{2CBE0180-711A-A64F-BA7F-2B20A3503F5E}" destId="{6C45CE9D-7699-A849-A582-0E3794F62540}" srcOrd="1" destOrd="0" presId="urn:microsoft.com/office/officeart/2009/3/layout/HorizontalOrganizationChart"/>
    <dgm:cxn modelId="{71E0AB26-4DB4-9848-894D-E2421232BEBA}" type="presParOf" srcId="{F5F0A344-DE59-E245-A9A9-E88A01A98A9A}" destId="{621C5534-BB4C-BA43-8AC4-6E323A44B029}" srcOrd="1" destOrd="0" presId="urn:microsoft.com/office/officeart/2009/3/layout/HorizontalOrganizationChart"/>
    <dgm:cxn modelId="{B94B45E6-8739-8045-9979-A1B03BB07AC7}" type="presParOf" srcId="{621C5534-BB4C-BA43-8AC4-6E323A44B029}" destId="{07879D1B-63A9-ED40-8A55-576831B0C8B0}" srcOrd="0" destOrd="0" presId="urn:microsoft.com/office/officeart/2009/3/layout/HorizontalOrganizationChart"/>
    <dgm:cxn modelId="{2404E192-A6A0-E74C-B1ED-123F6878AE46}" type="presParOf" srcId="{621C5534-BB4C-BA43-8AC4-6E323A44B029}" destId="{2DA34A77-4027-CB4E-B212-B6636D782FC2}" srcOrd="1" destOrd="0" presId="urn:microsoft.com/office/officeart/2009/3/layout/HorizontalOrganizationChart"/>
    <dgm:cxn modelId="{5DAFD67D-76A4-264E-8130-D0EF52F9A6AB}" type="presParOf" srcId="{2DA34A77-4027-CB4E-B212-B6636D782FC2}" destId="{88D32FA8-9933-3B41-9FD1-3453697EDE30}" srcOrd="0" destOrd="0" presId="urn:microsoft.com/office/officeart/2009/3/layout/HorizontalOrganizationChart"/>
    <dgm:cxn modelId="{D1CF4D02-D752-2F47-88ED-810487FA136C}" type="presParOf" srcId="{88D32FA8-9933-3B41-9FD1-3453697EDE30}" destId="{9BFAEB5E-6053-3C49-91B1-B71445B3F697}" srcOrd="0" destOrd="0" presId="urn:microsoft.com/office/officeart/2009/3/layout/HorizontalOrganizationChart"/>
    <dgm:cxn modelId="{B6227BBF-5A64-C149-B21B-1D4AD4642E5B}" type="presParOf" srcId="{88D32FA8-9933-3B41-9FD1-3453697EDE30}" destId="{8C53FF4B-35D1-7F47-AF5C-F0948A4D5D62}" srcOrd="1" destOrd="0" presId="urn:microsoft.com/office/officeart/2009/3/layout/HorizontalOrganizationChart"/>
    <dgm:cxn modelId="{1502980A-ACDB-8246-9B72-0A8BA9A4F114}" type="presParOf" srcId="{2DA34A77-4027-CB4E-B212-B6636D782FC2}" destId="{D0CAE2A6-A8B1-134C-BE29-AA5C2FC40A06}" srcOrd="1" destOrd="0" presId="urn:microsoft.com/office/officeart/2009/3/layout/HorizontalOrganizationChart"/>
    <dgm:cxn modelId="{2FDCC31C-5EFC-A54D-8343-2C4B09199E3A}" type="presParOf" srcId="{2DA34A77-4027-CB4E-B212-B6636D782FC2}" destId="{879C229B-DBE1-3240-B5F1-EE7EFFBFD046}" srcOrd="2" destOrd="0" presId="urn:microsoft.com/office/officeart/2009/3/layout/HorizontalOrganizationChart"/>
    <dgm:cxn modelId="{23F01D03-2187-D145-9CD8-77C5D2A75140}" type="presParOf" srcId="{621C5534-BB4C-BA43-8AC4-6E323A44B029}" destId="{ED6F3672-0BD7-8740-A502-3FDA9D099C3D}" srcOrd="2" destOrd="0" presId="urn:microsoft.com/office/officeart/2009/3/layout/HorizontalOrganizationChart"/>
    <dgm:cxn modelId="{573F43FF-984A-364B-BC67-B5D3A27DC04C}" type="presParOf" srcId="{621C5534-BB4C-BA43-8AC4-6E323A44B029}" destId="{C60501C8-F7FF-4E4F-BC8B-FA9655B80F9F}" srcOrd="3" destOrd="0" presId="urn:microsoft.com/office/officeart/2009/3/layout/HorizontalOrganizationChart"/>
    <dgm:cxn modelId="{8969F0D0-F493-E34C-95F2-1210B5642E37}" type="presParOf" srcId="{C60501C8-F7FF-4E4F-BC8B-FA9655B80F9F}" destId="{83FA7A38-0179-1A45-BEBF-075E5A47F22B}" srcOrd="0" destOrd="0" presId="urn:microsoft.com/office/officeart/2009/3/layout/HorizontalOrganizationChart"/>
    <dgm:cxn modelId="{DF30828C-34A9-9E49-9BEA-28D6CA396820}" type="presParOf" srcId="{83FA7A38-0179-1A45-BEBF-075E5A47F22B}" destId="{B3E2FB84-40E3-A943-A48F-8EA444C1191D}" srcOrd="0" destOrd="0" presId="urn:microsoft.com/office/officeart/2009/3/layout/HorizontalOrganizationChart"/>
    <dgm:cxn modelId="{FA8FB75E-BA32-0942-9C2B-244DBF445B5E}" type="presParOf" srcId="{83FA7A38-0179-1A45-BEBF-075E5A47F22B}" destId="{785F2EAE-2747-C647-ABE2-8A1046F46D22}" srcOrd="1" destOrd="0" presId="urn:microsoft.com/office/officeart/2009/3/layout/HorizontalOrganizationChart"/>
    <dgm:cxn modelId="{B53229D1-CBA2-EA4D-80D5-595246CA2ED8}" type="presParOf" srcId="{C60501C8-F7FF-4E4F-BC8B-FA9655B80F9F}" destId="{2053687A-F455-A44C-8E4F-473B0C4D2256}" srcOrd="1" destOrd="0" presId="urn:microsoft.com/office/officeart/2009/3/layout/HorizontalOrganizationChart"/>
    <dgm:cxn modelId="{0E71D573-D22A-A547-A585-C08E6E839B47}" type="presParOf" srcId="{C60501C8-F7FF-4E4F-BC8B-FA9655B80F9F}" destId="{B2F6DFC1-1F0E-474B-9DDC-C46DCAC9BB49}" srcOrd="2" destOrd="0" presId="urn:microsoft.com/office/officeart/2009/3/layout/HorizontalOrganizationChart"/>
    <dgm:cxn modelId="{03A7E2F8-D0D5-7349-BD50-3AE599BDCC97}" type="presParOf" srcId="{F5F0A344-DE59-E245-A9A9-E88A01A98A9A}" destId="{ED576906-645C-694B-BEF5-196BBA1BB828}" srcOrd="2" destOrd="0" presId="urn:microsoft.com/office/officeart/2009/3/layout/HorizontalOrganizationChart"/>
    <dgm:cxn modelId="{CD19C05E-9FF1-8546-B246-1CF78E7EF488}" type="presParOf" srcId="{D3F8ABA1-1A49-4347-9258-B4002A049381}" destId="{EF8D8A7C-C2D4-944E-BB51-9357462B4C17}" srcOrd="2" destOrd="0" presId="urn:microsoft.com/office/officeart/2009/3/layout/HorizontalOrganizationChart"/>
    <dgm:cxn modelId="{12FE4BC0-B8FB-4646-B6A8-29D4B1F6D38D}" type="presParOf" srcId="{D3F8ABA1-1A49-4347-9258-B4002A049381}" destId="{0805A472-02C5-124B-AF95-26AFD175417C}" srcOrd="3" destOrd="0" presId="urn:microsoft.com/office/officeart/2009/3/layout/HorizontalOrganizationChart"/>
    <dgm:cxn modelId="{0C02AE16-7C06-0944-AD0D-69701986F86F}" type="presParOf" srcId="{0805A472-02C5-124B-AF95-26AFD175417C}" destId="{2C1B3DF5-3C0E-0642-9EC1-F89D23C8858E}" srcOrd="0" destOrd="0" presId="urn:microsoft.com/office/officeart/2009/3/layout/HorizontalOrganizationChart"/>
    <dgm:cxn modelId="{BBCF1A1E-368B-A440-B6CB-EDE8D16EB0F6}" type="presParOf" srcId="{2C1B3DF5-3C0E-0642-9EC1-F89D23C8858E}" destId="{57B29AD6-9EF9-1049-A775-6E997F8107B5}" srcOrd="0" destOrd="0" presId="urn:microsoft.com/office/officeart/2009/3/layout/HorizontalOrganizationChart"/>
    <dgm:cxn modelId="{EB61B55F-CBA6-BE43-A476-15A6C072B904}" type="presParOf" srcId="{2C1B3DF5-3C0E-0642-9EC1-F89D23C8858E}" destId="{12BF72EC-9B92-E947-A733-23BEB8997005}" srcOrd="1" destOrd="0" presId="urn:microsoft.com/office/officeart/2009/3/layout/HorizontalOrganizationChart"/>
    <dgm:cxn modelId="{5132E742-E8FB-314B-9FD1-D93315027A04}" type="presParOf" srcId="{0805A472-02C5-124B-AF95-26AFD175417C}" destId="{811D41B1-B92C-0049-B938-C4C2074FB9E7}" srcOrd="1" destOrd="0" presId="urn:microsoft.com/office/officeart/2009/3/layout/HorizontalOrganizationChart"/>
    <dgm:cxn modelId="{AE5C95BF-E505-5646-8BF1-457276B0AC13}" type="presParOf" srcId="{0805A472-02C5-124B-AF95-26AFD175417C}" destId="{5AA00D4A-B7D7-414F-8F96-EBE7BC7C4392}" srcOrd="2" destOrd="0" presId="urn:microsoft.com/office/officeart/2009/3/layout/HorizontalOrganizationChart"/>
    <dgm:cxn modelId="{3F05B47B-E526-B640-AB39-5F3FD8C0032E}" type="presParOf" srcId="{D3F8ABA1-1A49-4347-9258-B4002A049381}" destId="{B111EFA4-C259-354B-B21C-CC815CBE2D80}" srcOrd="4" destOrd="0" presId="urn:microsoft.com/office/officeart/2009/3/layout/HorizontalOrganizationChart"/>
    <dgm:cxn modelId="{EF77ECEE-698C-4B49-B538-E304F3BE5E86}" type="presParOf" srcId="{D3F8ABA1-1A49-4347-9258-B4002A049381}" destId="{5C7B4241-8A5C-034F-B1E8-0F18EB427604}" srcOrd="5" destOrd="0" presId="urn:microsoft.com/office/officeart/2009/3/layout/HorizontalOrganizationChart"/>
    <dgm:cxn modelId="{5F04A637-211C-464A-BB67-CCE9971C45B5}" type="presParOf" srcId="{5C7B4241-8A5C-034F-B1E8-0F18EB427604}" destId="{6F385374-2FF8-3743-9F75-B3D470617AFD}" srcOrd="0" destOrd="0" presId="urn:microsoft.com/office/officeart/2009/3/layout/HorizontalOrganizationChart"/>
    <dgm:cxn modelId="{3D113F57-38C1-CF41-8437-3FB60F7077B3}" type="presParOf" srcId="{6F385374-2FF8-3743-9F75-B3D470617AFD}" destId="{57654C2C-C11F-E045-B841-B5A7835FB730}" srcOrd="0" destOrd="0" presId="urn:microsoft.com/office/officeart/2009/3/layout/HorizontalOrganizationChart"/>
    <dgm:cxn modelId="{338535B7-3E17-674A-943E-06880E0A3F7B}" type="presParOf" srcId="{6F385374-2FF8-3743-9F75-B3D470617AFD}" destId="{4D965838-C41F-1A4F-AC62-3D5BEA36E4E8}" srcOrd="1" destOrd="0" presId="urn:microsoft.com/office/officeart/2009/3/layout/HorizontalOrganizationChart"/>
    <dgm:cxn modelId="{81545110-B10E-C54D-9F81-BD98D578EDD2}" type="presParOf" srcId="{5C7B4241-8A5C-034F-B1E8-0F18EB427604}" destId="{71F84B12-EAA2-5441-9E04-5796317B643B}" srcOrd="1" destOrd="0" presId="urn:microsoft.com/office/officeart/2009/3/layout/HorizontalOrganizationChart"/>
    <dgm:cxn modelId="{9DBB26C0-A641-6B43-BD5B-261DC111173A}" type="presParOf" srcId="{5C7B4241-8A5C-034F-B1E8-0F18EB427604}" destId="{A344932D-3A5C-B04C-8AAB-562EF3D62F10}" srcOrd="2" destOrd="0" presId="urn:microsoft.com/office/officeart/2009/3/layout/HorizontalOrganizationChart"/>
    <dgm:cxn modelId="{9F71E094-3954-0747-8554-098BF50D2018}" type="presParOf" srcId="{D3F8ABA1-1A49-4347-9258-B4002A049381}" destId="{8AD69596-6DFB-C744-925D-7C0F59A3A70F}" srcOrd="6" destOrd="0" presId="urn:microsoft.com/office/officeart/2009/3/layout/HorizontalOrganizationChart"/>
    <dgm:cxn modelId="{C4A6DED3-967D-E244-9322-ED5B6D192839}" type="presParOf" srcId="{D3F8ABA1-1A49-4347-9258-B4002A049381}" destId="{0583F1AA-1FCD-D94A-B408-E1D9089E7EE6}" srcOrd="7" destOrd="0" presId="urn:microsoft.com/office/officeart/2009/3/layout/HorizontalOrganizationChart"/>
    <dgm:cxn modelId="{E726CD1C-01C3-BD45-A501-B9C80FBAA95C}" type="presParOf" srcId="{0583F1AA-1FCD-D94A-B408-E1D9089E7EE6}" destId="{023A9A20-7DDF-884A-BA06-12BB107BB55C}" srcOrd="0" destOrd="0" presId="urn:microsoft.com/office/officeart/2009/3/layout/HorizontalOrganizationChart"/>
    <dgm:cxn modelId="{78E4DCE2-84CF-CF4A-A801-679DF8E5CAB4}" type="presParOf" srcId="{023A9A20-7DDF-884A-BA06-12BB107BB55C}" destId="{DCB893BE-A88E-1C49-A34A-8A30BAE82CB2}" srcOrd="0" destOrd="0" presId="urn:microsoft.com/office/officeart/2009/3/layout/HorizontalOrganizationChart"/>
    <dgm:cxn modelId="{29D7FBE0-0C83-614D-A2AF-94893DD3098E}" type="presParOf" srcId="{023A9A20-7DDF-884A-BA06-12BB107BB55C}" destId="{F038DAAC-9137-2C4D-A3D6-C1A017A1D6F1}" srcOrd="1" destOrd="0" presId="urn:microsoft.com/office/officeart/2009/3/layout/HorizontalOrganizationChart"/>
    <dgm:cxn modelId="{775FE136-5814-C34D-AFE6-1EE33965BA65}" type="presParOf" srcId="{0583F1AA-1FCD-D94A-B408-E1D9089E7EE6}" destId="{BAE59185-F05A-9846-A0D6-D023800E0DF1}" srcOrd="1" destOrd="0" presId="urn:microsoft.com/office/officeart/2009/3/layout/HorizontalOrganizationChart"/>
    <dgm:cxn modelId="{0E338003-072A-BB43-BFC6-A6B57DB11EF2}" type="presParOf" srcId="{BAE59185-F05A-9846-A0D6-D023800E0DF1}" destId="{90EB10A4-8EC7-0F4F-87C1-D6389614A2FA}" srcOrd="0" destOrd="0" presId="urn:microsoft.com/office/officeart/2009/3/layout/HorizontalOrganizationChart"/>
    <dgm:cxn modelId="{C41BF93F-4091-5946-A044-E0C474129E9B}" type="presParOf" srcId="{BAE59185-F05A-9846-A0D6-D023800E0DF1}" destId="{E4854B72-B0BE-D545-8D2C-CDEC483D27E1}" srcOrd="1" destOrd="0" presId="urn:microsoft.com/office/officeart/2009/3/layout/HorizontalOrganizationChart"/>
    <dgm:cxn modelId="{0952A524-F553-6347-9CCD-678676D8D8D3}" type="presParOf" srcId="{E4854B72-B0BE-D545-8D2C-CDEC483D27E1}" destId="{263D3368-22AB-254E-9215-B0BD34317974}" srcOrd="0" destOrd="0" presId="urn:microsoft.com/office/officeart/2009/3/layout/HorizontalOrganizationChart"/>
    <dgm:cxn modelId="{28B9715D-99B9-934E-8223-7D39C4E01E28}" type="presParOf" srcId="{263D3368-22AB-254E-9215-B0BD34317974}" destId="{E304E4DF-CEB6-D746-8D54-3052C5C8ED00}" srcOrd="0" destOrd="0" presId="urn:microsoft.com/office/officeart/2009/3/layout/HorizontalOrganizationChart"/>
    <dgm:cxn modelId="{B64F2612-D0B5-384B-9105-AD645D716A28}" type="presParOf" srcId="{263D3368-22AB-254E-9215-B0BD34317974}" destId="{E5F2B7CF-5AAE-E045-BBB9-5827899C611B}" srcOrd="1" destOrd="0" presId="urn:microsoft.com/office/officeart/2009/3/layout/HorizontalOrganizationChart"/>
    <dgm:cxn modelId="{45F9FCBB-9568-BB44-B070-2BA65F40555E}" type="presParOf" srcId="{E4854B72-B0BE-D545-8D2C-CDEC483D27E1}" destId="{D9416DE9-3111-EA46-8AC8-B7D14BDC6C8E}" srcOrd="1" destOrd="0" presId="urn:microsoft.com/office/officeart/2009/3/layout/HorizontalOrganizationChart"/>
    <dgm:cxn modelId="{C62D2321-A65A-2A4C-9082-D7EF57EE221E}" type="presParOf" srcId="{E4854B72-B0BE-D545-8D2C-CDEC483D27E1}" destId="{410344D9-1903-F74F-B6B3-A61D7F30BE4C}" srcOrd="2" destOrd="0" presId="urn:microsoft.com/office/officeart/2009/3/layout/HorizontalOrganizationChart"/>
    <dgm:cxn modelId="{4E7E452C-A093-584F-889E-492817D5F865}" type="presParOf" srcId="{BAE59185-F05A-9846-A0D6-D023800E0DF1}" destId="{D5197186-7B4E-FE43-B1B1-FA60A29F0799}" srcOrd="2" destOrd="0" presId="urn:microsoft.com/office/officeart/2009/3/layout/HorizontalOrganizationChart"/>
    <dgm:cxn modelId="{411096FA-AFBF-9A45-9616-2B11411BC66E}" type="presParOf" srcId="{BAE59185-F05A-9846-A0D6-D023800E0DF1}" destId="{AC246F0D-3877-4C44-885E-DFC8808726C6}" srcOrd="3" destOrd="0" presId="urn:microsoft.com/office/officeart/2009/3/layout/HorizontalOrganizationChart"/>
    <dgm:cxn modelId="{2ED5BD9A-52EB-114D-B951-05DB3ED28B57}" type="presParOf" srcId="{AC246F0D-3877-4C44-885E-DFC8808726C6}" destId="{F1E78B59-5017-0C4C-954B-93F0541C8F71}" srcOrd="0" destOrd="0" presId="urn:microsoft.com/office/officeart/2009/3/layout/HorizontalOrganizationChart"/>
    <dgm:cxn modelId="{A874F940-2224-E841-A57A-50F0110B491C}" type="presParOf" srcId="{F1E78B59-5017-0C4C-954B-93F0541C8F71}" destId="{863E1178-EA39-A447-9E4F-1EBCDACB0D2D}" srcOrd="0" destOrd="0" presId="urn:microsoft.com/office/officeart/2009/3/layout/HorizontalOrganizationChart"/>
    <dgm:cxn modelId="{EEF0F4F3-6E56-3E41-81F1-8E209F6A0F6A}" type="presParOf" srcId="{F1E78B59-5017-0C4C-954B-93F0541C8F71}" destId="{879851E5-12D6-B942-BC3D-62D174C22960}" srcOrd="1" destOrd="0" presId="urn:microsoft.com/office/officeart/2009/3/layout/HorizontalOrganizationChart"/>
    <dgm:cxn modelId="{FD4DD1F0-9937-8C4D-A7EE-38F39E40F24E}" type="presParOf" srcId="{AC246F0D-3877-4C44-885E-DFC8808726C6}" destId="{FFDCEB43-BD1D-0843-A74E-ED18AE0C4A5A}" srcOrd="1" destOrd="0" presId="urn:microsoft.com/office/officeart/2009/3/layout/HorizontalOrganizationChart"/>
    <dgm:cxn modelId="{D0DAE441-7CF7-5740-B35B-583E7E305754}" type="presParOf" srcId="{AC246F0D-3877-4C44-885E-DFC8808726C6}" destId="{5E332525-B26C-834B-84F3-88FE1E816D73}" srcOrd="2" destOrd="0" presId="urn:microsoft.com/office/officeart/2009/3/layout/HorizontalOrganizationChart"/>
    <dgm:cxn modelId="{0CC7D628-5ED9-4742-A2B5-965B72FF28C3}" type="presParOf" srcId="{BAE59185-F05A-9846-A0D6-D023800E0DF1}" destId="{938976C8-9936-C44F-B933-F5FE7AB1B323}" srcOrd="4" destOrd="0" presId="urn:microsoft.com/office/officeart/2009/3/layout/HorizontalOrganizationChart"/>
    <dgm:cxn modelId="{81F7F2F2-EC29-B343-9E75-FB074021330E}" type="presParOf" srcId="{BAE59185-F05A-9846-A0D6-D023800E0DF1}" destId="{6522AC47-6BAE-7143-B9CE-4236DDC3EEFA}" srcOrd="5" destOrd="0" presId="urn:microsoft.com/office/officeart/2009/3/layout/HorizontalOrganizationChart"/>
    <dgm:cxn modelId="{400ACE0C-3DBB-3142-88F5-63E6CC23A1D8}" type="presParOf" srcId="{6522AC47-6BAE-7143-B9CE-4236DDC3EEFA}" destId="{9979A863-7AEC-034F-9F98-64D41E6EA1E8}" srcOrd="0" destOrd="0" presId="urn:microsoft.com/office/officeart/2009/3/layout/HorizontalOrganizationChart"/>
    <dgm:cxn modelId="{76F645AA-7A7C-F940-9E1B-69C8B80F33F5}" type="presParOf" srcId="{9979A863-7AEC-034F-9F98-64D41E6EA1E8}" destId="{3BD10D5F-080C-9340-B94F-31CE928046C8}" srcOrd="0" destOrd="0" presId="urn:microsoft.com/office/officeart/2009/3/layout/HorizontalOrganizationChart"/>
    <dgm:cxn modelId="{F9725465-034A-DA47-9285-DEA12674FBD8}" type="presParOf" srcId="{9979A863-7AEC-034F-9F98-64D41E6EA1E8}" destId="{9B3D5F4B-5B47-9B4B-8229-08DA8AC975EB}" srcOrd="1" destOrd="0" presId="urn:microsoft.com/office/officeart/2009/3/layout/HorizontalOrganizationChart"/>
    <dgm:cxn modelId="{7B2277A5-1D0F-9A48-A028-29DF15D1D599}" type="presParOf" srcId="{6522AC47-6BAE-7143-B9CE-4236DDC3EEFA}" destId="{26178E9C-C738-8440-84BB-7045DF9E6D6F}" srcOrd="1" destOrd="0" presId="urn:microsoft.com/office/officeart/2009/3/layout/HorizontalOrganizationChart"/>
    <dgm:cxn modelId="{964FC4E0-CC43-764E-BEAD-9E3AB2B84B42}" type="presParOf" srcId="{6522AC47-6BAE-7143-B9CE-4236DDC3EEFA}" destId="{F86FECA9-EBBA-CA43-8D85-67844C4B7B55}" srcOrd="2" destOrd="0" presId="urn:microsoft.com/office/officeart/2009/3/layout/HorizontalOrganizationChart"/>
    <dgm:cxn modelId="{BC10E3B5-8AEF-4649-89D1-0751C1756B51}" type="presParOf" srcId="{0583F1AA-1FCD-D94A-B408-E1D9089E7EE6}" destId="{E9B41EF9-7044-BE4D-8666-C983CA51AD34}" srcOrd="2" destOrd="0" presId="urn:microsoft.com/office/officeart/2009/3/layout/HorizontalOrganizationChart"/>
    <dgm:cxn modelId="{0C662581-C1DD-0247-83D4-2877B4223597}" type="presParOf" srcId="{D3F8ABA1-1A49-4347-9258-B4002A049381}" destId="{FD1D299C-6A61-5C43-856C-36FA1CAE6DBB}" srcOrd="8" destOrd="0" presId="urn:microsoft.com/office/officeart/2009/3/layout/HorizontalOrganizationChart"/>
    <dgm:cxn modelId="{FB287386-BBB9-2945-BD94-5BC8D94325B7}" type="presParOf" srcId="{D3F8ABA1-1A49-4347-9258-B4002A049381}" destId="{5C96472D-B0F5-6A45-A4CC-FA5714C7DDE7}" srcOrd="9" destOrd="0" presId="urn:microsoft.com/office/officeart/2009/3/layout/HorizontalOrganizationChart"/>
    <dgm:cxn modelId="{2FC59AB1-401C-C449-B4AA-DCA8CB085CD6}" type="presParOf" srcId="{5C96472D-B0F5-6A45-A4CC-FA5714C7DDE7}" destId="{F2DB2D7A-CDCF-8E41-9F97-C73167F1F3D7}" srcOrd="0" destOrd="0" presId="urn:microsoft.com/office/officeart/2009/3/layout/HorizontalOrganizationChart"/>
    <dgm:cxn modelId="{24F9D63D-8C23-C84B-BCC0-00CBE3BB7051}" type="presParOf" srcId="{F2DB2D7A-CDCF-8E41-9F97-C73167F1F3D7}" destId="{B9AF5130-9C24-D546-86D5-54BB0924BCDC}" srcOrd="0" destOrd="0" presId="urn:microsoft.com/office/officeart/2009/3/layout/HorizontalOrganizationChart"/>
    <dgm:cxn modelId="{434A1814-2757-904B-A867-349C1B7AC4A0}" type="presParOf" srcId="{F2DB2D7A-CDCF-8E41-9F97-C73167F1F3D7}" destId="{9C90F67A-9AF0-CE4D-BE19-028835DE750D}" srcOrd="1" destOrd="0" presId="urn:microsoft.com/office/officeart/2009/3/layout/HorizontalOrganizationChart"/>
    <dgm:cxn modelId="{A6371ED8-4053-8249-8237-28C23FBFE72C}" type="presParOf" srcId="{5C96472D-B0F5-6A45-A4CC-FA5714C7DDE7}" destId="{3262F67B-2943-2E40-8F58-298B5391C211}" srcOrd="1" destOrd="0" presId="urn:microsoft.com/office/officeart/2009/3/layout/HorizontalOrganizationChart"/>
    <dgm:cxn modelId="{92D6B8B4-C683-B949-90CA-23AC48837B3C}" type="presParOf" srcId="{3262F67B-2943-2E40-8F58-298B5391C211}" destId="{E2A037AD-67F4-814C-B3F0-F58478A7A13B}" srcOrd="0" destOrd="0" presId="urn:microsoft.com/office/officeart/2009/3/layout/HorizontalOrganizationChart"/>
    <dgm:cxn modelId="{37AC6AF1-5706-4D41-B400-1488EBB97F33}" type="presParOf" srcId="{3262F67B-2943-2E40-8F58-298B5391C211}" destId="{C2658B6A-BB0A-EE4A-BB93-EEB458FB6F03}" srcOrd="1" destOrd="0" presId="urn:microsoft.com/office/officeart/2009/3/layout/HorizontalOrganizationChart"/>
    <dgm:cxn modelId="{2F98B26B-5373-C045-BBF2-8216363A0DAA}" type="presParOf" srcId="{C2658B6A-BB0A-EE4A-BB93-EEB458FB6F03}" destId="{16DD6BF2-9058-8741-8760-411C6BF03C7D}" srcOrd="0" destOrd="0" presId="urn:microsoft.com/office/officeart/2009/3/layout/HorizontalOrganizationChart"/>
    <dgm:cxn modelId="{434A7F96-D2DB-0846-8C6E-9F6C9A1143BC}" type="presParOf" srcId="{16DD6BF2-9058-8741-8760-411C6BF03C7D}" destId="{1B70E665-F341-8448-B0F2-D43ED2CC1E14}" srcOrd="0" destOrd="0" presId="urn:microsoft.com/office/officeart/2009/3/layout/HorizontalOrganizationChart"/>
    <dgm:cxn modelId="{95D2CCF5-18AB-ED49-8489-AB3FBA87B872}" type="presParOf" srcId="{16DD6BF2-9058-8741-8760-411C6BF03C7D}" destId="{E49B0537-BC7C-9844-A41F-E38F04C91B9F}" srcOrd="1" destOrd="0" presId="urn:microsoft.com/office/officeart/2009/3/layout/HorizontalOrganizationChart"/>
    <dgm:cxn modelId="{5C78ADF1-428E-3242-A394-55F5727717B3}" type="presParOf" srcId="{C2658B6A-BB0A-EE4A-BB93-EEB458FB6F03}" destId="{A3682215-1569-404C-932B-1A2B79C4C8F0}" srcOrd="1" destOrd="0" presId="urn:microsoft.com/office/officeart/2009/3/layout/HorizontalOrganizationChart"/>
    <dgm:cxn modelId="{E841F0DB-BF1E-6446-855D-2E32C57955BC}" type="presParOf" srcId="{C2658B6A-BB0A-EE4A-BB93-EEB458FB6F03}" destId="{84B89A68-0E77-5242-A981-596282FA333F}" srcOrd="2" destOrd="0" presId="urn:microsoft.com/office/officeart/2009/3/layout/HorizontalOrganizationChart"/>
    <dgm:cxn modelId="{BFC4D872-1335-6841-A961-1035CDA656B8}" type="presParOf" srcId="{3262F67B-2943-2E40-8F58-298B5391C211}" destId="{75CC70E1-AFEA-AC43-AD6C-F207F58AB12E}" srcOrd="2" destOrd="0" presId="urn:microsoft.com/office/officeart/2009/3/layout/HorizontalOrganizationChart"/>
    <dgm:cxn modelId="{4604318D-1D6D-5842-91CC-12F46E6B20F5}" type="presParOf" srcId="{3262F67B-2943-2E40-8F58-298B5391C211}" destId="{2EFC1CD0-30C1-F64C-9F32-6BA145DFF17B}" srcOrd="3" destOrd="0" presId="urn:microsoft.com/office/officeart/2009/3/layout/HorizontalOrganizationChart"/>
    <dgm:cxn modelId="{386A34AD-0478-554C-A5B2-186612FFB7E7}" type="presParOf" srcId="{2EFC1CD0-30C1-F64C-9F32-6BA145DFF17B}" destId="{892EBD9F-C1AB-D64C-B379-E9C49E63326F}" srcOrd="0" destOrd="0" presId="urn:microsoft.com/office/officeart/2009/3/layout/HorizontalOrganizationChart"/>
    <dgm:cxn modelId="{A5D675D8-EA04-EA4B-9D3B-03451AFF2ADC}" type="presParOf" srcId="{892EBD9F-C1AB-D64C-B379-E9C49E63326F}" destId="{401D5C7D-44FF-B540-BC52-C9A4E6891F4A}" srcOrd="0" destOrd="0" presId="urn:microsoft.com/office/officeart/2009/3/layout/HorizontalOrganizationChart"/>
    <dgm:cxn modelId="{E4D61FFB-C8BD-8C4C-8FBA-5BC78B5354A8}" type="presParOf" srcId="{892EBD9F-C1AB-D64C-B379-E9C49E63326F}" destId="{98F77FCD-0EFD-F446-9542-C60581B4FD57}" srcOrd="1" destOrd="0" presId="urn:microsoft.com/office/officeart/2009/3/layout/HorizontalOrganizationChart"/>
    <dgm:cxn modelId="{29000F8A-EB89-2745-A867-DA003BF61632}" type="presParOf" srcId="{2EFC1CD0-30C1-F64C-9F32-6BA145DFF17B}" destId="{826638F0-1BBF-BB46-85F3-1BB95FF21E39}" srcOrd="1" destOrd="0" presId="urn:microsoft.com/office/officeart/2009/3/layout/HorizontalOrganizationChart"/>
    <dgm:cxn modelId="{BD307AF5-013E-1E45-9A50-0B0A6B4E062D}" type="presParOf" srcId="{2EFC1CD0-30C1-F64C-9F32-6BA145DFF17B}" destId="{7DBFB834-78D4-4B4E-94F6-9269D18A5B1F}" srcOrd="2" destOrd="0" presId="urn:microsoft.com/office/officeart/2009/3/layout/HorizontalOrganizationChart"/>
    <dgm:cxn modelId="{EC32687F-178F-444D-8766-BA54419B1711}" type="presParOf" srcId="{3262F67B-2943-2E40-8F58-298B5391C211}" destId="{3B2E48F9-4CF8-4C41-A70D-AE72677D1D64}" srcOrd="4" destOrd="0" presId="urn:microsoft.com/office/officeart/2009/3/layout/HorizontalOrganizationChart"/>
    <dgm:cxn modelId="{397A48CC-DA1E-A645-915A-EB30CD67873D}" type="presParOf" srcId="{3262F67B-2943-2E40-8F58-298B5391C211}" destId="{DC653580-8B81-A548-9AED-643655D7DA4D}" srcOrd="5" destOrd="0" presId="urn:microsoft.com/office/officeart/2009/3/layout/HorizontalOrganizationChart"/>
    <dgm:cxn modelId="{8CADE14E-DF98-4146-B3A8-ADD08B5693DE}" type="presParOf" srcId="{DC653580-8B81-A548-9AED-643655D7DA4D}" destId="{CC9F74BD-B997-CB4D-A069-1468D81F5C59}" srcOrd="0" destOrd="0" presId="urn:microsoft.com/office/officeart/2009/3/layout/HorizontalOrganizationChart"/>
    <dgm:cxn modelId="{43197149-5B7E-4F4F-ADD0-A64A0E7CAB3A}" type="presParOf" srcId="{CC9F74BD-B997-CB4D-A069-1468D81F5C59}" destId="{38EF1252-DFB6-3C43-B74E-C695366FB846}" srcOrd="0" destOrd="0" presId="urn:microsoft.com/office/officeart/2009/3/layout/HorizontalOrganizationChart"/>
    <dgm:cxn modelId="{2A3DF9DD-0C67-4D48-A4E9-9C9199983E01}" type="presParOf" srcId="{CC9F74BD-B997-CB4D-A069-1468D81F5C59}" destId="{54C2BBD7-AFEE-1C4B-863B-7CCD28963202}" srcOrd="1" destOrd="0" presId="urn:microsoft.com/office/officeart/2009/3/layout/HorizontalOrganizationChart"/>
    <dgm:cxn modelId="{76F649DC-B4E4-C545-826A-45F74C90E619}" type="presParOf" srcId="{DC653580-8B81-A548-9AED-643655D7DA4D}" destId="{FC006CC5-DC33-E546-AD8C-7716EC2CD357}" srcOrd="1" destOrd="0" presId="urn:microsoft.com/office/officeart/2009/3/layout/HorizontalOrganizationChart"/>
    <dgm:cxn modelId="{0139624B-E53E-314A-9696-90783667B3DB}" type="presParOf" srcId="{DC653580-8B81-A548-9AED-643655D7DA4D}" destId="{85AA8FD9-304E-8548-9BC5-34FE8459071E}" srcOrd="2" destOrd="0" presId="urn:microsoft.com/office/officeart/2009/3/layout/HorizontalOrganizationChart"/>
    <dgm:cxn modelId="{6741DB16-85D8-354C-A0D1-553A7089F21F}" type="presParOf" srcId="{3262F67B-2943-2E40-8F58-298B5391C211}" destId="{7C289EB1-FD2C-DC45-899E-521362D93A8D}" srcOrd="6" destOrd="0" presId="urn:microsoft.com/office/officeart/2009/3/layout/HorizontalOrganizationChart"/>
    <dgm:cxn modelId="{A6BABC8A-9144-9D43-9EC4-81FEC5ED2F53}" type="presParOf" srcId="{3262F67B-2943-2E40-8F58-298B5391C211}" destId="{AFF3B12F-6952-574B-8E89-0725C010EB5F}" srcOrd="7" destOrd="0" presId="urn:microsoft.com/office/officeart/2009/3/layout/HorizontalOrganizationChart"/>
    <dgm:cxn modelId="{CC286D92-7D1A-B240-A51D-1B3D335A064D}" type="presParOf" srcId="{AFF3B12F-6952-574B-8E89-0725C010EB5F}" destId="{B8E14D57-406A-6144-A0AA-BE06526C0564}" srcOrd="0" destOrd="0" presId="urn:microsoft.com/office/officeart/2009/3/layout/HorizontalOrganizationChart"/>
    <dgm:cxn modelId="{0835B506-5CD3-9840-85EA-29019AF58005}" type="presParOf" srcId="{B8E14D57-406A-6144-A0AA-BE06526C0564}" destId="{0DBA1755-C278-F142-BA76-5CC9215D40F1}" srcOrd="0" destOrd="0" presId="urn:microsoft.com/office/officeart/2009/3/layout/HorizontalOrganizationChart"/>
    <dgm:cxn modelId="{784F1AC7-3DCA-DF45-8F65-51DEBCD7CF74}" type="presParOf" srcId="{B8E14D57-406A-6144-A0AA-BE06526C0564}" destId="{D5C13BD7-5CE4-FF4B-A9EC-511792AFEA15}" srcOrd="1" destOrd="0" presId="urn:microsoft.com/office/officeart/2009/3/layout/HorizontalOrganizationChart"/>
    <dgm:cxn modelId="{FFE551AE-92F0-E647-8378-0AF6354735EF}" type="presParOf" srcId="{AFF3B12F-6952-574B-8E89-0725C010EB5F}" destId="{2864CDD3-DC34-6D49-BB2C-0F4B9CFBF41F}" srcOrd="1" destOrd="0" presId="urn:microsoft.com/office/officeart/2009/3/layout/HorizontalOrganizationChart"/>
    <dgm:cxn modelId="{A813A78A-2E26-6046-AAAA-21DA9598FCBB}" type="presParOf" srcId="{AFF3B12F-6952-574B-8E89-0725C010EB5F}" destId="{B91CFFCC-21F0-384F-8399-3381F02DA414}" srcOrd="2" destOrd="0" presId="urn:microsoft.com/office/officeart/2009/3/layout/HorizontalOrganizationChart"/>
    <dgm:cxn modelId="{A4B73530-0CAC-134D-B2B5-8BE528C7FF82}" type="presParOf" srcId="{3262F67B-2943-2E40-8F58-298B5391C211}" destId="{2FF39024-CEC1-3D42-8847-BFD5C5A8BF2A}" srcOrd="8" destOrd="0" presId="urn:microsoft.com/office/officeart/2009/3/layout/HorizontalOrganizationChart"/>
    <dgm:cxn modelId="{916CFBCF-68A1-204F-B010-8EA03475C74B}" type="presParOf" srcId="{3262F67B-2943-2E40-8F58-298B5391C211}" destId="{AB9A2AF7-06D5-6B4A-8007-D9402E5FB83B}" srcOrd="9" destOrd="0" presId="urn:microsoft.com/office/officeart/2009/3/layout/HorizontalOrganizationChart"/>
    <dgm:cxn modelId="{47CEBC8A-6708-4A4A-81ED-AD474C93CD08}" type="presParOf" srcId="{AB9A2AF7-06D5-6B4A-8007-D9402E5FB83B}" destId="{F36C42B6-EE88-4640-B5B3-AD264A4C11DC}" srcOrd="0" destOrd="0" presId="urn:microsoft.com/office/officeart/2009/3/layout/HorizontalOrganizationChart"/>
    <dgm:cxn modelId="{8D504642-7AD8-D749-B7B2-5ADA754DEC5F}" type="presParOf" srcId="{F36C42B6-EE88-4640-B5B3-AD264A4C11DC}" destId="{E0F04625-1D3E-174C-B007-C3DB9E8BBACB}" srcOrd="0" destOrd="0" presId="urn:microsoft.com/office/officeart/2009/3/layout/HorizontalOrganizationChart"/>
    <dgm:cxn modelId="{307651A4-4BFA-D648-949C-D171E845131F}" type="presParOf" srcId="{F36C42B6-EE88-4640-B5B3-AD264A4C11DC}" destId="{B2D59623-D301-7548-996D-7403B0DA3EF5}" srcOrd="1" destOrd="0" presId="urn:microsoft.com/office/officeart/2009/3/layout/HorizontalOrganizationChart"/>
    <dgm:cxn modelId="{BFF649AC-BC4B-864B-9E1E-AB96F84830FC}" type="presParOf" srcId="{AB9A2AF7-06D5-6B4A-8007-D9402E5FB83B}" destId="{13EA832D-3C4E-AE44-9CFB-02F6EC8B1707}" srcOrd="1" destOrd="0" presId="urn:microsoft.com/office/officeart/2009/3/layout/HorizontalOrganizationChart"/>
    <dgm:cxn modelId="{89AE8C0D-D64A-2446-88F7-54A81BD9AEA9}" type="presParOf" srcId="{AB9A2AF7-06D5-6B4A-8007-D9402E5FB83B}" destId="{0BB661C5-0DE1-6E49-9120-42BEAB755E14}" srcOrd="2" destOrd="0" presId="urn:microsoft.com/office/officeart/2009/3/layout/HorizontalOrganizationChart"/>
    <dgm:cxn modelId="{82D72E8D-F0E3-0A44-8E9B-6D44C2133331}" type="presParOf" srcId="{3262F67B-2943-2E40-8F58-298B5391C211}" destId="{18BF9160-F933-D849-B263-5FD8ADBE1D0E}" srcOrd="10" destOrd="0" presId="urn:microsoft.com/office/officeart/2009/3/layout/HorizontalOrganizationChart"/>
    <dgm:cxn modelId="{F0E59863-04DA-694A-AC15-2E5F19C1D475}" type="presParOf" srcId="{3262F67B-2943-2E40-8F58-298B5391C211}" destId="{A552120B-3913-614E-84C8-D08DB555762C}" srcOrd="11" destOrd="0" presId="urn:microsoft.com/office/officeart/2009/3/layout/HorizontalOrganizationChart"/>
    <dgm:cxn modelId="{047267F0-5030-AE43-B6F7-0205E15332DD}" type="presParOf" srcId="{A552120B-3913-614E-84C8-D08DB555762C}" destId="{91D55FF3-10E3-3648-8D3D-A992B3C8B5A5}" srcOrd="0" destOrd="0" presId="urn:microsoft.com/office/officeart/2009/3/layout/HorizontalOrganizationChart"/>
    <dgm:cxn modelId="{8E45C033-9432-424D-9C15-99F00A30AA8A}" type="presParOf" srcId="{91D55FF3-10E3-3648-8D3D-A992B3C8B5A5}" destId="{900BFCE3-7332-A540-AB49-6A346A36C823}" srcOrd="0" destOrd="0" presId="urn:microsoft.com/office/officeart/2009/3/layout/HorizontalOrganizationChart"/>
    <dgm:cxn modelId="{31A63400-08EF-B74E-9CE7-EAB070DFDB9E}" type="presParOf" srcId="{91D55FF3-10E3-3648-8D3D-A992B3C8B5A5}" destId="{A2BBE26A-5155-154D-BFC9-F600A8F399F0}" srcOrd="1" destOrd="0" presId="urn:microsoft.com/office/officeart/2009/3/layout/HorizontalOrganizationChart"/>
    <dgm:cxn modelId="{73EEF397-86AA-684B-ACA5-4A1CFB16EC52}" type="presParOf" srcId="{A552120B-3913-614E-84C8-D08DB555762C}" destId="{15E40A72-BB6B-AE4C-9D2D-AD729C6391F5}" srcOrd="1" destOrd="0" presId="urn:microsoft.com/office/officeart/2009/3/layout/HorizontalOrganizationChart"/>
    <dgm:cxn modelId="{C1604DA3-015A-1544-B68F-DDA39BDE4766}" type="presParOf" srcId="{A552120B-3913-614E-84C8-D08DB555762C}" destId="{E8C9C2A3-7F67-BB4E-AD5F-06B162BE5A9F}" srcOrd="2" destOrd="0" presId="urn:microsoft.com/office/officeart/2009/3/layout/HorizontalOrganizationChart"/>
    <dgm:cxn modelId="{2C06ED3E-F4A3-BB4F-91F7-FFA982A98C90}" type="presParOf" srcId="{3262F67B-2943-2E40-8F58-298B5391C211}" destId="{8B2E97F3-83DB-8844-BB97-966E4DECD8DF}" srcOrd="12" destOrd="0" presId="urn:microsoft.com/office/officeart/2009/3/layout/HorizontalOrganizationChart"/>
    <dgm:cxn modelId="{08872380-E72F-234C-A024-47B0815C880D}" type="presParOf" srcId="{3262F67B-2943-2E40-8F58-298B5391C211}" destId="{B91C9151-5841-1C4B-8FE6-624F7DCA7BD6}" srcOrd="13" destOrd="0" presId="urn:microsoft.com/office/officeart/2009/3/layout/HorizontalOrganizationChart"/>
    <dgm:cxn modelId="{CFF5D584-83A6-9548-83BA-A3791A26C073}" type="presParOf" srcId="{B91C9151-5841-1C4B-8FE6-624F7DCA7BD6}" destId="{A9C8FF3B-3E47-8C4E-B752-98EC4AB59BFE}" srcOrd="0" destOrd="0" presId="urn:microsoft.com/office/officeart/2009/3/layout/HorizontalOrganizationChart"/>
    <dgm:cxn modelId="{3664DC65-E8AA-D244-B0E5-5F7BE335E7A6}" type="presParOf" srcId="{A9C8FF3B-3E47-8C4E-B752-98EC4AB59BFE}" destId="{7685A253-6E2F-4F41-AF7C-E6A28DAEFFDC}" srcOrd="0" destOrd="0" presId="urn:microsoft.com/office/officeart/2009/3/layout/HorizontalOrganizationChart"/>
    <dgm:cxn modelId="{DEFFE346-A91B-9544-A8C7-2B37F1EB8C8C}" type="presParOf" srcId="{A9C8FF3B-3E47-8C4E-B752-98EC4AB59BFE}" destId="{E15C0A9B-FE4C-5F42-A566-228E68AD98F7}" srcOrd="1" destOrd="0" presId="urn:microsoft.com/office/officeart/2009/3/layout/HorizontalOrganizationChart"/>
    <dgm:cxn modelId="{1E4F0B24-89CE-3644-84ED-5D85D9B21B24}" type="presParOf" srcId="{B91C9151-5841-1C4B-8FE6-624F7DCA7BD6}" destId="{15C535D5-B54A-4046-89CF-0E2DC6DDF888}" srcOrd="1" destOrd="0" presId="urn:microsoft.com/office/officeart/2009/3/layout/HorizontalOrganizationChart"/>
    <dgm:cxn modelId="{8543E35B-D3FE-A149-BB37-F01EFB86FE9F}" type="presParOf" srcId="{B91C9151-5841-1C4B-8FE6-624F7DCA7BD6}" destId="{AB24E95D-CBDA-6F45-92FB-BDDCF26CD922}" srcOrd="2" destOrd="0" presId="urn:microsoft.com/office/officeart/2009/3/layout/HorizontalOrganizationChart"/>
    <dgm:cxn modelId="{E1075186-D165-5946-93AE-481FC9A691F3}" type="presParOf" srcId="{5C96472D-B0F5-6A45-A4CC-FA5714C7DDE7}" destId="{3D30400D-635C-DB41-A842-BB1BDCDD1DAD}" srcOrd="2" destOrd="0" presId="urn:microsoft.com/office/officeart/2009/3/layout/HorizontalOrganizationChart"/>
    <dgm:cxn modelId="{1C3CE306-B90A-4244-A799-D691243884E0}" type="presParOf" srcId="{E5DC4CE4-C073-BA49-B4E9-423E11BC5609}" destId="{3D0491E8-4404-204B-BBE9-B78B0243D44A}"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E5959AF-8A6D-4A92-AA4E-4E147D7B682A}" type="doc">
      <dgm:prSet loTypeId="urn:microsoft.com/office/officeart/2005/8/layout/process1" loCatId="process" qsTypeId="urn:microsoft.com/office/officeart/2005/8/quickstyle/simple1" qsCatId="simple" csTypeId="urn:microsoft.com/office/officeart/2005/8/colors/accent0_1" csCatId="mainScheme" phldr="1"/>
      <dgm:spPr/>
    </dgm:pt>
    <dgm:pt modelId="{31A63AFE-FFD4-4F26-A753-548124808AF1}">
      <dgm:prSet phldrT="[Texto]"/>
      <dgm:spPr/>
      <dgm:t>
        <a:bodyPr/>
        <a:lstStyle/>
        <a:p>
          <a:r>
            <a:rPr lang="es-EC" b="0" dirty="0" smtClean="0"/>
            <a:t>Cálculo del gradiente </a:t>
          </a:r>
          <a:endParaRPr lang="es-ES" b="0" dirty="0"/>
        </a:p>
      </dgm:t>
    </dgm:pt>
    <dgm:pt modelId="{ACF154BA-3B3D-460A-BEF5-37F592A10585}" type="parTrans" cxnId="{0FB868CE-A28B-4B48-B8BD-C565D3834CD9}">
      <dgm:prSet/>
      <dgm:spPr/>
      <dgm:t>
        <a:bodyPr/>
        <a:lstStyle/>
        <a:p>
          <a:endParaRPr lang="es-ES"/>
        </a:p>
      </dgm:t>
    </dgm:pt>
    <dgm:pt modelId="{FAAD3DD1-B456-450D-8033-FCF1243DDFF3}" type="sibTrans" cxnId="{0FB868CE-A28B-4B48-B8BD-C565D3834CD9}">
      <dgm:prSet/>
      <dgm:spPr/>
      <dgm:t>
        <a:bodyPr/>
        <a:lstStyle/>
        <a:p>
          <a:endParaRPr lang="es-ES"/>
        </a:p>
      </dgm:t>
    </dgm:pt>
    <dgm:pt modelId="{EBE96804-5451-4070-83BA-CDF4BF1F6CC5}">
      <dgm:prSet phldrT="[Texto]"/>
      <dgm:spPr/>
      <dgm:t>
        <a:bodyPr/>
        <a:lstStyle/>
        <a:p>
          <a:r>
            <a:rPr lang="es-EC" dirty="0" smtClean="0"/>
            <a:t>Cálculo de los histogramas de orientación</a:t>
          </a:r>
          <a:endParaRPr lang="es-ES" dirty="0"/>
        </a:p>
      </dgm:t>
    </dgm:pt>
    <dgm:pt modelId="{348A008B-FA1D-436C-BC02-9B88616AA535}" type="parTrans" cxnId="{62C55A23-68D2-4B83-972C-3AD4878EA244}">
      <dgm:prSet/>
      <dgm:spPr/>
      <dgm:t>
        <a:bodyPr/>
        <a:lstStyle/>
        <a:p>
          <a:endParaRPr lang="es-ES"/>
        </a:p>
      </dgm:t>
    </dgm:pt>
    <dgm:pt modelId="{C0C83E8F-0301-403F-8280-599FBAFB2F2C}" type="sibTrans" cxnId="{62C55A23-68D2-4B83-972C-3AD4878EA244}">
      <dgm:prSet/>
      <dgm:spPr/>
      <dgm:t>
        <a:bodyPr/>
        <a:lstStyle/>
        <a:p>
          <a:endParaRPr lang="es-ES"/>
        </a:p>
      </dgm:t>
    </dgm:pt>
    <dgm:pt modelId="{319B415F-B9C8-4BA7-A395-DA4927095488}">
      <dgm:prSet phldrT="[Texto]"/>
      <dgm:spPr/>
      <dgm:t>
        <a:bodyPr/>
        <a:lstStyle/>
        <a:p>
          <a:r>
            <a:rPr lang="es-EC" b="0" dirty="0" smtClean="0"/>
            <a:t>Cálculo del descriptor HOG</a:t>
          </a:r>
          <a:endParaRPr lang="es-ES" b="0" dirty="0"/>
        </a:p>
      </dgm:t>
    </dgm:pt>
    <dgm:pt modelId="{D6062C77-B23B-4894-8EC7-AC081DF16251}" type="parTrans" cxnId="{BFB008C0-962F-467B-9942-48D6EB3820AA}">
      <dgm:prSet/>
      <dgm:spPr/>
      <dgm:t>
        <a:bodyPr/>
        <a:lstStyle/>
        <a:p>
          <a:endParaRPr lang="es-ES"/>
        </a:p>
      </dgm:t>
    </dgm:pt>
    <dgm:pt modelId="{815D6C23-1F1B-4FE1-B90E-23E3466F9181}" type="sibTrans" cxnId="{BFB008C0-962F-467B-9942-48D6EB3820AA}">
      <dgm:prSet/>
      <dgm:spPr/>
      <dgm:t>
        <a:bodyPr/>
        <a:lstStyle/>
        <a:p>
          <a:endParaRPr lang="es-ES"/>
        </a:p>
      </dgm:t>
    </dgm:pt>
    <dgm:pt modelId="{BEB21CE4-60D5-42D3-AE92-708A823D76F3}" type="pres">
      <dgm:prSet presAssocID="{1E5959AF-8A6D-4A92-AA4E-4E147D7B682A}" presName="Name0" presStyleCnt="0">
        <dgm:presLayoutVars>
          <dgm:dir/>
          <dgm:resizeHandles val="exact"/>
        </dgm:presLayoutVars>
      </dgm:prSet>
      <dgm:spPr/>
    </dgm:pt>
    <dgm:pt modelId="{332E6ED6-E3B6-4B9C-A041-13B48DAC2AA3}" type="pres">
      <dgm:prSet presAssocID="{31A63AFE-FFD4-4F26-A753-548124808AF1}" presName="node" presStyleLbl="node1" presStyleIdx="0" presStyleCnt="3">
        <dgm:presLayoutVars>
          <dgm:bulletEnabled val="1"/>
        </dgm:presLayoutVars>
      </dgm:prSet>
      <dgm:spPr/>
      <dgm:t>
        <a:bodyPr/>
        <a:lstStyle/>
        <a:p>
          <a:endParaRPr lang="es-ES"/>
        </a:p>
      </dgm:t>
    </dgm:pt>
    <dgm:pt modelId="{91F454CE-454E-48F6-8C7B-EFD3107DFBB4}" type="pres">
      <dgm:prSet presAssocID="{FAAD3DD1-B456-450D-8033-FCF1243DDFF3}" presName="sibTrans" presStyleLbl="sibTrans2D1" presStyleIdx="0" presStyleCnt="2"/>
      <dgm:spPr/>
      <dgm:t>
        <a:bodyPr/>
        <a:lstStyle/>
        <a:p>
          <a:endParaRPr lang="es-EC"/>
        </a:p>
      </dgm:t>
    </dgm:pt>
    <dgm:pt modelId="{EE0EF650-AC55-4154-9D6D-C13411496CC1}" type="pres">
      <dgm:prSet presAssocID="{FAAD3DD1-B456-450D-8033-FCF1243DDFF3}" presName="connectorText" presStyleLbl="sibTrans2D1" presStyleIdx="0" presStyleCnt="2"/>
      <dgm:spPr/>
      <dgm:t>
        <a:bodyPr/>
        <a:lstStyle/>
        <a:p>
          <a:endParaRPr lang="es-EC"/>
        </a:p>
      </dgm:t>
    </dgm:pt>
    <dgm:pt modelId="{74A5EA7E-4DD6-4DD4-AEC1-80B9B4D77140}" type="pres">
      <dgm:prSet presAssocID="{EBE96804-5451-4070-83BA-CDF4BF1F6CC5}" presName="node" presStyleLbl="node1" presStyleIdx="1" presStyleCnt="3">
        <dgm:presLayoutVars>
          <dgm:bulletEnabled val="1"/>
        </dgm:presLayoutVars>
      </dgm:prSet>
      <dgm:spPr/>
      <dgm:t>
        <a:bodyPr/>
        <a:lstStyle/>
        <a:p>
          <a:endParaRPr lang="es-ES"/>
        </a:p>
      </dgm:t>
    </dgm:pt>
    <dgm:pt modelId="{52BE3C33-B197-4D4C-B110-3BD7DBEB2DCA}" type="pres">
      <dgm:prSet presAssocID="{C0C83E8F-0301-403F-8280-599FBAFB2F2C}" presName="sibTrans" presStyleLbl="sibTrans2D1" presStyleIdx="1" presStyleCnt="2"/>
      <dgm:spPr/>
      <dgm:t>
        <a:bodyPr/>
        <a:lstStyle/>
        <a:p>
          <a:endParaRPr lang="es-EC"/>
        </a:p>
      </dgm:t>
    </dgm:pt>
    <dgm:pt modelId="{157D4A44-E15C-4DA0-A62D-849A16F2F160}" type="pres">
      <dgm:prSet presAssocID="{C0C83E8F-0301-403F-8280-599FBAFB2F2C}" presName="connectorText" presStyleLbl="sibTrans2D1" presStyleIdx="1" presStyleCnt="2"/>
      <dgm:spPr/>
      <dgm:t>
        <a:bodyPr/>
        <a:lstStyle/>
        <a:p>
          <a:endParaRPr lang="es-EC"/>
        </a:p>
      </dgm:t>
    </dgm:pt>
    <dgm:pt modelId="{88200183-88B4-4E61-9799-BD1A0B888D99}" type="pres">
      <dgm:prSet presAssocID="{319B415F-B9C8-4BA7-A395-DA4927095488}" presName="node" presStyleLbl="node1" presStyleIdx="2" presStyleCnt="3">
        <dgm:presLayoutVars>
          <dgm:bulletEnabled val="1"/>
        </dgm:presLayoutVars>
      </dgm:prSet>
      <dgm:spPr/>
      <dgm:t>
        <a:bodyPr/>
        <a:lstStyle/>
        <a:p>
          <a:endParaRPr lang="es-ES"/>
        </a:p>
      </dgm:t>
    </dgm:pt>
  </dgm:ptLst>
  <dgm:cxnLst>
    <dgm:cxn modelId="{FF791C87-DA57-944F-8313-ECBB4EF7EE8F}" type="presOf" srcId="{31A63AFE-FFD4-4F26-A753-548124808AF1}" destId="{332E6ED6-E3B6-4B9C-A041-13B48DAC2AA3}" srcOrd="0" destOrd="0" presId="urn:microsoft.com/office/officeart/2005/8/layout/process1"/>
    <dgm:cxn modelId="{5F7599EA-83DD-6442-A90A-CF8519FA7609}" type="presOf" srcId="{C0C83E8F-0301-403F-8280-599FBAFB2F2C}" destId="{52BE3C33-B197-4D4C-B110-3BD7DBEB2DCA}" srcOrd="0" destOrd="0" presId="urn:microsoft.com/office/officeart/2005/8/layout/process1"/>
    <dgm:cxn modelId="{62C55A23-68D2-4B83-972C-3AD4878EA244}" srcId="{1E5959AF-8A6D-4A92-AA4E-4E147D7B682A}" destId="{EBE96804-5451-4070-83BA-CDF4BF1F6CC5}" srcOrd="1" destOrd="0" parTransId="{348A008B-FA1D-436C-BC02-9B88616AA535}" sibTransId="{C0C83E8F-0301-403F-8280-599FBAFB2F2C}"/>
    <dgm:cxn modelId="{7E32A031-71BB-D141-9B26-CA931C3B8C78}" type="presOf" srcId="{C0C83E8F-0301-403F-8280-599FBAFB2F2C}" destId="{157D4A44-E15C-4DA0-A62D-849A16F2F160}" srcOrd="1" destOrd="0" presId="urn:microsoft.com/office/officeart/2005/8/layout/process1"/>
    <dgm:cxn modelId="{0FB868CE-A28B-4B48-B8BD-C565D3834CD9}" srcId="{1E5959AF-8A6D-4A92-AA4E-4E147D7B682A}" destId="{31A63AFE-FFD4-4F26-A753-548124808AF1}" srcOrd="0" destOrd="0" parTransId="{ACF154BA-3B3D-460A-BEF5-37F592A10585}" sibTransId="{FAAD3DD1-B456-450D-8033-FCF1243DDFF3}"/>
    <dgm:cxn modelId="{D861D83A-D81B-8042-864C-63254A76159E}" type="presOf" srcId="{FAAD3DD1-B456-450D-8033-FCF1243DDFF3}" destId="{EE0EF650-AC55-4154-9D6D-C13411496CC1}" srcOrd="1" destOrd="0" presId="urn:microsoft.com/office/officeart/2005/8/layout/process1"/>
    <dgm:cxn modelId="{796CBC25-7CE0-B942-A60B-5248E9E8062D}" type="presOf" srcId="{319B415F-B9C8-4BA7-A395-DA4927095488}" destId="{88200183-88B4-4E61-9799-BD1A0B888D99}" srcOrd="0" destOrd="0" presId="urn:microsoft.com/office/officeart/2005/8/layout/process1"/>
    <dgm:cxn modelId="{DAF5A391-0F79-3942-9AD4-B71BFCADB3A5}" type="presOf" srcId="{1E5959AF-8A6D-4A92-AA4E-4E147D7B682A}" destId="{BEB21CE4-60D5-42D3-AE92-708A823D76F3}" srcOrd="0" destOrd="0" presId="urn:microsoft.com/office/officeart/2005/8/layout/process1"/>
    <dgm:cxn modelId="{BFB008C0-962F-467B-9942-48D6EB3820AA}" srcId="{1E5959AF-8A6D-4A92-AA4E-4E147D7B682A}" destId="{319B415F-B9C8-4BA7-A395-DA4927095488}" srcOrd="2" destOrd="0" parTransId="{D6062C77-B23B-4894-8EC7-AC081DF16251}" sibTransId="{815D6C23-1F1B-4FE1-B90E-23E3466F9181}"/>
    <dgm:cxn modelId="{F5C1A1D3-0DE0-1446-8E04-35E11F3CADDE}" type="presOf" srcId="{FAAD3DD1-B456-450D-8033-FCF1243DDFF3}" destId="{91F454CE-454E-48F6-8C7B-EFD3107DFBB4}" srcOrd="0" destOrd="0" presId="urn:microsoft.com/office/officeart/2005/8/layout/process1"/>
    <dgm:cxn modelId="{A9445270-C552-064A-8048-BEF8B2985054}" type="presOf" srcId="{EBE96804-5451-4070-83BA-CDF4BF1F6CC5}" destId="{74A5EA7E-4DD6-4DD4-AEC1-80B9B4D77140}" srcOrd="0" destOrd="0" presId="urn:microsoft.com/office/officeart/2005/8/layout/process1"/>
    <dgm:cxn modelId="{D703C033-81EB-BD41-9D9C-F32BACCD5CA0}" type="presParOf" srcId="{BEB21CE4-60D5-42D3-AE92-708A823D76F3}" destId="{332E6ED6-E3B6-4B9C-A041-13B48DAC2AA3}" srcOrd="0" destOrd="0" presId="urn:microsoft.com/office/officeart/2005/8/layout/process1"/>
    <dgm:cxn modelId="{19F1F4F4-4E29-7041-A7DE-8CF12F31DD3D}" type="presParOf" srcId="{BEB21CE4-60D5-42D3-AE92-708A823D76F3}" destId="{91F454CE-454E-48F6-8C7B-EFD3107DFBB4}" srcOrd="1" destOrd="0" presId="urn:microsoft.com/office/officeart/2005/8/layout/process1"/>
    <dgm:cxn modelId="{070E30D2-617A-284E-A0DC-D34DF7692A45}" type="presParOf" srcId="{91F454CE-454E-48F6-8C7B-EFD3107DFBB4}" destId="{EE0EF650-AC55-4154-9D6D-C13411496CC1}" srcOrd="0" destOrd="0" presId="urn:microsoft.com/office/officeart/2005/8/layout/process1"/>
    <dgm:cxn modelId="{A3F97635-B715-134C-A07D-BBDED2611849}" type="presParOf" srcId="{BEB21CE4-60D5-42D3-AE92-708A823D76F3}" destId="{74A5EA7E-4DD6-4DD4-AEC1-80B9B4D77140}" srcOrd="2" destOrd="0" presId="urn:microsoft.com/office/officeart/2005/8/layout/process1"/>
    <dgm:cxn modelId="{9A4912FD-3168-3B48-AF77-43867B9215E2}" type="presParOf" srcId="{BEB21CE4-60D5-42D3-AE92-708A823D76F3}" destId="{52BE3C33-B197-4D4C-B110-3BD7DBEB2DCA}" srcOrd="3" destOrd="0" presId="urn:microsoft.com/office/officeart/2005/8/layout/process1"/>
    <dgm:cxn modelId="{C3059F8D-4968-7941-9F30-09310DB69EEE}" type="presParOf" srcId="{52BE3C33-B197-4D4C-B110-3BD7DBEB2DCA}" destId="{157D4A44-E15C-4DA0-A62D-849A16F2F160}" srcOrd="0" destOrd="0" presId="urn:microsoft.com/office/officeart/2005/8/layout/process1"/>
    <dgm:cxn modelId="{12152457-FC46-D34B-8559-3F577F2B32F0}" type="presParOf" srcId="{BEB21CE4-60D5-42D3-AE92-708A823D76F3}" destId="{88200183-88B4-4E61-9799-BD1A0B888D99}"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B1CA3E-26B8-4A39-AEF8-6F06E506D3C7}">
      <dsp:nvSpPr>
        <dsp:cNvPr id="0" name=""/>
        <dsp:cNvSpPr/>
      </dsp:nvSpPr>
      <dsp:spPr>
        <a:xfrm>
          <a:off x="576694" y="5745"/>
          <a:ext cx="8866339" cy="724070"/>
        </a:xfrm>
        <a:prstGeom prst="roundRect">
          <a:avLst>
            <a:gd name="adj" fmla="val 10000"/>
          </a:avLst>
        </a:prstGeom>
        <a:solidFill>
          <a:srgbClr val="4C5A6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105" tIns="52070" rIns="78105" bIns="52070" numCol="1" spcCol="1270" anchor="ctr" anchorCtr="0">
          <a:noAutofit/>
        </a:bodyPr>
        <a:lstStyle/>
        <a:p>
          <a:pPr lvl="0" algn="ctr" defTabSz="1822450">
            <a:lnSpc>
              <a:spcPct val="90000"/>
            </a:lnSpc>
            <a:spcBef>
              <a:spcPct val="0"/>
            </a:spcBef>
            <a:spcAft>
              <a:spcPct val="35000"/>
            </a:spcAft>
          </a:pPr>
          <a:r>
            <a:rPr lang="es-EC" sz="4100" b="1" kern="1200" noProof="0" dirty="0" smtClean="0"/>
            <a:t>Contenido</a:t>
          </a:r>
          <a:endParaRPr lang="es-EC" sz="4100" b="1" kern="1200" noProof="0" dirty="0"/>
        </a:p>
      </dsp:txBody>
      <dsp:txXfrm>
        <a:off x="597901" y="26952"/>
        <a:ext cx="8823925" cy="681656"/>
      </dsp:txXfrm>
    </dsp:sp>
    <dsp:sp modelId="{6453487C-0FAF-4B32-BD10-ECD1ABD7E947}">
      <dsp:nvSpPr>
        <dsp:cNvPr id="0" name=""/>
        <dsp:cNvSpPr/>
      </dsp:nvSpPr>
      <dsp:spPr>
        <a:xfrm>
          <a:off x="1463328" y="729815"/>
          <a:ext cx="886633" cy="528375"/>
        </a:xfrm>
        <a:custGeom>
          <a:avLst/>
          <a:gdLst/>
          <a:ahLst/>
          <a:cxnLst/>
          <a:rect l="0" t="0" r="0" b="0"/>
          <a:pathLst>
            <a:path>
              <a:moveTo>
                <a:pt x="0" y="0"/>
              </a:moveTo>
              <a:lnTo>
                <a:pt x="0" y="528375"/>
              </a:lnTo>
              <a:lnTo>
                <a:pt x="886633" y="528375"/>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5B98A4A-0B6D-4F48-B74E-847DD2F0977C}">
      <dsp:nvSpPr>
        <dsp:cNvPr id="0" name=""/>
        <dsp:cNvSpPr/>
      </dsp:nvSpPr>
      <dsp:spPr>
        <a:xfrm>
          <a:off x="2349962" y="910833"/>
          <a:ext cx="8568656" cy="694716"/>
        </a:xfrm>
        <a:prstGeom prst="roundRect">
          <a:avLst>
            <a:gd name="adj" fmla="val 1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b="1" kern="1200" dirty="0"/>
            <a:t>INTRODUCCIÓN</a:t>
          </a:r>
          <a:endParaRPr lang="es-ES" sz="2200" b="1" kern="1200" dirty="0"/>
        </a:p>
      </dsp:txBody>
      <dsp:txXfrm>
        <a:off x="2370310" y="931181"/>
        <a:ext cx="8527960" cy="654020"/>
      </dsp:txXfrm>
    </dsp:sp>
    <dsp:sp modelId="{35F1FABA-4DA8-402B-A11D-DF4245849B69}">
      <dsp:nvSpPr>
        <dsp:cNvPr id="0" name=""/>
        <dsp:cNvSpPr/>
      </dsp:nvSpPr>
      <dsp:spPr>
        <a:xfrm>
          <a:off x="1463328" y="729815"/>
          <a:ext cx="886633" cy="1404109"/>
        </a:xfrm>
        <a:custGeom>
          <a:avLst/>
          <a:gdLst/>
          <a:ahLst/>
          <a:cxnLst/>
          <a:rect l="0" t="0" r="0" b="0"/>
          <a:pathLst>
            <a:path>
              <a:moveTo>
                <a:pt x="0" y="0"/>
              </a:moveTo>
              <a:lnTo>
                <a:pt x="0" y="1404109"/>
              </a:lnTo>
              <a:lnTo>
                <a:pt x="886633" y="140410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D58ED50-4D23-4BC6-9E32-1D34C79EE57B}">
      <dsp:nvSpPr>
        <dsp:cNvPr id="0" name=""/>
        <dsp:cNvSpPr/>
      </dsp:nvSpPr>
      <dsp:spPr>
        <a:xfrm>
          <a:off x="2349962" y="1786567"/>
          <a:ext cx="8568656" cy="694716"/>
        </a:xfrm>
        <a:prstGeom prst="roundRect">
          <a:avLst>
            <a:gd name="adj" fmla="val 1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b="1" kern="1200" dirty="0"/>
            <a:t>OBJETIVOS</a:t>
          </a:r>
          <a:endParaRPr lang="es-ES" sz="2200" b="1" kern="1200" dirty="0"/>
        </a:p>
      </dsp:txBody>
      <dsp:txXfrm>
        <a:off x="2370310" y="1806915"/>
        <a:ext cx="8527960" cy="654020"/>
      </dsp:txXfrm>
    </dsp:sp>
    <dsp:sp modelId="{2A81AC24-19E8-4B05-BE18-7F7DC22883F5}">
      <dsp:nvSpPr>
        <dsp:cNvPr id="0" name=""/>
        <dsp:cNvSpPr/>
      </dsp:nvSpPr>
      <dsp:spPr>
        <a:xfrm>
          <a:off x="1463328" y="729815"/>
          <a:ext cx="886633" cy="2279843"/>
        </a:xfrm>
        <a:custGeom>
          <a:avLst/>
          <a:gdLst/>
          <a:ahLst/>
          <a:cxnLst/>
          <a:rect l="0" t="0" r="0" b="0"/>
          <a:pathLst>
            <a:path>
              <a:moveTo>
                <a:pt x="0" y="0"/>
              </a:moveTo>
              <a:lnTo>
                <a:pt x="0" y="2279843"/>
              </a:lnTo>
              <a:lnTo>
                <a:pt x="886633" y="227984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10391E-D0BA-4B05-BC9D-4C5F7A7038B2}">
      <dsp:nvSpPr>
        <dsp:cNvPr id="0" name=""/>
        <dsp:cNvSpPr/>
      </dsp:nvSpPr>
      <dsp:spPr>
        <a:xfrm>
          <a:off x="2349962" y="2662300"/>
          <a:ext cx="8568656" cy="694716"/>
        </a:xfrm>
        <a:prstGeom prst="roundRect">
          <a:avLst>
            <a:gd name="adj" fmla="val 1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b="1" kern="1200" dirty="0"/>
            <a:t>ESTADO DEL ARTE</a:t>
          </a:r>
          <a:endParaRPr lang="es-ES" sz="2200" b="1" kern="1200" dirty="0"/>
        </a:p>
      </dsp:txBody>
      <dsp:txXfrm>
        <a:off x="2370310" y="2682648"/>
        <a:ext cx="8527960" cy="654020"/>
      </dsp:txXfrm>
    </dsp:sp>
    <dsp:sp modelId="{ECDF50E7-CCAC-456E-B9F0-5ABD526BF572}">
      <dsp:nvSpPr>
        <dsp:cNvPr id="0" name=""/>
        <dsp:cNvSpPr/>
      </dsp:nvSpPr>
      <dsp:spPr>
        <a:xfrm>
          <a:off x="1463328" y="729815"/>
          <a:ext cx="886633" cy="3170253"/>
        </a:xfrm>
        <a:custGeom>
          <a:avLst/>
          <a:gdLst/>
          <a:ahLst/>
          <a:cxnLst/>
          <a:rect l="0" t="0" r="0" b="0"/>
          <a:pathLst>
            <a:path>
              <a:moveTo>
                <a:pt x="0" y="0"/>
              </a:moveTo>
              <a:lnTo>
                <a:pt x="0" y="3170253"/>
              </a:lnTo>
              <a:lnTo>
                <a:pt x="886633" y="317025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79E2B2E-9626-44E6-AF13-BBAEBF27DC1D}">
      <dsp:nvSpPr>
        <dsp:cNvPr id="0" name=""/>
        <dsp:cNvSpPr/>
      </dsp:nvSpPr>
      <dsp:spPr>
        <a:xfrm>
          <a:off x="2349962" y="3538034"/>
          <a:ext cx="8568656" cy="724070"/>
        </a:xfrm>
        <a:prstGeom prst="roundRect">
          <a:avLst>
            <a:gd name="adj" fmla="val 1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ES" sz="2200" b="1" kern="1200" dirty="0" smtClean="0"/>
            <a:t>RECONOCIMIENTO</a:t>
          </a:r>
          <a:r>
            <a:rPr lang="es-ES" sz="2200" b="1" kern="1200" baseline="0" dirty="0" smtClean="0"/>
            <a:t> DE SEÑALES DE T</a:t>
          </a:r>
          <a:r>
            <a:rPr lang="es-ES_tradnl" sz="2200" b="1" kern="1200" baseline="0" dirty="0" smtClean="0"/>
            <a:t>RÁNSITO REGULATORIAS DEL ECUADOR</a:t>
          </a:r>
          <a:endParaRPr lang="es-ES" sz="2200" b="1" kern="1200" dirty="0"/>
        </a:p>
      </dsp:txBody>
      <dsp:txXfrm>
        <a:off x="2371169" y="3559241"/>
        <a:ext cx="8526242" cy="681656"/>
      </dsp:txXfrm>
    </dsp:sp>
    <dsp:sp modelId="{0DB85963-05E1-4BEC-A86D-23D37A89EA1A}">
      <dsp:nvSpPr>
        <dsp:cNvPr id="0" name=""/>
        <dsp:cNvSpPr/>
      </dsp:nvSpPr>
      <dsp:spPr>
        <a:xfrm>
          <a:off x="1463328" y="729815"/>
          <a:ext cx="886633" cy="4075341"/>
        </a:xfrm>
        <a:custGeom>
          <a:avLst/>
          <a:gdLst/>
          <a:ahLst/>
          <a:cxnLst/>
          <a:rect l="0" t="0" r="0" b="0"/>
          <a:pathLst>
            <a:path>
              <a:moveTo>
                <a:pt x="0" y="0"/>
              </a:moveTo>
              <a:lnTo>
                <a:pt x="0" y="4075341"/>
              </a:lnTo>
              <a:lnTo>
                <a:pt x="886633" y="4075341"/>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922897-FF90-4EFE-BA12-6BCDCF62FBC8}">
      <dsp:nvSpPr>
        <dsp:cNvPr id="0" name=""/>
        <dsp:cNvSpPr/>
      </dsp:nvSpPr>
      <dsp:spPr>
        <a:xfrm>
          <a:off x="2349962" y="4443122"/>
          <a:ext cx="8568656" cy="724070"/>
        </a:xfrm>
        <a:prstGeom prst="roundRect">
          <a:avLst>
            <a:gd name="adj" fmla="val 1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n-US" sz="2200" b="1" kern="1200" dirty="0"/>
            <a:t>PRUEBAS Y </a:t>
          </a:r>
          <a:r>
            <a:rPr lang="en-US" sz="2200" b="1" kern="1200" dirty="0" smtClean="0"/>
            <a:t>RESULTADOS</a:t>
          </a:r>
          <a:endParaRPr lang="es-ES" sz="2200" b="1" kern="1200" dirty="0"/>
        </a:p>
      </dsp:txBody>
      <dsp:txXfrm>
        <a:off x="2371169" y="4464329"/>
        <a:ext cx="8526242" cy="681656"/>
      </dsp:txXfrm>
    </dsp:sp>
    <dsp:sp modelId="{9AE03B5F-E219-44EB-8852-1481FA39A4B8}">
      <dsp:nvSpPr>
        <dsp:cNvPr id="0" name=""/>
        <dsp:cNvSpPr/>
      </dsp:nvSpPr>
      <dsp:spPr>
        <a:xfrm>
          <a:off x="1463328" y="729815"/>
          <a:ext cx="886633" cy="4965752"/>
        </a:xfrm>
        <a:custGeom>
          <a:avLst/>
          <a:gdLst/>
          <a:ahLst/>
          <a:cxnLst/>
          <a:rect l="0" t="0" r="0" b="0"/>
          <a:pathLst>
            <a:path>
              <a:moveTo>
                <a:pt x="0" y="0"/>
              </a:moveTo>
              <a:lnTo>
                <a:pt x="0" y="4965752"/>
              </a:lnTo>
              <a:lnTo>
                <a:pt x="886633" y="4965752"/>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1DAE338-0459-41E0-8F32-4D9341A91329}">
      <dsp:nvSpPr>
        <dsp:cNvPr id="0" name=""/>
        <dsp:cNvSpPr/>
      </dsp:nvSpPr>
      <dsp:spPr>
        <a:xfrm>
          <a:off x="2349962" y="5348209"/>
          <a:ext cx="8568656" cy="694716"/>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10395692"/>
              <a:satOff val="-47968"/>
              <a:lumOff val="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27940" rIns="41910" bIns="27940" numCol="1" spcCol="1270" anchor="ctr" anchorCtr="0">
          <a:noAutofit/>
        </a:bodyPr>
        <a:lstStyle/>
        <a:p>
          <a:pPr lvl="0" algn="ctr" defTabSz="977900">
            <a:lnSpc>
              <a:spcPct val="90000"/>
            </a:lnSpc>
            <a:spcBef>
              <a:spcPct val="0"/>
            </a:spcBef>
            <a:spcAft>
              <a:spcPct val="35000"/>
            </a:spcAft>
          </a:pPr>
          <a:r>
            <a:rPr lang="es-ES" sz="2200" b="1" kern="1200" dirty="0" smtClean="0"/>
            <a:t>CONCLUSIONES</a:t>
          </a:r>
          <a:endParaRPr lang="es-ES" sz="2200" b="1" kern="1200" dirty="0"/>
        </a:p>
      </dsp:txBody>
      <dsp:txXfrm>
        <a:off x="2370310" y="5368557"/>
        <a:ext cx="8527960" cy="6540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2E97F3-83DB-8844-BB97-966E4DECD8DF}">
      <dsp:nvSpPr>
        <dsp:cNvPr id="0" name=""/>
        <dsp:cNvSpPr/>
      </dsp:nvSpPr>
      <dsp:spPr>
        <a:xfrm>
          <a:off x="2929546" y="2718496"/>
          <a:ext cx="186334" cy="974633"/>
        </a:xfrm>
        <a:custGeom>
          <a:avLst/>
          <a:gdLst/>
          <a:ahLst/>
          <a:cxnLst/>
          <a:rect l="0" t="0" r="0" b="0"/>
          <a:pathLst>
            <a:path>
              <a:moveTo>
                <a:pt x="0" y="0"/>
              </a:moveTo>
              <a:lnTo>
                <a:pt x="116907" y="0"/>
              </a:lnTo>
              <a:lnTo>
                <a:pt x="116907" y="974633"/>
              </a:lnTo>
              <a:lnTo>
                <a:pt x="186334" y="974633"/>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BF9160-F933-D849-B263-5FD8ADBE1D0E}">
      <dsp:nvSpPr>
        <dsp:cNvPr id="0" name=""/>
        <dsp:cNvSpPr/>
      </dsp:nvSpPr>
      <dsp:spPr>
        <a:xfrm>
          <a:off x="2929546" y="2718496"/>
          <a:ext cx="186334" cy="649755"/>
        </a:xfrm>
        <a:custGeom>
          <a:avLst/>
          <a:gdLst/>
          <a:ahLst/>
          <a:cxnLst/>
          <a:rect l="0" t="0" r="0" b="0"/>
          <a:pathLst>
            <a:path>
              <a:moveTo>
                <a:pt x="0" y="0"/>
              </a:moveTo>
              <a:lnTo>
                <a:pt x="116907" y="0"/>
              </a:lnTo>
              <a:lnTo>
                <a:pt x="116907" y="649755"/>
              </a:lnTo>
              <a:lnTo>
                <a:pt x="186334" y="649755"/>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FF39024-CEC1-3D42-8847-BFD5C5A8BF2A}">
      <dsp:nvSpPr>
        <dsp:cNvPr id="0" name=""/>
        <dsp:cNvSpPr/>
      </dsp:nvSpPr>
      <dsp:spPr>
        <a:xfrm>
          <a:off x="2929546" y="2718496"/>
          <a:ext cx="186334" cy="324877"/>
        </a:xfrm>
        <a:custGeom>
          <a:avLst/>
          <a:gdLst/>
          <a:ahLst/>
          <a:cxnLst/>
          <a:rect l="0" t="0" r="0" b="0"/>
          <a:pathLst>
            <a:path>
              <a:moveTo>
                <a:pt x="0" y="0"/>
              </a:moveTo>
              <a:lnTo>
                <a:pt x="116907" y="0"/>
              </a:lnTo>
              <a:lnTo>
                <a:pt x="116907" y="324877"/>
              </a:lnTo>
              <a:lnTo>
                <a:pt x="186334" y="32487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C289EB1-FD2C-DC45-899E-521362D93A8D}">
      <dsp:nvSpPr>
        <dsp:cNvPr id="0" name=""/>
        <dsp:cNvSpPr/>
      </dsp:nvSpPr>
      <dsp:spPr>
        <a:xfrm>
          <a:off x="2929546" y="2672776"/>
          <a:ext cx="186334" cy="91440"/>
        </a:xfrm>
        <a:custGeom>
          <a:avLst/>
          <a:gdLst/>
          <a:ahLst/>
          <a:cxnLst/>
          <a:rect l="0" t="0" r="0" b="0"/>
          <a:pathLst>
            <a:path>
              <a:moveTo>
                <a:pt x="0" y="45720"/>
              </a:moveTo>
              <a:lnTo>
                <a:pt x="186334"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2E48F9-4CF8-4C41-A70D-AE72677D1D64}">
      <dsp:nvSpPr>
        <dsp:cNvPr id="0" name=""/>
        <dsp:cNvSpPr/>
      </dsp:nvSpPr>
      <dsp:spPr>
        <a:xfrm>
          <a:off x="2929546" y="2393619"/>
          <a:ext cx="186334" cy="324877"/>
        </a:xfrm>
        <a:custGeom>
          <a:avLst/>
          <a:gdLst/>
          <a:ahLst/>
          <a:cxnLst/>
          <a:rect l="0" t="0" r="0" b="0"/>
          <a:pathLst>
            <a:path>
              <a:moveTo>
                <a:pt x="0" y="324877"/>
              </a:moveTo>
              <a:lnTo>
                <a:pt x="116907" y="324877"/>
              </a:lnTo>
              <a:lnTo>
                <a:pt x="116907" y="0"/>
              </a:lnTo>
              <a:lnTo>
                <a:pt x="186334"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5CC70E1-AFEA-AC43-AD6C-F207F58AB12E}">
      <dsp:nvSpPr>
        <dsp:cNvPr id="0" name=""/>
        <dsp:cNvSpPr/>
      </dsp:nvSpPr>
      <dsp:spPr>
        <a:xfrm>
          <a:off x="2929546" y="2068741"/>
          <a:ext cx="186334" cy="649755"/>
        </a:xfrm>
        <a:custGeom>
          <a:avLst/>
          <a:gdLst/>
          <a:ahLst/>
          <a:cxnLst/>
          <a:rect l="0" t="0" r="0" b="0"/>
          <a:pathLst>
            <a:path>
              <a:moveTo>
                <a:pt x="0" y="649755"/>
              </a:moveTo>
              <a:lnTo>
                <a:pt x="116907" y="649755"/>
              </a:lnTo>
              <a:lnTo>
                <a:pt x="116907" y="0"/>
              </a:lnTo>
              <a:lnTo>
                <a:pt x="186334"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A037AD-67F4-814C-B3F0-F58478A7A13B}">
      <dsp:nvSpPr>
        <dsp:cNvPr id="0" name=""/>
        <dsp:cNvSpPr/>
      </dsp:nvSpPr>
      <dsp:spPr>
        <a:xfrm>
          <a:off x="2929546" y="1743863"/>
          <a:ext cx="186334" cy="974633"/>
        </a:xfrm>
        <a:custGeom>
          <a:avLst/>
          <a:gdLst/>
          <a:ahLst/>
          <a:cxnLst/>
          <a:rect l="0" t="0" r="0" b="0"/>
          <a:pathLst>
            <a:path>
              <a:moveTo>
                <a:pt x="0" y="974633"/>
              </a:moveTo>
              <a:lnTo>
                <a:pt x="116907" y="974633"/>
              </a:lnTo>
              <a:lnTo>
                <a:pt x="116907" y="0"/>
              </a:lnTo>
              <a:lnTo>
                <a:pt x="186334"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1D299C-6A61-5C43-856C-36FA1CAE6DBB}">
      <dsp:nvSpPr>
        <dsp:cNvPr id="0" name=""/>
        <dsp:cNvSpPr/>
      </dsp:nvSpPr>
      <dsp:spPr>
        <a:xfrm>
          <a:off x="1623499" y="1500203"/>
          <a:ext cx="239495" cy="1218293"/>
        </a:xfrm>
        <a:custGeom>
          <a:avLst/>
          <a:gdLst/>
          <a:ahLst/>
          <a:cxnLst/>
          <a:rect l="0" t="0" r="0" b="0"/>
          <a:pathLst>
            <a:path>
              <a:moveTo>
                <a:pt x="0" y="0"/>
              </a:moveTo>
              <a:lnTo>
                <a:pt x="170069" y="0"/>
              </a:lnTo>
              <a:lnTo>
                <a:pt x="170069" y="1218293"/>
              </a:lnTo>
              <a:lnTo>
                <a:pt x="239495" y="1218293"/>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38976C8-9936-C44F-B933-F5FE7AB1B323}">
      <dsp:nvSpPr>
        <dsp:cNvPr id="0" name=""/>
        <dsp:cNvSpPr/>
      </dsp:nvSpPr>
      <dsp:spPr>
        <a:xfrm>
          <a:off x="2929546" y="1094108"/>
          <a:ext cx="186334" cy="324877"/>
        </a:xfrm>
        <a:custGeom>
          <a:avLst/>
          <a:gdLst/>
          <a:ahLst/>
          <a:cxnLst/>
          <a:rect l="0" t="0" r="0" b="0"/>
          <a:pathLst>
            <a:path>
              <a:moveTo>
                <a:pt x="0" y="0"/>
              </a:moveTo>
              <a:lnTo>
                <a:pt x="116907" y="0"/>
              </a:lnTo>
              <a:lnTo>
                <a:pt x="116907" y="324877"/>
              </a:lnTo>
              <a:lnTo>
                <a:pt x="186334" y="324877"/>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5197186-7B4E-FE43-B1B1-FA60A29F0799}">
      <dsp:nvSpPr>
        <dsp:cNvPr id="0" name=""/>
        <dsp:cNvSpPr/>
      </dsp:nvSpPr>
      <dsp:spPr>
        <a:xfrm>
          <a:off x="2929546" y="1048388"/>
          <a:ext cx="186334" cy="91440"/>
        </a:xfrm>
        <a:custGeom>
          <a:avLst/>
          <a:gdLst/>
          <a:ahLst/>
          <a:cxnLst/>
          <a:rect l="0" t="0" r="0" b="0"/>
          <a:pathLst>
            <a:path>
              <a:moveTo>
                <a:pt x="0" y="45720"/>
              </a:moveTo>
              <a:lnTo>
                <a:pt x="186334" y="4572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EB10A4-8EC7-0F4F-87C1-D6389614A2FA}">
      <dsp:nvSpPr>
        <dsp:cNvPr id="0" name=""/>
        <dsp:cNvSpPr/>
      </dsp:nvSpPr>
      <dsp:spPr>
        <a:xfrm>
          <a:off x="2929546" y="769230"/>
          <a:ext cx="186334" cy="324877"/>
        </a:xfrm>
        <a:custGeom>
          <a:avLst/>
          <a:gdLst/>
          <a:ahLst/>
          <a:cxnLst/>
          <a:rect l="0" t="0" r="0" b="0"/>
          <a:pathLst>
            <a:path>
              <a:moveTo>
                <a:pt x="0" y="324877"/>
              </a:moveTo>
              <a:lnTo>
                <a:pt x="116907" y="324877"/>
              </a:lnTo>
              <a:lnTo>
                <a:pt x="116907" y="0"/>
              </a:lnTo>
              <a:lnTo>
                <a:pt x="186334"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AD69596-6DFB-C744-925D-7C0F59A3A70F}">
      <dsp:nvSpPr>
        <dsp:cNvPr id="0" name=""/>
        <dsp:cNvSpPr/>
      </dsp:nvSpPr>
      <dsp:spPr>
        <a:xfrm>
          <a:off x="1623499" y="1094108"/>
          <a:ext cx="239495" cy="406095"/>
        </a:xfrm>
        <a:custGeom>
          <a:avLst/>
          <a:gdLst/>
          <a:ahLst/>
          <a:cxnLst/>
          <a:rect l="0" t="0" r="0" b="0"/>
          <a:pathLst>
            <a:path>
              <a:moveTo>
                <a:pt x="0" y="406095"/>
              </a:moveTo>
              <a:lnTo>
                <a:pt x="170069" y="406095"/>
              </a:lnTo>
              <a:lnTo>
                <a:pt x="170069" y="0"/>
              </a:lnTo>
              <a:lnTo>
                <a:pt x="239495"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11EFA4-C259-354B-B21C-CC815CBE2D80}">
      <dsp:nvSpPr>
        <dsp:cNvPr id="0" name=""/>
        <dsp:cNvSpPr/>
      </dsp:nvSpPr>
      <dsp:spPr>
        <a:xfrm>
          <a:off x="1623499" y="775442"/>
          <a:ext cx="239495" cy="724760"/>
        </a:xfrm>
        <a:custGeom>
          <a:avLst/>
          <a:gdLst/>
          <a:ahLst/>
          <a:cxnLst/>
          <a:rect l="0" t="0" r="0" b="0"/>
          <a:pathLst>
            <a:path>
              <a:moveTo>
                <a:pt x="0" y="724760"/>
              </a:moveTo>
              <a:lnTo>
                <a:pt x="170069" y="724760"/>
              </a:lnTo>
              <a:lnTo>
                <a:pt x="170069" y="0"/>
              </a:lnTo>
              <a:lnTo>
                <a:pt x="239495"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8D8A7C-C2D4-944E-BB51-9357462B4C17}">
      <dsp:nvSpPr>
        <dsp:cNvPr id="0" name=""/>
        <dsp:cNvSpPr/>
      </dsp:nvSpPr>
      <dsp:spPr>
        <a:xfrm>
          <a:off x="1623499" y="528678"/>
          <a:ext cx="239495" cy="971524"/>
        </a:xfrm>
        <a:custGeom>
          <a:avLst/>
          <a:gdLst/>
          <a:ahLst/>
          <a:cxnLst/>
          <a:rect l="0" t="0" r="0" b="0"/>
          <a:pathLst>
            <a:path>
              <a:moveTo>
                <a:pt x="0" y="971524"/>
              </a:moveTo>
              <a:lnTo>
                <a:pt x="170069" y="971524"/>
              </a:lnTo>
              <a:lnTo>
                <a:pt x="170069" y="0"/>
              </a:lnTo>
              <a:lnTo>
                <a:pt x="239495"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6F3672-0BD7-8740-A502-3FDA9D099C3D}">
      <dsp:nvSpPr>
        <dsp:cNvPr id="0" name=""/>
        <dsp:cNvSpPr/>
      </dsp:nvSpPr>
      <dsp:spPr>
        <a:xfrm>
          <a:off x="2929546" y="281913"/>
          <a:ext cx="186334" cy="162438"/>
        </a:xfrm>
        <a:custGeom>
          <a:avLst/>
          <a:gdLst/>
          <a:ahLst/>
          <a:cxnLst/>
          <a:rect l="0" t="0" r="0" b="0"/>
          <a:pathLst>
            <a:path>
              <a:moveTo>
                <a:pt x="0" y="0"/>
              </a:moveTo>
              <a:lnTo>
                <a:pt x="116907" y="0"/>
              </a:lnTo>
              <a:lnTo>
                <a:pt x="116907" y="162438"/>
              </a:lnTo>
              <a:lnTo>
                <a:pt x="186334" y="162438"/>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7879D1B-63A9-ED40-8A55-576831B0C8B0}">
      <dsp:nvSpPr>
        <dsp:cNvPr id="0" name=""/>
        <dsp:cNvSpPr/>
      </dsp:nvSpPr>
      <dsp:spPr>
        <a:xfrm>
          <a:off x="2929546" y="119475"/>
          <a:ext cx="186334" cy="162438"/>
        </a:xfrm>
        <a:custGeom>
          <a:avLst/>
          <a:gdLst/>
          <a:ahLst/>
          <a:cxnLst/>
          <a:rect l="0" t="0" r="0" b="0"/>
          <a:pathLst>
            <a:path>
              <a:moveTo>
                <a:pt x="0" y="162438"/>
              </a:moveTo>
              <a:lnTo>
                <a:pt x="116907" y="162438"/>
              </a:lnTo>
              <a:lnTo>
                <a:pt x="116907" y="0"/>
              </a:lnTo>
              <a:lnTo>
                <a:pt x="186334" y="0"/>
              </a:lnTo>
            </a:path>
          </a:pathLst>
        </a:custGeom>
        <a:noFill/>
        <a:ln w="12700" cap="flat" cmpd="sng" algn="ctr">
          <a:solidFill>
            <a:schemeClr val="dk2">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8DE0FD2-52DA-3740-ACE0-40D2C34358F2}">
      <dsp:nvSpPr>
        <dsp:cNvPr id="0" name=""/>
        <dsp:cNvSpPr/>
      </dsp:nvSpPr>
      <dsp:spPr>
        <a:xfrm>
          <a:off x="1623499" y="281913"/>
          <a:ext cx="239495" cy="1218289"/>
        </a:xfrm>
        <a:custGeom>
          <a:avLst/>
          <a:gdLst/>
          <a:ahLst/>
          <a:cxnLst/>
          <a:rect l="0" t="0" r="0" b="0"/>
          <a:pathLst>
            <a:path>
              <a:moveTo>
                <a:pt x="0" y="1218289"/>
              </a:moveTo>
              <a:lnTo>
                <a:pt x="170069" y="1218289"/>
              </a:lnTo>
              <a:lnTo>
                <a:pt x="170069" y="0"/>
              </a:lnTo>
              <a:lnTo>
                <a:pt x="239495" y="0"/>
              </a:lnTo>
            </a:path>
          </a:pathLst>
        </a:custGeom>
        <a:noFill/>
        <a:ln w="12700" cap="flat" cmpd="sng" algn="ctr">
          <a:solidFill>
            <a:schemeClr val="dk2">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01C6968-DBFB-6546-A668-93945866D3EC}">
      <dsp:nvSpPr>
        <dsp:cNvPr id="0" name=""/>
        <dsp:cNvSpPr/>
      </dsp:nvSpPr>
      <dsp:spPr>
        <a:xfrm>
          <a:off x="0" y="1320818"/>
          <a:ext cx="1623499" cy="358769"/>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a:t>Señales de Tr</a:t>
          </a:r>
          <a:r>
            <a:rPr lang="es-ES_tradnl" sz="1200" kern="1200"/>
            <a:t>á</a:t>
          </a:r>
          <a:r>
            <a:rPr lang="es-ES" sz="1200" kern="1200"/>
            <a:t>nsito</a:t>
          </a:r>
        </a:p>
      </dsp:txBody>
      <dsp:txXfrm>
        <a:off x="0" y="1320818"/>
        <a:ext cx="1623499" cy="358769"/>
      </dsp:txXfrm>
    </dsp:sp>
    <dsp:sp modelId="{4232DF94-C01A-3149-9AAD-02239B60CF33}">
      <dsp:nvSpPr>
        <dsp:cNvPr id="0" name=""/>
        <dsp:cNvSpPr/>
      </dsp:nvSpPr>
      <dsp:spPr>
        <a:xfrm>
          <a:off x="1862995" y="201923"/>
          <a:ext cx="1066550" cy="159980"/>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a:t>Manuales</a:t>
          </a:r>
        </a:p>
      </dsp:txBody>
      <dsp:txXfrm>
        <a:off x="1862995" y="201923"/>
        <a:ext cx="1066550" cy="159980"/>
      </dsp:txXfrm>
    </dsp:sp>
    <dsp:sp modelId="{9BFAEB5E-6053-3C49-91B1-B71445B3F697}">
      <dsp:nvSpPr>
        <dsp:cNvPr id="0" name=""/>
        <dsp:cNvSpPr/>
      </dsp:nvSpPr>
      <dsp:spPr>
        <a:xfrm>
          <a:off x="3115881" y="428"/>
          <a:ext cx="2748757" cy="23809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kern="1200"/>
            <a:t>Del conductor</a:t>
          </a:r>
        </a:p>
      </dsp:txBody>
      <dsp:txXfrm>
        <a:off x="3115881" y="428"/>
        <a:ext cx="2748757" cy="238094"/>
      </dsp:txXfrm>
    </dsp:sp>
    <dsp:sp modelId="{B3E2FB84-40E3-A943-A48F-8EA444C1191D}">
      <dsp:nvSpPr>
        <dsp:cNvPr id="0" name=""/>
        <dsp:cNvSpPr/>
      </dsp:nvSpPr>
      <dsp:spPr>
        <a:xfrm>
          <a:off x="3115881" y="325305"/>
          <a:ext cx="2748757" cy="23809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kern="1200"/>
            <a:t>Del polic</a:t>
          </a:r>
          <a:r>
            <a:rPr lang="es-ES_tradnl" sz="1050" kern="1200"/>
            <a:t>ía</a:t>
          </a:r>
          <a:endParaRPr lang="es-ES" sz="1050" kern="1200"/>
        </a:p>
      </dsp:txBody>
      <dsp:txXfrm>
        <a:off x="3115881" y="325305"/>
        <a:ext cx="2748757" cy="238094"/>
      </dsp:txXfrm>
    </dsp:sp>
    <dsp:sp modelId="{57B29AD6-9EF9-1049-A775-6E997F8107B5}">
      <dsp:nvSpPr>
        <dsp:cNvPr id="0" name=""/>
        <dsp:cNvSpPr/>
      </dsp:nvSpPr>
      <dsp:spPr>
        <a:xfrm>
          <a:off x="1862995" y="448687"/>
          <a:ext cx="1066550" cy="159980"/>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a:t>Luminosas </a:t>
          </a:r>
        </a:p>
      </dsp:txBody>
      <dsp:txXfrm>
        <a:off x="1862995" y="448687"/>
        <a:ext cx="1066550" cy="159980"/>
      </dsp:txXfrm>
    </dsp:sp>
    <dsp:sp modelId="{57654C2C-C11F-E045-B841-B5A7835FB730}">
      <dsp:nvSpPr>
        <dsp:cNvPr id="0" name=""/>
        <dsp:cNvSpPr/>
      </dsp:nvSpPr>
      <dsp:spPr>
        <a:xfrm>
          <a:off x="1862995" y="695452"/>
          <a:ext cx="1066550" cy="159980"/>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a:t>Ac</a:t>
          </a:r>
          <a:r>
            <a:rPr lang="es-ES_tradnl" sz="1200" kern="1200"/>
            <a:t>ú</a:t>
          </a:r>
          <a:r>
            <a:rPr lang="es-ES" sz="1200" kern="1200"/>
            <a:t>sticas</a:t>
          </a:r>
        </a:p>
      </dsp:txBody>
      <dsp:txXfrm>
        <a:off x="1862995" y="695452"/>
        <a:ext cx="1066550" cy="159980"/>
      </dsp:txXfrm>
    </dsp:sp>
    <dsp:sp modelId="{DCB893BE-A88E-1C49-A34A-8A30BAE82CB2}">
      <dsp:nvSpPr>
        <dsp:cNvPr id="0" name=""/>
        <dsp:cNvSpPr/>
      </dsp:nvSpPr>
      <dsp:spPr>
        <a:xfrm>
          <a:off x="1862995" y="1014117"/>
          <a:ext cx="1066550" cy="159980"/>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a:t>Horizontales</a:t>
          </a:r>
        </a:p>
      </dsp:txBody>
      <dsp:txXfrm>
        <a:off x="1862995" y="1014117"/>
        <a:ext cx="1066550" cy="159980"/>
      </dsp:txXfrm>
    </dsp:sp>
    <dsp:sp modelId="{E304E4DF-CEB6-D746-8D54-3052C5C8ED00}">
      <dsp:nvSpPr>
        <dsp:cNvPr id="0" name=""/>
        <dsp:cNvSpPr/>
      </dsp:nvSpPr>
      <dsp:spPr>
        <a:xfrm>
          <a:off x="3115881" y="650183"/>
          <a:ext cx="2748757" cy="23809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kern="1200"/>
            <a:t>Longitudinales</a:t>
          </a:r>
        </a:p>
      </dsp:txBody>
      <dsp:txXfrm>
        <a:off x="3115881" y="650183"/>
        <a:ext cx="2748757" cy="238094"/>
      </dsp:txXfrm>
    </dsp:sp>
    <dsp:sp modelId="{863E1178-EA39-A447-9E4F-1EBCDACB0D2D}">
      <dsp:nvSpPr>
        <dsp:cNvPr id="0" name=""/>
        <dsp:cNvSpPr/>
      </dsp:nvSpPr>
      <dsp:spPr>
        <a:xfrm>
          <a:off x="3115881" y="975061"/>
          <a:ext cx="2748757" cy="23809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kern="1200"/>
            <a:t>Transversales</a:t>
          </a:r>
        </a:p>
      </dsp:txBody>
      <dsp:txXfrm>
        <a:off x="3115881" y="975061"/>
        <a:ext cx="2748757" cy="238094"/>
      </dsp:txXfrm>
    </dsp:sp>
    <dsp:sp modelId="{3BD10D5F-080C-9340-B94F-31CE928046C8}">
      <dsp:nvSpPr>
        <dsp:cNvPr id="0" name=""/>
        <dsp:cNvSpPr/>
      </dsp:nvSpPr>
      <dsp:spPr>
        <a:xfrm>
          <a:off x="3115881" y="1299938"/>
          <a:ext cx="2748757" cy="23809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kern="1200"/>
            <a:t>Marcas Especiales</a:t>
          </a:r>
        </a:p>
      </dsp:txBody>
      <dsp:txXfrm>
        <a:off x="3115881" y="1299938"/>
        <a:ext cx="2748757" cy="238094"/>
      </dsp:txXfrm>
    </dsp:sp>
    <dsp:sp modelId="{B9AF5130-9C24-D546-86D5-54BB0924BCDC}">
      <dsp:nvSpPr>
        <dsp:cNvPr id="0" name=""/>
        <dsp:cNvSpPr/>
      </dsp:nvSpPr>
      <dsp:spPr>
        <a:xfrm>
          <a:off x="1862995" y="2638506"/>
          <a:ext cx="1066550" cy="159980"/>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S" sz="1200" kern="1200"/>
            <a:t>Verticales</a:t>
          </a:r>
        </a:p>
      </dsp:txBody>
      <dsp:txXfrm>
        <a:off x="1862995" y="2638506"/>
        <a:ext cx="1066550" cy="159980"/>
      </dsp:txXfrm>
    </dsp:sp>
    <dsp:sp modelId="{1B70E665-F341-8448-B0F2-D43ED2CC1E14}">
      <dsp:nvSpPr>
        <dsp:cNvPr id="0" name=""/>
        <dsp:cNvSpPr/>
      </dsp:nvSpPr>
      <dsp:spPr>
        <a:xfrm>
          <a:off x="3115881" y="1624816"/>
          <a:ext cx="2748757" cy="23809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kern="1200"/>
            <a:t>Señales Regulatorias (C</a:t>
          </a:r>
          <a:r>
            <a:rPr lang="es-ES_tradnl" sz="1050" kern="1200"/>
            <a:t>ód R</a:t>
          </a:r>
          <a:r>
            <a:rPr lang="es-ES" sz="1050" kern="1200"/>
            <a:t>)</a:t>
          </a:r>
        </a:p>
      </dsp:txBody>
      <dsp:txXfrm>
        <a:off x="3115881" y="1624816"/>
        <a:ext cx="2748757" cy="238094"/>
      </dsp:txXfrm>
    </dsp:sp>
    <dsp:sp modelId="{401D5C7D-44FF-B540-BC52-C9A4E6891F4A}">
      <dsp:nvSpPr>
        <dsp:cNvPr id="0" name=""/>
        <dsp:cNvSpPr/>
      </dsp:nvSpPr>
      <dsp:spPr>
        <a:xfrm>
          <a:off x="3115881" y="1949694"/>
          <a:ext cx="2748757" cy="23809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kern="1200"/>
            <a:t>Señales Preventivas (C</a:t>
          </a:r>
          <a:r>
            <a:rPr lang="es-ES_tradnl" sz="1050" kern="1200"/>
            <a:t>ód P</a:t>
          </a:r>
          <a:r>
            <a:rPr lang="es-ES" sz="1050" kern="1200"/>
            <a:t>)</a:t>
          </a:r>
        </a:p>
      </dsp:txBody>
      <dsp:txXfrm>
        <a:off x="3115881" y="1949694"/>
        <a:ext cx="2748757" cy="238094"/>
      </dsp:txXfrm>
    </dsp:sp>
    <dsp:sp modelId="{38EF1252-DFB6-3C43-B74E-C695366FB846}">
      <dsp:nvSpPr>
        <dsp:cNvPr id="0" name=""/>
        <dsp:cNvSpPr/>
      </dsp:nvSpPr>
      <dsp:spPr>
        <a:xfrm>
          <a:off x="3115881" y="2274572"/>
          <a:ext cx="2748757" cy="23809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kern="1200"/>
            <a:t>Señales de Informaci</a:t>
          </a:r>
          <a:r>
            <a:rPr lang="es-ES_tradnl" sz="1050" kern="1200"/>
            <a:t>ón (Cód I)</a:t>
          </a:r>
          <a:endParaRPr lang="es-ES" sz="1050" kern="1200"/>
        </a:p>
      </dsp:txBody>
      <dsp:txXfrm>
        <a:off x="3115881" y="2274572"/>
        <a:ext cx="2748757" cy="238094"/>
      </dsp:txXfrm>
    </dsp:sp>
    <dsp:sp modelId="{0DBA1755-C278-F142-BA76-5CC9215D40F1}">
      <dsp:nvSpPr>
        <dsp:cNvPr id="0" name=""/>
        <dsp:cNvSpPr/>
      </dsp:nvSpPr>
      <dsp:spPr>
        <a:xfrm>
          <a:off x="3115881" y="2599449"/>
          <a:ext cx="2748757" cy="23809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kern="1200"/>
            <a:t>Señales Especiales Delineadoras</a:t>
          </a:r>
          <a:r>
            <a:rPr lang="es-ES" sz="1050" kern="1200" baseline="0"/>
            <a:t> (C</a:t>
          </a:r>
          <a:r>
            <a:rPr lang="es-ES_tradnl" sz="1050" kern="1200" baseline="0"/>
            <a:t>ód E</a:t>
          </a:r>
          <a:r>
            <a:rPr lang="es-ES" sz="1050" kern="1200" baseline="0"/>
            <a:t>)</a:t>
          </a:r>
          <a:endParaRPr lang="es-ES" sz="1050" kern="1200"/>
        </a:p>
      </dsp:txBody>
      <dsp:txXfrm>
        <a:off x="3115881" y="2599449"/>
        <a:ext cx="2748757" cy="238094"/>
      </dsp:txXfrm>
    </dsp:sp>
    <dsp:sp modelId="{E0F04625-1D3E-174C-B007-C3DB9E8BBACB}">
      <dsp:nvSpPr>
        <dsp:cNvPr id="0" name=""/>
        <dsp:cNvSpPr/>
      </dsp:nvSpPr>
      <dsp:spPr>
        <a:xfrm>
          <a:off x="3115881" y="2924327"/>
          <a:ext cx="2748757" cy="23809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kern="1200"/>
            <a:t>Señales</a:t>
          </a:r>
          <a:r>
            <a:rPr lang="es-ES" sz="1050" kern="1200" baseline="0"/>
            <a:t> para trabajos en la v</a:t>
          </a:r>
          <a:r>
            <a:rPr lang="es-ES_tradnl" sz="1050" kern="1200" baseline="0"/>
            <a:t>ía (Cód T)</a:t>
          </a:r>
          <a:endParaRPr lang="es-ES" sz="1050" kern="1200"/>
        </a:p>
      </dsp:txBody>
      <dsp:txXfrm>
        <a:off x="3115881" y="2924327"/>
        <a:ext cx="2748757" cy="238094"/>
      </dsp:txXfrm>
    </dsp:sp>
    <dsp:sp modelId="{900BFCE3-7332-A540-AB49-6A346A36C823}">
      <dsp:nvSpPr>
        <dsp:cNvPr id="0" name=""/>
        <dsp:cNvSpPr/>
      </dsp:nvSpPr>
      <dsp:spPr>
        <a:xfrm>
          <a:off x="3115881" y="3249205"/>
          <a:ext cx="2748757" cy="23809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kern="1200"/>
            <a:t>Señales Escolares (C</a:t>
          </a:r>
          <a:r>
            <a:rPr lang="es-ES_tradnl" sz="1050" kern="1200"/>
            <a:t>ód E</a:t>
          </a:r>
          <a:r>
            <a:rPr lang="es-ES" sz="1050" kern="1200"/>
            <a:t>)</a:t>
          </a:r>
        </a:p>
      </dsp:txBody>
      <dsp:txXfrm>
        <a:off x="3115881" y="3249205"/>
        <a:ext cx="2748757" cy="238094"/>
      </dsp:txXfrm>
    </dsp:sp>
    <dsp:sp modelId="{7685A253-6E2F-4F41-AF7C-E6A28DAEFFDC}">
      <dsp:nvSpPr>
        <dsp:cNvPr id="0" name=""/>
        <dsp:cNvSpPr/>
      </dsp:nvSpPr>
      <dsp:spPr>
        <a:xfrm>
          <a:off x="3115881" y="3574082"/>
          <a:ext cx="2748757" cy="238094"/>
        </a:xfrm>
        <a:prstGeom prst="rect">
          <a:avLst/>
        </a:prstGeom>
        <a:solidFill>
          <a:schemeClr val="lt1">
            <a:hueOff val="0"/>
            <a:satOff val="0"/>
            <a:lumOff val="0"/>
            <a:alphaOff val="0"/>
          </a:schemeClr>
        </a:solidFill>
        <a:ln w="19050" cap="flat" cmpd="sng" algn="ctr">
          <a:solidFill>
            <a:schemeClr val="dk2">
              <a:shade val="80000"/>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6985" tIns="6985" rIns="6985" bIns="6985" numCol="1" spcCol="1270" anchor="ctr" anchorCtr="0">
          <a:noAutofit/>
        </a:bodyPr>
        <a:lstStyle/>
        <a:p>
          <a:pPr lvl="0" algn="ctr" defTabSz="466725">
            <a:lnSpc>
              <a:spcPct val="90000"/>
            </a:lnSpc>
            <a:spcBef>
              <a:spcPct val="0"/>
            </a:spcBef>
            <a:spcAft>
              <a:spcPct val="35000"/>
            </a:spcAft>
          </a:pPr>
          <a:r>
            <a:rPr lang="es-ES" sz="1050" kern="1200"/>
            <a:t>Señales Riesgos (C</a:t>
          </a:r>
          <a:r>
            <a:rPr lang="es-ES_tradnl" sz="1050" kern="1200"/>
            <a:t>ód SR</a:t>
          </a:r>
          <a:r>
            <a:rPr lang="es-ES" sz="1050" kern="1200"/>
            <a:t>)</a:t>
          </a:r>
        </a:p>
      </dsp:txBody>
      <dsp:txXfrm>
        <a:off x="3115881" y="3574082"/>
        <a:ext cx="2748757" cy="23809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2E6ED6-E3B6-4B9C-A041-13B48DAC2AA3}">
      <dsp:nvSpPr>
        <dsp:cNvPr id="0" name=""/>
        <dsp:cNvSpPr/>
      </dsp:nvSpPr>
      <dsp:spPr>
        <a:xfrm>
          <a:off x="7143" y="1044131"/>
          <a:ext cx="2135187" cy="12811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0" kern="1200" dirty="0" smtClean="0"/>
            <a:t>Cálculo del gradiente </a:t>
          </a:r>
          <a:endParaRPr lang="es-ES" sz="2400" b="0" kern="1200" dirty="0"/>
        </a:p>
      </dsp:txBody>
      <dsp:txXfrm>
        <a:off x="44665" y="1081653"/>
        <a:ext cx="2060143" cy="1206068"/>
      </dsp:txXfrm>
    </dsp:sp>
    <dsp:sp modelId="{91F454CE-454E-48F6-8C7B-EFD3107DFBB4}">
      <dsp:nvSpPr>
        <dsp:cNvPr id="0" name=""/>
        <dsp:cNvSpPr/>
      </dsp:nvSpPr>
      <dsp:spPr>
        <a:xfrm>
          <a:off x="2355850" y="1419924"/>
          <a:ext cx="452659" cy="52952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p>
      </dsp:txBody>
      <dsp:txXfrm>
        <a:off x="2355850" y="1525829"/>
        <a:ext cx="316861" cy="317716"/>
      </dsp:txXfrm>
    </dsp:sp>
    <dsp:sp modelId="{74A5EA7E-4DD6-4DD4-AEC1-80B9B4D77140}">
      <dsp:nvSpPr>
        <dsp:cNvPr id="0" name=""/>
        <dsp:cNvSpPr/>
      </dsp:nvSpPr>
      <dsp:spPr>
        <a:xfrm>
          <a:off x="2996406" y="1044131"/>
          <a:ext cx="2135187" cy="12811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kern="1200" dirty="0" smtClean="0"/>
            <a:t>Cálculo de los histogramas de orientación</a:t>
          </a:r>
          <a:endParaRPr lang="es-ES" sz="2400" kern="1200" dirty="0"/>
        </a:p>
      </dsp:txBody>
      <dsp:txXfrm>
        <a:off x="3033928" y="1081653"/>
        <a:ext cx="2060143" cy="1206068"/>
      </dsp:txXfrm>
    </dsp:sp>
    <dsp:sp modelId="{52BE3C33-B197-4D4C-B110-3BD7DBEB2DCA}">
      <dsp:nvSpPr>
        <dsp:cNvPr id="0" name=""/>
        <dsp:cNvSpPr/>
      </dsp:nvSpPr>
      <dsp:spPr>
        <a:xfrm>
          <a:off x="5345112" y="1419924"/>
          <a:ext cx="452659" cy="529526"/>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s-ES" sz="1900" kern="1200"/>
        </a:p>
      </dsp:txBody>
      <dsp:txXfrm>
        <a:off x="5345112" y="1525829"/>
        <a:ext cx="316861" cy="317716"/>
      </dsp:txXfrm>
    </dsp:sp>
    <dsp:sp modelId="{88200183-88B4-4E61-9799-BD1A0B888D99}">
      <dsp:nvSpPr>
        <dsp:cNvPr id="0" name=""/>
        <dsp:cNvSpPr/>
      </dsp:nvSpPr>
      <dsp:spPr>
        <a:xfrm>
          <a:off x="5985668" y="1044131"/>
          <a:ext cx="2135187" cy="1281112"/>
        </a:xfrm>
        <a:prstGeom prst="roundRect">
          <a:avLst>
            <a:gd name="adj" fmla="val 10000"/>
          </a:avLst>
        </a:prstGeom>
        <a:solidFill>
          <a:schemeClr val="lt1">
            <a:hueOff val="0"/>
            <a:satOff val="0"/>
            <a:lumOff val="0"/>
            <a:alphaOff val="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s-EC" sz="2400" b="0" kern="1200" dirty="0" smtClean="0"/>
            <a:t>Cálculo del descriptor HOG</a:t>
          </a:r>
          <a:endParaRPr lang="es-ES" sz="2400" b="0" kern="1200" dirty="0"/>
        </a:p>
      </dsp:txBody>
      <dsp:txXfrm>
        <a:off x="6023190" y="1081653"/>
        <a:ext cx="2060143" cy="120606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5C96861-A54B-1141-8451-1DFBCEF04F84}" type="datetimeFigureOut">
              <a:rPr lang="es-ES" smtClean="0"/>
              <a:t>01/03/2018</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297350-F0B9-A345-B86D-FD367EFCE653}" type="slidenum">
              <a:rPr lang="es-ES" smtClean="0"/>
              <a:t>‹Nº›</a:t>
            </a:fld>
            <a:endParaRPr lang="es-ES"/>
          </a:p>
        </p:txBody>
      </p:sp>
    </p:spTree>
    <p:extLst>
      <p:ext uri="{BB962C8B-B14F-4D97-AF65-F5344CB8AC3E}">
        <p14:creationId xmlns:p14="http://schemas.microsoft.com/office/powerpoint/2010/main" val="14045157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297350-F0B9-A345-B86D-FD367EFCE653}" type="slidenum">
              <a:rPr lang="es-ES" smtClean="0"/>
              <a:t>1</a:t>
            </a:fld>
            <a:endParaRPr lang="es-ES"/>
          </a:p>
        </p:txBody>
      </p:sp>
    </p:spTree>
    <p:extLst>
      <p:ext uri="{BB962C8B-B14F-4D97-AF65-F5344CB8AC3E}">
        <p14:creationId xmlns:p14="http://schemas.microsoft.com/office/powerpoint/2010/main" val="304089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indent="0">
              <a:buFont typeface="Arial" charset="0"/>
              <a:buNone/>
            </a:pPr>
            <a:endParaRPr lang="es-ES" dirty="0"/>
          </a:p>
        </p:txBody>
      </p:sp>
      <p:sp>
        <p:nvSpPr>
          <p:cNvPr id="4" name="Marcador de número de diapositiva 3"/>
          <p:cNvSpPr>
            <a:spLocks noGrp="1"/>
          </p:cNvSpPr>
          <p:nvPr>
            <p:ph type="sldNum" sz="quarter" idx="10"/>
          </p:nvPr>
        </p:nvSpPr>
        <p:spPr/>
        <p:txBody>
          <a:bodyPr/>
          <a:lstStyle/>
          <a:p>
            <a:fld id="{60297350-F0B9-A345-B86D-FD367EFCE653}" type="slidenum">
              <a:rPr lang="es-ES" smtClean="0"/>
              <a:t>4</a:t>
            </a:fld>
            <a:endParaRPr lang="es-ES"/>
          </a:p>
        </p:txBody>
      </p:sp>
    </p:spTree>
    <p:extLst>
      <p:ext uri="{BB962C8B-B14F-4D97-AF65-F5344CB8AC3E}">
        <p14:creationId xmlns:p14="http://schemas.microsoft.com/office/powerpoint/2010/main" val="6957487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s-ES" sz="1000" dirty="0"/>
          </a:p>
        </p:txBody>
      </p:sp>
      <p:sp>
        <p:nvSpPr>
          <p:cNvPr id="4" name="Marcador de número de diapositiva 3"/>
          <p:cNvSpPr>
            <a:spLocks noGrp="1"/>
          </p:cNvSpPr>
          <p:nvPr>
            <p:ph type="sldNum" sz="quarter" idx="10"/>
          </p:nvPr>
        </p:nvSpPr>
        <p:spPr/>
        <p:txBody>
          <a:bodyPr/>
          <a:lstStyle/>
          <a:p>
            <a:fld id="{60297350-F0B9-A345-B86D-FD367EFCE653}" type="slidenum">
              <a:rPr lang="es-ES" smtClean="0"/>
              <a:t>9</a:t>
            </a:fld>
            <a:endParaRPr lang="es-ES"/>
          </a:p>
        </p:txBody>
      </p:sp>
    </p:spTree>
    <p:extLst>
      <p:ext uri="{BB962C8B-B14F-4D97-AF65-F5344CB8AC3E}">
        <p14:creationId xmlns:p14="http://schemas.microsoft.com/office/powerpoint/2010/main" val="5546024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297350-F0B9-A345-B86D-FD367EFCE653}" type="slidenum">
              <a:rPr lang="es-ES" smtClean="0"/>
              <a:t>12</a:t>
            </a:fld>
            <a:endParaRPr lang="es-ES"/>
          </a:p>
        </p:txBody>
      </p:sp>
    </p:spTree>
    <p:extLst>
      <p:ext uri="{BB962C8B-B14F-4D97-AF65-F5344CB8AC3E}">
        <p14:creationId xmlns:p14="http://schemas.microsoft.com/office/powerpoint/2010/main" val="13722617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297350-F0B9-A345-B86D-FD367EFCE653}" type="slidenum">
              <a:rPr lang="es-ES" smtClean="0"/>
              <a:t>17</a:t>
            </a:fld>
            <a:endParaRPr lang="es-ES"/>
          </a:p>
        </p:txBody>
      </p:sp>
    </p:spTree>
    <p:extLst>
      <p:ext uri="{BB962C8B-B14F-4D97-AF65-F5344CB8AC3E}">
        <p14:creationId xmlns:p14="http://schemas.microsoft.com/office/powerpoint/2010/main" val="14561395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297350-F0B9-A345-B86D-FD367EFCE653}" type="slidenum">
              <a:rPr lang="es-ES" smtClean="0"/>
              <a:t>18</a:t>
            </a:fld>
            <a:endParaRPr lang="es-ES"/>
          </a:p>
        </p:txBody>
      </p:sp>
    </p:spTree>
    <p:extLst>
      <p:ext uri="{BB962C8B-B14F-4D97-AF65-F5344CB8AC3E}">
        <p14:creationId xmlns:p14="http://schemas.microsoft.com/office/powerpoint/2010/main" val="15277936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297350-F0B9-A345-B86D-FD367EFCE653}" type="slidenum">
              <a:rPr lang="es-ES" smtClean="0"/>
              <a:t>21</a:t>
            </a:fld>
            <a:endParaRPr lang="es-ES"/>
          </a:p>
        </p:txBody>
      </p:sp>
    </p:spTree>
    <p:extLst>
      <p:ext uri="{BB962C8B-B14F-4D97-AF65-F5344CB8AC3E}">
        <p14:creationId xmlns:p14="http://schemas.microsoft.com/office/powerpoint/2010/main" val="167368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Marcador de notas 2"/>
              <p:cNvSpPr>
                <a:spLocks noGrp="1"/>
              </p:cNvSpPr>
              <p:nvPr>
                <p:ph type="body" idx="1"/>
              </p:nvPr>
            </p:nvSpPr>
            <p:spPr/>
            <p:txBody>
              <a:bodyPr/>
              <a:lstStyle/>
              <a:p>
                <a:pPr marL="0" indent="0">
                  <a:buFont typeface="Arial" charset="0"/>
                  <a:buNone/>
                </a:pPr>
                <a:endParaRPr lang="es-ES" dirty="0"/>
              </a:p>
            </p:txBody>
          </p:sp>
        </mc:Choice>
        <mc:Fallback xmlns="">
          <p:sp>
            <p:nvSpPr>
              <p:cNvPr id="3" name="Marcador de notas 2"/>
              <p:cNvSpPr>
                <a:spLocks noGrp="1"/>
              </p:cNvSpPr>
              <p:nvPr>
                <p:ph type="body" idx="1"/>
              </p:nvPr>
            </p:nvSpPr>
            <p:spPr/>
            <p:txBody>
              <a:bodyPr/>
              <a:lstStyle/>
              <a:p>
                <a:pPr marL="171450" indent="-171450">
                  <a:buFont typeface="Arial" charset="0"/>
                  <a:buChar char="•"/>
                </a:pPr>
                <a:r>
                  <a:rPr lang="es-EC" sz="1200" kern="1200" dirty="0" smtClean="0">
                    <a:solidFill>
                      <a:schemeClr val="tx1"/>
                    </a:solidFill>
                    <a:effectLst/>
                    <a:latin typeface="+mn-lt"/>
                    <a:ea typeface="+mn-ea"/>
                    <a:cs typeface="+mn-cs"/>
                  </a:rPr>
                  <a:t>divide la imagen en un número fijo de celdas </a:t>
                </a:r>
                <a:r>
                  <a:rPr lang="es-EC" sz="1200" i="0" kern="1200">
                    <a:solidFill>
                      <a:schemeClr val="tx1"/>
                    </a:solidFill>
                    <a:effectLst/>
                    <a:latin typeface="+mn-lt"/>
                    <a:ea typeface="+mn-ea"/>
                    <a:cs typeface="+mn-cs"/>
                  </a:rPr>
                  <a:t>(𝐶)</a:t>
                </a:r>
                <a:r>
                  <a:rPr lang="es-ES" dirty="0" smtClean="0"/>
                  <a:t> </a:t>
                </a:r>
                <a:r>
                  <a:rPr lang="es-EC" sz="1200" kern="1200" dirty="0" smtClean="0">
                    <a:solidFill>
                      <a:schemeClr val="tx1"/>
                    </a:solidFill>
                    <a:effectLst/>
                    <a:latin typeface="+mn-lt"/>
                    <a:ea typeface="+mn-ea"/>
                    <a:cs typeface="+mn-cs"/>
                  </a:rPr>
                  <a:t>(cuantos píxeles por celda), </a:t>
                </a:r>
                <a:endParaRPr lang="es-ES" dirty="0" smtClean="0"/>
              </a:p>
              <a:p>
                <a:pPr marL="171450" indent="-171450">
                  <a:buFont typeface="Arial" charset="0"/>
                  <a:buChar char="•"/>
                </a:pPr>
                <a:r>
                  <a:rPr lang="es-EC" sz="1200" kern="1200" dirty="0" smtClean="0">
                    <a:solidFill>
                      <a:schemeClr val="tx1"/>
                    </a:solidFill>
                    <a:effectLst/>
                    <a:latin typeface="+mn-lt"/>
                    <a:ea typeface="+mn-ea"/>
                    <a:cs typeface="+mn-cs"/>
                  </a:rPr>
                  <a:t>se obtiene un histograma de las orientaciones de los gradientes de esa celda</a:t>
                </a:r>
                <a:r>
                  <a:rPr lang="es-EC" dirty="0" smtClean="0">
                    <a:effectLst/>
                  </a:rPr>
                  <a:t> </a:t>
                </a:r>
              </a:p>
              <a:p>
                <a:pPr marL="171450" indent="-171450">
                  <a:buFont typeface="Arial" charset="0"/>
                  <a:buChar char="•"/>
                </a:pPr>
                <a:r>
                  <a:rPr lang="es-EC" sz="1200" kern="1200" dirty="0" smtClean="0">
                    <a:solidFill>
                      <a:schemeClr val="tx1"/>
                    </a:solidFill>
                    <a:effectLst/>
                    <a:latin typeface="+mn-lt"/>
                    <a:ea typeface="+mn-ea"/>
                    <a:cs typeface="+mn-cs"/>
                  </a:rPr>
                  <a:t>rango de orientaciones que va de 0-180º sin signo y de -90º a 90º con signo, debemos dividirlo en un número de intervalos fijo </a:t>
                </a:r>
                <a:r>
                  <a:rPr lang="es-EC" sz="1200" i="0" kern="1200">
                    <a:solidFill>
                      <a:schemeClr val="tx1"/>
                    </a:solidFill>
                    <a:effectLst/>
                    <a:latin typeface="+mn-lt"/>
                    <a:ea typeface="+mn-ea"/>
                    <a:cs typeface="+mn-cs"/>
                  </a:rPr>
                  <a:t>(𝑘)</a:t>
                </a:r>
                <a:r>
                  <a:rPr lang="es-EC" sz="1200" kern="1200" dirty="0">
                    <a:solidFill>
                      <a:schemeClr val="tx1"/>
                    </a:solidFill>
                    <a:effectLst/>
                    <a:latin typeface="+mn-lt"/>
                    <a:ea typeface="+mn-ea"/>
                    <a:cs typeface="+mn-cs"/>
                  </a:rPr>
                  <a:t> </a:t>
                </a:r>
                <a:endParaRPr lang="es-ES" dirty="0"/>
              </a:p>
            </p:txBody>
          </p:sp>
        </mc:Fallback>
      </mc:AlternateContent>
      <p:sp>
        <p:nvSpPr>
          <p:cNvPr id="4" name="Marcador de número de diapositiva 3"/>
          <p:cNvSpPr>
            <a:spLocks noGrp="1"/>
          </p:cNvSpPr>
          <p:nvPr>
            <p:ph type="sldNum" sz="quarter" idx="10"/>
          </p:nvPr>
        </p:nvSpPr>
        <p:spPr/>
        <p:txBody>
          <a:bodyPr/>
          <a:lstStyle/>
          <a:p>
            <a:fld id="{60297350-F0B9-A345-B86D-FD367EFCE653}" type="slidenum">
              <a:rPr lang="es-ES" smtClean="0"/>
              <a:t>22</a:t>
            </a:fld>
            <a:endParaRPr lang="es-ES"/>
          </a:p>
        </p:txBody>
      </p:sp>
    </p:spTree>
    <p:extLst>
      <p:ext uri="{BB962C8B-B14F-4D97-AF65-F5344CB8AC3E}">
        <p14:creationId xmlns:p14="http://schemas.microsoft.com/office/powerpoint/2010/main" val="20742164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60297350-F0B9-A345-B86D-FD367EFCE653}" type="slidenum">
              <a:rPr lang="es-ES" smtClean="0"/>
              <a:t>23</a:t>
            </a:fld>
            <a:endParaRPr lang="es-ES"/>
          </a:p>
        </p:txBody>
      </p:sp>
    </p:spTree>
    <p:extLst>
      <p:ext uri="{BB962C8B-B14F-4D97-AF65-F5344CB8AC3E}">
        <p14:creationId xmlns:p14="http://schemas.microsoft.com/office/powerpoint/2010/main" val="413892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C"/>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01/03/2018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47560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01/03/2018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9471309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C"/>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01/03/2018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2064609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10"/>
          </p:nvPr>
        </p:nvSpPr>
        <p:spPr/>
        <p:txBody>
          <a:bodyPr/>
          <a:lstStyle/>
          <a:p>
            <a:fld id="{DF137F82-B3B8-4EF1-979D-771E1CC70171}" type="datetimeFigureOut">
              <a:rPr lang="es-EC" smtClean="0"/>
              <a:t>01/03/2018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38331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DF137F82-B3B8-4EF1-979D-771E1CC70171}" type="datetimeFigureOut">
              <a:rPr lang="es-EC" smtClean="0"/>
              <a:t>01/03/2018</a:t>
            </a:fld>
            <a:endParaRPr lang="es-EC"/>
          </a:p>
        </p:txBody>
      </p:sp>
      <p:sp>
        <p:nvSpPr>
          <p:cNvPr id="5" name="Marcador de pie de página 4"/>
          <p:cNvSpPr>
            <a:spLocks noGrp="1"/>
          </p:cNvSpPr>
          <p:nvPr>
            <p:ph type="ftr" sz="quarter" idx="11"/>
          </p:nvPr>
        </p:nvSpPr>
        <p:spPr/>
        <p:txBody>
          <a:bodyPr/>
          <a:lstStyle/>
          <a:p>
            <a:endParaRPr lang="es-EC"/>
          </a:p>
        </p:txBody>
      </p:sp>
      <p:sp>
        <p:nvSpPr>
          <p:cNvPr id="6" name="Marcador de número de diapositiva 5"/>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2242386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fecha 4"/>
          <p:cNvSpPr>
            <a:spLocks noGrp="1"/>
          </p:cNvSpPr>
          <p:nvPr>
            <p:ph type="dt" sz="half" idx="10"/>
          </p:nvPr>
        </p:nvSpPr>
        <p:spPr/>
        <p:txBody>
          <a:bodyPr/>
          <a:lstStyle/>
          <a:p>
            <a:fld id="{DF137F82-B3B8-4EF1-979D-771E1CC70171}" type="datetimeFigureOut">
              <a:rPr lang="es-EC" smtClean="0"/>
              <a:t>01/03/2018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22326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7" name="Marcador de fecha 6"/>
          <p:cNvSpPr>
            <a:spLocks noGrp="1"/>
          </p:cNvSpPr>
          <p:nvPr>
            <p:ph type="dt" sz="half" idx="10"/>
          </p:nvPr>
        </p:nvSpPr>
        <p:spPr/>
        <p:txBody>
          <a:bodyPr/>
          <a:lstStyle/>
          <a:p>
            <a:fld id="{DF137F82-B3B8-4EF1-979D-771E1CC70171}" type="datetimeFigureOut">
              <a:rPr lang="es-EC" smtClean="0"/>
              <a:t>01/03/2018</a:t>
            </a:fld>
            <a:endParaRPr lang="es-EC"/>
          </a:p>
        </p:txBody>
      </p:sp>
      <p:sp>
        <p:nvSpPr>
          <p:cNvPr id="8" name="Marcador de pie de página 7"/>
          <p:cNvSpPr>
            <a:spLocks noGrp="1"/>
          </p:cNvSpPr>
          <p:nvPr>
            <p:ph type="ftr" sz="quarter" idx="11"/>
          </p:nvPr>
        </p:nvSpPr>
        <p:spPr/>
        <p:txBody>
          <a:bodyPr/>
          <a:lstStyle/>
          <a:p>
            <a:endParaRPr lang="es-EC"/>
          </a:p>
        </p:txBody>
      </p:sp>
      <p:sp>
        <p:nvSpPr>
          <p:cNvPr id="9" name="Marcador de número de diapositiva 8"/>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0700843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C"/>
          </a:p>
        </p:txBody>
      </p:sp>
      <p:sp>
        <p:nvSpPr>
          <p:cNvPr id="3" name="Marcador de fecha 2"/>
          <p:cNvSpPr>
            <a:spLocks noGrp="1"/>
          </p:cNvSpPr>
          <p:nvPr>
            <p:ph type="dt" sz="half" idx="10"/>
          </p:nvPr>
        </p:nvSpPr>
        <p:spPr/>
        <p:txBody>
          <a:bodyPr/>
          <a:lstStyle/>
          <a:p>
            <a:fld id="{DF137F82-B3B8-4EF1-979D-771E1CC70171}" type="datetimeFigureOut">
              <a:rPr lang="es-EC" smtClean="0"/>
              <a:t>01/03/2018</a:t>
            </a:fld>
            <a:endParaRPr lang="es-EC"/>
          </a:p>
        </p:txBody>
      </p:sp>
      <p:sp>
        <p:nvSpPr>
          <p:cNvPr id="4" name="Marcador de pie de página 3"/>
          <p:cNvSpPr>
            <a:spLocks noGrp="1"/>
          </p:cNvSpPr>
          <p:nvPr>
            <p:ph type="ftr" sz="quarter" idx="11"/>
          </p:nvPr>
        </p:nvSpPr>
        <p:spPr/>
        <p:txBody>
          <a:bodyPr/>
          <a:lstStyle/>
          <a:p>
            <a:endParaRPr lang="es-EC"/>
          </a:p>
        </p:txBody>
      </p:sp>
      <p:sp>
        <p:nvSpPr>
          <p:cNvPr id="5" name="Marcador de número de diapositiva 4"/>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10799209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DF137F82-B3B8-4EF1-979D-771E1CC70171}" type="datetimeFigureOut">
              <a:rPr lang="es-EC" smtClean="0"/>
              <a:t>01/03/2018</a:t>
            </a:fld>
            <a:endParaRPr lang="es-EC"/>
          </a:p>
        </p:txBody>
      </p:sp>
      <p:sp>
        <p:nvSpPr>
          <p:cNvPr id="3" name="Marcador de pie de página 2"/>
          <p:cNvSpPr>
            <a:spLocks noGrp="1"/>
          </p:cNvSpPr>
          <p:nvPr>
            <p:ph type="ftr" sz="quarter" idx="11"/>
          </p:nvPr>
        </p:nvSpPr>
        <p:spPr/>
        <p:txBody>
          <a:bodyPr/>
          <a:lstStyle/>
          <a:p>
            <a:endParaRPr lang="es-EC"/>
          </a:p>
        </p:txBody>
      </p:sp>
      <p:sp>
        <p:nvSpPr>
          <p:cNvPr id="4" name="Marcador de número de diapositiva 3"/>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20118894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137F82-B3B8-4EF1-979D-771E1CC70171}" type="datetimeFigureOut">
              <a:rPr lang="es-EC" smtClean="0"/>
              <a:t>01/03/2018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582194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C"/>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C"/>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DF137F82-B3B8-4EF1-979D-771E1CC70171}" type="datetimeFigureOut">
              <a:rPr lang="es-EC" smtClean="0"/>
              <a:t>01/03/2018</a:t>
            </a:fld>
            <a:endParaRPr lang="es-EC"/>
          </a:p>
        </p:txBody>
      </p:sp>
      <p:sp>
        <p:nvSpPr>
          <p:cNvPr id="6" name="Marcador de pie de página 5"/>
          <p:cNvSpPr>
            <a:spLocks noGrp="1"/>
          </p:cNvSpPr>
          <p:nvPr>
            <p:ph type="ftr" sz="quarter" idx="11"/>
          </p:nvPr>
        </p:nvSpPr>
        <p:spPr/>
        <p:txBody>
          <a:bodyPr/>
          <a:lstStyle/>
          <a:p>
            <a:endParaRPr lang="es-EC"/>
          </a:p>
        </p:txBody>
      </p:sp>
      <p:sp>
        <p:nvSpPr>
          <p:cNvPr id="7" name="Marcador de número de diapositiva 6"/>
          <p:cNvSpPr>
            <a:spLocks noGrp="1"/>
          </p:cNvSpPr>
          <p:nvPr>
            <p:ph type="sldNum" sz="quarter" idx="12"/>
          </p:nvPr>
        </p:nvSpPr>
        <p:spPr/>
        <p:txBody>
          <a:bodyPr/>
          <a:lstStyle/>
          <a:p>
            <a:fld id="{AB768AD1-2A9A-4533-A501-FD2C2D4BAB3D}" type="slidenum">
              <a:rPr lang="es-EC" smtClean="0"/>
              <a:t>‹Nº›</a:t>
            </a:fld>
            <a:endParaRPr lang="es-EC"/>
          </a:p>
        </p:txBody>
      </p:sp>
    </p:spTree>
    <p:extLst>
      <p:ext uri="{BB962C8B-B14F-4D97-AF65-F5344CB8AC3E}">
        <p14:creationId xmlns:p14="http://schemas.microsoft.com/office/powerpoint/2010/main" val="4218534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C"/>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137F82-B3B8-4EF1-979D-771E1CC70171}" type="datetimeFigureOut">
              <a:rPr lang="es-EC" smtClean="0"/>
              <a:t>01/03/2018</a:t>
            </a:fld>
            <a:endParaRPr lang="es-EC"/>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C"/>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768AD1-2A9A-4533-A501-FD2C2D4BAB3D}" type="slidenum">
              <a:rPr lang="es-EC" smtClean="0"/>
              <a:t>‹Nº›</a:t>
            </a:fld>
            <a:endParaRPr lang="es-EC"/>
          </a:p>
        </p:txBody>
      </p:sp>
    </p:spTree>
    <p:extLst>
      <p:ext uri="{BB962C8B-B14F-4D97-AF65-F5344CB8AC3E}">
        <p14:creationId xmlns:p14="http://schemas.microsoft.com/office/powerpoint/2010/main" val="25256359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6.wdp"/></Relationships>
</file>

<file path=ppt/slides/_rels/slide16.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8.tiff"/></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18.tiff"/></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0.tiff"/></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2.tiff"/><Relationship Id="rId4" Type="http://schemas.openxmlformats.org/officeDocument/2006/relationships/image" Target="../media/image21.tiff"/></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3.tiff"/></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jpeg"/><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27.jpeg"/><Relationship Id="rId4" Type="http://schemas.microsoft.com/office/2007/relationships/hdphoto" Target="../media/hdphoto8.wdp"/></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gif"/></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6.tiff"/><Relationship Id="rId4" Type="http://schemas.openxmlformats.org/officeDocument/2006/relationships/image" Target="../media/image5.tiff"/></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jpeg"/><Relationship Id="rId1" Type="http://schemas.openxmlformats.org/officeDocument/2006/relationships/slideLayout" Target="../slideLayouts/slideLayout7.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4.jpeg"/><Relationship Id="rId7" Type="http://schemas.openxmlformats.org/officeDocument/2006/relationships/diagramColors" Target="../diagrams/colors2.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13.png"/><Relationship Id="rId5" Type="http://schemas.openxmlformats.org/officeDocument/2006/relationships/diagramLayout" Target="../diagrams/layout2.xml"/><Relationship Id="rId10" Type="http://schemas.openxmlformats.org/officeDocument/2006/relationships/image" Target="../media/image12.png"/><Relationship Id="rId4" Type="http://schemas.openxmlformats.org/officeDocument/2006/relationships/diagramData" Target="../diagrams/data2.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2"/>
          <p:cNvSpPr>
            <a:spLocks/>
          </p:cNvSpPr>
          <p:nvPr/>
        </p:nvSpPr>
        <p:spPr bwMode="auto">
          <a:xfrm>
            <a:off x="0" y="2993442"/>
            <a:ext cx="12192000" cy="74832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r>
              <a:rPr lang="es-EC" sz="2800" b="1" dirty="0"/>
              <a:t>RECONOCIMIENTO DE SEÑALES DE TRÁNSITO DE VELOCIDAD EN CONDICIONES EXTREMAS DE ILUMINACIÓN EN EL ESPECTRO VISIBLE</a:t>
            </a:r>
            <a:r>
              <a:rPr lang="es-EC" sz="2800" dirty="0"/>
              <a:t> </a:t>
            </a:r>
            <a:endParaRPr lang="es-ES" sz="2667" b="1" dirty="0">
              <a:solidFill>
                <a:schemeClr val="tx1">
                  <a:lumMod val="75000"/>
                  <a:lumOff val="25000"/>
                </a:schemeClr>
              </a:solidFill>
              <a:latin typeface="Helvetica Light" charset="0"/>
              <a:ea typeface="Helvetica Light" charset="0"/>
              <a:cs typeface="Helvetica Light" charset="0"/>
            </a:endParaRPr>
          </a:p>
        </p:txBody>
      </p:sp>
      <p:sp>
        <p:nvSpPr>
          <p:cNvPr id="2" name="Rectangle 1"/>
          <p:cNvSpPr/>
          <p:nvPr/>
        </p:nvSpPr>
        <p:spPr>
          <a:xfrm>
            <a:off x="0" y="1508787"/>
            <a:ext cx="12192000" cy="769441"/>
          </a:xfrm>
          <a:prstGeom prst="rect">
            <a:avLst/>
          </a:prstGeom>
        </p:spPr>
        <p:txBody>
          <a:bodyPr wrap="square">
            <a:spAutoFit/>
          </a:bodyPr>
          <a:lstStyle/>
          <a:p>
            <a:pPr algn="ctr"/>
            <a:r>
              <a:rPr lang="es-ES" sz="2200" dirty="0">
                <a:solidFill>
                  <a:schemeClr val="tx1">
                    <a:lumMod val="75000"/>
                    <a:lumOff val="25000"/>
                  </a:schemeClr>
                </a:solidFill>
                <a:latin typeface="Times New Roman" panose="02020603050405020304" pitchFamily="18" charset="0"/>
                <a:cs typeface="Times New Roman" panose="02020603050405020304" pitchFamily="18" charset="0"/>
              </a:rPr>
              <a:t>Departamento de Eléctrica y Electrónica </a:t>
            </a:r>
          </a:p>
          <a:p>
            <a:pPr algn="ctr"/>
            <a:r>
              <a:rPr lang="es-ES" sz="2200" dirty="0">
                <a:solidFill>
                  <a:schemeClr val="tx1">
                    <a:lumMod val="75000"/>
                    <a:lumOff val="25000"/>
                  </a:schemeClr>
                </a:solidFill>
                <a:latin typeface="Times New Roman" panose="02020603050405020304" pitchFamily="18" charset="0"/>
                <a:cs typeface="Times New Roman" panose="02020603050405020304" pitchFamily="18" charset="0"/>
              </a:rPr>
              <a:t>Carrera de Ingeniería en Electrónica, Automatización y Control</a:t>
            </a:r>
            <a:endParaRPr lang="en-US" sz="2200" dirty="0">
              <a:solidFill>
                <a:schemeClr val="tx1">
                  <a:lumMod val="75000"/>
                  <a:lumOff val="25000"/>
                </a:schemeClr>
              </a:solidFill>
              <a:latin typeface="Times New Roman" panose="02020603050405020304" pitchFamily="18" charset="0"/>
              <a:cs typeface="Times New Roman" panose="02020603050405020304" pitchFamily="18" charset="0"/>
            </a:endParaRPr>
          </a:p>
        </p:txBody>
      </p:sp>
      <p:cxnSp>
        <p:nvCxnSpPr>
          <p:cNvPr id="4" name="Straight Connector 3"/>
          <p:cNvCxnSpPr/>
          <p:nvPr/>
        </p:nvCxnSpPr>
        <p:spPr bwMode="auto">
          <a:xfrm>
            <a:off x="1007435" y="3763711"/>
            <a:ext cx="10177131" cy="0"/>
          </a:xfrm>
          <a:prstGeom prst="line">
            <a:avLst/>
          </a:prstGeom>
          <a:solidFill>
            <a:srgbClr val="FFFFFF"/>
          </a:solidFill>
          <a:ln w="28575" cap="flat" cmpd="sng" algn="ctr">
            <a:solidFill>
              <a:schemeClr val="tx1">
                <a:lumMod val="50000"/>
                <a:lumOff val="50000"/>
              </a:schemeClr>
            </a:solidFill>
            <a:prstDash val="solid"/>
            <a:round/>
            <a:headEnd type="none" w="med" len="med"/>
            <a:tailEnd type="none" w="med" len="med"/>
          </a:ln>
          <a:effectLst/>
        </p:spPr>
      </p:cxnSp>
      <p:pic>
        <p:nvPicPr>
          <p:cNvPr id="1026" name="Picture 2" descr="http://blogs.espe.edu.ec/wp-content/uploads/2013/09/Logo-RP-UFA-ESPE.jpg"/>
          <p:cNvPicPr>
            <a:picLocks noChangeAspect="1" noChangeArrowheads="1"/>
          </p:cNvPicPr>
          <p:nvPr/>
        </p:nvPicPr>
        <p:blipFill rotWithShape="1">
          <a:blip r:embed="rId3">
            <a:extLst>
              <a:ext uri="{28A0092B-C50C-407E-A947-70E740481C1C}">
                <a14:useLocalDpi xmlns:a14="http://schemas.microsoft.com/office/drawing/2010/main" val="0"/>
              </a:ext>
            </a:extLst>
          </a:blip>
          <a:srcRect l="1065" t="2652" r="1440" b="17523"/>
          <a:stretch/>
        </p:blipFill>
        <p:spPr bwMode="auto">
          <a:xfrm>
            <a:off x="3373101" y="190447"/>
            <a:ext cx="5400000" cy="1104734"/>
          </a:xfrm>
          <a:prstGeom prst="rect">
            <a:avLst/>
          </a:prstGeom>
          <a:noFill/>
          <a:extLst>
            <a:ext uri="{909E8E84-426E-40DD-AFC4-6F175D3DCCD1}">
              <a14:hiddenFill xmlns:a14="http://schemas.microsoft.com/office/drawing/2010/main">
                <a:solidFill>
                  <a:srgbClr val="FFFFFF"/>
                </a:solidFill>
              </a14:hiddenFill>
            </a:ext>
          </a:extLst>
        </p:spPr>
      </p:pic>
      <p:sp>
        <p:nvSpPr>
          <p:cNvPr id="6" name="AutoShape 2"/>
          <p:cNvSpPr>
            <a:spLocks/>
          </p:cNvSpPr>
          <p:nvPr/>
        </p:nvSpPr>
        <p:spPr bwMode="auto">
          <a:xfrm>
            <a:off x="2063553" y="3763711"/>
            <a:ext cx="6709548" cy="2449599"/>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Presentado por:</a:t>
            </a:r>
          </a:p>
          <a:p>
            <a:pPr lvl="3">
              <a:lnSpc>
                <a:spcPct val="150000"/>
              </a:lnSpc>
            </a:pPr>
            <a:r>
              <a:rPr lang="es-ES" sz="22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Jonathan R. Vargas F.</a:t>
            </a:r>
            <a:endParaRPr lang="es-ES" sz="22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lvl="3">
              <a:lnSpc>
                <a:spcPct val="150000"/>
              </a:lnSpc>
            </a:pPr>
            <a:endParaRPr lang="es-ES" sz="22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Director:</a:t>
            </a:r>
          </a:p>
          <a:p>
            <a:pPr>
              <a:lnSpc>
                <a:spcPct val="150000"/>
              </a:lnSpc>
            </a:pPr>
            <a:r>
              <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	       </a:t>
            </a:r>
            <a:r>
              <a:rPr lang="es-ES" sz="22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Dr. Marco Flores</a:t>
            </a:r>
            <a:endParaRPr lang="es-ES" sz="22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p:txBody>
      </p:sp>
      <p:sp>
        <p:nvSpPr>
          <p:cNvPr id="8" name="AutoShape 2"/>
          <p:cNvSpPr>
            <a:spLocks/>
          </p:cNvSpPr>
          <p:nvPr/>
        </p:nvSpPr>
        <p:spPr bwMode="auto">
          <a:xfrm>
            <a:off x="7487736" y="6068318"/>
            <a:ext cx="4704264" cy="57606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600" y="0"/>
                </a:lnTo>
                <a:lnTo>
                  <a:pt x="21600" y="21599"/>
                </a:lnTo>
                <a:lnTo>
                  <a:pt x="0" y="21599"/>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nchor="ctr"/>
          <a:lstStyle/>
          <a:p>
            <a:pPr algn="ctr"/>
            <a:endParaRPr lang="es-ES" sz="1867"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a:p>
            <a:pPr algn="ctr"/>
            <a:r>
              <a:rPr lang="es-ES" sz="1867" dirty="0" smtClean="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rPr>
              <a:t>Sangolquí - 2018</a:t>
            </a:r>
            <a:endParaRPr lang="es-ES" sz="1867" dirty="0">
              <a:solidFill>
                <a:schemeClr val="tx1">
                  <a:lumMod val="75000"/>
                  <a:lumOff val="25000"/>
                </a:schemeClr>
              </a:solidFill>
              <a:latin typeface="Times New Roman" panose="02020603050405020304" pitchFamily="18" charset="0"/>
              <a:ea typeface="Tahoma" panose="020B0604030504040204" pitchFamily="34" charset="0"/>
              <a:cs typeface="Times New Roman" panose="02020603050405020304" pitchFamily="18" charset="0"/>
            </a:endParaRPr>
          </a:p>
          <a:p>
            <a:pPr algn="ctr"/>
            <a:endParaRPr lang="es-ES" sz="2667" dirty="0">
              <a:solidFill>
                <a:schemeClr val="tx1">
                  <a:lumMod val="75000"/>
                  <a:lumOff val="25000"/>
                </a:schemeClr>
              </a:solidFill>
              <a:latin typeface="Helvetica Light" charset="0"/>
              <a:ea typeface="Helvetica Light" charset="0"/>
              <a:cs typeface="Helvetica Light" charset="0"/>
            </a:endParaRPr>
          </a:p>
        </p:txBody>
      </p:sp>
      <p:pic>
        <p:nvPicPr>
          <p:cNvPr id="9" name="Picture 2" descr="Resultado de imagen para ELECTRONICA CONTROL ESPE">
            <a:extLst>
              <a:ext uri="{FF2B5EF4-FFF2-40B4-BE49-F238E27FC236}">
                <a16:creationId xmlns:a16="http://schemas.microsoft.com/office/drawing/2014/main" id="{9A272134-3245-43A7-8FCA-B26D26F3EE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62915" y="4052613"/>
            <a:ext cx="1225812" cy="122581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para DEPARTAMENTO ELECTRONICA ESPE">
            <a:extLst>
              <a:ext uri="{FF2B5EF4-FFF2-40B4-BE49-F238E27FC236}">
                <a16:creationId xmlns:a16="http://schemas.microsoft.com/office/drawing/2014/main" id="{5DCB6A56-2281-4C14-9E64-EA0F1BD3E4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6944" y="4052613"/>
            <a:ext cx="1291480" cy="1225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237005"/>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10</a:t>
            </a:fld>
            <a:endParaRPr lang="es-ES" sz="1600">
              <a:solidFill>
                <a:srgbClr val="888888"/>
              </a:solidFill>
            </a:endParaRPr>
          </a:p>
        </p:txBody>
      </p:sp>
      <p:sp>
        <p:nvSpPr>
          <p:cNvPr id="16"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S" sz="2000" b="1" dirty="0" smtClean="0"/>
              <a:t>Objetivo General</a:t>
            </a:r>
            <a:endParaRPr lang="es-EC" sz="2000" b="1" dirty="0"/>
          </a:p>
        </p:txBody>
      </p:sp>
      <p:grpSp>
        <p:nvGrpSpPr>
          <p:cNvPr id="19" name="Grupo 18"/>
          <p:cNvGrpSpPr/>
          <p:nvPr/>
        </p:nvGrpSpPr>
        <p:grpSpPr>
          <a:xfrm>
            <a:off x="1055688" y="1847177"/>
            <a:ext cx="10298112" cy="1011933"/>
            <a:chOff x="3887458" y="790349"/>
            <a:chExt cx="6299983" cy="776240"/>
          </a:xfrm>
        </p:grpSpPr>
        <p:sp>
          <p:nvSpPr>
            <p:cNvPr id="29" name="Rectángulo redondeado 28"/>
            <p:cNvSpPr/>
            <p:nvPr/>
          </p:nvSpPr>
          <p:spPr>
            <a:xfrm>
              <a:off x="3887458" y="790349"/>
              <a:ext cx="6299983" cy="719998"/>
            </a:xfrm>
            <a:prstGeom prst="roundRect">
              <a:avLst>
                <a:gd name="adj" fmla="val 1667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lvl="0"/>
              <a:r>
                <a:rPr lang="es-ES" dirty="0"/>
                <a:t>Diseñar e implementar un algoritmo para el reconocimiento de señales de tránsito regulatorias del Ecuador empleando visión por computador e inteligencia artificial en condiciones extremas de iluminación. </a:t>
              </a:r>
              <a:endParaRPr lang="es-EC" dirty="0"/>
            </a:p>
            <a:p>
              <a:endParaRPr lang="es-EC" dirty="0"/>
            </a:p>
          </p:txBody>
        </p:sp>
        <p:sp>
          <p:nvSpPr>
            <p:cNvPr id="30" name="Rectángulo 29"/>
            <p:cNvSpPr/>
            <p:nvPr/>
          </p:nvSpPr>
          <p:spPr>
            <a:xfrm>
              <a:off x="3922612" y="825502"/>
              <a:ext cx="6229675" cy="7410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5128" tIns="135128" rIns="135128" bIns="135128" numCol="1" spcCol="1270" anchor="ctr" anchorCtr="0">
              <a:noAutofit/>
            </a:bodyPr>
            <a:lstStyle/>
            <a:p>
              <a:pPr lvl="0" algn="just"/>
              <a:endParaRPr lang="es-ES" sz="2000" dirty="0"/>
            </a:p>
          </p:txBody>
        </p:sp>
      </p:grpSp>
      <p:sp>
        <p:nvSpPr>
          <p:cNvPr id="31" name="18 Rectángulo"/>
          <p:cNvSpPr/>
          <p:nvPr/>
        </p:nvSpPr>
        <p:spPr bwMode="auto">
          <a:xfrm>
            <a:off x="162727" y="3371748"/>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S" sz="2000" b="1" dirty="0" smtClean="0"/>
              <a:t>Objetivos Específicos</a:t>
            </a:r>
            <a:endParaRPr lang="es-EC" sz="2000" b="1" dirty="0"/>
          </a:p>
        </p:txBody>
      </p:sp>
      <p:grpSp>
        <p:nvGrpSpPr>
          <p:cNvPr id="32" name="Grupo 31"/>
          <p:cNvGrpSpPr/>
          <p:nvPr/>
        </p:nvGrpSpPr>
        <p:grpSpPr>
          <a:xfrm>
            <a:off x="1113152" y="4163775"/>
            <a:ext cx="10240648" cy="2192575"/>
            <a:chOff x="3887458" y="790349"/>
            <a:chExt cx="6299983" cy="776240"/>
          </a:xfrm>
        </p:grpSpPr>
        <p:sp>
          <p:nvSpPr>
            <p:cNvPr id="33" name="Rectángulo redondeado 32"/>
            <p:cNvSpPr/>
            <p:nvPr/>
          </p:nvSpPr>
          <p:spPr>
            <a:xfrm>
              <a:off x="3887458" y="790349"/>
              <a:ext cx="6299983" cy="719998"/>
            </a:xfrm>
            <a:prstGeom prst="roundRect">
              <a:avLst>
                <a:gd name="adj" fmla="val 1667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pPr marL="285750" lvl="0" indent="-285750">
                <a:buFont typeface="Arial" charset="0"/>
                <a:buChar char="•"/>
              </a:pPr>
              <a:r>
                <a:rPr lang="es-ES" dirty="0"/>
                <a:t>Desarrollar un algoritmo para el reconocimiento de señales de tránsito regulatorias del Ecuador, utilizando una versión modificada del descriptor HOG y el clasificador ELM. </a:t>
              </a:r>
              <a:endParaRPr lang="es-EC" dirty="0"/>
            </a:p>
            <a:p>
              <a:pPr marL="285750" lvl="0" indent="-285750">
                <a:buFont typeface="Arial" charset="0"/>
                <a:buChar char="•"/>
              </a:pPr>
              <a:r>
                <a:rPr lang="es-ES" dirty="0"/>
                <a:t>Desarrollar experimentos sobre una base de datos de señales de tránsito regulatorias de límites de velocidad del Ecuador. </a:t>
              </a:r>
              <a:endParaRPr lang="es-EC" dirty="0"/>
            </a:p>
            <a:p>
              <a:pPr marL="285750" lvl="0" indent="-285750">
                <a:buFont typeface="Arial" charset="0"/>
                <a:buChar char="•"/>
              </a:pPr>
              <a:r>
                <a:rPr lang="es-ES" dirty="0"/>
                <a:t>Verificar la calidad del algoritmo desarrollado usando curvas ROC y el índice AUC. </a:t>
              </a:r>
              <a:endParaRPr lang="es-EC" dirty="0"/>
            </a:p>
            <a:p>
              <a:endParaRPr lang="es-EC" dirty="0"/>
            </a:p>
          </p:txBody>
        </p:sp>
        <p:sp>
          <p:nvSpPr>
            <p:cNvPr id="34" name="Rectángulo 33"/>
            <p:cNvSpPr/>
            <p:nvPr/>
          </p:nvSpPr>
          <p:spPr>
            <a:xfrm>
              <a:off x="3922612" y="825502"/>
              <a:ext cx="6229675" cy="74108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35128" tIns="135128" rIns="135128" bIns="135128" numCol="1" spcCol="1270" anchor="ctr" anchorCtr="0">
              <a:noAutofit/>
            </a:bodyPr>
            <a:lstStyle/>
            <a:p>
              <a:pPr lvl="0" algn="just"/>
              <a:endParaRPr lang="es-ES" sz="2000" dirty="0"/>
            </a:p>
          </p:txBody>
        </p:sp>
      </p:grpSp>
      <p:grpSp>
        <p:nvGrpSpPr>
          <p:cNvPr id="20" name="Group 40"/>
          <p:cNvGrpSpPr>
            <a:grpSpLocks/>
          </p:cNvGrpSpPr>
          <p:nvPr/>
        </p:nvGrpSpPr>
        <p:grpSpPr bwMode="auto">
          <a:xfrm>
            <a:off x="12031" y="134099"/>
            <a:ext cx="9488430" cy="669605"/>
            <a:chOff x="326437" y="5925342"/>
            <a:chExt cx="6736194" cy="603680"/>
          </a:xfrm>
        </p:grpSpPr>
        <p:sp>
          <p:nvSpPr>
            <p:cNvPr id="23"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7"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28" name="Pentagon 46"/>
            <p:cNvSpPr/>
            <p:nvPr/>
          </p:nvSpPr>
          <p:spPr>
            <a:xfrm>
              <a:off x="2420953" y="5928518"/>
              <a:ext cx="2089021"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Reconocimiento de señales                      de tr</a:t>
              </a:r>
              <a:r>
                <a:rPr lang="es-ES_tradnl" sz="1200" dirty="0" smtClean="0">
                  <a:solidFill>
                    <a:schemeClr val="tx1"/>
                  </a:solidFill>
                </a:rPr>
                <a:t>ánsito                                    regulatorias del Ecuador </a:t>
              </a:r>
              <a:endParaRPr lang="en-US" sz="1200" dirty="0">
                <a:solidFill>
                  <a:schemeClr val="tx1"/>
                </a:solidFill>
              </a:endParaRPr>
            </a:p>
          </p:txBody>
        </p:sp>
        <p:sp>
          <p:nvSpPr>
            <p:cNvPr id="35"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36" name="Pentagon 48"/>
            <p:cNvSpPr/>
            <p:nvPr/>
          </p:nvSpPr>
          <p:spPr>
            <a:xfrm>
              <a:off x="326437" y="5936683"/>
              <a:ext cx="1352142" cy="592339"/>
            </a:xfrm>
            <a:prstGeom prst="homePlate">
              <a:avLst/>
            </a:prstGeom>
            <a:solidFill>
              <a:srgbClr val="4C5A6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Introducción</a:t>
              </a:r>
              <a:endParaRPr lang="en-US" sz="1200" dirty="0">
                <a:solidFill>
                  <a:schemeClr val="bg1"/>
                </a:solidFill>
              </a:endParaRPr>
            </a:p>
          </p:txBody>
        </p:sp>
      </p:grpSp>
    </p:spTree>
    <p:extLst>
      <p:ext uri="{BB962C8B-B14F-4D97-AF65-F5344CB8AC3E}">
        <p14:creationId xmlns:p14="http://schemas.microsoft.com/office/powerpoint/2010/main" val="252728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anim calcmode="lin" valueType="num">
                                      <p:cBhvr additive="base">
                                        <p:cTn id="13" dur="500" fill="hold"/>
                                        <p:tgtEl>
                                          <p:spTgt spid="32"/>
                                        </p:tgtEl>
                                        <p:attrNameLst>
                                          <p:attrName>ppt_x</p:attrName>
                                        </p:attrNameLst>
                                      </p:cBhvr>
                                      <p:tavLst>
                                        <p:tav tm="0">
                                          <p:val>
                                            <p:strVal val="#ppt_x"/>
                                          </p:val>
                                        </p:tav>
                                        <p:tav tm="100000">
                                          <p:val>
                                            <p:strVal val="#ppt_x"/>
                                          </p:val>
                                        </p:tav>
                                      </p:tavLst>
                                    </p:anim>
                                    <p:anim calcmode="lin" valueType="num">
                                      <p:cBhvr additive="base">
                                        <p:cTn id="14"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11</a:t>
            </a:fld>
            <a:endParaRPr lang="es-ES" sz="1600" dirty="0">
              <a:solidFill>
                <a:srgbClr val="888888"/>
              </a:solidFill>
            </a:endParaRPr>
          </a:p>
        </p:txBody>
      </p:sp>
      <p:grpSp>
        <p:nvGrpSpPr>
          <p:cNvPr id="11" name="Grupo 10"/>
          <p:cNvGrpSpPr/>
          <p:nvPr/>
        </p:nvGrpSpPr>
        <p:grpSpPr>
          <a:xfrm>
            <a:off x="1965102" y="3178879"/>
            <a:ext cx="8381998" cy="684516"/>
            <a:chOff x="1" y="290735"/>
            <a:chExt cx="8381998" cy="684516"/>
          </a:xfrm>
        </p:grpSpPr>
        <p:sp>
          <p:nvSpPr>
            <p:cNvPr id="12" name="Rectángulo: esquinas redondeadas 7"/>
            <p:cNvSpPr/>
            <p:nvPr/>
          </p:nvSpPr>
          <p:spPr>
            <a:xfrm>
              <a:off x="1" y="290735"/>
              <a:ext cx="8381998" cy="684516"/>
            </a:xfrm>
            <a:prstGeom prst="roundRect">
              <a:avLst>
                <a:gd name="adj" fmla="val 10000"/>
              </a:avLst>
            </a:prstGeom>
            <a:solidFill>
              <a:srgbClr val="4C5A6A"/>
            </a:solidFill>
            <a:ln>
              <a:solidFill>
                <a:srgbClr val="4C5A6A"/>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 name="Rectángulo: esquinas redondeadas 4"/>
            <p:cNvSpPr txBox="1"/>
            <p:nvPr/>
          </p:nvSpPr>
          <p:spPr>
            <a:xfrm>
              <a:off x="20050" y="310784"/>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s-ES" sz="4100" b="1" kern="1200" dirty="0"/>
                <a:t>ESTADO DEL ARTE </a:t>
              </a:r>
            </a:p>
          </p:txBody>
        </p:sp>
      </p:grpSp>
    </p:spTree>
    <p:extLst>
      <p:ext uri="{BB962C8B-B14F-4D97-AF65-F5344CB8AC3E}">
        <p14:creationId xmlns:p14="http://schemas.microsoft.com/office/powerpoint/2010/main" val="168500319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14"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S" sz="2000" b="1" dirty="0" smtClean="0"/>
              <a:t>ATDSR</a:t>
            </a:r>
            <a:endParaRPr lang="es-EC" sz="2000" b="1" dirty="0"/>
          </a:p>
        </p:txBody>
      </p:sp>
      <p:pic>
        <p:nvPicPr>
          <p:cNvPr id="13" name="Imagen 12"/>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3288848" y="2238675"/>
            <a:ext cx="4133054" cy="4300237"/>
          </a:xfrm>
          <a:prstGeom prst="rect">
            <a:avLst/>
          </a:prstGeom>
        </p:spPr>
      </p:pic>
      <p:sp>
        <p:nvSpPr>
          <p:cNvPr id="15" name="CuadroTexto 14"/>
          <p:cNvSpPr txBox="1"/>
          <p:nvPr/>
        </p:nvSpPr>
        <p:spPr>
          <a:xfrm>
            <a:off x="1698306" y="1900121"/>
            <a:ext cx="7314136" cy="338554"/>
          </a:xfrm>
          <a:prstGeom prst="rect">
            <a:avLst/>
          </a:prstGeom>
          <a:noFill/>
          <a:ln w="38100">
            <a:solidFill>
              <a:schemeClr val="bg2">
                <a:lumMod val="25000"/>
              </a:schemeClr>
            </a:solidFill>
          </a:ln>
        </p:spPr>
        <p:txBody>
          <a:bodyPr wrap="square" rtlCol="0">
            <a:spAutoFit/>
          </a:bodyPr>
          <a:lstStyle/>
          <a:p>
            <a:pPr algn="ctr"/>
            <a:r>
              <a:rPr lang="es-ES" sz="1600" dirty="0"/>
              <a:t>S</a:t>
            </a:r>
            <a:r>
              <a:rPr lang="es-ES" sz="1600" dirty="0" smtClean="0"/>
              <a:t>istemas </a:t>
            </a:r>
            <a:r>
              <a:rPr lang="es-ES" sz="1600" dirty="0"/>
              <a:t>de detección y reconocimiento automático de señales de tránsito</a:t>
            </a:r>
            <a:r>
              <a:rPr lang="es-EC" sz="1600" dirty="0"/>
              <a:t> </a:t>
            </a:r>
          </a:p>
        </p:txBody>
      </p:sp>
      <p:sp>
        <p:nvSpPr>
          <p:cNvPr id="16" name="CuadroTexto 15"/>
          <p:cNvSpPr txBox="1"/>
          <p:nvPr/>
        </p:nvSpPr>
        <p:spPr>
          <a:xfrm>
            <a:off x="3414567" y="6429087"/>
            <a:ext cx="3881615" cy="584775"/>
          </a:xfrm>
          <a:prstGeom prst="rect">
            <a:avLst/>
          </a:prstGeom>
          <a:noFill/>
          <a:ln w="38100">
            <a:noFill/>
          </a:ln>
        </p:spPr>
        <p:txBody>
          <a:bodyPr wrap="square" rtlCol="0">
            <a:spAutoFit/>
          </a:bodyPr>
          <a:lstStyle/>
          <a:p>
            <a:pPr algn="ctr"/>
            <a:r>
              <a:rPr lang="es-EC" sz="1600" dirty="0"/>
              <a:t>Fuente: </a:t>
            </a:r>
            <a:r>
              <a:rPr lang="es-ES_tradnl" sz="1600" dirty="0"/>
              <a:t>(</a:t>
            </a:r>
            <a:r>
              <a:rPr lang="es-ES_tradnl" sz="1600" dirty="0" err="1"/>
              <a:t>Gudigar</a:t>
            </a:r>
            <a:r>
              <a:rPr lang="es-ES_tradnl" sz="1600" dirty="0"/>
              <a:t>, </a:t>
            </a:r>
            <a:r>
              <a:rPr lang="es-ES_tradnl" sz="1600" dirty="0" err="1"/>
              <a:t>Chokkadi</a:t>
            </a:r>
            <a:r>
              <a:rPr lang="es-ES_tradnl" sz="1600" dirty="0"/>
              <a:t>, &amp; U, 2014)</a:t>
            </a:r>
            <a:endParaRPr lang="es-EC" sz="1600" dirty="0"/>
          </a:p>
          <a:p>
            <a:pPr algn="ctr"/>
            <a:endParaRPr lang="es-EC" sz="1600" dirty="0"/>
          </a:p>
        </p:txBody>
      </p:sp>
      <p:grpSp>
        <p:nvGrpSpPr>
          <p:cNvPr id="17" name="Group 40"/>
          <p:cNvGrpSpPr>
            <a:grpSpLocks/>
          </p:cNvGrpSpPr>
          <p:nvPr/>
        </p:nvGrpSpPr>
        <p:grpSpPr bwMode="auto">
          <a:xfrm>
            <a:off x="12031" y="134099"/>
            <a:ext cx="9488430" cy="669605"/>
            <a:chOff x="326437" y="5925342"/>
            <a:chExt cx="6736194" cy="603680"/>
          </a:xfrm>
        </p:grpSpPr>
        <p:sp>
          <p:nvSpPr>
            <p:cNvPr id="19"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0"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21" name="Pentagon 46"/>
            <p:cNvSpPr/>
            <p:nvPr/>
          </p:nvSpPr>
          <p:spPr>
            <a:xfrm>
              <a:off x="2420953" y="5928518"/>
              <a:ext cx="2089021"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Reconocimiento de señales                      de tr</a:t>
              </a:r>
              <a:r>
                <a:rPr lang="es-ES_tradnl" sz="1200" dirty="0" smtClean="0">
                  <a:solidFill>
                    <a:schemeClr val="tx1"/>
                  </a:solidFill>
                </a:rPr>
                <a:t>ánsito                                    regulatorias del Ecuador </a:t>
              </a:r>
              <a:endParaRPr lang="en-US" sz="1200" dirty="0">
                <a:solidFill>
                  <a:schemeClr val="tx1"/>
                </a:solidFill>
              </a:endParaRPr>
            </a:p>
          </p:txBody>
        </p:sp>
        <p:sp>
          <p:nvSpPr>
            <p:cNvPr id="22" name="Pentagon 47"/>
            <p:cNvSpPr/>
            <p:nvPr/>
          </p:nvSpPr>
          <p:spPr>
            <a:xfrm>
              <a:off x="1321471" y="5928518"/>
              <a:ext cx="1398681" cy="593926"/>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    Estado  </a:t>
              </a:r>
            </a:p>
            <a:p>
              <a:pPr algn="ctr">
                <a:defRPr/>
              </a:pPr>
              <a:r>
                <a:rPr lang="es-EC" sz="1200" dirty="0">
                  <a:solidFill>
                    <a:schemeClr val="bg1"/>
                  </a:solidFill>
                </a:rPr>
                <a:t>     del Arte</a:t>
              </a:r>
              <a:endParaRPr lang="en-US" sz="1200" dirty="0">
                <a:solidFill>
                  <a:schemeClr val="bg1"/>
                </a:solidFill>
              </a:endParaRPr>
            </a:p>
          </p:txBody>
        </p:sp>
        <p:sp>
          <p:nvSpPr>
            <p:cNvPr id="23"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
        <p:nvSpPr>
          <p:cNvPr id="24" name="Marcador de número de diapositiva 2"/>
          <p:cNvSpPr>
            <a:spLocks noGrp="1"/>
          </p:cNvSpPr>
          <p:nvPr>
            <p:ph type="sldNum" sz="quarter" idx="12"/>
          </p:nvPr>
        </p:nvSpPr>
        <p:spPr>
          <a:xfrm>
            <a:off x="8610600" y="6356350"/>
            <a:ext cx="2743200" cy="365125"/>
          </a:xfrm>
        </p:spPr>
        <p:txBody>
          <a:bodyPr/>
          <a:lstStyle/>
          <a:p>
            <a:pPr>
              <a:defRPr/>
            </a:pPr>
            <a:r>
              <a:rPr lang="es-ES" dirty="0" smtClean="0">
                <a:solidFill>
                  <a:srgbClr val="888888"/>
                </a:solidFill>
              </a:rPr>
              <a:t>14</a:t>
            </a:r>
            <a:endParaRPr lang="es-ES" dirty="0">
              <a:solidFill>
                <a:srgbClr val="888888"/>
              </a:solidFill>
            </a:endParaRPr>
          </a:p>
        </p:txBody>
      </p:sp>
    </p:spTree>
    <p:extLst>
      <p:ext uri="{BB962C8B-B14F-4D97-AF65-F5344CB8AC3E}">
        <p14:creationId xmlns:p14="http://schemas.microsoft.com/office/powerpoint/2010/main" val="71450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2802287" y="1253278"/>
            <a:ext cx="6454357" cy="584775"/>
          </a:xfrm>
          <a:prstGeom prst="rect">
            <a:avLst/>
          </a:prstGeom>
          <a:noFill/>
          <a:ln w="38100">
            <a:solidFill>
              <a:schemeClr val="bg2">
                <a:lumMod val="25000"/>
              </a:schemeClr>
            </a:solidFill>
          </a:ln>
        </p:spPr>
        <p:txBody>
          <a:bodyPr wrap="square" rtlCol="0">
            <a:spAutoFit/>
          </a:bodyPr>
          <a:lstStyle/>
          <a:p>
            <a:pPr algn="ctr"/>
            <a:r>
              <a:rPr lang="es-EC" sz="1600"/>
              <a:t>F</a:t>
            </a:r>
            <a:r>
              <a:rPr lang="es-EC" sz="1600" smtClean="0"/>
              <a:t>actores </a:t>
            </a:r>
            <a:r>
              <a:rPr lang="es-EC" sz="1600"/>
              <a:t>que dificultan la clasificación y reconocimiento automático de las señales de </a:t>
            </a:r>
            <a:r>
              <a:rPr lang="es-EC" sz="1600" smtClean="0"/>
              <a:t>tránsito</a:t>
            </a:r>
            <a:endParaRPr lang="es-EC" sz="1600" dirty="0"/>
          </a:p>
        </p:txBody>
      </p:sp>
      <p:pic>
        <p:nvPicPr>
          <p:cNvPr id="11" name="Imagen 10"/>
          <p:cNvPicPr>
            <a:picLocks noChangeAspect="1"/>
          </p:cNvPicPr>
          <p:nvPr/>
        </p:nvPicPr>
        <p:blipFill>
          <a:blip r:embed="rId3"/>
          <a:stretch>
            <a:fillRect/>
          </a:stretch>
        </p:blipFill>
        <p:spPr>
          <a:xfrm>
            <a:off x="3917862" y="1993037"/>
            <a:ext cx="4223206" cy="3791857"/>
          </a:xfrm>
          <a:prstGeom prst="rect">
            <a:avLst/>
          </a:prstGeom>
        </p:spPr>
      </p:pic>
      <p:sp>
        <p:nvSpPr>
          <p:cNvPr id="13" name="CuadroTexto 12"/>
          <p:cNvSpPr txBox="1"/>
          <p:nvPr/>
        </p:nvSpPr>
        <p:spPr>
          <a:xfrm>
            <a:off x="2802287" y="5784894"/>
            <a:ext cx="6454357" cy="830997"/>
          </a:xfrm>
          <a:prstGeom prst="rect">
            <a:avLst/>
          </a:prstGeom>
          <a:noFill/>
          <a:ln w="38100">
            <a:solidFill>
              <a:schemeClr val="bg2">
                <a:lumMod val="25000"/>
              </a:schemeClr>
            </a:solidFill>
          </a:ln>
        </p:spPr>
        <p:txBody>
          <a:bodyPr wrap="square" rtlCol="0">
            <a:spAutoFit/>
          </a:bodyPr>
          <a:lstStyle/>
          <a:p>
            <a:pPr algn="ctr"/>
            <a:r>
              <a:rPr lang="es-EC" sz="1600" dirty="0"/>
              <a:t>(a) desvanecimiento del color, (b) desorientación, (c) oclusión, (d) desenfoque de movimiento, (e) baja iluminación y (f) alta iluminación en la señal de tránsito.</a:t>
            </a:r>
          </a:p>
        </p:txBody>
      </p:sp>
      <p:grpSp>
        <p:nvGrpSpPr>
          <p:cNvPr id="15" name="Group 40"/>
          <p:cNvGrpSpPr>
            <a:grpSpLocks/>
          </p:cNvGrpSpPr>
          <p:nvPr/>
        </p:nvGrpSpPr>
        <p:grpSpPr bwMode="auto">
          <a:xfrm>
            <a:off x="12031" y="134099"/>
            <a:ext cx="9488430" cy="669605"/>
            <a:chOff x="326437" y="5925342"/>
            <a:chExt cx="6736194" cy="603680"/>
          </a:xfrm>
        </p:grpSpPr>
        <p:sp>
          <p:nvSpPr>
            <p:cNvPr id="16"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17"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18" name="Pentagon 46"/>
            <p:cNvSpPr/>
            <p:nvPr/>
          </p:nvSpPr>
          <p:spPr>
            <a:xfrm>
              <a:off x="2420953" y="5928518"/>
              <a:ext cx="2089021"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Reconocimiento de señales                      de tr</a:t>
              </a:r>
              <a:r>
                <a:rPr lang="es-ES_tradnl" sz="1200" dirty="0" smtClean="0">
                  <a:solidFill>
                    <a:schemeClr val="tx1"/>
                  </a:solidFill>
                </a:rPr>
                <a:t>ánsito                                    regulatorias del Ecuador </a:t>
              </a:r>
              <a:endParaRPr lang="en-US" sz="1200" dirty="0">
                <a:solidFill>
                  <a:schemeClr val="tx1"/>
                </a:solidFill>
              </a:endParaRPr>
            </a:p>
          </p:txBody>
        </p:sp>
        <p:sp>
          <p:nvSpPr>
            <p:cNvPr id="19" name="Pentagon 47"/>
            <p:cNvSpPr/>
            <p:nvPr/>
          </p:nvSpPr>
          <p:spPr>
            <a:xfrm>
              <a:off x="1321471" y="5928518"/>
              <a:ext cx="1398681" cy="593926"/>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    Estado  </a:t>
              </a:r>
            </a:p>
            <a:p>
              <a:pPr algn="ctr">
                <a:defRPr/>
              </a:pPr>
              <a:r>
                <a:rPr lang="es-EC" sz="1200" dirty="0">
                  <a:solidFill>
                    <a:schemeClr val="bg1"/>
                  </a:solidFill>
                </a:rPr>
                <a:t>     del Arte</a:t>
              </a:r>
              <a:endParaRPr lang="en-US" sz="1200" dirty="0">
                <a:solidFill>
                  <a:schemeClr val="bg1"/>
                </a:solidFill>
              </a:endParaRPr>
            </a:p>
          </p:txBody>
        </p:sp>
        <p:sp>
          <p:nvSpPr>
            <p:cNvPr id="20"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
        <p:nvSpPr>
          <p:cNvPr id="21" name="Marcador de número de diapositiva 2"/>
          <p:cNvSpPr>
            <a:spLocks noGrp="1"/>
          </p:cNvSpPr>
          <p:nvPr>
            <p:ph type="sldNum" sz="quarter" idx="12"/>
          </p:nvPr>
        </p:nvSpPr>
        <p:spPr>
          <a:xfrm>
            <a:off x="8610600" y="6356350"/>
            <a:ext cx="2743200" cy="365125"/>
          </a:xfrm>
        </p:spPr>
        <p:txBody>
          <a:bodyPr/>
          <a:lstStyle/>
          <a:p>
            <a:pPr>
              <a:defRPr/>
            </a:pPr>
            <a:r>
              <a:rPr lang="es-ES" dirty="0" smtClean="0">
                <a:solidFill>
                  <a:srgbClr val="888888"/>
                </a:solidFill>
              </a:rPr>
              <a:t>15</a:t>
            </a:r>
            <a:endParaRPr lang="es-ES" dirty="0">
              <a:solidFill>
                <a:srgbClr val="888888"/>
              </a:solidFill>
            </a:endParaRPr>
          </a:p>
        </p:txBody>
      </p:sp>
    </p:spTree>
    <p:extLst>
      <p:ext uri="{BB962C8B-B14F-4D97-AF65-F5344CB8AC3E}">
        <p14:creationId xmlns:p14="http://schemas.microsoft.com/office/powerpoint/2010/main" val="62130700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14</a:t>
            </a:fld>
            <a:endParaRPr lang="es-ES" sz="1600">
              <a:solidFill>
                <a:srgbClr val="888888"/>
              </a:solidFill>
            </a:endParaRPr>
          </a:p>
        </p:txBody>
      </p:sp>
      <p:grpSp>
        <p:nvGrpSpPr>
          <p:cNvPr id="11" name="Grupo 10"/>
          <p:cNvGrpSpPr/>
          <p:nvPr/>
        </p:nvGrpSpPr>
        <p:grpSpPr>
          <a:xfrm>
            <a:off x="842391" y="3178879"/>
            <a:ext cx="10006137" cy="684516"/>
            <a:chOff x="1" y="290735"/>
            <a:chExt cx="8381998" cy="684516"/>
          </a:xfrm>
        </p:grpSpPr>
        <p:sp>
          <p:nvSpPr>
            <p:cNvPr id="12" name="Rectángulo: esquinas redondeadas 7"/>
            <p:cNvSpPr/>
            <p:nvPr/>
          </p:nvSpPr>
          <p:spPr>
            <a:xfrm>
              <a:off x="1" y="290735"/>
              <a:ext cx="8381998" cy="684516"/>
            </a:xfrm>
            <a:prstGeom prst="roundRect">
              <a:avLst>
                <a:gd name="adj" fmla="val 10000"/>
              </a:avLst>
            </a:prstGeom>
            <a:solidFill>
              <a:srgbClr val="4C5A6A"/>
            </a:solidFill>
            <a:ln>
              <a:solidFill>
                <a:srgbClr val="4C5A6A"/>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 name="Rectángulo: esquinas redondeadas 4"/>
            <p:cNvSpPr txBox="1"/>
            <p:nvPr/>
          </p:nvSpPr>
          <p:spPr>
            <a:xfrm>
              <a:off x="20050" y="310784"/>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lvl="0" algn="ctr" defTabSz="1822450">
                <a:lnSpc>
                  <a:spcPct val="90000"/>
                </a:lnSpc>
                <a:spcBef>
                  <a:spcPct val="0"/>
                </a:spcBef>
                <a:spcAft>
                  <a:spcPct val="35000"/>
                </a:spcAft>
              </a:pPr>
              <a:r>
                <a:rPr lang="es-ES" sz="4100" b="1" dirty="0" smtClean="0"/>
                <a:t>RECONOCIMIENTO DE SEÑALES DE TR</a:t>
              </a:r>
              <a:r>
                <a:rPr lang="es-ES_tradnl" sz="4100" b="1" dirty="0" smtClean="0"/>
                <a:t>ÁNSITO</a:t>
              </a:r>
              <a:endParaRPr lang="es-ES" sz="4100" b="1" dirty="0"/>
            </a:p>
          </p:txBody>
        </p:sp>
      </p:grpSp>
    </p:spTree>
    <p:extLst>
      <p:ext uri="{BB962C8B-B14F-4D97-AF65-F5344CB8AC3E}">
        <p14:creationId xmlns:p14="http://schemas.microsoft.com/office/powerpoint/2010/main" val="15919653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12" name="Imagen 1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739120" y="2079996"/>
            <a:ext cx="7949333" cy="3964342"/>
          </a:xfrm>
          <a:prstGeom prst="rect">
            <a:avLst/>
          </a:prstGeom>
        </p:spPr>
      </p:pic>
      <p:sp>
        <p:nvSpPr>
          <p:cNvPr id="13" name="CuadroTexto 12"/>
          <p:cNvSpPr txBox="1"/>
          <p:nvPr/>
        </p:nvSpPr>
        <p:spPr>
          <a:xfrm>
            <a:off x="2274045" y="1168348"/>
            <a:ext cx="6454357" cy="584775"/>
          </a:xfrm>
          <a:prstGeom prst="rect">
            <a:avLst/>
          </a:prstGeom>
          <a:noFill/>
          <a:ln w="38100">
            <a:solidFill>
              <a:schemeClr val="bg2">
                <a:lumMod val="25000"/>
              </a:schemeClr>
            </a:solidFill>
          </a:ln>
        </p:spPr>
        <p:txBody>
          <a:bodyPr wrap="square" rtlCol="0">
            <a:spAutoFit/>
          </a:bodyPr>
          <a:lstStyle/>
          <a:p>
            <a:pPr algn="ctr"/>
            <a:r>
              <a:rPr lang="es-EC" sz="1600" dirty="0"/>
              <a:t>Esquema del algoritmo de reconocimiento de señales de tránsito de tipo regulatorias del Ecuador. </a:t>
            </a:r>
          </a:p>
        </p:txBody>
      </p:sp>
      <p:grpSp>
        <p:nvGrpSpPr>
          <p:cNvPr id="14" name="Group 40"/>
          <p:cNvGrpSpPr>
            <a:grpSpLocks/>
          </p:cNvGrpSpPr>
          <p:nvPr/>
        </p:nvGrpSpPr>
        <p:grpSpPr bwMode="auto">
          <a:xfrm>
            <a:off x="12031" y="134099"/>
            <a:ext cx="9488430" cy="669605"/>
            <a:chOff x="326437" y="5925342"/>
            <a:chExt cx="6736194" cy="603680"/>
          </a:xfrm>
        </p:grpSpPr>
        <p:sp>
          <p:nvSpPr>
            <p:cNvPr id="15"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16"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17" name="Pentagon 46"/>
            <p:cNvSpPr/>
            <p:nvPr/>
          </p:nvSpPr>
          <p:spPr>
            <a:xfrm>
              <a:off x="2420953" y="5928518"/>
              <a:ext cx="2089021"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Reconocimiento de señales                      de tr</a:t>
              </a:r>
              <a:r>
                <a:rPr lang="es-ES_tradnl" sz="1200" dirty="0" smtClean="0">
                  <a:solidFill>
                    <a:schemeClr val="bg1"/>
                  </a:solidFill>
                </a:rPr>
                <a:t>ánsito                                    regulatorias del Ecuador </a:t>
              </a:r>
              <a:endParaRPr lang="en-US" sz="1200" dirty="0">
                <a:solidFill>
                  <a:schemeClr val="bg1"/>
                </a:solidFill>
              </a:endParaRPr>
            </a:p>
          </p:txBody>
        </p:sp>
        <p:sp>
          <p:nvSpPr>
            <p:cNvPr id="19"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20"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
        <p:nvSpPr>
          <p:cNvPr id="21" name="Marcador de número de diapositiva 2"/>
          <p:cNvSpPr>
            <a:spLocks noGrp="1"/>
          </p:cNvSpPr>
          <p:nvPr>
            <p:ph type="sldNum" sz="quarter" idx="12"/>
          </p:nvPr>
        </p:nvSpPr>
        <p:spPr>
          <a:xfrm>
            <a:off x="8610600" y="6356350"/>
            <a:ext cx="2743200" cy="365125"/>
          </a:xfrm>
        </p:spPr>
        <p:txBody>
          <a:bodyPr/>
          <a:lstStyle/>
          <a:p>
            <a:pPr>
              <a:defRPr/>
            </a:pPr>
            <a:r>
              <a:rPr lang="es-ES" dirty="0" smtClean="0">
                <a:solidFill>
                  <a:srgbClr val="888888"/>
                </a:solidFill>
              </a:rPr>
              <a:t>17</a:t>
            </a:r>
            <a:endParaRPr lang="es-ES" dirty="0">
              <a:solidFill>
                <a:srgbClr val="888888"/>
              </a:solidFill>
            </a:endParaRPr>
          </a:p>
        </p:txBody>
      </p:sp>
    </p:spTree>
    <p:extLst>
      <p:ext uri="{BB962C8B-B14F-4D97-AF65-F5344CB8AC3E}">
        <p14:creationId xmlns:p14="http://schemas.microsoft.com/office/powerpoint/2010/main" val="253974185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6260268" y="267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18 Rectángulo"/>
          <p:cNvSpPr/>
          <p:nvPr/>
        </p:nvSpPr>
        <p:spPr bwMode="auto">
          <a:xfrm>
            <a:off x="162726" y="991895"/>
            <a:ext cx="7989381"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smtClean="0"/>
              <a:t>Pre-procesamiento</a:t>
            </a:r>
            <a:endParaRPr lang="es-EC" sz="2000" dirty="0"/>
          </a:p>
        </p:txBody>
      </p:sp>
      <p:grpSp>
        <p:nvGrpSpPr>
          <p:cNvPr id="25" name="Group 40"/>
          <p:cNvGrpSpPr>
            <a:grpSpLocks/>
          </p:cNvGrpSpPr>
          <p:nvPr/>
        </p:nvGrpSpPr>
        <p:grpSpPr bwMode="auto">
          <a:xfrm>
            <a:off x="12031" y="134099"/>
            <a:ext cx="9488430" cy="669605"/>
            <a:chOff x="326437" y="5925342"/>
            <a:chExt cx="6736194" cy="603680"/>
          </a:xfrm>
        </p:grpSpPr>
        <p:sp>
          <p:nvSpPr>
            <p:cNvPr id="33"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34"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35" name="Pentagon 46"/>
            <p:cNvSpPr/>
            <p:nvPr/>
          </p:nvSpPr>
          <p:spPr>
            <a:xfrm>
              <a:off x="2420953" y="5928518"/>
              <a:ext cx="2089021"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Reconocimiento de señales                      de tr</a:t>
              </a:r>
              <a:r>
                <a:rPr lang="es-ES_tradnl" sz="1200" dirty="0" smtClean="0">
                  <a:solidFill>
                    <a:schemeClr val="bg1"/>
                  </a:solidFill>
                </a:rPr>
                <a:t>ánsito                                    regulatorias del Ecuador </a:t>
              </a:r>
              <a:endParaRPr lang="en-US" sz="1200" dirty="0">
                <a:solidFill>
                  <a:schemeClr val="bg1"/>
                </a:solidFill>
              </a:endParaRPr>
            </a:p>
          </p:txBody>
        </p:sp>
        <p:sp>
          <p:nvSpPr>
            <p:cNvPr id="36"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37"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pic>
        <p:nvPicPr>
          <p:cNvPr id="38" name="Imagen 37"/>
          <p:cNvPicPr/>
          <p:nvPr/>
        </p:nvPicPr>
        <p:blipFill>
          <a:blip r:embed="rId3"/>
          <a:stretch>
            <a:fillRect/>
          </a:stretch>
        </p:blipFill>
        <p:spPr>
          <a:xfrm>
            <a:off x="953928" y="2557220"/>
            <a:ext cx="9863889" cy="2882685"/>
          </a:xfrm>
          <a:prstGeom prst="rect">
            <a:avLst/>
          </a:prstGeom>
        </p:spPr>
      </p:pic>
      <p:sp>
        <p:nvSpPr>
          <p:cNvPr id="39"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18</a:t>
            </a:r>
            <a:endParaRPr lang="es-ES" dirty="0">
              <a:solidFill>
                <a:srgbClr val="888888"/>
              </a:solidFill>
            </a:endParaRPr>
          </a:p>
        </p:txBody>
      </p:sp>
    </p:spTree>
    <p:extLst>
      <p:ext uri="{BB962C8B-B14F-4D97-AF65-F5344CB8AC3E}">
        <p14:creationId xmlns:p14="http://schemas.microsoft.com/office/powerpoint/2010/main" val="714789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6260268" y="267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9"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dirty="0" smtClean="0"/>
              <a:t>ESCALA DE GRISES</a:t>
            </a:r>
            <a:endParaRPr lang="es-EC" sz="2000" dirty="0"/>
          </a:p>
        </p:txBody>
      </p:sp>
      <p:grpSp>
        <p:nvGrpSpPr>
          <p:cNvPr id="16" name="Group 40"/>
          <p:cNvGrpSpPr>
            <a:grpSpLocks/>
          </p:cNvGrpSpPr>
          <p:nvPr/>
        </p:nvGrpSpPr>
        <p:grpSpPr bwMode="auto">
          <a:xfrm>
            <a:off x="12031" y="134099"/>
            <a:ext cx="9488430" cy="669605"/>
            <a:chOff x="326437" y="5925342"/>
            <a:chExt cx="6736194" cy="603680"/>
          </a:xfrm>
        </p:grpSpPr>
        <p:sp>
          <p:nvSpPr>
            <p:cNvPr id="20"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1"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22" name="Pentagon 46"/>
            <p:cNvSpPr/>
            <p:nvPr/>
          </p:nvSpPr>
          <p:spPr>
            <a:xfrm>
              <a:off x="2420953" y="5928518"/>
              <a:ext cx="2089021"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Reconocimiento de señales                      de tr</a:t>
              </a:r>
              <a:r>
                <a:rPr lang="es-ES_tradnl" sz="1200" dirty="0" smtClean="0">
                  <a:solidFill>
                    <a:schemeClr val="bg1"/>
                  </a:solidFill>
                </a:rPr>
                <a:t>ánsito                                    regulatorias del Ecuador </a:t>
              </a:r>
              <a:endParaRPr lang="en-US" sz="1200" dirty="0">
                <a:solidFill>
                  <a:schemeClr val="bg1"/>
                </a:solidFill>
              </a:endParaRPr>
            </a:p>
          </p:txBody>
        </p:sp>
        <p:sp>
          <p:nvSpPr>
            <p:cNvPr id="23"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24"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pic>
        <p:nvPicPr>
          <p:cNvPr id="25" name="Imagen 24"/>
          <p:cNvPicPr/>
          <p:nvPr/>
        </p:nvPicPr>
        <p:blipFill>
          <a:blip r:embed="rId4"/>
          <a:stretch>
            <a:fillRect/>
          </a:stretch>
        </p:blipFill>
        <p:spPr>
          <a:xfrm>
            <a:off x="1413610" y="1773970"/>
            <a:ext cx="8265763" cy="4324113"/>
          </a:xfrm>
          <a:prstGeom prst="rect">
            <a:avLst/>
          </a:prstGeom>
        </p:spPr>
      </p:pic>
      <p:sp>
        <p:nvSpPr>
          <p:cNvPr id="2" name="Rectángulo 1"/>
          <p:cNvSpPr/>
          <p:nvPr/>
        </p:nvSpPr>
        <p:spPr>
          <a:xfrm>
            <a:off x="1157679" y="6098083"/>
            <a:ext cx="823429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C" dirty="0"/>
              <a:t>Se redimensiona la imagen a 32x32 pixeles ya que es el mejor tamaño para extraer características de señales de tránsito </a:t>
            </a:r>
            <a:r>
              <a:rPr lang="es-ES_tradnl" dirty="0"/>
              <a:t>(</a:t>
            </a:r>
            <a:r>
              <a:rPr lang="es-ES_tradnl" dirty="0" err="1"/>
              <a:t>Conlago</a:t>
            </a:r>
            <a:r>
              <a:rPr lang="es-ES_tradnl" dirty="0"/>
              <a:t>, </a:t>
            </a:r>
            <a:r>
              <a:rPr lang="es-ES_tradnl" dirty="0" err="1"/>
              <a:t>Yunda</a:t>
            </a:r>
            <a:r>
              <a:rPr lang="es-ES_tradnl" dirty="0"/>
              <a:t>, &amp; Flores, 2016)</a:t>
            </a:r>
            <a:r>
              <a:rPr lang="es-EC" dirty="0"/>
              <a:t> </a:t>
            </a:r>
            <a:endParaRPr lang="es-ES" dirty="0"/>
          </a:p>
        </p:txBody>
      </p:sp>
      <p:sp>
        <p:nvSpPr>
          <p:cNvPr id="33"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19</a:t>
            </a:r>
            <a:endParaRPr lang="es-ES" dirty="0">
              <a:solidFill>
                <a:srgbClr val="888888"/>
              </a:solidFill>
            </a:endParaRPr>
          </a:p>
        </p:txBody>
      </p:sp>
    </p:spTree>
    <p:extLst>
      <p:ext uri="{BB962C8B-B14F-4D97-AF65-F5344CB8AC3E}">
        <p14:creationId xmlns:p14="http://schemas.microsoft.com/office/powerpoint/2010/main" val="631421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6260268" y="267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Título 1"/>
          <p:cNvSpPr>
            <a:spLocks noGrp="1"/>
          </p:cNvSpPr>
          <p:nvPr>
            <p:ph type="title"/>
          </p:nvPr>
        </p:nvSpPr>
        <p:spPr>
          <a:xfrm>
            <a:off x="838200" y="1524224"/>
            <a:ext cx="10515600" cy="1325563"/>
          </a:xfrm>
        </p:spPr>
        <p:txBody>
          <a:bodyPr>
            <a:normAutofit/>
          </a:bodyPr>
          <a:lstStyle/>
          <a:p>
            <a:pPr algn="ctr"/>
            <a:r>
              <a:rPr lang="es-EC" sz="2000" dirty="0" smtClean="0"/>
              <a:t>El ecualizador </a:t>
            </a:r>
            <a:r>
              <a:rPr lang="es-EC" sz="2000" dirty="0"/>
              <a:t>utilizado es utilizado de la </a:t>
            </a:r>
            <a:r>
              <a:rPr lang="es-EC" sz="2000" b="1" dirty="0"/>
              <a:t>librería de OpenCV </a:t>
            </a:r>
            <a:r>
              <a:rPr lang="es-ES_tradnl" sz="2000" b="1" dirty="0"/>
              <a:t>(Berkeley Software </a:t>
            </a:r>
            <a:r>
              <a:rPr lang="es-ES_tradnl" sz="2000" b="1" dirty="0" err="1"/>
              <a:t>Distribution</a:t>
            </a:r>
            <a:r>
              <a:rPr lang="es-ES_tradnl" sz="2000" b="1" dirty="0"/>
              <a:t>, 2018)</a:t>
            </a:r>
            <a:endParaRPr lang="es-EC" sz="2000" b="1" dirty="0"/>
          </a:p>
        </p:txBody>
      </p:sp>
      <p:sp>
        <p:nvSpPr>
          <p:cNvPr id="7" name="CuadroTexto 6"/>
          <p:cNvSpPr txBox="1"/>
          <p:nvPr/>
        </p:nvSpPr>
        <p:spPr>
          <a:xfrm>
            <a:off x="642655" y="2525290"/>
            <a:ext cx="7853949" cy="369332"/>
          </a:xfrm>
          <a:prstGeom prst="rect">
            <a:avLst/>
          </a:prstGeom>
          <a:noFill/>
        </p:spPr>
        <p:txBody>
          <a:bodyPr wrap="square" rtlCol="0">
            <a:spAutoFit/>
          </a:bodyPr>
          <a:lstStyle/>
          <a:p>
            <a:r>
              <a:rPr lang="es-EC"/>
              <a:t>La función ecualiza el histograma de la imagen utilizando el siguiente algoritmo:</a:t>
            </a:r>
          </a:p>
        </p:txBody>
      </p:sp>
      <p:sp>
        <p:nvSpPr>
          <p:cNvPr id="20"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a:t>Ecualizador aplicado a la imagen</a:t>
            </a:r>
            <a:endParaRPr lang="es-EC" sz="2000" dirty="0"/>
          </a:p>
        </p:txBody>
      </p:sp>
      <p:grpSp>
        <p:nvGrpSpPr>
          <p:cNvPr id="21" name="Group 40"/>
          <p:cNvGrpSpPr>
            <a:grpSpLocks/>
          </p:cNvGrpSpPr>
          <p:nvPr/>
        </p:nvGrpSpPr>
        <p:grpSpPr bwMode="auto">
          <a:xfrm>
            <a:off x="12031" y="134099"/>
            <a:ext cx="9488430" cy="669605"/>
            <a:chOff x="326437" y="5925342"/>
            <a:chExt cx="6736194" cy="603680"/>
          </a:xfrm>
        </p:grpSpPr>
        <p:sp>
          <p:nvSpPr>
            <p:cNvPr id="22"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3"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24" name="Pentagon 46"/>
            <p:cNvSpPr/>
            <p:nvPr/>
          </p:nvSpPr>
          <p:spPr>
            <a:xfrm>
              <a:off x="2420953" y="5928518"/>
              <a:ext cx="2089021"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Reconocimiento de señales                      de tr</a:t>
              </a:r>
              <a:r>
                <a:rPr lang="es-ES_tradnl" sz="1200" dirty="0" smtClean="0">
                  <a:solidFill>
                    <a:schemeClr val="bg1"/>
                  </a:solidFill>
                </a:rPr>
                <a:t>ánsito                                    regulatorias del Ecuador </a:t>
              </a:r>
              <a:endParaRPr lang="en-US" sz="1200" dirty="0">
                <a:solidFill>
                  <a:schemeClr val="bg1"/>
                </a:solidFill>
              </a:endParaRPr>
            </a:p>
          </p:txBody>
        </p:sp>
        <p:sp>
          <p:nvSpPr>
            <p:cNvPr id="25"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33"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
        <p:nvSpPr>
          <p:cNvPr id="4" name="CuadroTexto 3"/>
          <p:cNvSpPr txBox="1"/>
          <p:nvPr/>
        </p:nvSpPr>
        <p:spPr>
          <a:xfrm>
            <a:off x="4897464" y="1270861"/>
            <a:ext cx="184731" cy="369332"/>
          </a:xfrm>
          <a:prstGeom prst="rect">
            <a:avLst/>
          </a:prstGeom>
          <a:noFill/>
        </p:spPr>
        <p:txBody>
          <a:bodyPr wrap="none" rtlCol="0">
            <a:spAutoFit/>
          </a:bodyPr>
          <a:lstStyle/>
          <a:p>
            <a:endParaRPr lang="es-ES" dirty="0"/>
          </a:p>
        </p:txBody>
      </p:sp>
      <mc:AlternateContent xmlns:mc="http://schemas.openxmlformats.org/markup-compatibility/2006" xmlns:a14="http://schemas.microsoft.com/office/drawing/2010/main">
        <mc:Choice Requires="a14">
          <p:sp>
            <p:nvSpPr>
              <p:cNvPr id="5" name="Rectángulo 4"/>
              <p:cNvSpPr/>
              <p:nvPr/>
            </p:nvSpPr>
            <p:spPr>
              <a:xfrm>
                <a:off x="164268" y="3044821"/>
                <a:ext cx="6096000" cy="3425361"/>
              </a:xfrm>
              <a:prstGeom prst="rect">
                <a:avLst/>
              </a:prstGeom>
            </p:spPr>
            <p:txBody>
              <a:bodyPr>
                <a:spAutoFit/>
              </a:bodyPr>
              <a:lstStyle/>
              <a:p>
                <a:pPr marL="342900" lvl="0" indent="-342900" algn="just">
                  <a:lnSpc>
                    <a:spcPct val="150000"/>
                  </a:lnSpc>
                  <a:spcAft>
                    <a:spcPts val="1200"/>
                  </a:spcAft>
                  <a:buFont typeface="Symbol" charset="2"/>
                  <a:buChar char=""/>
                </a:pPr>
                <a:r>
                  <a:rPr lang="es-EC" dirty="0">
                    <a:latin typeface="Times New Roman" charset="0"/>
                    <a:ea typeface="Calibri" charset="0"/>
                    <a:cs typeface="Times New Roman" charset="0"/>
                  </a:rPr>
                  <a:t>Calcula el histograma </a:t>
                </a:r>
                <a14:m>
                  <m:oMath xmlns:m="http://schemas.openxmlformats.org/officeDocument/2006/math">
                    <m:r>
                      <a:rPr lang="es-EC" i="1">
                        <a:effectLst/>
                        <a:latin typeface="Cambria Math" charset="0"/>
                        <a:ea typeface="Calibri" charset="0"/>
                        <a:cs typeface="Times New Roman" charset="0"/>
                      </a:rPr>
                      <m:t>𝐻</m:t>
                    </m:r>
                  </m:oMath>
                </a14:m>
                <a:r>
                  <a:rPr lang="es-EC" dirty="0">
                    <a:effectLst/>
                    <a:latin typeface="Times New Roman" charset="0"/>
                    <a:ea typeface="ＭＳ 明朝" charset="-128"/>
                    <a:cs typeface="Times New Roman" charset="0"/>
                  </a:rPr>
                  <a:t> de la imagen.</a:t>
                </a:r>
                <a:endParaRPr lang="es-EC" dirty="0">
                  <a:effectLst/>
                  <a:latin typeface="Times New Roman" charset="0"/>
                  <a:ea typeface="Calibri" charset="0"/>
                  <a:cs typeface="Times New Roman" charset="0"/>
                </a:endParaRPr>
              </a:p>
              <a:p>
                <a:pPr marL="342900" lvl="0" indent="-342900" algn="just">
                  <a:lnSpc>
                    <a:spcPct val="150000"/>
                  </a:lnSpc>
                  <a:spcAft>
                    <a:spcPts val="1200"/>
                  </a:spcAft>
                  <a:buFont typeface="Symbol" charset="2"/>
                  <a:buChar char=""/>
                </a:pPr>
                <a:r>
                  <a:rPr lang="es-ES" dirty="0">
                    <a:effectLst/>
                    <a:latin typeface="Times New Roman" charset="0"/>
                    <a:ea typeface="Calibri" charset="0"/>
                    <a:cs typeface="Times New Roman" charset="0"/>
                  </a:rPr>
                  <a:t>Normaliza el histograma de modo que, la suma de los intervalos de histograma sea 255.</a:t>
                </a:r>
                <a:endParaRPr lang="es-EC" dirty="0">
                  <a:effectLst/>
                  <a:latin typeface="Times New Roman" charset="0"/>
                  <a:ea typeface="Calibri" charset="0"/>
                  <a:cs typeface="Times New Roman" charset="0"/>
                </a:endParaRPr>
              </a:p>
              <a:p>
                <a:pPr marL="342900" lvl="0" indent="-342900" algn="just">
                  <a:lnSpc>
                    <a:spcPct val="150000"/>
                  </a:lnSpc>
                  <a:spcAft>
                    <a:spcPts val="1200"/>
                  </a:spcAft>
                  <a:buFont typeface="Symbol" charset="2"/>
                  <a:buChar char=""/>
                </a:pPr>
                <a:r>
                  <a:rPr lang="es-ES" dirty="0">
                    <a:effectLst/>
                    <a:latin typeface="Times New Roman" charset="0"/>
                    <a:ea typeface="Calibri" charset="0"/>
                    <a:cs typeface="Times New Roman" charset="0"/>
                  </a:rPr>
                  <a:t>Calcula la integral del histograma como se muestra en </a:t>
                </a:r>
                <a:r>
                  <a:rPr lang="es-ES" b="1" dirty="0">
                    <a:effectLst/>
                    <a:latin typeface="Times New Roman" charset="0"/>
                    <a:ea typeface="Calibri" charset="0"/>
                    <a:cs typeface="Times New Roman" charset="0"/>
                  </a:rPr>
                  <a:t>(1).</a:t>
                </a:r>
                <a:r>
                  <a:rPr lang="es-ES" dirty="0">
                    <a:effectLst/>
                    <a:latin typeface="Times New Roman" charset="0"/>
                    <a:ea typeface="Calibri" charset="0"/>
                    <a:cs typeface="Times New Roman" charset="0"/>
                  </a:rPr>
                  <a:t>  </a:t>
                </a:r>
                <a:endParaRPr lang="es-EC" dirty="0">
                  <a:effectLst/>
                  <a:latin typeface="Times New Roman" charset="0"/>
                  <a:ea typeface="Calibri" charset="0"/>
                  <a:cs typeface="Times New Roman"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𝐻</m:t>
                          </m:r>
                          <m:r>
                            <a:rPr lang="es-EC" i="1">
                              <a:effectLst/>
                              <a:latin typeface="Cambria Math" charset="0"/>
                              <a:ea typeface="ＭＳ 明朝" charset="-128"/>
                            </a:rPr>
                            <m:t>′</m:t>
                          </m:r>
                        </m:e>
                        <m:sub>
                          <m:r>
                            <a:rPr lang="es-EC" i="1">
                              <a:effectLst/>
                              <a:latin typeface="Cambria Math" charset="0"/>
                              <a:ea typeface="ＭＳ 明朝" charset="-128"/>
                            </a:rPr>
                            <m:t>𝑖</m:t>
                          </m:r>
                        </m:sub>
                      </m:sSub>
                      <m:r>
                        <a:rPr lang="es-EC" i="1">
                          <a:effectLst/>
                          <a:latin typeface="Cambria Math" charset="0"/>
                          <a:ea typeface="ＭＳ 明朝" charset="-128"/>
                        </a:rPr>
                        <m:t>=</m:t>
                      </m:r>
                      <m:nary>
                        <m:naryPr>
                          <m:chr m:val="∑"/>
                          <m:limLoc m:val="undOvr"/>
                          <m:supHide m:val="on"/>
                          <m:ctrlPr>
                            <a:rPr lang="es-EC" i="1">
                              <a:effectLst/>
                              <a:latin typeface="Cambria Math" panose="02040503050406030204" pitchFamily="18" charset="0"/>
                              <a:ea typeface="ＭＳ 明朝" charset="-128"/>
                            </a:rPr>
                          </m:ctrlPr>
                        </m:naryPr>
                        <m:sub>
                          <m:r>
                            <a:rPr lang="es-EC" i="1">
                              <a:effectLst/>
                              <a:latin typeface="Cambria Math" charset="0"/>
                              <a:ea typeface="ＭＳ 明朝" charset="-128"/>
                            </a:rPr>
                            <m:t>0≤</m:t>
                          </m:r>
                          <m:r>
                            <a:rPr lang="es-EC" i="1">
                              <a:effectLst/>
                              <a:latin typeface="Cambria Math" charset="0"/>
                              <a:ea typeface="ＭＳ 明朝" charset="-128"/>
                            </a:rPr>
                            <m:t>𝑗</m:t>
                          </m:r>
                          <m:r>
                            <a:rPr lang="es-EC" i="1">
                              <a:effectLst/>
                              <a:latin typeface="Cambria Math" charset="0"/>
                              <a:ea typeface="ＭＳ 明朝" charset="-128"/>
                            </a:rPr>
                            <m:t>≤</m:t>
                          </m:r>
                          <m:r>
                            <a:rPr lang="es-EC" i="1">
                              <a:effectLst/>
                              <a:latin typeface="Cambria Math" charset="0"/>
                              <a:ea typeface="ＭＳ 明朝" charset="-128"/>
                            </a:rPr>
                            <m:t>𝑖</m:t>
                          </m:r>
                        </m:sub>
                        <m:sup/>
                        <m:e>
                          <m:r>
                            <a:rPr lang="es-EC" i="1">
                              <a:effectLst/>
                              <a:latin typeface="Cambria Math" charset="0"/>
                              <a:ea typeface="ＭＳ 明朝" charset="-128"/>
                            </a:rPr>
                            <m:t>𝐻</m:t>
                          </m:r>
                          <m:r>
                            <a:rPr lang="es-EC" i="1">
                              <a:effectLst/>
                              <a:latin typeface="Cambria Math" charset="0"/>
                              <a:ea typeface="ＭＳ 明朝" charset="-128"/>
                            </a:rPr>
                            <m:t>(</m:t>
                          </m:r>
                          <m:r>
                            <a:rPr lang="es-EC" i="1">
                              <a:effectLst/>
                              <a:latin typeface="Cambria Math" charset="0"/>
                              <a:ea typeface="ＭＳ 明朝" charset="-128"/>
                            </a:rPr>
                            <m:t>𝑗</m:t>
                          </m:r>
                          <m:r>
                            <a:rPr lang="es-EC" i="1">
                              <a:effectLst/>
                              <a:latin typeface="Cambria Math" charset="0"/>
                              <a:ea typeface="ＭＳ 明朝" charset="-128"/>
                            </a:rPr>
                            <m:t>)</m:t>
                          </m:r>
                        </m:e>
                      </m:nary>
                      <m:r>
                        <a:rPr lang="es-EC" i="1">
                          <a:effectLst/>
                          <a:latin typeface="Cambria Math" charset="0"/>
                          <a:ea typeface="ＭＳ 明朝" charset="-128"/>
                        </a:rPr>
                        <m:t>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1</m:t>
                          </m:r>
                        </m:e>
                      </m:d>
                      <m:r>
                        <a:rPr lang="es-EC" i="1">
                          <a:effectLst/>
                          <a:latin typeface="Cambria Math" charset="0"/>
                          <a:ea typeface="ＭＳ 明朝" charset="-128"/>
                        </a:rPr>
                        <m:t>  </m:t>
                      </m:r>
                    </m:oMath>
                  </m:oMathPara>
                </a14:m>
                <a:endParaRPr lang="es-EC" dirty="0">
                  <a:effectLst/>
                  <a:latin typeface="Times New Roman" charset="0"/>
                  <a:ea typeface="ＭＳ 明朝" charset="-128"/>
                </a:endParaRPr>
              </a:p>
            </p:txBody>
          </p:sp>
        </mc:Choice>
        <mc:Fallback xmlns="">
          <p:sp>
            <p:nvSpPr>
              <p:cNvPr id="5" name="Rectángulo 4"/>
              <p:cNvSpPr>
                <a:spLocks noRot="1" noChangeAspect="1" noMove="1" noResize="1" noEditPoints="1" noAdjustHandles="1" noChangeArrowheads="1" noChangeShapeType="1" noTextEdit="1"/>
              </p:cNvSpPr>
              <p:nvPr/>
            </p:nvSpPr>
            <p:spPr>
              <a:xfrm>
                <a:off x="164268" y="3044821"/>
                <a:ext cx="6096000" cy="3425361"/>
              </a:xfrm>
              <a:prstGeom prst="rect">
                <a:avLst/>
              </a:prstGeom>
              <a:blipFill rotWithShape="0">
                <a:blip r:embed="rId4"/>
                <a:stretch>
                  <a:fillRect l="-900" r="-8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6096000" y="3103150"/>
                <a:ext cx="6096000" cy="2685094"/>
              </a:xfrm>
              <a:prstGeom prst="rect">
                <a:avLst/>
              </a:prstGeom>
            </p:spPr>
            <p:txBody>
              <a:bodyPr>
                <a:spAutoFit/>
              </a:bodyPr>
              <a:lstStyle/>
              <a:p>
                <a:pPr marL="342900" lvl="0" indent="-342900" algn="just">
                  <a:lnSpc>
                    <a:spcPct val="150000"/>
                  </a:lnSpc>
                  <a:spcAft>
                    <a:spcPts val="1200"/>
                  </a:spcAft>
                  <a:buFont typeface="Symbol" charset="2"/>
                  <a:buChar char=""/>
                </a:pPr>
                <a:r>
                  <a:rPr lang="es-EC" dirty="0">
                    <a:latin typeface="Times New Roman" charset="0"/>
                    <a:ea typeface="Calibri" charset="0"/>
                    <a:cs typeface="Times New Roman" charset="0"/>
                  </a:rPr>
                  <a:t>Transforma la imagen utilizando </a:t>
                </a:r>
                <a14:m>
                  <m:oMath xmlns:m="http://schemas.openxmlformats.org/officeDocument/2006/math">
                    <m:r>
                      <a:rPr lang="es-EC" i="1">
                        <a:latin typeface="Cambria Math" charset="0"/>
                        <a:ea typeface="Calibri" charset="0"/>
                        <a:cs typeface="Times New Roman" charset="0"/>
                      </a:rPr>
                      <m:t>𝐻</m:t>
                    </m:r>
                    <m:r>
                      <a:rPr lang="es-EC" i="1">
                        <a:latin typeface="Cambria Math" charset="0"/>
                        <a:ea typeface="Calibri" charset="0"/>
                        <a:cs typeface="Times New Roman" charset="0"/>
                      </a:rPr>
                      <m:t>′</m:t>
                    </m:r>
                  </m:oMath>
                </a14:m>
                <a:r>
                  <a:rPr lang="es-EC" dirty="0">
                    <a:latin typeface="Times New Roman" charset="0"/>
                    <a:ea typeface="ＭＳ 明朝" charset="-128"/>
                    <a:cs typeface="Times New Roman" charset="0"/>
                  </a:rPr>
                  <a:t> con </a:t>
                </a:r>
                <a:r>
                  <a:rPr lang="es-EC" b="1" dirty="0">
                    <a:latin typeface="Times New Roman" charset="0"/>
                    <a:ea typeface="ＭＳ 明朝" charset="-128"/>
                    <a:cs typeface="Times New Roman" charset="0"/>
                  </a:rPr>
                  <a:t>(2).</a:t>
                </a:r>
                <a:r>
                  <a:rPr lang="es-EC" dirty="0">
                    <a:latin typeface="Times New Roman" charset="0"/>
                    <a:ea typeface="ＭＳ 明朝" charset="-128"/>
                    <a:cs typeface="Times New Roman" charset="0"/>
                  </a:rPr>
                  <a:t> </a:t>
                </a:r>
                <a:endParaRPr lang="es-EC" dirty="0">
                  <a:latin typeface="Times New Roman" charset="0"/>
                  <a:ea typeface="Calibri" charset="0"/>
                  <a:cs typeface="Times New Roman" charset="0"/>
                </a:endParaRPr>
              </a:p>
              <a:p>
                <a:pPr>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s-EC" i="1">
                              <a:latin typeface="Cambria Math" panose="02040503050406030204" pitchFamily="18" charset="0"/>
                              <a:ea typeface="ＭＳ 明朝" charset="-128"/>
                            </a:rPr>
                          </m:ctrlPr>
                        </m:sSubPr>
                        <m:e>
                          <m:r>
                            <a:rPr lang="es-EC" i="1">
                              <a:latin typeface="Cambria Math" charset="0"/>
                              <a:ea typeface="ＭＳ 明朝" charset="-128"/>
                            </a:rPr>
                            <m:t>𝐼</m:t>
                          </m:r>
                        </m:e>
                        <m:sub>
                          <m:r>
                            <a:rPr lang="es-EC" i="1">
                              <a:latin typeface="Cambria Math" charset="0"/>
                              <a:ea typeface="ＭＳ 明朝" charset="-128"/>
                            </a:rPr>
                            <m:t>𝑒</m:t>
                          </m:r>
                        </m:sub>
                      </m:sSub>
                      <m:d>
                        <m:dPr>
                          <m:ctrlPr>
                            <a:rPr lang="es-EC" i="1">
                              <a:latin typeface="Cambria Math" panose="02040503050406030204" pitchFamily="18" charset="0"/>
                              <a:ea typeface="ＭＳ 明朝" charset="-128"/>
                            </a:rPr>
                          </m:ctrlPr>
                        </m:dPr>
                        <m:e>
                          <m:r>
                            <a:rPr lang="es-EC" i="1">
                              <a:latin typeface="Cambria Math" charset="0"/>
                              <a:ea typeface="ＭＳ 明朝" charset="-128"/>
                            </a:rPr>
                            <m:t>𝑥</m:t>
                          </m:r>
                          <m:r>
                            <a:rPr lang="es-EC" i="1">
                              <a:latin typeface="Cambria Math" charset="0"/>
                              <a:ea typeface="ＭＳ 明朝" charset="-128"/>
                            </a:rPr>
                            <m:t>,</m:t>
                          </m:r>
                          <m:r>
                            <a:rPr lang="es-EC" i="1">
                              <a:latin typeface="Cambria Math" charset="0"/>
                              <a:ea typeface="ＭＳ 明朝" charset="-128"/>
                            </a:rPr>
                            <m:t>𝑦</m:t>
                          </m:r>
                        </m:e>
                      </m:d>
                      <m:r>
                        <a:rPr lang="es-EC" i="1">
                          <a:latin typeface="Cambria Math" charset="0"/>
                          <a:ea typeface="ＭＳ 明朝" charset="-128"/>
                        </a:rPr>
                        <m:t>=</m:t>
                      </m:r>
                      <m:sSup>
                        <m:sSupPr>
                          <m:ctrlPr>
                            <a:rPr lang="es-EC" i="1">
                              <a:latin typeface="Cambria Math" panose="02040503050406030204" pitchFamily="18" charset="0"/>
                              <a:ea typeface="ＭＳ 明朝" charset="-128"/>
                            </a:rPr>
                          </m:ctrlPr>
                        </m:sSupPr>
                        <m:e>
                          <m:r>
                            <a:rPr lang="es-EC" i="1">
                              <a:latin typeface="Cambria Math" charset="0"/>
                              <a:ea typeface="ＭＳ 明朝" charset="-128"/>
                            </a:rPr>
                            <m:t>𝐻</m:t>
                          </m:r>
                        </m:e>
                        <m:sup>
                          <m:r>
                            <a:rPr lang="es-EC" i="1">
                              <a:latin typeface="Cambria Math" charset="0"/>
                              <a:ea typeface="ＭＳ 明朝" charset="-128"/>
                            </a:rPr>
                            <m:t>′</m:t>
                          </m:r>
                        </m:sup>
                      </m:sSup>
                      <m:d>
                        <m:dPr>
                          <m:ctrlPr>
                            <a:rPr lang="es-EC" i="1">
                              <a:latin typeface="Cambria Math" panose="02040503050406030204" pitchFamily="18" charset="0"/>
                              <a:ea typeface="ＭＳ 明朝" charset="-128"/>
                            </a:rPr>
                          </m:ctrlPr>
                        </m:dPr>
                        <m:e>
                          <m:r>
                            <a:rPr lang="es-EC" i="1">
                              <a:latin typeface="Cambria Math" charset="0"/>
                              <a:ea typeface="ＭＳ 明朝" charset="-128"/>
                            </a:rPr>
                            <m:t>𝐼</m:t>
                          </m:r>
                          <m:d>
                            <m:dPr>
                              <m:ctrlPr>
                                <a:rPr lang="es-EC" i="1">
                                  <a:latin typeface="Cambria Math" panose="02040503050406030204" pitchFamily="18" charset="0"/>
                                  <a:ea typeface="ＭＳ 明朝" charset="-128"/>
                                </a:rPr>
                              </m:ctrlPr>
                            </m:dPr>
                            <m:e>
                              <m:r>
                                <a:rPr lang="es-EC" i="1">
                                  <a:latin typeface="Cambria Math" charset="0"/>
                                  <a:ea typeface="ＭＳ 明朝" charset="-128"/>
                                </a:rPr>
                                <m:t>𝑥</m:t>
                              </m:r>
                              <m:r>
                                <a:rPr lang="es-EC" i="1">
                                  <a:latin typeface="Cambria Math" charset="0"/>
                                  <a:ea typeface="ＭＳ 明朝" charset="-128"/>
                                </a:rPr>
                                <m:t>,</m:t>
                              </m:r>
                              <m:r>
                                <a:rPr lang="es-EC" i="1">
                                  <a:latin typeface="Cambria Math" charset="0"/>
                                  <a:ea typeface="ＭＳ 明朝" charset="-128"/>
                                </a:rPr>
                                <m:t>𝑦</m:t>
                              </m:r>
                            </m:e>
                          </m:d>
                        </m:e>
                      </m:d>
                      <m:r>
                        <a:rPr lang="es-EC" i="1">
                          <a:latin typeface="Cambria Math" charset="0"/>
                          <a:ea typeface="ＭＳ 明朝" charset="-128"/>
                        </a:rPr>
                        <m:t>                                                   </m:t>
                      </m:r>
                      <m:d>
                        <m:dPr>
                          <m:ctrlPr>
                            <a:rPr lang="es-EC" i="1">
                              <a:latin typeface="Cambria Math" panose="02040503050406030204" pitchFamily="18" charset="0"/>
                              <a:ea typeface="ＭＳ 明朝" charset="-128"/>
                            </a:rPr>
                          </m:ctrlPr>
                        </m:dPr>
                        <m:e>
                          <m:r>
                            <a:rPr lang="es-EC" i="1">
                              <a:latin typeface="Cambria Math" charset="0"/>
                              <a:ea typeface="ＭＳ 明朝" charset="-128"/>
                            </a:rPr>
                            <m:t>2</m:t>
                          </m:r>
                        </m:e>
                      </m:d>
                      <m:r>
                        <a:rPr lang="es-EC" i="1">
                          <a:latin typeface="Cambria Math" charset="0"/>
                          <a:ea typeface="ＭＳ 明朝" charset="-128"/>
                        </a:rPr>
                        <m:t>  </m:t>
                      </m:r>
                    </m:oMath>
                  </m:oMathPara>
                </a14:m>
                <a:endParaRPr lang="es-EC" dirty="0">
                  <a:latin typeface="Times New Roman" charset="0"/>
                  <a:ea typeface="ＭＳ 明朝" charset="-128"/>
                </a:endParaRPr>
              </a:p>
              <a:p>
                <a:pPr>
                  <a:lnSpc>
                    <a:spcPct val="150000"/>
                  </a:lnSpc>
                  <a:spcAft>
                    <a:spcPts val="1200"/>
                  </a:spcAft>
                </a:pPr>
                <a:r>
                  <a:rPr lang="es-EC" dirty="0">
                    <a:latin typeface="Times New Roman" charset="0"/>
                    <a:ea typeface="ＭＳ 明朝" charset="-128"/>
                  </a:rPr>
                  <a:t>	      donde: </a:t>
                </a:r>
              </a:p>
              <a:p>
                <a:pPr algn="ctr">
                  <a:lnSpc>
                    <a:spcPct val="150000"/>
                  </a:lnSpc>
                  <a:spcAft>
                    <a:spcPts val="1200"/>
                  </a:spcAft>
                </a:pPr>
                <a14:m>
                  <m:oMath xmlns:m="http://schemas.openxmlformats.org/officeDocument/2006/math">
                    <m:r>
                      <a:rPr lang="es-EC" i="1">
                        <a:latin typeface="Cambria Math" charset="0"/>
                        <a:ea typeface="ＭＳ 明朝" charset="-128"/>
                      </a:rPr>
                      <m:t>𝐼</m:t>
                    </m:r>
                    <m:r>
                      <a:rPr lang="es-EC" i="1">
                        <a:latin typeface="Cambria Math" charset="0"/>
                        <a:ea typeface="ＭＳ 明朝" charset="-128"/>
                      </a:rPr>
                      <m:t> </m:t>
                    </m:r>
                    <m:r>
                      <a:rPr lang="es-EC" i="1">
                        <a:latin typeface="Cambria Math" charset="0"/>
                        <a:ea typeface="ＭＳ 明朝" charset="-128"/>
                      </a:rPr>
                      <m:t>𝑒𝑠</m:t>
                    </m:r>
                    <m:r>
                      <a:rPr lang="es-EC" i="1">
                        <a:latin typeface="Cambria Math" charset="0"/>
                        <a:ea typeface="ＭＳ 明朝" charset="-128"/>
                      </a:rPr>
                      <m:t> </m:t>
                    </m:r>
                    <m:r>
                      <a:rPr lang="es-EC" i="1">
                        <a:latin typeface="Cambria Math" charset="0"/>
                        <a:ea typeface="ＭＳ 明朝" charset="-128"/>
                      </a:rPr>
                      <m:t>𝑙𝑎</m:t>
                    </m:r>
                    <m:r>
                      <a:rPr lang="es-EC" i="1">
                        <a:latin typeface="Cambria Math" charset="0"/>
                        <a:ea typeface="ＭＳ 明朝" charset="-128"/>
                      </a:rPr>
                      <m:t> </m:t>
                    </m:r>
                    <m:r>
                      <a:rPr lang="es-EC" i="1">
                        <a:latin typeface="Cambria Math" charset="0"/>
                        <a:ea typeface="ＭＳ 明朝" charset="-128"/>
                      </a:rPr>
                      <m:t>𝑖𝑚𝑎𝑔𝑒𝑛</m:t>
                    </m:r>
                    <m:r>
                      <a:rPr lang="es-EC" i="1">
                        <a:latin typeface="Cambria Math" charset="0"/>
                        <a:ea typeface="ＭＳ 明朝" charset="-128"/>
                      </a:rPr>
                      <m:t> </m:t>
                    </m:r>
                    <m:r>
                      <a:rPr lang="es-EC" i="1">
                        <a:latin typeface="Cambria Math" charset="0"/>
                        <a:ea typeface="ＭＳ 明朝" charset="-128"/>
                      </a:rPr>
                      <m:t>𝑒𝑛</m:t>
                    </m:r>
                    <m:r>
                      <a:rPr lang="es-EC" i="1">
                        <a:latin typeface="Cambria Math" charset="0"/>
                        <a:ea typeface="ＭＳ 明朝" charset="-128"/>
                      </a:rPr>
                      <m:t> </m:t>
                    </m:r>
                    <m:r>
                      <a:rPr lang="es-EC" i="1">
                        <a:latin typeface="Cambria Math" charset="0"/>
                        <a:ea typeface="ＭＳ 明朝" charset="-128"/>
                      </a:rPr>
                      <m:t>𝑒𝑠𝑐𝑎𝑙𝑎</m:t>
                    </m:r>
                    <m:r>
                      <a:rPr lang="es-EC" i="1">
                        <a:latin typeface="Cambria Math" charset="0"/>
                        <a:ea typeface="ＭＳ 明朝" charset="-128"/>
                      </a:rPr>
                      <m:t> </m:t>
                    </m:r>
                    <m:r>
                      <a:rPr lang="es-EC" i="1">
                        <a:latin typeface="Cambria Math" charset="0"/>
                        <a:ea typeface="ＭＳ 明朝" charset="-128"/>
                      </a:rPr>
                      <m:t>𝑑𝑒</m:t>
                    </m:r>
                    <m:r>
                      <a:rPr lang="es-EC" i="1">
                        <a:latin typeface="Cambria Math" charset="0"/>
                        <a:ea typeface="ＭＳ 明朝" charset="-128"/>
                      </a:rPr>
                      <m:t> </m:t>
                    </m:r>
                    <m:r>
                      <a:rPr lang="es-EC" i="1">
                        <a:latin typeface="Cambria Math" charset="0"/>
                        <a:ea typeface="ＭＳ 明朝" charset="-128"/>
                      </a:rPr>
                      <m:t>𝑔𝑟𝑖𝑠</m:t>
                    </m:r>
                  </m:oMath>
                </a14:m>
                <a:r>
                  <a:rPr lang="es-EC" dirty="0">
                    <a:latin typeface="Times New Roman" charset="0"/>
                    <a:ea typeface="ＭＳ 明朝" charset="-128"/>
                  </a:rPr>
                  <a:t>, </a:t>
                </a:r>
                <a14:m>
                  <m:oMath xmlns:m="http://schemas.openxmlformats.org/officeDocument/2006/math">
                    <m:sSub>
                      <m:sSubPr>
                        <m:ctrlPr>
                          <a:rPr lang="es-EC" i="1">
                            <a:latin typeface="Cambria Math" panose="02040503050406030204" pitchFamily="18" charset="0"/>
                            <a:ea typeface="ＭＳ 明朝" charset="-128"/>
                          </a:rPr>
                        </m:ctrlPr>
                      </m:sSubPr>
                      <m:e>
                        <m:r>
                          <a:rPr lang="es-EC" i="1">
                            <a:latin typeface="Cambria Math" charset="0"/>
                            <a:ea typeface="ＭＳ 明朝" charset="-128"/>
                          </a:rPr>
                          <m:t>𝐼</m:t>
                        </m:r>
                      </m:e>
                      <m:sub>
                        <m:r>
                          <a:rPr lang="es-EC" i="1">
                            <a:latin typeface="Cambria Math" charset="0"/>
                            <a:ea typeface="ＭＳ 明朝" charset="-128"/>
                          </a:rPr>
                          <m:t>𝑒</m:t>
                        </m:r>
                      </m:sub>
                    </m:sSub>
                    <m:r>
                      <a:rPr lang="es-EC" i="1">
                        <a:latin typeface="Cambria Math" charset="0"/>
                        <a:ea typeface="ＭＳ 明朝" charset="-128"/>
                      </a:rPr>
                      <m:t> </m:t>
                    </m:r>
                    <m:r>
                      <a:rPr lang="es-EC" i="1">
                        <a:latin typeface="Cambria Math" charset="0"/>
                        <a:ea typeface="ＭＳ 明朝" charset="-128"/>
                      </a:rPr>
                      <m:t>𝑒𝑠</m:t>
                    </m:r>
                    <m:r>
                      <a:rPr lang="es-EC" i="1">
                        <a:latin typeface="Cambria Math" charset="0"/>
                        <a:ea typeface="ＭＳ 明朝" charset="-128"/>
                      </a:rPr>
                      <m:t> </m:t>
                    </m:r>
                    <m:r>
                      <a:rPr lang="es-EC" i="1">
                        <a:latin typeface="Cambria Math" charset="0"/>
                        <a:ea typeface="ＭＳ 明朝" charset="-128"/>
                      </a:rPr>
                      <m:t>𝑙𝑎</m:t>
                    </m:r>
                    <m:r>
                      <a:rPr lang="es-EC" i="1">
                        <a:latin typeface="Cambria Math" charset="0"/>
                        <a:ea typeface="ＭＳ 明朝" charset="-128"/>
                      </a:rPr>
                      <m:t> </m:t>
                    </m:r>
                    <m:r>
                      <a:rPr lang="es-EC" i="1">
                        <a:latin typeface="Cambria Math" charset="0"/>
                        <a:ea typeface="ＭＳ 明朝" charset="-128"/>
                      </a:rPr>
                      <m:t>𝑖𝑚𝑎𝑔𝑒𝑛</m:t>
                    </m:r>
                    <m:r>
                      <a:rPr lang="es-EC" i="1">
                        <a:latin typeface="Cambria Math" charset="0"/>
                        <a:ea typeface="ＭＳ 明朝" charset="-128"/>
                      </a:rPr>
                      <m:t> </m:t>
                    </m:r>
                    <m:r>
                      <a:rPr lang="es-EC" i="1">
                        <a:latin typeface="Cambria Math" charset="0"/>
                        <a:ea typeface="ＭＳ 明朝" charset="-128"/>
                      </a:rPr>
                      <m:t>𝑒𝑐𝑢𝑎𝑙𝑖𝑧𝑎𝑑𝑎</m:t>
                    </m:r>
                    <m:r>
                      <a:rPr lang="es-EC" i="1">
                        <a:latin typeface="Cambria Math" charset="0"/>
                        <a:ea typeface="ＭＳ 明朝" charset="-128"/>
                      </a:rPr>
                      <m:t>.</m:t>
                    </m:r>
                  </m:oMath>
                </a14:m>
                <a:endParaRPr lang="es-EC" dirty="0">
                  <a:latin typeface="Times New Roman" charset="0"/>
                  <a:ea typeface="ＭＳ 明朝" charset="-128"/>
                </a:endParaRPr>
              </a:p>
            </p:txBody>
          </p:sp>
        </mc:Choice>
        <mc:Fallback xmlns="">
          <p:sp>
            <p:nvSpPr>
              <p:cNvPr id="6" name="Rectángulo 5"/>
              <p:cNvSpPr>
                <a:spLocks noRot="1" noChangeAspect="1" noMove="1" noResize="1" noEditPoints="1" noAdjustHandles="1" noChangeArrowheads="1" noChangeShapeType="1" noTextEdit="1"/>
              </p:cNvSpPr>
              <p:nvPr/>
            </p:nvSpPr>
            <p:spPr>
              <a:xfrm>
                <a:off x="6096000" y="3103150"/>
                <a:ext cx="6096000" cy="2685094"/>
              </a:xfrm>
              <a:prstGeom prst="rect">
                <a:avLst/>
              </a:prstGeom>
              <a:blipFill rotWithShape="0">
                <a:blip r:embed="rId5"/>
                <a:stretch>
                  <a:fillRect l="-800"/>
                </a:stretch>
              </a:blipFill>
            </p:spPr>
            <p:txBody>
              <a:bodyPr/>
              <a:lstStyle/>
              <a:p>
                <a:r>
                  <a:rPr lang="es-ES">
                    <a:noFill/>
                  </a:rPr>
                  <a:t> </a:t>
                </a:r>
              </a:p>
            </p:txBody>
          </p:sp>
        </mc:Fallback>
      </mc:AlternateContent>
      <p:sp>
        <p:nvSpPr>
          <p:cNvPr id="34"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20</a:t>
            </a:r>
            <a:endParaRPr lang="es-ES" dirty="0">
              <a:solidFill>
                <a:srgbClr val="888888"/>
              </a:solidFill>
            </a:endParaRPr>
          </a:p>
        </p:txBody>
      </p:sp>
    </p:spTree>
    <p:extLst>
      <p:ext uri="{BB962C8B-B14F-4D97-AF65-F5344CB8AC3E}">
        <p14:creationId xmlns:p14="http://schemas.microsoft.com/office/powerpoint/2010/main" val="3782556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6260268" y="267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dirty="0" smtClean="0"/>
              <a:t>Imagen en Escala de Gris vs Imagen Ecualizada</a:t>
            </a:r>
            <a:endParaRPr lang="es-EC" sz="2000" dirty="0"/>
          </a:p>
        </p:txBody>
      </p:sp>
      <p:grpSp>
        <p:nvGrpSpPr>
          <p:cNvPr id="22" name="Group 40"/>
          <p:cNvGrpSpPr>
            <a:grpSpLocks/>
          </p:cNvGrpSpPr>
          <p:nvPr/>
        </p:nvGrpSpPr>
        <p:grpSpPr bwMode="auto">
          <a:xfrm>
            <a:off x="12031" y="134099"/>
            <a:ext cx="9488430" cy="669605"/>
            <a:chOff x="326437" y="5925342"/>
            <a:chExt cx="6736194" cy="603680"/>
          </a:xfrm>
        </p:grpSpPr>
        <p:sp>
          <p:nvSpPr>
            <p:cNvPr id="23"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4"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25" name="Pentagon 46"/>
            <p:cNvSpPr/>
            <p:nvPr/>
          </p:nvSpPr>
          <p:spPr>
            <a:xfrm>
              <a:off x="2420953" y="5928518"/>
              <a:ext cx="2089021"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Reconocimiento de señales                      de tr</a:t>
              </a:r>
              <a:r>
                <a:rPr lang="es-ES_tradnl" sz="1200" dirty="0" smtClean="0">
                  <a:solidFill>
                    <a:schemeClr val="bg1"/>
                  </a:solidFill>
                </a:rPr>
                <a:t>ánsito                                    regulatorias del Ecuador </a:t>
              </a:r>
              <a:endParaRPr lang="en-US" sz="1200" dirty="0">
                <a:solidFill>
                  <a:schemeClr val="bg1"/>
                </a:solidFill>
              </a:endParaRPr>
            </a:p>
          </p:txBody>
        </p:sp>
        <p:sp>
          <p:nvSpPr>
            <p:cNvPr id="33"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34"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pic>
        <p:nvPicPr>
          <p:cNvPr id="35" name="Imagen 34"/>
          <p:cNvPicPr/>
          <p:nvPr/>
        </p:nvPicPr>
        <p:blipFill>
          <a:blip r:embed="rId3"/>
          <a:stretch>
            <a:fillRect/>
          </a:stretch>
        </p:blipFill>
        <p:spPr>
          <a:xfrm>
            <a:off x="5548393" y="2163922"/>
            <a:ext cx="5845353" cy="3083798"/>
          </a:xfrm>
          <a:prstGeom prst="rect">
            <a:avLst/>
          </a:prstGeom>
        </p:spPr>
      </p:pic>
      <p:pic>
        <p:nvPicPr>
          <p:cNvPr id="36" name="Imagen 35"/>
          <p:cNvPicPr/>
          <p:nvPr/>
        </p:nvPicPr>
        <p:blipFill>
          <a:blip r:embed="rId4"/>
          <a:stretch>
            <a:fillRect/>
          </a:stretch>
        </p:blipFill>
        <p:spPr>
          <a:xfrm>
            <a:off x="255715" y="2163921"/>
            <a:ext cx="5134148" cy="3083798"/>
          </a:xfrm>
          <a:prstGeom prst="rect">
            <a:avLst/>
          </a:prstGeom>
        </p:spPr>
      </p:pic>
      <p:sp>
        <p:nvSpPr>
          <p:cNvPr id="37"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21</a:t>
            </a:r>
            <a:endParaRPr lang="es-ES" dirty="0">
              <a:solidFill>
                <a:srgbClr val="888888"/>
              </a:solidFill>
            </a:endParaRPr>
          </a:p>
        </p:txBody>
      </p:sp>
    </p:spTree>
    <p:extLst>
      <p:ext uri="{BB962C8B-B14F-4D97-AF65-F5344CB8AC3E}">
        <p14:creationId xmlns:p14="http://schemas.microsoft.com/office/powerpoint/2010/main" val="13458930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a:xfrm>
            <a:off x="8953500" y="6356350"/>
            <a:ext cx="2743200" cy="365125"/>
          </a:xfrm>
        </p:spPr>
        <p:txBody>
          <a:bodyPr/>
          <a:lstStyle/>
          <a:p>
            <a:pPr>
              <a:defRPr/>
            </a:pPr>
            <a:fld id="{E8D88C74-0DDE-8F40-A44E-D6CE8BB2242F}" type="slidenum">
              <a:rPr lang="es-ES" smtClean="0"/>
              <a:pPr>
                <a:defRPr/>
              </a:pPr>
              <a:t>2</a:t>
            </a:fld>
            <a:endParaRPr lang="es-ES" sz="1600">
              <a:solidFill>
                <a:srgbClr val="888888"/>
              </a:solidFill>
            </a:endParaRPr>
          </a:p>
        </p:txBody>
      </p:sp>
      <p:graphicFrame>
        <p:nvGraphicFramePr>
          <p:cNvPr id="15" name="4 Diagrama"/>
          <p:cNvGraphicFramePr/>
          <p:nvPr>
            <p:extLst>
              <p:ext uri="{D42A27DB-BD31-4B8C-83A1-F6EECF244321}">
                <p14:modId xmlns:p14="http://schemas.microsoft.com/office/powerpoint/2010/main" val="1023457753"/>
              </p:ext>
            </p:extLst>
          </p:nvPr>
        </p:nvGraphicFramePr>
        <p:xfrm>
          <a:off x="0" y="548680"/>
          <a:ext cx="11495314" cy="60486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64826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graphicEl>
                                              <a:dgm id="{ECB1CA3E-26B8-4A39-AEF8-6F06E506D3C7}"/>
                                            </p:graphicEl>
                                          </p:spTgt>
                                        </p:tgtEl>
                                        <p:attrNameLst>
                                          <p:attrName>style.visibility</p:attrName>
                                        </p:attrNameLst>
                                      </p:cBhvr>
                                      <p:to>
                                        <p:strVal val="visible"/>
                                      </p:to>
                                    </p:set>
                                    <p:animEffect transition="in" filter="fade">
                                      <p:cBhvr>
                                        <p:cTn id="7" dur="1000"/>
                                        <p:tgtEl>
                                          <p:spTgt spid="15">
                                            <p:graphicEl>
                                              <a:dgm id="{ECB1CA3E-26B8-4A39-AEF8-6F06E506D3C7}"/>
                                            </p:graphicEl>
                                          </p:spTgt>
                                        </p:tgtEl>
                                      </p:cBhvr>
                                    </p:animEffect>
                                    <p:anim calcmode="lin" valueType="num">
                                      <p:cBhvr>
                                        <p:cTn id="8" dur="1000" fill="hold"/>
                                        <p:tgtEl>
                                          <p:spTgt spid="15">
                                            <p:graphicEl>
                                              <a:dgm id="{ECB1CA3E-26B8-4A39-AEF8-6F06E506D3C7}"/>
                                            </p:graphicEl>
                                          </p:spTgt>
                                        </p:tgtEl>
                                        <p:attrNameLst>
                                          <p:attrName>ppt_x</p:attrName>
                                        </p:attrNameLst>
                                      </p:cBhvr>
                                      <p:tavLst>
                                        <p:tav tm="0">
                                          <p:val>
                                            <p:strVal val="#ppt_x"/>
                                          </p:val>
                                        </p:tav>
                                        <p:tav tm="100000">
                                          <p:val>
                                            <p:strVal val="#ppt_x"/>
                                          </p:val>
                                        </p:tav>
                                      </p:tavLst>
                                    </p:anim>
                                    <p:anim calcmode="lin" valueType="num">
                                      <p:cBhvr>
                                        <p:cTn id="9" dur="1000" fill="hold"/>
                                        <p:tgtEl>
                                          <p:spTgt spid="15">
                                            <p:graphicEl>
                                              <a:dgm id="{ECB1CA3E-26B8-4A39-AEF8-6F06E506D3C7}"/>
                                            </p:graphic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graphicEl>
                                              <a:dgm id="{6453487C-0FAF-4B32-BD10-ECD1ABD7E947}"/>
                                            </p:graphicEl>
                                          </p:spTgt>
                                        </p:tgtEl>
                                        <p:attrNameLst>
                                          <p:attrName>style.visibility</p:attrName>
                                        </p:attrNameLst>
                                      </p:cBhvr>
                                      <p:to>
                                        <p:strVal val="visible"/>
                                      </p:to>
                                    </p:set>
                                    <p:animEffect transition="in" filter="fade">
                                      <p:cBhvr>
                                        <p:cTn id="14" dur="1000"/>
                                        <p:tgtEl>
                                          <p:spTgt spid="15">
                                            <p:graphicEl>
                                              <a:dgm id="{6453487C-0FAF-4B32-BD10-ECD1ABD7E947}"/>
                                            </p:graphicEl>
                                          </p:spTgt>
                                        </p:tgtEl>
                                      </p:cBhvr>
                                    </p:animEffect>
                                    <p:anim calcmode="lin" valueType="num">
                                      <p:cBhvr>
                                        <p:cTn id="15" dur="1000" fill="hold"/>
                                        <p:tgtEl>
                                          <p:spTgt spid="15">
                                            <p:graphicEl>
                                              <a:dgm id="{6453487C-0FAF-4B32-BD10-ECD1ABD7E947}"/>
                                            </p:graphicEl>
                                          </p:spTgt>
                                        </p:tgtEl>
                                        <p:attrNameLst>
                                          <p:attrName>ppt_x</p:attrName>
                                        </p:attrNameLst>
                                      </p:cBhvr>
                                      <p:tavLst>
                                        <p:tav tm="0">
                                          <p:val>
                                            <p:strVal val="#ppt_x"/>
                                          </p:val>
                                        </p:tav>
                                        <p:tav tm="100000">
                                          <p:val>
                                            <p:strVal val="#ppt_x"/>
                                          </p:val>
                                        </p:tav>
                                      </p:tavLst>
                                    </p:anim>
                                    <p:anim calcmode="lin" valueType="num">
                                      <p:cBhvr>
                                        <p:cTn id="16" dur="1000" fill="hold"/>
                                        <p:tgtEl>
                                          <p:spTgt spid="15">
                                            <p:graphicEl>
                                              <a:dgm id="{6453487C-0FAF-4B32-BD10-ECD1ABD7E947}"/>
                                            </p:graphic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5">
                                            <p:graphicEl>
                                              <a:dgm id="{45B98A4A-0B6D-4F48-B74E-847DD2F0977C}"/>
                                            </p:graphicEl>
                                          </p:spTgt>
                                        </p:tgtEl>
                                        <p:attrNameLst>
                                          <p:attrName>style.visibility</p:attrName>
                                        </p:attrNameLst>
                                      </p:cBhvr>
                                      <p:to>
                                        <p:strVal val="visible"/>
                                      </p:to>
                                    </p:set>
                                    <p:animEffect transition="in" filter="fade">
                                      <p:cBhvr>
                                        <p:cTn id="19" dur="1000"/>
                                        <p:tgtEl>
                                          <p:spTgt spid="15">
                                            <p:graphicEl>
                                              <a:dgm id="{45B98A4A-0B6D-4F48-B74E-847DD2F0977C}"/>
                                            </p:graphicEl>
                                          </p:spTgt>
                                        </p:tgtEl>
                                      </p:cBhvr>
                                    </p:animEffect>
                                    <p:anim calcmode="lin" valueType="num">
                                      <p:cBhvr>
                                        <p:cTn id="20" dur="1000" fill="hold"/>
                                        <p:tgtEl>
                                          <p:spTgt spid="15">
                                            <p:graphicEl>
                                              <a:dgm id="{45B98A4A-0B6D-4F48-B74E-847DD2F0977C}"/>
                                            </p:graphicEl>
                                          </p:spTgt>
                                        </p:tgtEl>
                                        <p:attrNameLst>
                                          <p:attrName>ppt_x</p:attrName>
                                        </p:attrNameLst>
                                      </p:cBhvr>
                                      <p:tavLst>
                                        <p:tav tm="0">
                                          <p:val>
                                            <p:strVal val="#ppt_x"/>
                                          </p:val>
                                        </p:tav>
                                        <p:tav tm="100000">
                                          <p:val>
                                            <p:strVal val="#ppt_x"/>
                                          </p:val>
                                        </p:tav>
                                      </p:tavLst>
                                    </p:anim>
                                    <p:anim calcmode="lin" valueType="num">
                                      <p:cBhvr>
                                        <p:cTn id="21" dur="1000" fill="hold"/>
                                        <p:tgtEl>
                                          <p:spTgt spid="15">
                                            <p:graphicEl>
                                              <a:dgm id="{45B98A4A-0B6D-4F48-B74E-847DD2F0977C}"/>
                                            </p:graphic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graphicEl>
                                              <a:dgm id="{35F1FABA-4DA8-402B-A11D-DF4245849B69}"/>
                                            </p:graphicEl>
                                          </p:spTgt>
                                        </p:tgtEl>
                                        <p:attrNameLst>
                                          <p:attrName>style.visibility</p:attrName>
                                        </p:attrNameLst>
                                      </p:cBhvr>
                                      <p:to>
                                        <p:strVal val="visible"/>
                                      </p:to>
                                    </p:set>
                                    <p:animEffect transition="in" filter="fade">
                                      <p:cBhvr>
                                        <p:cTn id="26" dur="1000"/>
                                        <p:tgtEl>
                                          <p:spTgt spid="15">
                                            <p:graphicEl>
                                              <a:dgm id="{35F1FABA-4DA8-402B-A11D-DF4245849B69}"/>
                                            </p:graphicEl>
                                          </p:spTgt>
                                        </p:tgtEl>
                                      </p:cBhvr>
                                    </p:animEffect>
                                    <p:anim calcmode="lin" valueType="num">
                                      <p:cBhvr>
                                        <p:cTn id="27" dur="1000" fill="hold"/>
                                        <p:tgtEl>
                                          <p:spTgt spid="15">
                                            <p:graphicEl>
                                              <a:dgm id="{35F1FABA-4DA8-402B-A11D-DF4245849B69}"/>
                                            </p:graphicEl>
                                          </p:spTgt>
                                        </p:tgtEl>
                                        <p:attrNameLst>
                                          <p:attrName>ppt_x</p:attrName>
                                        </p:attrNameLst>
                                      </p:cBhvr>
                                      <p:tavLst>
                                        <p:tav tm="0">
                                          <p:val>
                                            <p:strVal val="#ppt_x"/>
                                          </p:val>
                                        </p:tav>
                                        <p:tav tm="100000">
                                          <p:val>
                                            <p:strVal val="#ppt_x"/>
                                          </p:val>
                                        </p:tav>
                                      </p:tavLst>
                                    </p:anim>
                                    <p:anim calcmode="lin" valueType="num">
                                      <p:cBhvr>
                                        <p:cTn id="28" dur="1000" fill="hold"/>
                                        <p:tgtEl>
                                          <p:spTgt spid="15">
                                            <p:graphicEl>
                                              <a:dgm id="{35F1FABA-4DA8-402B-A11D-DF4245849B69}"/>
                                            </p:graphic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graphicEl>
                                              <a:dgm id="{BD58ED50-4D23-4BC6-9E32-1D34C79EE57B}"/>
                                            </p:graphicEl>
                                          </p:spTgt>
                                        </p:tgtEl>
                                        <p:attrNameLst>
                                          <p:attrName>style.visibility</p:attrName>
                                        </p:attrNameLst>
                                      </p:cBhvr>
                                      <p:to>
                                        <p:strVal val="visible"/>
                                      </p:to>
                                    </p:set>
                                    <p:animEffect transition="in" filter="fade">
                                      <p:cBhvr>
                                        <p:cTn id="31" dur="1000"/>
                                        <p:tgtEl>
                                          <p:spTgt spid="15">
                                            <p:graphicEl>
                                              <a:dgm id="{BD58ED50-4D23-4BC6-9E32-1D34C79EE57B}"/>
                                            </p:graphicEl>
                                          </p:spTgt>
                                        </p:tgtEl>
                                      </p:cBhvr>
                                    </p:animEffect>
                                    <p:anim calcmode="lin" valueType="num">
                                      <p:cBhvr>
                                        <p:cTn id="32" dur="1000" fill="hold"/>
                                        <p:tgtEl>
                                          <p:spTgt spid="15">
                                            <p:graphicEl>
                                              <a:dgm id="{BD58ED50-4D23-4BC6-9E32-1D34C79EE57B}"/>
                                            </p:graphicEl>
                                          </p:spTgt>
                                        </p:tgtEl>
                                        <p:attrNameLst>
                                          <p:attrName>ppt_x</p:attrName>
                                        </p:attrNameLst>
                                      </p:cBhvr>
                                      <p:tavLst>
                                        <p:tav tm="0">
                                          <p:val>
                                            <p:strVal val="#ppt_x"/>
                                          </p:val>
                                        </p:tav>
                                        <p:tav tm="100000">
                                          <p:val>
                                            <p:strVal val="#ppt_x"/>
                                          </p:val>
                                        </p:tav>
                                      </p:tavLst>
                                    </p:anim>
                                    <p:anim calcmode="lin" valueType="num">
                                      <p:cBhvr>
                                        <p:cTn id="33" dur="1000" fill="hold"/>
                                        <p:tgtEl>
                                          <p:spTgt spid="15">
                                            <p:graphicEl>
                                              <a:dgm id="{BD58ED50-4D23-4BC6-9E32-1D34C79EE57B}"/>
                                            </p:graphic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5">
                                            <p:graphicEl>
                                              <a:dgm id="{2A81AC24-19E8-4B05-BE18-7F7DC22883F5}"/>
                                            </p:graphicEl>
                                          </p:spTgt>
                                        </p:tgtEl>
                                        <p:attrNameLst>
                                          <p:attrName>style.visibility</p:attrName>
                                        </p:attrNameLst>
                                      </p:cBhvr>
                                      <p:to>
                                        <p:strVal val="visible"/>
                                      </p:to>
                                    </p:set>
                                    <p:animEffect transition="in" filter="fade">
                                      <p:cBhvr>
                                        <p:cTn id="38" dur="1000"/>
                                        <p:tgtEl>
                                          <p:spTgt spid="15">
                                            <p:graphicEl>
                                              <a:dgm id="{2A81AC24-19E8-4B05-BE18-7F7DC22883F5}"/>
                                            </p:graphicEl>
                                          </p:spTgt>
                                        </p:tgtEl>
                                      </p:cBhvr>
                                    </p:animEffect>
                                    <p:anim calcmode="lin" valueType="num">
                                      <p:cBhvr>
                                        <p:cTn id="39" dur="1000" fill="hold"/>
                                        <p:tgtEl>
                                          <p:spTgt spid="15">
                                            <p:graphicEl>
                                              <a:dgm id="{2A81AC24-19E8-4B05-BE18-7F7DC22883F5}"/>
                                            </p:graphicEl>
                                          </p:spTgt>
                                        </p:tgtEl>
                                        <p:attrNameLst>
                                          <p:attrName>ppt_x</p:attrName>
                                        </p:attrNameLst>
                                      </p:cBhvr>
                                      <p:tavLst>
                                        <p:tav tm="0">
                                          <p:val>
                                            <p:strVal val="#ppt_x"/>
                                          </p:val>
                                        </p:tav>
                                        <p:tav tm="100000">
                                          <p:val>
                                            <p:strVal val="#ppt_x"/>
                                          </p:val>
                                        </p:tav>
                                      </p:tavLst>
                                    </p:anim>
                                    <p:anim calcmode="lin" valueType="num">
                                      <p:cBhvr>
                                        <p:cTn id="40" dur="1000" fill="hold"/>
                                        <p:tgtEl>
                                          <p:spTgt spid="15">
                                            <p:graphicEl>
                                              <a:dgm id="{2A81AC24-19E8-4B05-BE18-7F7DC22883F5}"/>
                                            </p:graphic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5">
                                            <p:graphicEl>
                                              <a:dgm id="{7210391E-D0BA-4B05-BC9D-4C5F7A7038B2}"/>
                                            </p:graphicEl>
                                          </p:spTgt>
                                        </p:tgtEl>
                                        <p:attrNameLst>
                                          <p:attrName>style.visibility</p:attrName>
                                        </p:attrNameLst>
                                      </p:cBhvr>
                                      <p:to>
                                        <p:strVal val="visible"/>
                                      </p:to>
                                    </p:set>
                                    <p:animEffect transition="in" filter="fade">
                                      <p:cBhvr>
                                        <p:cTn id="43" dur="1000"/>
                                        <p:tgtEl>
                                          <p:spTgt spid="15">
                                            <p:graphicEl>
                                              <a:dgm id="{7210391E-D0BA-4B05-BC9D-4C5F7A7038B2}"/>
                                            </p:graphicEl>
                                          </p:spTgt>
                                        </p:tgtEl>
                                      </p:cBhvr>
                                    </p:animEffect>
                                    <p:anim calcmode="lin" valueType="num">
                                      <p:cBhvr>
                                        <p:cTn id="44" dur="1000" fill="hold"/>
                                        <p:tgtEl>
                                          <p:spTgt spid="15">
                                            <p:graphicEl>
                                              <a:dgm id="{7210391E-D0BA-4B05-BC9D-4C5F7A7038B2}"/>
                                            </p:graphicEl>
                                          </p:spTgt>
                                        </p:tgtEl>
                                        <p:attrNameLst>
                                          <p:attrName>ppt_x</p:attrName>
                                        </p:attrNameLst>
                                      </p:cBhvr>
                                      <p:tavLst>
                                        <p:tav tm="0">
                                          <p:val>
                                            <p:strVal val="#ppt_x"/>
                                          </p:val>
                                        </p:tav>
                                        <p:tav tm="100000">
                                          <p:val>
                                            <p:strVal val="#ppt_x"/>
                                          </p:val>
                                        </p:tav>
                                      </p:tavLst>
                                    </p:anim>
                                    <p:anim calcmode="lin" valueType="num">
                                      <p:cBhvr>
                                        <p:cTn id="45" dur="1000" fill="hold"/>
                                        <p:tgtEl>
                                          <p:spTgt spid="15">
                                            <p:graphicEl>
                                              <a:dgm id="{7210391E-D0BA-4B05-BC9D-4C5F7A7038B2}"/>
                                            </p:graphicEl>
                                          </p:spTgt>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15">
                                            <p:graphicEl>
                                              <a:dgm id="{ECDF50E7-CCAC-456E-B9F0-5ABD526BF572}"/>
                                            </p:graphicEl>
                                          </p:spTgt>
                                        </p:tgtEl>
                                        <p:attrNameLst>
                                          <p:attrName>style.visibility</p:attrName>
                                        </p:attrNameLst>
                                      </p:cBhvr>
                                      <p:to>
                                        <p:strVal val="visible"/>
                                      </p:to>
                                    </p:set>
                                    <p:animEffect transition="in" filter="fade">
                                      <p:cBhvr>
                                        <p:cTn id="50" dur="1000"/>
                                        <p:tgtEl>
                                          <p:spTgt spid="15">
                                            <p:graphicEl>
                                              <a:dgm id="{ECDF50E7-CCAC-456E-B9F0-5ABD526BF572}"/>
                                            </p:graphicEl>
                                          </p:spTgt>
                                        </p:tgtEl>
                                      </p:cBhvr>
                                    </p:animEffect>
                                    <p:anim calcmode="lin" valueType="num">
                                      <p:cBhvr>
                                        <p:cTn id="51" dur="1000" fill="hold"/>
                                        <p:tgtEl>
                                          <p:spTgt spid="15">
                                            <p:graphicEl>
                                              <a:dgm id="{ECDF50E7-CCAC-456E-B9F0-5ABD526BF572}"/>
                                            </p:graphicEl>
                                          </p:spTgt>
                                        </p:tgtEl>
                                        <p:attrNameLst>
                                          <p:attrName>ppt_x</p:attrName>
                                        </p:attrNameLst>
                                      </p:cBhvr>
                                      <p:tavLst>
                                        <p:tav tm="0">
                                          <p:val>
                                            <p:strVal val="#ppt_x"/>
                                          </p:val>
                                        </p:tav>
                                        <p:tav tm="100000">
                                          <p:val>
                                            <p:strVal val="#ppt_x"/>
                                          </p:val>
                                        </p:tav>
                                      </p:tavLst>
                                    </p:anim>
                                    <p:anim calcmode="lin" valueType="num">
                                      <p:cBhvr>
                                        <p:cTn id="52" dur="1000" fill="hold"/>
                                        <p:tgtEl>
                                          <p:spTgt spid="15">
                                            <p:graphicEl>
                                              <a:dgm id="{ECDF50E7-CCAC-456E-B9F0-5ABD526BF572}"/>
                                            </p:graphicEl>
                                          </p:spTgt>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
                                            <p:graphicEl>
                                              <a:dgm id="{379E2B2E-9626-44E6-AF13-BBAEBF27DC1D}"/>
                                            </p:graphicEl>
                                          </p:spTgt>
                                        </p:tgtEl>
                                        <p:attrNameLst>
                                          <p:attrName>style.visibility</p:attrName>
                                        </p:attrNameLst>
                                      </p:cBhvr>
                                      <p:to>
                                        <p:strVal val="visible"/>
                                      </p:to>
                                    </p:set>
                                    <p:animEffect transition="in" filter="fade">
                                      <p:cBhvr>
                                        <p:cTn id="55" dur="1000"/>
                                        <p:tgtEl>
                                          <p:spTgt spid="15">
                                            <p:graphicEl>
                                              <a:dgm id="{379E2B2E-9626-44E6-AF13-BBAEBF27DC1D}"/>
                                            </p:graphicEl>
                                          </p:spTgt>
                                        </p:tgtEl>
                                      </p:cBhvr>
                                    </p:animEffect>
                                    <p:anim calcmode="lin" valueType="num">
                                      <p:cBhvr>
                                        <p:cTn id="56" dur="1000" fill="hold"/>
                                        <p:tgtEl>
                                          <p:spTgt spid="15">
                                            <p:graphicEl>
                                              <a:dgm id="{379E2B2E-9626-44E6-AF13-BBAEBF27DC1D}"/>
                                            </p:graphicEl>
                                          </p:spTgt>
                                        </p:tgtEl>
                                        <p:attrNameLst>
                                          <p:attrName>ppt_x</p:attrName>
                                        </p:attrNameLst>
                                      </p:cBhvr>
                                      <p:tavLst>
                                        <p:tav tm="0">
                                          <p:val>
                                            <p:strVal val="#ppt_x"/>
                                          </p:val>
                                        </p:tav>
                                        <p:tav tm="100000">
                                          <p:val>
                                            <p:strVal val="#ppt_x"/>
                                          </p:val>
                                        </p:tav>
                                      </p:tavLst>
                                    </p:anim>
                                    <p:anim calcmode="lin" valueType="num">
                                      <p:cBhvr>
                                        <p:cTn id="57" dur="1000" fill="hold"/>
                                        <p:tgtEl>
                                          <p:spTgt spid="15">
                                            <p:graphicEl>
                                              <a:dgm id="{379E2B2E-9626-44E6-AF13-BBAEBF27DC1D}"/>
                                            </p:graphicEl>
                                          </p:spTgt>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15">
                                            <p:graphicEl>
                                              <a:dgm id="{0DB85963-05E1-4BEC-A86D-23D37A89EA1A}"/>
                                            </p:graphicEl>
                                          </p:spTgt>
                                        </p:tgtEl>
                                        <p:attrNameLst>
                                          <p:attrName>style.visibility</p:attrName>
                                        </p:attrNameLst>
                                      </p:cBhvr>
                                      <p:to>
                                        <p:strVal val="visible"/>
                                      </p:to>
                                    </p:set>
                                    <p:animEffect transition="in" filter="fade">
                                      <p:cBhvr>
                                        <p:cTn id="62" dur="1000"/>
                                        <p:tgtEl>
                                          <p:spTgt spid="15">
                                            <p:graphicEl>
                                              <a:dgm id="{0DB85963-05E1-4BEC-A86D-23D37A89EA1A}"/>
                                            </p:graphicEl>
                                          </p:spTgt>
                                        </p:tgtEl>
                                      </p:cBhvr>
                                    </p:animEffect>
                                    <p:anim calcmode="lin" valueType="num">
                                      <p:cBhvr>
                                        <p:cTn id="63" dur="1000" fill="hold"/>
                                        <p:tgtEl>
                                          <p:spTgt spid="15">
                                            <p:graphicEl>
                                              <a:dgm id="{0DB85963-05E1-4BEC-A86D-23D37A89EA1A}"/>
                                            </p:graphicEl>
                                          </p:spTgt>
                                        </p:tgtEl>
                                        <p:attrNameLst>
                                          <p:attrName>ppt_x</p:attrName>
                                        </p:attrNameLst>
                                      </p:cBhvr>
                                      <p:tavLst>
                                        <p:tav tm="0">
                                          <p:val>
                                            <p:strVal val="#ppt_x"/>
                                          </p:val>
                                        </p:tav>
                                        <p:tav tm="100000">
                                          <p:val>
                                            <p:strVal val="#ppt_x"/>
                                          </p:val>
                                        </p:tav>
                                      </p:tavLst>
                                    </p:anim>
                                    <p:anim calcmode="lin" valueType="num">
                                      <p:cBhvr>
                                        <p:cTn id="64" dur="1000" fill="hold"/>
                                        <p:tgtEl>
                                          <p:spTgt spid="15">
                                            <p:graphicEl>
                                              <a:dgm id="{0DB85963-05E1-4BEC-A86D-23D37A89EA1A}"/>
                                            </p:graphicEl>
                                          </p:spTgt>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15">
                                            <p:graphicEl>
                                              <a:dgm id="{81922897-FF90-4EFE-BA12-6BCDCF62FBC8}"/>
                                            </p:graphicEl>
                                          </p:spTgt>
                                        </p:tgtEl>
                                        <p:attrNameLst>
                                          <p:attrName>style.visibility</p:attrName>
                                        </p:attrNameLst>
                                      </p:cBhvr>
                                      <p:to>
                                        <p:strVal val="visible"/>
                                      </p:to>
                                    </p:set>
                                    <p:animEffect transition="in" filter="fade">
                                      <p:cBhvr>
                                        <p:cTn id="67" dur="1000"/>
                                        <p:tgtEl>
                                          <p:spTgt spid="15">
                                            <p:graphicEl>
                                              <a:dgm id="{81922897-FF90-4EFE-BA12-6BCDCF62FBC8}"/>
                                            </p:graphicEl>
                                          </p:spTgt>
                                        </p:tgtEl>
                                      </p:cBhvr>
                                    </p:animEffect>
                                    <p:anim calcmode="lin" valueType="num">
                                      <p:cBhvr>
                                        <p:cTn id="68" dur="1000" fill="hold"/>
                                        <p:tgtEl>
                                          <p:spTgt spid="15">
                                            <p:graphicEl>
                                              <a:dgm id="{81922897-FF90-4EFE-BA12-6BCDCF62FBC8}"/>
                                            </p:graphicEl>
                                          </p:spTgt>
                                        </p:tgtEl>
                                        <p:attrNameLst>
                                          <p:attrName>ppt_x</p:attrName>
                                        </p:attrNameLst>
                                      </p:cBhvr>
                                      <p:tavLst>
                                        <p:tav tm="0">
                                          <p:val>
                                            <p:strVal val="#ppt_x"/>
                                          </p:val>
                                        </p:tav>
                                        <p:tav tm="100000">
                                          <p:val>
                                            <p:strVal val="#ppt_x"/>
                                          </p:val>
                                        </p:tav>
                                      </p:tavLst>
                                    </p:anim>
                                    <p:anim calcmode="lin" valueType="num">
                                      <p:cBhvr>
                                        <p:cTn id="69" dur="1000" fill="hold"/>
                                        <p:tgtEl>
                                          <p:spTgt spid="15">
                                            <p:graphicEl>
                                              <a:dgm id="{81922897-FF90-4EFE-BA12-6BCDCF62FBC8}"/>
                                            </p:graphic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5">
                                            <p:graphicEl>
                                              <a:dgm id="{9AE03B5F-E219-44EB-8852-1481FA39A4B8}"/>
                                            </p:graphicEl>
                                          </p:spTgt>
                                        </p:tgtEl>
                                        <p:attrNameLst>
                                          <p:attrName>style.visibility</p:attrName>
                                        </p:attrNameLst>
                                      </p:cBhvr>
                                      <p:to>
                                        <p:strVal val="visible"/>
                                      </p:to>
                                    </p:set>
                                    <p:animEffect transition="in" filter="fade">
                                      <p:cBhvr>
                                        <p:cTn id="74" dur="1000"/>
                                        <p:tgtEl>
                                          <p:spTgt spid="15">
                                            <p:graphicEl>
                                              <a:dgm id="{9AE03B5F-E219-44EB-8852-1481FA39A4B8}"/>
                                            </p:graphicEl>
                                          </p:spTgt>
                                        </p:tgtEl>
                                      </p:cBhvr>
                                    </p:animEffect>
                                    <p:anim calcmode="lin" valueType="num">
                                      <p:cBhvr>
                                        <p:cTn id="75" dur="1000" fill="hold"/>
                                        <p:tgtEl>
                                          <p:spTgt spid="15">
                                            <p:graphicEl>
                                              <a:dgm id="{9AE03B5F-E219-44EB-8852-1481FA39A4B8}"/>
                                            </p:graphicEl>
                                          </p:spTgt>
                                        </p:tgtEl>
                                        <p:attrNameLst>
                                          <p:attrName>ppt_x</p:attrName>
                                        </p:attrNameLst>
                                      </p:cBhvr>
                                      <p:tavLst>
                                        <p:tav tm="0">
                                          <p:val>
                                            <p:strVal val="#ppt_x"/>
                                          </p:val>
                                        </p:tav>
                                        <p:tav tm="100000">
                                          <p:val>
                                            <p:strVal val="#ppt_x"/>
                                          </p:val>
                                        </p:tav>
                                      </p:tavLst>
                                    </p:anim>
                                    <p:anim calcmode="lin" valueType="num">
                                      <p:cBhvr>
                                        <p:cTn id="76" dur="1000" fill="hold"/>
                                        <p:tgtEl>
                                          <p:spTgt spid="15">
                                            <p:graphicEl>
                                              <a:dgm id="{9AE03B5F-E219-44EB-8852-1481FA39A4B8}"/>
                                            </p:graphicEl>
                                          </p:spTgt>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15">
                                            <p:graphicEl>
                                              <a:dgm id="{81DAE338-0459-41E0-8F32-4D9341A91329}"/>
                                            </p:graphicEl>
                                          </p:spTgt>
                                        </p:tgtEl>
                                        <p:attrNameLst>
                                          <p:attrName>style.visibility</p:attrName>
                                        </p:attrNameLst>
                                      </p:cBhvr>
                                      <p:to>
                                        <p:strVal val="visible"/>
                                      </p:to>
                                    </p:set>
                                    <p:animEffect transition="in" filter="fade">
                                      <p:cBhvr>
                                        <p:cTn id="79" dur="1000"/>
                                        <p:tgtEl>
                                          <p:spTgt spid="15">
                                            <p:graphicEl>
                                              <a:dgm id="{81DAE338-0459-41E0-8F32-4D9341A91329}"/>
                                            </p:graphicEl>
                                          </p:spTgt>
                                        </p:tgtEl>
                                      </p:cBhvr>
                                    </p:animEffect>
                                    <p:anim calcmode="lin" valueType="num">
                                      <p:cBhvr>
                                        <p:cTn id="80" dur="1000" fill="hold"/>
                                        <p:tgtEl>
                                          <p:spTgt spid="15">
                                            <p:graphicEl>
                                              <a:dgm id="{81DAE338-0459-41E0-8F32-4D9341A91329}"/>
                                            </p:graphicEl>
                                          </p:spTgt>
                                        </p:tgtEl>
                                        <p:attrNameLst>
                                          <p:attrName>ppt_x</p:attrName>
                                        </p:attrNameLst>
                                      </p:cBhvr>
                                      <p:tavLst>
                                        <p:tav tm="0">
                                          <p:val>
                                            <p:strVal val="#ppt_x"/>
                                          </p:val>
                                        </p:tav>
                                        <p:tav tm="100000">
                                          <p:val>
                                            <p:strVal val="#ppt_x"/>
                                          </p:val>
                                        </p:tav>
                                      </p:tavLst>
                                    </p:anim>
                                    <p:anim calcmode="lin" valueType="num">
                                      <p:cBhvr>
                                        <p:cTn id="81" dur="1000" fill="hold"/>
                                        <p:tgtEl>
                                          <p:spTgt spid="15">
                                            <p:graphicEl>
                                              <a:dgm id="{81DAE338-0459-41E0-8F32-4D9341A91329}"/>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Sub>
          <a:bldDgm bld="one"/>
        </p:bldSub>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6260268" y="267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a:t>Extracción de características usando HOG </a:t>
            </a:r>
            <a:endParaRPr lang="es-EC" sz="2000" dirty="0"/>
          </a:p>
        </p:txBody>
      </p:sp>
      <p:grpSp>
        <p:nvGrpSpPr>
          <p:cNvPr id="21" name="Group 40"/>
          <p:cNvGrpSpPr>
            <a:grpSpLocks/>
          </p:cNvGrpSpPr>
          <p:nvPr/>
        </p:nvGrpSpPr>
        <p:grpSpPr bwMode="auto">
          <a:xfrm>
            <a:off x="12031" y="134099"/>
            <a:ext cx="9488430" cy="669605"/>
            <a:chOff x="326437" y="5925342"/>
            <a:chExt cx="6736194" cy="603680"/>
          </a:xfrm>
        </p:grpSpPr>
        <p:sp>
          <p:nvSpPr>
            <p:cNvPr id="22"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3"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24" name="Pentagon 46"/>
            <p:cNvSpPr/>
            <p:nvPr/>
          </p:nvSpPr>
          <p:spPr>
            <a:xfrm>
              <a:off x="2420953" y="5928518"/>
              <a:ext cx="2089021"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Reconocimiento de señales                      de tr</a:t>
              </a:r>
              <a:r>
                <a:rPr lang="es-ES_tradnl" sz="1200" dirty="0" smtClean="0">
                  <a:solidFill>
                    <a:schemeClr val="bg1"/>
                  </a:solidFill>
                </a:rPr>
                <a:t>ánsito                                    regulatorias del Ecuador </a:t>
              </a:r>
              <a:endParaRPr lang="en-US" sz="1200" dirty="0">
                <a:solidFill>
                  <a:schemeClr val="bg1"/>
                </a:solidFill>
              </a:endParaRPr>
            </a:p>
          </p:txBody>
        </p:sp>
        <p:sp>
          <p:nvSpPr>
            <p:cNvPr id="25"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33"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graphicFrame>
        <p:nvGraphicFramePr>
          <p:cNvPr id="34" name="Diagrama 33"/>
          <p:cNvGraphicFramePr/>
          <p:nvPr>
            <p:extLst>
              <p:ext uri="{D42A27DB-BD31-4B8C-83A1-F6EECF244321}">
                <p14:modId xmlns:p14="http://schemas.microsoft.com/office/powerpoint/2010/main" val="1896870037"/>
              </p:ext>
            </p:extLst>
          </p:nvPr>
        </p:nvGraphicFramePr>
        <p:xfrm>
          <a:off x="2069883" y="2099256"/>
          <a:ext cx="8128000" cy="33693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22</a:t>
            </a:r>
            <a:endParaRPr lang="es-ES" dirty="0">
              <a:solidFill>
                <a:srgbClr val="888888"/>
              </a:solidFill>
            </a:endParaRPr>
          </a:p>
        </p:txBody>
      </p:sp>
    </p:spTree>
    <p:extLst>
      <p:ext uri="{BB962C8B-B14F-4D97-AF65-F5344CB8AC3E}">
        <p14:creationId xmlns:p14="http://schemas.microsoft.com/office/powerpoint/2010/main" val="22361926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6260268" y="267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dirty="0"/>
              <a:t>Cálculo del gradiente </a:t>
            </a:r>
            <a:endParaRPr lang="es-ES" sz="2000" dirty="0"/>
          </a:p>
        </p:txBody>
      </p:sp>
      <p:grpSp>
        <p:nvGrpSpPr>
          <p:cNvPr id="16" name="Group 40"/>
          <p:cNvGrpSpPr>
            <a:grpSpLocks/>
          </p:cNvGrpSpPr>
          <p:nvPr/>
        </p:nvGrpSpPr>
        <p:grpSpPr bwMode="auto">
          <a:xfrm>
            <a:off x="12031" y="134099"/>
            <a:ext cx="9488430" cy="669605"/>
            <a:chOff x="326437" y="5925342"/>
            <a:chExt cx="6736194" cy="603680"/>
          </a:xfrm>
        </p:grpSpPr>
        <p:sp>
          <p:nvSpPr>
            <p:cNvPr id="20"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1"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22" name="Pentagon 46"/>
            <p:cNvSpPr/>
            <p:nvPr/>
          </p:nvSpPr>
          <p:spPr>
            <a:xfrm>
              <a:off x="2420953" y="5928518"/>
              <a:ext cx="2089021"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Reconocimiento de señales                      de tr</a:t>
              </a:r>
              <a:r>
                <a:rPr lang="es-ES_tradnl" sz="1200" dirty="0" smtClean="0">
                  <a:solidFill>
                    <a:schemeClr val="bg1"/>
                  </a:solidFill>
                </a:rPr>
                <a:t>ánsito                                    regulatorias del Ecuador </a:t>
              </a:r>
              <a:endParaRPr lang="en-US" sz="1200" dirty="0">
                <a:solidFill>
                  <a:schemeClr val="bg1"/>
                </a:solidFill>
              </a:endParaRPr>
            </a:p>
          </p:txBody>
        </p:sp>
        <p:sp>
          <p:nvSpPr>
            <p:cNvPr id="23"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24"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pic>
        <p:nvPicPr>
          <p:cNvPr id="25" name="Imagen 24"/>
          <p:cNvPicPr/>
          <p:nvPr/>
        </p:nvPicPr>
        <p:blipFill>
          <a:blip r:embed="rId4"/>
          <a:stretch>
            <a:fillRect/>
          </a:stretch>
        </p:blipFill>
        <p:spPr>
          <a:xfrm>
            <a:off x="162727" y="2378404"/>
            <a:ext cx="5751211" cy="3665935"/>
          </a:xfrm>
          <a:prstGeom prst="rect">
            <a:avLst/>
          </a:prstGeom>
        </p:spPr>
      </p:pic>
      <mc:AlternateContent xmlns:mc="http://schemas.openxmlformats.org/markup-compatibility/2006" xmlns:a14="http://schemas.microsoft.com/office/drawing/2010/main">
        <mc:Choice Requires="a14">
          <p:sp>
            <p:nvSpPr>
              <p:cNvPr id="5" name="Rectángulo 4"/>
              <p:cNvSpPr/>
              <p:nvPr/>
            </p:nvSpPr>
            <p:spPr>
              <a:xfrm>
                <a:off x="5664630" y="2378404"/>
                <a:ext cx="6096000" cy="3210046"/>
              </a:xfrm>
              <a:prstGeom prst="rect">
                <a:avLst/>
              </a:prstGeom>
            </p:spPr>
            <p:txBody>
              <a:bodyPr>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a:rPr lang="es-EC" i="1" smtClean="0">
                          <a:latin typeface="Cambria Math" charset="0"/>
                          <a:ea typeface="ＭＳ 明朝" charset="-128"/>
                        </a:rPr>
                        <m:t>𝑑𝑥</m:t>
                      </m:r>
                      <m:r>
                        <a:rPr lang="es-EC" i="1" smtClean="0">
                          <a:latin typeface="Cambria Math" charset="0"/>
                          <a:ea typeface="ＭＳ 明朝" charset="-128"/>
                        </a:rPr>
                        <m:t>=</m:t>
                      </m:r>
                      <m:r>
                        <a:rPr lang="es-EC" i="1" smtClean="0">
                          <a:latin typeface="Cambria Math" charset="0"/>
                          <a:ea typeface="ＭＳ 明朝" charset="-128"/>
                        </a:rPr>
                        <m:t>𝐼</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𝑥</m:t>
                          </m:r>
                          <m:r>
                            <a:rPr lang="es-EC" i="1">
                              <a:effectLst/>
                              <a:latin typeface="Cambria Math" charset="0"/>
                              <a:ea typeface="ＭＳ 明朝" charset="-128"/>
                            </a:rPr>
                            <m:t>+1,</m:t>
                          </m:r>
                          <m:r>
                            <a:rPr lang="es-EC" i="1">
                              <a:effectLst/>
                              <a:latin typeface="Cambria Math" charset="0"/>
                              <a:ea typeface="ＭＳ 明朝" charset="-128"/>
                            </a:rPr>
                            <m:t>𝑦</m:t>
                          </m:r>
                        </m:e>
                      </m:d>
                      <m:r>
                        <a:rPr lang="es-EC" i="1">
                          <a:effectLst/>
                          <a:latin typeface="Cambria Math" charset="0"/>
                          <a:ea typeface="ＭＳ 明朝" charset="-128"/>
                        </a:rPr>
                        <m:t>−</m:t>
                      </m:r>
                      <m:r>
                        <a:rPr lang="es-EC" i="1">
                          <a:effectLst/>
                          <a:latin typeface="Cambria Math" charset="0"/>
                          <a:ea typeface="ＭＳ 明朝" charset="-128"/>
                        </a:rPr>
                        <m:t>𝐼</m:t>
                      </m:r>
                      <m:r>
                        <a:rPr lang="es-EC" i="1">
                          <a:effectLst/>
                          <a:latin typeface="Cambria Math" charset="0"/>
                          <a:ea typeface="ＭＳ 明朝" charset="-128"/>
                        </a:rPr>
                        <m:t>(</m:t>
                      </m:r>
                      <m:r>
                        <a:rPr lang="es-EC" i="1">
                          <a:effectLst/>
                          <a:latin typeface="Cambria Math" charset="0"/>
                          <a:ea typeface="ＭＳ 明朝" charset="-128"/>
                        </a:rPr>
                        <m:t>𝑥</m:t>
                      </m:r>
                      <m:r>
                        <a:rPr lang="es-EC" i="1">
                          <a:effectLst/>
                          <a:latin typeface="Cambria Math" charset="0"/>
                          <a:ea typeface="ＭＳ 明朝" charset="-128"/>
                        </a:rPr>
                        <m:t>−1,</m:t>
                      </m:r>
                      <m:r>
                        <a:rPr lang="es-EC" i="1">
                          <a:effectLst/>
                          <a:latin typeface="Cambria Math" charset="0"/>
                          <a:ea typeface="ＭＳ 明朝" charset="-128"/>
                        </a:rPr>
                        <m:t>𝑦</m:t>
                      </m:r>
                      <m:r>
                        <a:rPr lang="es-EC" i="1">
                          <a:effectLst/>
                          <a:latin typeface="Cambria Math" charset="0"/>
                          <a:ea typeface="ＭＳ 明朝" charset="-128"/>
                        </a:rPr>
                        <m:t>)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3</m:t>
                          </m:r>
                        </m:e>
                      </m:d>
                      <m:r>
                        <a:rPr lang="es-EC" i="1">
                          <a:effectLst/>
                          <a:latin typeface="Cambria Math" charset="0"/>
                          <a:ea typeface="ＭＳ 明朝" charset="-128"/>
                        </a:rPr>
                        <m:t>  </m:t>
                      </m:r>
                    </m:oMath>
                  </m:oMathPara>
                </a14:m>
                <a:endParaRPr lang="es-EC" dirty="0">
                  <a:effectLst/>
                  <a:latin typeface="Times New Roman" charset="0"/>
                  <a:ea typeface="ＭＳ 明朝" charset="-128"/>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s-EC" i="1">
                          <a:effectLst/>
                          <a:latin typeface="Cambria Math" charset="0"/>
                          <a:ea typeface="ＭＳ 明朝" charset="-128"/>
                        </a:rPr>
                        <m:t>𝑑𝑦</m:t>
                      </m:r>
                      <m:r>
                        <a:rPr lang="es-EC" i="1">
                          <a:effectLst/>
                          <a:latin typeface="Cambria Math" charset="0"/>
                          <a:ea typeface="ＭＳ 明朝" charset="-128"/>
                        </a:rPr>
                        <m:t>=</m:t>
                      </m:r>
                      <m:r>
                        <a:rPr lang="es-EC" i="1">
                          <a:effectLst/>
                          <a:latin typeface="Cambria Math" charset="0"/>
                          <a:ea typeface="ＭＳ 明朝" charset="-128"/>
                        </a:rPr>
                        <m:t>𝐼</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𝑥</m:t>
                          </m:r>
                          <m:r>
                            <a:rPr lang="es-EC" i="1">
                              <a:effectLst/>
                              <a:latin typeface="Cambria Math" charset="0"/>
                              <a:ea typeface="ＭＳ 明朝" charset="-128"/>
                            </a:rPr>
                            <m:t>,</m:t>
                          </m:r>
                          <m:r>
                            <a:rPr lang="es-EC" i="1">
                              <a:effectLst/>
                              <a:latin typeface="Cambria Math" charset="0"/>
                              <a:ea typeface="ＭＳ 明朝" charset="-128"/>
                            </a:rPr>
                            <m:t>𝑦</m:t>
                          </m:r>
                          <m:r>
                            <a:rPr lang="es-EC" i="1">
                              <a:effectLst/>
                              <a:latin typeface="Cambria Math" charset="0"/>
                              <a:ea typeface="ＭＳ 明朝" charset="-128"/>
                            </a:rPr>
                            <m:t>+1</m:t>
                          </m:r>
                        </m:e>
                      </m:d>
                      <m:r>
                        <a:rPr lang="es-EC" i="1">
                          <a:effectLst/>
                          <a:latin typeface="Cambria Math" charset="0"/>
                          <a:ea typeface="ＭＳ 明朝" charset="-128"/>
                        </a:rPr>
                        <m:t>−</m:t>
                      </m:r>
                      <m:r>
                        <a:rPr lang="es-EC" i="1">
                          <a:effectLst/>
                          <a:latin typeface="Cambria Math" charset="0"/>
                          <a:ea typeface="ＭＳ 明朝" charset="-128"/>
                        </a:rPr>
                        <m:t>𝐼</m:t>
                      </m:r>
                      <m:r>
                        <a:rPr lang="es-EC" i="1">
                          <a:effectLst/>
                          <a:latin typeface="Cambria Math" charset="0"/>
                          <a:ea typeface="ＭＳ 明朝" charset="-128"/>
                        </a:rPr>
                        <m:t>(</m:t>
                      </m:r>
                      <m:r>
                        <a:rPr lang="es-EC" i="1">
                          <a:effectLst/>
                          <a:latin typeface="Cambria Math" charset="0"/>
                          <a:ea typeface="ＭＳ 明朝" charset="-128"/>
                        </a:rPr>
                        <m:t>𝑥</m:t>
                      </m:r>
                      <m:r>
                        <a:rPr lang="es-EC" i="1">
                          <a:effectLst/>
                          <a:latin typeface="Cambria Math" charset="0"/>
                          <a:ea typeface="ＭＳ 明朝" charset="-128"/>
                        </a:rPr>
                        <m:t>,</m:t>
                      </m:r>
                      <m:r>
                        <a:rPr lang="es-EC" i="1">
                          <a:effectLst/>
                          <a:latin typeface="Cambria Math" charset="0"/>
                          <a:ea typeface="ＭＳ 明朝" charset="-128"/>
                        </a:rPr>
                        <m:t>𝑦</m:t>
                      </m:r>
                      <m:r>
                        <a:rPr lang="es-EC" i="1">
                          <a:effectLst/>
                          <a:latin typeface="Cambria Math" charset="0"/>
                          <a:ea typeface="ＭＳ 明朝" charset="-128"/>
                        </a:rPr>
                        <m:t>−1)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4</m:t>
                          </m:r>
                        </m:e>
                      </m:d>
                      <m:r>
                        <a:rPr lang="es-EC" i="1">
                          <a:effectLst/>
                          <a:latin typeface="Cambria Math" charset="0"/>
                          <a:ea typeface="ＭＳ 明朝" charset="-128"/>
                        </a:rPr>
                        <m:t>  </m:t>
                      </m:r>
                    </m:oMath>
                  </m:oMathPara>
                </a14:m>
                <a:endParaRPr lang="es-EC" dirty="0">
                  <a:effectLst/>
                  <a:latin typeface="Times New Roman" charset="0"/>
                  <a:ea typeface="ＭＳ 明朝" charset="-128"/>
                </a:endParaRPr>
              </a:p>
              <a:p>
                <a:pPr indent="144145" algn="just">
                  <a:lnSpc>
                    <a:spcPct val="150000"/>
                  </a:lnSpc>
                  <a:spcAft>
                    <a:spcPts val="1200"/>
                  </a:spcAft>
                </a:pPr>
                <a:r>
                  <a:rPr lang="es-EC" dirty="0">
                    <a:effectLst/>
                    <a:latin typeface="Times New Roman" charset="0"/>
                    <a:ea typeface="ＭＳ 明朝" charset="-128"/>
                  </a:rPr>
                  <a:t>Se obtiene la magnitud </a:t>
                </a:r>
                <a:r>
                  <a:rPr lang="es-EC" b="1" dirty="0">
                    <a:effectLst/>
                    <a:latin typeface="Times New Roman" charset="0"/>
                    <a:ea typeface="ＭＳ 明朝" charset="-128"/>
                  </a:rPr>
                  <a:t>(6)</a:t>
                </a:r>
                <a:r>
                  <a:rPr lang="es-EC" dirty="0">
                    <a:effectLst/>
                    <a:latin typeface="Times New Roman" charset="0"/>
                    <a:ea typeface="ＭＳ 明朝" charset="-128"/>
                  </a:rPr>
                  <a:t> y dirección </a:t>
                </a:r>
                <a:r>
                  <a:rPr lang="es-EC" b="1" dirty="0">
                    <a:effectLst/>
                    <a:latin typeface="Times New Roman" charset="0"/>
                    <a:ea typeface="ＭＳ 明朝" charset="-128"/>
                  </a:rPr>
                  <a:t>(5)</a:t>
                </a:r>
                <a:r>
                  <a:rPr lang="es-EC" dirty="0">
                    <a:effectLst/>
                    <a:latin typeface="Times New Roman" charset="0"/>
                    <a:ea typeface="ＭＳ 明朝" charset="-128"/>
                  </a:rPr>
                  <a:t> del gradiente.</a:t>
                </a:r>
              </a:p>
              <a:p>
                <a:pPr algn="r">
                  <a:lnSpc>
                    <a:spcPct val="150000"/>
                  </a:lnSpc>
                  <a:spcAft>
                    <a:spcPts val="1200"/>
                  </a:spcAft>
                </a:pPr>
                <a:r>
                  <a:rPr lang="es-EC" dirty="0">
                    <a:effectLst/>
                    <a:latin typeface="Times New Roman" charset="0"/>
                    <a:ea typeface="ＭＳ 明朝" charset="-128"/>
                  </a:rPr>
                  <a:t> </a:t>
                </a:r>
                <a14:m>
                  <m:oMath xmlns:m="http://schemas.openxmlformats.org/officeDocument/2006/math">
                    <m:r>
                      <a:rPr lang="es-EC" i="1">
                        <a:effectLst/>
                        <a:latin typeface="Cambria Math" charset="0"/>
                        <a:ea typeface="ＭＳ 明朝" charset="-128"/>
                      </a:rPr>
                      <m:t>𝜃</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𝑥</m:t>
                        </m:r>
                        <m:r>
                          <a:rPr lang="es-EC" i="1">
                            <a:effectLst/>
                            <a:latin typeface="Cambria Math" charset="0"/>
                            <a:ea typeface="ＭＳ 明朝" charset="-128"/>
                          </a:rPr>
                          <m:t>,</m:t>
                        </m:r>
                        <m:r>
                          <a:rPr lang="es-EC" i="1">
                            <a:effectLst/>
                            <a:latin typeface="Cambria Math" charset="0"/>
                            <a:ea typeface="ＭＳ 明朝" charset="-128"/>
                          </a:rPr>
                          <m:t>𝑦</m:t>
                        </m:r>
                      </m:e>
                    </m:d>
                    <m:r>
                      <a:rPr lang="es-EC" i="1">
                        <a:effectLst/>
                        <a:latin typeface="Cambria Math" charset="0"/>
                        <a:ea typeface="ＭＳ 明朝" charset="-128"/>
                      </a:rPr>
                      <m:t>=</m:t>
                    </m:r>
                    <m:func>
                      <m:funcPr>
                        <m:ctrlPr>
                          <a:rPr lang="es-EC" i="1">
                            <a:effectLst/>
                            <a:latin typeface="Cambria Math" panose="02040503050406030204" pitchFamily="18" charset="0"/>
                            <a:ea typeface="ＭＳ 明朝" charset="-128"/>
                          </a:rPr>
                        </m:ctrlPr>
                      </m:funcPr>
                      <m:fName>
                        <m:sSup>
                          <m:sSupPr>
                            <m:ctrlPr>
                              <a:rPr lang="es-EC" i="1">
                                <a:effectLst/>
                                <a:latin typeface="Cambria Math" panose="02040503050406030204" pitchFamily="18" charset="0"/>
                                <a:ea typeface="ＭＳ 明朝" charset="-128"/>
                              </a:rPr>
                            </m:ctrlPr>
                          </m:sSupPr>
                          <m:e>
                            <m:r>
                              <m:rPr>
                                <m:sty m:val="p"/>
                              </m:rPr>
                              <a:rPr lang="es-EC">
                                <a:effectLst/>
                                <a:latin typeface="Cambria Math" charset="0"/>
                                <a:ea typeface="ＭＳ 明朝" charset="-128"/>
                              </a:rPr>
                              <m:t>tan</m:t>
                            </m:r>
                          </m:e>
                          <m:sup>
                            <m:r>
                              <a:rPr lang="es-EC" i="1">
                                <a:effectLst/>
                                <a:latin typeface="Cambria Math" charset="0"/>
                                <a:ea typeface="ＭＳ 明朝" charset="-128"/>
                              </a:rPr>
                              <m:t>−1</m:t>
                            </m:r>
                          </m:sup>
                        </m:sSup>
                      </m:fName>
                      <m:e>
                        <m:f>
                          <m:fPr>
                            <m:ctrlPr>
                              <a:rPr lang="es-EC" i="1">
                                <a:effectLst/>
                                <a:latin typeface="Cambria Math" panose="02040503050406030204" pitchFamily="18" charset="0"/>
                                <a:ea typeface="ＭＳ 明朝" charset="-128"/>
                              </a:rPr>
                            </m:ctrlPr>
                          </m:fPr>
                          <m:num>
                            <m:r>
                              <a:rPr lang="es-EC" i="1">
                                <a:effectLst/>
                                <a:latin typeface="Cambria Math" charset="0"/>
                                <a:ea typeface="ＭＳ 明朝" charset="-128"/>
                              </a:rPr>
                              <m:t>𝑑𝑦</m:t>
                            </m:r>
                          </m:num>
                          <m:den>
                            <m:r>
                              <a:rPr lang="es-EC" i="1">
                                <a:effectLst/>
                                <a:latin typeface="Cambria Math" charset="0"/>
                                <a:ea typeface="ＭＳ 明朝" charset="-128"/>
                              </a:rPr>
                              <m:t>𝑑𝑥</m:t>
                            </m:r>
                          </m:den>
                        </m:f>
                      </m:e>
                    </m:func>
                    <m:r>
                      <a:rPr lang="es-EC" i="1">
                        <a:effectLst/>
                        <a:latin typeface="Cambria Math" charset="0"/>
                        <a:ea typeface="ＭＳ 明朝" charset="-128"/>
                      </a:rPr>
                      <m:t>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5</m:t>
                        </m:r>
                      </m:e>
                    </m:d>
                    <m:r>
                      <a:rPr lang="es-EC" i="1">
                        <a:effectLst/>
                        <a:latin typeface="Cambria Math" charset="0"/>
                        <a:ea typeface="ＭＳ 明朝" charset="-128"/>
                      </a:rPr>
                      <m:t>  </m:t>
                    </m:r>
                  </m:oMath>
                </a14:m>
                <a:endParaRPr lang="es-EC" dirty="0">
                  <a:effectLst/>
                  <a:latin typeface="Times New Roman" charset="0"/>
                  <a:ea typeface="ＭＳ 明朝" charset="-128"/>
                </a:endParaRPr>
              </a:p>
              <a:p>
                <a:pPr algn="r">
                  <a:lnSpc>
                    <a:spcPct val="150000"/>
                  </a:lnSpc>
                  <a:spcAft>
                    <a:spcPts val="1200"/>
                  </a:spcAft>
                </a:pPr>
                <a14:m>
                  <m:oMathPara xmlns:m="http://schemas.openxmlformats.org/officeDocument/2006/math">
                    <m:oMathParaPr>
                      <m:jc m:val="centerGroup"/>
                    </m:oMathParaPr>
                    <m:oMath xmlns:m="http://schemas.openxmlformats.org/officeDocument/2006/math">
                      <m:r>
                        <a:rPr lang="es-ES_tradnl" b="0" i="1" smtClean="0">
                          <a:effectLst/>
                          <a:latin typeface="Cambria Math" charset="0"/>
                          <a:ea typeface="ＭＳ 明朝" charset="-128"/>
                        </a:rPr>
                        <m:t>                 </m:t>
                      </m:r>
                      <m:r>
                        <a:rPr lang="es-EC" i="1">
                          <a:effectLst/>
                          <a:latin typeface="Cambria Math" charset="0"/>
                          <a:ea typeface="ＭＳ 明朝" charset="-128"/>
                        </a:rPr>
                        <m:t>𝑔</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𝑥</m:t>
                          </m:r>
                          <m:r>
                            <a:rPr lang="es-EC" i="1">
                              <a:effectLst/>
                              <a:latin typeface="Cambria Math" charset="0"/>
                              <a:ea typeface="ＭＳ 明朝" charset="-128"/>
                            </a:rPr>
                            <m:t>,</m:t>
                          </m:r>
                          <m:r>
                            <a:rPr lang="es-EC" i="1">
                              <a:effectLst/>
                              <a:latin typeface="Cambria Math" charset="0"/>
                              <a:ea typeface="ＭＳ 明朝" charset="-128"/>
                            </a:rPr>
                            <m:t>𝑦</m:t>
                          </m:r>
                        </m:e>
                      </m:d>
                      <m:r>
                        <a:rPr lang="es-EC" i="1">
                          <a:effectLst/>
                          <a:latin typeface="Cambria Math" charset="0"/>
                          <a:ea typeface="ＭＳ 明朝" charset="-128"/>
                        </a:rPr>
                        <m:t>= </m:t>
                      </m:r>
                      <m:rad>
                        <m:radPr>
                          <m:degHide m:val="on"/>
                          <m:ctrlPr>
                            <a:rPr lang="es-EC" i="1">
                              <a:effectLst/>
                              <a:latin typeface="Cambria Math" panose="02040503050406030204" pitchFamily="18" charset="0"/>
                              <a:ea typeface="ＭＳ 明朝" charset="-128"/>
                            </a:rPr>
                          </m:ctrlPr>
                        </m:radPr>
                        <m:deg/>
                        <m:e>
                          <m:sSup>
                            <m:sSupPr>
                              <m:ctrlPr>
                                <a:rPr lang="es-EC" i="1">
                                  <a:effectLst/>
                                  <a:latin typeface="Cambria Math" panose="02040503050406030204" pitchFamily="18" charset="0"/>
                                  <a:ea typeface="ＭＳ 明朝" charset="-128"/>
                                </a:rPr>
                              </m:ctrlPr>
                            </m:sSupPr>
                            <m:e>
                              <m:r>
                                <a:rPr lang="es-EC" i="1">
                                  <a:effectLst/>
                                  <a:latin typeface="Cambria Math" charset="0"/>
                                  <a:ea typeface="ＭＳ 明朝" charset="-128"/>
                                </a:rPr>
                                <m:t>𝑑𝑥</m:t>
                              </m:r>
                            </m:e>
                            <m:sup>
                              <m:r>
                                <a:rPr lang="es-EC" i="1">
                                  <a:effectLst/>
                                  <a:latin typeface="Cambria Math" charset="0"/>
                                  <a:ea typeface="ＭＳ 明朝" charset="-128"/>
                                </a:rPr>
                                <m:t>2</m:t>
                              </m:r>
                            </m:sup>
                          </m:sSup>
                          <m:r>
                            <a:rPr lang="es-EC" i="1">
                              <a:effectLst/>
                              <a:latin typeface="Cambria Math" charset="0"/>
                              <a:ea typeface="ＭＳ 明朝" charset="-128"/>
                            </a:rPr>
                            <m:t>+</m:t>
                          </m:r>
                          <m:sSup>
                            <m:sSupPr>
                              <m:ctrlPr>
                                <a:rPr lang="es-EC" i="1">
                                  <a:effectLst/>
                                  <a:latin typeface="Cambria Math" panose="02040503050406030204" pitchFamily="18" charset="0"/>
                                  <a:ea typeface="ＭＳ 明朝" charset="-128"/>
                                </a:rPr>
                              </m:ctrlPr>
                            </m:sSupPr>
                            <m:e>
                              <m:r>
                                <a:rPr lang="es-EC" i="1">
                                  <a:effectLst/>
                                  <a:latin typeface="Cambria Math" charset="0"/>
                                  <a:ea typeface="ＭＳ 明朝" charset="-128"/>
                                </a:rPr>
                                <m:t>𝑑𝑦</m:t>
                              </m:r>
                            </m:e>
                            <m:sup>
                              <m:r>
                                <a:rPr lang="es-EC" i="1">
                                  <a:effectLst/>
                                  <a:latin typeface="Cambria Math" charset="0"/>
                                  <a:ea typeface="ＭＳ 明朝" charset="-128"/>
                                </a:rPr>
                                <m:t>2</m:t>
                              </m:r>
                            </m:sup>
                          </m:sSup>
                        </m:e>
                      </m:rad>
                      <m:r>
                        <a:rPr lang="es-EC" i="1">
                          <a:effectLst/>
                          <a:latin typeface="Cambria Math" charset="0"/>
                          <a:ea typeface="ＭＳ 明朝" charset="-128"/>
                        </a:rPr>
                        <m:t>                     </m:t>
                      </m:r>
                      <m:r>
                        <a:rPr lang="es-ES_tradnl" b="0" i="1">
                          <a:effectLst/>
                          <a:latin typeface="Cambria Math" charset="0"/>
                          <a:ea typeface="ＭＳ 明朝" charset="-128"/>
                        </a:rPr>
                        <m:t>                </m:t>
                      </m:r>
                      <m:r>
                        <a:rPr lang="es-EC" i="1">
                          <a:effectLst/>
                          <a:latin typeface="Cambria Math" charset="0"/>
                          <a:ea typeface="ＭＳ 明朝" charset="-128"/>
                        </a:rPr>
                        <m:t>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6</m:t>
                          </m:r>
                        </m:e>
                      </m:d>
                      <m:r>
                        <a:rPr lang="es-EC" i="1">
                          <a:effectLst/>
                          <a:latin typeface="Cambria Math" charset="0"/>
                          <a:ea typeface="ＭＳ 明朝" charset="-128"/>
                        </a:rPr>
                        <m:t> </m:t>
                      </m:r>
                    </m:oMath>
                  </m:oMathPara>
                </a14:m>
                <a:endParaRPr lang="es-EC" dirty="0">
                  <a:effectLst/>
                  <a:latin typeface="Times New Roman" charset="0"/>
                  <a:ea typeface="ＭＳ 明朝" charset="-128"/>
                </a:endParaRPr>
              </a:p>
            </p:txBody>
          </p:sp>
        </mc:Choice>
        <mc:Fallback xmlns="">
          <p:sp>
            <p:nvSpPr>
              <p:cNvPr id="5" name="Rectángulo 4"/>
              <p:cNvSpPr>
                <a:spLocks noRot="1" noChangeAspect="1" noMove="1" noResize="1" noEditPoints="1" noAdjustHandles="1" noChangeArrowheads="1" noChangeShapeType="1" noTextEdit="1"/>
              </p:cNvSpPr>
              <p:nvPr/>
            </p:nvSpPr>
            <p:spPr>
              <a:xfrm>
                <a:off x="5664630" y="2378404"/>
                <a:ext cx="6096000" cy="3210046"/>
              </a:xfrm>
              <a:prstGeom prst="rect">
                <a:avLst/>
              </a:prstGeom>
              <a:blipFill rotWithShape="0">
                <a:blip r:embed="rId5"/>
                <a:stretch>
                  <a:fillRect/>
                </a:stretch>
              </a:blipFill>
            </p:spPr>
            <p:txBody>
              <a:bodyPr/>
              <a:lstStyle/>
              <a:p>
                <a:r>
                  <a:rPr lang="es-ES">
                    <a:noFill/>
                  </a:rPr>
                  <a:t> </a:t>
                </a:r>
              </a:p>
            </p:txBody>
          </p:sp>
        </mc:Fallback>
      </mc:AlternateContent>
      <p:sp>
        <p:nvSpPr>
          <p:cNvPr id="33"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23</a:t>
            </a:r>
            <a:endParaRPr lang="es-ES" dirty="0">
              <a:solidFill>
                <a:srgbClr val="888888"/>
              </a:solidFill>
            </a:endParaRPr>
          </a:p>
        </p:txBody>
      </p:sp>
    </p:spTree>
    <p:extLst>
      <p:ext uri="{BB962C8B-B14F-4D97-AF65-F5344CB8AC3E}">
        <p14:creationId xmlns:p14="http://schemas.microsoft.com/office/powerpoint/2010/main" val="37408583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6260268" y="267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7"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dirty="0"/>
              <a:t>Cálculo de los histogramas de orientación</a:t>
            </a:r>
            <a:endParaRPr lang="es-ES" sz="2000" dirty="0"/>
          </a:p>
        </p:txBody>
      </p:sp>
      <p:grpSp>
        <p:nvGrpSpPr>
          <p:cNvPr id="16" name="Group 40"/>
          <p:cNvGrpSpPr>
            <a:grpSpLocks/>
          </p:cNvGrpSpPr>
          <p:nvPr/>
        </p:nvGrpSpPr>
        <p:grpSpPr bwMode="auto">
          <a:xfrm>
            <a:off x="12031" y="134099"/>
            <a:ext cx="9488430" cy="669605"/>
            <a:chOff x="326437" y="5925342"/>
            <a:chExt cx="6736194" cy="603680"/>
          </a:xfrm>
        </p:grpSpPr>
        <p:sp>
          <p:nvSpPr>
            <p:cNvPr id="20"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1"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22" name="Pentagon 46"/>
            <p:cNvSpPr/>
            <p:nvPr/>
          </p:nvSpPr>
          <p:spPr>
            <a:xfrm>
              <a:off x="2420953" y="5928518"/>
              <a:ext cx="2089021"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Reconocimiento de señales                      de tr</a:t>
              </a:r>
              <a:r>
                <a:rPr lang="es-ES_tradnl" sz="1200" dirty="0" smtClean="0">
                  <a:solidFill>
                    <a:schemeClr val="bg1"/>
                  </a:solidFill>
                </a:rPr>
                <a:t>ánsito                                    regulatorias del Ecuador </a:t>
              </a:r>
              <a:endParaRPr lang="en-US" sz="1200" dirty="0">
                <a:solidFill>
                  <a:schemeClr val="bg1"/>
                </a:solidFill>
              </a:endParaRPr>
            </a:p>
          </p:txBody>
        </p:sp>
        <p:sp>
          <p:nvSpPr>
            <p:cNvPr id="23"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24"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pic>
        <p:nvPicPr>
          <p:cNvPr id="13" name="Imagen 12"/>
          <p:cNvPicPr/>
          <p:nvPr/>
        </p:nvPicPr>
        <p:blipFill>
          <a:blip r:embed="rId4"/>
          <a:stretch>
            <a:fillRect/>
          </a:stretch>
        </p:blipFill>
        <p:spPr>
          <a:xfrm>
            <a:off x="1207541" y="1773970"/>
            <a:ext cx="7657490" cy="2379576"/>
          </a:xfrm>
          <a:prstGeom prst="rect">
            <a:avLst/>
          </a:prstGeom>
        </p:spPr>
      </p:pic>
      <p:pic>
        <p:nvPicPr>
          <p:cNvPr id="14" name="Imagen 13"/>
          <p:cNvPicPr/>
          <p:nvPr/>
        </p:nvPicPr>
        <p:blipFill>
          <a:blip r:embed="rId5"/>
          <a:stretch>
            <a:fillRect/>
          </a:stretch>
        </p:blipFill>
        <p:spPr>
          <a:xfrm>
            <a:off x="6619409" y="4128834"/>
            <a:ext cx="4491243" cy="2371240"/>
          </a:xfrm>
          <a:prstGeom prst="rect">
            <a:avLst/>
          </a:prstGeom>
        </p:spPr>
      </p:pic>
      <mc:AlternateContent xmlns:mc="http://schemas.openxmlformats.org/markup-compatibility/2006" xmlns:a14="http://schemas.microsoft.com/office/drawing/2010/main">
        <mc:Choice Requires="a14">
          <p:sp>
            <p:nvSpPr>
              <p:cNvPr id="4" name="Rectángulo 3"/>
              <p:cNvSpPr/>
              <p:nvPr/>
            </p:nvSpPr>
            <p:spPr>
              <a:xfrm>
                <a:off x="162727" y="3910919"/>
                <a:ext cx="6579036" cy="1920910"/>
              </a:xfrm>
              <a:prstGeom prst="rect">
                <a:avLst/>
              </a:prstGeom>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a:rPr lang="es-EC" i="1">
                          <a:latin typeface="Cambria Math" charset="0"/>
                          <a:ea typeface="ＭＳ 明朝" charset="-128"/>
                        </a:rPr>
                        <m:t>h</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𝑘</m:t>
                          </m:r>
                        </m:e>
                      </m:d>
                      <m:r>
                        <a:rPr lang="es-EC" i="1">
                          <a:effectLst/>
                          <a:latin typeface="Cambria Math" charset="0"/>
                          <a:ea typeface="ＭＳ 明朝" charset="-128"/>
                        </a:rPr>
                        <m:t>=</m:t>
                      </m:r>
                      <m:nary>
                        <m:naryPr>
                          <m:chr m:val="∑"/>
                          <m:limLoc m:val="undOvr"/>
                          <m:supHide m:val="on"/>
                          <m:ctrlPr>
                            <a:rPr lang="es-EC" i="1">
                              <a:effectLst/>
                              <a:latin typeface="Cambria Math" panose="02040503050406030204" pitchFamily="18" charset="0"/>
                              <a:ea typeface="ＭＳ 明朝" charset="-128"/>
                            </a:rPr>
                          </m:ctrlPr>
                        </m:naryPr>
                        <m:sub>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𝑥</m:t>
                              </m:r>
                              <m:r>
                                <a:rPr lang="es-EC" i="1">
                                  <a:effectLst/>
                                  <a:latin typeface="Cambria Math" charset="0"/>
                                  <a:ea typeface="ＭＳ 明朝" charset="-128"/>
                                </a:rPr>
                                <m:t>,</m:t>
                              </m:r>
                              <m:r>
                                <a:rPr lang="es-EC" i="1">
                                  <a:effectLst/>
                                  <a:latin typeface="Cambria Math" charset="0"/>
                                  <a:ea typeface="ＭＳ 明朝" charset="-128"/>
                                </a:rPr>
                                <m:t>𝑦</m:t>
                              </m:r>
                            </m:e>
                          </m:d>
                          <m:r>
                            <a:rPr lang="es-EC" i="1">
                              <a:effectLst/>
                              <a:latin typeface="Cambria Math" charset="0"/>
                              <a:ea typeface="ＭＳ 明朝" charset="-128"/>
                            </a:rPr>
                            <m:t>∈</m:t>
                          </m:r>
                          <m:r>
                            <a:rPr lang="es-EC" i="1">
                              <a:effectLst/>
                              <a:latin typeface="Cambria Math" charset="0"/>
                              <a:ea typeface="ＭＳ 明朝" charset="-128"/>
                            </a:rPr>
                            <m:t>𝐶</m:t>
                          </m:r>
                        </m:sub>
                        <m:sup/>
                        <m:e>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𝜔</m:t>
                              </m:r>
                            </m:e>
                            <m:sub>
                              <m:r>
                                <a:rPr lang="es-EC" i="1">
                                  <a:effectLst/>
                                  <a:latin typeface="Cambria Math" charset="0"/>
                                  <a:ea typeface="ＭＳ 明朝" charset="-128"/>
                                </a:rPr>
                                <m:t>𝑘</m:t>
                              </m:r>
                            </m:sub>
                          </m:sSub>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𝑥</m:t>
                              </m:r>
                              <m:r>
                                <a:rPr lang="es-EC" i="1">
                                  <a:effectLst/>
                                  <a:latin typeface="Cambria Math" charset="0"/>
                                  <a:ea typeface="ＭＳ 明朝" charset="-128"/>
                                </a:rPr>
                                <m:t>,</m:t>
                              </m:r>
                              <m:r>
                                <a:rPr lang="es-EC" i="1">
                                  <a:effectLst/>
                                  <a:latin typeface="Cambria Math" charset="0"/>
                                  <a:ea typeface="ＭＳ 明朝" charset="-128"/>
                                </a:rPr>
                                <m:t>𝑦</m:t>
                              </m:r>
                            </m:e>
                          </m:d>
                          <m:r>
                            <a:rPr lang="es-EC" i="1">
                              <a:effectLst/>
                              <a:latin typeface="Cambria Math" charset="0"/>
                              <a:ea typeface="ＭＳ 明朝" charset="-128"/>
                            </a:rPr>
                            <m:t>𝑔</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𝑥</m:t>
                              </m:r>
                              <m:r>
                                <a:rPr lang="es-EC" i="1">
                                  <a:effectLst/>
                                  <a:latin typeface="Cambria Math" charset="0"/>
                                  <a:ea typeface="ＭＳ 明朝" charset="-128"/>
                                </a:rPr>
                                <m:t>,</m:t>
                              </m:r>
                              <m:r>
                                <a:rPr lang="es-EC" i="1">
                                  <a:effectLst/>
                                  <a:latin typeface="Cambria Math" charset="0"/>
                                  <a:ea typeface="ＭＳ 明朝" charset="-128"/>
                                </a:rPr>
                                <m:t>𝑦</m:t>
                              </m:r>
                            </m:e>
                          </m:d>
                        </m:e>
                      </m:nary>
                      <m:r>
                        <a:rPr lang="es-EC" i="1">
                          <a:effectLst/>
                          <a:latin typeface="Cambria Math" charset="0"/>
                          <a:ea typeface="ＭＳ 明朝" charset="-128"/>
                        </a:rPr>
                        <m:t>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7</m:t>
                          </m:r>
                        </m:e>
                      </m:d>
                      <m:r>
                        <a:rPr lang="es-EC" i="1">
                          <a:effectLst/>
                          <a:latin typeface="Cambria Math" charset="0"/>
                          <a:ea typeface="ＭＳ 明朝" charset="-128"/>
                        </a:rPr>
                        <m:t>  </m:t>
                      </m:r>
                    </m:oMath>
                  </m:oMathPara>
                </a14:m>
                <a:endParaRPr lang="es-EC" dirty="0">
                  <a:effectLst/>
                  <a:latin typeface="Times New Roman" charset="0"/>
                  <a:ea typeface="ＭＳ 明朝" charset="-128"/>
                </a:endParaRPr>
              </a:p>
              <a:p>
                <a:pPr>
                  <a:spcAft>
                    <a:spcPts val="0"/>
                  </a:spcAft>
                </a:pPr>
                <a:r>
                  <a:rPr lang="es-EC" dirty="0">
                    <a:effectLst/>
                    <a:latin typeface="Times New Roman" charset="0"/>
                    <a:ea typeface="ＭＳ 明朝" charset="-128"/>
                  </a:rPr>
                  <a:t> </a:t>
                </a:r>
                <a14:m>
                  <m:oMath xmlns:m="http://schemas.openxmlformats.org/officeDocument/2006/math">
                    <m:sSub>
                      <m:sSubPr>
                        <m:ctrlPr>
                          <a:rPr lang="es-EC" i="1">
                            <a:effectLst/>
                            <a:latin typeface="Cambria Math" panose="02040503050406030204" pitchFamily="18" charset="0"/>
                          </a:rPr>
                        </m:ctrlPr>
                      </m:sSubPr>
                      <m:e>
                        <m:r>
                          <a:rPr lang="es-EC" i="1">
                            <a:effectLst/>
                            <a:latin typeface="Cambria Math" charset="0"/>
                            <a:ea typeface="ＭＳ 明朝" charset="-128"/>
                            <a:cs typeface="Times New Roman" charset="0"/>
                          </a:rPr>
                          <m:t>𝜔</m:t>
                        </m:r>
                      </m:e>
                      <m:sub>
                        <m:r>
                          <a:rPr lang="es-EC" i="1">
                            <a:effectLst/>
                            <a:latin typeface="Cambria Math" charset="0"/>
                            <a:ea typeface="ＭＳ 明朝" charset="-128"/>
                            <a:cs typeface="Times New Roman" charset="0"/>
                          </a:rPr>
                          <m:t>𝑘</m:t>
                        </m:r>
                      </m:sub>
                    </m:sSub>
                    <m:d>
                      <m:dPr>
                        <m:ctrlPr>
                          <a:rPr lang="es-EC" i="1">
                            <a:effectLst/>
                            <a:latin typeface="Cambria Math" panose="02040503050406030204" pitchFamily="18" charset="0"/>
                          </a:rPr>
                        </m:ctrlPr>
                      </m:dPr>
                      <m:e>
                        <m:r>
                          <a:rPr lang="es-EC" i="1">
                            <a:effectLst/>
                            <a:latin typeface="Cambria Math" charset="0"/>
                            <a:ea typeface="ＭＳ 明朝" charset="-128"/>
                            <a:cs typeface="Times New Roman" charset="0"/>
                          </a:rPr>
                          <m:t>𝑥</m:t>
                        </m:r>
                        <m:r>
                          <a:rPr lang="es-EC" i="1">
                            <a:effectLst/>
                            <a:latin typeface="Cambria Math" charset="0"/>
                            <a:ea typeface="ＭＳ 明朝" charset="-128"/>
                            <a:cs typeface="Times New Roman" charset="0"/>
                          </a:rPr>
                          <m:t>,</m:t>
                        </m:r>
                        <m:r>
                          <a:rPr lang="es-EC" i="1">
                            <a:effectLst/>
                            <a:latin typeface="Cambria Math" charset="0"/>
                            <a:ea typeface="ＭＳ 明朝" charset="-128"/>
                            <a:cs typeface="Times New Roman" charset="0"/>
                          </a:rPr>
                          <m:t>𝑦</m:t>
                        </m:r>
                      </m:e>
                    </m:d>
                    <m:r>
                      <a:rPr lang="es-EC" i="1">
                        <a:effectLst/>
                        <a:latin typeface="Cambria Math" charset="0"/>
                        <a:ea typeface="ＭＳ 明朝" charset="-128"/>
                        <a:cs typeface="Times New Roman" charset="0"/>
                      </a:rPr>
                      <m:t>=</m:t>
                    </m:r>
                    <m:d>
                      <m:dPr>
                        <m:begChr m:val="{"/>
                        <m:endChr m:val=""/>
                        <m:ctrlPr>
                          <a:rPr lang="es-EC" i="1">
                            <a:effectLst/>
                            <a:latin typeface="Cambria Math" panose="02040503050406030204" pitchFamily="18" charset="0"/>
                          </a:rPr>
                        </m:ctrlPr>
                      </m:dPr>
                      <m:e>
                        <m:eqArr>
                          <m:eqArrPr>
                            <m:ctrlPr>
                              <a:rPr lang="es-EC" i="1">
                                <a:effectLst/>
                                <a:latin typeface="Cambria Math" panose="02040503050406030204" pitchFamily="18" charset="0"/>
                              </a:rPr>
                            </m:ctrlPr>
                          </m:eqArrPr>
                          <m:e>
                            <m:r>
                              <a:rPr lang="es-EC" i="1">
                                <a:effectLst/>
                                <a:latin typeface="Cambria Math" charset="0"/>
                                <a:ea typeface="ＭＳ 明朝" charset="-128"/>
                                <a:cs typeface="Times New Roman" charset="0"/>
                              </a:rPr>
                              <m:t>1    </m:t>
                            </m:r>
                            <m:r>
                              <a:rPr lang="es-EC" i="1">
                                <a:effectLst/>
                                <a:latin typeface="Cambria Math" charset="0"/>
                                <a:ea typeface="ＭＳ 明朝" charset="-128"/>
                                <a:cs typeface="Times New Roman" charset="0"/>
                              </a:rPr>
                              <m:t>𝑠𝑖</m:t>
                            </m:r>
                            <m:r>
                              <a:rPr lang="es-EC" i="1">
                                <a:effectLst/>
                                <a:latin typeface="Cambria Math" charset="0"/>
                                <a:ea typeface="ＭＳ 明朝" charset="-128"/>
                                <a:cs typeface="Times New Roman" charset="0"/>
                              </a:rPr>
                              <m:t> (</m:t>
                            </m:r>
                            <m:r>
                              <a:rPr lang="es-EC" i="1">
                                <a:effectLst/>
                                <a:latin typeface="Cambria Math" charset="0"/>
                                <a:ea typeface="ＭＳ 明朝" charset="-128"/>
                                <a:cs typeface="Times New Roman" charset="0"/>
                              </a:rPr>
                              <m:t>𝑘</m:t>
                            </m:r>
                            <m:r>
                              <a:rPr lang="es-EC" i="1">
                                <a:effectLst/>
                                <a:latin typeface="Cambria Math" charset="0"/>
                                <a:ea typeface="ＭＳ 明朝" charset="-128"/>
                                <a:cs typeface="Times New Roman" charset="0"/>
                              </a:rPr>
                              <m:t>−1)</m:t>
                            </m:r>
                            <m:r>
                              <a:rPr lang="es-EC" i="1">
                                <a:effectLst/>
                                <a:latin typeface="Cambria Math" charset="0"/>
                                <a:ea typeface="ＭＳ 明朝" charset="-128"/>
                                <a:cs typeface="Times New Roman" charset="0"/>
                              </a:rPr>
                              <m:t>𝛿𝜃</m:t>
                            </m:r>
                            <m:r>
                              <a:rPr lang="es-EC" i="1">
                                <a:effectLst/>
                                <a:latin typeface="Cambria Math" charset="0"/>
                                <a:ea typeface="ＭＳ 明朝" charset="-128"/>
                                <a:cs typeface="Times New Roman" charset="0"/>
                              </a:rPr>
                              <m:t>≤</m:t>
                            </m:r>
                            <m:r>
                              <a:rPr lang="es-EC" i="1">
                                <a:effectLst/>
                                <a:latin typeface="Cambria Math" charset="0"/>
                                <a:ea typeface="ＭＳ 明朝" charset="-128"/>
                                <a:cs typeface="Times New Roman" charset="0"/>
                              </a:rPr>
                              <m:t>𝜃</m:t>
                            </m:r>
                            <m:r>
                              <a:rPr lang="es-EC" i="1">
                                <a:effectLst/>
                                <a:latin typeface="Cambria Math" charset="0"/>
                                <a:ea typeface="ＭＳ 明朝" charset="-128"/>
                                <a:cs typeface="Times New Roman" charset="0"/>
                              </a:rPr>
                              <m:t>(</m:t>
                            </m:r>
                            <m:r>
                              <a:rPr lang="es-EC" i="1">
                                <a:effectLst/>
                                <a:latin typeface="Cambria Math" charset="0"/>
                                <a:ea typeface="ＭＳ 明朝" charset="-128"/>
                                <a:cs typeface="Times New Roman" charset="0"/>
                              </a:rPr>
                              <m:t>𝑥</m:t>
                            </m:r>
                            <m:r>
                              <a:rPr lang="es-EC" i="1">
                                <a:effectLst/>
                                <a:latin typeface="Cambria Math" charset="0"/>
                                <a:ea typeface="ＭＳ 明朝" charset="-128"/>
                                <a:cs typeface="Times New Roman" charset="0"/>
                              </a:rPr>
                              <m:t>,</m:t>
                            </m:r>
                            <m:r>
                              <a:rPr lang="es-EC" i="1">
                                <a:effectLst/>
                                <a:latin typeface="Cambria Math" charset="0"/>
                                <a:ea typeface="ＭＳ 明朝" charset="-128"/>
                                <a:cs typeface="Times New Roman" charset="0"/>
                              </a:rPr>
                              <m:t>𝑦</m:t>
                            </m:r>
                            <m:r>
                              <a:rPr lang="es-EC" i="1">
                                <a:effectLst/>
                                <a:latin typeface="Cambria Math" charset="0"/>
                                <a:ea typeface="ＭＳ 明朝" charset="-128"/>
                                <a:cs typeface="Times New Roman" charset="0"/>
                              </a:rPr>
                              <m:t>)≤</m:t>
                            </m:r>
                            <m:r>
                              <a:rPr lang="es-EC" i="1">
                                <a:effectLst/>
                                <a:latin typeface="Cambria Math" charset="0"/>
                                <a:ea typeface="ＭＳ 明朝" charset="-128"/>
                                <a:cs typeface="Times New Roman" charset="0"/>
                              </a:rPr>
                              <m:t>𝑘</m:t>
                            </m:r>
                            <m:r>
                              <a:rPr lang="es-EC" i="1">
                                <a:effectLst/>
                                <a:latin typeface="Cambria Math" charset="0"/>
                                <a:ea typeface="ＭＳ 明朝" charset="-128"/>
                                <a:cs typeface="Times New Roman" charset="0"/>
                              </a:rPr>
                              <m:t>𝛿𝜃</m:t>
                            </m:r>
                            <m:r>
                              <a:rPr lang="es-EC" i="1">
                                <a:effectLst/>
                                <a:latin typeface="Cambria Math" charset="0"/>
                                <a:ea typeface="ＭＳ 明朝" charset="-128"/>
                                <a:cs typeface="Times New Roman" charset="0"/>
                              </a:rPr>
                              <m:t> </m:t>
                            </m:r>
                          </m:e>
                          <m:e>
                            <m:r>
                              <a:rPr lang="es-EC" i="1">
                                <a:effectLst/>
                                <a:latin typeface="Cambria Math" charset="0"/>
                                <a:ea typeface="ＭＳ 明朝" charset="-128"/>
                                <a:cs typeface="Times New Roman" charset="0"/>
                              </a:rPr>
                              <m:t>0                          </m:t>
                            </m:r>
                            <m:r>
                              <a:rPr lang="es-EC" i="1">
                                <a:effectLst/>
                                <a:latin typeface="Cambria Math" charset="0"/>
                                <a:ea typeface="ＭＳ 明朝" charset="-128"/>
                                <a:cs typeface="Times New Roman" charset="0"/>
                              </a:rPr>
                              <m:t>𝑒𝑛</m:t>
                            </m:r>
                            <m:r>
                              <a:rPr lang="es-EC" i="1">
                                <a:effectLst/>
                                <a:latin typeface="Cambria Math" charset="0"/>
                                <a:ea typeface="ＭＳ 明朝" charset="-128"/>
                                <a:cs typeface="Times New Roman" charset="0"/>
                              </a:rPr>
                              <m:t> </m:t>
                            </m:r>
                            <m:r>
                              <a:rPr lang="es-EC" i="1">
                                <a:effectLst/>
                                <a:latin typeface="Cambria Math" charset="0"/>
                                <a:ea typeface="ＭＳ 明朝" charset="-128"/>
                                <a:cs typeface="Times New Roman" charset="0"/>
                              </a:rPr>
                              <m:t>𝑐𝑎𝑠𝑜</m:t>
                            </m:r>
                            <m:r>
                              <a:rPr lang="es-EC" i="1">
                                <a:effectLst/>
                                <a:latin typeface="Cambria Math" charset="0"/>
                                <a:ea typeface="ＭＳ 明朝" charset="-128"/>
                                <a:cs typeface="Times New Roman" charset="0"/>
                              </a:rPr>
                              <m:t> </m:t>
                            </m:r>
                            <m:r>
                              <a:rPr lang="es-EC" i="1">
                                <a:effectLst/>
                                <a:latin typeface="Cambria Math" charset="0"/>
                                <a:ea typeface="ＭＳ 明朝" charset="-128"/>
                                <a:cs typeface="Times New Roman" charset="0"/>
                              </a:rPr>
                              <m:t>𝑐𝑜𝑛𝑡𝑟𝑎𝑟𝑖𝑜</m:t>
                            </m:r>
                          </m:e>
                        </m:eqArr>
                      </m:e>
                    </m:d>
                    <m:r>
                      <a:rPr lang="es-EC" i="1">
                        <a:effectLst/>
                        <a:latin typeface="Cambria Math" charset="0"/>
                        <a:ea typeface="ＭＳ 明朝" charset="-128"/>
                        <a:cs typeface="Times New Roman" charset="0"/>
                      </a:rPr>
                      <m:t>                    </m:t>
                    </m:r>
                    <m:d>
                      <m:dPr>
                        <m:ctrlPr>
                          <a:rPr lang="es-EC" i="1">
                            <a:effectLst/>
                            <a:latin typeface="Cambria Math" panose="02040503050406030204" pitchFamily="18" charset="0"/>
                          </a:rPr>
                        </m:ctrlPr>
                      </m:dPr>
                      <m:e>
                        <m:r>
                          <a:rPr lang="es-EC" i="1">
                            <a:effectLst/>
                            <a:latin typeface="Cambria Math" charset="0"/>
                            <a:ea typeface="ＭＳ 明朝" charset="-128"/>
                            <a:cs typeface="Times New Roman" charset="0"/>
                          </a:rPr>
                          <m:t>8</m:t>
                        </m:r>
                      </m:e>
                    </m:d>
                    <m:r>
                      <a:rPr lang="es-EC" i="1">
                        <a:effectLst/>
                        <a:latin typeface="Cambria Math" charset="0"/>
                        <a:ea typeface="ＭＳ 明朝" charset="-128"/>
                        <a:cs typeface="Times New Roman" charset="0"/>
                      </a:rPr>
                      <m:t> </m:t>
                    </m:r>
                  </m:oMath>
                </a14:m>
                <a:endParaRPr lang="es-ES" dirty="0"/>
              </a:p>
            </p:txBody>
          </p:sp>
        </mc:Choice>
        <mc:Fallback xmlns="">
          <p:sp>
            <p:nvSpPr>
              <p:cNvPr id="4" name="Rectángulo 3"/>
              <p:cNvSpPr>
                <a:spLocks noRot="1" noChangeAspect="1" noMove="1" noResize="1" noEditPoints="1" noAdjustHandles="1" noChangeArrowheads="1" noChangeShapeType="1" noTextEdit="1"/>
              </p:cNvSpPr>
              <p:nvPr/>
            </p:nvSpPr>
            <p:spPr>
              <a:xfrm>
                <a:off x="162727" y="3910919"/>
                <a:ext cx="6579036" cy="1920910"/>
              </a:xfrm>
              <a:prstGeom prst="rect">
                <a:avLst/>
              </a:prstGeom>
              <a:blipFill rotWithShape="0">
                <a:blip r:embed="rId6"/>
                <a:stretch>
                  <a:fillRect/>
                </a:stretch>
              </a:blipFill>
            </p:spPr>
            <p:txBody>
              <a:bodyPr/>
              <a:lstStyle/>
              <a:p>
                <a:r>
                  <a:rPr lang="es-ES">
                    <a:noFill/>
                  </a:rPr>
                  <a:t> </a:t>
                </a:r>
              </a:p>
            </p:txBody>
          </p:sp>
        </mc:Fallback>
      </mc:AlternateContent>
      <p:sp>
        <p:nvSpPr>
          <p:cNvPr id="19"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24</a:t>
            </a:r>
            <a:endParaRPr lang="es-ES" dirty="0">
              <a:solidFill>
                <a:srgbClr val="888888"/>
              </a:solidFill>
            </a:endParaRPr>
          </a:p>
        </p:txBody>
      </p:sp>
    </p:spTree>
    <p:extLst>
      <p:ext uri="{BB962C8B-B14F-4D97-AF65-F5344CB8AC3E}">
        <p14:creationId xmlns:p14="http://schemas.microsoft.com/office/powerpoint/2010/main" val="1361350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6260268" y="267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5" name="Rectangle 2"/>
          <p:cNvSpPr>
            <a:spLocks noChangeArrowheads="1"/>
          </p:cNvSpPr>
          <p:nvPr/>
        </p:nvSpPr>
        <p:spPr bwMode="auto">
          <a:xfrm>
            <a:off x="3065171" y="1893193"/>
            <a:ext cx="1553147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5"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dirty="0"/>
              <a:t>Cálculo del </a:t>
            </a:r>
            <a:r>
              <a:rPr lang="es-EC" sz="2000" dirty="0" smtClean="0"/>
              <a:t>descriptor HOG</a:t>
            </a:r>
            <a:endParaRPr lang="es-ES" sz="2000" dirty="0"/>
          </a:p>
        </p:txBody>
      </p:sp>
      <p:grpSp>
        <p:nvGrpSpPr>
          <p:cNvPr id="14" name="Group 40"/>
          <p:cNvGrpSpPr>
            <a:grpSpLocks/>
          </p:cNvGrpSpPr>
          <p:nvPr/>
        </p:nvGrpSpPr>
        <p:grpSpPr bwMode="auto">
          <a:xfrm>
            <a:off x="12031" y="134099"/>
            <a:ext cx="9488430" cy="669605"/>
            <a:chOff x="326437" y="5925342"/>
            <a:chExt cx="6736194" cy="603680"/>
          </a:xfrm>
        </p:grpSpPr>
        <p:sp>
          <p:nvSpPr>
            <p:cNvPr id="16"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17"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19" name="Pentagon 46"/>
            <p:cNvSpPr/>
            <p:nvPr/>
          </p:nvSpPr>
          <p:spPr>
            <a:xfrm>
              <a:off x="2420953" y="5928518"/>
              <a:ext cx="2089021"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Reconocimiento de señales                      de tr</a:t>
              </a:r>
              <a:r>
                <a:rPr lang="es-ES_tradnl" sz="1200" dirty="0" smtClean="0">
                  <a:solidFill>
                    <a:schemeClr val="bg1"/>
                  </a:solidFill>
                </a:rPr>
                <a:t>ánsito                                    regulatorias del Ecuador </a:t>
              </a:r>
              <a:endParaRPr lang="en-US" sz="1200" dirty="0">
                <a:solidFill>
                  <a:schemeClr val="bg1"/>
                </a:solidFill>
              </a:endParaRPr>
            </a:p>
          </p:txBody>
        </p:sp>
        <p:sp>
          <p:nvSpPr>
            <p:cNvPr id="20"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21"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pic>
        <p:nvPicPr>
          <p:cNvPr id="22" name="Imagen 21"/>
          <p:cNvPicPr/>
          <p:nvPr/>
        </p:nvPicPr>
        <p:blipFill>
          <a:blip r:embed="rId4"/>
          <a:stretch>
            <a:fillRect/>
          </a:stretch>
        </p:blipFill>
        <p:spPr>
          <a:xfrm>
            <a:off x="343433" y="1817878"/>
            <a:ext cx="4090149" cy="2347931"/>
          </a:xfrm>
          <a:prstGeom prst="rect">
            <a:avLst/>
          </a:prstGeom>
        </p:spPr>
      </p:pic>
      <mc:AlternateContent xmlns:mc="http://schemas.openxmlformats.org/markup-compatibility/2006" xmlns:a14="http://schemas.microsoft.com/office/drawing/2010/main">
        <mc:Choice Requires="a14">
          <p:sp>
            <p:nvSpPr>
              <p:cNvPr id="2" name="Rectángulo 1"/>
              <p:cNvSpPr/>
              <p:nvPr/>
            </p:nvSpPr>
            <p:spPr>
              <a:xfrm>
                <a:off x="5548393" y="2574381"/>
                <a:ext cx="6096000" cy="1268361"/>
              </a:xfrm>
              <a:prstGeom prst="rect">
                <a:avLst/>
              </a:prstGeom>
            </p:spPr>
            <p:txBody>
              <a:bodyPr>
                <a:spAutoFit/>
              </a:bodyPr>
              <a:lstStyle/>
              <a:p>
                <a:pPr>
                  <a:spcAft>
                    <a:spcPts val="1200"/>
                  </a:spcAft>
                </a:pPr>
                <a14:m>
                  <m:oMathPara xmlns:m="http://schemas.openxmlformats.org/officeDocument/2006/math">
                    <m:oMathParaPr>
                      <m:jc m:val="centerGroup"/>
                    </m:oMathParaPr>
                    <m:oMath xmlns:m="http://schemas.openxmlformats.org/officeDocument/2006/math">
                      <m:r>
                        <a:rPr lang="es-EC" i="1">
                          <a:latin typeface="Cambria Math" charset="0"/>
                          <a:ea typeface="ＭＳ 明朝" charset="-128"/>
                        </a:rPr>
                        <m:t>𝑣</m:t>
                      </m:r>
                      <m:r>
                        <a:rPr lang="es-EC" i="1">
                          <a:latin typeface="Cambria Math" charset="0"/>
                          <a:ea typeface="ＭＳ 明朝" charset="-128"/>
                        </a:rPr>
                        <m:t>=(</m:t>
                      </m:r>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𝑥</m:t>
                          </m:r>
                        </m:e>
                        <m:sub>
                          <m:r>
                            <a:rPr lang="es-EC" i="1">
                              <a:effectLst/>
                              <a:latin typeface="Cambria Math" charset="0"/>
                              <a:ea typeface="ＭＳ 明朝" charset="-128"/>
                            </a:rPr>
                            <m:t>1</m:t>
                          </m:r>
                        </m:sub>
                      </m:sSub>
                      <m:r>
                        <a:rPr lang="es-EC" i="1">
                          <a:effectLst/>
                          <a:latin typeface="Cambria Math" charset="0"/>
                          <a:ea typeface="ＭＳ 明朝" charset="-128"/>
                        </a:rPr>
                        <m:t>, …, </m:t>
                      </m:r>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𝑥</m:t>
                          </m:r>
                        </m:e>
                        <m:sub>
                          <m:r>
                            <a:rPr lang="es-EC" i="1">
                              <a:effectLst/>
                              <a:latin typeface="Cambria Math" charset="0"/>
                              <a:ea typeface="ＭＳ 明朝" charset="-128"/>
                            </a:rPr>
                            <m:t>𝑛</m:t>
                          </m:r>
                        </m:sub>
                      </m:sSub>
                      <m:r>
                        <a:rPr lang="es-EC" i="1">
                          <a:effectLst/>
                          <a:latin typeface="Cambria Math" charset="0"/>
                          <a:ea typeface="ＭＳ 明朝" charset="-128"/>
                        </a:rPr>
                        <m:t>)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9</m:t>
                          </m:r>
                        </m:e>
                      </m:d>
                      <m:r>
                        <a:rPr lang="es-EC" i="1">
                          <a:effectLst/>
                          <a:latin typeface="Cambria Math" charset="0"/>
                          <a:ea typeface="ＭＳ 明朝" charset="-128"/>
                        </a:rPr>
                        <m:t>  </m:t>
                      </m:r>
                    </m:oMath>
                  </m:oMathPara>
                </a14:m>
                <a:endParaRPr lang="es-EC" dirty="0">
                  <a:effectLst/>
                  <a:latin typeface="Times New Roman" charset="0"/>
                  <a:ea typeface="ＭＳ 明朝" charset="-128"/>
                </a:endParaRPr>
              </a:p>
              <a:p>
                <a:pPr>
                  <a:spcAft>
                    <a:spcPts val="1200"/>
                  </a:spcAft>
                </a:pPr>
                <a14:m>
                  <m:oMathPara xmlns:m="http://schemas.openxmlformats.org/officeDocument/2006/math">
                    <m:oMathParaPr>
                      <m:jc m:val="centerGroup"/>
                    </m:oMathParaPr>
                    <m:oMath xmlns:m="http://schemas.openxmlformats.org/officeDocument/2006/math">
                      <m:sSup>
                        <m:sSupPr>
                          <m:ctrlPr>
                            <a:rPr lang="es-EC" i="1">
                              <a:effectLst/>
                              <a:latin typeface="Cambria Math" panose="02040503050406030204" pitchFamily="18" charset="0"/>
                              <a:ea typeface="ＭＳ 明朝" charset="-128"/>
                            </a:rPr>
                          </m:ctrlPr>
                        </m:sSupPr>
                        <m:e>
                          <m:r>
                            <a:rPr lang="es-EC" i="1">
                              <a:effectLst/>
                              <a:latin typeface="Cambria Math" charset="0"/>
                              <a:ea typeface="ＭＳ 明朝" charset="-128"/>
                            </a:rPr>
                            <m:t>𝑣</m:t>
                          </m:r>
                        </m:e>
                        <m:sup>
                          <m:r>
                            <a:rPr lang="es-EC" i="1">
                              <a:effectLst/>
                              <a:latin typeface="Cambria Math" charset="0"/>
                              <a:ea typeface="ＭＳ 明朝" charset="-128"/>
                            </a:rPr>
                            <m:t>′</m:t>
                          </m:r>
                        </m:sup>
                      </m:sSup>
                      <m:r>
                        <a:rPr lang="es-EC" i="1">
                          <a:effectLst/>
                          <a:latin typeface="Cambria Math" charset="0"/>
                          <a:ea typeface="ＭＳ 明朝" charset="-128"/>
                        </a:rPr>
                        <m:t>=</m:t>
                      </m:r>
                      <m:f>
                        <m:fPr>
                          <m:ctrlPr>
                            <a:rPr lang="es-EC" i="1">
                              <a:effectLst/>
                              <a:latin typeface="Cambria Math" panose="02040503050406030204" pitchFamily="18" charset="0"/>
                              <a:ea typeface="ＭＳ 明朝" charset="-128"/>
                            </a:rPr>
                          </m:ctrlPr>
                        </m:fPr>
                        <m:num>
                          <m:r>
                            <a:rPr lang="es-EC" i="1">
                              <a:effectLst/>
                              <a:latin typeface="Cambria Math" charset="0"/>
                              <a:ea typeface="ＭＳ 明朝" charset="-128"/>
                            </a:rPr>
                            <m:t>𝑣</m:t>
                          </m:r>
                        </m:num>
                        <m:den>
                          <m:rad>
                            <m:radPr>
                              <m:degHide m:val="on"/>
                              <m:ctrlPr>
                                <a:rPr lang="es-EC" i="1">
                                  <a:effectLst/>
                                  <a:latin typeface="Cambria Math" panose="02040503050406030204" pitchFamily="18" charset="0"/>
                                  <a:ea typeface="ＭＳ 明朝" charset="-128"/>
                                </a:rPr>
                              </m:ctrlPr>
                            </m:radPr>
                            <m:deg/>
                            <m:e>
                              <m:sSup>
                                <m:sSupPr>
                                  <m:ctrlPr>
                                    <a:rPr lang="es-EC" i="1">
                                      <a:effectLst/>
                                      <a:latin typeface="Cambria Math" panose="02040503050406030204" pitchFamily="18" charset="0"/>
                                      <a:ea typeface="ＭＳ 明朝" charset="-128"/>
                                    </a:rPr>
                                  </m:ctrlPr>
                                </m:sSupPr>
                                <m:e>
                                  <m:d>
                                    <m:dPr>
                                      <m:begChr m:val="‖"/>
                                      <m:endChr m:val="‖"/>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𝑣</m:t>
                                      </m:r>
                                    </m:e>
                                  </m:d>
                                </m:e>
                                <m:sup>
                                  <m:r>
                                    <a:rPr lang="es-EC" i="1">
                                      <a:effectLst/>
                                      <a:latin typeface="Cambria Math" charset="0"/>
                                      <a:ea typeface="ＭＳ 明朝" charset="-128"/>
                                    </a:rPr>
                                    <m:t>2</m:t>
                                  </m:r>
                                </m:sup>
                              </m:sSup>
                              <m:r>
                                <a:rPr lang="es-EC" i="1">
                                  <a:effectLst/>
                                  <a:latin typeface="Cambria Math" charset="0"/>
                                  <a:ea typeface="ＭＳ 明朝" charset="-128"/>
                                </a:rPr>
                                <m:t>+</m:t>
                              </m:r>
                              <m:r>
                                <a:rPr lang="es-EC" i="1">
                                  <a:effectLst/>
                                  <a:latin typeface="Cambria Math" charset="0"/>
                                  <a:ea typeface="ＭＳ 明朝" charset="-128"/>
                                </a:rPr>
                                <m:t>𝜀</m:t>
                              </m:r>
                            </m:e>
                          </m:rad>
                        </m:den>
                      </m:f>
                      <m:r>
                        <a:rPr lang="es-EC" i="1">
                          <a:effectLst/>
                          <a:latin typeface="Cambria Math" charset="0"/>
                          <a:ea typeface="ＭＳ 明朝" charset="-128"/>
                        </a:rPr>
                        <m:t>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10</m:t>
                          </m:r>
                        </m:e>
                      </m:d>
                      <m:r>
                        <a:rPr lang="es-EC" i="1">
                          <a:effectLst/>
                          <a:latin typeface="Cambria Math" charset="0"/>
                          <a:ea typeface="ＭＳ 明朝" charset="-128"/>
                        </a:rPr>
                        <m:t> </m:t>
                      </m:r>
                    </m:oMath>
                  </m:oMathPara>
                </a14:m>
                <a:endParaRPr lang="es-EC" dirty="0">
                  <a:effectLst/>
                  <a:latin typeface="Times New Roman" charset="0"/>
                  <a:ea typeface="ＭＳ 明朝" charset="-128"/>
                </a:endParaRPr>
              </a:p>
            </p:txBody>
          </p:sp>
        </mc:Choice>
        <mc:Fallback xmlns="">
          <p:sp>
            <p:nvSpPr>
              <p:cNvPr id="2" name="Rectángulo 1"/>
              <p:cNvSpPr>
                <a:spLocks noRot="1" noChangeAspect="1" noMove="1" noResize="1" noEditPoints="1" noAdjustHandles="1" noChangeArrowheads="1" noChangeShapeType="1" noTextEdit="1"/>
              </p:cNvSpPr>
              <p:nvPr/>
            </p:nvSpPr>
            <p:spPr>
              <a:xfrm>
                <a:off x="5548393" y="2574381"/>
                <a:ext cx="6096000" cy="1268361"/>
              </a:xfrm>
              <a:prstGeom prst="rect">
                <a:avLst/>
              </a:prstGeom>
              <a:blipFill rotWithShape="0">
                <a:blip r:embed="rId5"/>
                <a:stretch>
                  <a:fillRect/>
                </a:stretch>
              </a:blipFill>
            </p:spPr>
            <p:txBody>
              <a:bodyPr/>
              <a:lstStyle/>
              <a:p>
                <a:r>
                  <a:rPr lang="es-ES">
                    <a:noFill/>
                  </a:rPr>
                  <a:t> </a:t>
                </a:r>
              </a:p>
            </p:txBody>
          </p:sp>
        </mc:Fallback>
      </mc:AlternateContent>
      <p:sp>
        <p:nvSpPr>
          <p:cNvPr id="4" name="Rectángulo 3"/>
          <p:cNvSpPr/>
          <p:nvPr/>
        </p:nvSpPr>
        <p:spPr>
          <a:xfrm>
            <a:off x="5200633" y="1649201"/>
            <a:ext cx="6096000" cy="923330"/>
          </a:xfrm>
          <a:prstGeom prst="rect">
            <a:avLst/>
          </a:prstGeom>
          <a:ln>
            <a:solidFill>
              <a:srgbClr val="4C5A6A"/>
            </a:solidFill>
          </a:ln>
        </p:spPr>
        <p:txBody>
          <a:bodyPr>
            <a:spAutoFit/>
          </a:bodyPr>
          <a:lstStyle/>
          <a:p>
            <a:pPr algn="ctr"/>
            <a:r>
              <a:rPr lang="es-EC" dirty="0">
                <a:latin typeface="Times New Roman" charset="0"/>
                <a:ea typeface="ＭＳ 明朝" charset="-128"/>
              </a:rPr>
              <a:t>La normalización se obtiene dividiendo cada uno de los componentes del vector por su norma L2 obteniendo el vector normalizado</a:t>
            </a:r>
            <a:r>
              <a:rPr lang="es-EC" dirty="0"/>
              <a:t> </a:t>
            </a:r>
            <a:endParaRPr lang="es-ES" dirty="0"/>
          </a:p>
        </p:txBody>
      </p:sp>
      <p:sp>
        <p:nvSpPr>
          <p:cNvPr id="7" name="Rectángulo 6"/>
          <p:cNvSpPr/>
          <p:nvPr/>
        </p:nvSpPr>
        <p:spPr>
          <a:xfrm>
            <a:off x="343433" y="4399732"/>
            <a:ext cx="4671480"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C">
                <a:latin typeface="Times New Roman" charset="0"/>
                <a:ea typeface="ＭＳ 明朝" charset="-128"/>
              </a:rPr>
              <a:t>El descriptor HOG se obtiene concatenando la representación normalizada de todos los bloques solapados.</a:t>
            </a:r>
            <a:r>
              <a:rPr lang="es-EC"/>
              <a:t> </a:t>
            </a:r>
            <a:endParaRPr lang="es-ES" dirty="0"/>
          </a:p>
        </p:txBody>
      </p:sp>
      <p:sp>
        <p:nvSpPr>
          <p:cNvPr id="24"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25</a:t>
            </a:r>
            <a:endParaRPr lang="es-ES" dirty="0">
              <a:solidFill>
                <a:srgbClr val="888888"/>
              </a:solidFill>
            </a:endParaRPr>
          </a:p>
        </p:txBody>
      </p:sp>
      <mc:AlternateContent xmlns:mc="http://schemas.openxmlformats.org/markup-compatibility/2006" xmlns:a14="http://schemas.microsoft.com/office/drawing/2010/main">
        <mc:Choice Requires="a14">
          <p:sp>
            <p:nvSpPr>
              <p:cNvPr id="8" name="Rectángulo 7"/>
              <p:cNvSpPr/>
              <p:nvPr/>
            </p:nvSpPr>
            <p:spPr>
              <a:xfrm>
                <a:off x="5300649" y="4679391"/>
                <a:ext cx="6305567" cy="209288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marL="342900" lvl="0" indent="-342900" algn="just">
                  <a:spcAft>
                    <a:spcPts val="1200"/>
                  </a:spcAft>
                  <a:buFont typeface="Symbol" charset="2"/>
                  <a:buChar char=""/>
                </a:pPr>
                <a:r>
                  <a:rPr lang="es-EC" dirty="0">
                    <a:latin typeface="Times New Roman" charset="0"/>
                    <a:ea typeface="Calibri" charset="0"/>
                    <a:cs typeface="Times New Roman" charset="0"/>
                  </a:rPr>
                  <a:t>Tamaño de celda: 4x4 píxeles.</a:t>
                </a:r>
              </a:p>
              <a:p>
                <a:pPr marL="342900" lvl="0" indent="-342900" algn="just">
                  <a:spcAft>
                    <a:spcPts val="1200"/>
                  </a:spcAft>
                  <a:buFont typeface="Symbol" charset="2"/>
                  <a:buChar char=""/>
                </a:pPr>
                <a:r>
                  <a:rPr lang="es-EC" dirty="0">
                    <a:effectLst/>
                    <a:latin typeface="Times New Roman" charset="0"/>
                    <a:ea typeface="Calibri" charset="0"/>
                    <a:cs typeface="Times New Roman" charset="0"/>
                  </a:rPr>
                  <a:t>Signo del gradiente: con signo de -90 a 90 grados.</a:t>
                </a:r>
              </a:p>
              <a:p>
                <a:pPr marL="342900" lvl="0" indent="-342900" algn="just">
                  <a:spcAft>
                    <a:spcPts val="1200"/>
                  </a:spcAft>
                  <a:buFont typeface="Symbol" charset="2"/>
                  <a:buChar char=""/>
                </a:pPr>
                <a:r>
                  <a:rPr lang="es-EC" dirty="0">
                    <a:effectLst/>
                    <a:latin typeface="Times New Roman" charset="0"/>
                    <a:ea typeface="Calibri" charset="0"/>
                    <a:cs typeface="Times New Roman" charset="0"/>
                  </a:rPr>
                  <a:t>Número de intervalos del histograma de orientaciones: </a:t>
                </a:r>
                <a14:m>
                  <m:oMath xmlns:m="http://schemas.openxmlformats.org/officeDocument/2006/math">
                    <m:r>
                      <a:rPr lang="es-EC" i="1">
                        <a:effectLst/>
                        <a:latin typeface="Cambria Math" charset="0"/>
                        <a:ea typeface="Calibri" charset="0"/>
                        <a:cs typeface="Times New Roman" charset="0"/>
                      </a:rPr>
                      <m:t>𝑘</m:t>
                    </m:r>
                    <m:r>
                      <a:rPr lang="es-EC" i="1">
                        <a:effectLst/>
                        <a:latin typeface="Cambria Math" charset="0"/>
                        <a:ea typeface="Calibri" charset="0"/>
                        <a:cs typeface="Times New Roman" charset="0"/>
                      </a:rPr>
                      <m:t>=9</m:t>
                    </m:r>
                  </m:oMath>
                </a14:m>
                <a:r>
                  <a:rPr lang="es-EC" dirty="0">
                    <a:effectLst/>
                    <a:latin typeface="Times New Roman" charset="0"/>
                    <a:ea typeface="ＭＳ 明朝" charset="-128"/>
                    <a:cs typeface="Times New Roman" charset="0"/>
                  </a:rPr>
                  <a:t>.</a:t>
                </a:r>
                <a:endParaRPr lang="es-EC" dirty="0">
                  <a:effectLst/>
                  <a:latin typeface="Times New Roman" charset="0"/>
                  <a:ea typeface="Calibri" charset="0"/>
                  <a:cs typeface="Times New Roman" charset="0"/>
                </a:endParaRPr>
              </a:p>
              <a:p>
                <a:pPr marL="342900" lvl="0" indent="-342900" algn="just">
                  <a:spcAft>
                    <a:spcPts val="1200"/>
                  </a:spcAft>
                  <a:buFont typeface="Symbol" charset="2"/>
                  <a:buChar char=""/>
                </a:pPr>
                <a:r>
                  <a:rPr lang="es-EC" dirty="0">
                    <a:effectLst/>
                    <a:latin typeface="Times New Roman" charset="0"/>
                    <a:ea typeface="Calibri" charset="0"/>
                    <a:cs typeface="Times New Roman" charset="0"/>
                  </a:rPr>
                  <a:t>Número de celdas en cada bloque: 2x2 celdas</a:t>
                </a:r>
                <a:r>
                  <a:rPr lang="es-EC" dirty="0" smtClean="0">
                    <a:effectLst/>
                    <a:latin typeface="Times New Roman" charset="0"/>
                    <a:ea typeface="Calibri" charset="0"/>
                    <a:cs typeface="Times New Roman" charset="0"/>
                  </a:rPr>
                  <a:t>.</a:t>
                </a:r>
              </a:p>
              <a:p>
                <a:pPr lvl="0" algn="just">
                  <a:spcAft>
                    <a:spcPts val="1200"/>
                  </a:spcAft>
                </a:pPr>
                <a:r>
                  <a:rPr lang="es-EC" dirty="0">
                    <a:latin typeface="Times New Roman" charset="0"/>
                    <a:ea typeface="Calibri" charset="0"/>
                    <a:cs typeface="Times New Roman" charset="0"/>
                  </a:rPr>
                  <a:t>N</a:t>
                </a:r>
                <a:r>
                  <a:rPr lang="es-ES_tradnl" dirty="0" smtClean="0">
                    <a:latin typeface="Times New Roman" charset="0"/>
                    <a:ea typeface="Calibri" charset="0"/>
                    <a:cs typeface="Times New Roman" charset="0"/>
                  </a:rPr>
                  <a:t>úmero de componentes 324</a:t>
                </a:r>
                <a:endParaRPr lang="es-EC" dirty="0">
                  <a:effectLst/>
                  <a:latin typeface="Times New Roman" charset="0"/>
                  <a:ea typeface="Calibri" charset="0"/>
                  <a:cs typeface="Times New Roman" charset="0"/>
                </a:endParaRPr>
              </a:p>
            </p:txBody>
          </p:sp>
        </mc:Choice>
        <mc:Fallback xmlns="">
          <p:sp>
            <p:nvSpPr>
              <p:cNvPr id="8" name="Rectángulo 7"/>
              <p:cNvSpPr>
                <a:spLocks noRot="1" noChangeAspect="1" noMove="1" noResize="1" noEditPoints="1" noAdjustHandles="1" noChangeArrowheads="1" noChangeShapeType="1" noTextEdit="1"/>
              </p:cNvSpPr>
              <p:nvPr/>
            </p:nvSpPr>
            <p:spPr>
              <a:xfrm>
                <a:off x="5300649" y="4679391"/>
                <a:ext cx="6305567" cy="2092881"/>
              </a:xfrm>
              <a:prstGeom prst="rect">
                <a:avLst/>
              </a:prstGeom>
              <a:blipFill rotWithShape="0">
                <a:blip r:embed="rId6"/>
                <a:stretch>
                  <a:fillRect l="-772" t="-1739" b="-347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9" name="Rectángulo 8"/>
              <p:cNvSpPr/>
              <p:nvPr/>
            </p:nvSpPr>
            <p:spPr>
              <a:xfrm>
                <a:off x="-978694" y="5495383"/>
                <a:ext cx="7096125" cy="1163652"/>
              </a:xfrm>
              <a:prstGeom prst="rect">
                <a:avLst/>
              </a:prstGeom>
            </p:spPr>
            <p:txBody>
              <a:bodyPr wrap="square">
                <a:spAutoFit/>
              </a:bodyPr>
              <a:lstStyle/>
              <a:p>
                <a:pPr>
                  <a:spcAft>
                    <a:spcPts val="1200"/>
                  </a:spcAft>
                </a:pPr>
                <a14:m>
                  <m:oMathPara xmlns:m="http://schemas.openxmlformats.org/officeDocument/2006/math">
                    <m:oMathParaPr>
                      <m:jc m:val="centerGroup"/>
                    </m:oMathParaPr>
                    <m:oMath xmlns:m="http://schemas.openxmlformats.org/officeDocument/2006/math">
                      <m:r>
                        <a:rPr lang="es-EC" sz="1200" i="1" smtClean="0">
                          <a:latin typeface="Cambria Math" charset="0"/>
                          <a:ea typeface="ＭＳ 明朝" charset="-128"/>
                        </a:rPr>
                        <m:t>𝑛</m:t>
                      </m:r>
                      <m:r>
                        <a:rPr lang="es-EC" sz="1200" i="1" smtClean="0">
                          <a:latin typeface="Cambria Math" charset="0"/>
                          <a:ea typeface="ＭＳ 明朝" charset="-128"/>
                        </a:rPr>
                        <m:t>=#</m:t>
                      </m:r>
                      <m:r>
                        <a:rPr lang="es-EC" sz="1200" i="1" smtClean="0">
                          <a:latin typeface="Cambria Math" charset="0"/>
                          <a:ea typeface="ＭＳ 明朝" charset="-128"/>
                        </a:rPr>
                        <m:t>𝑏𝑙𝑜𝑞𝑢𝑒𝑠</m:t>
                      </m:r>
                      <m:r>
                        <a:rPr lang="es-EC" sz="1200" i="1" smtClean="0">
                          <a:latin typeface="Cambria Math" charset="0"/>
                          <a:ea typeface="ＭＳ 明朝" charset="-128"/>
                        </a:rPr>
                        <m:t> </m:t>
                      </m:r>
                      <m:r>
                        <a:rPr lang="es-EC" sz="1200" i="1" smtClean="0">
                          <a:latin typeface="Cambria Math" charset="0"/>
                          <a:ea typeface="ＭＳ 明朝" charset="-128"/>
                        </a:rPr>
                        <m:t>𝑥</m:t>
                      </m:r>
                      <m:r>
                        <a:rPr lang="es-EC" sz="1200" i="1" smtClean="0">
                          <a:latin typeface="Cambria Math" charset="0"/>
                          <a:ea typeface="ＭＳ 明朝" charset="-128"/>
                        </a:rPr>
                        <m:t> </m:t>
                      </m:r>
                      <m:f>
                        <m:fPr>
                          <m:ctrlPr>
                            <a:rPr lang="es-EC" sz="1200" i="1">
                              <a:effectLst/>
                              <a:latin typeface="Cambria Math" panose="02040503050406030204" pitchFamily="18" charset="0"/>
                              <a:ea typeface="ＭＳ 明朝" charset="-128"/>
                            </a:rPr>
                          </m:ctrlPr>
                        </m:fPr>
                        <m:num>
                          <m:r>
                            <a:rPr lang="es-EC" sz="1200" i="1">
                              <a:effectLst/>
                              <a:latin typeface="Cambria Math" charset="0"/>
                              <a:ea typeface="ＭＳ 明朝" charset="-128"/>
                            </a:rPr>
                            <m:t>#</m:t>
                          </m:r>
                          <m:r>
                            <a:rPr lang="es-EC" sz="1200" i="1">
                              <a:effectLst/>
                              <a:latin typeface="Cambria Math" charset="0"/>
                              <a:ea typeface="ＭＳ 明朝" charset="-128"/>
                            </a:rPr>
                            <m:t>𝑐𝑒𝑙𝑑𝑎𝑠</m:t>
                          </m:r>
                        </m:num>
                        <m:den>
                          <m:r>
                            <a:rPr lang="es-EC" sz="1200" i="1">
                              <a:effectLst/>
                              <a:latin typeface="Cambria Math" charset="0"/>
                              <a:ea typeface="ＭＳ 明朝" charset="-128"/>
                            </a:rPr>
                            <m:t>𝑏𝑙𝑜𝑞𝑢𝑒</m:t>
                          </m:r>
                        </m:den>
                      </m:f>
                      <m:r>
                        <a:rPr lang="es-EC" sz="1200" i="1">
                          <a:effectLst/>
                          <a:latin typeface="Cambria Math" charset="0"/>
                          <a:ea typeface="ＭＳ 明朝" charset="-128"/>
                        </a:rPr>
                        <m:t> </m:t>
                      </m:r>
                      <m:r>
                        <a:rPr lang="es-EC" sz="1200" i="1">
                          <a:effectLst/>
                          <a:latin typeface="Cambria Math" charset="0"/>
                          <a:ea typeface="ＭＳ 明朝" charset="-128"/>
                        </a:rPr>
                        <m:t>𝑥</m:t>
                      </m:r>
                      <m:r>
                        <a:rPr lang="es-EC" sz="1200" i="1">
                          <a:effectLst/>
                          <a:latin typeface="Cambria Math" charset="0"/>
                          <a:ea typeface="ＭＳ 明朝" charset="-128"/>
                        </a:rPr>
                        <m:t> #</m:t>
                      </m:r>
                      <m:r>
                        <a:rPr lang="es-EC" sz="1200" i="1">
                          <a:effectLst/>
                          <a:latin typeface="Cambria Math" charset="0"/>
                          <a:ea typeface="ＭＳ 明朝" charset="-128"/>
                        </a:rPr>
                        <m:t>𝑖𝑛𝑡𝑒𝑟𝑣𝑎𝑙𝑜𝑠</m:t>
                      </m:r>
                      <m:r>
                        <a:rPr lang="es-ES_tradnl" sz="1200" b="0" i="1" smtClean="0">
                          <a:effectLst/>
                          <a:latin typeface="Cambria Math" charset="0"/>
                          <a:ea typeface="ＭＳ 明朝" charset="-128"/>
                        </a:rPr>
                        <m:t>−</m:t>
                      </m:r>
                      <m:r>
                        <a:rPr lang="es-EC" sz="1200" i="1">
                          <a:effectLst/>
                          <a:latin typeface="Cambria Math" charset="0"/>
                          <a:ea typeface="ＭＳ 明朝" charset="-128"/>
                        </a:rPr>
                        <m:t>h𝑖𝑠𝑡𝑜𝑔𝑟𝑎𝑚𝑎</m:t>
                      </m:r>
                      <m:r>
                        <a:rPr lang="es-EC" sz="1200" i="1">
                          <a:effectLst/>
                          <a:latin typeface="Cambria Math" charset="0"/>
                          <a:ea typeface="ＭＳ 明朝" charset="-128"/>
                        </a:rPr>
                        <m:t>               </m:t>
                      </m:r>
                      <m:d>
                        <m:dPr>
                          <m:ctrlPr>
                            <a:rPr lang="es-EC" sz="1200" i="1">
                              <a:effectLst/>
                              <a:latin typeface="Cambria Math" panose="02040503050406030204" pitchFamily="18" charset="0"/>
                              <a:ea typeface="ＭＳ 明朝" charset="-128"/>
                            </a:rPr>
                          </m:ctrlPr>
                        </m:dPr>
                        <m:e>
                          <m:r>
                            <a:rPr lang="es-EC" sz="1200" i="1">
                              <a:effectLst/>
                              <a:latin typeface="Cambria Math" charset="0"/>
                              <a:ea typeface="ＭＳ 明朝" charset="-128"/>
                            </a:rPr>
                            <m:t>11</m:t>
                          </m:r>
                        </m:e>
                      </m:d>
                      <m:r>
                        <a:rPr lang="es-EC" sz="1200" i="1">
                          <a:effectLst/>
                          <a:latin typeface="Cambria Math" charset="0"/>
                          <a:ea typeface="ＭＳ 明朝" charset="-128"/>
                        </a:rPr>
                        <m:t>  </m:t>
                      </m:r>
                    </m:oMath>
                  </m:oMathPara>
                </a14:m>
                <a:endParaRPr lang="es-EC" sz="1200" dirty="0">
                  <a:effectLst/>
                  <a:latin typeface="Times New Roman" charset="0"/>
                  <a:ea typeface="ＭＳ 明朝" charset="-128"/>
                </a:endParaRPr>
              </a:p>
              <a:p>
                <a:pPr>
                  <a:spcAft>
                    <a:spcPts val="1200"/>
                  </a:spcAft>
                </a:pPr>
                <a14:m>
                  <m:oMathPara xmlns:m="http://schemas.openxmlformats.org/officeDocument/2006/math">
                    <m:oMathParaPr>
                      <m:jc m:val="centerGroup"/>
                    </m:oMathParaPr>
                    <m:oMath xmlns:m="http://schemas.openxmlformats.org/officeDocument/2006/math">
                      <m:r>
                        <a:rPr lang="es-EC" sz="1200" i="1">
                          <a:effectLst/>
                          <a:latin typeface="Cambria Math" charset="0"/>
                          <a:ea typeface="ＭＳ 明朝" charset="-128"/>
                        </a:rPr>
                        <m:t>#</m:t>
                      </m:r>
                      <m:r>
                        <a:rPr lang="es-EC" sz="1200" i="1">
                          <a:effectLst/>
                          <a:latin typeface="Cambria Math" charset="0"/>
                          <a:ea typeface="ＭＳ 明朝" charset="-128"/>
                        </a:rPr>
                        <m:t>𝑏𝑙𝑜𝑞𝑢𝑒𝑠</m:t>
                      </m:r>
                      <m:r>
                        <a:rPr lang="es-EC" sz="1200" i="1">
                          <a:effectLst/>
                          <a:latin typeface="Cambria Math" charset="0"/>
                          <a:ea typeface="ＭＳ 明朝" charset="-128"/>
                        </a:rPr>
                        <m:t>=#</m:t>
                      </m:r>
                      <m:r>
                        <a:rPr lang="es-EC" sz="1200" i="1">
                          <a:effectLst/>
                          <a:latin typeface="Cambria Math" charset="0"/>
                          <a:ea typeface="ＭＳ 明朝" charset="-128"/>
                        </a:rPr>
                        <m:t>𝑐𝑒𝑙𝑑𝑎𝑠</m:t>
                      </m:r>
                      <m:r>
                        <a:rPr lang="es-EC" sz="1200" i="1">
                          <a:effectLst/>
                          <a:latin typeface="Cambria Math" charset="0"/>
                          <a:ea typeface="ＭＳ 明朝" charset="-128"/>
                        </a:rPr>
                        <m:t>−</m:t>
                      </m:r>
                      <m:f>
                        <m:fPr>
                          <m:ctrlPr>
                            <a:rPr lang="es-EC" sz="1200" i="1">
                              <a:effectLst/>
                              <a:latin typeface="Cambria Math" panose="02040503050406030204" pitchFamily="18" charset="0"/>
                              <a:ea typeface="ＭＳ 明朝" charset="-128"/>
                            </a:rPr>
                          </m:ctrlPr>
                        </m:fPr>
                        <m:num>
                          <m:r>
                            <a:rPr lang="es-EC" sz="1200" i="1">
                              <a:effectLst/>
                              <a:latin typeface="Cambria Math" charset="0"/>
                              <a:ea typeface="ＭＳ 明朝" charset="-128"/>
                            </a:rPr>
                            <m:t>#</m:t>
                          </m:r>
                          <m:r>
                            <a:rPr lang="es-EC" sz="1200" i="1">
                              <a:effectLst/>
                              <a:latin typeface="Cambria Math" charset="0"/>
                              <a:ea typeface="ＭＳ 明朝" charset="-128"/>
                            </a:rPr>
                            <m:t>𝑐𝑒𝑙𝑑𝑎𝑠</m:t>
                          </m:r>
                        </m:num>
                        <m:den>
                          <m:r>
                            <a:rPr lang="es-EC" sz="1200" i="1">
                              <a:effectLst/>
                              <a:latin typeface="Cambria Math" charset="0"/>
                              <a:ea typeface="ＭＳ 明朝" charset="-128"/>
                            </a:rPr>
                            <m:t>𝑏𝑙𝑜𝑞𝑢𝑒</m:t>
                          </m:r>
                        </m:den>
                      </m:f>
                      <m:r>
                        <a:rPr lang="es-EC" sz="1200" i="1">
                          <a:effectLst/>
                          <a:latin typeface="Cambria Math" charset="0"/>
                          <a:ea typeface="ＭＳ 明朝" charset="-128"/>
                        </a:rPr>
                        <m:t> +1                                 </m:t>
                      </m:r>
                      <m:d>
                        <m:dPr>
                          <m:ctrlPr>
                            <a:rPr lang="es-EC" sz="1200" i="1">
                              <a:effectLst/>
                              <a:latin typeface="Cambria Math" panose="02040503050406030204" pitchFamily="18" charset="0"/>
                              <a:ea typeface="ＭＳ 明朝" charset="-128"/>
                            </a:rPr>
                          </m:ctrlPr>
                        </m:dPr>
                        <m:e>
                          <m:r>
                            <a:rPr lang="es-EC" sz="1200" i="1">
                              <a:effectLst/>
                              <a:latin typeface="Cambria Math" charset="0"/>
                              <a:ea typeface="ＭＳ 明朝" charset="-128"/>
                            </a:rPr>
                            <m:t>12</m:t>
                          </m:r>
                        </m:e>
                      </m:d>
                      <m:r>
                        <a:rPr lang="es-EC" sz="1200" i="1">
                          <a:effectLst/>
                          <a:latin typeface="Cambria Math" charset="0"/>
                          <a:ea typeface="ＭＳ 明朝" charset="-128"/>
                        </a:rPr>
                        <m:t>  </m:t>
                      </m:r>
                    </m:oMath>
                  </m:oMathPara>
                </a14:m>
                <a:endParaRPr lang="es-EC" sz="1200" dirty="0">
                  <a:effectLst/>
                  <a:latin typeface="Times New Roman" charset="0"/>
                  <a:ea typeface="ＭＳ 明朝" charset="-128"/>
                </a:endParaRPr>
              </a:p>
            </p:txBody>
          </p:sp>
        </mc:Choice>
        <mc:Fallback xmlns="">
          <p:sp>
            <p:nvSpPr>
              <p:cNvPr id="9" name="Rectángulo 8"/>
              <p:cNvSpPr>
                <a:spLocks noRot="1" noChangeAspect="1" noMove="1" noResize="1" noEditPoints="1" noAdjustHandles="1" noChangeArrowheads="1" noChangeShapeType="1" noTextEdit="1"/>
              </p:cNvSpPr>
              <p:nvPr/>
            </p:nvSpPr>
            <p:spPr>
              <a:xfrm>
                <a:off x="-978694" y="5495383"/>
                <a:ext cx="7096125" cy="1163652"/>
              </a:xfrm>
              <a:prstGeom prst="rect">
                <a:avLst/>
              </a:prstGeom>
              <a:blipFill rotWithShape="0">
                <a:blip r:embed="rId7"/>
                <a:stretch>
                  <a:fillRect/>
                </a:stretch>
              </a:blipFill>
            </p:spPr>
            <p:txBody>
              <a:bodyPr/>
              <a:lstStyle/>
              <a:p>
                <a:r>
                  <a:rPr lang="es-ES">
                    <a:noFill/>
                  </a:rPr>
                  <a:t> </a:t>
                </a:r>
              </a:p>
            </p:txBody>
          </p:sp>
        </mc:Fallback>
      </mc:AlternateContent>
      <p:sp>
        <p:nvSpPr>
          <p:cNvPr id="10" name="Rectángulo 9"/>
          <p:cNvSpPr/>
          <p:nvPr/>
        </p:nvSpPr>
        <p:spPr>
          <a:xfrm>
            <a:off x="5086107" y="3725875"/>
            <a:ext cx="6974699"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144145" algn="just">
              <a:lnSpc>
                <a:spcPct val="150000"/>
              </a:lnSpc>
              <a:spcAft>
                <a:spcPts val="1200"/>
              </a:spcAft>
            </a:pPr>
            <a:r>
              <a:rPr lang="es-EC" dirty="0">
                <a:latin typeface="Times New Roman" charset="0"/>
                <a:ea typeface="ＭＳ 明朝" charset="-128"/>
              </a:rPr>
              <a:t>L</a:t>
            </a:r>
            <a:r>
              <a:rPr lang="es-EC" smtClean="0">
                <a:latin typeface="Times New Roman" charset="0"/>
                <a:ea typeface="ＭＳ 明朝" charset="-128"/>
              </a:rPr>
              <a:t>os </a:t>
            </a:r>
            <a:r>
              <a:rPr lang="es-EC" dirty="0">
                <a:latin typeface="Times New Roman" charset="0"/>
                <a:ea typeface="ＭＳ 明朝" charset="-128"/>
              </a:rPr>
              <a:t>mejores parámetros de HOG para la clasificación de señales de tránsito esta detallado en  </a:t>
            </a:r>
            <a:r>
              <a:rPr lang="es-ES_tradnl" dirty="0">
                <a:latin typeface="Times New Roman" charset="0"/>
                <a:ea typeface="ＭＳ 明朝" charset="-128"/>
              </a:rPr>
              <a:t>(</a:t>
            </a:r>
            <a:r>
              <a:rPr lang="es-ES_tradnl" dirty="0" err="1">
                <a:latin typeface="Times New Roman" charset="0"/>
                <a:ea typeface="ＭＳ 明朝" charset="-128"/>
              </a:rPr>
              <a:t>Conlago</a:t>
            </a:r>
            <a:r>
              <a:rPr lang="es-ES_tradnl" dirty="0">
                <a:latin typeface="Times New Roman" charset="0"/>
                <a:ea typeface="ＭＳ 明朝" charset="-128"/>
              </a:rPr>
              <a:t>, </a:t>
            </a:r>
            <a:r>
              <a:rPr lang="es-ES_tradnl" dirty="0" err="1">
                <a:latin typeface="Times New Roman" charset="0"/>
                <a:ea typeface="ＭＳ 明朝" charset="-128"/>
              </a:rPr>
              <a:t>Yunda</a:t>
            </a:r>
            <a:r>
              <a:rPr lang="es-ES_tradnl" dirty="0">
                <a:latin typeface="Times New Roman" charset="0"/>
                <a:ea typeface="ＭＳ 明朝" charset="-128"/>
              </a:rPr>
              <a:t>, &amp; Flores, 2016)</a:t>
            </a:r>
            <a:r>
              <a:rPr lang="es-EC" dirty="0">
                <a:latin typeface="Times New Roman" charset="0"/>
                <a:ea typeface="ＭＳ 明朝" charset="-128"/>
              </a:rPr>
              <a:t>:</a:t>
            </a:r>
            <a:endParaRPr lang="es-EC" dirty="0">
              <a:effectLst/>
              <a:latin typeface="Times New Roman" charset="0"/>
              <a:ea typeface="ＭＳ 明朝" charset="-128"/>
            </a:endParaRPr>
          </a:p>
        </p:txBody>
      </p:sp>
    </p:spTree>
    <p:extLst>
      <p:ext uri="{BB962C8B-B14F-4D97-AF65-F5344CB8AC3E}">
        <p14:creationId xmlns:p14="http://schemas.microsoft.com/office/powerpoint/2010/main" val="5446601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6260268" y="267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algn="ctr"/>
            <a:r>
              <a:rPr lang="es-EC" sz="2000" dirty="0"/>
              <a:t>Multiclasificación de señales de tránsito </a:t>
            </a:r>
          </a:p>
        </p:txBody>
      </p:sp>
      <p:grpSp>
        <p:nvGrpSpPr>
          <p:cNvPr id="21" name="Group 40"/>
          <p:cNvGrpSpPr>
            <a:grpSpLocks/>
          </p:cNvGrpSpPr>
          <p:nvPr/>
        </p:nvGrpSpPr>
        <p:grpSpPr bwMode="auto">
          <a:xfrm>
            <a:off x="12031" y="134099"/>
            <a:ext cx="9488430" cy="669605"/>
            <a:chOff x="326437" y="5925342"/>
            <a:chExt cx="6736194" cy="603680"/>
          </a:xfrm>
        </p:grpSpPr>
        <p:sp>
          <p:nvSpPr>
            <p:cNvPr id="22"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3"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24" name="Pentagon 46"/>
            <p:cNvSpPr/>
            <p:nvPr/>
          </p:nvSpPr>
          <p:spPr>
            <a:xfrm>
              <a:off x="2420953" y="5928518"/>
              <a:ext cx="2089021"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Reconocimiento de señales                      de tr</a:t>
              </a:r>
              <a:r>
                <a:rPr lang="es-ES_tradnl" sz="1200" dirty="0" smtClean="0">
                  <a:solidFill>
                    <a:schemeClr val="bg1"/>
                  </a:solidFill>
                </a:rPr>
                <a:t>ánsito                                    regulatorias del Ecuador </a:t>
              </a:r>
              <a:endParaRPr lang="en-US" sz="1200" dirty="0">
                <a:solidFill>
                  <a:schemeClr val="bg1"/>
                </a:solidFill>
              </a:endParaRPr>
            </a:p>
          </p:txBody>
        </p:sp>
        <p:sp>
          <p:nvSpPr>
            <p:cNvPr id="25"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33"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pic>
        <p:nvPicPr>
          <p:cNvPr id="12" name="Imagen 1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contrast="20000"/>
                    </a14:imgEffect>
                  </a14:imgLayer>
                </a14:imgProps>
              </a:ext>
            </a:extLst>
          </a:blip>
          <a:stretch>
            <a:fillRect/>
          </a:stretch>
        </p:blipFill>
        <p:spPr>
          <a:xfrm>
            <a:off x="1306566" y="1992973"/>
            <a:ext cx="8611978" cy="3849887"/>
          </a:xfrm>
          <a:prstGeom prst="rect">
            <a:avLst/>
          </a:prstGeom>
        </p:spPr>
      </p:pic>
      <p:sp>
        <p:nvSpPr>
          <p:cNvPr id="13"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26</a:t>
            </a:r>
            <a:endParaRPr lang="es-ES" dirty="0">
              <a:solidFill>
                <a:srgbClr val="888888"/>
              </a:solidFill>
            </a:endParaRPr>
          </a:p>
        </p:txBody>
      </p:sp>
    </p:spTree>
    <p:extLst>
      <p:ext uri="{BB962C8B-B14F-4D97-AF65-F5344CB8AC3E}">
        <p14:creationId xmlns:p14="http://schemas.microsoft.com/office/powerpoint/2010/main" val="11357870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6260268" y="267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18 Rectángulo"/>
          <p:cNvSpPr/>
          <p:nvPr/>
        </p:nvSpPr>
        <p:spPr bwMode="auto">
          <a:xfrm>
            <a:off x="3231391" y="1154662"/>
            <a:ext cx="4920717"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2"/>
            <a:r>
              <a:rPr lang="es-EC" b="1" dirty="0" smtClean="0"/>
              <a:t>Extreme Learning Machine (ELM)</a:t>
            </a:r>
            <a:endParaRPr lang="es-EC" b="1" dirty="0"/>
          </a:p>
        </p:txBody>
      </p:sp>
      <p:grpSp>
        <p:nvGrpSpPr>
          <p:cNvPr id="21" name="Group 40"/>
          <p:cNvGrpSpPr>
            <a:grpSpLocks/>
          </p:cNvGrpSpPr>
          <p:nvPr/>
        </p:nvGrpSpPr>
        <p:grpSpPr bwMode="auto">
          <a:xfrm>
            <a:off x="12031" y="134099"/>
            <a:ext cx="9488430" cy="669605"/>
            <a:chOff x="326437" y="5925342"/>
            <a:chExt cx="6736194" cy="603680"/>
          </a:xfrm>
        </p:grpSpPr>
        <p:sp>
          <p:nvSpPr>
            <p:cNvPr id="22"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3"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24" name="Pentagon 46"/>
            <p:cNvSpPr/>
            <p:nvPr/>
          </p:nvSpPr>
          <p:spPr>
            <a:xfrm>
              <a:off x="2420953" y="5928518"/>
              <a:ext cx="2089021"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Reconocimiento de señales                      de tr</a:t>
              </a:r>
              <a:r>
                <a:rPr lang="es-ES_tradnl" sz="1200" dirty="0" smtClean="0">
                  <a:solidFill>
                    <a:schemeClr val="bg1"/>
                  </a:solidFill>
                </a:rPr>
                <a:t>ánsito                                    regulatorias del Ecuador </a:t>
              </a:r>
              <a:endParaRPr lang="en-US" sz="1200" dirty="0">
                <a:solidFill>
                  <a:schemeClr val="bg1"/>
                </a:solidFill>
              </a:endParaRPr>
            </a:p>
          </p:txBody>
        </p:sp>
        <p:sp>
          <p:nvSpPr>
            <p:cNvPr id="25"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33"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
        <p:nvSpPr>
          <p:cNvPr id="2" name="Rectángulo 1"/>
          <p:cNvSpPr/>
          <p:nvPr/>
        </p:nvSpPr>
        <p:spPr>
          <a:xfrm>
            <a:off x="1062922" y="2099504"/>
            <a:ext cx="9257654"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ctr"/>
            <a:r>
              <a:rPr lang="es-EC" dirty="0" smtClean="0">
                <a:latin typeface="Times New Roman" charset="0"/>
                <a:ea typeface="ＭＳ 明朝" charset="-128"/>
              </a:rPr>
              <a:t>Es un m</a:t>
            </a:r>
            <a:r>
              <a:rPr lang="es-ES_tradnl" dirty="0" err="1" smtClean="0">
                <a:latin typeface="Times New Roman" charset="0"/>
                <a:ea typeface="ＭＳ 明朝" charset="-128"/>
              </a:rPr>
              <a:t>étodo</a:t>
            </a:r>
            <a:r>
              <a:rPr lang="es-ES_tradnl" dirty="0" smtClean="0">
                <a:latin typeface="Times New Roman" charset="0"/>
                <a:ea typeface="ＭＳ 明朝" charset="-128"/>
              </a:rPr>
              <a:t> </a:t>
            </a:r>
            <a:r>
              <a:rPr lang="es-EC" dirty="0" smtClean="0">
                <a:latin typeface="Times New Roman" charset="0"/>
                <a:ea typeface="ＭＳ 明朝" charset="-128"/>
              </a:rPr>
              <a:t>de </a:t>
            </a:r>
            <a:r>
              <a:rPr lang="es-EC" dirty="0">
                <a:latin typeface="Times New Roman" charset="0"/>
                <a:ea typeface="ＭＳ 明朝" charset="-128"/>
              </a:rPr>
              <a:t>aprendizaje para redes neuronales “feedforward” de una sola capa oculta (SFLN) propuesto en </a:t>
            </a:r>
            <a:r>
              <a:rPr lang="es-ES_tradnl" b="1" dirty="0">
                <a:latin typeface="Times New Roman" charset="0"/>
                <a:ea typeface="ＭＳ 明朝" charset="-128"/>
              </a:rPr>
              <a:t>(</a:t>
            </a:r>
            <a:r>
              <a:rPr lang="es-ES_tradnl" b="1" dirty="0" err="1">
                <a:latin typeface="Times New Roman" charset="0"/>
                <a:ea typeface="ＭＳ 明朝" charset="-128"/>
              </a:rPr>
              <a:t>Huang</a:t>
            </a:r>
            <a:r>
              <a:rPr lang="es-ES_tradnl" b="1" dirty="0">
                <a:latin typeface="Times New Roman" charset="0"/>
                <a:ea typeface="ＭＳ 明朝" charset="-128"/>
              </a:rPr>
              <a:t>, </a:t>
            </a:r>
            <a:r>
              <a:rPr lang="es-ES_tradnl" b="1" dirty="0" err="1">
                <a:latin typeface="Times New Roman" charset="0"/>
                <a:ea typeface="ＭＳ 明朝" charset="-128"/>
              </a:rPr>
              <a:t>Zhu</a:t>
            </a:r>
            <a:r>
              <a:rPr lang="es-ES_tradnl" b="1" dirty="0">
                <a:latin typeface="Times New Roman" charset="0"/>
                <a:ea typeface="ＭＳ 明朝" charset="-128"/>
              </a:rPr>
              <a:t>, &amp; </a:t>
            </a:r>
            <a:r>
              <a:rPr lang="es-ES_tradnl" b="1" dirty="0" err="1">
                <a:latin typeface="Times New Roman" charset="0"/>
                <a:ea typeface="ＭＳ 明朝" charset="-128"/>
              </a:rPr>
              <a:t>Siew</a:t>
            </a:r>
            <a:r>
              <a:rPr lang="es-ES_tradnl" b="1" dirty="0">
                <a:latin typeface="Times New Roman" charset="0"/>
                <a:ea typeface="ＭＳ 明朝" charset="-128"/>
              </a:rPr>
              <a:t>, 2006)</a:t>
            </a:r>
            <a:r>
              <a:rPr lang="es-EC" b="1" dirty="0"/>
              <a:t> </a:t>
            </a:r>
            <a:endParaRPr lang="es-ES" b="1" dirty="0"/>
          </a:p>
        </p:txBody>
      </p:sp>
      <p:pic>
        <p:nvPicPr>
          <p:cNvPr id="13" name="Imagen 12"/>
          <p:cNvPicPr/>
          <p:nvPr/>
        </p:nvPicPr>
        <p:blipFill>
          <a:blip r:embed="rId3"/>
          <a:stretch>
            <a:fillRect/>
          </a:stretch>
        </p:blipFill>
        <p:spPr>
          <a:xfrm>
            <a:off x="1062922" y="2941808"/>
            <a:ext cx="3493580" cy="3412497"/>
          </a:xfrm>
          <a:prstGeom prst="rect">
            <a:avLst/>
          </a:prstGeom>
        </p:spPr>
      </p:pic>
      <mc:AlternateContent xmlns:mc="http://schemas.openxmlformats.org/markup-compatibility/2006" xmlns:a14="http://schemas.microsoft.com/office/drawing/2010/main">
        <mc:Choice Requires="a14">
          <p:sp>
            <p:nvSpPr>
              <p:cNvPr id="4" name="Rectángulo 3"/>
              <p:cNvSpPr/>
              <p:nvPr/>
            </p:nvSpPr>
            <p:spPr>
              <a:xfrm>
                <a:off x="4809640" y="3641163"/>
                <a:ext cx="6684936" cy="2033827"/>
              </a:xfrm>
              <a:prstGeom prst="rect">
                <a:avLst/>
              </a:prstGeom>
            </p:spPr>
            <p:txBody>
              <a:bodyPr wrap="square">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nary>
                        <m:naryPr>
                          <m:chr m:val="∑"/>
                          <m:limLoc m:val="undOvr"/>
                          <m:ctrlPr>
                            <a:rPr lang="es-EC" i="1">
                              <a:latin typeface="Cambria Math" panose="02040503050406030204" pitchFamily="18" charset="0"/>
                              <a:ea typeface="ＭＳ 明朝" charset="-128"/>
                            </a:rPr>
                          </m:ctrlPr>
                        </m:naryPr>
                        <m:sub>
                          <m:r>
                            <a:rPr lang="es-EC" i="1">
                              <a:effectLst/>
                              <a:latin typeface="Cambria Math" charset="0"/>
                              <a:ea typeface="ＭＳ 明朝" charset="-128"/>
                            </a:rPr>
                            <m:t>𝑖</m:t>
                          </m:r>
                          <m:r>
                            <a:rPr lang="es-EC" i="1">
                              <a:effectLst/>
                              <a:latin typeface="Cambria Math" charset="0"/>
                              <a:ea typeface="ＭＳ 明朝" charset="-128"/>
                            </a:rPr>
                            <m:t>=1</m:t>
                          </m:r>
                        </m:sub>
                        <m:sup>
                          <m:acc>
                            <m:accPr>
                              <m:chr m:val="̃"/>
                              <m:ctrlPr>
                                <a:rPr lang="es-EC" i="1">
                                  <a:effectLst/>
                                  <a:latin typeface="Cambria Math" panose="02040503050406030204" pitchFamily="18" charset="0"/>
                                  <a:ea typeface="ＭＳ 明朝" charset="-128"/>
                                </a:rPr>
                              </m:ctrlPr>
                            </m:accPr>
                            <m:e>
                              <m:r>
                                <a:rPr lang="es-EC" i="1">
                                  <a:effectLst/>
                                  <a:latin typeface="Cambria Math" charset="0"/>
                                  <a:ea typeface="ＭＳ 明朝" charset="-128"/>
                                </a:rPr>
                                <m:t>𝑁</m:t>
                              </m:r>
                            </m:e>
                          </m:acc>
                        </m:sup>
                        <m:e>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𝛽</m:t>
                              </m:r>
                            </m:e>
                            <m:sub>
                              <m:r>
                                <a:rPr lang="es-EC" i="1">
                                  <a:effectLst/>
                                  <a:latin typeface="Cambria Math" charset="0"/>
                                  <a:ea typeface="ＭＳ 明朝" charset="-128"/>
                                </a:rPr>
                                <m:t>𝑖</m:t>
                              </m:r>
                            </m:sub>
                          </m:sSub>
                          <m:r>
                            <a:rPr lang="es-EC" i="1">
                              <a:effectLst/>
                              <a:latin typeface="Cambria Math" charset="0"/>
                              <a:ea typeface="ＭＳ 明朝" charset="-128"/>
                            </a:rPr>
                            <m:t>𝑔</m:t>
                          </m:r>
                          <m:d>
                            <m:dPr>
                              <m:ctrlPr>
                                <a:rPr lang="es-EC" i="1">
                                  <a:effectLst/>
                                  <a:latin typeface="Cambria Math" panose="02040503050406030204" pitchFamily="18" charset="0"/>
                                  <a:ea typeface="ＭＳ 明朝" charset="-128"/>
                                </a:rPr>
                              </m:ctrlPr>
                            </m:dPr>
                            <m:e>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𝑥</m:t>
                                  </m:r>
                                </m:e>
                                <m:sub>
                                  <m:r>
                                    <a:rPr lang="es-EC" i="1">
                                      <a:effectLst/>
                                      <a:latin typeface="Cambria Math" charset="0"/>
                                      <a:ea typeface="ＭＳ 明朝" charset="-128"/>
                                    </a:rPr>
                                    <m:t>𝑗</m:t>
                                  </m:r>
                                </m:sub>
                              </m:sSub>
                            </m:e>
                          </m:d>
                        </m:e>
                      </m:nary>
                      <m:r>
                        <a:rPr lang="es-EC" i="1">
                          <a:effectLst/>
                          <a:latin typeface="Cambria Math" charset="0"/>
                          <a:ea typeface="ＭＳ 明朝" charset="-128"/>
                        </a:rPr>
                        <m:t>=</m:t>
                      </m:r>
                      <m:nary>
                        <m:naryPr>
                          <m:chr m:val="∑"/>
                          <m:limLoc m:val="undOvr"/>
                          <m:ctrlPr>
                            <a:rPr lang="es-EC" i="1">
                              <a:effectLst/>
                              <a:latin typeface="Cambria Math" panose="02040503050406030204" pitchFamily="18" charset="0"/>
                              <a:ea typeface="ＭＳ 明朝" charset="-128"/>
                            </a:rPr>
                          </m:ctrlPr>
                        </m:naryPr>
                        <m:sub>
                          <m:r>
                            <a:rPr lang="es-EC" i="1">
                              <a:effectLst/>
                              <a:latin typeface="Cambria Math" charset="0"/>
                              <a:ea typeface="ＭＳ 明朝" charset="-128"/>
                            </a:rPr>
                            <m:t>𝑖</m:t>
                          </m:r>
                          <m:r>
                            <a:rPr lang="es-EC" i="1">
                              <a:effectLst/>
                              <a:latin typeface="Cambria Math" charset="0"/>
                              <a:ea typeface="ＭＳ 明朝" charset="-128"/>
                            </a:rPr>
                            <m:t>=1</m:t>
                          </m:r>
                        </m:sub>
                        <m:sup>
                          <m:acc>
                            <m:accPr>
                              <m:chr m:val="̃"/>
                              <m:ctrlPr>
                                <a:rPr lang="es-EC" i="1">
                                  <a:effectLst/>
                                  <a:latin typeface="Cambria Math" panose="02040503050406030204" pitchFamily="18" charset="0"/>
                                  <a:ea typeface="ＭＳ 明朝" charset="-128"/>
                                </a:rPr>
                              </m:ctrlPr>
                            </m:accPr>
                            <m:e>
                              <m:r>
                                <a:rPr lang="es-EC" i="1">
                                  <a:effectLst/>
                                  <a:latin typeface="Cambria Math" charset="0"/>
                                  <a:ea typeface="ＭＳ 明朝" charset="-128"/>
                                </a:rPr>
                                <m:t>𝑁</m:t>
                              </m:r>
                            </m:e>
                          </m:acc>
                        </m:sup>
                        <m:e>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𝛽</m:t>
                              </m:r>
                            </m:e>
                            <m:sub>
                              <m:r>
                                <a:rPr lang="es-EC" i="1">
                                  <a:effectLst/>
                                  <a:latin typeface="Cambria Math" charset="0"/>
                                  <a:ea typeface="ＭＳ 明朝" charset="-128"/>
                                </a:rPr>
                                <m:t>𝑖</m:t>
                              </m:r>
                            </m:sub>
                          </m:sSub>
                          <m:r>
                            <a:rPr lang="es-EC" i="1">
                              <a:effectLst/>
                              <a:latin typeface="Cambria Math" charset="0"/>
                              <a:ea typeface="ＭＳ 明朝" charset="-128"/>
                            </a:rPr>
                            <m:t>𝑔</m:t>
                          </m:r>
                          <m:d>
                            <m:dPr>
                              <m:ctrlPr>
                                <a:rPr lang="es-EC" i="1">
                                  <a:effectLst/>
                                  <a:latin typeface="Cambria Math" panose="02040503050406030204" pitchFamily="18" charset="0"/>
                                  <a:ea typeface="ＭＳ 明朝" charset="-128"/>
                                </a:rPr>
                              </m:ctrlPr>
                            </m:dPr>
                            <m:e>
                              <m:sSub>
                                <m:sSubPr>
                                  <m:ctrlPr>
                                    <a:rPr lang="es-EC" i="1">
                                      <a:effectLst/>
                                      <a:latin typeface="Cambria Math" panose="02040503050406030204" pitchFamily="18" charset="0"/>
                                      <a:ea typeface="ＭＳ 明朝" charset="-128"/>
                                    </a:rPr>
                                  </m:ctrlPr>
                                </m:sSubPr>
                                <m:e>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𝑤</m:t>
                                      </m:r>
                                    </m:e>
                                    <m:sub>
                                      <m:r>
                                        <a:rPr lang="es-EC" i="1">
                                          <a:effectLst/>
                                          <a:latin typeface="Cambria Math" charset="0"/>
                                          <a:ea typeface="ＭＳ 明朝" charset="-128"/>
                                        </a:rPr>
                                        <m:t>𝑖</m:t>
                                      </m:r>
                                    </m:sub>
                                  </m:sSub>
                                  <m:r>
                                    <a:rPr lang="es-EC" i="1">
                                      <a:effectLst/>
                                      <a:latin typeface="Cambria Math" charset="0"/>
                                      <a:ea typeface="ＭＳ 明朝" charset="-128"/>
                                    </a:rPr>
                                    <m:t>∙</m:t>
                                  </m:r>
                                  <m:r>
                                    <a:rPr lang="es-EC" i="1">
                                      <a:effectLst/>
                                      <a:latin typeface="Cambria Math" charset="0"/>
                                      <a:ea typeface="ＭＳ 明朝" charset="-128"/>
                                    </a:rPr>
                                    <m:t>𝑥</m:t>
                                  </m:r>
                                </m:e>
                                <m:sub>
                                  <m:r>
                                    <a:rPr lang="es-EC" i="1">
                                      <a:effectLst/>
                                      <a:latin typeface="Cambria Math" charset="0"/>
                                      <a:ea typeface="ＭＳ 明朝" charset="-128"/>
                                    </a:rPr>
                                    <m:t>𝑖</m:t>
                                  </m:r>
                                </m:sub>
                              </m:sSub>
                              <m:r>
                                <a:rPr lang="es-EC" i="1">
                                  <a:effectLst/>
                                  <a:latin typeface="Cambria Math" charset="0"/>
                                  <a:ea typeface="ＭＳ 明朝" charset="-128"/>
                                </a:rPr>
                                <m:t>+</m:t>
                              </m:r>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𝑏</m:t>
                                  </m:r>
                                </m:e>
                                <m:sub>
                                  <m:r>
                                    <a:rPr lang="es-EC" i="1">
                                      <a:effectLst/>
                                      <a:latin typeface="Cambria Math" charset="0"/>
                                      <a:ea typeface="ＭＳ 明朝" charset="-128"/>
                                    </a:rPr>
                                    <m:t>𝑖</m:t>
                                  </m:r>
                                </m:sub>
                              </m:sSub>
                            </m:e>
                          </m:d>
                        </m:e>
                      </m:nary>
                      <m:r>
                        <a:rPr lang="es-EC" i="1">
                          <a:effectLst/>
                          <a:latin typeface="Cambria Math" charset="0"/>
                          <a:ea typeface="ＭＳ 明朝" charset="-128"/>
                        </a:rPr>
                        <m:t>=</m:t>
                      </m:r>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𝑡</m:t>
                          </m:r>
                        </m:e>
                        <m:sub>
                          <m:r>
                            <a:rPr lang="es-EC" i="1">
                              <a:effectLst/>
                              <a:latin typeface="Cambria Math" charset="0"/>
                              <a:ea typeface="ＭＳ 明朝" charset="-128"/>
                            </a:rPr>
                            <m:t>𝑗</m:t>
                          </m:r>
                        </m:sub>
                      </m:sSub>
                      <m:r>
                        <a:rPr lang="es-EC" i="1">
                          <a:effectLst/>
                          <a:latin typeface="Cambria Math" charset="0"/>
                          <a:ea typeface="ＭＳ 明朝" charset="-128"/>
                        </a:rPr>
                        <m:t>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13</m:t>
                          </m:r>
                        </m:e>
                      </m:d>
                      <m:r>
                        <a:rPr lang="es-EC" i="1">
                          <a:effectLst/>
                          <a:latin typeface="Cambria Math" charset="0"/>
                          <a:ea typeface="ＭＳ 明朝" charset="-128"/>
                        </a:rPr>
                        <m:t>  </m:t>
                      </m:r>
                    </m:oMath>
                  </m:oMathPara>
                </a14:m>
                <a:endParaRPr lang="es-EC" dirty="0">
                  <a:effectLst/>
                  <a:latin typeface="Times New Roman" charset="0"/>
                  <a:ea typeface="ＭＳ 明朝" charset="-128"/>
                </a:endParaRPr>
              </a:p>
              <a:p>
                <a:pPr>
                  <a:lnSpc>
                    <a:spcPct val="150000"/>
                  </a:lnSpc>
                  <a:spcAft>
                    <a:spcPts val="1200"/>
                  </a:spcAft>
                </a:pPr>
                <a14:m>
                  <m:oMathPara xmlns:m="http://schemas.openxmlformats.org/officeDocument/2006/math">
                    <m:oMathParaPr>
                      <m:jc m:val="centerGroup"/>
                    </m:oMathParaPr>
                    <m:oMath xmlns:m="http://schemas.openxmlformats.org/officeDocument/2006/math">
                      <m:r>
                        <a:rPr lang="es-EC" i="1">
                          <a:effectLst/>
                          <a:latin typeface="Cambria Math" charset="0"/>
                          <a:ea typeface="ＭＳ 明朝" charset="-128"/>
                        </a:rPr>
                        <m:t>𝑗</m:t>
                      </m:r>
                      <m:r>
                        <a:rPr lang="es-EC" i="1">
                          <a:effectLst/>
                          <a:latin typeface="Cambria Math" charset="0"/>
                          <a:ea typeface="ＭＳ 明朝" charset="-128"/>
                        </a:rPr>
                        <m:t>=1, …, </m:t>
                      </m:r>
                      <m:r>
                        <a:rPr lang="es-EC" i="1">
                          <a:effectLst/>
                          <a:latin typeface="Cambria Math" charset="0"/>
                          <a:ea typeface="ＭＳ 明朝" charset="-128"/>
                        </a:rPr>
                        <m:t>𝑁</m:t>
                      </m:r>
                      <m:r>
                        <a:rPr lang="es-EC" i="1">
                          <a:effectLst/>
                          <a:latin typeface="Cambria Math" charset="0"/>
                          <a:ea typeface="ＭＳ 明朝" charset="-128"/>
                        </a:rPr>
                        <m:t>                                                                                                 </m:t>
                      </m:r>
                    </m:oMath>
                  </m:oMathPara>
                </a14:m>
                <a:endParaRPr lang="es-EC" dirty="0">
                  <a:effectLst/>
                  <a:latin typeface="Times New Roman" charset="0"/>
                  <a:ea typeface="ＭＳ 明朝" charset="-128"/>
                </a:endParaRPr>
              </a:p>
            </p:txBody>
          </p:sp>
        </mc:Choice>
        <mc:Fallback xmlns="">
          <p:sp>
            <p:nvSpPr>
              <p:cNvPr id="4" name="Rectángulo 3"/>
              <p:cNvSpPr>
                <a:spLocks noRot="1" noChangeAspect="1" noMove="1" noResize="1" noEditPoints="1" noAdjustHandles="1" noChangeArrowheads="1" noChangeShapeType="1" noTextEdit="1"/>
              </p:cNvSpPr>
              <p:nvPr/>
            </p:nvSpPr>
            <p:spPr>
              <a:xfrm>
                <a:off x="4809640" y="3641163"/>
                <a:ext cx="6684936" cy="2033827"/>
              </a:xfrm>
              <a:prstGeom prst="rect">
                <a:avLst/>
              </a:prstGeom>
              <a:blipFill rotWithShape="0">
                <a:blip r:embed="rId4"/>
                <a:stretch>
                  <a:fillRect/>
                </a:stretch>
              </a:blipFill>
            </p:spPr>
            <p:txBody>
              <a:bodyPr/>
              <a:lstStyle/>
              <a:p>
                <a:r>
                  <a:rPr lang="es-ES">
                    <a:noFill/>
                  </a:rPr>
                  <a:t> </a:t>
                </a:r>
              </a:p>
            </p:txBody>
          </p:sp>
        </mc:Fallback>
      </mc:AlternateContent>
      <p:sp>
        <p:nvSpPr>
          <p:cNvPr id="15"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27</a:t>
            </a:r>
            <a:endParaRPr lang="es-ES" dirty="0">
              <a:solidFill>
                <a:srgbClr val="888888"/>
              </a:solidFill>
            </a:endParaRPr>
          </a:p>
        </p:txBody>
      </p:sp>
    </p:spTree>
    <p:extLst>
      <p:ext uri="{BB962C8B-B14F-4D97-AF65-F5344CB8AC3E}">
        <p14:creationId xmlns:p14="http://schemas.microsoft.com/office/powerpoint/2010/main" val="122993901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6260268" y="267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18 Rectángulo"/>
          <p:cNvSpPr/>
          <p:nvPr/>
        </p:nvSpPr>
        <p:spPr bwMode="auto">
          <a:xfrm>
            <a:off x="3231391" y="1154662"/>
            <a:ext cx="4920717"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2"/>
            <a:r>
              <a:rPr lang="es-EC" b="1" dirty="0" smtClean="0"/>
              <a:t>Extreme Learning Machine (ELM)</a:t>
            </a:r>
            <a:endParaRPr lang="es-EC" b="1" dirty="0"/>
          </a:p>
        </p:txBody>
      </p:sp>
      <p:grpSp>
        <p:nvGrpSpPr>
          <p:cNvPr id="21" name="Group 40"/>
          <p:cNvGrpSpPr>
            <a:grpSpLocks/>
          </p:cNvGrpSpPr>
          <p:nvPr/>
        </p:nvGrpSpPr>
        <p:grpSpPr bwMode="auto">
          <a:xfrm>
            <a:off x="12031" y="134099"/>
            <a:ext cx="9488430" cy="669605"/>
            <a:chOff x="326437" y="5925342"/>
            <a:chExt cx="6736194" cy="603680"/>
          </a:xfrm>
        </p:grpSpPr>
        <p:sp>
          <p:nvSpPr>
            <p:cNvPr id="22"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3"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24" name="Pentagon 46"/>
            <p:cNvSpPr/>
            <p:nvPr/>
          </p:nvSpPr>
          <p:spPr>
            <a:xfrm>
              <a:off x="2420953" y="5928518"/>
              <a:ext cx="2089021"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Reconocimiento de señales                      de tr</a:t>
              </a:r>
              <a:r>
                <a:rPr lang="es-ES_tradnl" sz="1200" dirty="0" smtClean="0">
                  <a:solidFill>
                    <a:schemeClr val="bg1"/>
                  </a:solidFill>
                </a:rPr>
                <a:t>ánsito                                    regulatorias del Ecuador </a:t>
              </a:r>
              <a:endParaRPr lang="en-US" sz="1200" dirty="0">
                <a:solidFill>
                  <a:schemeClr val="bg1"/>
                </a:solidFill>
              </a:endParaRPr>
            </a:p>
          </p:txBody>
        </p:sp>
        <p:sp>
          <p:nvSpPr>
            <p:cNvPr id="25"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33"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mc:AlternateContent xmlns:mc="http://schemas.openxmlformats.org/markup-compatibility/2006" xmlns:a14="http://schemas.microsoft.com/office/drawing/2010/main">
        <mc:Choice Requires="a14">
          <p:sp>
            <p:nvSpPr>
              <p:cNvPr id="5" name="Rectángulo 4"/>
              <p:cNvSpPr/>
              <p:nvPr/>
            </p:nvSpPr>
            <p:spPr>
              <a:xfrm>
                <a:off x="2398683" y="2510728"/>
                <a:ext cx="6096000" cy="4021807"/>
              </a:xfrm>
              <a:prstGeom prst="rect">
                <a:avLst/>
              </a:prstGeom>
            </p:spPr>
            <p:txBody>
              <a:bodyPr>
                <a:spAutoFit/>
              </a:bodyPr>
              <a:lstStyle/>
              <a:p>
                <a:pPr>
                  <a:lnSpc>
                    <a:spcPct val="150000"/>
                  </a:lnSpc>
                  <a:spcAft>
                    <a:spcPts val="1200"/>
                  </a:spcAft>
                </a:pPr>
                <a14:m>
                  <m:oMathPara xmlns:m="http://schemas.openxmlformats.org/officeDocument/2006/math">
                    <m:oMathParaPr>
                      <m:jc m:val="centerGroup"/>
                    </m:oMathParaPr>
                    <m:oMath xmlns:m="http://schemas.openxmlformats.org/officeDocument/2006/math">
                      <m:r>
                        <m:rPr>
                          <m:sty m:val="p"/>
                        </m:rPr>
                        <a:rPr lang="es-EC">
                          <a:latin typeface="Cambria Math" charset="0"/>
                          <a:ea typeface="ＭＳ 明朝" charset="-128"/>
                        </a:rPr>
                        <m:t>H</m:t>
                      </m:r>
                      <m:r>
                        <a:rPr lang="es-EC" i="1">
                          <a:effectLst/>
                          <a:latin typeface="Cambria Math" charset="0"/>
                          <a:ea typeface="ＭＳ 明朝" charset="-128"/>
                        </a:rPr>
                        <m:t>𝛽</m:t>
                      </m:r>
                      <m:r>
                        <a:rPr lang="es-EC" i="1">
                          <a:effectLst/>
                          <a:latin typeface="Cambria Math" charset="0"/>
                          <a:ea typeface="ＭＳ 明朝" charset="-128"/>
                        </a:rPr>
                        <m:t>=</m:t>
                      </m:r>
                      <m:r>
                        <a:rPr lang="es-EC" i="1">
                          <a:effectLst/>
                          <a:latin typeface="Cambria Math" charset="0"/>
                          <a:ea typeface="ＭＳ 明朝" charset="-128"/>
                        </a:rPr>
                        <m:t>𝑇</m:t>
                      </m:r>
                      <m:r>
                        <a:rPr lang="es-EC" i="1">
                          <a:effectLst/>
                          <a:latin typeface="Cambria Math" charset="0"/>
                          <a:ea typeface="ＭＳ 明朝" charset="-128"/>
                        </a:rPr>
                        <m:t>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14</m:t>
                          </m:r>
                        </m:e>
                      </m:d>
                      <m:r>
                        <a:rPr lang="es-EC" i="1">
                          <a:effectLst/>
                          <a:latin typeface="Cambria Math" charset="0"/>
                          <a:ea typeface="ＭＳ 明朝" charset="-128"/>
                        </a:rPr>
                        <m:t>  </m:t>
                      </m:r>
                    </m:oMath>
                  </m:oMathPara>
                </a14:m>
                <a:endParaRPr lang="es-EC" dirty="0">
                  <a:effectLst/>
                  <a:latin typeface="Times New Roman" charset="0"/>
                  <a:ea typeface="ＭＳ 明朝" charset="-128"/>
                </a:endParaRPr>
              </a:p>
              <a:p>
                <a:pPr indent="144145" algn="just">
                  <a:lnSpc>
                    <a:spcPct val="150000"/>
                  </a:lnSpc>
                  <a:spcAft>
                    <a:spcPts val="1200"/>
                  </a:spcAft>
                </a:pPr>
                <a:r>
                  <a:rPr lang="es-EC" dirty="0">
                    <a:effectLst/>
                    <a:latin typeface="Times New Roman" charset="0"/>
                    <a:ea typeface="ＭＳ 明朝" charset="-128"/>
                  </a:rPr>
                  <a:t>Donde:</a:t>
                </a:r>
              </a:p>
              <a:p>
                <a:pPr indent="144145" algn="just">
                  <a:lnSpc>
                    <a:spcPct val="150000"/>
                  </a:lnSpc>
                  <a:spcAft>
                    <a:spcPts val="1200"/>
                  </a:spcAft>
                </a:pPr>
                <a14:m>
                  <m:oMathPara xmlns:m="http://schemas.openxmlformats.org/officeDocument/2006/math">
                    <m:oMathParaPr>
                      <m:jc m:val="centerGroup"/>
                    </m:oMathParaPr>
                    <m:oMath xmlns:m="http://schemas.openxmlformats.org/officeDocument/2006/math">
                      <m:sSub>
                        <m:sSubPr>
                          <m:ctrlPr>
                            <a:rPr lang="es-EC" i="1">
                              <a:effectLst/>
                              <a:latin typeface="Cambria Math" panose="02040503050406030204" pitchFamily="18" charset="0"/>
                              <a:ea typeface="ＭＳ 明朝" charset="-128"/>
                            </a:rPr>
                          </m:ctrlPr>
                        </m:sSubPr>
                        <m:e>
                          <m:r>
                            <m:rPr>
                              <m:sty m:val="p"/>
                            </m:rPr>
                            <a:rPr lang="es-EC">
                              <a:effectLst/>
                              <a:latin typeface="Cambria Math" charset="0"/>
                              <a:ea typeface="ＭＳ 明朝" charset="-128"/>
                            </a:rPr>
                            <m:t>H</m:t>
                          </m:r>
                          <m:d>
                            <m:dPr>
                              <m:ctrlPr>
                                <a:rPr lang="es-EC" i="1">
                                  <a:effectLst/>
                                  <a:latin typeface="Cambria Math" panose="02040503050406030204" pitchFamily="18" charset="0"/>
                                  <a:ea typeface="ＭＳ 明朝" charset="-128"/>
                                </a:rPr>
                              </m:ctrlPr>
                            </m:dPr>
                            <m:e>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𝑤</m:t>
                                  </m:r>
                                </m:e>
                                <m:sub>
                                  <m:r>
                                    <a:rPr lang="es-EC" i="1">
                                      <a:effectLst/>
                                      <a:latin typeface="Cambria Math" charset="0"/>
                                      <a:ea typeface="ＭＳ 明朝" charset="-128"/>
                                    </a:rPr>
                                    <m:t>1</m:t>
                                  </m:r>
                                </m:sub>
                              </m:sSub>
                              <m:r>
                                <a:rPr lang="es-EC" i="1">
                                  <a:effectLst/>
                                  <a:latin typeface="Cambria Math" charset="0"/>
                                  <a:ea typeface="ＭＳ 明朝" charset="-128"/>
                                </a:rPr>
                                <m:t>,…,</m:t>
                              </m:r>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𝑤</m:t>
                                  </m:r>
                                </m:e>
                                <m:sub>
                                  <m:acc>
                                    <m:accPr>
                                      <m:chr m:val="̃"/>
                                      <m:ctrlPr>
                                        <a:rPr lang="es-EC" i="1">
                                          <a:effectLst/>
                                          <a:latin typeface="Cambria Math" panose="02040503050406030204" pitchFamily="18" charset="0"/>
                                          <a:ea typeface="ＭＳ 明朝" charset="-128"/>
                                        </a:rPr>
                                      </m:ctrlPr>
                                    </m:accPr>
                                    <m:e>
                                      <m:r>
                                        <a:rPr lang="es-EC" i="1">
                                          <a:effectLst/>
                                          <a:latin typeface="Cambria Math" charset="0"/>
                                          <a:ea typeface="ＭＳ 明朝" charset="-128"/>
                                        </a:rPr>
                                        <m:t>𝑁</m:t>
                                      </m:r>
                                    </m:e>
                                  </m:acc>
                                </m:sub>
                              </m:sSub>
                              <m:r>
                                <a:rPr lang="es-EC" i="1">
                                  <a:effectLst/>
                                  <a:latin typeface="Cambria Math" charset="0"/>
                                  <a:ea typeface="ＭＳ 明朝" charset="-128"/>
                                </a:rPr>
                                <m:t>, </m:t>
                              </m:r>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𝑏</m:t>
                                  </m:r>
                                </m:e>
                                <m:sub>
                                  <m:r>
                                    <a:rPr lang="es-EC" i="1">
                                      <a:effectLst/>
                                      <a:latin typeface="Cambria Math" charset="0"/>
                                      <a:ea typeface="ＭＳ 明朝" charset="-128"/>
                                    </a:rPr>
                                    <m:t>1</m:t>
                                  </m:r>
                                </m:sub>
                              </m:sSub>
                              <m:r>
                                <a:rPr lang="es-EC" i="1">
                                  <a:effectLst/>
                                  <a:latin typeface="Cambria Math" charset="0"/>
                                  <a:ea typeface="ＭＳ 明朝" charset="-128"/>
                                </a:rPr>
                                <m:t>, …, </m:t>
                              </m:r>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𝑏</m:t>
                                  </m:r>
                                </m:e>
                                <m:sub>
                                  <m:acc>
                                    <m:accPr>
                                      <m:chr m:val="̃"/>
                                      <m:ctrlPr>
                                        <a:rPr lang="es-EC" i="1">
                                          <a:effectLst/>
                                          <a:latin typeface="Cambria Math" panose="02040503050406030204" pitchFamily="18" charset="0"/>
                                          <a:ea typeface="ＭＳ 明朝" charset="-128"/>
                                        </a:rPr>
                                      </m:ctrlPr>
                                    </m:accPr>
                                    <m:e>
                                      <m:r>
                                        <a:rPr lang="es-EC" i="1">
                                          <a:effectLst/>
                                          <a:latin typeface="Cambria Math" charset="0"/>
                                          <a:ea typeface="ＭＳ 明朝" charset="-128"/>
                                        </a:rPr>
                                        <m:t>𝑁</m:t>
                                      </m:r>
                                    </m:e>
                                  </m:acc>
                                </m:sub>
                              </m:sSub>
                              <m:r>
                                <a:rPr lang="es-EC" i="1">
                                  <a:effectLst/>
                                  <a:latin typeface="Cambria Math" charset="0"/>
                                  <a:ea typeface="ＭＳ 明朝" charset="-128"/>
                                </a:rPr>
                                <m:t>,</m:t>
                              </m:r>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𝑥</m:t>
                                  </m:r>
                                </m:e>
                                <m:sub>
                                  <m:r>
                                    <a:rPr lang="es-EC" i="1">
                                      <a:effectLst/>
                                      <a:latin typeface="Cambria Math" charset="0"/>
                                      <a:ea typeface="ＭＳ 明朝" charset="-128"/>
                                    </a:rPr>
                                    <m:t>1</m:t>
                                  </m:r>
                                </m:sub>
                              </m:sSub>
                              <m:r>
                                <a:rPr lang="es-EC" i="1">
                                  <a:effectLst/>
                                  <a:latin typeface="Cambria Math" charset="0"/>
                                  <a:ea typeface="ＭＳ 明朝" charset="-128"/>
                                </a:rPr>
                                <m:t>,…,</m:t>
                              </m:r>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𝑥</m:t>
                                  </m:r>
                                </m:e>
                                <m:sub>
                                  <m:r>
                                    <a:rPr lang="es-EC" i="1">
                                      <a:effectLst/>
                                      <a:latin typeface="Cambria Math" charset="0"/>
                                      <a:ea typeface="ＭＳ 明朝" charset="-128"/>
                                    </a:rPr>
                                    <m:t>𝑁</m:t>
                                  </m:r>
                                </m:sub>
                              </m:sSub>
                              <m:r>
                                <a:rPr lang="es-EC" i="1">
                                  <a:effectLst/>
                                  <a:latin typeface="Cambria Math" charset="0"/>
                                  <a:ea typeface="ＭＳ 明朝" charset="-128"/>
                                </a:rPr>
                                <m:t> </m:t>
                              </m:r>
                            </m:e>
                          </m:d>
                          <m:r>
                            <a:rPr lang="es-EC" i="1">
                              <a:effectLst/>
                              <a:latin typeface="Cambria Math" charset="0"/>
                              <a:ea typeface="ＭＳ 明朝" charset="-128"/>
                            </a:rPr>
                            <m:t>=</m:t>
                          </m:r>
                          <m:r>
                            <a:rPr lang="es-EC">
                              <a:effectLst/>
                              <a:latin typeface="Cambria Math" charset="0"/>
                              <a:ea typeface="ＭＳ 明朝" charset="-128"/>
                            </a:rPr>
                            <m:t> </m:t>
                          </m:r>
                          <m:d>
                            <m:dPr>
                              <m:begChr m:val="["/>
                              <m:endChr m:val="]"/>
                              <m:ctrlPr>
                                <a:rPr lang="es-EC" i="1">
                                  <a:effectLst/>
                                  <a:latin typeface="Cambria Math" panose="02040503050406030204" pitchFamily="18" charset="0"/>
                                  <a:ea typeface="ＭＳ 明朝" charset="-128"/>
                                </a:rPr>
                              </m:ctrlPr>
                            </m:dPr>
                            <m:e>
                              <m:m>
                                <m:mPr>
                                  <m:mcs>
                                    <m:mc>
                                      <m:mcPr>
                                        <m:count m:val="3"/>
                                        <m:mcJc m:val="center"/>
                                      </m:mcPr>
                                    </m:mc>
                                  </m:mcs>
                                  <m:ctrlPr>
                                    <a:rPr lang="es-EC" i="1">
                                      <a:effectLst/>
                                      <a:latin typeface="Cambria Math" panose="02040503050406030204" pitchFamily="18" charset="0"/>
                                      <a:ea typeface="ＭＳ 明朝" charset="-128"/>
                                    </a:rPr>
                                  </m:ctrlPr>
                                </m:mPr>
                                <m:mr>
                                  <m:e>
                                    <m:r>
                                      <a:rPr lang="es-EC" i="1">
                                        <a:effectLst/>
                                        <a:latin typeface="Cambria Math" charset="0"/>
                                        <a:ea typeface="ＭＳ 明朝" charset="-128"/>
                                      </a:rPr>
                                      <m:t>𝑔</m:t>
                                    </m:r>
                                    <m:d>
                                      <m:dPr>
                                        <m:ctrlPr>
                                          <a:rPr lang="es-EC" i="1">
                                            <a:effectLst/>
                                            <a:latin typeface="Cambria Math" panose="02040503050406030204" pitchFamily="18" charset="0"/>
                                            <a:ea typeface="ＭＳ 明朝" charset="-128"/>
                                          </a:rPr>
                                        </m:ctrlPr>
                                      </m:dPr>
                                      <m:e>
                                        <m:sSub>
                                          <m:sSubPr>
                                            <m:ctrlPr>
                                              <a:rPr lang="es-EC" i="1">
                                                <a:effectLst/>
                                                <a:latin typeface="Cambria Math" panose="02040503050406030204" pitchFamily="18" charset="0"/>
                                                <a:ea typeface="ＭＳ 明朝" charset="-128"/>
                                              </a:rPr>
                                            </m:ctrlPr>
                                          </m:sSubPr>
                                          <m:e>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𝑤</m:t>
                                                </m:r>
                                              </m:e>
                                              <m:sub>
                                                <m:r>
                                                  <a:rPr lang="es-EC" i="1">
                                                    <a:effectLst/>
                                                    <a:latin typeface="Cambria Math" charset="0"/>
                                                    <a:ea typeface="ＭＳ 明朝" charset="-128"/>
                                                  </a:rPr>
                                                  <m:t>1</m:t>
                                                </m:r>
                                              </m:sub>
                                            </m:sSub>
                                            <m:r>
                                              <a:rPr lang="es-EC" i="1">
                                                <a:effectLst/>
                                                <a:latin typeface="Cambria Math" charset="0"/>
                                                <a:ea typeface="ＭＳ 明朝" charset="-128"/>
                                              </a:rPr>
                                              <m:t>∙</m:t>
                                            </m:r>
                                            <m:r>
                                              <a:rPr lang="es-EC" i="1">
                                                <a:effectLst/>
                                                <a:latin typeface="Cambria Math" charset="0"/>
                                                <a:ea typeface="ＭＳ 明朝" charset="-128"/>
                                              </a:rPr>
                                              <m:t>𝑥</m:t>
                                            </m:r>
                                          </m:e>
                                          <m:sub>
                                            <m:r>
                                              <a:rPr lang="es-EC" i="1">
                                                <a:effectLst/>
                                                <a:latin typeface="Cambria Math" charset="0"/>
                                                <a:ea typeface="ＭＳ 明朝" charset="-128"/>
                                              </a:rPr>
                                              <m:t>1</m:t>
                                            </m:r>
                                          </m:sub>
                                        </m:sSub>
                                        <m:r>
                                          <a:rPr lang="es-EC" i="1">
                                            <a:effectLst/>
                                            <a:latin typeface="Cambria Math" charset="0"/>
                                            <a:ea typeface="ＭＳ 明朝" charset="-128"/>
                                          </a:rPr>
                                          <m:t>+</m:t>
                                        </m:r>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𝑏</m:t>
                                            </m:r>
                                          </m:e>
                                          <m:sub>
                                            <m:r>
                                              <a:rPr lang="es-EC" i="1">
                                                <a:effectLst/>
                                                <a:latin typeface="Cambria Math" charset="0"/>
                                                <a:ea typeface="ＭＳ 明朝" charset="-128"/>
                                              </a:rPr>
                                              <m:t>1</m:t>
                                            </m:r>
                                          </m:sub>
                                        </m:sSub>
                                      </m:e>
                                    </m:d>
                                  </m:e>
                                  <m:e>
                                    <m:r>
                                      <a:rPr lang="es-EC" i="1">
                                        <a:effectLst/>
                                        <a:latin typeface="Cambria Math" charset="0"/>
                                        <a:ea typeface="ＭＳ 明朝" charset="-128"/>
                                      </a:rPr>
                                      <m:t>…</m:t>
                                    </m:r>
                                  </m:e>
                                  <m:e>
                                    <m:r>
                                      <a:rPr lang="es-EC" i="1">
                                        <a:effectLst/>
                                        <a:latin typeface="Cambria Math" charset="0"/>
                                        <a:ea typeface="ＭＳ 明朝" charset="-128"/>
                                      </a:rPr>
                                      <m:t>𝑔</m:t>
                                    </m:r>
                                    <m:d>
                                      <m:dPr>
                                        <m:ctrlPr>
                                          <a:rPr lang="es-EC" i="1">
                                            <a:effectLst/>
                                            <a:latin typeface="Cambria Math" panose="02040503050406030204" pitchFamily="18" charset="0"/>
                                            <a:ea typeface="ＭＳ 明朝" charset="-128"/>
                                          </a:rPr>
                                        </m:ctrlPr>
                                      </m:dPr>
                                      <m:e>
                                        <m:sSub>
                                          <m:sSubPr>
                                            <m:ctrlPr>
                                              <a:rPr lang="es-EC" i="1">
                                                <a:effectLst/>
                                                <a:latin typeface="Cambria Math" panose="02040503050406030204" pitchFamily="18" charset="0"/>
                                                <a:ea typeface="ＭＳ 明朝" charset="-128"/>
                                              </a:rPr>
                                            </m:ctrlPr>
                                          </m:sSubPr>
                                          <m:e>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𝑤</m:t>
                                                </m:r>
                                              </m:e>
                                              <m:sub>
                                                <m:acc>
                                                  <m:accPr>
                                                    <m:chr m:val="̃"/>
                                                    <m:ctrlPr>
                                                      <a:rPr lang="es-EC" i="1">
                                                        <a:effectLst/>
                                                        <a:latin typeface="Cambria Math" panose="02040503050406030204" pitchFamily="18" charset="0"/>
                                                        <a:ea typeface="ＭＳ 明朝" charset="-128"/>
                                                      </a:rPr>
                                                    </m:ctrlPr>
                                                  </m:accPr>
                                                  <m:e>
                                                    <m:r>
                                                      <a:rPr lang="es-EC" i="1">
                                                        <a:effectLst/>
                                                        <a:latin typeface="Cambria Math" charset="0"/>
                                                        <a:ea typeface="ＭＳ 明朝" charset="-128"/>
                                                      </a:rPr>
                                                      <m:t>𝑁</m:t>
                                                    </m:r>
                                                  </m:e>
                                                </m:acc>
                                              </m:sub>
                                            </m:sSub>
                                            <m:r>
                                              <a:rPr lang="es-EC" i="1">
                                                <a:effectLst/>
                                                <a:latin typeface="Cambria Math" charset="0"/>
                                                <a:ea typeface="ＭＳ 明朝" charset="-128"/>
                                              </a:rPr>
                                              <m:t>∙</m:t>
                                            </m:r>
                                            <m:r>
                                              <a:rPr lang="es-EC" i="1">
                                                <a:effectLst/>
                                                <a:latin typeface="Cambria Math" charset="0"/>
                                                <a:ea typeface="ＭＳ 明朝" charset="-128"/>
                                              </a:rPr>
                                              <m:t>𝑥</m:t>
                                            </m:r>
                                          </m:e>
                                          <m:sub>
                                            <m:r>
                                              <a:rPr lang="es-EC" i="1">
                                                <a:effectLst/>
                                                <a:latin typeface="Cambria Math" charset="0"/>
                                                <a:ea typeface="ＭＳ 明朝" charset="-128"/>
                                              </a:rPr>
                                              <m:t>1</m:t>
                                            </m:r>
                                          </m:sub>
                                        </m:sSub>
                                        <m:r>
                                          <a:rPr lang="es-EC" i="1">
                                            <a:effectLst/>
                                            <a:latin typeface="Cambria Math" charset="0"/>
                                            <a:ea typeface="ＭＳ 明朝" charset="-128"/>
                                          </a:rPr>
                                          <m:t>+</m:t>
                                        </m:r>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𝑏</m:t>
                                            </m:r>
                                          </m:e>
                                          <m:sub>
                                            <m:acc>
                                              <m:accPr>
                                                <m:chr m:val="̃"/>
                                                <m:ctrlPr>
                                                  <a:rPr lang="es-EC" i="1">
                                                    <a:effectLst/>
                                                    <a:latin typeface="Cambria Math" panose="02040503050406030204" pitchFamily="18" charset="0"/>
                                                    <a:ea typeface="ＭＳ 明朝" charset="-128"/>
                                                  </a:rPr>
                                                </m:ctrlPr>
                                              </m:accPr>
                                              <m:e>
                                                <m:r>
                                                  <a:rPr lang="es-EC" i="1">
                                                    <a:effectLst/>
                                                    <a:latin typeface="Cambria Math" charset="0"/>
                                                    <a:ea typeface="ＭＳ 明朝" charset="-128"/>
                                                  </a:rPr>
                                                  <m:t>𝑁</m:t>
                                                </m:r>
                                              </m:e>
                                            </m:acc>
                                          </m:sub>
                                        </m:sSub>
                                      </m:e>
                                    </m:d>
                                  </m:e>
                                </m:mr>
                                <m:mr>
                                  <m:e>
                                    <m:r>
                                      <a:rPr lang="es-EC" i="1">
                                        <a:effectLst/>
                                        <a:latin typeface="Cambria Math" charset="0"/>
                                        <a:ea typeface="ＭＳ 明朝" charset="-128"/>
                                      </a:rPr>
                                      <m:t>…</m:t>
                                    </m:r>
                                  </m:e>
                                  <m:e>
                                    <m:r>
                                      <a:rPr lang="es-EC" i="1">
                                        <a:effectLst/>
                                        <a:latin typeface="Cambria Math" charset="0"/>
                                        <a:ea typeface="ＭＳ 明朝" charset="-128"/>
                                      </a:rPr>
                                      <m:t>…</m:t>
                                    </m:r>
                                  </m:e>
                                  <m:e>
                                    <m:r>
                                      <a:rPr lang="es-EC" i="1">
                                        <a:effectLst/>
                                        <a:latin typeface="Cambria Math" charset="0"/>
                                        <a:ea typeface="ＭＳ 明朝" charset="-128"/>
                                      </a:rPr>
                                      <m:t>…</m:t>
                                    </m:r>
                                  </m:e>
                                </m:mr>
                                <m:mr>
                                  <m:e>
                                    <m:r>
                                      <a:rPr lang="es-EC" i="1">
                                        <a:effectLst/>
                                        <a:latin typeface="Cambria Math" charset="0"/>
                                        <a:ea typeface="ＭＳ 明朝" charset="-128"/>
                                      </a:rPr>
                                      <m:t>𝑔</m:t>
                                    </m:r>
                                    <m:d>
                                      <m:dPr>
                                        <m:ctrlPr>
                                          <a:rPr lang="es-EC" i="1">
                                            <a:effectLst/>
                                            <a:latin typeface="Cambria Math" panose="02040503050406030204" pitchFamily="18" charset="0"/>
                                            <a:ea typeface="ＭＳ 明朝" charset="-128"/>
                                          </a:rPr>
                                        </m:ctrlPr>
                                      </m:dPr>
                                      <m:e>
                                        <m:sSub>
                                          <m:sSubPr>
                                            <m:ctrlPr>
                                              <a:rPr lang="es-EC" i="1">
                                                <a:effectLst/>
                                                <a:latin typeface="Cambria Math" panose="02040503050406030204" pitchFamily="18" charset="0"/>
                                                <a:ea typeface="ＭＳ 明朝" charset="-128"/>
                                              </a:rPr>
                                            </m:ctrlPr>
                                          </m:sSubPr>
                                          <m:e>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𝑤</m:t>
                                                </m:r>
                                              </m:e>
                                              <m:sub>
                                                <m:r>
                                                  <a:rPr lang="es-EC" i="1">
                                                    <a:effectLst/>
                                                    <a:latin typeface="Cambria Math" charset="0"/>
                                                    <a:ea typeface="ＭＳ 明朝" charset="-128"/>
                                                  </a:rPr>
                                                  <m:t>1</m:t>
                                                </m:r>
                                              </m:sub>
                                            </m:sSub>
                                            <m:r>
                                              <a:rPr lang="es-EC" i="1">
                                                <a:effectLst/>
                                                <a:latin typeface="Cambria Math" charset="0"/>
                                                <a:ea typeface="ＭＳ 明朝" charset="-128"/>
                                              </a:rPr>
                                              <m:t>∙</m:t>
                                            </m:r>
                                            <m:r>
                                              <a:rPr lang="es-EC" i="1">
                                                <a:effectLst/>
                                                <a:latin typeface="Cambria Math" charset="0"/>
                                                <a:ea typeface="ＭＳ 明朝" charset="-128"/>
                                              </a:rPr>
                                              <m:t>𝑥</m:t>
                                            </m:r>
                                          </m:e>
                                          <m:sub>
                                            <m:r>
                                              <a:rPr lang="es-EC" i="1">
                                                <a:effectLst/>
                                                <a:latin typeface="Cambria Math" charset="0"/>
                                                <a:ea typeface="ＭＳ 明朝" charset="-128"/>
                                              </a:rPr>
                                              <m:t>𝑁</m:t>
                                            </m:r>
                                          </m:sub>
                                        </m:sSub>
                                        <m:r>
                                          <a:rPr lang="es-EC" i="1">
                                            <a:effectLst/>
                                            <a:latin typeface="Cambria Math" charset="0"/>
                                            <a:ea typeface="ＭＳ 明朝" charset="-128"/>
                                          </a:rPr>
                                          <m:t>+</m:t>
                                        </m:r>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𝑏</m:t>
                                            </m:r>
                                          </m:e>
                                          <m:sub>
                                            <m:r>
                                              <a:rPr lang="es-EC" i="1">
                                                <a:effectLst/>
                                                <a:latin typeface="Cambria Math" charset="0"/>
                                                <a:ea typeface="ＭＳ 明朝" charset="-128"/>
                                              </a:rPr>
                                              <m:t>1</m:t>
                                            </m:r>
                                          </m:sub>
                                        </m:sSub>
                                      </m:e>
                                    </m:d>
                                  </m:e>
                                  <m:e>
                                    <m:r>
                                      <a:rPr lang="es-EC" i="1">
                                        <a:effectLst/>
                                        <a:latin typeface="Cambria Math" charset="0"/>
                                        <a:ea typeface="ＭＳ 明朝" charset="-128"/>
                                      </a:rPr>
                                      <m:t>…</m:t>
                                    </m:r>
                                  </m:e>
                                  <m:e>
                                    <m:r>
                                      <a:rPr lang="es-EC" i="1">
                                        <a:effectLst/>
                                        <a:latin typeface="Cambria Math" charset="0"/>
                                        <a:ea typeface="ＭＳ 明朝" charset="-128"/>
                                      </a:rPr>
                                      <m:t>𝑔</m:t>
                                    </m:r>
                                    <m:d>
                                      <m:dPr>
                                        <m:ctrlPr>
                                          <a:rPr lang="es-EC" i="1">
                                            <a:effectLst/>
                                            <a:latin typeface="Cambria Math" panose="02040503050406030204" pitchFamily="18" charset="0"/>
                                            <a:ea typeface="ＭＳ 明朝" charset="-128"/>
                                          </a:rPr>
                                        </m:ctrlPr>
                                      </m:dPr>
                                      <m:e>
                                        <m:sSub>
                                          <m:sSubPr>
                                            <m:ctrlPr>
                                              <a:rPr lang="es-EC" i="1">
                                                <a:effectLst/>
                                                <a:latin typeface="Cambria Math" panose="02040503050406030204" pitchFamily="18" charset="0"/>
                                                <a:ea typeface="ＭＳ 明朝" charset="-128"/>
                                              </a:rPr>
                                            </m:ctrlPr>
                                          </m:sSubPr>
                                          <m:e>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𝑤</m:t>
                                                </m:r>
                                              </m:e>
                                              <m:sub>
                                                <m:acc>
                                                  <m:accPr>
                                                    <m:chr m:val="̃"/>
                                                    <m:ctrlPr>
                                                      <a:rPr lang="es-EC" i="1">
                                                        <a:effectLst/>
                                                        <a:latin typeface="Cambria Math" panose="02040503050406030204" pitchFamily="18" charset="0"/>
                                                        <a:ea typeface="ＭＳ 明朝" charset="-128"/>
                                                      </a:rPr>
                                                    </m:ctrlPr>
                                                  </m:accPr>
                                                  <m:e>
                                                    <m:r>
                                                      <a:rPr lang="es-EC" i="1">
                                                        <a:effectLst/>
                                                        <a:latin typeface="Cambria Math" charset="0"/>
                                                        <a:ea typeface="ＭＳ 明朝" charset="-128"/>
                                                      </a:rPr>
                                                      <m:t>𝑁</m:t>
                                                    </m:r>
                                                  </m:e>
                                                </m:acc>
                                              </m:sub>
                                            </m:sSub>
                                            <m:r>
                                              <a:rPr lang="es-EC" i="1">
                                                <a:effectLst/>
                                                <a:latin typeface="Cambria Math" charset="0"/>
                                                <a:ea typeface="ＭＳ 明朝" charset="-128"/>
                                              </a:rPr>
                                              <m:t>∙</m:t>
                                            </m:r>
                                            <m:r>
                                              <a:rPr lang="es-EC" i="1">
                                                <a:effectLst/>
                                                <a:latin typeface="Cambria Math" charset="0"/>
                                                <a:ea typeface="ＭＳ 明朝" charset="-128"/>
                                              </a:rPr>
                                              <m:t>𝑥</m:t>
                                            </m:r>
                                          </m:e>
                                          <m:sub>
                                            <m:r>
                                              <a:rPr lang="es-EC" i="1">
                                                <a:effectLst/>
                                                <a:latin typeface="Cambria Math" charset="0"/>
                                                <a:ea typeface="ＭＳ 明朝" charset="-128"/>
                                              </a:rPr>
                                              <m:t>𝑁</m:t>
                                            </m:r>
                                          </m:sub>
                                        </m:sSub>
                                        <m:r>
                                          <a:rPr lang="es-EC" i="1">
                                            <a:effectLst/>
                                            <a:latin typeface="Cambria Math" charset="0"/>
                                            <a:ea typeface="ＭＳ 明朝" charset="-128"/>
                                          </a:rPr>
                                          <m:t>+</m:t>
                                        </m:r>
                                        <m:sSub>
                                          <m:sSubPr>
                                            <m:ctrlPr>
                                              <a:rPr lang="es-EC" i="1">
                                                <a:effectLst/>
                                                <a:latin typeface="Cambria Math" panose="02040503050406030204" pitchFamily="18" charset="0"/>
                                                <a:ea typeface="ＭＳ 明朝" charset="-128"/>
                                              </a:rPr>
                                            </m:ctrlPr>
                                          </m:sSubPr>
                                          <m:e>
                                            <m:r>
                                              <a:rPr lang="es-EC" i="1">
                                                <a:effectLst/>
                                                <a:latin typeface="Cambria Math" charset="0"/>
                                                <a:ea typeface="ＭＳ 明朝" charset="-128"/>
                                              </a:rPr>
                                              <m:t>𝑏</m:t>
                                            </m:r>
                                          </m:e>
                                          <m:sub>
                                            <m:acc>
                                              <m:accPr>
                                                <m:chr m:val="̃"/>
                                                <m:ctrlPr>
                                                  <a:rPr lang="es-EC" i="1">
                                                    <a:effectLst/>
                                                    <a:latin typeface="Cambria Math" panose="02040503050406030204" pitchFamily="18" charset="0"/>
                                                    <a:ea typeface="ＭＳ 明朝" charset="-128"/>
                                                  </a:rPr>
                                                </m:ctrlPr>
                                              </m:accPr>
                                              <m:e>
                                                <m:r>
                                                  <a:rPr lang="es-EC" i="1">
                                                    <a:effectLst/>
                                                    <a:latin typeface="Cambria Math" charset="0"/>
                                                    <a:ea typeface="ＭＳ 明朝" charset="-128"/>
                                                  </a:rPr>
                                                  <m:t>𝑁</m:t>
                                                </m:r>
                                              </m:e>
                                            </m:acc>
                                          </m:sub>
                                        </m:sSub>
                                      </m:e>
                                    </m:d>
                                  </m:e>
                                </m:mr>
                              </m:m>
                            </m:e>
                          </m:d>
                        </m:e>
                        <m:sub>
                          <m:r>
                            <a:rPr lang="es-EC" i="1">
                              <a:effectLst/>
                              <a:latin typeface="Cambria Math" charset="0"/>
                              <a:ea typeface="ＭＳ 明朝" charset="-128"/>
                            </a:rPr>
                            <m:t>𝑁𝑥</m:t>
                          </m:r>
                          <m:acc>
                            <m:accPr>
                              <m:chr m:val="̃"/>
                              <m:ctrlPr>
                                <a:rPr lang="es-EC" i="1">
                                  <a:effectLst/>
                                  <a:latin typeface="Cambria Math" panose="02040503050406030204" pitchFamily="18" charset="0"/>
                                  <a:ea typeface="ＭＳ 明朝" charset="-128"/>
                                </a:rPr>
                              </m:ctrlPr>
                            </m:accPr>
                            <m:e>
                              <m:r>
                                <a:rPr lang="es-EC" i="1">
                                  <a:effectLst/>
                                  <a:latin typeface="Cambria Math" charset="0"/>
                                  <a:ea typeface="ＭＳ 明朝" charset="-128"/>
                                </a:rPr>
                                <m:t>𝑁</m:t>
                              </m:r>
                            </m:e>
                          </m:acc>
                        </m:sub>
                      </m:sSub>
                    </m:oMath>
                  </m:oMathPara>
                </a14:m>
                <a:endParaRPr lang="es-EC" dirty="0">
                  <a:effectLst/>
                  <a:latin typeface="Times New Roman" charset="0"/>
                  <a:ea typeface="ＭＳ 明朝" charset="-128"/>
                </a:endParaRPr>
              </a:p>
              <a:p>
                <a:pPr indent="144145" algn="ctr">
                  <a:lnSpc>
                    <a:spcPct val="150000"/>
                  </a:lnSpc>
                  <a:spcAft>
                    <a:spcPts val="1200"/>
                  </a:spcAft>
                </a:pPr>
                <a14:m>
                  <m:oMath xmlns:m="http://schemas.openxmlformats.org/officeDocument/2006/math">
                    <m:r>
                      <a:rPr lang="es-EC" i="1">
                        <a:effectLst/>
                        <a:latin typeface="Cambria Math" charset="0"/>
                        <a:ea typeface="ＭＳ 明朝" charset="-128"/>
                      </a:rPr>
                      <m:t>𝛽</m:t>
                    </m:r>
                    <m:r>
                      <a:rPr lang="es-EC" i="1">
                        <a:effectLst/>
                        <a:latin typeface="Cambria Math" charset="0"/>
                        <a:ea typeface="ＭＳ 明朝" charset="-128"/>
                      </a:rPr>
                      <m:t>=</m:t>
                    </m:r>
                    <m:sSub>
                      <m:sSubPr>
                        <m:ctrlPr>
                          <a:rPr lang="es-EC" i="1">
                            <a:effectLst/>
                            <a:latin typeface="Cambria Math" panose="02040503050406030204" pitchFamily="18" charset="0"/>
                            <a:ea typeface="ＭＳ 明朝" charset="-128"/>
                          </a:rPr>
                        </m:ctrlPr>
                      </m:sSubPr>
                      <m:e>
                        <m:d>
                          <m:dPr>
                            <m:begChr m:val="["/>
                            <m:endChr m:val="]"/>
                            <m:ctrlPr>
                              <a:rPr lang="es-EC" i="1">
                                <a:effectLst/>
                                <a:latin typeface="Cambria Math" panose="02040503050406030204" pitchFamily="18" charset="0"/>
                                <a:ea typeface="ＭＳ 明朝" charset="-128"/>
                              </a:rPr>
                            </m:ctrlPr>
                          </m:dPr>
                          <m:e>
                            <m:m>
                              <m:mPr>
                                <m:mcs>
                                  <m:mc>
                                    <m:mcPr>
                                      <m:count m:val="1"/>
                                      <m:mcJc m:val="center"/>
                                    </m:mcPr>
                                  </m:mc>
                                </m:mcs>
                                <m:ctrlPr>
                                  <a:rPr lang="es-EC" i="1">
                                    <a:effectLst/>
                                    <a:latin typeface="Cambria Math" panose="02040503050406030204" pitchFamily="18" charset="0"/>
                                    <a:ea typeface="ＭＳ 明朝" charset="-128"/>
                                  </a:rPr>
                                </m:ctrlPr>
                              </m:mPr>
                              <m:mr>
                                <m:e>
                                  <m:sSubSup>
                                    <m:sSubSupPr>
                                      <m:ctrlPr>
                                        <a:rPr lang="es-EC" i="1">
                                          <a:effectLst/>
                                          <a:latin typeface="Cambria Math" panose="02040503050406030204" pitchFamily="18" charset="0"/>
                                          <a:ea typeface="ＭＳ 明朝" charset="-128"/>
                                        </a:rPr>
                                      </m:ctrlPr>
                                    </m:sSubSupPr>
                                    <m:e>
                                      <m:r>
                                        <a:rPr lang="es-EC" i="1">
                                          <a:effectLst/>
                                          <a:latin typeface="Cambria Math" charset="0"/>
                                          <a:ea typeface="ＭＳ 明朝" charset="-128"/>
                                        </a:rPr>
                                        <m:t>𝛽</m:t>
                                      </m:r>
                                    </m:e>
                                    <m:sub>
                                      <m:r>
                                        <a:rPr lang="es-EC" i="1">
                                          <a:effectLst/>
                                          <a:latin typeface="Cambria Math" charset="0"/>
                                          <a:ea typeface="ＭＳ 明朝" charset="-128"/>
                                        </a:rPr>
                                        <m:t>1</m:t>
                                      </m:r>
                                    </m:sub>
                                    <m:sup>
                                      <m:r>
                                        <a:rPr lang="es-EC" i="1">
                                          <a:effectLst/>
                                          <a:latin typeface="Cambria Math" charset="0"/>
                                          <a:ea typeface="ＭＳ 明朝" charset="-128"/>
                                        </a:rPr>
                                        <m:t>𝑇</m:t>
                                      </m:r>
                                    </m:sup>
                                  </m:sSubSup>
                                </m:e>
                              </m:mr>
                              <m:mr>
                                <m:e>
                                  <m:r>
                                    <a:rPr lang="es-EC" i="1">
                                      <a:effectLst/>
                                      <a:latin typeface="Cambria Math" charset="0"/>
                                      <a:ea typeface="ＭＳ 明朝" charset="-128"/>
                                    </a:rPr>
                                    <m:t>…</m:t>
                                  </m:r>
                                </m:e>
                              </m:mr>
                              <m:mr>
                                <m:e>
                                  <m:sSubSup>
                                    <m:sSubSupPr>
                                      <m:ctrlPr>
                                        <a:rPr lang="es-EC" i="1">
                                          <a:effectLst/>
                                          <a:latin typeface="Cambria Math" panose="02040503050406030204" pitchFamily="18" charset="0"/>
                                          <a:ea typeface="ＭＳ 明朝" charset="-128"/>
                                        </a:rPr>
                                      </m:ctrlPr>
                                    </m:sSubSupPr>
                                    <m:e>
                                      <m:r>
                                        <a:rPr lang="es-EC" i="1">
                                          <a:effectLst/>
                                          <a:latin typeface="Cambria Math" charset="0"/>
                                          <a:ea typeface="ＭＳ 明朝" charset="-128"/>
                                        </a:rPr>
                                        <m:t>𝛽</m:t>
                                      </m:r>
                                    </m:e>
                                    <m:sub>
                                      <m:r>
                                        <a:rPr lang="es-EC">
                                          <a:effectLst/>
                                          <a:latin typeface="Cambria Math" charset="0"/>
                                          <a:ea typeface="ＭＳ 明朝" charset="-128"/>
                                        </a:rPr>
                                        <m:t> </m:t>
                                      </m:r>
                                      <m:acc>
                                        <m:accPr>
                                          <m:chr m:val="̃"/>
                                          <m:ctrlPr>
                                            <a:rPr lang="es-EC" i="1">
                                              <a:effectLst/>
                                              <a:latin typeface="Cambria Math" panose="02040503050406030204" pitchFamily="18" charset="0"/>
                                              <a:ea typeface="ＭＳ 明朝" charset="-128"/>
                                            </a:rPr>
                                          </m:ctrlPr>
                                        </m:accPr>
                                        <m:e>
                                          <m:r>
                                            <a:rPr lang="es-EC" i="1">
                                              <a:effectLst/>
                                              <a:latin typeface="Cambria Math" charset="0"/>
                                              <a:ea typeface="ＭＳ 明朝" charset="-128"/>
                                            </a:rPr>
                                            <m:t>𝑁</m:t>
                                          </m:r>
                                        </m:e>
                                      </m:acc>
                                    </m:sub>
                                    <m:sup>
                                      <m:r>
                                        <a:rPr lang="es-EC" i="1">
                                          <a:effectLst/>
                                          <a:latin typeface="Cambria Math" charset="0"/>
                                          <a:ea typeface="ＭＳ 明朝" charset="-128"/>
                                        </a:rPr>
                                        <m:t>𝑇</m:t>
                                      </m:r>
                                    </m:sup>
                                  </m:sSubSup>
                                </m:e>
                              </m:mr>
                            </m:m>
                          </m:e>
                        </m:d>
                      </m:e>
                      <m:sub>
                        <m:acc>
                          <m:accPr>
                            <m:chr m:val="̃"/>
                            <m:ctrlPr>
                              <a:rPr lang="es-EC" i="1">
                                <a:effectLst/>
                                <a:latin typeface="Cambria Math" panose="02040503050406030204" pitchFamily="18" charset="0"/>
                                <a:ea typeface="ＭＳ 明朝" charset="-128"/>
                              </a:rPr>
                            </m:ctrlPr>
                          </m:accPr>
                          <m:e>
                            <m:r>
                              <a:rPr lang="es-EC" i="1">
                                <a:effectLst/>
                                <a:latin typeface="Cambria Math" charset="0"/>
                                <a:ea typeface="ＭＳ 明朝" charset="-128"/>
                              </a:rPr>
                              <m:t>𝑁</m:t>
                            </m:r>
                          </m:e>
                        </m:acc>
                        <m:r>
                          <a:rPr lang="es-EC" i="1">
                            <a:effectLst/>
                            <a:latin typeface="Cambria Math" charset="0"/>
                            <a:ea typeface="ＭＳ 明朝" charset="-128"/>
                          </a:rPr>
                          <m:t>𝑥𝑚</m:t>
                        </m:r>
                      </m:sub>
                    </m:sSub>
                  </m:oMath>
                </a14:m>
                <a:r>
                  <a:rPr lang="es-EC" dirty="0">
                    <a:effectLst/>
                    <a:latin typeface="Times New Roman" charset="0"/>
                    <a:ea typeface="ＭＳ 明朝" charset="-128"/>
                  </a:rPr>
                  <a:t>   y   </a:t>
                </a:r>
                <a14:m>
                  <m:oMath xmlns:m="http://schemas.openxmlformats.org/officeDocument/2006/math">
                    <m:r>
                      <a:rPr lang="es-EC" i="1">
                        <a:effectLst/>
                        <a:latin typeface="Cambria Math" charset="0"/>
                        <a:ea typeface="ＭＳ 明朝" charset="-128"/>
                      </a:rPr>
                      <m:t>𝑇</m:t>
                    </m:r>
                    <m:r>
                      <a:rPr lang="es-EC" i="1">
                        <a:effectLst/>
                        <a:latin typeface="Cambria Math" charset="0"/>
                        <a:ea typeface="ＭＳ 明朝" charset="-128"/>
                      </a:rPr>
                      <m:t>=</m:t>
                    </m:r>
                    <m:sSub>
                      <m:sSubPr>
                        <m:ctrlPr>
                          <a:rPr lang="es-EC" i="1">
                            <a:effectLst/>
                            <a:latin typeface="Cambria Math" panose="02040503050406030204" pitchFamily="18" charset="0"/>
                            <a:ea typeface="ＭＳ 明朝" charset="-128"/>
                          </a:rPr>
                        </m:ctrlPr>
                      </m:sSubPr>
                      <m:e>
                        <m:d>
                          <m:dPr>
                            <m:begChr m:val="["/>
                            <m:endChr m:val="]"/>
                            <m:ctrlPr>
                              <a:rPr lang="es-EC" i="1">
                                <a:effectLst/>
                                <a:latin typeface="Cambria Math" panose="02040503050406030204" pitchFamily="18" charset="0"/>
                                <a:ea typeface="ＭＳ 明朝" charset="-128"/>
                              </a:rPr>
                            </m:ctrlPr>
                          </m:dPr>
                          <m:e>
                            <m:m>
                              <m:mPr>
                                <m:mcs>
                                  <m:mc>
                                    <m:mcPr>
                                      <m:count m:val="1"/>
                                      <m:mcJc m:val="center"/>
                                    </m:mcPr>
                                  </m:mc>
                                </m:mcs>
                                <m:ctrlPr>
                                  <a:rPr lang="es-EC" i="1">
                                    <a:effectLst/>
                                    <a:latin typeface="Cambria Math" panose="02040503050406030204" pitchFamily="18" charset="0"/>
                                    <a:ea typeface="ＭＳ 明朝" charset="-128"/>
                                  </a:rPr>
                                </m:ctrlPr>
                              </m:mPr>
                              <m:mr>
                                <m:e>
                                  <m:sSubSup>
                                    <m:sSubSupPr>
                                      <m:ctrlPr>
                                        <a:rPr lang="es-EC" i="1">
                                          <a:effectLst/>
                                          <a:latin typeface="Cambria Math" panose="02040503050406030204" pitchFamily="18" charset="0"/>
                                          <a:ea typeface="ＭＳ 明朝" charset="-128"/>
                                        </a:rPr>
                                      </m:ctrlPr>
                                    </m:sSubSupPr>
                                    <m:e>
                                      <m:r>
                                        <a:rPr lang="es-EC" i="1">
                                          <a:effectLst/>
                                          <a:latin typeface="Cambria Math" charset="0"/>
                                          <a:ea typeface="ＭＳ 明朝" charset="-128"/>
                                        </a:rPr>
                                        <m:t>𝑡</m:t>
                                      </m:r>
                                    </m:e>
                                    <m:sub>
                                      <m:r>
                                        <a:rPr lang="es-EC" i="1">
                                          <a:effectLst/>
                                          <a:latin typeface="Cambria Math" charset="0"/>
                                          <a:ea typeface="ＭＳ 明朝" charset="-128"/>
                                        </a:rPr>
                                        <m:t>1</m:t>
                                      </m:r>
                                    </m:sub>
                                    <m:sup>
                                      <m:r>
                                        <a:rPr lang="es-EC" i="1">
                                          <a:effectLst/>
                                          <a:latin typeface="Cambria Math" charset="0"/>
                                          <a:ea typeface="ＭＳ 明朝" charset="-128"/>
                                        </a:rPr>
                                        <m:t>𝑇</m:t>
                                      </m:r>
                                    </m:sup>
                                  </m:sSubSup>
                                </m:e>
                              </m:mr>
                              <m:mr>
                                <m:e>
                                  <m:r>
                                    <a:rPr lang="es-EC" i="1">
                                      <a:effectLst/>
                                      <a:latin typeface="Cambria Math" charset="0"/>
                                      <a:ea typeface="ＭＳ 明朝" charset="-128"/>
                                    </a:rPr>
                                    <m:t>…</m:t>
                                  </m:r>
                                </m:e>
                              </m:mr>
                              <m:mr>
                                <m:e>
                                  <m:sSubSup>
                                    <m:sSubSupPr>
                                      <m:ctrlPr>
                                        <a:rPr lang="es-EC" i="1">
                                          <a:effectLst/>
                                          <a:latin typeface="Cambria Math" panose="02040503050406030204" pitchFamily="18" charset="0"/>
                                          <a:ea typeface="ＭＳ 明朝" charset="-128"/>
                                        </a:rPr>
                                      </m:ctrlPr>
                                    </m:sSubSupPr>
                                    <m:e>
                                      <m:r>
                                        <a:rPr lang="es-EC" i="1">
                                          <a:effectLst/>
                                          <a:latin typeface="Cambria Math" charset="0"/>
                                          <a:ea typeface="ＭＳ 明朝" charset="-128"/>
                                        </a:rPr>
                                        <m:t>𝑡</m:t>
                                      </m:r>
                                    </m:e>
                                    <m:sub>
                                      <m:r>
                                        <a:rPr lang="es-EC">
                                          <a:effectLst/>
                                          <a:latin typeface="Cambria Math" charset="0"/>
                                          <a:ea typeface="ＭＳ 明朝" charset="-128"/>
                                        </a:rPr>
                                        <m:t> </m:t>
                                      </m:r>
                                      <m:acc>
                                        <m:accPr>
                                          <m:chr m:val="̃"/>
                                          <m:ctrlPr>
                                            <a:rPr lang="es-EC" i="1">
                                              <a:effectLst/>
                                              <a:latin typeface="Cambria Math" panose="02040503050406030204" pitchFamily="18" charset="0"/>
                                              <a:ea typeface="ＭＳ 明朝" charset="-128"/>
                                            </a:rPr>
                                          </m:ctrlPr>
                                        </m:accPr>
                                        <m:e>
                                          <m:r>
                                            <a:rPr lang="es-EC" i="1">
                                              <a:effectLst/>
                                              <a:latin typeface="Cambria Math" charset="0"/>
                                              <a:ea typeface="ＭＳ 明朝" charset="-128"/>
                                            </a:rPr>
                                            <m:t>𝑁</m:t>
                                          </m:r>
                                        </m:e>
                                      </m:acc>
                                    </m:sub>
                                    <m:sup>
                                      <m:r>
                                        <a:rPr lang="es-EC" i="1">
                                          <a:effectLst/>
                                          <a:latin typeface="Cambria Math" charset="0"/>
                                          <a:ea typeface="ＭＳ 明朝" charset="-128"/>
                                        </a:rPr>
                                        <m:t>𝑇</m:t>
                                      </m:r>
                                    </m:sup>
                                  </m:sSubSup>
                                </m:e>
                              </m:mr>
                            </m:m>
                          </m:e>
                        </m:d>
                      </m:e>
                      <m:sub>
                        <m:acc>
                          <m:accPr>
                            <m:chr m:val="̃"/>
                            <m:ctrlPr>
                              <a:rPr lang="es-EC" i="1">
                                <a:effectLst/>
                                <a:latin typeface="Cambria Math" panose="02040503050406030204" pitchFamily="18" charset="0"/>
                                <a:ea typeface="ＭＳ 明朝" charset="-128"/>
                              </a:rPr>
                            </m:ctrlPr>
                          </m:accPr>
                          <m:e>
                            <m:r>
                              <a:rPr lang="es-EC" i="1">
                                <a:effectLst/>
                                <a:latin typeface="Cambria Math" charset="0"/>
                                <a:ea typeface="ＭＳ 明朝" charset="-128"/>
                              </a:rPr>
                              <m:t>𝑁</m:t>
                            </m:r>
                          </m:e>
                        </m:acc>
                        <m:r>
                          <a:rPr lang="es-EC" i="1">
                            <a:effectLst/>
                            <a:latin typeface="Cambria Math" charset="0"/>
                            <a:ea typeface="ＭＳ 明朝" charset="-128"/>
                          </a:rPr>
                          <m:t>𝑥𝑚</m:t>
                        </m:r>
                      </m:sub>
                    </m:sSub>
                  </m:oMath>
                </a14:m>
                <a:endParaRPr lang="es-EC" dirty="0">
                  <a:effectLst/>
                  <a:latin typeface="Times New Roman" charset="0"/>
                  <a:ea typeface="ＭＳ 明朝" charset="-128"/>
                </a:endParaRPr>
              </a:p>
            </p:txBody>
          </p:sp>
        </mc:Choice>
        <mc:Fallback xmlns="">
          <p:sp>
            <p:nvSpPr>
              <p:cNvPr id="5" name="Rectángulo 4"/>
              <p:cNvSpPr>
                <a:spLocks noRot="1" noChangeAspect="1" noMove="1" noResize="1" noEditPoints="1" noAdjustHandles="1" noChangeArrowheads="1" noChangeShapeType="1" noTextEdit="1"/>
              </p:cNvSpPr>
              <p:nvPr/>
            </p:nvSpPr>
            <p:spPr>
              <a:xfrm>
                <a:off x="2398683" y="2510728"/>
                <a:ext cx="6096000" cy="4021807"/>
              </a:xfrm>
              <a:prstGeom prst="rect">
                <a:avLst/>
              </a:prstGeom>
              <a:blipFill rotWithShape="0">
                <a:blip r:embed="rId3"/>
                <a:stretch>
                  <a:fillRect r="-306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 name="Rectángulo 5"/>
              <p:cNvSpPr/>
              <p:nvPr/>
            </p:nvSpPr>
            <p:spPr>
              <a:xfrm>
                <a:off x="964327" y="2034971"/>
                <a:ext cx="8972100" cy="5078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144145" algn="just">
                  <a:lnSpc>
                    <a:spcPct val="150000"/>
                  </a:lnSpc>
                  <a:spcAft>
                    <a:spcPts val="1200"/>
                  </a:spcAft>
                </a:pPr>
                <a:r>
                  <a:rPr lang="es-EC" dirty="0">
                    <a:latin typeface="Times New Roman" charset="0"/>
                    <a:ea typeface="ＭＳ 明朝" charset="-128"/>
                  </a:rPr>
                  <a:t>Las </a:t>
                </a:r>
                <a14:m>
                  <m:oMath xmlns:m="http://schemas.openxmlformats.org/officeDocument/2006/math">
                    <m:r>
                      <a:rPr lang="es-EC" i="1">
                        <a:effectLst/>
                        <a:latin typeface="Cambria Math" charset="0"/>
                        <a:ea typeface="ＭＳ 明朝" charset="-128"/>
                      </a:rPr>
                      <m:t>𝑁</m:t>
                    </m:r>
                  </m:oMath>
                </a14:m>
                <a:r>
                  <a:rPr lang="es-EC" dirty="0">
                    <a:effectLst/>
                    <a:latin typeface="Times New Roman" charset="0"/>
                    <a:ea typeface="ＭＳ 明朝" charset="-128"/>
                  </a:rPr>
                  <a:t> ecuaciones anteriores pueden escribirse de forma compacta como: </a:t>
                </a:r>
              </a:p>
            </p:txBody>
          </p:sp>
        </mc:Choice>
        <mc:Fallback xmlns="">
          <p:sp>
            <p:nvSpPr>
              <p:cNvPr id="6" name="Rectángulo 5"/>
              <p:cNvSpPr>
                <a:spLocks noRot="1" noChangeAspect="1" noMove="1" noResize="1" noEditPoints="1" noAdjustHandles="1" noChangeArrowheads="1" noChangeShapeType="1" noTextEdit="1"/>
              </p:cNvSpPr>
              <p:nvPr/>
            </p:nvSpPr>
            <p:spPr>
              <a:xfrm>
                <a:off x="964327" y="2034971"/>
                <a:ext cx="8972100" cy="507831"/>
              </a:xfrm>
              <a:prstGeom prst="rect">
                <a:avLst/>
              </a:prstGeom>
              <a:blipFill rotWithShape="0">
                <a:blip r:embed="rId4"/>
                <a:stretch>
                  <a:fillRect b="-8235"/>
                </a:stretch>
              </a:blipFill>
            </p:spPr>
            <p:txBody>
              <a:bodyPr/>
              <a:lstStyle/>
              <a:p>
                <a:r>
                  <a:rPr lang="es-ES">
                    <a:noFill/>
                  </a:rPr>
                  <a:t> </a:t>
                </a:r>
              </a:p>
            </p:txBody>
          </p:sp>
        </mc:Fallback>
      </mc:AlternateContent>
      <p:sp>
        <p:nvSpPr>
          <p:cNvPr id="17"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28</a:t>
            </a:r>
            <a:endParaRPr lang="es-ES" dirty="0">
              <a:solidFill>
                <a:srgbClr val="888888"/>
              </a:solidFill>
            </a:endParaRPr>
          </a:p>
        </p:txBody>
      </p:sp>
    </p:spTree>
    <p:extLst>
      <p:ext uri="{BB962C8B-B14F-4D97-AF65-F5344CB8AC3E}">
        <p14:creationId xmlns:p14="http://schemas.microsoft.com/office/powerpoint/2010/main" val="55693944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a:spLocks noChangeArrowheads="1"/>
          </p:cNvSpPr>
          <p:nvPr/>
        </p:nvSpPr>
        <p:spPr bwMode="auto">
          <a:xfrm>
            <a:off x="6260268" y="26720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18 Rectángulo"/>
          <p:cNvSpPr/>
          <p:nvPr/>
        </p:nvSpPr>
        <p:spPr bwMode="auto">
          <a:xfrm>
            <a:off x="3231391" y="1154662"/>
            <a:ext cx="4920717"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2"/>
            <a:r>
              <a:rPr lang="es-EC" b="1" dirty="0" smtClean="0"/>
              <a:t>Extreme Learning Machine (ELM)</a:t>
            </a:r>
            <a:endParaRPr lang="es-EC" b="1" dirty="0"/>
          </a:p>
        </p:txBody>
      </p:sp>
      <p:grpSp>
        <p:nvGrpSpPr>
          <p:cNvPr id="21" name="Group 40"/>
          <p:cNvGrpSpPr>
            <a:grpSpLocks/>
          </p:cNvGrpSpPr>
          <p:nvPr/>
        </p:nvGrpSpPr>
        <p:grpSpPr bwMode="auto">
          <a:xfrm>
            <a:off x="12031" y="134099"/>
            <a:ext cx="9488430" cy="669605"/>
            <a:chOff x="326437" y="5925342"/>
            <a:chExt cx="6736194" cy="603680"/>
          </a:xfrm>
        </p:grpSpPr>
        <p:sp>
          <p:nvSpPr>
            <p:cNvPr id="22"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3"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24" name="Pentagon 46"/>
            <p:cNvSpPr/>
            <p:nvPr/>
          </p:nvSpPr>
          <p:spPr>
            <a:xfrm>
              <a:off x="2420953" y="5928518"/>
              <a:ext cx="2089021"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Reconocimiento de señales                      de tr</a:t>
              </a:r>
              <a:r>
                <a:rPr lang="es-ES_tradnl" sz="1200" dirty="0" smtClean="0">
                  <a:solidFill>
                    <a:schemeClr val="bg1"/>
                  </a:solidFill>
                </a:rPr>
                <a:t>ánsito                                    regulatorias del Ecuador </a:t>
              </a:r>
              <a:endParaRPr lang="en-US" sz="1200" dirty="0">
                <a:solidFill>
                  <a:schemeClr val="bg1"/>
                </a:solidFill>
              </a:endParaRPr>
            </a:p>
          </p:txBody>
        </p:sp>
        <p:sp>
          <p:nvSpPr>
            <p:cNvPr id="25"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33"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mc:AlternateContent xmlns:mc="http://schemas.openxmlformats.org/markup-compatibility/2006" xmlns:a14="http://schemas.microsoft.com/office/drawing/2010/main">
        <mc:Choice Requires="a14">
          <p:sp>
            <p:nvSpPr>
              <p:cNvPr id="2" name="Rectángulo 1"/>
              <p:cNvSpPr/>
              <p:nvPr/>
            </p:nvSpPr>
            <p:spPr>
              <a:xfrm>
                <a:off x="847240" y="1933336"/>
                <a:ext cx="9707106" cy="175432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C" dirty="0" smtClean="0">
                    <a:latin typeface="Times New Roman" charset="0"/>
                    <a:ea typeface="ＭＳ 明朝" charset="-128"/>
                  </a:rPr>
                  <a:t>Necesitamos </a:t>
                </a:r>
                <a:r>
                  <a:rPr lang="es-EC" dirty="0">
                    <a:latin typeface="Times New Roman" charset="0"/>
                    <a:ea typeface="ＭＳ 明朝" charset="-128"/>
                  </a:rPr>
                  <a:t>calcular </a:t>
                </a:r>
                <a14:m>
                  <m:oMath xmlns:m="http://schemas.openxmlformats.org/officeDocument/2006/math">
                    <m:r>
                      <a:rPr lang="es-EC" i="1">
                        <a:effectLst/>
                        <a:latin typeface="Cambria Math" charset="0"/>
                        <a:ea typeface="ＭＳ 明朝" charset="-128"/>
                        <a:cs typeface="Times New Roman" charset="0"/>
                      </a:rPr>
                      <m:t>𝛽</m:t>
                    </m:r>
                  </m:oMath>
                </a14:m>
                <a:r>
                  <a:rPr lang="es-EC" dirty="0">
                    <a:effectLst/>
                    <a:latin typeface="Times New Roman" charset="0"/>
                    <a:ea typeface="ＭＳ 明朝" charset="-128"/>
                  </a:rPr>
                  <a:t> que son los pesos de las neuronas de salidas del sistema ya </a:t>
                </a:r>
                <a:r>
                  <a:rPr lang="es-EC" dirty="0" smtClean="0">
                    <a:effectLst/>
                    <a:latin typeface="Times New Roman" charset="0"/>
                    <a:ea typeface="ＭＳ 明朝" charset="-128"/>
                  </a:rPr>
                  <a:t>que:</a:t>
                </a:r>
              </a:p>
              <a:p>
                <a:pPr marL="285750" indent="-285750">
                  <a:buFont typeface="Arial" charset="0"/>
                  <a:buChar char="•"/>
                </a:pPr>
                <a14:m>
                  <m:oMath xmlns:m="http://schemas.openxmlformats.org/officeDocument/2006/math">
                    <m:sSub>
                      <m:sSubPr>
                        <m:ctrlPr>
                          <a:rPr lang="es-EC" i="1">
                            <a:effectLst/>
                            <a:latin typeface="Cambria Math" panose="02040503050406030204" pitchFamily="18" charset="0"/>
                          </a:rPr>
                        </m:ctrlPr>
                      </m:sSubPr>
                      <m:e>
                        <m:r>
                          <a:rPr lang="es-EC" i="1">
                            <a:effectLst/>
                            <a:latin typeface="Cambria Math" charset="0"/>
                            <a:ea typeface="ＭＳ 明朝" charset="-128"/>
                            <a:cs typeface="Times New Roman" charset="0"/>
                          </a:rPr>
                          <m:t>𝑥</m:t>
                        </m:r>
                      </m:e>
                      <m:sub>
                        <m:r>
                          <a:rPr lang="es-EC" i="1">
                            <a:effectLst/>
                            <a:latin typeface="Cambria Math" charset="0"/>
                            <a:ea typeface="ＭＳ 明朝" charset="-128"/>
                            <a:cs typeface="Times New Roman" charset="0"/>
                          </a:rPr>
                          <m:t>𝑖</m:t>
                        </m:r>
                      </m:sub>
                    </m:sSub>
                  </m:oMath>
                </a14:m>
                <a:r>
                  <a:rPr lang="es-EC" dirty="0">
                    <a:effectLst/>
                    <a:latin typeface="Times New Roman" charset="0"/>
                    <a:ea typeface="ＭＳ 明朝" charset="-128"/>
                  </a:rPr>
                  <a:t> es la </a:t>
                </a:r>
                <a:r>
                  <a:rPr lang="es-EC" dirty="0" smtClean="0">
                    <a:effectLst/>
                    <a:latin typeface="Times New Roman" charset="0"/>
                    <a:ea typeface="ＭＳ 明朝" charset="-128"/>
                  </a:rPr>
                  <a:t>entrada</a:t>
                </a:r>
              </a:p>
              <a:p>
                <a:pPr marL="285750" indent="-285750">
                  <a:buFont typeface="Arial" charset="0"/>
                  <a:buChar char="•"/>
                </a:pPr>
                <a14:m>
                  <m:oMath xmlns:m="http://schemas.openxmlformats.org/officeDocument/2006/math">
                    <m:sSub>
                      <m:sSubPr>
                        <m:ctrlPr>
                          <a:rPr lang="es-EC" i="1">
                            <a:effectLst/>
                            <a:latin typeface="Cambria Math" panose="02040503050406030204" pitchFamily="18" charset="0"/>
                          </a:rPr>
                        </m:ctrlPr>
                      </m:sSubPr>
                      <m:e>
                        <m:r>
                          <a:rPr lang="es-EC" i="1">
                            <a:effectLst/>
                            <a:latin typeface="Cambria Math" charset="0"/>
                            <a:ea typeface="ＭＳ 明朝" charset="-128"/>
                            <a:cs typeface="Times New Roman" charset="0"/>
                          </a:rPr>
                          <m:t>𝑤</m:t>
                        </m:r>
                      </m:e>
                      <m:sub>
                        <m:r>
                          <a:rPr lang="es-EC" i="1">
                            <a:effectLst/>
                            <a:latin typeface="Cambria Math" charset="0"/>
                            <a:ea typeface="ＭＳ 明朝" charset="-128"/>
                            <a:cs typeface="Times New Roman" charset="0"/>
                          </a:rPr>
                          <m:t>𝑖</m:t>
                        </m:r>
                      </m:sub>
                    </m:sSub>
                  </m:oMath>
                </a14:m>
                <a:r>
                  <a:rPr lang="es-EC" dirty="0">
                    <a:effectLst/>
                    <a:latin typeface="Times New Roman" charset="0"/>
                    <a:ea typeface="ＭＳ 明朝" charset="-128"/>
                  </a:rPr>
                  <a:t> y </a:t>
                </a:r>
                <a14:m>
                  <m:oMath xmlns:m="http://schemas.openxmlformats.org/officeDocument/2006/math">
                    <m:sSub>
                      <m:sSubPr>
                        <m:ctrlPr>
                          <a:rPr lang="es-EC" i="1">
                            <a:effectLst/>
                            <a:latin typeface="Cambria Math" panose="02040503050406030204" pitchFamily="18" charset="0"/>
                          </a:rPr>
                        </m:ctrlPr>
                      </m:sSubPr>
                      <m:e>
                        <m:r>
                          <a:rPr lang="es-EC" i="1">
                            <a:effectLst/>
                            <a:latin typeface="Cambria Math" charset="0"/>
                            <a:ea typeface="ＭＳ 明朝" charset="-128"/>
                            <a:cs typeface="Times New Roman" charset="0"/>
                          </a:rPr>
                          <m:t>𝑏</m:t>
                        </m:r>
                      </m:e>
                      <m:sub>
                        <m:r>
                          <a:rPr lang="es-EC" i="1">
                            <a:effectLst/>
                            <a:latin typeface="Cambria Math" charset="0"/>
                            <a:ea typeface="ＭＳ 明朝" charset="-128"/>
                            <a:cs typeface="Times New Roman" charset="0"/>
                          </a:rPr>
                          <m:t>𝑖</m:t>
                        </m:r>
                      </m:sub>
                    </m:sSub>
                  </m:oMath>
                </a14:m>
                <a:r>
                  <a:rPr lang="es-EC" dirty="0">
                    <a:effectLst/>
                    <a:latin typeface="Times New Roman" charset="0"/>
                    <a:ea typeface="ＭＳ 明朝" charset="-128"/>
                  </a:rPr>
                  <a:t> son pesos y bias randómicos </a:t>
                </a:r>
                <a:endParaRPr lang="es-EC" dirty="0" smtClean="0">
                  <a:effectLst/>
                  <a:latin typeface="Times New Roman" charset="0"/>
                  <a:ea typeface="ＭＳ 明朝" charset="-128"/>
                </a:endParaRPr>
              </a:p>
              <a:p>
                <a:pPr marL="285750" indent="-285750">
                  <a:buFont typeface="Arial" charset="0"/>
                  <a:buChar char="•"/>
                </a:pPr>
                <a14:m>
                  <m:oMath xmlns:m="http://schemas.openxmlformats.org/officeDocument/2006/math">
                    <m:r>
                      <a:rPr lang="es-EC" i="1">
                        <a:effectLst/>
                        <a:latin typeface="Cambria Math" charset="0"/>
                        <a:ea typeface="ＭＳ 明朝" charset="-128"/>
                        <a:cs typeface="Times New Roman" charset="0"/>
                      </a:rPr>
                      <m:t>𝑇</m:t>
                    </m:r>
                  </m:oMath>
                </a14:m>
                <a:r>
                  <a:rPr lang="es-EC" dirty="0">
                    <a:effectLst/>
                    <a:latin typeface="Times New Roman" charset="0"/>
                    <a:ea typeface="ＭＳ 明朝" charset="-128"/>
                  </a:rPr>
                  <a:t> es la salida para clasificación del sistema. </a:t>
                </a:r>
                <a:endParaRPr lang="es-EC" dirty="0" smtClean="0">
                  <a:effectLst/>
                  <a:latin typeface="Times New Roman" charset="0"/>
                  <a:ea typeface="ＭＳ 明朝" charset="-128"/>
                </a:endParaRPr>
              </a:p>
              <a:p>
                <a:r>
                  <a:rPr lang="es-EC" dirty="0" smtClean="0">
                    <a:effectLst/>
                    <a:latin typeface="Times New Roman" charset="0"/>
                    <a:ea typeface="ＭＳ 明朝" charset="-128"/>
                  </a:rPr>
                  <a:t>Para </a:t>
                </a:r>
                <a:r>
                  <a:rPr lang="es-EC" dirty="0">
                    <a:effectLst/>
                    <a:latin typeface="Times New Roman" charset="0"/>
                    <a:ea typeface="ＭＳ 明朝" charset="-128"/>
                  </a:rPr>
                  <a:t>encontrar </a:t>
                </a:r>
                <a14:m>
                  <m:oMath xmlns:m="http://schemas.openxmlformats.org/officeDocument/2006/math">
                    <m:r>
                      <a:rPr lang="es-EC" i="1">
                        <a:effectLst/>
                        <a:latin typeface="Cambria Math" charset="0"/>
                        <a:ea typeface="ＭＳ 明朝" charset="-128"/>
                        <a:cs typeface="Times New Roman" charset="0"/>
                      </a:rPr>
                      <m:t>𝛽</m:t>
                    </m:r>
                  </m:oMath>
                </a14:m>
                <a:r>
                  <a:rPr lang="es-EC" dirty="0">
                    <a:effectLst/>
                    <a:latin typeface="Times New Roman" charset="0"/>
                    <a:ea typeface="ＭＳ 明朝" charset="-128"/>
                  </a:rPr>
                  <a:t> se puede aplicar la solución de mínimos cuadrados detallada en </a:t>
                </a:r>
                <a:r>
                  <a:rPr lang="es-ES_tradnl" dirty="0">
                    <a:effectLst/>
                    <a:latin typeface="Times New Roman" charset="0"/>
                    <a:ea typeface="ＭＳ 明朝" charset="-128"/>
                  </a:rPr>
                  <a:t>(</a:t>
                </a:r>
                <a:r>
                  <a:rPr lang="es-ES_tradnl" dirty="0" err="1">
                    <a:effectLst/>
                    <a:latin typeface="Times New Roman" charset="0"/>
                    <a:ea typeface="ＭＳ 明朝" charset="-128"/>
                  </a:rPr>
                  <a:t>Huang</a:t>
                </a:r>
                <a:r>
                  <a:rPr lang="es-ES_tradnl" dirty="0">
                    <a:effectLst/>
                    <a:latin typeface="Times New Roman" charset="0"/>
                    <a:ea typeface="ＭＳ 明朝" charset="-128"/>
                  </a:rPr>
                  <a:t>, </a:t>
                </a:r>
                <a:r>
                  <a:rPr lang="es-ES_tradnl" dirty="0" err="1">
                    <a:effectLst/>
                    <a:latin typeface="Times New Roman" charset="0"/>
                    <a:ea typeface="ＭＳ 明朝" charset="-128"/>
                  </a:rPr>
                  <a:t>Zhu</a:t>
                </a:r>
                <a:r>
                  <a:rPr lang="es-ES_tradnl" dirty="0">
                    <a:effectLst/>
                    <a:latin typeface="Times New Roman" charset="0"/>
                    <a:ea typeface="ＭＳ 明朝" charset="-128"/>
                  </a:rPr>
                  <a:t>, &amp; </a:t>
                </a:r>
                <a:r>
                  <a:rPr lang="es-ES_tradnl" dirty="0" err="1">
                    <a:effectLst/>
                    <a:latin typeface="Times New Roman" charset="0"/>
                    <a:ea typeface="ＭＳ 明朝" charset="-128"/>
                  </a:rPr>
                  <a:t>Siew</a:t>
                </a:r>
                <a:r>
                  <a:rPr lang="es-ES_tradnl" dirty="0">
                    <a:effectLst/>
                    <a:latin typeface="Times New Roman" charset="0"/>
                    <a:ea typeface="ＭＳ 明朝" charset="-128"/>
                  </a:rPr>
                  <a:t>, 2006)</a:t>
                </a:r>
                <a:r>
                  <a:rPr lang="es-EC" dirty="0">
                    <a:effectLst/>
                  </a:rPr>
                  <a:t> </a:t>
                </a:r>
                <a:endParaRPr lang="es-ES" dirty="0"/>
              </a:p>
            </p:txBody>
          </p:sp>
        </mc:Choice>
        <mc:Fallback xmlns="">
          <p:sp>
            <p:nvSpPr>
              <p:cNvPr id="2" name="Rectángulo 1"/>
              <p:cNvSpPr>
                <a:spLocks noRot="1" noChangeAspect="1" noMove="1" noResize="1" noEditPoints="1" noAdjustHandles="1" noChangeArrowheads="1" noChangeShapeType="1" noTextEdit="1"/>
              </p:cNvSpPr>
              <p:nvPr/>
            </p:nvSpPr>
            <p:spPr>
              <a:xfrm>
                <a:off x="847240" y="1933336"/>
                <a:ext cx="9707106" cy="1754326"/>
              </a:xfrm>
              <a:prstGeom prst="rect">
                <a:avLst/>
              </a:prstGeom>
              <a:blipFill rotWithShape="0">
                <a:blip r:embed="rId3"/>
                <a:stretch>
                  <a:fillRect l="-502" t="-1379" r="-376" b="-379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 name="Rectángulo 3"/>
              <p:cNvSpPr/>
              <p:nvPr/>
            </p:nvSpPr>
            <p:spPr>
              <a:xfrm>
                <a:off x="3383756" y="3893840"/>
                <a:ext cx="4832670" cy="3765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charset="0"/>
                        </a:rPr>
                        <m:t>𝛽</m:t>
                      </m:r>
                      <m:r>
                        <a:rPr lang="es-ES" i="0">
                          <a:latin typeface="Cambria Math" charset="0"/>
                        </a:rPr>
                        <m:t>=</m:t>
                      </m:r>
                      <m:sSup>
                        <m:sSupPr>
                          <m:ctrlPr>
                            <a:rPr lang="es-ES" i="1">
                              <a:latin typeface="Cambria Math" panose="02040503050406030204" pitchFamily="18" charset="0"/>
                            </a:rPr>
                          </m:ctrlPr>
                        </m:sSupPr>
                        <m:e>
                          <m:r>
                            <m:rPr>
                              <m:sty m:val="p"/>
                            </m:rPr>
                            <a:rPr lang="es-ES" i="0">
                              <a:latin typeface="Cambria Math" charset="0"/>
                            </a:rPr>
                            <m:t>H</m:t>
                          </m:r>
                        </m:e>
                        <m:sup>
                          <m:r>
                            <a:rPr lang="es-ES" i="0">
                              <a:latin typeface="Cambria Math" charset="0"/>
                            </a:rPr>
                            <m:t>†</m:t>
                          </m:r>
                        </m:sup>
                      </m:sSup>
                      <m:r>
                        <a:rPr lang="es-ES" i="1">
                          <a:latin typeface="Cambria Math" charset="0"/>
                        </a:rPr>
                        <m:t>𝑇</m:t>
                      </m:r>
                      <m:r>
                        <a:rPr lang="es-ES" i="0">
                          <a:latin typeface="Cambria Math" charset="0"/>
                        </a:rPr>
                        <m:t>                                                               </m:t>
                      </m:r>
                      <m:d>
                        <m:dPr>
                          <m:ctrlPr>
                            <a:rPr lang="es-ES" i="1">
                              <a:latin typeface="Cambria Math" panose="02040503050406030204" pitchFamily="18" charset="0"/>
                            </a:rPr>
                          </m:ctrlPr>
                        </m:dPr>
                        <m:e>
                          <m:r>
                            <a:rPr lang="es-ES" i="0">
                              <a:latin typeface="Cambria Math" charset="0"/>
                            </a:rPr>
                            <m:t>15</m:t>
                          </m:r>
                        </m:e>
                      </m:d>
                      <m:r>
                        <a:rPr lang="es-ES" i="0">
                          <a:latin typeface="Cambria Math" charset="0"/>
                        </a:rPr>
                        <m:t> </m:t>
                      </m:r>
                    </m:oMath>
                  </m:oMathPara>
                </a14:m>
                <a:endParaRPr lang="es-ES" dirty="0"/>
              </a:p>
            </p:txBody>
          </p:sp>
        </mc:Choice>
        <mc:Fallback xmlns="">
          <p:sp>
            <p:nvSpPr>
              <p:cNvPr id="4" name="Rectángulo 3"/>
              <p:cNvSpPr>
                <a:spLocks noRot="1" noChangeAspect="1" noMove="1" noResize="1" noEditPoints="1" noAdjustHandles="1" noChangeArrowheads="1" noChangeShapeType="1" noTextEdit="1"/>
              </p:cNvSpPr>
              <p:nvPr/>
            </p:nvSpPr>
            <p:spPr>
              <a:xfrm>
                <a:off x="3383756" y="3893840"/>
                <a:ext cx="4832670" cy="376513"/>
              </a:xfrm>
              <a:prstGeom prst="rect">
                <a:avLst/>
              </a:prstGeom>
              <a:blipFill rotWithShape="0">
                <a:blip r:embed="rId4"/>
                <a:stretch>
                  <a:fillRect b="-1451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 name="Rectángulo 6"/>
              <p:cNvSpPr/>
              <p:nvPr/>
            </p:nvSpPr>
            <p:spPr>
              <a:xfrm>
                <a:off x="2725433" y="4426326"/>
                <a:ext cx="5779980" cy="376513"/>
              </a:xfrm>
              <a:prstGeom prst="rect">
                <a:avLst/>
              </a:prstGeom>
            </p:spPr>
            <p:txBody>
              <a:bodyPr wrap="none">
                <a:spAutoFit/>
              </a:bodyPr>
              <a:lstStyle/>
              <a:p>
                <a14:m>
                  <m:oMath xmlns:m="http://schemas.openxmlformats.org/officeDocument/2006/math">
                    <m:sSup>
                      <m:sSupPr>
                        <m:ctrlPr>
                          <a:rPr lang="es-EC" i="1">
                            <a:latin typeface="Cambria Math" panose="02040503050406030204" pitchFamily="18" charset="0"/>
                          </a:rPr>
                        </m:ctrlPr>
                      </m:sSupPr>
                      <m:e>
                        <m:r>
                          <m:rPr>
                            <m:sty m:val="p"/>
                          </m:rPr>
                          <a:rPr lang="es-EC">
                            <a:effectLst/>
                            <a:latin typeface="Cambria Math" charset="0"/>
                            <a:ea typeface="ＭＳ 明朝" charset="-128"/>
                            <a:cs typeface="Times New Roman" charset="0"/>
                          </a:rPr>
                          <m:t>H</m:t>
                        </m:r>
                      </m:e>
                      <m:sup>
                        <m:r>
                          <a:rPr lang="es-EC" i="1">
                            <a:effectLst/>
                            <a:latin typeface="Cambria Math" charset="0"/>
                            <a:ea typeface="ＭＳ 明朝" charset="-128"/>
                            <a:cs typeface="Times New Roman" charset="0"/>
                          </a:rPr>
                          <m:t>†</m:t>
                        </m:r>
                      </m:sup>
                    </m:sSup>
                  </m:oMath>
                </a14:m>
                <a:r>
                  <a:rPr lang="es-EC" dirty="0">
                    <a:effectLst/>
                    <a:latin typeface="Times New Roman" charset="0"/>
                    <a:ea typeface="ＭＳ 明朝" charset="-128"/>
                  </a:rPr>
                  <a:t> es la inversa generalizada Moore-Penrose de la matriz </a:t>
                </a:r>
                <a14:m>
                  <m:oMath xmlns:m="http://schemas.openxmlformats.org/officeDocument/2006/math">
                    <m:r>
                      <m:rPr>
                        <m:sty m:val="p"/>
                      </m:rPr>
                      <a:rPr lang="es-EC">
                        <a:effectLst/>
                        <a:latin typeface="Cambria Math" charset="0"/>
                        <a:ea typeface="ＭＳ 明朝" charset="-128"/>
                        <a:cs typeface="Times New Roman" charset="0"/>
                      </a:rPr>
                      <m:t>H</m:t>
                    </m:r>
                  </m:oMath>
                </a14:m>
                <a:r>
                  <a:rPr lang="es-EC" dirty="0">
                    <a:effectLst/>
                  </a:rPr>
                  <a:t> </a:t>
                </a:r>
                <a:endParaRPr lang="es-ES" dirty="0"/>
              </a:p>
            </p:txBody>
          </p:sp>
        </mc:Choice>
        <mc:Fallback xmlns="">
          <p:sp>
            <p:nvSpPr>
              <p:cNvPr id="7" name="Rectángulo 6"/>
              <p:cNvSpPr>
                <a:spLocks noRot="1" noChangeAspect="1" noMove="1" noResize="1" noEditPoints="1" noAdjustHandles="1" noChangeArrowheads="1" noChangeShapeType="1" noTextEdit="1"/>
              </p:cNvSpPr>
              <p:nvPr/>
            </p:nvSpPr>
            <p:spPr>
              <a:xfrm>
                <a:off x="2725433" y="4426326"/>
                <a:ext cx="5779980" cy="376513"/>
              </a:xfrm>
              <a:prstGeom prst="rect">
                <a:avLst/>
              </a:prstGeom>
              <a:blipFill rotWithShape="0">
                <a:blip r:embed="rId5"/>
                <a:stretch>
                  <a:fillRect t="-6452" b="-24194"/>
                </a:stretch>
              </a:blipFill>
            </p:spPr>
            <p:txBody>
              <a:bodyPr/>
              <a:lstStyle/>
              <a:p>
                <a:r>
                  <a:rPr lang="es-ES">
                    <a:noFill/>
                  </a:rPr>
                  <a:t> </a:t>
                </a:r>
              </a:p>
            </p:txBody>
          </p:sp>
        </mc:Fallback>
      </mc:AlternateContent>
      <p:sp>
        <p:nvSpPr>
          <p:cNvPr id="8" name="Rectángulo 7"/>
          <p:cNvSpPr/>
          <p:nvPr/>
        </p:nvSpPr>
        <p:spPr>
          <a:xfrm>
            <a:off x="964327" y="5027407"/>
            <a:ext cx="9915483" cy="646331"/>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C" dirty="0" smtClean="0">
                <a:latin typeface="Times New Roman" charset="0"/>
                <a:ea typeface="ＭＳ 明朝" charset="-128"/>
              </a:rPr>
              <a:t>Se escogi</a:t>
            </a:r>
            <a:r>
              <a:rPr lang="es-ES_tradnl" dirty="0" smtClean="0">
                <a:latin typeface="Times New Roman" charset="0"/>
                <a:ea typeface="ＭＳ 明朝" charset="-128"/>
              </a:rPr>
              <a:t>ó la </a:t>
            </a:r>
            <a:r>
              <a:rPr lang="es-EC" dirty="0" smtClean="0">
                <a:latin typeface="Times New Roman" charset="0"/>
                <a:ea typeface="ＭＳ 明朝" charset="-128"/>
              </a:rPr>
              <a:t>función </a:t>
            </a:r>
            <a:r>
              <a:rPr lang="es-EC" dirty="0">
                <a:latin typeface="Times New Roman" charset="0"/>
                <a:ea typeface="ＭＳ 明朝" charset="-128"/>
              </a:rPr>
              <a:t>de activación sigmoide </a:t>
            </a:r>
            <a:r>
              <a:rPr lang="es-EC" dirty="0" smtClean="0">
                <a:latin typeface="Times New Roman" charset="0"/>
                <a:ea typeface="ＭＳ 明朝" charset="-128"/>
              </a:rPr>
              <a:t>ya </a:t>
            </a:r>
            <a:r>
              <a:rPr lang="es-EC" dirty="0">
                <a:latin typeface="Times New Roman" charset="0"/>
                <a:ea typeface="ＭＳ 明朝" charset="-128"/>
              </a:rPr>
              <a:t>que esta función es óptima para una gran cantidad de datos dispersos</a:t>
            </a:r>
            <a:r>
              <a:rPr lang="es-ES_tradnl" dirty="0">
                <a:latin typeface="Times New Roman" charset="0"/>
                <a:ea typeface="ＭＳ 明朝" charset="-128"/>
              </a:rPr>
              <a:t> (</a:t>
            </a:r>
            <a:r>
              <a:rPr lang="es-ES_tradnl" dirty="0" err="1">
                <a:latin typeface="Times New Roman" charset="0"/>
                <a:ea typeface="ＭＳ 明朝" charset="-128"/>
              </a:rPr>
              <a:t>Mahadevan</a:t>
            </a:r>
            <a:r>
              <a:rPr lang="es-ES_tradnl" dirty="0">
                <a:latin typeface="Times New Roman" charset="0"/>
                <a:ea typeface="ＭＳ 明朝" charset="-128"/>
              </a:rPr>
              <a:t>, 2017</a:t>
            </a:r>
            <a:r>
              <a:rPr lang="es-ES_tradnl" dirty="0" smtClean="0">
                <a:latin typeface="Times New Roman" charset="0"/>
                <a:ea typeface="ＭＳ 明朝" charset="-128"/>
              </a:rPr>
              <a:t>).</a:t>
            </a:r>
            <a:r>
              <a:rPr lang="es-EC" dirty="0" smtClean="0"/>
              <a:t> </a:t>
            </a:r>
            <a:endParaRPr lang="es-ES" dirty="0"/>
          </a:p>
        </p:txBody>
      </p:sp>
      <mc:AlternateContent xmlns:mc="http://schemas.openxmlformats.org/markup-compatibility/2006" xmlns:a14="http://schemas.microsoft.com/office/drawing/2010/main">
        <mc:Choice Requires="a14">
          <p:sp>
            <p:nvSpPr>
              <p:cNvPr id="9" name="Rectángulo 8"/>
              <p:cNvSpPr/>
              <p:nvPr/>
            </p:nvSpPr>
            <p:spPr>
              <a:xfrm>
                <a:off x="3049232" y="5728430"/>
                <a:ext cx="5711242" cy="62927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charset="0"/>
                        </a:rPr>
                        <m:t>𝑔</m:t>
                      </m:r>
                      <m:d>
                        <m:dPr>
                          <m:ctrlPr>
                            <a:rPr lang="es-ES" i="1">
                              <a:latin typeface="Cambria Math" panose="02040503050406030204" pitchFamily="18" charset="0"/>
                            </a:rPr>
                          </m:ctrlPr>
                        </m:dPr>
                        <m:e>
                          <m:sSub>
                            <m:sSubPr>
                              <m:ctrlPr>
                                <a:rPr lang="es-ES" i="1">
                                  <a:latin typeface="Cambria Math" panose="02040503050406030204" pitchFamily="18" charset="0"/>
                                </a:rPr>
                              </m:ctrlPr>
                            </m:sSubPr>
                            <m:e>
                              <m:sSub>
                                <m:sSubPr>
                                  <m:ctrlPr>
                                    <a:rPr lang="es-ES" i="1">
                                      <a:latin typeface="Cambria Math" panose="02040503050406030204" pitchFamily="18" charset="0"/>
                                    </a:rPr>
                                  </m:ctrlPr>
                                </m:sSubPr>
                                <m:e>
                                  <m:r>
                                    <a:rPr lang="es-ES" i="1">
                                      <a:latin typeface="Cambria Math" charset="0"/>
                                    </a:rPr>
                                    <m:t>𝑤</m:t>
                                  </m:r>
                                </m:e>
                                <m:sub>
                                  <m:r>
                                    <a:rPr lang="es-ES" i="1">
                                      <a:latin typeface="Cambria Math" charset="0"/>
                                    </a:rPr>
                                    <m:t>𝑖</m:t>
                                  </m:r>
                                </m:sub>
                              </m:sSub>
                              <m:r>
                                <a:rPr lang="es-ES" i="0">
                                  <a:latin typeface="Cambria Math" charset="0"/>
                                </a:rPr>
                                <m:t>∙</m:t>
                              </m:r>
                              <m:r>
                                <a:rPr lang="es-ES" i="1">
                                  <a:latin typeface="Cambria Math" charset="0"/>
                                </a:rPr>
                                <m:t>𝑥</m:t>
                              </m:r>
                            </m:e>
                            <m:sub>
                              <m:r>
                                <a:rPr lang="es-ES" i="1">
                                  <a:latin typeface="Cambria Math" charset="0"/>
                                </a:rPr>
                                <m:t>𝑖</m:t>
                              </m:r>
                            </m:sub>
                          </m:sSub>
                          <m:r>
                            <a:rPr lang="es-ES" i="0">
                              <a:latin typeface="Cambria Math" charset="0"/>
                            </a:rPr>
                            <m:t>+</m:t>
                          </m:r>
                          <m:sSub>
                            <m:sSubPr>
                              <m:ctrlPr>
                                <a:rPr lang="es-ES" i="1">
                                  <a:latin typeface="Cambria Math" panose="02040503050406030204" pitchFamily="18" charset="0"/>
                                </a:rPr>
                              </m:ctrlPr>
                            </m:sSubPr>
                            <m:e>
                              <m:r>
                                <a:rPr lang="es-ES" i="1">
                                  <a:latin typeface="Cambria Math" charset="0"/>
                                </a:rPr>
                                <m:t>𝑏</m:t>
                              </m:r>
                            </m:e>
                            <m:sub>
                              <m:r>
                                <a:rPr lang="es-ES" i="1">
                                  <a:latin typeface="Cambria Math" charset="0"/>
                                </a:rPr>
                                <m:t>𝑖</m:t>
                              </m:r>
                            </m:sub>
                          </m:sSub>
                        </m:e>
                      </m:d>
                      <m:r>
                        <a:rPr lang="es-ES" i="0">
                          <a:latin typeface="Cambria Math" charset="0"/>
                        </a:rPr>
                        <m:t>=</m:t>
                      </m:r>
                      <m:f>
                        <m:fPr>
                          <m:ctrlPr>
                            <a:rPr lang="es-ES" i="1">
                              <a:latin typeface="Cambria Math" panose="02040503050406030204" pitchFamily="18" charset="0"/>
                            </a:rPr>
                          </m:ctrlPr>
                        </m:fPr>
                        <m:num>
                          <m:r>
                            <a:rPr lang="es-ES" i="0">
                              <a:latin typeface="Cambria Math" charset="0"/>
                            </a:rPr>
                            <m:t>1</m:t>
                          </m:r>
                        </m:num>
                        <m:den>
                          <m:r>
                            <a:rPr lang="es-ES" i="0">
                              <a:latin typeface="Cambria Math" charset="0"/>
                            </a:rPr>
                            <m:t>1+</m:t>
                          </m:r>
                          <m:sSup>
                            <m:sSupPr>
                              <m:ctrlPr>
                                <a:rPr lang="es-ES" i="1">
                                  <a:latin typeface="Cambria Math" panose="02040503050406030204" pitchFamily="18" charset="0"/>
                                </a:rPr>
                              </m:ctrlPr>
                            </m:sSupPr>
                            <m:e>
                              <m:r>
                                <a:rPr lang="es-ES" i="1">
                                  <a:latin typeface="Cambria Math" charset="0"/>
                                </a:rPr>
                                <m:t>𝑒</m:t>
                              </m:r>
                            </m:e>
                            <m:sup>
                              <m:d>
                                <m:dPr>
                                  <m:begChr m:val=""/>
                                  <m:ctrlPr>
                                    <a:rPr lang="es-ES" i="1">
                                      <a:latin typeface="Cambria Math" panose="02040503050406030204" pitchFamily="18" charset="0"/>
                                    </a:rPr>
                                  </m:ctrlPr>
                                </m:dPr>
                                <m:e>
                                  <m:r>
                                    <a:rPr lang="es-ES" i="0">
                                      <a:latin typeface="Cambria Math" charset="0"/>
                                    </a:rPr>
                                    <m:t>−(</m:t>
                                  </m:r>
                                  <m:sSub>
                                    <m:sSubPr>
                                      <m:ctrlPr>
                                        <a:rPr lang="es-ES" i="1">
                                          <a:latin typeface="Cambria Math" panose="02040503050406030204" pitchFamily="18" charset="0"/>
                                        </a:rPr>
                                      </m:ctrlPr>
                                    </m:sSubPr>
                                    <m:e>
                                      <m:sSub>
                                        <m:sSubPr>
                                          <m:ctrlPr>
                                            <a:rPr lang="es-ES" i="1">
                                              <a:latin typeface="Cambria Math" panose="02040503050406030204" pitchFamily="18" charset="0"/>
                                            </a:rPr>
                                          </m:ctrlPr>
                                        </m:sSubPr>
                                        <m:e>
                                          <m:r>
                                            <a:rPr lang="es-ES" i="1">
                                              <a:latin typeface="Cambria Math" charset="0"/>
                                            </a:rPr>
                                            <m:t>𝑤</m:t>
                                          </m:r>
                                        </m:e>
                                        <m:sub>
                                          <m:r>
                                            <a:rPr lang="es-ES" i="1">
                                              <a:latin typeface="Cambria Math" charset="0"/>
                                            </a:rPr>
                                            <m:t>𝑖</m:t>
                                          </m:r>
                                        </m:sub>
                                      </m:sSub>
                                      <m:r>
                                        <a:rPr lang="es-ES" i="0">
                                          <a:latin typeface="Cambria Math" charset="0"/>
                                        </a:rPr>
                                        <m:t>∙</m:t>
                                      </m:r>
                                      <m:r>
                                        <a:rPr lang="es-ES" i="1">
                                          <a:latin typeface="Cambria Math" charset="0"/>
                                        </a:rPr>
                                        <m:t>𝑥</m:t>
                                      </m:r>
                                    </m:e>
                                    <m:sub>
                                      <m:r>
                                        <a:rPr lang="es-ES" i="1">
                                          <a:latin typeface="Cambria Math" charset="0"/>
                                        </a:rPr>
                                        <m:t>𝑖</m:t>
                                      </m:r>
                                    </m:sub>
                                  </m:sSub>
                                  <m:r>
                                    <a:rPr lang="es-ES" i="0">
                                      <a:latin typeface="Cambria Math" charset="0"/>
                                    </a:rPr>
                                    <m:t>+</m:t>
                                  </m:r>
                                  <m:sSub>
                                    <m:sSubPr>
                                      <m:ctrlPr>
                                        <a:rPr lang="es-ES" i="1">
                                          <a:latin typeface="Cambria Math" panose="02040503050406030204" pitchFamily="18" charset="0"/>
                                        </a:rPr>
                                      </m:ctrlPr>
                                    </m:sSubPr>
                                    <m:e>
                                      <m:r>
                                        <a:rPr lang="es-ES" i="1">
                                          <a:latin typeface="Cambria Math" charset="0"/>
                                        </a:rPr>
                                        <m:t>𝑏</m:t>
                                      </m:r>
                                    </m:e>
                                    <m:sub>
                                      <m:r>
                                        <a:rPr lang="es-ES" i="1">
                                          <a:latin typeface="Cambria Math" charset="0"/>
                                        </a:rPr>
                                        <m:t>𝑖</m:t>
                                      </m:r>
                                    </m:sub>
                                  </m:sSub>
                                </m:e>
                              </m:d>
                            </m:sup>
                          </m:sSup>
                        </m:den>
                      </m:f>
                      <m:r>
                        <a:rPr lang="es-ES" i="0">
                          <a:latin typeface="Cambria Math" charset="0"/>
                        </a:rPr>
                        <m:t>                                  </m:t>
                      </m:r>
                      <m:d>
                        <m:dPr>
                          <m:ctrlPr>
                            <a:rPr lang="es-ES" i="1">
                              <a:latin typeface="Cambria Math" panose="02040503050406030204" pitchFamily="18" charset="0"/>
                            </a:rPr>
                          </m:ctrlPr>
                        </m:dPr>
                        <m:e>
                          <m:r>
                            <a:rPr lang="es-ES" i="0">
                              <a:latin typeface="Cambria Math" charset="0"/>
                            </a:rPr>
                            <m:t>16</m:t>
                          </m:r>
                        </m:e>
                      </m:d>
                      <m:r>
                        <a:rPr lang="es-ES" i="0">
                          <a:latin typeface="Cambria Math" charset="0"/>
                        </a:rPr>
                        <m:t> </m:t>
                      </m:r>
                    </m:oMath>
                  </m:oMathPara>
                </a14:m>
                <a:endParaRPr lang="es-ES" dirty="0"/>
              </a:p>
            </p:txBody>
          </p:sp>
        </mc:Choice>
        <mc:Fallback xmlns="">
          <p:sp>
            <p:nvSpPr>
              <p:cNvPr id="9" name="Rectángulo 8"/>
              <p:cNvSpPr>
                <a:spLocks noRot="1" noChangeAspect="1" noMove="1" noResize="1" noEditPoints="1" noAdjustHandles="1" noChangeArrowheads="1" noChangeShapeType="1" noTextEdit="1"/>
              </p:cNvSpPr>
              <p:nvPr/>
            </p:nvSpPr>
            <p:spPr>
              <a:xfrm>
                <a:off x="3049232" y="5728430"/>
                <a:ext cx="5711242" cy="629275"/>
              </a:xfrm>
              <a:prstGeom prst="rect">
                <a:avLst/>
              </a:prstGeom>
              <a:blipFill rotWithShape="0">
                <a:blip r:embed="rId6"/>
                <a:stretch>
                  <a:fillRect/>
                </a:stretch>
              </a:blipFill>
            </p:spPr>
            <p:txBody>
              <a:bodyPr/>
              <a:lstStyle/>
              <a:p>
                <a:r>
                  <a:rPr lang="es-ES">
                    <a:noFill/>
                  </a:rPr>
                  <a:t> </a:t>
                </a:r>
              </a:p>
            </p:txBody>
          </p:sp>
        </mc:Fallback>
      </mc:AlternateContent>
      <p:sp>
        <p:nvSpPr>
          <p:cNvPr id="19"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a:solidFill>
                  <a:srgbClr val="888888"/>
                </a:solidFill>
              </a:rPr>
              <a:t>2</a:t>
            </a:r>
            <a:r>
              <a:rPr lang="es-ES" dirty="0" smtClean="0">
                <a:solidFill>
                  <a:srgbClr val="888888"/>
                </a:solidFill>
              </a:rPr>
              <a:t>9</a:t>
            </a:r>
            <a:endParaRPr lang="es-ES" dirty="0">
              <a:solidFill>
                <a:srgbClr val="888888"/>
              </a:solidFill>
            </a:endParaRPr>
          </a:p>
        </p:txBody>
      </p:sp>
    </p:spTree>
    <p:extLst>
      <p:ext uri="{BB962C8B-B14F-4D97-AF65-F5344CB8AC3E}">
        <p14:creationId xmlns:p14="http://schemas.microsoft.com/office/powerpoint/2010/main" val="3535114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28</a:t>
            </a:fld>
            <a:endParaRPr lang="es-ES" sz="1600">
              <a:solidFill>
                <a:srgbClr val="888888"/>
              </a:solidFill>
            </a:endParaRPr>
          </a:p>
        </p:txBody>
      </p:sp>
      <p:grpSp>
        <p:nvGrpSpPr>
          <p:cNvPr id="11" name="Grupo 10"/>
          <p:cNvGrpSpPr/>
          <p:nvPr/>
        </p:nvGrpSpPr>
        <p:grpSpPr>
          <a:xfrm>
            <a:off x="1965102" y="3178879"/>
            <a:ext cx="8381998" cy="684516"/>
            <a:chOff x="1" y="290735"/>
            <a:chExt cx="8381998" cy="684516"/>
          </a:xfrm>
        </p:grpSpPr>
        <p:sp>
          <p:nvSpPr>
            <p:cNvPr id="12" name="Rectángulo: esquinas redondeadas 7"/>
            <p:cNvSpPr/>
            <p:nvPr/>
          </p:nvSpPr>
          <p:spPr>
            <a:xfrm>
              <a:off x="1" y="290735"/>
              <a:ext cx="8381998" cy="684516"/>
            </a:xfrm>
            <a:prstGeom prst="roundRect">
              <a:avLst>
                <a:gd name="adj" fmla="val 10000"/>
              </a:avLst>
            </a:prstGeom>
            <a:solidFill>
              <a:srgbClr val="4C5A6A"/>
            </a:solidFill>
            <a:ln>
              <a:solidFill>
                <a:srgbClr val="4C5A6A"/>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 name="Rectángulo: esquinas redondeadas 4"/>
            <p:cNvSpPr txBox="1"/>
            <p:nvPr/>
          </p:nvSpPr>
          <p:spPr>
            <a:xfrm>
              <a:off x="20050" y="310784"/>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lvl="0" algn="ctr" defTabSz="1822450">
                <a:lnSpc>
                  <a:spcPct val="90000"/>
                </a:lnSpc>
                <a:spcBef>
                  <a:spcPct val="0"/>
                </a:spcBef>
                <a:spcAft>
                  <a:spcPct val="35000"/>
                </a:spcAft>
              </a:pPr>
              <a:r>
                <a:rPr lang="es-ES" sz="4100" b="1" dirty="0" smtClean="0"/>
                <a:t>PRUEBAS Y RESULTADOS</a:t>
              </a:r>
              <a:endParaRPr lang="es-ES" sz="4100" b="1" dirty="0"/>
            </a:p>
          </p:txBody>
        </p:sp>
      </p:grpSp>
    </p:spTree>
    <p:extLst>
      <p:ext uri="{BB962C8B-B14F-4D97-AF65-F5344CB8AC3E}">
        <p14:creationId xmlns:p14="http://schemas.microsoft.com/office/powerpoint/2010/main" val="26475859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10"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1"/>
            <a:r>
              <a:rPr lang="es-EC" b="1" dirty="0" smtClean="0"/>
              <a:t>                                          Prueba de Funcionamiento</a:t>
            </a:r>
            <a:endParaRPr lang="es-EC" b="1" dirty="0"/>
          </a:p>
        </p:txBody>
      </p:sp>
      <p:grpSp>
        <p:nvGrpSpPr>
          <p:cNvPr id="14" name="Group 40"/>
          <p:cNvGrpSpPr>
            <a:grpSpLocks/>
          </p:cNvGrpSpPr>
          <p:nvPr/>
        </p:nvGrpSpPr>
        <p:grpSpPr bwMode="auto">
          <a:xfrm>
            <a:off x="12031" y="134099"/>
            <a:ext cx="9488430" cy="669605"/>
            <a:chOff x="326437" y="5925342"/>
            <a:chExt cx="6736194" cy="603680"/>
          </a:xfrm>
        </p:grpSpPr>
        <p:sp>
          <p:nvSpPr>
            <p:cNvPr id="15"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16" name="Pentagon 45"/>
            <p:cNvSpPr/>
            <p:nvPr/>
          </p:nvSpPr>
          <p:spPr>
            <a:xfrm>
              <a:off x="4256909" y="5925342"/>
              <a:ext cx="1771455" cy="584398"/>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Pruebas y Resultados</a:t>
              </a:r>
              <a:endParaRPr lang="es-EC" sz="1200" dirty="0">
                <a:solidFill>
                  <a:schemeClr val="bg1"/>
                </a:solidFill>
              </a:endParaRPr>
            </a:p>
          </p:txBody>
        </p:sp>
        <p:sp>
          <p:nvSpPr>
            <p:cNvPr id="17" name="Pentagon 46"/>
            <p:cNvSpPr/>
            <p:nvPr/>
          </p:nvSpPr>
          <p:spPr>
            <a:xfrm>
              <a:off x="2420953" y="5928518"/>
              <a:ext cx="2089021"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Reconocimiento de señales                      de tr</a:t>
              </a:r>
              <a:r>
                <a:rPr lang="es-ES_tradnl" sz="1200" dirty="0" smtClean="0">
                  <a:solidFill>
                    <a:schemeClr val="tx1"/>
                  </a:solidFill>
                </a:rPr>
                <a:t>ánsito                                    regulatorias del Ecuador </a:t>
              </a:r>
              <a:endParaRPr lang="en-US" sz="1200" dirty="0">
                <a:solidFill>
                  <a:schemeClr val="tx1"/>
                </a:solidFill>
              </a:endParaRPr>
            </a:p>
          </p:txBody>
        </p:sp>
        <p:sp>
          <p:nvSpPr>
            <p:cNvPr id="19"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20"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graphicFrame>
        <p:nvGraphicFramePr>
          <p:cNvPr id="8" name="Tabla 7"/>
          <p:cNvGraphicFramePr>
            <a:graphicFrameLocks noGrp="1"/>
          </p:cNvGraphicFramePr>
          <p:nvPr>
            <p:extLst>
              <p:ext uri="{D42A27DB-BD31-4B8C-83A1-F6EECF244321}">
                <p14:modId xmlns:p14="http://schemas.microsoft.com/office/powerpoint/2010/main" val="516816850"/>
              </p:ext>
            </p:extLst>
          </p:nvPr>
        </p:nvGraphicFramePr>
        <p:xfrm>
          <a:off x="1916624" y="5272087"/>
          <a:ext cx="7440400" cy="1280160"/>
        </p:xfrm>
        <a:graphic>
          <a:graphicData uri="http://schemas.openxmlformats.org/drawingml/2006/table">
            <a:tbl>
              <a:tblPr firstRow="1" firstCol="1" bandRow="1"/>
              <a:tblGrid>
                <a:gridCol w="1860100">
                  <a:extLst>
                    <a:ext uri="{9D8B030D-6E8A-4147-A177-3AD203B41FA5}">
                      <a16:colId xmlns:a16="http://schemas.microsoft.com/office/drawing/2014/main" val="20000"/>
                    </a:ext>
                  </a:extLst>
                </a:gridCol>
                <a:gridCol w="1860100">
                  <a:extLst>
                    <a:ext uri="{9D8B030D-6E8A-4147-A177-3AD203B41FA5}">
                      <a16:colId xmlns:a16="http://schemas.microsoft.com/office/drawing/2014/main" val="20001"/>
                    </a:ext>
                  </a:extLst>
                </a:gridCol>
                <a:gridCol w="1860100">
                  <a:extLst>
                    <a:ext uri="{9D8B030D-6E8A-4147-A177-3AD203B41FA5}">
                      <a16:colId xmlns:a16="http://schemas.microsoft.com/office/drawing/2014/main" val="20002"/>
                    </a:ext>
                  </a:extLst>
                </a:gridCol>
                <a:gridCol w="1860100">
                  <a:extLst>
                    <a:ext uri="{9D8B030D-6E8A-4147-A177-3AD203B41FA5}">
                      <a16:colId xmlns:a16="http://schemas.microsoft.com/office/drawing/2014/main" val="20003"/>
                    </a:ext>
                  </a:extLst>
                </a:gridCol>
              </a:tblGrid>
              <a:tr h="166529">
                <a:tc>
                  <a:txBody>
                    <a:bodyPr/>
                    <a:lstStyle/>
                    <a:p>
                      <a:pPr>
                        <a:spcAft>
                          <a:spcPts val="0"/>
                        </a:spcAft>
                      </a:pPr>
                      <a:r>
                        <a:rPr lang="es-EC" sz="1400" b="1">
                          <a:effectLst/>
                          <a:latin typeface="Times New Roman" charset="0"/>
                          <a:ea typeface="Calibri" charset="0"/>
                        </a:rPr>
                        <a:t>Clasificadores</a:t>
                      </a:r>
                      <a:endParaRPr lang="es-EC" sz="1600">
                        <a:effectLst/>
                        <a:latin typeface="Times New Roman" charset="0"/>
                        <a:ea typeface="ＭＳ 明朝" charset="-128"/>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spcAft>
                          <a:spcPts val="0"/>
                        </a:spcAft>
                      </a:pPr>
                      <a:r>
                        <a:rPr lang="es-EC" sz="1400" b="1">
                          <a:effectLst/>
                          <a:latin typeface="Times New Roman" charset="0"/>
                          <a:ea typeface="Calibri" charset="0"/>
                        </a:rPr>
                        <a:t>Kd-tree</a:t>
                      </a:r>
                      <a:endParaRPr lang="es-EC" sz="1600">
                        <a:effectLst/>
                        <a:latin typeface="Times New Roman" charset="0"/>
                        <a:ea typeface="ＭＳ 明朝" charset="-128"/>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spcAft>
                          <a:spcPts val="0"/>
                        </a:spcAft>
                      </a:pPr>
                      <a:r>
                        <a:rPr lang="es-EC" sz="1400" b="1">
                          <a:effectLst/>
                          <a:latin typeface="Times New Roman" charset="0"/>
                          <a:ea typeface="Calibri" charset="0"/>
                        </a:rPr>
                        <a:t>SVM</a:t>
                      </a:r>
                      <a:endParaRPr lang="es-EC" sz="1600">
                        <a:effectLst/>
                        <a:latin typeface="Times New Roman" charset="0"/>
                        <a:ea typeface="ＭＳ 明朝" charset="-128"/>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spcAft>
                          <a:spcPts val="0"/>
                        </a:spcAft>
                      </a:pPr>
                      <a:r>
                        <a:rPr lang="es-EC" sz="1400" b="1">
                          <a:effectLst/>
                          <a:latin typeface="Times New Roman" charset="0"/>
                          <a:ea typeface="Calibri" charset="0"/>
                        </a:rPr>
                        <a:t>ELM</a:t>
                      </a:r>
                      <a:endParaRPr lang="es-EC" sz="1600">
                        <a:effectLst/>
                        <a:latin typeface="Times New Roman" charset="0"/>
                        <a:ea typeface="ＭＳ 明朝" charset="-128"/>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0">
                <a:tc>
                  <a:txBody>
                    <a:bodyPr/>
                    <a:lstStyle/>
                    <a:p>
                      <a:pPr>
                        <a:spcAft>
                          <a:spcPts val="0"/>
                        </a:spcAft>
                      </a:pPr>
                      <a:r>
                        <a:rPr lang="es-EC" sz="1400" b="1">
                          <a:effectLst/>
                          <a:latin typeface="Times New Roman" charset="0"/>
                          <a:ea typeface="Calibri" charset="0"/>
                        </a:rPr>
                        <a:t>AUC </a:t>
                      </a:r>
                      <a:endParaRPr lang="es-EC" sz="1600">
                        <a:effectLst/>
                        <a:latin typeface="Times New Roman" charset="0"/>
                        <a:ea typeface="ＭＳ 明朝" charset="-128"/>
                      </a:endParaRPr>
                    </a:p>
                    <a:p>
                      <a:pPr>
                        <a:spcAft>
                          <a:spcPts val="0"/>
                        </a:spcAft>
                      </a:pPr>
                      <a:r>
                        <a:rPr lang="es-EC" sz="1400" b="1">
                          <a:effectLst/>
                          <a:latin typeface="Times New Roman" charset="0"/>
                          <a:ea typeface="Calibri" charset="0"/>
                        </a:rPr>
                        <a:t>Señales Regulatorias</a:t>
                      </a:r>
                      <a:endParaRPr lang="es-EC" sz="1600">
                        <a:effectLst/>
                        <a:latin typeface="Times New Roman" charset="0"/>
                        <a:ea typeface="ＭＳ 明朝" charset="-128"/>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spcAft>
                          <a:spcPts val="0"/>
                        </a:spcAft>
                      </a:pPr>
                      <a:r>
                        <a:rPr lang="es-EC" sz="1400">
                          <a:effectLst/>
                          <a:latin typeface="Times New Roman" charset="0"/>
                          <a:ea typeface="Calibri" charset="0"/>
                        </a:rPr>
                        <a:t>0,9973</a:t>
                      </a:r>
                      <a:endParaRPr lang="es-EC" sz="1600">
                        <a:effectLst/>
                        <a:latin typeface="Times New Roman" charset="0"/>
                        <a:ea typeface="ＭＳ 明朝"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spcAft>
                          <a:spcPts val="0"/>
                        </a:spcAft>
                      </a:pPr>
                      <a:r>
                        <a:rPr lang="es-EC" sz="1400">
                          <a:effectLst/>
                          <a:latin typeface="Times New Roman" charset="0"/>
                          <a:ea typeface="Calibri" charset="0"/>
                        </a:rPr>
                        <a:t>0,9983</a:t>
                      </a:r>
                      <a:endParaRPr lang="es-EC" sz="1600">
                        <a:effectLst/>
                        <a:latin typeface="Times New Roman" charset="0"/>
                        <a:ea typeface="ＭＳ 明朝"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spcAft>
                          <a:spcPts val="0"/>
                        </a:spcAft>
                      </a:pPr>
                      <a:r>
                        <a:rPr lang="es-EC" sz="1400">
                          <a:effectLst/>
                          <a:latin typeface="Times New Roman" charset="0"/>
                          <a:ea typeface="Calibri" charset="0"/>
                        </a:rPr>
                        <a:t>0,9983</a:t>
                      </a:r>
                      <a:endParaRPr lang="es-EC" sz="1600">
                        <a:effectLst/>
                        <a:latin typeface="Times New Roman" charset="0"/>
                        <a:ea typeface="ＭＳ 明朝" charset="-128"/>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0">
                <a:tc>
                  <a:txBody>
                    <a:bodyPr/>
                    <a:lstStyle/>
                    <a:p>
                      <a:pPr>
                        <a:spcAft>
                          <a:spcPts val="0"/>
                        </a:spcAft>
                      </a:pPr>
                      <a:r>
                        <a:rPr lang="es-EC" sz="1400" b="1">
                          <a:effectLst/>
                          <a:latin typeface="Times New Roman" charset="0"/>
                          <a:ea typeface="Calibri" charset="0"/>
                        </a:rPr>
                        <a:t>AUC </a:t>
                      </a:r>
                      <a:endParaRPr lang="es-EC" sz="1600">
                        <a:effectLst/>
                        <a:latin typeface="Times New Roman" charset="0"/>
                        <a:ea typeface="ＭＳ 明朝" charset="-128"/>
                      </a:endParaRPr>
                    </a:p>
                    <a:p>
                      <a:pPr>
                        <a:spcAft>
                          <a:spcPts val="0"/>
                        </a:spcAft>
                      </a:pPr>
                      <a:r>
                        <a:rPr lang="es-EC" sz="1400" b="1">
                          <a:effectLst/>
                          <a:latin typeface="Times New Roman" charset="0"/>
                          <a:ea typeface="Calibri" charset="0"/>
                        </a:rPr>
                        <a:t>Señales de Límite de Velocidad</a:t>
                      </a:r>
                      <a:endParaRPr lang="es-EC" sz="1600">
                        <a:effectLst/>
                        <a:latin typeface="Times New Roman" charset="0"/>
                        <a:ea typeface="ＭＳ 明朝" charset="-128"/>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EC" sz="1400">
                          <a:effectLst/>
                          <a:latin typeface="Times New Roman" charset="0"/>
                          <a:ea typeface="Calibri" charset="0"/>
                        </a:rPr>
                        <a:t>0,9387</a:t>
                      </a:r>
                      <a:endParaRPr lang="es-EC" sz="1600">
                        <a:effectLst/>
                        <a:latin typeface="Times New Roman" charset="0"/>
                        <a:ea typeface="ＭＳ 明朝"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EC" sz="1400">
                          <a:effectLst/>
                          <a:latin typeface="Times New Roman" charset="0"/>
                          <a:ea typeface="Calibri" charset="0"/>
                        </a:rPr>
                        <a:t>0,9697</a:t>
                      </a:r>
                      <a:endParaRPr lang="es-EC" sz="1600">
                        <a:effectLst/>
                        <a:latin typeface="Times New Roman" charset="0"/>
                        <a:ea typeface="ＭＳ 明朝"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spcAft>
                          <a:spcPts val="0"/>
                        </a:spcAft>
                      </a:pPr>
                      <a:r>
                        <a:rPr lang="es-EC" sz="1400" dirty="0">
                          <a:effectLst/>
                          <a:latin typeface="Times New Roman" charset="0"/>
                          <a:ea typeface="Calibri" charset="0"/>
                        </a:rPr>
                        <a:t>0,9554</a:t>
                      </a:r>
                      <a:endParaRPr lang="es-EC" sz="1600" dirty="0">
                        <a:effectLst/>
                        <a:latin typeface="Times New Roman" charset="0"/>
                        <a:ea typeface="ＭＳ 明朝" charset="-128"/>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23" name="Imagen 22"/>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825733" y="1759878"/>
            <a:ext cx="4301733" cy="3319481"/>
          </a:xfrm>
          <a:prstGeom prst="rect">
            <a:avLst/>
          </a:prstGeom>
        </p:spPr>
      </p:pic>
      <p:pic>
        <p:nvPicPr>
          <p:cNvPr id="24" name="Imagen 23"/>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198905" y="1752582"/>
            <a:ext cx="4823249" cy="3326777"/>
          </a:xfrm>
          <a:prstGeom prst="rect">
            <a:avLst/>
          </a:prstGeom>
        </p:spPr>
      </p:pic>
      <p:sp>
        <p:nvSpPr>
          <p:cNvPr id="25"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35</a:t>
            </a:r>
            <a:endParaRPr lang="es-ES" dirty="0">
              <a:solidFill>
                <a:srgbClr val="888888"/>
              </a:solidFill>
            </a:endParaRPr>
          </a:p>
        </p:txBody>
      </p:sp>
    </p:spTree>
    <p:extLst>
      <p:ext uri="{BB962C8B-B14F-4D97-AF65-F5344CB8AC3E}">
        <p14:creationId xmlns:p14="http://schemas.microsoft.com/office/powerpoint/2010/main" val="22954822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883230" y="2956114"/>
            <a:ext cx="8381998" cy="684516"/>
            <a:chOff x="1" y="290735"/>
            <a:chExt cx="8381998" cy="684516"/>
          </a:xfrm>
          <a:solidFill>
            <a:srgbClr val="4C5A6A"/>
          </a:solidFill>
        </p:grpSpPr>
        <p:sp>
          <p:nvSpPr>
            <p:cNvPr id="3" name="Rectángulo: esquinas redondeadas 7"/>
            <p:cNvSpPr/>
            <p:nvPr/>
          </p:nvSpPr>
          <p:spPr>
            <a:xfrm>
              <a:off x="1" y="290735"/>
              <a:ext cx="8381998" cy="684516"/>
            </a:xfrm>
            <a:prstGeom prst="roundRect">
              <a:avLst>
                <a:gd name="adj" fmla="val 10000"/>
              </a:avLst>
            </a:prstGeom>
            <a:grpFill/>
            <a:ln>
              <a:solidFill>
                <a:srgbClr val="4C5A6A"/>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4" name="Rectángulo: esquinas redondeadas 4"/>
            <p:cNvSpPr txBox="1"/>
            <p:nvPr/>
          </p:nvSpPr>
          <p:spPr>
            <a:xfrm>
              <a:off x="20050" y="310784"/>
              <a:ext cx="8341900" cy="644418"/>
            </a:xfrm>
            <a:prstGeom prst="rect">
              <a:avLst/>
            </a:prstGeom>
            <a:grpFill/>
            <a:ln>
              <a:solidFill>
                <a:srgbClr val="4C5A6A"/>
              </a:solidFill>
            </a:ln>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marL="0" lvl="0" indent="0" algn="ctr" defTabSz="1822450">
                <a:lnSpc>
                  <a:spcPct val="90000"/>
                </a:lnSpc>
                <a:spcBef>
                  <a:spcPct val="0"/>
                </a:spcBef>
                <a:spcAft>
                  <a:spcPct val="35000"/>
                </a:spcAft>
                <a:buNone/>
              </a:pPr>
              <a:r>
                <a:rPr lang="es-ES" sz="4100" b="1" kern="1200" dirty="0" smtClean="0"/>
                <a:t>INTRODUCCIÓN</a:t>
              </a:r>
              <a:endParaRPr lang="es-ES" sz="4100" b="1" kern="1200" dirty="0"/>
            </a:p>
          </p:txBody>
        </p:sp>
      </p:grpSp>
      <p:pic>
        <p:nvPicPr>
          <p:cNvPr id="5"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6" name="Marcador de número de diapositiva 2"/>
          <p:cNvSpPr>
            <a:spLocks noGrp="1"/>
          </p:cNvSpPr>
          <p:nvPr>
            <p:ph type="sldNum" sz="quarter" idx="12"/>
          </p:nvPr>
        </p:nvSpPr>
        <p:spPr>
          <a:xfrm>
            <a:off x="8610600" y="6356350"/>
            <a:ext cx="2743200" cy="365125"/>
          </a:xfrm>
        </p:spPr>
        <p:txBody>
          <a:bodyPr/>
          <a:lstStyle/>
          <a:p>
            <a:pPr>
              <a:defRPr/>
            </a:pPr>
            <a:r>
              <a:rPr lang="es-ES" dirty="0" smtClean="0"/>
              <a:t>3</a:t>
            </a:r>
            <a:endParaRPr lang="es-ES" sz="1600" dirty="0">
              <a:solidFill>
                <a:srgbClr val="888888"/>
              </a:solidFill>
            </a:endParaRPr>
          </a:p>
        </p:txBody>
      </p:sp>
    </p:spTree>
    <p:extLst>
      <p:ext uri="{BB962C8B-B14F-4D97-AF65-F5344CB8AC3E}">
        <p14:creationId xmlns:p14="http://schemas.microsoft.com/office/powerpoint/2010/main" val="99070060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10"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S" sz="2000" b="1" dirty="0" smtClean="0"/>
              <a:t>Par</a:t>
            </a:r>
            <a:r>
              <a:rPr lang="es-ES_tradnl" sz="2000" b="1" dirty="0" smtClean="0"/>
              <a:t>ámetros de evaluación algoritmo basado en ELM</a:t>
            </a:r>
            <a:endParaRPr lang="es-EC" sz="2000" b="1" dirty="0"/>
          </a:p>
        </p:txBody>
      </p:sp>
      <p:grpSp>
        <p:nvGrpSpPr>
          <p:cNvPr id="13" name="Group 40"/>
          <p:cNvGrpSpPr>
            <a:grpSpLocks/>
          </p:cNvGrpSpPr>
          <p:nvPr/>
        </p:nvGrpSpPr>
        <p:grpSpPr bwMode="auto">
          <a:xfrm>
            <a:off x="12031" y="134099"/>
            <a:ext cx="9488430" cy="669605"/>
            <a:chOff x="326437" y="5925342"/>
            <a:chExt cx="6736194" cy="603680"/>
          </a:xfrm>
        </p:grpSpPr>
        <p:sp>
          <p:nvSpPr>
            <p:cNvPr id="14"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15" name="Pentagon 45"/>
            <p:cNvSpPr/>
            <p:nvPr/>
          </p:nvSpPr>
          <p:spPr>
            <a:xfrm>
              <a:off x="4256909" y="5925342"/>
              <a:ext cx="1771455" cy="584398"/>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bg1"/>
                  </a:solidFill>
                </a:rPr>
                <a:t>Pruebas y Resultados</a:t>
              </a:r>
              <a:endParaRPr lang="es-EC" sz="1200" dirty="0">
                <a:solidFill>
                  <a:schemeClr val="bg1"/>
                </a:solidFill>
              </a:endParaRPr>
            </a:p>
          </p:txBody>
        </p:sp>
        <p:sp>
          <p:nvSpPr>
            <p:cNvPr id="16" name="Pentagon 46"/>
            <p:cNvSpPr/>
            <p:nvPr/>
          </p:nvSpPr>
          <p:spPr>
            <a:xfrm>
              <a:off x="2420953" y="5928518"/>
              <a:ext cx="2089021"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Reconocimiento de señales                      de tr</a:t>
              </a:r>
              <a:r>
                <a:rPr lang="es-ES_tradnl" sz="1200" dirty="0" smtClean="0">
                  <a:solidFill>
                    <a:schemeClr val="tx1"/>
                  </a:solidFill>
                </a:rPr>
                <a:t>ánsito                                    regulatorias del Ecuador </a:t>
              </a:r>
              <a:endParaRPr lang="en-US" sz="1200" dirty="0">
                <a:solidFill>
                  <a:schemeClr val="tx1"/>
                </a:solidFill>
              </a:endParaRPr>
            </a:p>
          </p:txBody>
        </p:sp>
        <p:sp>
          <p:nvSpPr>
            <p:cNvPr id="17"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9"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mc:AlternateContent xmlns:mc="http://schemas.openxmlformats.org/markup-compatibility/2006" xmlns:a14="http://schemas.microsoft.com/office/drawing/2010/main">
        <mc:Choice Requires="a14">
          <p:sp>
            <p:nvSpPr>
              <p:cNvPr id="3" name="Rectángulo 2"/>
              <p:cNvSpPr/>
              <p:nvPr/>
            </p:nvSpPr>
            <p:spPr>
              <a:xfrm>
                <a:off x="335756" y="2729754"/>
                <a:ext cx="6096000" cy="4128246"/>
              </a:xfrm>
              <a:prstGeom prst="rect">
                <a:avLst/>
              </a:prstGeom>
            </p:spPr>
            <p:txBody>
              <a:bodyPr>
                <a:spAutoFit/>
              </a:bodyPr>
              <a:lstStyle/>
              <a:p>
                <a:pPr indent="144145" algn="just">
                  <a:lnSpc>
                    <a:spcPct val="150000"/>
                  </a:lnSpc>
                  <a:spcAft>
                    <a:spcPts val="1200"/>
                  </a:spcAft>
                </a:pPr>
                <a14:m>
                  <m:oMathPara xmlns:m="http://schemas.openxmlformats.org/officeDocument/2006/math">
                    <m:oMathParaPr>
                      <m:jc m:val="centerGroup"/>
                    </m:oMathParaPr>
                    <m:oMath xmlns:m="http://schemas.openxmlformats.org/officeDocument/2006/math">
                      <m:r>
                        <a:rPr lang="es-EC" i="1">
                          <a:latin typeface="Cambria Math" charset="0"/>
                          <a:ea typeface="ＭＳ 明朝" charset="-128"/>
                        </a:rPr>
                        <m:t>𝑉𝑃𝑅</m:t>
                      </m:r>
                      <m:r>
                        <a:rPr lang="es-EC" i="1">
                          <a:latin typeface="Cambria Math" charset="0"/>
                          <a:ea typeface="ＭＳ 明朝" charset="-128"/>
                        </a:rPr>
                        <m:t>=</m:t>
                      </m:r>
                      <m:f>
                        <m:fPr>
                          <m:ctrlPr>
                            <a:rPr lang="es-EC" i="1">
                              <a:effectLst/>
                              <a:latin typeface="Cambria Math" panose="02040503050406030204" pitchFamily="18" charset="0"/>
                              <a:ea typeface="ＭＳ 明朝" charset="-128"/>
                            </a:rPr>
                          </m:ctrlPr>
                        </m:fPr>
                        <m:num>
                          <m:r>
                            <a:rPr lang="es-EC" i="1">
                              <a:effectLst/>
                              <a:latin typeface="Cambria Math" charset="0"/>
                              <a:ea typeface="ＭＳ 明朝" charset="-128"/>
                            </a:rPr>
                            <m:t>𝑉𝑃</m:t>
                          </m:r>
                        </m:num>
                        <m:den>
                          <m:r>
                            <a:rPr lang="es-EC" i="1">
                              <a:effectLst/>
                              <a:latin typeface="Cambria Math" charset="0"/>
                              <a:ea typeface="ＭＳ 明朝" charset="-128"/>
                            </a:rPr>
                            <m:t>(</m:t>
                          </m:r>
                          <m:r>
                            <a:rPr lang="es-EC" i="1">
                              <a:effectLst/>
                              <a:latin typeface="Cambria Math" charset="0"/>
                              <a:ea typeface="ＭＳ 明朝" charset="-128"/>
                            </a:rPr>
                            <m:t>𝑉𝑃</m:t>
                          </m:r>
                          <m:r>
                            <a:rPr lang="es-EC" i="1">
                              <a:effectLst/>
                              <a:latin typeface="Cambria Math" charset="0"/>
                              <a:ea typeface="ＭＳ 明朝" charset="-128"/>
                            </a:rPr>
                            <m:t>+</m:t>
                          </m:r>
                          <m:r>
                            <a:rPr lang="es-EC" i="1">
                              <a:effectLst/>
                              <a:latin typeface="Cambria Math" charset="0"/>
                              <a:ea typeface="ＭＳ 明朝" charset="-128"/>
                            </a:rPr>
                            <m:t>𝐹𝑁</m:t>
                          </m:r>
                          <m:r>
                            <a:rPr lang="es-EC" i="1">
                              <a:effectLst/>
                              <a:latin typeface="Cambria Math" charset="0"/>
                              <a:ea typeface="ＭＳ 明朝" charset="-128"/>
                            </a:rPr>
                            <m:t>)</m:t>
                          </m:r>
                        </m:den>
                      </m:f>
                      <m:r>
                        <a:rPr lang="es-EC" i="1">
                          <a:effectLst/>
                          <a:latin typeface="Cambria Math" charset="0"/>
                          <a:ea typeface="ＭＳ 明朝" charset="-128"/>
                        </a:rPr>
                        <m:t>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20</m:t>
                          </m:r>
                        </m:e>
                      </m:d>
                      <m:r>
                        <a:rPr lang="es-EC" i="1">
                          <a:effectLst/>
                          <a:latin typeface="Cambria Math" charset="0"/>
                          <a:ea typeface="ＭＳ 明朝" charset="-128"/>
                        </a:rPr>
                        <m:t>  </m:t>
                      </m:r>
                    </m:oMath>
                  </m:oMathPara>
                </a14:m>
                <a:endParaRPr lang="es-EC" dirty="0">
                  <a:effectLst/>
                  <a:latin typeface="Times New Roman" charset="0"/>
                  <a:ea typeface="ＭＳ 明朝" charset="-128"/>
                </a:endParaRPr>
              </a:p>
              <a:p>
                <a:pPr indent="144145" algn="just">
                  <a:lnSpc>
                    <a:spcPct val="150000"/>
                  </a:lnSpc>
                  <a:spcAft>
                    <a:spcPts val="1200"/>
                  </a:spcAft>
                </a:pPr>
                <a14:m>
                  <m:oMathPara xmlns:m="http://schemas.openxmlformats.org/officeDocument/2006/math">
                    <m:oMathParaPr>
                      <m:jc m:val="centerGroup"/>
                    </m:oMathParaPr>
                    <m:oMath xmlns:m="http://schemas.openxmlformats.org/officeDocument/2006/math">
                      <m:r>
                        <a:rPr lang="es-EC" i="1">
                          <a:effectLst/>
                          <a:latin typeface="Cambria Math" charset="0"/>
                          <a:ea typeface="ＭＳ 明朝" charset="-128"/>
                        </a:rPr>
                        <m:t>𝐹𝑃𝑅</m:t>
                      </m:r>
                      <m:r>
                        <a:rPr lang="es-EC" i="1">
                          <a:effectLst/>
                          <a:latin typeface="Cambria Math" charset="0"/>
                          <a:ea typeface="ＭＳ 明朝" charset="-128"/>
                        </a:rPr>
                        <m:t>=</m:t>
                      </m:r>
                      <m:f>
                        <m:fPr>
                          <m:ctrlPr>
                            <a:rPr lang="es-EC" i="1">
                              <a:effectLst/>
                              <a:latin typeface="Cambria Math" panose="02040503050406030204" pitchFamily="18" charset="0"/>
                              <a:ea typeface="ＭＳ 明朝" charset="-128"/>
                            </a:rPr>
                          </m:ctrlPr>
                        </m:fPr>
                        <m:num>
                          <m:r>
                            <a:rPr lang="es-EC" i="1">
                              <a:effectLst/>
                              <a:latin typeface="Cambria Math" charset="0"/>
                              <a:ea typeface="ＭＳ 明朝" charset="-128"/>
                            </a:rPr>
                            <m:t>𝐹𝑃</m:t>
                          </m:r>
                        </m:num>
                        <m:den>
                          <m:r>
                            <a:rPr lang="es-EC" i="1">
                              <a:effectLst/>
                              <a:latin typeface="Cambria Math" charset="0"/>
                              <a:ea typeface="ＭＳ 明朝" charset="-128"/>
                            </a:rPr>
                            <m:t>(</m:t>
                          </m:r>
                          <m:r>
                            <a:rPr lang="es-EC" i="1">
                              <a:effectLst/>
                              <a:latin typeface="Cambria Math" charset="0"/>
                              <a:ea typeface="ＭＳ 明朝" charset="-128"/>
                            </a:rPr>
                            <m:t>𝐹𝑃</m:t>
                          </m:r>
                          <m:r>
                            <a:rPr lang="es-EC" i="1">
                              <a:effectLst/>
                              <a:latin typeface="Cambria Math" charset="0"/>
                              <a:ea typeface="ＭＳ 明朝" charset="-128"/>
                            </a:rPr>
                            <m:t>+</m:t>
                          </m:r>
                          <m:r>
                            <a:rPr lang="es-EC" i="1">
                              <a:effectLst/>
                              <a:latin typeface="Cambria Math" charset="0"/>
                              <a:ea typeface="ＭＳ 明朝" charset="-128"/>
                            </a:rPr>
                            <m:t>𝑉𝑁</m:t>
                          </m:r>
                          <m:r>
                            <a:rPr lang="es-EC" i="1">
                              <a:effectLst/>
                              <a:latin typeface="Cambria Math" charset="0"/>
                              <a:ea typeface="ＭＳ 明朝" charset="-128"/>
                            </a:rPr>
                            <m:t>)</m:t>
                          </m:r>
                        </m:den>
                      </m:f>
                      <m:r>
                        <a:rPr lang="es-EC" i="1">
                          <a:effectLst/>
                          <a:latin typeface="Cambria Math" charset="0"/>
                          <a:ea typeface="ＭＳ 明朝" charset="-128"/>
                        </a:rPr>
                        <m:t>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21</m:t>
                          </m:r>
                        </m:e>
                      </m:d>
                      <m:r>
                        <a:rPr lang="es-EC" i="1">
                          <a:effectLst/>
                          <a:latin typeface="Cambria Math" charset="0"/>
                          <a:ea typeface="ＭＳ 明朝" charset="-128"/>
                        </a:rPr>
                        <m:t>  </m:t>
                      </m:r>
                    </m:oMath>
                  </m:oMathPara>
                </a14:m>
                <a:endParaRPr lang="es-EC" dirty="0">
                  <a:effectLst/>
                  <a:latin typeface="Times New Roman" charset="0"/>
                  <a:ea typeface="ＭＳ 明朝" charset="-128"/>
                </a:endParaRPr>
              </a:p>
              <a:p>
                <a:pPr indent="144145" algn="just">
                  <a:lnSpc>
                    <a:spcPct val="150000"/>
                  </a:lnSpc>
                  <a:spcAft>
                    <a:spcPts val="1200"/>
                  </a:spcAft>
                </a:pPr>
                <a14:m>
                  <m:oMathPara xmlns:m="http://schemas.openxmlformats.org/officeDocument/2006/math">
                    <m:oMathParaPr>
                      <m:jc m:val="centerGroup"/>
                    </m:oMathParaPr>
                    <m:oMath xmlns:m="http://schemas.openxmlformats.org/officeDocument/2006/math">
                      <m:r>
                        <a:rPr lang="es-EC" i="1">
                          <a:effectLst/>
                          <a:latin typeface="Cambria Math" charset="0"/>
                          <a:ea typeface="ＭＳ 明朝" charset="-128"/>
                        </a:rPr>
                        <m:t>𝐴𝐶𝐶</m:t>
                      </m:r>
                      <m:r>
                        <a:rPr lang="es-EC" i="1">
                          <a:effectLst/>
                          <a:latin typeface="Cambria Math" charset="0"/>
                          <a:ea typeface="ＭＳ 明朝" charset="-128"/>
                        </a:rPr>
                        <m:t>=</m:t>
                      </m:r>
                      <m:f>
                        <m:fPr>
                          <m:ctrlPr>
                            <a:rPr lang="es-EC" i="1">
                              <a:effectLst/>
                              <a:latin typeface="Cambria Math" panose="02040503050406030204" pitchFamily="18" charset="0"/>
                              <a:ea typeface="ＭＳ 明朝" charset="-128"/>
                            </a:rPr>
                          </m:ctrlPr>
                        </m:fPr>
                        <m:num>
                          <m:r>
                            <a:rPr lang="es-EC" i="1">
                              <a:effectLst/>
                              <a:latin typeface="Cambria Math" charset="0"/>
                              <a:ea typeface="ＭＳ 明朝" charset="-128"/>
                            </a:rPr>
                            <m:t>(</m:t>
                          </m:r>
                          <m:r>
                            <a:rPr lang="es-EC" i="1">
                              <a:effectLst/>
                              <a:latin typeface="Cambria Math" charset="0"/>
                              <a:ea typeface="ＭＳ 明朝" charset="-128"/>
                            </a:rPr>
                            <m:t>𝑉𝑃</m:t>
                          </m:r>
                          <m:r>
                            <a:rPr lang="es-EC" i="1">
                              <a:effectLst/>
                              <a:latin typeface="Cambria Math" charset="0"/>
                              <a:ea typeface="ＭＳ 明朝" charset="-128"/>
                            </a:rPr>
                            <m:t>+</m:t>
                          </m:r>
                          <m:r>
                            <a:rPr lang="es-EC" i="1">
                              <a:effectLst/>
                              <a:latin typeface="Cambria Math" charset="0"/>
                              <a:ea typeface="ＭＳ 明朝" charset="-128"/>
                            </a:rPr>
                            <m:t>𝑉𝑁</m:t>
                          </m:r>
                          <m:r>
                            <a:rPr lang="es-EC" i="1">
                              <a:effectLst/>
                              <a:latin typeface="Cambria Math" charset="0"/>
                              <a:ea typeface="ＭＳ 明朝" charset="-128"/>
                            </a:rPr>
                            <m:t>)</m:t>
                          </m:r>
                        </m:num>
                        <m:den>
                          <m:r>
                            <a:rPr lang="es-EC" i="1">
                              <a:effectLst/>
                              <a:latin typeface="Cambria Math" charset="0"/>
                              <a:ea typeface="ＭＳ 明朝" charset="-128"/>
                            </a:rPr>
                            <m:t>(</m:t>
                          </m:r>
                          <m:r>
                            <a:rPr lang="es-EC" i="1">
                              <a:effectLst/>
                              <a:latin typeface="Cambria Math" charset="0"/>
                              <a:ea typeface="ＭＳ 明朝" charset="-128"/>
                            </a:rPr>
                            <m:t>𝑉𝑃</m:t>
                          </m:r>
                          <m:r>
                            <a:rPr lang="es-EC" i="1">
                              <a:effectLst/>
                              <a:latin typeface="Cambria Math" charset="0"/>
                              <a:ea typeface="ＭＳ 明朝" charset="-128"/>
                            </a:rPr>
                            <m:t>+</m:t>
                          </m:r>
                          <m:r>
                            <a:rPr lang="es-EC" i="1">
                              <a:effectLst/>
                              <a:latin typeface="Cambria Math" charset="0"/>
                              <a:ea typeface="ＭＳ 明朝" charset="-128"/>
                            </a:rPr>
                            <m:t>𝐹𝑁</m:t>
                          </m:r>
                          <m:r>
                            <a:rPr lang="es-EC" i="1">
                              <a:effectLst/>
                              <a:latin typeface="Cambria Math" charset="0"/>
                              <a:ea typeface="ＭＳ 明朝" charset="-128"/>
                            </a:rPr>
                            <m:t>+</m:t>
                          </m:r>
                          <m:r>
                            <a:rPr lang="es-EC" i="1">
                              <a:effectLst/>
                              <a:latin typeface="Cambria Math" charset="0"/>
                              <a:ea typeface="ＭＳ 明朝" charset="-128"/>
                            </a:rPr>
                            <m:t>𝐹𝑃</m:t>
                          </m:r>
                          <m:r>
                            <a:rPr lang="es-EC" i="1">
                              <a:effectLst/>
                              <a:latin typeface="Cambria Math" charset="0"/>
                              <a:ea typeface="ＭＳ 明朝" charset="-128"/>
                            </a:rPr>
                            <m:t>+</m:t>
                          </m:r>
                          <m:r>
                            <a:rPr lang="es-EC" i="1">
                              <a:effectLst/>
                              <a:latin typeface="Cambria Math" charset="0"/>
                              <a:ea typeface="ＭＳ 明朝" charset="-128"/>
                            </a:rPr>
                            <m:t>𝑉𝑁</m:t>
                          </m:r>
                          <m:r>
                            <a:rPr lang="es-EC" i="1">
                              <a:effectLst/>
                              <a:latin typeface="Cambria Math" charset="0"/>
                              <a:ea typeface="ＭＳ 明朝" charset="-128"/>
                            </a:rPr>
                            <m:t>)</m:t>
                          </m:r>
                        </m:den>
                      </m:f>
                      <m:r>
                        <a:rPr lang="es-EC" i="1">
                          <a:effectLst/>
                          <a:latin typeface="Cambria Math" charset="0"/>
                          <a:ea typeface="ＭＳ 明朝" charset="-128"/>
                        </a:rPr>
                        <m:t>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22</m:t>
                          </m:r>
                        </m:e>
                      </m:d>
                      <m:r>
                        <a:rPr lang="es-EC" i="1">
                          <a:effectLst/>
                          <a:latin typeface="Cambria Math" charset="0"/>
                          <a:ea typeface="ＭＳ 明朝" charset="-128"/>
                        </a:rPr>
                        <m:t>  </m:t>
                      </m:r>
                    </m:oMath>
                  </m:oMathPara>
                </a14:m>
                <a:endParaRPr lang="es-EC" dirty="0">
                  <a:effectLst/>
                  <a:latin typeface="Times New Roman" charset="0"/>
                  <a:ea typeface="ＭＳ 明朝" charset="-128"/>
                </a:endParaRPr>
              </a:p>
              <a:p>
                <a:pPr indent="144145" algn="just">
                  <a:lnSpc>
                    <a:spcPct val="150000"/>
                  </a:lnSpc>
                  <a:spcAft>
                    <a:spcPts val="1200"/>
                  </a:spcAft>
                </a:pPr>
                <a14:m>
                  <m:oMathPara xmlns:m="http://schemas.openxmlformats.org/officeDocument/2006/math">
                    <m:oMathParaPr>
                      <m:jc m:val="centerGroup"/>
                    </m:oMathParaPr>
                    <m:oMath xmlns:m="http://schemas.openxmlformats.org/officeDocument/2006/math">
                      <m:r>
                        <a:rPr lang="es-EC" i="1">
                          <a:effectLst/>
                          <a:latin typeface="Cambria Math" charset="0"/>
                          <a:ea typeface="ＭＳ 明朝" charset="-128"/>
                        </a:rPr>
                        <m:t>𝑆𝑃𝐶</m:t>
                      </m:r>
                      <m:r>
                        <a:rPr lang="es-EC" i="1">
                          <a:effectLst/>
                          <a:latin typeface="Cambria Math" charset="0"/>
                          <a:ea typeface="ＭＳ 明朝" charset="-128"/>
                        </a:rPr>
                        <m:t>=</m:t>
                      </m:r>
                      <m:f>
                        <m:fPr>
                          <m:ctrlPr>
                            <a:rPr lang="es-EC" i="1">
                              <a:effectLst/>
                              <a:latin typeface="Cambria Math" panose="02040503050406030204" pitchFamily="18" charset="0"/>
                              <a:ea typeface="ＭＳ 明朝" charset="-128"/>
                            </a:rPr>
                          </m:ctrlPr>
                        </m:fPr>
                        <m:num>
                          <m:r>
                            <a:rPr lang="es-EC" i="1">
                              <a:effectLst/>
                              <a:latin typeface="Cambria Math" charset="0"/>
                              <a:ea typeface="ＭＳ 明朝" charset="-128"/>
                            </a:rPr>
                            <m:t>𝑉𝑁</m:t>
                          </m:r>
                        </m:num>
                        <m:den>
                          <m:r>
                            <a:rPr lang="es-EC" i="1">
                              <a:effectLst/>
                              <a:latin typeface="Cambria Math" charset="0"/>
                              <a:ea typeface="ＭＳ 明朝" charset="-128"/>
                            </a:rPr>
                            <m:t>(</m:t>
                          </m:r>
                          <m:r>
                            <a:rPr lang="es-EC" i="1">
                              <a:effectLst/>
                              <a:latin typeface="Cambria Math" charset="0"/>
                              <a:ea typeface="ＭＳ 明朝" charset="-128"/>
                            </a:rPr>
                            <m:t>𝐹𝑃</m:t>
                          </m:r>
                          <m:r>
                            <a:rPr lang="es-EC" i="1">
                              <a:effectLst/>
                              <a:latin typeface="Cambria Math" charset="0"/>
                              <a:ea typeface="ＭＳ 明朝" charset="-128"/>
                            </a:rPr>
                            <m:t>+</m:t>
                          </m:r>
                          <m:r>
                            <a:rPr lang="es-EC" i="1">
                              <a:effectLst/>
                              <a:latin typeface="Cambria Math" charset="0"/>
                              <a:ea typeface="ＭＳ 明朝" charset="-128"/>
                            </a:rPr>
                            <m:t>𝑉𝑁</m:t>
                          </m:r>
                          <m:r>
                            <a:rPr lang="es-EC" i="1">
                              <a:effectLst/>
                              <a:latin typeface="Cambria Math" charset="0"/>
                              <a:ea typeface="ＭＳ 明朝" charset="-128"/>
                            </a:rPr>
                            <m:t>)</m:t>
                          </m:r>
                        </m:den>
                      </m:f>
                      <m:r>
                        <a:rPr lang="es-EC" i="1">
                          <a:effectLst/>
                          <a:latin typeface="Cambria Math" charset="0"/>
                          <a:ea typeface="ＭＳ 明朝" charset="-128"/>
                        </a:rPr>
                        <m:t> =1− </m:t>
                      </m:r>
                      <m:r>
                        <a:rPr lang="es-EC" i="1">
                          <a:effectLst/>
                          <a:latin typeface="Cambria Math" charset="0"/>
                          <a:ea typeface="ＭＳ 明朝" charset="-128"/>
                        </a:rPr>
                        <m:t>𝐹𝑃𝑅</m:t>
                      </m:r>
                      <m:r>
                        <a:rPr lang="es-EC" i="1">
                          <a:effectLst/>
                          <a:latin typeface="Cambria Math" charset="0"/>
                          <a:ea typeface="ＭＳ 明朝" charset="-128"/>
                        </a:rPr>
                        <m:t>                                  </m:t>
                      </m:r>
                      <m:d>
                        <m:dPr>
                          <m:ctrlPr>
                            <a:rPr lang="es-EC" i="1">
                              <a:effectLst/>
                              <a:latin typeface="Cambria Math" panose="02040503050406030204" pitchFamily="18" charset="0"/>
                              <a:ea typeface="ＭＳ 明朝" charset="-128"/>
                            </a:rPr>
                          </m:ctrlPr>
                        </m:dPr>
                        <m:e>
                          <m:r>
                            <a:rPr lang="es-EC" i="1">
                              <a:effectLst/>
                              <a:latin typeface="Cambria Math" charset="0"/>
                              <a:ea typeface="ＭＳ 明朝" charset="-128"/>
                            </a:rPr>
                            <m:t>23</m:t>
                          </m:r>
                        </m:e>
                      </m:d>
                      <m:r>
                        <a:rPr lang="es-EC" i="1">
                          <a:effectLst/>
                          <a:latin typeface="Cambria Math" charset="0"/>
                          <a:ea typeface="ＭＳ 明朝" charset="-128"/>
                        </a:rPr>
                        <m:t>  </m:t>
                      </m:r>
                    </m:oMath>
                  </m:oMathPara>
                </a14:m>
                <a:endParaRPr lang="es-EC" dirty="0">
                  <a:effectLst/>
                  <a:latin typeface="Times New Roman" charset="0"/>
                  <a:ea typeface="ＭＳ 明朝" charset="-128"/>
                </a:endParaRPr>
              </a:p>
            </p:txBody>
          </p:sp>
        </mc:Choice>
        <mc:Fallback xmlns="">
          <p:sp>
            <p:nvSpPr>
              <p:cNvPr id="3" name="Rectángulo 2"/>
              <p:cNvSpPr>
                <a:spLocks noRot="1" noChangeAspect="1" noMove="1" noResize="1" noEditPoints="1" noAdjustHandles="1" noChangeArrowheads="1" noChangeShapeType="1" noTextEdit="1"/>
              </p:cNvSpPr>
              <p:nvPr/>
            </p:nvSpPr>
            <p:spPr>
              <a:xfrm>
                <a:off x="335756" y="2729754"/>
                <a:ext cx="6096000" cy="4128246"/>
              </a:xfrm>
              <a:prstGeom prst="rect">
                <a:avLst/>
              </a:prstGeom>
              <a:blipFill rotWithShape="0">
                <a:blip r:embed="rId3"/>
                <a:stretch>
                  <a:fillRect/>
                </a:stretch>
              </a:blipFill>
            </p:spPr>
            <p:txBody>
              <a:bodyPr/>
              <a:lstStyle/>
              <a:p>
                <a:r>
                  <a:rPr lang="es-ES">
                    <a:noFill/>
                  </a:rPr>
                  <a:t> </a:t>
                </a:r>
              </a:p>
            </p:txBody>
          </p:sp>
        </mc:Fallback>
      </mc:AlternateContent>
      <p:sp>
        <p:nvSpPr>
          <p:cNvPr id="4" name="Rectángulo 3"/>
          <p:cNvSpPr/>
          <p:nvPr/>
        </p:nvSpPr>
        <p:spPr>
          <a:xfrm>
            <a:off x="335756" y="1947679"/>
            <a:ext cx="6307929" cy="92333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s-EC" dirty="0" smtClean="0">
                <a:latin typeface="Times New Roman" charset="0"/>
                <a:ea typeface="ＭＳ 明朝" charset="-128"/>
              </a:rPr>
              <a:t>Parámetros </a:t>
            </a:r>
            <a:r>
              <a:rPr lang="es-EC" dirty="0">
                <a:latin typeface="Times New Roman" charset="0"/>
                <a:ea typeface="ＭＳ 明朝" charset="-128"/>
              </a:rPr>
              <a:t>de evaluación como son: </a:t>
            </a:r>
            <a:endParaRPr lang="es-EC" dirty="0" smtClean="0">
              <a:latin typeface="Times New Roman" charset="0"/>
              <a:ea typeface="ＭＳ 明朝" charset="-128"/>
            </a:endParaRPr>
          </a:p>
          <a:p>
            <a:r>
              <a:rPr lang="es-EC" dirty="0" smtClean="0">
                <a:latin typeface="Times New Roman" charset="0"/>
                <a:ea typeface="ＭＳ 明朝" charset="-128"/>
              </a:rPr>
              <a:t>sensibilidad </a:t>
            </a:r>
            <a:r>
              <a:rPr lang="es-EC" b="1" dirty="0">
                <a:latin typeface="Times New Roman" charset="0"/>
                <a:ea typeface="ＭＳ 明朝" charset="-128"/>
              </a:rPr>
              <a:t>(20)</a:t>
            </a:r>
            <a:r>
              <a:rPr lang="es-EC" dirty="0">
                <a:latin typeface="Times New Roman" charset="0"/>
                <a:ea typeface="ＭＳ 明朝" charset="-128"/>
              </a:rPr>
              <a:t>, la razón de falsos positivos </a:t>
            </a:r>
            <a:r>
              <a:rPr lang="es-EC" b="1" dirty="0">
                <a:latin typeface="Times New Roman" charset="0"/>
                <a:ea typeface="ＭＳ 明朝" charset="-128"/>
              </a:rPr>
              <a:t>(21)</a:t>
            </a:r>
            <a:r>
              <a:rPr lang="es-EC" dirty="0">
                <a:latin typeface="Times New Roman" charset="0"/>
                <a:ea typeface="ＭＳ 明朝" charset="-128"/>
              </a:rPr>
              <a:t>, exactitud </a:t>
            </a:r>
            <a:r>
              <a:rPr lang="es-EC" b="1" dirty="0">
                <a:latin typeface="Times New Roman" charset="0"/>
                <a:ea typeface="ＭＳ 明朝" charset="-128"/>
              </a:rPr>
              <a:t>(22)</a:t>
            </a:r>
            <a:r>
              <a:rPr lang="es-EC" dirty="0">
                <a:latin typeface="Times New Roman" charset="0"/>
                <a:ea typeface="ＭＳ 明朝" charset="-128"/>
              </a:rPr>
              <a:t> y la razón de verdaderos negativos </a:t>
            </a:r>
            <a:r>
              <a:rPr lang="es-EC" b="1" dirty="0">
                <a:latin typeface="Times New Roman" charset="0"/>
                <a:ea typeface="ＭＳ 明朝" charset="-128"/>
              </a:rPr>
              <a:t>(23)</a:t>
            </a:r>
            <a:r>
              <a:rPr lang="es-EC" dirty="0">
                <a:latin typeface="Times New Roman" charset="0"/>
                <a:ea typeface="ＭＳ 明朝" charset="-128"/>
              </a:rPr>
              <a:t> </a:t>
            </a:r>
            <a:endParaRPr lang="es-ES" dirty="0"/>
          </a:p>
        </p:txBody>
      </p:sp>
      <p:graphicFrame>
        <p:nvGraphicFramePr>
          <p:cNvPr id="6" name="Tabla 5"/>
          <p:cNvGraphicFramePr>
            <a:graphicFrameLocks noGrp="1"/>
          </p:cNvGraphicFramePr>
          <p:nvPr>
            <p:extLst>
              <p:ext uri="{D42A27DB-BD31-4B8C-83A1-F6EECF244321}">
                <p14:modId xmlns:p14="http://schemas.microsoft.com/office/powerpoint/2010/main" val="1076270887"/>
              </p:ext>
            </p:extLst>
          </p:nvPr>
        </p:nvGraphicFramePr>
        <p:xfrm>
          <a:off x="6643686" y="3113123"/>
          <a:ext cx="5385740" cy="1371600"/>
        </p:xfrm>
        <a:graphic>
          <a:graphicData uri="http://schemas.openxmlformats.org/drawingml/2006/table">
            <a:tbl>
              <a:tblPr firstRow="1" firstCol="1" bandRow="1"/>
              <a:tblGrid>
                <a:gridCol w="1077148">
                  <a:extLst>
                    <a:ext uri="{9D8B030D-6E8A-4147-A177-3AD203B41FA5}">
                      <a16:colId xmlns:a16="http://schemas.microsoft.com/office/drawing/2014/main" val="20000"/>
                    </a:ext>
                  </a:extLst>
                </a:gridCol>
                <a:gridCol w="1077148">
                  <a:extLst>
                    <a:ext uri="{9D8B030D-6E8A-4147-A177-3AD203B41FA5}">
                      <a16:colId xmlns:a16="http://schemas.microsoft.com/office/drawing/2014/main" val="20001"/>
                    </a:ext>
                  </a:extLst>
                </a:gridCol>
                <a:gridCol w="1077148">
                  <a:extLst>
                    <a:ext uri="{9D8B030D-6E8A-4147-A177-3AD203B41FA5}">
                      <a16:colId xmlns:a16="http://schemas.microsoft.com/office/drawing/2014/main" val="20002"/>
                    </a:ext>
                  </a:extLst>
                </a:gridCol>
                <a:gridCol w="1077148">
                  <a:extLst>
                    <a:ext uri="{9D8B030D-6E8A-4147-A177-3AD203B41FA5}">
                      <a16:colId xmlns:a16="http://schemas.microsoft.com/office/drawing/2014/main" val="20003"/>
                    </a:ext>
                  </a:extLst>
                </a:gridCol>
                <a:gridCol w="1077148">
                  <a:extLst>
                    <a:ext uri="{9D8B030D-6E8A-4147-A177-3AD203B41FA5}">
                      <a16:colId xmlns:a16="http://schemas.microsoft.com/office/drawing/2014/main" val="20004"/>
                    </a:ext>
                  </a:extLst>
                </a:gridCol>
              </a:tblGrid>
              <a:tr h="0">
                <a:tc>
                  <a:txBody>
                    <a:bodyPr/>
                    <a:lstStyle/>
                    <a:p>
                      <a:pPr>
                        <a:lnSpc>
                          <a:spcPct val="150000"/>
                        </a:lnSpc>
                        <a:spcAft>
                          <a:spcPts val="0"/>
                        </a:spcAft>
                      </a:pPr>
                      <a:r>
                        <a:rPr lang="es-EC" sz="1200" b="1">
                          <a:effectLst/>
                          <a:latin typeface="Times New Roman" charset="0"/>
                          <a:ea typeface="Calibri" charset="0"/>
                        </a:rPr>
                        <a:t>Resultados del algoritmo señales regulatorias</a:t>
                      </a:r>
                      <a:endParaRPr lang="es-EC" sz="1800">
                        <a:effectLst/>
                        <a:latin typeface="Times New Roman" charset="0"/>
                        <a:ea typeface="ＭＳ 明朝" charset="-128"/>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b="1">
                          <a:effectLst/>
                          <a:latin typeface="Times New Roman" charset="0"/>
                          <a:ea typeface="Calibri" charset="0"/>
                        </a:rPr>
                        <a:t>Sensibilidad</a:t>
                      </a:r>
                      <a:endParaRPr lang="es-EC" sz="1800">
                        <a:effectLst/>
                        <a:latin typeface="Times New Roman" charset="0"/>
                        <a:ea typeface="ＭＳ 明朝" charset="-128"/>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b="1">
                          <a:effectLst/>
                          <a:latin typeface="Times New Roman" charset="0"/>
                          <a:ea typeface="Calibri" charset="0"/>
                        </a:rPr>
                        <a:t>Razón de falsos positivos</a:t>
                      </a:r>
                      <a:endParaRPr lang="es-EC" sz="1800">
                        <a:effectLst/>
                        <a:latin typeface="Times New Roman" charset="0"/>
                        <a:ea typeface="ＭＳ 明朝" charset="-128"/>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b="1">
                          <a:effectLst/>
                          <a:latin typeface="Times New Roman" charset="0"/>
                          <a:ea typeface="Calibri" charset="0"/>
                        </a:rPr>
                        <a:t>Exactitud</a:t>
                      </a:r>
                      <a:endParaRPr lang="es-EC" sz="1800">
                        <a:effectLst/>
                        <a:latin typeface="Times New Roman" charset="0"/>
                        <a:ea typeface="ＭＳ 明朝" charset="-128"/>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b="1" dirty="0">
                          <a:effectLst/>
                          <a:latin typeface="Times New Roman" charset="0"/>
                          <a:ea typeface="Calibri" charset="0"/>
                        </a:rPr>
                        <a:t>Razón de verdaderos negativos</a:t>
                      </a:r>
                      <a:endParaRPr lang="es-EC" sz="1800" dirty="0">
                        <a:effectLst/>
                        <a:latin typeface="Times New Roman" charset="0"/>
                        <a:ea typeface="ＭＳ 明朝" charset="-128"/>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29235">
                <a:tc>
                  <a:txBody>
                    <a:bodyPr/>
                    <a:lstStyle/>
                    <a:p>
                      <a:pPr>
                        <a:lnSpc>
                          <a:spcPct val="150000"/>
                        </a:lnSpc>
                        <a:spcAft>
                          <a:spcPts val="0"/>
                        </a:spcAft>
                      </a:pPr>
                      <a:r>
                        <a:rPr lang="es-EC" sz="1200" b="1">
                          <a:effectLst/>
                          <a:latin typeface="Times New Roman" charset="0"/>
                          <a:ea typeface="Calibri" charset="0"/>
                        </a:rPr>
                        <a:t>ELM</a:t>
                      </a:r>
                      <a:endParaRPr lang="es-EC" sz="1800">
                        <a:effectLst/>
                        <a:latin typeface="Times New Roman" charset="0"/>
                        <a:ea typeface="ＭＳ 明朝" charset="-128"/>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a:effectLst/>
                          <a:latin typeface="Times New Roman" charset="0"/>
                          <a:ea typeface="Calibri" charset="0"/>
                        </a:rPr>
                        <a:t>0,9978</a:t>
                      </a:r>
                      <a:endParaRPr lang="es-EC" sz="1800">
                        <a:effectLst/>
                        <a:latin typeface="Times New Roman" charset="0"/>
                        <a:ea typeface="ＭＳ 明朝"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a:effectLst/>
                          <a:latin typeface="Times New Roman" charset="0"/>
                          <a:ea typeface="Calibri" charset="0"/>
                        </a:rPr>
                        <a:t>0,0012</a:t>
                      </a:r>
                      <a:endParaRPr lang="es-EC" sz="1800">
                        <a:effectLst/>
                        <a:latin typeface="Times New Roman" charset="0"/>
                        <a:ea typeface="ＭＳ 明朝"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a:effectLst/>
                          <a:latin typeface="Times New Roman" charset="0"/>
                          <a:ea typeface="Calibri" charset="0"/>
                        </a:rPr>
                        <a:t>0,9985</a:t>
                      </a:r>
                      <a:endParaRPr lang="es-EC" sz="1800">
                        <a:effectLst/>
                        <a:latin typeface="Times New Roman" charset="0"/>
                        <a:ea typeface="ＭＳ 明朝"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dirty="0">
                          <a:effectLst/>
                          <a:latin typeface="Times New Roman" charset="0"/>
                          <a:ea typeface="Calibri" charset="0"/>
                        </a:rPr>
                        <a:t>0,9988</a:t>
                      </a:r>
                      <a:endParaRPr lang="es-EC" sz="1800" dirty="0">
                        <a:effectLst/>
                        <a:latin typeface="Times New Roman" charset="0"/>
                        <a:ea typeface="ＭＳ 明朝" charset="-128"/>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graphicFrame>
        <p:nvGraphicFramePr>
          <p:cNvPr id="7" name="Tabla 6"/>
          <p:cNvGraphicFramePr>
            <a:graphicFrameLocks noGrp="1"/>
          </p:cNvGraphicFramePr>
          <p:nvPr>
            <p:extLst>
              <p:ext uri="{D42A27DB-BD31-4B8C-83A1-F6EECF244321}">
                <p14:modId xmlns:p14="http://schemas.microsoft.com/office/powerpoint/2010/main" val="617409831"/>
              </p:ext>
            </p:extLst>
          </p:nvPr>
        </p:nvGraphicFramePr>
        <p:xfrm>
          <a:off x="6643686" y="5179653"/>
          <a:ext cx="5385740" cy="1371600"/>
        </p:xfrm>
        <a:graphic>
          <a:graphicData uri="http://schemas.openxmlformats.org/drawingml/2006/table">
            <a:tbl>
              <a:tblPr firstRow="1" firstCol="1" bandRow="1"/>
              <a:tblGrid>
                <a:gridCol w="1077148">
                  <a:extLst>
                    <a:ext uri="{9D8B030D-6E8A-4147-A177-3AD203B41FA5}">
                      <a16:colId xmlns:a16="http://schemas.microsoft.com/office/drawing/2014/main" val="20000"/>
                    </a:ext>
                  </a:extLst>
                </a:gridCol>
                <a:gridCol w="1077148">
                  <a:extLst>
                    <a:ext uri="{9D8B030D-6E8A-4147-A177-3AD203B41FA5}">
                      <a16:colId xmlns:a16="http://schemas.microsoft.com/office/drawing/2014/main" val="20001"/>
                    </a:ext>
                  </a:extLst>
                </a:gridCol>
                <a:gridCol w="1077148">
                  <a:extLst>
                    <a:ext uri="{9D8B030D-6E8A-4147-A177-3AD203B41FA5}">
                      <a16:colId xmlns:a16="http://schemas.microsoft.com/office/drawing/2014/main" val="20002"/>
                    </a:ext>
                  </a:extLst>
                </a:gridCol>
                <a:gridCol w="1077148">
                  <a:extLst>
                    <a:ext uri="{9D8B030D-6E8A-4147-A177-3AD203B41FA5}">
                      <a16:colId xmlns:a16="http://schemas.microsoft.com/office/drawing/2014/main" val="20003"/>
                    </a:ext>
                  </a:extLst>
                </a:gridCol>
                <a:gridCol w="1077148">
                  <a:extLst>
                    <a:ext uri="{9D8B030D-6E8A-4147-A177-3AD203B41FA5}">
                      <a16:colId xmlns:a16="http://schemas.microsoft.com/office/drawing/2014/main" val="20004"/>
                    </a:ext>
                  </a:extLst>
                </a:gridCol>
              </a:tblGrid>
              <a:tr h="0">
                <a:tc>
                  <a:txBody>
                    <a:bodyPr/>
                    <a:lstStyle/>
                    <a:p>
                      <a:pPr>
                        <a:lnSpc>
                          <a:spcPct val="150000"/>
                        </a:lnSpc>
                        <a:spcAft>
                          <a:spcPts val="0"/>
                        </a:spcAft>
                      </a:pPr>
                      <a:r>
                        <a:rPr lang="es-EC" sz="1200" b="1">
                          <a:effectLst/>
                          <a:latin typeface="Times New Roman" charset="0"/>
                          <a:ea typeface="Calibri" charset="0"/>
                        </a:rPr>
                        <a:t>Resultados del algoritmo señales límite de velocidad</a:t>
                      </a:r>
                      <a:endParaRPr lang="es-EC" sz="1800">
                        <a:effectLst/>
                        <a:latin typeface="Times New Roman" charset="0"/>
                        <a:ea typeface="ＭＳ 明朝" charset="-128"/>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b="1">
                          <a:effectLst/>
                          <a:latin typeface="Times New Roman" charset="0"/>
                          <a:ea typeface="Calibri" charset="0"/>
                        </a:rPr>
                        <a:t>Sensibilidad</a:t>
                      </a:r>
                      <a:endParaRPr lang="es-EC" sz="1800">
                        <a:effectLst/>
                        <a:latin typeface="Times New Roman" charset="0"/>
                        <a:ea typeface="ＭＳ 明朝" charset="-128"/>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b="1" dirty="0">
                          <a:effectLst/>
                          <a:latin typeface="Times New Roman" charset="0"/>
                          <a:ea typeface="Calibri" charset="0"/>
                        </a:rPr>
                        <a:t>Razón de falsos positivos</a:t>
                      </a:r>
                      <a:endParaRPr lang="es-EC" sz="1800" dirty="0">
                        <a:effectLst/>
                        <a:latin typeface="Times New Roman" charset="0"/>
                        <a:ea typeface="ＭＳ 明朝" charset="-128"/>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b="1">
                          <a:effectLst/>
                          <a:latin typeface="Times New Roman" charset="0"/>
                          <a:ea typeface="Calibri" charset="0"/>
                        </a:rPr>
                        <a:t>Exactitud</a:t>
                      </a:r>
                      <a:endParaRPr lang="es-EC" sz="1800">
                        <a:effectLst/>
                        <a:latin typeface="Times New Roman" charset="0"/>
                        <a:ea typeface="ＭＳ 明朝" charset="-128"/>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b="1">
                          <a:effectLst/>
                          <a:latin typeface="Times New Roman" charset="0"/>
                          <a:ea typeface="Calibri" charset="0"/>
                        </a:rPr>
                        <a:t>Razón de verdaderos negativos</a:t>
                      </a:r>
                      <a:endParaRPr lang="es-EC" sz="1800">
                        <a:effectLst/>
                        <a:latin typeface="Times New Roman" charset="0"/>
                        <a:ea typeface="ＭＳ 明朝" charset="-128"/>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229235">
                <a:tc>
                  <a:txBody>
                    <a:bodyPr/>
                    <a:lstStyle/>
                    <a:p>
                      <a:pPr>
                        <a:lnSpc>
                          <a:spcPct val="150000"/>
                        </a:lnSpc>
                        <a:spcAft>
                          <a:spcPts val="0"/>
                        </a:spcAft>
                      </a:pPr>
                      <a:r>
                        <a:rPr lang="es-EC" sz="1200" b="1">
                          <a:effectLst/>
                          <a:latin typeface="Times New Roman" charset="0"/>
                          <a:ea typeface="Calibri" charset="0"/>
                        </a:rPr>
                        <a:t>ELM</a:t>
                      </a:r>
                      <a:endParaRPr lang="es-EC" sz="1800">
                        <a:effectLst/>
                        <a:latin typeface="Times New Roman" charset="0"/>
                        <a:ea typeface="ＭＳ 明朝" charset="-128"/>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a:effectLst/>
                          <a:latin typeface="Times New Roman" charset="0"/>
                          <a:ea typeface="Calibri" charset="0"/>
                        </a:rPr>
                        <a:t>0,9416</a:t>
                      </a:r>
                      <a:endParaRPr lang="es-EC" sz="1800">
                        <a:effectLst/>
                        <a:latin typeface="Times New Roman" charset="0"/>
                        <a:ea typeface="ＭＳ 明朝"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a:effectLst/>
                          <a:latin typeface="Times New Roman" charset="0"/>
                          <a:ea typeface="Calibri" charset="0"/>
                        </a:rPr>
                        <a:t>0,0309</a:t>
                      </a:r>
                      <a:endParaRPr lang="es-EC" sz="1800">
                        <a:effectLst/>
                        <a:latin typeface="Times New Roman" charset="0"/>
                        <a:ea typeface="ＭＳ 明朝"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a:effectLst/>
                          <a:latin typeface="Times New Roman" charset="0"/>
                          <a:ea typeface="Calibri" charset="0"/>
                        </a:rPr>
                        <a:t>0,9671</a:t>
                      </a:r>
                      <a:endParaRPr lang="es-EC" sz="1800">
                        <a:effectLst/>
                        <a:latin typeface="Times New Roman" charset="0"/>
                        <a:ea typeface="ＭＳ 明朝" charset="-128"/>
                      </a:endParaRPr>
                    </a:p>
                  </a:txBody>
                  <a:tcPr marL="68580" marR="68580" marT="0" marB="0">
                    <a:lnL>
                      <a:noFill/>
                    </a:lnL>
                    <a:lnR>
                      <a:noFill/>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tc>
                  <a:txBody>
                    <a:bodyPr/>
                    <a:lstStyle/>
                    <a:p>
                      <a:pPr>
                        <a:lnSpc>
                          <a:spcPct val="150000"/>
                        </a:lnSpc>
                        <a:spcAft>
                          <a:spcPts val="0"/>
                        </a:spcAft>
                      </a:pPr>
                      <a:r>
                        <a:rPr lang="es-EC" sz="1200" dirty="0">
                          <a:effectLst/>
                          <a:latin typeface="Times New Roman" charset="0"/>
                          <a:ea typeface="Calibri" charset="0"/>
                        </a:rPr>
                        <a:t>0,9691</a:t>
                      </a:r>
                      <a:endParaRPr lang="es-EC" sz="1800" dirty="0">
                        <a:effectLst/>
                        <a:latin typeface="Times New Roman" charset="0"/>
                        <a:ea typeface="ＭＳ 明朝" charset="-128"/>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7F7F7F"/>
                      </a:solidFill>
                      <a:prstDash val="solid"/>
                      <a:round/>
                      <a:headEnd type="none" w="med" len="med"/>
                      <a:tailEnd type="none" w="med" len="med"/>
                    </a:lnT>
                    <a:lnB w="12700" cap="flat" cmpd="sng" algn="ctr">
                      <a:solidFill>
                        <a:srgbClr val="7F7F7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bl>
          </a:graphicData>
        </a:graphic>
      </p:graphicFrame>
      <p:sp>
        <p:nvSpPr>
          <p:cNvPr id="8" name="Rectángulo 7"/>
          <p:cNvSpPr/>
          <p:nvPr/>
        </p:nvSpPr>
        <p:spPr>
          <a:xfrm>
            <a:off x="6643686" y="2486415"/>
            <a:ext cx="6096000" cy="646331"/>
          </a:xfrm>
          <a:prstGeom prst="rect">
            <a:avLst/>
          </a:prstGeom>
        </p:spPr>
        <p:txBody>
          <a:bodyPr>
            <a:spAutoFit/>
          </a:bodyPr>
          <a:lstStyle/>
          <a:p>
            <a:r>
              <a:rPr lang="es-EC" i="1" dirty="0">
                <a:latin typeface="Times New Roman" charset="0"/>
                <a:ea typeface="ＭＳ 明朝" charset="-128"/>
              </a:rPr>
              <a:t>Resultados del algoritmo de reconocimiento de señales regulatorias</a:t>
            </a:r>
            <a:r>
              <a:rPr lang="es-EC" dirty="0"/>
              <a:t> </a:t>
            </a:r>
            <a:endParaRPr lang="es-ES" dirty="0"/>
          </a:p>
        </p:txBody>
      </p:sp>
      <p:sp>
        <p:nvSpPr>
          <p:cNvPr id="9" name="Rectángulo 8"/>
          <p:cNvSpPr/>
          <p:nvPr/>
        </p:nvSpPr>
        <p:spPr>
          <a:xfrm>
            <a:off x="6643686" y="4565116"/>
            <a:ext cx="5319713" cy="646331"/>
          </a:xfrm>
          <a:prstGeom prst="rect">
            <a:avLst/>
          </a:prstGeom>
        </p:spPr>
        <p:txBody>
          <a:bodyPr wrap="square">
            <a:spAutoFit/>
          </a:bodyPr>
          <a:lstStyle/>
          <a:p>
            <a:r>
              <a:rPr lang="es-EC" i="1" dirty="0">
                <a:latin typeface="Times New Roman" charset="0"/>
                <a:ea typeface="ＭＳ 明朝" charset="-128"/>
              </a:rPr>
              <a:t>Resultados del algoritmo de reconocimiento de señales de límite de velocidad</a:t>
            </a:r>
            <a:r>
              <a:rPr lang="es-EC" dirty="0"/>
              <a:t> </a:t>
            </a:r>
            <a:endParaRPr lang="es-ES" dirty="0"/>
          </a:p>
        </p:txBody>
      </p:sp>
      <p:sp>
        <p:nvSpPr>
          <p:cNvPr id="25"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36</a:t>
            </a:r>
            <a:endParaRPr lang="es-ES" dirty="0">
              <a:solidFill>
                <a:srgbClr val="888888"/>
              </a:solidFill>
            </a:endParaRPr>
          </a:p>
        </p:txBody>
      </p:sp>
    </p:spTree>
    <p:extLst>
      <p:ext uri="{BB962C8B-B14F-4D97-AF65-F5344CB8AC3E}">
        <p14:creationId xmlns:p14="http://schemas.microsoft.com/office/powerpoint/2010/main" val="367897668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31</a:t>
            </a:fld>
            <a:endParaRPr lang="es-ES" sz="1600">
              <a:solidFill>
                <a:srgbClr val="888888"/>
              </a:solidFill>
            </a:endParaRPr>
          </a:p>
        </p:txBody>
      </p:sp>
      <p:grpSp>
        <p:nvGrpSpPr>
          <p:cNvPr id="11" name="Grupo 10"/>
          <p:cNvGrpSpPr/>
          <p:nvPr/>
        </p:nvGrpSpPr>
        <p:grpSpPr>
          <a:xfrm>
            <a:off x="1965102" y="3178879"/>
            <a:ext cx="8381998" cy="684516"/>
            <a:chOff x="1" y="290735"/>
            <a:chExt cx="8381998" cy="684516"/>
          </a:xfrm>
        </p:grpSpPr>
        <p:sp>
          <p:nvSpPr>
            <p:cNvPr id="12" name="Rectángulo: esquinas redondeadas 7"/>
            <p:cNvSpPr/>
            <p:nvPr/>
          </p:nvSpPr>
          <p:spPr>
            <a:xfrm>
              <a:off x="1" y="290735"/>
              <a:ext cx="8381998" cy="684516"/>
            </a:xfrm>
            <a:prstGeom prst="roundRect">
              <a:avLst>
                <a:gd name="adj" fmla="val 10000"/>
              </a:avLst>
            </a:prstGeom>
            <a:solidFill>
              <a:srgbClr val="4C5A6A"/>
            </a:solidFill>
            <a:ln>
              <a:solidFill>
                <a:srgbClr val="4C5A6A"/>
              </a:solidFill>
            </a:ln>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sp>
        <p:sp>
          <p:nvSpPr>
            <p:cNvPr id="13" name="Rectángulo: esquinas redondeadas 4"/>
            <p:cNvSpPr txBox="1"/>
            <p:nvPr/>
          </p:nvSpPr>
          <p:spPr>
            <a:xfrm>
              <a:off x="20050" y="310784"/>
              <a:ext cx="8341900" cy="64441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8105" tIns="52070" rIns="78105" bIns="52070" numCol="1" spcCol="1270" anchor="ctr" anchorCtr="0">
              <a:noAutofit/>
            </a:bodyPr>
            <a:lstStyle/>
            <a:p>
              <a:pPr lvl="0" algn="ctr" defTabSz="1822450">
                <a:lnSpc>
                  <a:spcPct val="90000"/>
                </a:lnSpc>
                <a:spcBef>
                  <a:spcPct val="0"/>
                </a:spcBef>
                <a:spcAft>
                  <a:spcPct val="35000"/>
                </a:spcAft>
              </a:pPr>
              <a:r>
                <a:rPr lang="es-ES" sz="4100" b="1" dirty="0" smtClean="0"/>
                <a:t>CONCLUSIONES</a:t>
              </a:r>
              <a:endParaRPr lang="es-ES" sz="4100" b="1" dirty="0"/>
            </a:p>
          </p:txBody>
        </p:sp>
      </p:grpSp>
    </p:spTree>
    <p:extLst>
      <p:ext uri="{BB962C8B-B14F-4D97-AF65-F5344CB8AC3E}">
        <p14:creationId xmlns:p14="http://schemas.microsoft.com/office/powerpoint/2010/main" val="400128927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373487" y="1737548"/>
            <a:ext cx="11387143" cy="5278368"/>
          </a:xfrm>
          <a:prstGeom prst="rect">
            <a:avLst/>
          </a:prstGeom>
        </p:spPr>
        <p:txBody>
          <a:bodyPr wrap="square">
            <a:spAutoFit/>
          </a:bodyPr>
          <a:lstStyle/>
          <a:p>
            <a:pPr marL="285750" indent="-285750" algn="just">
              <a:lnSpc>
                <a:spcPct val="150000"/>
              </a:lnSpc>
              <a:spcAft>
                <a:spcPts val="1200"/>
              </a:spcAft>
              <a:buFont typeface="Arial" panose="020B0604020202020204" pitchFamily="34" charset="0"/>
              <a:buChar char="•"/>
            </a:pPr>
            <a:r>
              <a:rPr lang="es-EC" dirty="0">
                <a:solidFill>
                  <a:srgbClr val="000000"/>
                </a:solidFill>
                <a:latin typeface="Times New Roman" panose="02020603050405020304" pitchFamily="18" charset="0"/>
                <a:ea typeface="Calibri" panose="020F0502020204030204" pitchFamily="34" charset="0"/>
              </a:rPr>
              <a:t>Este algoritmo de reconocimiento se aplicó sobre una base de datos de imágenes recolectadas en varios lugares del Ecuador, con algunos factores que pueden afectar la detección como: desvanecimiento de color, desorientación de las señales, desenfoque de movimiento, condiciones extremas de iluminación en el espectro visible y varias otras. </a:t>
            </a:r>
          </a:p>
          <a:p>
            <a:pPr marL="285750" indent="-285750" algn="just">
              <a:lnSpc>
                <a:spcPct val="150000"/>
              </a:lnSpc>
              <a:spcAft>
                <a:spcPts val="1200"/>
              </a:spcAft>
              <a:buFont typeface="Arial" panose="020B0604020202020204" pitchFamily="34" charset="0"/>
              <a:buChar char="•"/>
            </a:pPr>
            <a:r>
              <a:rPr lang="es-EC" dirty="0" smtClean="0">
                <a:solidFill>
                  <a:srgbClr val="000000"/>
                </a:solidFill>
                <a:latin typeface="Times New Roman" panose="02020603050405020304" pitchFamily="18" charset="0"/>
                <a:ea typeface="Calibri" panose="020F0502020204030204" pitchFamily="34" charset="0"/>
              </a:rPr>
              <a:t>La </a:t>
            </a:r>
            <a:r>
              <a:rPr lang="es-EC" dirty="0">
                <a:solidFill>
                  <a:srgbClr val="000000"/>
                </a:solidFill>
                <a:latin typeface="Times New Roman" panose="02020603050405020304" pitchFamily="18" charset="0"/>
                <a:ea typeface="Calibri" panose="020F0502020204030204" pitchFamily="34" charset="0"/>
              </a:rPr>
              <a:t>etapa de multiclasificación se realizó el entrenamiento y pruebas de validación con algoritmos basados en Kd-tree, SVM y ELM, de los cuales se concluyó que el algoritmo que presenta las mejores características para la aplicación de reconocimiento en tiempo real es ELM generando buenos resultados tanto en la multiclasificación de la primera etapa AUC=0,9983, exactitud de 0,9985 y sensibilidad de 0,9978 como en la segunda etapa AUC=0,9554, exactitud 0,9978 y sensibilidad 0,9416 y con un gran desempeño en el tiempo de procesamiento: primera etapa 1,0574 ms, segunda etapa 6,8223 ms, demostrando que este algoritmo fácilmente se puede adaptar a ADAS más complejos.</a:t>
            </a:r>
          </a:p>
          <a:p>
            <a:pPr algn="just">
              <a:lnSpc>
                <a:spcPct val="150000"/>
              </a:lnSpc>
              <a:spcAft>
                <a:spcPts val="1200"/>
              </a:spcAft>
            </a:pPr>
            <a:endParaRPr lang="es-EC" dirty="0">
              <a:solidFill>
                <a:srgbClr val="000000"/>
              </a:solidFill>
              <a:latin typeface="Times New Roman" panose="02020603050405020304" pitchFamily="18" charset="0"/>
              <a:ea typeface="Calibri" panose="020F0502020204030204" pitchFamily="34" charset="0"/>
            </a:endParaRPr>
          </a:p>
          <a:p>
            <a:pPr marL="285750" indent="-285750" algn="just">
              <a:lnSpc>
                <a:spcPct val="150000"/>
              </a:lnSpc>
              <a:spcAft>
                <a:spcPts val="1200"/>
              </a:spcAft>
              <a:buFont typeface="Arial" panose="020B0604020202020204" pitchFamily="34" charset="0"/>
              <a:buChar char="•"/>
            </a:pPr>
            <a:endParaRPr lang="es-EC" dirty="0">
              <a:solidFill>
                <a:srgbClr val="000000"/>
              </a:solidFill>
              <a:effectLst/>
              <a:latin typeface="Times New Roman" panose="02020603050405020304" pitchFamily="18" charset="0"/>
              <a:ea typeface="Calibri" panose="020F0502020204030204" pitchFamily="34" charset="0"/>
            </a:endParaRPr>
          </a:p>
        </p:txBody>
      </p:sp>
      <p:grpSp>
        <p:nvGrpSpPr>
          <p:cNvPr id="11" name="Group 40"/>
          <p:cNvGrpSpPr>
            <a:grpSpLocks/>
          </p:cNvGrpSpPr>
          <p:nvPr/>
        </p:nvGrpSpPr>
        <p:grpSpPr bwMode="auto">
          <a:xfrm>
            <a:off x="12031" y="134099"/>
            <a:ext cx="9488430" cy="669605"/>
            <a:chOff x="326437" y="5925342"/>
            <a:chExt cx="6736194" cy="603680"/>
          </a:xfrm>
        </p:grpSpPr>
        <p:sp>
          <p:nvSpPr>
            <p:cNvPr id="12" name="Pentagon 42"/>
            <p:cNvSpPr/>
            <p:nvPr/>
          </p:nvSpPr>
          <p:spPr>
            <a:xfrm>
              <a:off x="5578274" y="5928518"/>
              <a:ext cx="1484357"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a:t>
              </a:r>
              <a:r>
                <a:rPr lang="es-EC" sz="1200" dirty="0" smtClean="0">
                  <a:solidFill>
                    <a:schemeClr val="bg1"/>
                  </a:solidFill>
                </a:rPr>
                <a:t>Conclusiones</a:t>
              </a:r>
              <a:endParaRPr lang="en-US" sz="1200" dirty="0">
                <a:solidFill>
                  <a:schemeClr val="bg1"/>
                </a:solidFill>
              </a:endParaRPr>
            </a:p>
          </p:txBody>
        </p:sp>
        <p:sp>
          <p:nvSpPr>
            <p:cNvPr id="13"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14" name="Pentagon 46"/>
            <p:cNvSpPr/>
            <p:nvPr/>
          </p:nvSpPr>
          <p:spPr>
            <a:xfrm>
              <a:off x="2420953" y="5928518"/>
              <a:ext cx="2089021"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Reconocimiento de señales                      de tr</a:t>
              </a:r>
              <a:r>
                <a:rPr lang="es-ES_tradnl" sz="1200" dirty="0" smtClean="0">
                  <a:solidFill>
                    <a:schemeClr val="tx1"/>
                  </a:solidFill>
                </a:rPr>
                <a:t>ánsito                                    regulatorias del Ecuador </a:t>
              </a:r>
              <a:endParaRPr lang="en-US" sz="1200" dirty="0">
                <a:solidFill>
                  <a:schemeClr val="tx1"/>
                </a:solidFill>
              </a:endParaRPr>
            </a:p>
          </p:txBody>
        </p:sp>
        <p:sp>
          <p:nvSpPr>
            <p:cNvPr id="15"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6"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
        <p:nvSpPr>
          <p:cNvPr id="17"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38</a:t>
            </a:r>
            <a:endParaRPr lang="es-ES" dirty="0">
              <a:solidFill>
                <a:srgbClr val="888888"/>
              </a:solidFill>
            </a:endParaRPr>
          </a:p>
        </p:txBody>
      </p:sp>
    </p:spTree>
    <p:extLst>
      <p:ext uri="{BB962C8B-B14F-4D97-AF65-F5344CB8AC3E}">
        <p14:creationId xmlns:p14="http://schemas.microsoft.com/office/powerpoint/2010/main" val="11472210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p:cNvSpPr/>
          <p:nvPr/>
        </p:nvSpPr>
        <p:spPr>
          <a:xfrm>
            <a:off x="378004" y="1621445"/>
            <a:ext cx="11382626" cy="3308598"/>
          </a:xfrm>
          <a:prstGeom prst="rect">
            <a:avLst/>
          </a:prstGeom>
        </p:spPr>
        <p:txBody>
          <a:bodyPr wrap="square">
            <a:spAutoFit/>
          </a:bodyPr>
          <a:lstStyle/>
          <a:p>
            <a:pPr marL="285750" indent="-285750" algn="just">
              <a:lnSpc>
                <a:spcPct val="150000"/>
              </a:lnSpc>
              <a:spcAft>
                <a:spcPts val="1200"/>
              </a:spcAft>
              <a:buFont typeface="Arial" panose="020B0604020202020204" pitchFamily="34" charset="0"/>
              <a:buChar char="•"/>
            </a:pPr>
            <a:r>
              <a:rPr lang="es-EC" dirty="0">
                <a:solidFill>
                  <a:srgbClr val="000000"/>
                </a:solidFill>
                <a:latin typeface="Times New Roman" charset="0"/>
                <a:ea typeface="Times New Roman" charset="0"/>
                <a:cs typeface="Times New Roman" charset="0"/>
              </a:rPr>
              <a:t>Al realizar pruebas sobre la base de datos con iluminación variable y en muchos casos extrema se obtuvo que el algoritmo de reconocimiento se muestra casi invariante en su desempeño con iluminación variable, el más grande problema que se puede observar en la clasificación es el ruido que presentan las imágenes por el desenfoque de movimiento el cual puede ser solucionado aplicando filtros que mejoren esta condición</a:t>
            </a:r>
            <a:r>
              <a:rPr lang="es-EC" dirty="0" smtClean="0">
                <a:solidFill>
                  <a:srgbClr val="000000"/>
                </a:solidFill>
                <a:latin typeface="Times New Roman" charset="0"/>
                <a:ea typeface="Times New Roman" charset="0"/>
                <a:cs typeface="Times New Roman" charset="0"/>
              </a:rPr>
              <a:t>.</a:t>
            </a:r>
          </a:p>
          <a:p>
            <a:pPr marL="285750" indent="-285750" algn="just">
              <a:lnSpc>
                <a:spcPct val="150000"/>
              </a:lnSpc>
              <a:spcAft>
                <a:spcPts val="1200"/>
              </a:spcAft>
              <a:buFont typeface="Arial" panose="020B0604020202020204" pitchFamily="34" charset="0"/>
              <a:buChar char="•"/>
            </a:pPr>
            <a:r>
              <a:rPr lang="es-EC" dirty="0">
                <a:latin typeface="Times New Roman" charset="0"/>
                <a:ea typeface="Times New Roman" charset="0"/>
                <a:cs typeface="Times New Roman" charset="0"/>
              </a:rPr>
              <a:t>Finalmente, respecto a tiempo de procesamiento el algoritmo propuesto toma 6,82 ms, superando a todos los algoritmos del estado del arte.</a:t>
            </a:r>
          </a:p>
          <a:p>
            <a:pPr algn="just">
              <a:lnSpc>
                <a:spcPct val="150000"/>
              </a:lnSpc>
              <a:spcAft>
                <a:spcPts val="1200"/>
              </a:spcAft>
            </a:pPr>
            <a:endParaRPr lang="es-EC" dirty="0">
              <a:solidFill>
                <a:srgbClr val="000000"/>
              </a:solidFill>
              <a:latin typeface="Times New Roman" panose="02020603050405020304" pitchFamily="18" charset="0"/>
              <a:ea typeface="Calibri" panose="020F0502020204030204" pitchFamily="34" charset="0"/>
            </a:endParaRPr>
          </a:p>
        </p:txBody>
      </p:sp>
      <p:grpSp>
        <p:nvGrpSpPr>
          <p:cNvPr id="11" name="Group 40"/>
          <p:cNvGrpSpPr>
            <a:grpSpLocks/>
          </p:cNvGrpSpPr>
          <p:nvPr/>
        </p:nvGrpSpPr>
        <p:grpSpPr bwMode="auto">
          <a:xfrm>
            <a:off x="12031" y="134099"/>
            <a:ext cx="9488430" cy="669605"/>
            <a:chOff x="326437" y="5925342"/>
            <a:chExt cx="6736194" cy="603680"/>
          </a:xfrm>
        </p:grpSpPr>
        <p:sp>
          <p:nvSpPr>
            <p:cNvPr id="12" name="Pentagon 42"/>
            <p:cNvSpPr/>
            <p:nvPr/>
          </p:nvSpPr>
          <p:spPr>
            <a:xfrm>
              <a:off x="5578274" y="5928518"/>
              <a:ext cx="1484357" cy="581222"/>
            </a:xfrm>
            <a:prstGeom prst="homePlate">
              <a:avLst/>
            </a:prstGeom>
            <a:solidFill>
              <a:srgbClr val="4C5A6A"/>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a:t>
              </a:r>
              <a:r>
                <a:rPr lang="es-EC" sz="1200" dirty="0" smtClean="0">
                  <a:solidFill>
                    <a:schemeClr val="bg1"/>
                  </a:solidFill>
                </a:rPr>
                <a:t>Conclusiones</a:t>
              </a:r>
              <a:endParaRPr lang="en-US" sz="1200" dirty="0">
                <a:solidFill>
                  <a:schemeClr val="bg1"/>
                </a:solidFill>
              </a:endParaRPr>
            </a:p>
          </p:txBody>
        </p:sp>
        <p:sp>
          <p:nvSpPr>
            <p:cNvPr id="13"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14" name="Pentagon 46"/>
            <p:cNvSpPr/>
            <p:nvPr/>
          </p:nvSpPr>
          <p:spPr>
            <a:xfrm>
              <a:off x="2420953" y="5928518"/>
              <a:ext cx="2089021"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Reconocimiento de señales                      de tr</a:t>
              </a:r>
              <a:r>
                <a:rPr lang="es-ES_tradnl" sz="1200" dirty="0" smtClean="0">
                  <a:solidFill>
                    <a:schemeClr val="tx1"/>
                  </a:solidFill>
                </a:rPr>
                <a:t>ánsito                                    regulatorias del Ecuador </a:t>
              </a:r>
              <a:endParaRPr lang="en-US" sz="1200" dirty="0">
                <a:solidFill>
                  <a:schemeClr val="tx1"/>
                </a:solidFill>
              </a:endParaRPr>
            </a:p>
          </p:txBody>
        </p:sp>
        <p:sp>
          <p:nvSpPr>
            <p:cNvPr id="15"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16" name="Pentagon 48"/>
            <p:cNvSpPr/>
            <p:nvPr/>
          </p:nvSpPr>
          <p:spPr>
            <a:xfrm>
              <a:off x="326437" y="5936683"/>
              <a:ext cx="1352142" cy="592339"/>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Introducción</a:t>
              </a:r>
              <a:endParaRPr lang="en-US" sz="1200" dirty="0">
                <a:solidFill>
                  <a:schemeClr val="tx1"/>
                </a:solidFill>
              </a:endParaRPr>
            </a:p>
          </p:txBody>
        </p:sp>
      </p:grpSp>
      <p:sp>
        <p:nvSpPr>
          <p:cNvPr id="17" name="Marcador de número de diapositiva 2"/>
          <p:cNvSpPr txBox="1">
            <a:spLocks/>
          </p:cNvSpPr>
          <p:nvPr/>
        </p:nvSpPr>
        <p:spPr>
          <a:xfrm>
            <a:off x="8763000" y="6508750"/>
            <a:ext cx="2743200" cy="365125"/>
          </a:xfrm>
          <a:prstGeom prst="rect">
            <a:avLst/>
          </a:prstGeom>
        </p:spPr>
        <p:txBody>
          <a:bodyPr vert="horz" lIns="91440" tIns="45720" rIns="91440" bIns="45720" rtlCol="0" anchor="ctr"/>
          <a:lstStyle>
            <a:defPPr>
              <a:defRPr lang="es-EC"/>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s-ES" dirty="0" smtClean="0">
                <a:solidFill>
                  <a:srgbClr val="888888"/>
                </a:solidFill>
              </a:rPr>
              <a:t>39</a:t>
            </a:r>
            <a:endParaRPr lang="es-ES" dirty="0">
              <a:solidFill>
                <a:srgbClr val="888888"/>
              </a:solidFill>
            </a:endParaRPr>
          </a:p>
        </p:txBody>
      </p:sp>
    </p:spTree>
    <p:extLst>
      <p:ext uri="{BB962C8B-B14F-4D97-AF65-F5344CB8AC3E}">
        <p14:creationId xmlns:p14="http://schemas.microsoft.com/office/powerpoint/2010/main" val="142773402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34</a:t>
            </a:fld>
            <a:endParaRPr lang="es-ES" sz="1600">
              <a:solidFill>
                <a:srgbClr val="888888"/>
              </a:solidFill>
            </a:endParaRPr>
          </a:p>
        </p:txBody>
      </p:sp>
      <p:sp>
        <p:nvSpPr>
          <p:cNvPr id="8" name="Rectángulo 7"/>
          <p:cNvSpPr/>
          <p:nvPr/>
        </p:nvSpPr>
        <p:spPr>
          <a:xfrm>
            <a:off x="1182685" y="1861154"/>
            <a:ext cx="9261566" cy="707886"/>
          </a:xfrm>
          <a:prstGeom prst="rect">
            <a:avLst/>
          </a:prstGeom>
          <a:ln w="28575">
            <a:solidFill>
              <a:schemeClr val="tx1"/>
            </a:solidFill>
          </a:ln>
        </p:spPr>
        <p:txBody>
          <a:bodyPr wrap="square">
            <a:spAutoFit/>
          </a:bodyPr>
          <a:lstStyle/>
          <a:p>
            <a:pPr algn="ctr"/>
            <a:r>
              <a:rPr lang="es-EC" sz="2000" b="1" dirty="0"/>
              <a:t>RECONOCIMIENTO DE SEÑALES DE TRÁNSITO DE VELOCIDAD EN CONDICIONES EXTREMAS DE ILUMINACIÓN EN EL ESPECTRO VISIBLE</a:t>
            </a:r>
            <a:r>
              <a:rPr lang="es-EC" sz="2000" dirty="0"/>
              <a:t> </a:t>
            </a:r>
            <a:endParaRPr lang="es-ES" sz="2000" b="1" dirty="0">
              <a:solidFill>
                <a:schemeClr val="tx1">
                  <a:lumMod val="75000"/>
                  <a:lumOff val="25000"/>
                </a:schemeClr>
              </a:solidFill>
              <a:latin typeface="Helvetica Light" charset="0"/>
              <a:ea typeface="Helvetica Light" charset="0"/>
              <a:cs typeface="Helvetica Light" charset="0"/>
            </a:endParaRPr>
          </a:p>
        </p:txBody>
      </p:sp>
      <p:sp>
        <p:nvSpPr>
          <p:cNvPr id="4" name="Rectángulo 3"/>
          <p:cNvSpPr/>
          <p:nvPr/>
        </p:nvSpPr>
        <p:spPr>
          <a:xfrm>
            <a:off x="1717966" y="5172156"/>
            <a:ext cx="2788700" cy="615553"/>
          </a:xfrm>
          <a:prstGeom prst="rect">
            <a:avLst/>
          </a:prstGeom>
        </p:spPr>
        <p:txBody>
          <a:bodyPr wrap="square">
            <a:spAutoFit/>
          </a:bodyPr>
          <a:lstStyle/>
          <a:p>
            <a:r>
              <a:rPr lang="es-EC" b="1"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REALIZADO POR:</a:t>
            </a:r>
          </a:p>
          <a:p>
            <a:pPr marL="285750" indent="-285750">
              <a:buFont typeface="Arial" panose="020B0604020202020204" pitchFamily="34" charset="0"/>
              <a:buChar char="•"/>
            </a:pPr>
            <a:r>
              <a:rPr lang="es-ES_tradnl" sz="16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Jonathan Vargas</a:t>
            </a:r>
            <a:endParaRPr lang="es-EC" sz="16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p:txBody>
      </p:sp>
      <p:sp>
        <p:nvSpPr>
          <p:cNvPr id="12" name="Rectángulo 11"/>
          <p:cNvSpPr/>
          <p:nvPr/>
        </p:nvSpPr>
        <p:spPr>
          <a:xfrm>
            <a:off x="7193500" y="5172156"/>
            <a:ext cx="2788700" cy="615553"/>
          </a:xfrm>
          <a:prstGeom prst="rect">
            <a:avLst/>
          </a:prstGeom>
        </p:spPr>
        <p:txBody>
          <a:bodyPr wrap="square">
            <a:spAutoFit/>
          </a:bodyPr>
          <a:lstStyle/>
          <a:p>
            <a:r>
              <a:rPr lang="es-EC" b="1"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DIRECTOR</a:t>
            </a:r>
          </a:p>
          <a:p>
            <a:pPr marL="285750" indent="-285750">
              <a:buFont typeface="Arial" panose="020B0604020202020204" pitchFamily="34" charset="0"/>
              <a:buChar char="•"/>
            </a:pPr>
            <a:r>
              <a:rPr lang="es-ES" sz="1600"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Marco Flores</a:t>
            </a:r>
            <a:endParaRPr lang="es-EC" sz="1600"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p:txBody>
      </p:sp>
      <p:pic>
        <p:nvPicPr>
          <p:cNvPr id="13" name="Picture 2" descr="http://blogs.espe.edu.ec/wp-content/uploads/2013/09/Logo-RP-UFA-ESPE.jpg"/>
          <p:cNvPicPr>
            <a:picLocks noChangeAspect="1" noChangeArrowheads="1"/>
          </p:cNvPicPr>
          <p:nvPr/>
        </p:nvPicPr>
        <p:blipFill rotWithShape="1">
          <a:blip r:embed="rId2">
            <a:extLst>
              <a:ext uri="{28A0092B-C50C-407E-A947-70E740481C1C}">
                <a14:useLocalDpi xmlns:a14="http://schemas.microsoft.com/office/drawing/2010/main" val="0"/>
              </a:ext>
            </a:extLst>
          </a:blip>
          <a:srcRect l="1065" t="2652" r="1440" b="17523"/>
          <a:stretch/>
        </p:blipFill>
        <p:spPr bwMode="auto">
          <a:xfrm>
            <a:off x="3534794" y="54751"/>
            <a:ext cx="5289231" cy="108207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Resultado de imagen para ELECTRONICA CONTROL ESPE">
            <a:extLst>
              <a:ext uri="{FF2B5EF4-FFF2-40B4-BE49-F238E27FC236}">
                <a16:creationId xmlns:a16="http://schemas.microsoft.com/office/drawing/2014/main" id="{9A272134-3245-43A7-8FCA-B26D26F3EE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845" y="-28944"/>
            <a:ext cx="1225812" cy="122581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Resultado de imagen para DEPARTAMENTO ELECTRONICA ESPE">
            <a:extLst>
              <a:ext uri="{FF2B5EF4-FFF2-40B4-BE49-F238E27FC236}">
                <a16:creationId xmlns:a16="http://schemas.microsoft.com/office/drawing/2014/main" id="{5DCB6A56-2281-4C14-9E64-EA0F1BD3E4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28091" y="-41456"/>
            <a:ext cx="1291480" cy="1225812"/>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p:cNvSpPr/>
          <p:nvPr/>
        </p:nvSpPr>
        <p:spPr>
          <a:xfrm>
            <a:off x="4506666" y="3293370"/>
            <a:ext cx="2092817" cy="1384995"/>
          </a:xfrm>
          <a:prstGeom prst="rect">
            <a:avLst/>
          </a:prstGeom>
        </p:spPr>
        <p:txBody>
          <a:bodyPr wrap="none">
            <a:spAutoFit/>
          </a:bodyPr>
          <a:lstStyle/>
          <a:p>
            <a:pPr algn="ctr"/>
            <a:r>
              <a:rPr lang="es-EC" sz="2800" b="1"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GRACIAS</a:t>
            </a:r>
          </a:p>
          <a:p>
            <a:pPr algn="ctr"/>
            <a:r>
              <a:rPr lang="es-EC" sz="2800" b="1"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POR SU</a:t>
            </a:r>
          </a:p>
          <a:p>
            <a:pPr algn="ctr"/>
            <a:r>
              <a:rPr lang="es-EC" sz="2800" b="1" dirty="0" smtClean="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rPr>
              <a:t>ATENCIÓN</a:t>
            </a:r>
            <a:endParaRPr lang="es-EC" sz="2800" b="1" dirty="0">
              <a:solidFill>
                <a:schemeClr val="tx1">
                  <a:lumMod val="75000"/>
                  <a:lumOff val="25000"/>
                </a:schemeClr>
              </a:solidFill>
              <a:latin typeface="Times New Roman" panose="02020603050405020304" pitchFamily="18" charset="0"/>
              <a:ea typeface="Helvetica Light" charset="0"/>
              <a:cs typeface="Times New Roman" panose="02020603050405020304" pitchFamily="18" charset="0"/>
            </a:endParaRPr>
          </a:p>
        </p:txBody>
      </p:sp>
    </p:spTree>
    <p:extLst>
      <p:ext uri="{BB962C8B-B14F-4D97-AF65-F5344CB8AC3E}">
        <p14:creationId xmlns:p14="http://schemas.microsoft.com/office/powerpoint/2010/main" val="2376405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4</a:t>
            </a:fld>
            <a:endParaRPr lang="es-ES" sz="1600">
              <a:solidFill>
                <a:srgbClr val="888888"/>
              </a:solidFill>
            </a:endParaRPr>
          </a:p>
        </p:txBody>
      </p:sp>
      <p:grpSp>
        <p:nvGrpSpPr>
          <p:cNvPr id="14" name="Group 40"/>
          <p:cNvGrpSpPr>
            <a:grpSpLocks/>
          </p:cNvGrpSpPr>
          <p:nvPr/>
        </p:nvGrpSpPr>
        <p:grpSpPr bwMode="auto">
          <a:xfrm>
            <a:off x="12031" y="134099"/>
            <a:ext cx="9488430" cy="669605"/>
            <a:chOff x="326437" y="5925342"/>
            <a:chExt cx="6736194" cy="603680"/>
          </a:xfrm>
        </p:grpSpPr>
        <p:sp>
          <p:nvSpPr>
            <p:cNvPr id="21"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2"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24" name="Pentagon 46"/>
            <p:cNvSpPr/>
            <p:nvPr/>
          </p:nvSpPr>
          <p:spPr>
            <a:xfrm>
              <a:off x="2420953" y="5928518"/>
              <a:ext cx="2089021"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Reconocimiento de señales                      de tr</a:t>
              </a:r>
              <a:r>
                <a:rPr lang="es-ES_tradnl" sz="1200" dirty="0" smtClean="0">
                  <a:solidFill>
                    <a:schemeClr val="tx1"/>
                  </a:solidFill>
                </a:rPr>
                <a:t>ánsito                                    regulatorias del Ecuador </a:t>
              </a:r>
              <a:endParaRPr lang="en-US" sz="1200" dirty="0">
                <a:solidFill>
                  <a:schemeClr val="tx1"/>
                </a:solidFill>
              </a:endParaRPr>
            </a:p>
          </p:txBody>
        </p:sp>
        <p:sp>
          <p:nvSpPr>
            <p:cNvPr id="25"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26" name="Pentagon 48"/>
            <p:cNvSpPr/>
            <p:nvPr/>
          </p:nvSpPr>
          <p:spPr>
            <a:xfrm>
              <a:off x="326437" y="5936683"/>
              <a:ext cx="1352142" cy="592339"/>
            </a:xfrm>
            <a:prstGeom prst="homePlate">
              <a:avLst/>
            </a:prstGeom>
            <a:solidFill>
              <a:srgbClr val="4C5A6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Introducción</a:t>
              </a:r>
              <a:endParaRPr lang="en-US" sz="1200" dirty="0">
                <a:solidFill>
                  <a:schemeClr val="bg1"/>
                </a:solidFill>
              </a:endParaRPr>
            </a:p>
          </p:txBody>
        </p:sp>
      </p:grpSp>
      <p:sp>
        <p:nvSpPr>
          <p:cNvPr id="16"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Antecedentes</a:t>
            </a:r>
            <a:endParaRPr lang="es-EC" sz="2000" b="1" dirty="0"/>
          </a:p>
        </p:txBody>
      </p:sp>
      <p:sp>
        <p:nvSpPr>
          <p:cNvPr id="17" name="CuadroTexto 16"/>
          <p:cNvSpPr txBox="1"/>
          <p:nvPr/>
        </p:nvSpPr>
        <p:spPr>
          <a:xfrm>
            <a:off x="1222996" y="1886156"/>
            <a:ext cx="2982684" cy="830997"/>
          </a:xfrm>
          <a:prstGeom prst="rect">
            <a:avLst/>
          </a:prstGeom>
          <a:noFill/>
          <a:ln w="38100">
            <a:solidFill>
              <a:schemeClr val="bg2">
                <a:lumMod val="25000"/>
              </a:schemeClr>
            </a:solidFill>
          </a:ln>
        </p:spPr>
        <p:txBody>
          <a:bodyPr wrap="square" rtlCol="0">
            <a:spAutoFit/>
          </a:bodyPr>
          <a:lstStyle/>
          <a:p>
            <a:pPr algn="ctr"/>
            <a:r>
              <a:rPr lang="es-EC" sz="1600" dirty="0" smtClean="0">
                <a:latin typeface="Times New Roman" panose="02020603050405020304" pitchFamily="18" charset="0"/>
                <a:ea typeface="Times New Roman" panose="02020603050405020304" pitchFamily="18" charset="0"/>
              </a:rPr>
              <a:t>Los accidentes de transito </a:t>
            </a:r>
            <a:r>
              <a:rPr lang="es-ES_tradnl" sz="1600" dirty="0" smtClean="0">
                <a:latin typeface="Times New Roman" panose="02020603050405020304" pitchFamily="18" charset="0"/>
                <a:ea typeface="Times New Roman" panose="02020603050405020304" pitchFamily="18" charset="0"/>
              </a:rPr>
              <a:t>son la décima causa de muerte a nivel mundial</a:t>
            </a:r>
            <a:endParaRPr lang="es-EC" sz="1600" dirty="0"/>
          </a:p>
        </p:txBody>
      </p:sp>
      <p:sp>
        <p:nvSpPr>
          <p:cNvPr id="19" name="CuadroTexto 18"/>
          <p:cNvSpPr txBox="1"/>
          <p:nvPr/>
        </p:nvSpPr>
        <p:spPr>
          <a:xfrm>
            <a:off x="1222996" y="4801646"/>
            <a:ext cx="2982684" cy="1323439"/>
          </a:xfrm>
          <a:prstGeom prst="rect">
            <a:avLst/>
          </a:prstGeom>
          <a:noFill/>
          <a:ln w="38100">
            <a:solidFill>
              <a:schemeClr val="bg2">
                <a:lumMod val="25000"/>
              </a:schemeClr>
            </a:solidFill>
          </a:ln>
        </p:spPr>
        <p:txBody>
          <a:bodyPr wrap="square" rtlCol="0">
            <a:spAutoFit/>
          </a:bodyPr>
          <a:lstStyle/>
          <a:p>
            <a:pPr algn="ctr"/>
            <a:r>
              <a:rPr lang="es-ES" sz="1600" dirty="0"/>
              <a:t>El riesgo de que un peatón adulto muera tras ser atropellado por un automóvil es de menos del 20% a una velocidad de 50 km/h, y de cerca del 60% a 80 km/h</a:t>
            </a:r>
            <a:r>
              <a:rPr lang="es-EC" sz="1600" dirty="0"/>
              <a:t> </a:t>
            </a:r>
          </a:p>
        </p:txBody>
      </p:sp>
      <p:pic>
        <p:nvPicPr>
          <p:cNvPr id="2" name="Imagen 1"/>
          <p:cNvPicPr>
            <a:picLocks noChangeAspect="1"/>
          </p:cNvPicPr>
          <p:nvPr/>
        </p:nvPicPr>
        <p:blipFill>
          <a:blip r:embed="rId4"/>
          <a:stretch>
            <a:fillRect/>
          </a:stretch>
        </p:blipFill>
        <p:spPr>
          <a:xfrm>
            <a:off x="5183365" y="1886156"/>
            <a:ext cx="2335193" cy="815043"/>
          </a:xfrm>
          <a:prstGeom prst="rect">
            <a:avLst/>
          </a:prstGeom>
        </p:spPr>
      </p:pic>
      <p:pic>
        <p:nvPicPr>
          <p:cNvPr id="4" name="Imagen 3"/>
          <p:cNvPicPr>
            <a:picLocks noChangeAspect="1"/>
          </p:cNvPicPr>
          <p:nvPr/>
        </p:nvPicPr>
        <p:blipFill>
          <a:blip r:embed="rId5"/>
          <a:stretch>
            <a:fillRect/>
          </a:stretch>
        </p:blipFill>
        <p:spPr>
          <a:xfrm>
            <a:off x="5149834" y="2898269"/>
            <a:ext cx="4737447" cy="3806753"/>
          </a:xfrm>
          <a:prstGeom prst="rect">
            <a:avLst/>
          </a:prstGeom>
        </p:spPr>
      </p:pic>
      <p:sp>
        <p:nvSpPr>
          <p:cNvPr id="28" name="CuadroTexto 27"/>
          <p:cNvSpPr txBox="1"/>
          <p:nvPr/>
        </p:nvSpPr>
        <p:spPr>
          <a:xfrm>
            <a:off x="1222996" y="3343901"/>
            <a:ext cx="2982684" cy="830997"/>
          </a:xfrm>
          <a:prstGeom prst="rect">
            <a:avLst/>
          </a:prstGeom>
          <a:noFill/>
          <a:ln w="38100">
            <a:solidFill>
              <a:schemeClr val="bg2">
                <a:lumMod val="25000"/>
              </a:schemeClr>
            </a:solidFill>
          </a:ln>
        </p:spPr>
        <p:txBody>
          <a:bodyPr wrap="square" rtlCol="0">
            <a:spAutoFit/>
          </a:bodyPr>
          <a:lstStyle/>
          <a:p>
            <a:pPr algn="ctr"/>
            <a:r>
              <a:rPr lang="es-ES" sz="1600" dirty="0"/>
              <a:t>E</a:t>
            </a:r>
            <a:r>
              <a:rPr lang="es-ES" sz="1600" dirty="0" smtClean="0"/>
              <a:t>l </a:t>
            </a:r>
            <a:r>
              <a:rPr lang="es-ES" sz="1600" dirty="0"/>
              <a:t>motivo más común la falta de concentración frente al volante o conducir a exceso de velocidad</a:t>
            </a:r>
            <a:r>
              <a:rPr lang="es-EC" sz="1600" dirty="0"/>
              <a:t> </a:t>
            </a:r>
          </a:p>
        </p:txBody>
      </p:sp>
    </p:spTree>
    <p:extLst>
      <p:ext uri="{BB962C8B-B14F-4D97-AF65-F5344CB8AC3E}">
        <p14:creationId xmlns:p14="http://schemas.microsoft.com/office/powerpoint/2010/main" val="4216816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additive="base">
                                        <p:cTn id="13" dur="500" fill="hold"/>
                                        <p:tgtEl>
                                          <p:spTgt spid="28"/>
                                        </p:tgtEl>
                                        <p:attrNameLst>
                                          <p:attrName>ppt_x</p:attrName>
                                        </p:attrNameLst>
                                      </p:cBhvr>
                                      <p:tavLst>
                                        <p:tav tm="0">
                                          <p:val>
                                            <p:strVal val="#ppt_x"/>
                                          </p:val>
                                        </p:tav>
                                        <p:tav tm="100000">
                                          <p:val>
                                            <p:strVal val="#ppt_x"/>
                                          </p:val>
                                        </p:tav>
                                      </p:tavLst>
                                    </p:anim>
                                    <p:anim calcmode="lin" valueType="num">
                                      <p:cBhvr additive="base">
                                        <p:cTn id="14"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5</a:t>
            </a:fld>
            <a:endParaRPr lang="es-ES" sz="1600" dirty="0">
              <a:solidFill>
                <a:srgbClr val="888888"/>
              </a:solidFill>
            </a:endParaRPr>
          </a:p>
        </p:txBody>
      </p:sp>
      <p:sp>
        <p:nvSpPr>
          <p:cNvPr id="16"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Accidentes de Tránsito en Ecuador</a:t>
            </a:r>
            <a:endParaRPr lang="es-EC" sz="2000" b="1" dirty="0"/>
          </a:p>
        </p:txBody>
      </p:sp>
      <p:sp>
        <p:nvSpPr>
          <p:cNvPr id="20" name="CuadroTexto 19"/>
          <p:cNvSpPr txBox="1"/>
          <p:nvPr/>
        </p:nvSpPr>
        <p:spPr>
          <a:xfrm>
            <a:off x="1409281" y="2241568"/>
            <a:ext cx="6956912" cy="338554"/>
          </a:xfrm>
          <a:prstGeom prst="rect">
            <a:avLst/>
          </a:prstGeom>
          <a:noFill/>
          <a:ln w="38100">
            <a:solidFill>
              <a:schemeClr val="bg2">
                <a:lumMod val="25000"/>
              </a:schemeClr>
            </a:solidFill>
          </a:ln>
        </p:spPr>
        <p:txBody>
          <a:bodyPr wrap="square" rtlCol="0">
            <a:spAutoFit/>
          </a:bodyPr>
          <a:lstStyle/>
          <a:p>
            <a:pPr algn="ctr"/>
            <a:r>
              <a:rPr lang="es-ES_tradnl" sz="1600" dirty="0" smtClean="0"/>
              <a:t>Tasa de muertes </a:t>
            </a:r>
            <a:r>
              <a:rPr lang="es-EC" sz="1600" dirty="0"/>
              <a:t>por accidentes de tránsito en la Región Andina 2013. </a:t>
            </a:r>
          </a:p>
        </p:txBody>
      </p:sp>
      <p:sp>
        <p:nvSpPr>
          <p:cNvPr id="19" name="CuadroTexto 18"/>
          <p:cNvSpPr txBox="1"/>
          <p:nvPr/>
        </p:nvSpPr>
        <p:spPr>
          <a:xfrm>
            <a:off x="3414565" y="5800274"/>
            <a:ext cx="3881615" cy="830997"/>
          </a:xfrm>
          <a:prstGeom prst="rect">
            <a:avLst/>
          </a:prstGeom>
          <a:noFill/>
          <a:ln w="38100">
            <a:noFill/>
          </a:ln>
        </p:spPr>
        <p:txBody>
          <a:bodyPr wrap="square" rtlCol="0">
            <a:spAutoFit/>
          </a:bodyPr>
          <a:lstStyle/>
          <a:p>
            <a:pPr algn="ctr"/>
            <a:r>
              <a:rPr lang="es-EC" sz="1600" dirty="0"/>
              <a:t>Fuente:</a:t>
            </a:r>
            <a:r>
              <a:rPr lang="es-ES_tradnl" sz="1600" dirty="0"/>
              <a:t> (Agencia Nacional de Tránsito, 2017)</a:t>
            </a:r>
            <a:endParaRPr lang="es-EC" sz="1600" dirty="0"/>
          </a:p>
          <a:p>
            <a:pPr algn="ctr"/>
            <a:endParaRPr lang="es-EC" sz="1600" dirty="0"/>
          </a:p>
          <a:p>
            <a:pPr algn="ctr"/>
            <a:endParaRPr lang="es-EC" sz="1600" dirty="0"/>
          </a:p>
        </p:txBody>
      </p:sp>
      <p:pic>
        <p:nvPicPr>
          <p:cNvPr id="29" name="Imagen 28"/>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tretch>
            <a:fillRect/>
          </a:stretch>
        </p:blipFill>
        <p:spPr>
          <a:xfrm>
            <a:off x="1104759" y="2952294"/>
            <a:ext cx="8501229" cy="2967214"/>
          </a:xfrm>
          <a:prstGeom prst="rect">
            <a:avLst/>
          </a:prstGeom>
        </p:spPr>
      </p:pic>
      <p:grpSp>
        <p:nvGrpSpPr>
          <p:cNvPr id="36" name="Group 40"/>
          <p:cNvGrpSpPr>
            <a:grpSpLocks/>
          </p:cNvGrpSpPr>
          <p:nvPr/>
        </p:nvGrpSpPr>
        <p:grpSpPr bwMode="auto">
          <a:xfrm>
            <a:off x="12031" y="134099"/>
            <a:ext cx="9488430" cy="669605"/>
            <a:chOff x="326437" y="5925342"/>
            <a:chExt cx="6736194" cy="603680"/>
          </a:xfrm>
        </p:grpSpPr>
        <p:sp>
          <p:nvSpPr>
            <p:cNvPr id="37"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38"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39" name="Pentagon 46"/>
            <p:cNvSpPr/>
            <p:nvPr/>
          </p:nvSpPr>
          <p:spPr>
            <a:xfrm>
              <a:off x="2420953" y="5928518"/>
              <a:ext cx="2089021"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Reconocimiento de señales                      de tr</a:t>
              </a:r>
              <a:r>
                <a:rPr lang="es-ES_tradnl" sz="1200" dirty="0" smtClean="0">
                  <a:solidFill>
                    <a:schemeClr val="tx1"/>
                  </a:solidFill>
                </a:rPr>
                <a:t>ánsito                                    regulatorias del Ecuador </a:t>
              </a:r>
              <a:endParaRPr lang="en-US" sz="1200" dirty="0">
                <a:solidFill>
                  <a:schemeClr val="tx1"/>
                </a:solidFill>
              </a:endParaRPr>
            </a:p>
          </p:txBody>
        </p:sp>
        <p:sp>
          <p:nvSpPr>
            <p:cNvPr id="40"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41" name="Pentagon 48"/>
            <p:cNvSpPr/>
            <p:nvPr/>
          </p:nvSpPr>
          <p:spPr>
            <a:xfrm>
              <a:off x="326437" y="5936683"/>
              <a:ext cx="1352142" cy="592339"/>
            </a:xfrm>
            <a:prstGeom prst="homePlate">
              <a:avLst/>
            </a:prstGeom>
            <a:solidFill>
              <a:srgbClr val="4C5A6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Introducción</a:t>
              </a:r>
              <a:endParaRPr lang="en-US" sz="1200" dirty="0">
                <a:solidFill>
                  <a:schemeClr val="bg1"/>
                </a:solidFill>
              </a:endParaRPr>
            </a:p>
          </p:txBody>
        </p:sp>
      </p:grpSp>
    </p:spTree>
    <p:extLst>
      <p:ext uri="{BB962C8B-B14F-4D97-AF65-F5344CB8AC3E}">
        <p14:creationId xmlns:p14="http://schemas.microsoft.com/office/powerpoint/2010/main" val="356591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6</a:t>
            </a:fld>
            <a:endParaRPr lang="es-ES" sz="1600" dirty="0">
              <a:solidFill>
                <a:srgbClr val="888888"/>
              </a:solidFill>
            </a:endParaRPr>
          </a:p>
        </p:txBody>
      </p:sp>
      <p:sp>
        <p:nvSpPr>
          <p:cNvPr id="16"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Accidentes de Tránsito en Ecuador</a:t>
            </a:r>
            <a:endParaRPr lang="es-EC" sz="2000" b="1" dirty="0"/>
          </a:p>
        </p:txBody>
      </p:sp>
      <p:sp>
        <p:nvSpPr>
          <p:cNvPr id="20" name="CuadroTexto 19"/>
          <p:cNvSpPr txBox="1"/>
          <p:nvPr/>
        </p:nvSpPr>
        <p:spPr>
          <a:xfrm>
            <a:off x="2292684" y="2176898"/>
            <a:ext cx="6956912" cy="338554"/>
          </a:xfrm>
          <a:prstGeom prst="rect">
            <a:avLst/>
          </a:prstGeom>
          <a:noFill/>
          <a:ln w="38100">
            <a:solidFill>
              <a:schemeClr val="bg2">
                <a:lumMod val="25000"/>
              </a:schemeClr>
            </a:solidFill>
          </a:ln>
        </p:spPr>
        <p:txBody>
          <a:bodyPr wrap="square" rtlCol="0">
            <a:spAutoFit/>
          </a:bodyPr>
          <a:lstStyle/>
          <a:p>
            <a:pPr algn="ctr"/>
            <a:r>
              <a:rPr lang="es-EC" sz="1600" dirty="0" smtClean="0"/>
              <a:t>Estad</a:t>
            </a:r>
            <a:r>
              <a:rPr lang="es-ES_tradnl" sz="1600" dirty="0" smtClean="0"/>
              <a:t>ísticas desde el 2008-2016 número de accidentes de tránsito en el país</a:t>
            </a:r>
            <a:endParaRPr lang="es-EC" sz="1600" dirty="0"/>
          </a:p>
        </p:txBody>
      </p:sp>
      <p:pic>
        <p:nvPicPr>
          <p:cNvPr id="17" name="Imagen 16"/>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Lst>
          </a:blip>
          <a:stretch>
            <a:fillRect/>
          </a:stretch>
        </p:blipFill>
        <p:spPr>
          <a:xfrm>
            <a:off x="1388878" y="2813526"/>
            <a:ext cx="8764525" cy="3440598"/>
          </a:xfrm>
          <a:prstGeom prst="rect">
            <a:avLst/>
          </a:prstGeom>
        </p:spPr>
      </p:pic>
      <p:sp>
        <p:nvSpPr>
          <p:cNvPr id="19" name="CuadroTexto 18"/>
          <p:cNvSpPr txBox="1"/>
          <p:nvPr/>
        </p:nvSpPr>
        <p:spPr>
          <a:xfrm>
            <a:off x="3414567" y="6136700"/>
            <a:ext cx="3881615" cy="584775"/>
          </a:xfrm>
          <a:prstGeom prst="rect">
            <a:avLst/>
          </a:prstGeom>
          <a:noFill/>
          <a:ln w="38100">
            <a:noFill/>
          </a:ln>
        </p:spPr>
        <p:txBody>
          <a:bodyPr wrap="square" rtlCol="0">
            <a:spAutoFit/>
          </a:bodyPr>
          <a:lstStyle/>
          <a:p>
            <a:pPr algn="ctr"/>
            <a:r>
              <a:rPr lang="es-EC" sz="1600" dirty="0"/>
              <a:t>Fuente:</a:t>
            </a:r>
            <a:r>
              <a:rPr lang="es-ES_tradnl" sz="1600" dirty="0"/>
              <a:t> (INEC, 2016)</a:t>
            </a:r>
            <a:endParaRPr lang="es-EC" sz="1600" dirty="0"/>
          </a:p>
          <a:p>
            <a:pPr algn="ctr"/>
            <a:endParaRPr lang="es-EC" sz="1600" dirty="0"/>
          </a:p>
        </p:txBody>
      </p:sp>
      <p:grpSp>
        <p:nvGrpSpPr>
          <p:cNvPr id="32" name="Group 40"/>
          <p:cNvGrpSpPr>
            <a:grpSpLocks/>
          </p:cNvGrpSpPr>
          <p:nvPr/>
        </p:nvGrpSpPr>
        <p:grpSpPr bwMode="auto">
          <a:xfrm>
            <a:off x="12031" y="134099"/>
            <a:ext cx="9488430" cy="669605"/>
            <a:chOff x="326437" y="5925342"/>
            <a:chExt cx="6736194" cy="603680"/>
          </a:xfrm>
        </p:grpSpPr>
        <p:sp>
          <p:nvSpPr>
            <p:cNvPr id="33"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34"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35" name="Pentagon 46"/>
            <p:cNvSpPr/>
            <p:nvPr/>
          </p:nvSpPr>
          <p:spPr>
            <a:xfrm>
              <a:off x="2420953" y="5928518"/>
              <a:ext cx="2089021"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Reconocimiento de señales                      de tr</a:t>
              </a:r>
              <a:r>
                <a:rPr lang="es-ES_tradnl" sz="1200" dirty="0" smtClean="0">
                  <a:solidFill>
                    <a:schemeClr val="tx1"/>
                  </a:solidFill>
                </a:rPr>
                <a:t>ánsito                                    regulatorias del Ecuador </a:t>
              </a:r>
              <a:endParaRPr lang="en-US" sz="1200" dirty="0">
                <a:solidFill>
                  <a:schemeClr val="tx1"/>
                </a:solidFill>
              </a:endParaRPr>
            </a:p>
          </p:txBody>
        </p:sp>
        <p:sp>
          <p:nvSpPr>
            <p:cNvPr id="36"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37" name="Pentagon 48"/>
            <p:cNvSpPr/>
            <p:nvPr/>
          </p:nvSpPr>
          <p:spPr>
            <a:xfrm>
              <a:off x="326437" y="5936683"/>
              <a:ext cx="1352142" cy="592339"/>
            </a:xfrm>
            <a:prstGeom prst="homePlate">
              <a:avLst/>
            </a:prstGeom>
            <a:solidFill>
              <a:srgbClr val="4C5A6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Introducción</a:t>
              </a:r>
              <a:endParaRPr lang="en-US" sz="1200" dirty="0">
                <a:solidFill>
                  <a:schemeClr val="bg1"/>
                </a:solidFill>
              </a:endParaRPr>
            </a:p>
          </p:txBody>
        </p:sp>
      </p:grpSp>
    </p:spTree>
    <p:extLst>
      <p:ext uri="{BB962C8B-B14F-4D97-AF65-F5344CB8AC3E}">
        <p14:creationId xmlns:p14="http://schemas.microsoft.com/office/powerpoint/2010/main" val="155789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7</a:t>
            </a:fld>
            <a:endParaRPr lang="es-ES" sz="1600" dirty="0">
              <a:solidFill>
                <a:srgbClr val="888888"/>
              </a:solidFill>
            </a:endParaRPr>
          </a:p>
        </p:txBody>
      </p:sp>
      <p:sp>
        <p:nvSpPr>
          <p:cNvPr id="16"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Accidentes de Tránsito en Ecuador</a:t>
            </a:r>
            <a:endParaRPr lang="es-EC" sz="2000" b="1" dirty="0"/>
          </a:p>
        </p:txBody>
      </p:sp>
      <p:sp>
        <p:nvSpPr>
          <p:cNvPr id="20" name="CuadroTexto 19"/>
          <p:cNvSpPr txBox="1"/>
          <p:nvPr/>
        </p:nvSpPr>
        <p:spPr>
          <a:xfrm>
            <a:off x="2139830" y="1938512"/>
            <a:ext cx="6956912" cy="338554"/>
          </a:xfrm>
          <a:prstGeom prst="rect">
            <a:avLst/>
          </a:prstGeom>
          <a:noFill/>
          <a:ln w="38100">
            <a:solidFill>
              <a:schemeClr val="bg2">
                <a:lumMod val="25000"/>
              </a:schemeClr>
            </a:solidFill>
          </a:ln>
        </p:spPr>
        <p:txBody>
          <a:bodyPr wrap="square" rtlCol="0">
            <a:spAutoFit/>
          </a:bodyPr>
          <a:lstStyle/>
          <a:p>
            <a:pPr algn="ctr"/>
            <a:r>
              <a:rPr lang="es-EC" sz="1600" dirty="0" smtClean="0"/>
              <a:t>Accidentes de tr</a:t>
            </a:r>
            <a:r>
              <a:rPr lang="es-ES_tradnl" sz="1600" dirty="0" smtClean="0"/>
              <a:t>ánsito </a:t>
            </a:r>
            <a:r>
              <a:rPr lang="es-EC" sz="1600" dirty="0" smtClean="0"/>
              <a:t>desde </a:t>
            </a:r>
            <a:r>
              <a:rPr lang="es-EC" sz="1600" dirty="0"/>
              <a:t>enero 2016 a octubre 2017</a:t>
            </a:r>
          </a:p>
        </p:txBody>
      </p:sp>
      <p:sp>
        <p:nvSpPr>
          <p:cNvPr id="19" name="CuadroTexto 18"/>
          <p:cNvSpPr txBox="1"/>
          <p:nvPr/>
        </p:nvSpPr>
        <p:spPr>
          <a:xfrm>
            <a:off x="3414567" y="6136700"/>
            <a:ext cx="3881615" cy="584775"/>
          </a:xfrm>
          <a:prstGeom prst="rect">
            <a:avLst/>
          </a:prstGeom>
          <a:noFill/>
          <a:ln w="38100">
            <a:noFill/>
          </a:ln>
        </p:spPr>
        <p:txBody>
          <a:bodyPr wrap="square" rtlCol="0">
            <a:spAutoFit/>
          </a:bodyPr>
          <a:lstStyle/>
          <a:p>
            <a:r>
              <a:rPr lang="es-EC" sz="1600" dirty="0"/>
              <a:t>Fuente:</a:t>
            </a:r>
            <a:r>
              <a:rPr lang="es-ES_tradnl" sz="1600" dirty="0"/>
              <a:t> (Agencia Nacional de Tránsito, 2017)</a:t>
            </a:r>
            <a:endParaRPr lang="es-EC" sz="1600" dirty="0"/>
          </a:p>
          <a:p>
            <a:pPr algn="ctr"/>
            <a:endParaRPr lang="es-EC" sz="1600" dirty="0"/>
          </a:p>
        </p:txBody>
      </p:sp>
      <p:pic>
        <p:nvPicPr>
          <p:cNvPr id="23" name="Imagen 22"/>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171902" y="2491570"/>
            <a:ext cx="9723406" cy="3490776"/>
          </a:xfrm>
          <a:prstGeom prst="rect">
            <a:avLst/>
          </a:prstGeom>
        </p:spPr>
      </p:pic>
      <p:grpSp>
        <p:nvGrpSpPr>
          <p:cNvPr id="27" name="Group 40"/>
          <p:cNvGrpSpPr>
            <a:grpSpLocks/>
          </p:cNvGrpSpPr>
          <p:nvPr/>
        </p:nvGrpSpPr>
        <p:grpSpPr bwMode="auto">
          <a:xfrm>
            <a:off x="12031" y="134099"/>
            <a:ext cx="9488430" cy="669605"/>
            <a:chOff x="326437" y="5925342"/>
            <a:chExt cx="6736194" cy="603680"/>
          </a:xfrm>
        </p:grpSpPr>
        <p:sp>
          <p:nvSpPr>
            <p:cNvPr id="28"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9"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30" name="Pentagon 46"/>
            <p:cNvSpPr/>
            <p:nvPr/>
          </p:nvSpPr>
          <p:spPr>
            <a:xfrm>
              <a:off x="2420953" y="5928518"/>
              <a:ext cx="2089021"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Reconocimiento de señales                      de tr</a:t>
              </a:r>
              <a:r>
                <a:rPr lang="es-ES_tradnl" sz="1200" dirty="0" smtClean="0">
                  <a:solidFill>
                    <a:schemeClr val="tx1"/>
                  </a:solidFill>
                </a:rPr>
                <a:t>ánsito                                    regulatorias del Ecuador </a:t>
              </a:r>
              <a:endParaRPr lang="en-US" sz="1200" dirty="0">
                <a:solidFill>
                  <a:schemeClr val="tx1"/>
                </a:solidFill>
              </a:endParaRPr>
            </a:p>
          </p:txBody>
        </p:sp>
        <p:sp>
          <p:nvSpPr>
            <p:cNvPr id="31"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32" name="Pentagon 48"/>
            <p:cNvSpPr/>
            <p:nvPr/>
          </p:nvSpPr>
          <p:spPr>
            <a:xfrm>
              <a:off x="326437" y="5936683"/>
              <a:ext cx="1352142" cy="592339"/>
            </a:xfrm>
            <a:prstGeom prst="homePlate">
              <a:avLst/>
            </a:prstGeom>
            <a:solidFill>
              <a:srgbClr val="4C5A6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Introducción</a:t>
              </a:r>
              <a:endParaRPr lang="en-US" sz="1200" dirty="0">
                <a:solidFill>
                  <a:schemeClr val="bg1"/>
                </a:solidFill>
              </a:endParaRPr>
            </a:p>
          </p:txBody>
        </p:sp>
      </p:grpSp>
    </p:spTree>
    <p:extLst>
      <p:ext uri="{BB962C8B-B14F-4D97-AF65-F5344CB8AC3E}">
        <p14:creationId xmlns:p14="http://schemas.microsoft.com/office/powerpoint/2010/main" val="128032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8</a:t>
            </a:fld>
            <a:endParaRPr lang="es-ES" sz="1600" dirty="0">
              <a:solidFill>
                <a:srgbClr val="888888"/>
              </a:solidFill>
            </a:endParaRPr>
          </a:p>
        </p:txBody>
      </p:sp>
      <p:sp>
        <p:nvSpPr>
          <p:cNvPr id="16" name="18 Rectángulo"/>
          <p:cNvSpPr/>
          <p:nvPr/>
        </p:nvSpPr>
        <p:spPr bwMode="auto">
          <a:xfrm>
            <a:off x="162727" y="991895"/>
            <a:ext cx="8085906" cy="572496"/>
          </a:xfrm>
          <a:prstGeom prst="rect">
            <a:avLst/>
          </a:prstGeom>
          <a:noFill/>
          <a:ln w="25400" cap="flat" cmpd="sng" algn="ctr">
            <a:solidFill>
              <a:schemeClr val="tx2"/>
            </a:solidFill>
            <a:prstDash val="solid"/>
            <a:round/>
            <a:headEnd type="none" w="med" len="med"/>
            <a:tailEnd type="none" w="med" len="med"/>
          </a:ln>
          <a:effectLst>
            <a:outerShdw blurRad="38100" dist="23000" dir="5400000" algn="ctr" rotWithShape="0">
              <a:srgbClr val="000000">
                <a:alpha val="34999"/>
              </a:srgbClr>
            </a:outerShdw>
          </a:effectLst>
        </p:spPr>
        <p:txBody>
          <a:bodyPr vert="horz" wrap="square" lIns="60959" tIns="60959" rIns="60959" bIns="60959" numCol="1" rtlCol="0" anchor="ctr" anchorCtr="0" compatLnSpc="1"/>
          <a:lstStyle/>
          <a:p>
            <a:pPr lvl="0" algn="ctr"/>
            <a:r>
              <a:rPr lang="es-EC" sz="2000" b="1" dirty="0" smtClean="0"/>
              <a:t>Accidentes de Tránsito en Ecuador</a:t>
            </a:r>
            <a:endParaRPr lang="es-EC" sz="2000" b="1" dirty="0"/>
          </a:p>
        </p:txBody>
      </p:sp>
      <p:sp>
        <p:nvSpPr>
          <p:cNvPr id="20" name="CuadroTexto 19"/>
          <p:cNvSpPr txBox="1"/>
          <p:nvPr/>
        </p:nvSpPr>
        <p:spPr>
          <a:xfrm>
            <a:off x="2139830" y="1938512"/>
            <a:ext cx="6956912" cy="338554"/>
          </a:xfrm>
          <a:prstGeom prst="rect">
            <a:avLst/>
          </a:prstGeom>
          <a:noFill/>
          <a:ln w="38100">
            <a:solidFill>
              <a:schemeClr val="bg2">
                <a:lumMod val="25000"/>
              </a:schemeClr>
            </a:solidFill>
          </a:ln>
        </p:spPr>
        <p:txBody>
          <a:bodyPr wrap="square" rtlCol="0">
            <a:spAutoFit/>
          </a:bodyPr>
          <a:lstStyle/>
          <a:p>
            <a:pPr algn="ctr"/>
            <a:r>
              <a:rPr lang="es-EC" sz="1600" dirty="0"/>
              <a:t>Distribución de accidentes de tránsito, según causa Año 2016.</a:t>
            </a:r>
          </a:p>
        </p:txBody>
      </p:sp>
      <p:sp>
        <p:nvSpPr>
          <p:cNvPr id="19" name="CuadroTexto 18"/>
          <p:cNvSpPr txBox="1"/>
          <p:nvPr/>
        </p:nvSpPr>
        <p:spPr>
          <a:xfrm>
            <a:off x="3677477" y="6115549"/>
            <a:ext cx="3881615" cy="584775"/>
          </a:xfrm>
          <a:prstGeom prst="rect">
            <a:avLst/>
          </a:prstGeom>
          <a:noFill/>
          <a:ln w="38100">
            <a:noFill/>
          </a:ln>
        </p:spPr>
        <p:txBody>
          <a:bodyPr wrap="square" rtlCol="0">
            <a:spAutoFit/>
          </a:bodyPr>
          <a:lstStyle/>
          <a:p>
            <a:r>
              <a:rPr lang="es-EC" sz="1600" dirty="0"/>
              <a:t>Fuente:</a:t>
            </a:r>
            <a:r>
              <a:rPr lang="es-ES_tradnl" sz="1600" dirty="0"/>
              <a:t> (Agencia Nacional de Tránsito, 2017)</a:t>
            </a:r>
            <a:endParaRPr lang="es-EC" sz="1600" dirty="0"/>
          </a:p>
          <a:p>
            <a:pPr algn="ctr"/>
            <a:endParaRPr lang="es-EC" sz="1600" dirty="0"/>
          </a:p>
        </p:txBody>
      </p:sp>
      <p:pic>
        <p:nvPicPr>
          <p:cNvPr id="17" name="Imagen 16"/>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tretch>
            <a:fillRect/>
          </a:stretch>
        </p:blipFill>
        <p:spPr>
          <a:xfrm>
            <a:off x="3259240" y="2517867"/>
            <a:ext cx="4718091" cy="3597682"/>
          </a:xfrm>
          <a:prstGeom prst="rect">
            <a:avLst/>
          </a:prstGeom>
        </p:spPr>
      </p:pic>
      <p:grpSp>
        <p:nvGrpSpPr>
          <p:cNvPr id="27" name="Group 40"/>
          <p:cNvGrpSpPr>
            <a:grpSpLocks/>
          </p:cNvGrpSpPr>
          <p:nvPr/>
        </p:nvGrpSpPr>
        <p:grpSpPr bwMode="auto">
          <a:xfrm>
            <a:off x="12031" y="134099"/>
            <a:ext cx="9488430" cy="669605"/>
            <a:chOff x="326437" y="5925342"/>
            <a:chExt cx="6736194" cy="603680"/>
          </a:xfrm>
        </p:grpSpPr>
        <p:sp>
          <p:nvSpPr>
            <p:cNvPr id="28"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9"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30" name="Pentagon 46"/>
            <p:cNvSpPr/>
            <p:nvPr/>
          </p:nvSpPr>
          <p:spPr>
            <a:xfrm>
              <a:off x="2420953" y="5928518"/>
              <a:ext cx="2089021"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Reconocimiento de señales                      de tr</a:t>
              </a:r>
              <a:r>
                <a:rPr lang="es-ES_tradnl" sz="1200" dirty="0" smtClean="0">
                  <a:solidFill>
                    <a:schemeClr val="tx1"/>
                  </a:solidFill>
                </a:rPr>
                <a:t>ánsito                                    regulatorias del Ecuador </a:t>
              </a:r>
              <a:endParaRPr lang="en-US" sz="1200" dirty="0">
                <a:solidFill>
                  <a:schemeClr val="tx1"/>
                </a:solidFill>
              </a:endParaRPr>
            </a:p>
          </p:txBody>
        </p:sp>
        <p:sp>
          <p:nvSpPr>
            <p:cNvPr id="31"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32" name="Pentagon 48"/>
            <p:cNvSpPr/>
            <p:nvPr/>
          </p:nvSpPr>
          <p:spPr>
            <a:xfrm>
              <a:off x="326437" y="5936683"/>
              <a:ext cx="1352142" cy="592339"/>
            </a:xfrm>
            <a:prstGeom prst="homePlate">
              <a:avLst/>
            </a:prstGeom>
            <a:solidFill>
              <a:srgbClr val="4C5A6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Introducción</a:t>
              </a:r>
              <a:endParaRPr lang="en-US" sz="1200" dirty="0">
                <a:solidFill>
                  <a:schemeClr val="bg1"/>
                </a:solidFill>
              </a:endParaRPr>
            </a:p>
          </p:txBody>
        </p:sp>
      </p:grpSp>
    </p:spTree>
    <p:extLst>
      <p:ext uri="{BB962C8B-B14F-4D97-AF65-F5344CB8AC3E}">
        <p14:creationId xmlns:p14="http://schemas.microsoft.com/office/powerpoint/2010/main" val="13281043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http://blogs.espe.edu.ec/wp-content/uploads/2013/09/Logo-RP-UFA-ESP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65" t="2652" r="1440" b="17523"/>
          <a:stretch/>
        </p:blipFill>
        <p:spPr bwMode="auto">
          <a:xfrm>
            <a:off x="9936427" y="205871"/>
            <a:ext cx="1824203" cy="480053"/>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número de diapositiva 2"/>
          <p:cNvSpPr>
            <a:spLocks noGrp="1"/>
          </p:cNvSpPr>
          <p:nvPr>
            <p:ph type="sldNum" sz="quarter" idx="12"/>
          </p:nvPr>
        </p:nvSpPr>
        <p:spPr/>
        <p:txBody>
          <a:bodyPr/>
          <a:lstStyle/>
          <a:p>
            <a:pPr>
              <a:defRPr/>
            </a:pPr>
            <a:fld id="{E8D88C74-0DDE-8F40-A44E-D6CE8BB2242F}" type="slidenum">
              <a:rPr lang="es-ES" smtClean="0"/>
              <a:pPr>
                <a:defRPr/>
              </a:pPr>
              <a:t>9</a:t>
            </a:fld>
            <a:endParaRPr lang="es-ES" sz="1600" dirty="0">
              <a:solidFill>
                <a:srgbClr val="888888"/>
              </a:solidFill>
            </a:endParaRPr>
          </a:p>
        </p:txBody>
      </p:sp>
      <p:grpSp>
        <p:nvGrpSpPr>
          <p:cNvPr id="27" name="Group 40"/>
          <p:cNvGrpSpPr>
            <a:grpSpLocks/>
          </p:cNvGrpSpPr>
          <p:nvPr/>
        </p:nvGrpSpPr>
        <p:grpSpPr bwMode="auto">
          <a:xfrm>
            <a:off x="12031" y="134099"/>
            <a:ext cx="9488430" cy="669605"/>
            <a:chOff x="326437" y="5925342"/>
            <a:chExt cx="6736194" cy="603680"/>
          </a:xfrm>
        </p:grpSpPr>
        <p:sp>
          <p:nvSpPr>
            <p:cNvPr id="28" name="Pentagon 42"/>
            <p:cNvSpPr/>
            <p:nvPr/>
          </p:nvSpPr>
          <p:spPr>
            <a:xfrm>
              <a:off x="5578274" y="5928518"/>
              <a:ext cx="1484357"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a:t>
              </a:r>
              <a:r>
                <a:rPr lang="es-EC" sz="1200" dirty="0" smtClean="0">
                  <a:solidFill>
                    <a:schemeClr val="tx1"/>
                  </a:solidFill>
                </a:rPr>
                <a:t>    Conclusiones</a:t>
              </a:r>
              <a:endParaRPr lang="en-US" sz="1200" dirty="0">
                <a:solidFill>
                  <a:schemeClr val="tx1"/>
                </a:solidFill>
              </a:endParaRPr>
            </a:p>
          </p:txBody>
        </p:sp>
        <p:sp>
          <p:nvSpPr>
            <p:cNvPr id="29" name="Pentagon 45"/>
            <p:cNvSpPr/>
            <p:nvPr/>
          </p:nvSpPr>
          <p:spPr>
            <a:xfrm>
              <a:off x="4256909" y="5925342"/>
              <a:ext cx="1771455" cy="584398"/>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Pruebas y Resultados</a:t>
              </a:r>
              <a:endParaRPr lang="es-EC" sz="1200" dirty="0">
                <a:solidFill>
                  <a:schemeClr val="tx1"/>
                </a:solidFill>
              </a:endParaRPr>
            </a:p>
          </p:txBody>
        </p:sp>
        <p:sp>
          <p:nvSpPr>
            <p:cNvPr id="30" name="Pentagon 46"/>
            <p:cNvSpPr/>
            <p:nvPr/>
          </p:nvSpPr>
          <p:spPr>
            <a:xfrm>
              <a:off x="2420953" y="5928518"/>
              <a:ext cx="2089021" cy="581222"/>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smtClean="0">
                  <a:solidFill>
                    <a:schemeClr val="tx1"/>
                  </a:solidFill>
                </a:rPr>
                <a:t>Reconocimiento de señales                      de tr</a:t>
              </a:r>
              <a:r>
                <a:rPr lang="es-ES_tradnl" sz="1200" dirty="0" smtClean="0">
                  <a:solidFill>
                    <a:schemeClr val="tx1"/>
                  </a:solidFill>
                </a:rPr>
                <a:t>ánsito                                    regulatorias del Ecuador </a:t>
              </a:r>
              <a:endParaRPr lang="en-US" sz="1200" dirty="0">
                <a:solidFill>
                  <a:schemeClr val="tx1"/>
                </a:solidFill>
              </a:endParaRPr>
            </a:p>
          </p:txBody>
        </p:sp>
        <p:sp>
          <p:nvSpPr>
            <p:cNvPr id="31" name="Pentagon 47"/>
            <p:cNvSpPr/>
            <p:nvPr/>
          </p:nvSpPr>
          <p:spPr>
            <a:xfrm>
              <a:off x="1321471" y="5928518"/>
              <a:ext cx="1398681" cy="593926"/>
            </a:xfrm>
            <a:prstGeom prst="homePlate">
              <a:avLst/>
            </a:prstGeom>
            <a:solidFill>
              <a:srgbClr val="B3BBC6"/>
            </a:solidFill>
            <a:ln>
              <a:solidFill>
                <a:srgbClr val="4C5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tx1"/>
                  </a:solidFill>
                </a:rPr>
                <a:t>    Estado  </a:t>
              </a:r>
            </a:p>
            <a:p>
              <a:pPr algn="ctr">
                <a:defRPr/>
              </a:pPr>
              <a:r>
                <a:rPr lang="es-EC" sz="1200" dirty="0">
                  <a:solidFill>
                    <a:schemeClr val="tx1"/>
                  </a:solidFill>
                </a:rPr>
                <a:t>     del Arte</a:t>
              </a:r>
              <a:endParaRPr lang="en-US" sz="1200" dirty="0">
                <a:solidFill>
                  <a:schemeClr val="tx1"/>
                </a:solidFill>
              </a:endParaRPr>
            </a:p>
          </p:txBody>
        </p:sp>
        <p:sp>
          <p:nvSpPr>
            <p:cNvPr id="32" name="Pentagon 48"/>
            <p:cNvSpPr/>
            <p:nvPr/>
          </p:nvSpPr>
          <p:spPr>
            <a:xfrm>
              <a:off x="326437" y="5936683"/>
              <a:ext cx="1352142" cy="592339"/>
            </a:xfrm>
            <a:prstGeom prst="homePlate">
              <a:avLst/>
            </a:prstGeom>
            <a:solidFill>
              <a:srgbClr val="4C5A6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EC" sz="1200" dirty="0">
                  <a:solidFill>
                    <a:schemeClr val="bg1"/>
                  </a:solidFill>
                </a:rPr>
                <a:t>Introducción</a:t>
              </a:r>
              <a:endParaRPr lang="en-US" sz="1200" dirty="0">
                <a:solidFill>
                  <a:schemeClr val="bg1"/>
                </a:solidFill>
              </a:endParaRPr>
            </a:p>
          </p:txBody>
        </p:sp>
      </p:grpSp>
      <p:sp>
        <p:nvSpPr>
          <p:cNvPr id="14" name="CuadroTexto 13"/>
          <p:cNvSpPr txBox="1"/>
          <p:nvPr/>
        </p:nvSpPr>
        <p:spPr>
          <a:xfrm>
            <a:off x="2363716" y="1438603"/>
            <a:ext cx="6454357" cy="338554"/>
          </a:xfrm>
          <a:prstGeom prst="rect">
            <a:avLst/>
          </a:prstGeom>
          <a:noFill/>
          <a:ln w="38100">
            <a:solidFill>
              <a:schemeClr val="bg2">
                <a:lumMod val="25000"/>
              </a:schemeClr>
            </a:solidFill>
          </a:ln>
        </p:spPr>
        <p:txBody>
          <a:bodyPr wrap="square" rtlCol="0">
            <a:spAutoFit/>
          </a:bodyPr>
          <a:lstStyle/>
          <a:p>
            <a:pPr algn="ctr"/>
            <a:r>
              <a:rPr lang="es-EC" sz="1600"/>
              <a:t>Clasificación de señales de tránsito del Ecuador </a:t>
            </a:r>
            <a:endParaRPr lang="es-EC" sz="1600" dirty="0"/>
          </a:p>
        </p:txBody>
      </p:sp>
      <p:graphicFrame>
        <p:nvGraphicFramePr>
          <p:cNvPr id="15" name="Diagrama 14"/>
          <p:cNvGraphicFramePr/>
          <p:nvPr>
            <p:extLst>
              <p:ext uri="{D42A27DB-BD31-4B8C-83A1-F6EECF244321}">
                <p14:modId xmlns:p14="http://schemas.microsoft.com/office/powerpoint/2010/main" val="682736626"/>
              </p:ext>
            </p:extLst>
          </p:nvPr>
        </p:nvGraphicFramePr>
        <p:xfrm>
          <a:off x="829310" y="2123245"/>
          <a:ext cx="6408398" cy="381260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7" name="Imagen 1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47359" y="2834638"/>
            <a:ext cx="900915" cy="850376"/>
          </a:xfrm>
          <a:prstGeom prst="rect">
            <a:avLst/>
          </a:prstGeom>
        </p:spPr>
      </p:pic>
      <p:pic>
        <p:nvPicPr>
          <p:cNvPr id="21" name="Imagen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13488" y="3905570"/>
            <a:ext cx="990755" cy="824944"/>
          </a:xfrm>
          <a:prstGeom prst="rect">
            <a:avLst/>
          </a:prstGeom>
        </p:spPr>
      </p:pic>
      <p:pic>
        <p:nvPicPr>
          <p:cNvPr id="22" name="Imagen 2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982619" y="4951070"/>
            <a:ext cx="852492" cy="845519"/>
          </a:xfrm>
          <a:prstGeom prst="rect">
            <a:avLst/>
          </a:prstGeom>
        </p:spPr>
      </p:pic>
      <p:sp>
        <p:nvSpPr>
          <p:cNvPr id="24" name="Rectángulo 23"/>
          <p:cNvSpPr/>
          <p:nvPr/>
        </p:nvSpPr>
        <p:spPr>
          <a:xfrm>
            <a:off x="7671662" y="2495227"/>
            <a:ext cx="1441342" cy="3440623"/>
          </a:xfrm>
          <a:prstGeom prst="rect">
            <a:avLst/>
          </a:prstGeom>
          <a:noFill/>
          <a:ln w="19050">
            <a:solidFill>
              <a:schemeClr val="tx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cxnSp>
        <p:nvCxnSpPr>
          <p:cNvPr id="25" name="Conector recto de flecha 24"/>
          <p:cNvCxnSpPr/>
          <p:nvPr/>
        </p:nvCxnSpPr>
        <p:spPr>
          <a:xfrm>
            <a:off x="6695268" y="3843580"/>
            <a:ext cx="976393" cy="0"/>
          </a:xfrm>
          <a:prstGeom prst="straightConnector1">
            <a:avLst/>
          </a:prstGeom>
          <a:ln w="31750">
            <a:solidFill>
              <a:schemeClr val="tx2"/>
            </a:solidFill>
            <a:tailEnd type="triangle"/>
          </a:ln>
        </p:spPr>
        <p:style>
          <a:lnRef idx="3">
            <a:schemeClr val="accent5"/>
          </a:lnRef>
          <a:fillRef idx="0">
            <a:schemeClr val="accent5"/>
          </a:fillRef>
          <a:effectRef idx="2">
            <a:schemeClr val="accent5"/>
          </a:effectRef>
          <a:fontRef idx="minor">
            <a:schemeClr val="tx1"/>
          </a:fontRef>
        </p:style>
      </p:cxnSp>
      <p:sp>
        <p:nvSpPr>
          <p:cNvPr id="26" name="CuadroTexto 25"/>
          <p:cNvSpPr txBox="1"/>
          <p:nvPr/>
        </p:nvSpPr>
        <p:spPr>
          <a:xfrm>
            <a:off x="7520379" y="2495227"/>
            <a:ext cx="1736266" cy="584775"/>
          </a:xfrm>
          <a:prstGeom prst="rect">
            <a:avLst/>
          </a:prstGeom>
          <a:noFill/>
          <a:ln w="38100">
            <a:noFill/>
          </a:ln>
        </p:spPr>
        <p:txBody>
          <a:bodyPr wrap="square" rtlCol="0">
            <a:spAutoFit/>
          </a:bodyPr>
          <a:lstStyle/>
          <a:p>
            <a:pPr algn="ctr"/>
            <a:r>
              <a:rPr lang="es-ES_tradnl" sz="1600" smtClean="0"/>
              <a:t>Principales</a:t>
            </a:r>
            <a:endParaRPr lang="es-EC" sz="1600" dirty="0"/>
          </a:p>
          <a:p>
            <a:pPr algn="ctr"/>
            <a:endParaRPr lang="es-EC" sz="1600" dirty="0"/>
          </a:p>
        </p:txBody>
      </p:sp>
      <p:sp>
        <p:nvSpPr>
          <p:cNvPr id="33" name="Rectángulo 32"/>
          <p:cNvSpPr/>
          <p:nvPr/>
        </p:nvSpPr>
        <p:spPr>
          <a:xfrm>
            <a:off x="4486522" y="5967126"/>
            <a:ext cx="2208746" cy="507831"/>
          </a:xfrm>
          <a:prstGeom prst="rect">
            <a:avLst/>
          </a:prstGeom>
        </p:spPr>
        <p:txBody>
          <a:bodyPr wrap="none">
            <a:spAutoFit/>
          </a:bodyPr>
          <a:lstStyle/>
          <a:p>
            <a:pPr algn="ctr">
              <a:lnSpc>
                <a:spcPct val="150000"/>
              </a:lnSpc>
              <a:spcAft>
                <a:spcPts val="0"/>
              </a:spcAft>
            </a:pPr>
            <a:r>
              <a:rPr lang="es-EC" dirty="0">
                <a:latin typeface="Times New Roman" charset="0"/>
                <a:ea typeface="Calibri" charset="0"/>
              </a:rPr>
              <a:t>Fuente:</a:t>
            </a:r>
            <a:r>
              <a:rPr lang="es-ES_tradnl" dirty="0">
                <a:latin typeface="Times New Roman" charset="0"/>
                <a:ea typeface="Calibri" charset="0"/>
              </a:rPr>
              <a:t> (INEN, 2011)</a:t>
            </a:r>
            <a:endParaRPr lang="es-EC" sz="2800" dirty="0">
              <a:effectLst/>
              <a:latin typeface="Times New Roman" charset="0"/>
              <a:ea typeface="Calibri" charset="0"/>
            </a:endParaRPr>
          </a:p>
        </p:txBody>
      </p:sp>
    </p:spTree>
    <p:extLst>
      <p:ext uri="{BB962C8B-B14F-4D97-AF65-F5344CB8AC3E}">
        <p14:creationId xmlns:p14="http://schemas.microsoft.com/office/powerpoint/2010/main" val="1773595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8835</TotalTime>
  <Words>1891</Words>
  <Application>Microsoft Office PowerPoint</Application>
  <PresentationFormat>Panorámica</PresentationFormat>
  <Paragraphs>387</Paragraphs>
  <Slides>34</Slides>
  <Notes>9</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34</vt:i4>
      </vt:variant>
    </vt:vector>
  </HeadingPairs>
  <TitlesOfParts>
    <vt:vector size="44" baseType="lpstr">
      <vt:lpstr>ＭＳ 明朝</vt:lpstr>
      <vt:lpstr>Arial</vt:lpstr>
      <vt:lpstr>Calibri</vt:lpstr>
      <vt:lpstr>Calibri Light</vt:lpstr>
      <vt:lpstr>Cambria Math</vt:lpstr>
      <vt:lpstr>Helvetica Light</vt:lpstr>
      <vt:lpstr>Symbol</vt:lpstr>
      <vt:lpstr>Tahoma</vt:lpstr>
      <vt:lpstr>Times New Roman</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ecualizador utilizado es utilizado de la librería de OpenCV (Berkeley Software Distribution, 2018)</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DEFENSA TESIS</dc:title>
  <dc:creator>Juan Pablo Lopez Goyez</dc:creator>
  <cp:lastModifiedBy>pc1</cp:lastModifiedBy>
  <cp:revision>327</cp:revision>
  <dcterms:created xsi:type="dcterms:W3CDTF">2017-08-13T23:40:25Z</dcterms:created>
  <dcterms:modified xsi:type="dcterms:W3CDTF">2018-03-01T17:08:03Z</dcterms:modified>
</cp:coreProperties>
</file>