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charts/chart9.xml" ContentType="application/vnd.openxmlformats-officedocument.drawingml.chart+xml"/>
  <Override PartName="/ppt/diagrams/data13.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charts/chart10.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11.xml" ContentType="application/vnd.openxmlformats-officedocument.drawingml.chart+xml"/>
  <Override PartName="/ppt/charts/style2.xml" ContentType="application/vnd.ms-office.chartstyle+xml"/>
  <Override PartName="/ppt/charts/colors2.xml" ContentType="application/vnd.ms-office.chartcolorstyle+xml"/>
  <Override PartName="/ppt/charts/chart12.xml" ContentType="application/vnd.openxmlformats-officedocument.drawingml.chart+xml"/>
  <Override PartName="/ppt/charts/style3.xml" ContentType="application/vnd.ms-office.chartstyle+xml"/>
  <Override PartName="/ppt/charts/colors3.xml" ContentType="application/vnd.ms-office.chartcolorstyle+xml"/>
  <Override PartName="/ppt/charts/chart13.xml" ContentType="application/vnd.openxmlformats-officedocument.drawingml.chart+xml"/>
  <Override PartName="/ppt/charts/style4.xml" ContentType="application/vnd.ms-office.chartstyle+xml"/>
  <Override PartName="/ppt/charts/colors4.xml" ContentType="application/vnd.ms-office.chartcolorstyle+xml"/>
  <Override PartName="/ppt/charts/chart14.xml" ContentType="application/vnd.openxmlformats-officedocument.drawingml.chart+xml"/>
  <Override PartName="/ppt/charts/style5.xml" ContentType="application/vnd.ms-office.chartstyle+xml"/>
  <Override PartName="/ppt/charts/colors5.xml" ContentType="application/vnd.ms-office.chartcolorstyle+xml"/>
  <Override PartName="/ppt/charts/chart15.xml" ContentType="application/vnd.openxmlformats-officedocument.drawingml.chart+xml"/>
  <Override PartName="/ppt/charts/style6.xml" ContentType="application/vnd.ms-office.chartstyle+xml"/>
  <Override PartName="/ppt/charts/colors6.xml" ContentType="application/vnd.ms-office.chartcolorstyle+xml"/>
  <Override PartName="/ppt/charts/chart16.xml" ContentType="application/vnd.openxmlformats-officedocument.drawingml.chart+xml"/>
  <Override PartName="/ppt/charts/style7.xml" ContentType="application/vnd.ms-office.chartstyle+xml"/>
  <Override PartName="/ppt/charts/colors7.xml" ContentType="application/vnd.ms-office.chartcolorstyle+xml"/>
  <Override PartName="/ppt/charts/chart17.xml" ContentType="application/vnd.openxmlformats-officedocument.drawingml.chart+xml"/>
  <Override PartName="/ppt/charts/style8.xml" ContentType="application/vnd.ms-office.chartstyle+xml"/>
  <Override PartName="/ppt/charts/colors8.xml" ContentType="application/vnd.ms-office.chartcolorstyle+xml"/>
  <Override PartName="/ppt/charts/chart18.xml" ContentType="application/vnd.openxmlformats-officedocument.drawingml.chart+xml"/>
  <Override PartName="/ppt/charts/style9.xml" ContentType="application/vnd.ms-office.chartstyle+xml"/>
  <Override PartName="/ppt/charts/colors9.xml" ContentType="application/vnd.ms-office.chartcolorstyle+xml"/>
  <Override PartName="/docProps/core.xml" ContentType="application/vnd.openxmlformats-package.core-properties+xml"/>
  <Override PartName="/docProps/app.xml" ContentType="application/vnd.openxmlformats-officedocument.extended-properties+xml"/>
  <Override PartName="/ppt/diagrams/data12.xml" ContentType="application/vnd.openxmlformats-officedocument.drawingml.diagramData+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19">
  <p:sldMasterIdLst>
    <p:sldMasterId id="2147483660" r:id="rId1"/>
  </p:sldMasterIdLst>
  <p:notesMasterIdLst>
    <p:notesMasterId r:id="rId70"/>
  </p:notesMasterIdLst>
  <p:handoutMasterIdLst>
    <p:handoutMasterId r:id="rId71"/>
  </p:handoutMasterIdLst>
  <p:sldIdLst>
    <p:sldId id="516" r:id="rId2"/>
    <p:sldId id="517" r:id="rId3"/>
    <p:sldId id="518" r:id="rId4"/>
    <p:sldId id="625" r:id="rId5"/>
    <p:sldId id="522" r:id="rId6"/>
    <p:sldId id="627" r:id="rId7"/>
    <p:sldId id="523" r:id="rId8"/>
    <p:sldId id="664" r:id="rId9"/>
    <p:sldId id="665" r:id="rId10"/>
    <p:sldId id="676" r:id="rId11"/>
    <p:sldId id="617" r:id="rId12"/>
    <p:sldId id="529" r:id="rId13"/>
    <p:sldId id="556" r:id="rId14"/>
    <p:sldId id="560" r:id="rId15"/>
    <p:sldId id="557" r:id="rId16"/>
    <p:sldId id="666" r:id="rId17"/>
    <p:sldId id="667" r:id="rId18"/>
    <p:sldId id="530" r:id="rId19"/>
    <p:sldId id="668" r:id="rId20"/>
    <p:sldId id="669" r:id="rId21"/>
    <p:sldId id="712" r:id="rId22"/>
    <p:sldId id="670" r:id="rId23"/>
    <p:sldId id="671" r:id="rId24"/>
    <p:sldId id="673" r:id="rId25"/>
    <p:sldId id="711" r:id="rId26"/>
    <p:sldId id="531" r:id="rId27"/>
    <p:sldId id="674" r:id="rId28"/>
    <p:sldId id="710" r:id="rId29"/>
    <p:sldId id="709" r:id="rId30"/>
    <p:sldId id="618" r:id="rId31"/>
    <p:sldId id="675" r:id="rId32"/>
    <p:sldId id="677" r:id="rId33"/>
    <p:sldId id="629" r:id="rId34"/>
    <p:sldId id="630" r:id="rId35"/>
    <p:sldId id="679" r:id="rId36"/>
    <p:sldId id="678" r:id="rId37"/>
    <p:sldId id="681" r:id="rId38"/>
    <p:sldId id="680" r:id="rId39"/>
    <p:sldId id="682" r:id="rId40"/>
    <p:sldId id="683" r:id="rId41"/>
    <p:sldId id="684" r:id="rId42"/>
    <p:sldId id="685" r:id="rId43"/>
    <p:sldId id="687" r:id="rId44"/>
    <p:sldId id="688" r:id="rId45"/>
    <p:sldId id="689" r:id="rId46"/>
    <p:sldId id="690" r:id="rId47"/>
    <p:sldId id="699" r:id="rId48"/>
    <p:sldId id="691" r:id="rId49"/>
    <p:sldId id="692" r:id="rId50"/>
    <p:sldId id="695" r:id="rId51"/>
    <p:sldId id="693" r:id="rId52"/>
    <p:sldId id="694" r:id="rId53"/>
    <p:sldId id="696" r:id="rId54"/>
    <p:sldId id="698" r:id="rId55"/>
    <p:sldId id="700" r:id="rId56"/>
    <p:sldId id="701" r:id="rId57"/>
    <p:sldId id="702" r:id="rId58"/>
    <p:sldId id="704" r:id="rId59"/>
    <p:sldId id="640" r:id="rId60"/>
    <p:sldId id="703" r:id="rId61"/>
    <p:sldId id="705" r:id="rId62"/>
    <p:sldId id="656" r:id="rId63"/>
    <p:sldId id="657" r:id="rId64"/>
    <p:sldId id="706" r:id="rId65"/>
    <p:sldId id="707" r:id="rId66"/>
    <p:sldId id="708" r:id="rId67"/>
    <p:sldId id="660" r:id="rId68"/>
    <p:sldId id="663" r:id="rId69"/>
  </p:sldIdLst>
  <p:sldSz cx="9144000" cy="6858000" type="screen4x3"/>
  <p:notesSz cx="6858000" cy="9144000"/>
  <p:defaultTextStyle>
    <a:defPPr>
      <a:defRPr lang="es-E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9999"/>
    <a:srgbClr val="FFFF99"/>
    <a:srgbClr val="D6C586"/>
    <a:srgbClr val="FF9900"/>
    <a:srgbClr val="FFCC66"/>
    <a:srgbClr val="FFFFFF"/>
    <a:srgbClr val="CCECFF"/>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7CE84F3-28C3-443E-9E96-99CF82512B78}" styleName="Estilo oscuro 1 - Énfasis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A107856-5554-42FB-B03E-39F5DBC370BA}" styleName="Estilo medio 4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7853C-536D-4A76-A0AE-DD22124D55A5}" styleName="Estilo temático 1 - Énfasis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Estilo temático 1 - Énfasi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16D9F66E-5EB9-4882-86FB-DCBF35E3C3E4}" styleName="Estilo medio 4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AF606853-7671-496A-8E4F-DF71F8EC918B}" styleName="Estilo oscuro 1 - Énfasis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Estilo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669" autoAdjust="0"/>
    <p:restoredTop sz="94727" autoAdjust="0"/>
  </p:normalViewPr>
  <p:slideViewPr>
    <p:cSldViewPr>
      <p:cViewPr varScale="1">
        <p:scale>
          <a:sx n="74" d="100"/>
          <a:sy n="74" d="100"/>
        </p:scale>
        <p:origin x="1464"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314"/>
    </p:cViewPr>
  </p:sorterViewPr>
  <p:notesViewPr>
    <p:cSldViewPr>
      <p:cViewPr varScale="1">
        <p:scale>
          <a:sx n="53" d="100"/>
          <a:sy n="53" d="100"/>
        </p:scale>
        <p:origin x="-1842"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Frank\Documents\Univers\Energia%20J%20Paredes\Fuerza%20Impacto.xlsx" TargetMode="External"/></Relationships>
</file>

<file path=ppt/charts/_rels/chart10.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Frank\Documents\Univers\Tesis\ensayos%20estaticos\flexion1.csv" TargetMode="External"/><Relationship Id="rId2" Type="http://schemas.microsoft.com/office/2011/relationships/chartColorStyle" Target="colors2.xml"/><Relationship Id="rId1" Type="http://schemas.microsoft.com/office/2011/relationships/chartStyle" Target="style2.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Frank\Documents\Univers\Tesis\Tesis%20Paredes\Energia%20J%20Paredes\Flexion%20MTS%208%20mm.xlsx" TargetMode="External"/><Relationship Id="rId2" Type="http://schemas.microsoft.com/office/2011/relationships/chartColorStyle" Target="colors3.xml"/><Relationship Id="rId1" Type="http://schemas.microsoft.com/office/2011/relationships/chartStyle" Target="style3.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Frank\Documents\Univers\Tesis\Tesis%20Paredes\Energia%20J%20Paredes\Flexion%20MTS%208%20mm.xlsx" TargetMode="External"/><Relationship Id="rId2" Type="http://schemas.microsoft.com/office/2011/relationships/chartColorStyle" Target="colors4.xml"/><Relationship Id="rId1" Type="http://schemas.microsoft.com/office/2011/relationships/chartStyle" Target="style4.xml"/></Relationships>
</file>

<file path=ppt/charts/_rels/chart14.xml.rels><?xml version="1.0" encoding="UTF-8" standalone="yes"?>
<Relationships xmlns="http://schemas.openxmlformats.org/package/2006/relationships"><Relationship Id="rId3" Type="http://schemas.openxmlformats.org/officeDocument/2006/relationships/oleObject" Target="file:///C:\Users\Frank\Documents\Univers\Tesis\Tesis%20Paredes\Energia%20J%20Paredes\Flexion%20MTS%208%20mm.xlsx" TargetMode="External"/><Relationship Id="rId2" Type="http://schemas.microsoft.com/office/2011/relationships/chartColorStyle" Target="colors5.xml"/><Relationship Id="rId1" Type="http://schemas.microsoft.com/office/2011/relationships/chartStyle" Target="style5.xml"/></Relationships>
</file>

<file path=ppt/charts/_rels/chart15.xml.rels><?xml version="1.0" encoding="UTF-8" standalone="yes"?>
<Relationships xmlns="http://schemas.openxmlformats.org/package/2006/relationships"><Relationship Id="rId3" Type="http://schemas.openxmlformats.org/officeDocument/2006/relationships/oleObject" Target="file:///C:\Users\Frank\Documents\Univers\Tesis\ensayos%20estaticos\flexion2.csv" TargetMode="External"/><Relationship Id="rId2" Type="http://schemas.microsoft.com/office/2011/relationships/chartColorStyle" Target="colors6.xml"/><Relationship Id="rId1" Type="http://schemas.microsoft.com/office/2011/relationships/chartStyle" Target="style6.xml"/></Relationships>
</file>

<file path=ppt/charts/_rels/chart16.xml.rels><?xml version="1.0" encoding="UTF-8" standalone="yes"?>
<Relationships xmlns="http://schemas.openxmlformats.org/package/2006/relationships"><Relationship Id="rId3" Type="http://schemas.openxmlformats.org/officeDocument/2006/relationships/oleObject" Target="file:///C:\Users\Frank\Documents\Univers\Tesis\Tesis%20Paredes\Energia%20J%20Paredes\Flexion%20MTS%205%20mm.xlsx" TargetMode="External"/><Relationship Id="rId2" Type="http://schemas.microsoft.com/office/2011/relationships/chartColorStyle" Target="colors7.xml"/><Relationship Id="rId1" Type="http://schemas.microsoft.com/office/2011/relationships/chartStyle" Target="style7.xml"/></Relationships>
</file>

<file path=ppt/charts/_rels/chart17.xml.rels><?xml version="1.0" encoding="UTF-8" standalone="yes"?>
<Relationships xmlns="http://schemas.openxmlformats.org/package/2006/relationships"><Relationship Id="rId3" Type="http://schemas.openxmlformats.org/officeDocument/2006/relationships/oleObject" Target="file:///C:\Users\Frank\Documents\Univers\Tesis\ensayos%20estaticos\flexion2.csv" TargetMode="External"/><Relationship Id="rId2" Type="http://schemas.microsoft.com/office/2011/relationships/chartColorStyle" Target="colors8.xml"/><Relationship Id="rId1" Type="http://schemas.microsoft.com/office/2011/relationships/chartStyle" Target="style8.xml"/></Relationships>
</file>

<file path=ppt/charts/_rels/chart18.xml.rels><?xml version="1.0" encoding="UTF-8" standalone="yes"?>
<Relationships xmlns="http://schemas.openxmlformats.org/package/2006/relationships"><Relationship Id="rId3" Type="http://schemas.openxmlformats.org/officeDocument/2006/relationships/oleObject" Target="file:///C:\Users\Frank\Documents\Univers\Tesis\Tesis%20Paredes\Energia%20J%20Paredes\Flexion%20MTS%205%20mm.xlsx" TargetMode="External"/><Relationship Id="rId2" Type="http://schemas.microsoft.com/office/2011/relationships/chartColorStyle" Target="colors9.xml"/><Relationship Id="rId1" Type="http://schemas.microsoft.com/office/2011/relationships/chartStyle" Target="style9.xml"/></Relationships>
</file>

<file path=ppt/charts/_rels/chart2.xml.rels><?xml version="1.0" encoding="UTF-8" standalone="yes"?>
<Relationships xmlns="http://schemas.openxmlformats.org/package/2006/relationships"><Relationship Id="rId1" Type="http://schemas.openxmlformats.org/officeDocument/2006/relationships/oleObject" Target="file:///C:\Users\Frank\Documents\Univers\Tesis\Energia%20J%20Paredes\Fuerza%20Impacto.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Frank\Documents\Univers\Tesis\Energia%20J%20Paredes\Fuerza%20Impacto%20Cilindritos%20de%20prueba.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Frank\Documents\Univers\Tesis\Energia%20J%20Paredes\Fuerza%20Impacto%20Cilindritos%20de%20prueba.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Frank\Documents\Univers\Tesis\Energia%20J%20Paredes\Fuerza%20Impacto%20Cilindritos%20de%20prueba.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Frank\Documents\Univers\Tesis\Energia%20J%20Paredes\Fuerza%20Impacto%20Cilindritos%20de%20prueba.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Frank\Documents\Univers\Tesis\Energia%20J%20Paredes\Fuerza%20Impacto%20Cilindritos%20de%20prueba.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Frank\Documents\Univers\Tesis\Energia%20J%20Paredes\Fuerza%20Impacto%20Cilindritos%20de%20prueba.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Libro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marL="0" marR="0" lvl="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sysClr val="windowText" lastClr="000000"/>
                </a:solidFill>
                <a:latin typeface="+mn-lt"/>
                <a:ea typeface="+mn-ea"/>
                <a:cs typeface="+mn-cs"/>
              </a:defRPr>
            </a:pPr>
            <a:r>
              <a:rPr lang="en-US" sz="1400" dirty="0"/>
              <a:t>F/Peso vs </a:t>
            </a:r>
            <a:r>
              <a:rPr lang="en-US" sz="1400" dirty="0" err="1"/>
              <a:t>Energía</a:t>
            </a:r>
            <a:endParaRPr lang="es-EC" sz="1400" dirty="0">
              <a:effectLst/>
            </a:endParaRPr>
          </a:p>
        </c:rich>
      </c:tx>
      <c:overlay val="0"/>
    </c:title>
    <c:autoTitleDeleted val="0"/>
    <c:plotArea>
      <c:layout/>
      <c:scatterChart>
        <c:scatterStyle val="smoothMarker"/>
        <c:varyColors val="0"/>
        <c:ser>
          <c:idx val="0"/>
          <c:order val="0"/>
          <c:tx>
            <c:strRef>
              <c:f>Carrito!$I$6</c:f>
              <c:strCache>
                <c:ptCount val="1"/>
                <c:pt idx="0">
                  <c:v>F/Peso</c:v>
                </c:pt>
              </c:strCache>
            </c:strRef>
          </c:tx>
          <c:trendline>
            <c:trendlineType val="linear"/>
            <c:dispRSqr val="1"/>
            <c:dispEq val="1"/>
            <c:trendlineLbl>
              <c:layout>
                <c:manualLayout>
                  <c:x val="-0.11510118015571033"/>
                  <c:y val="-3.2730734751176709E-2"/>
                </c:manualLayout>
              </c:layout>
              <c:numFmt formatCode="General" sourceLinked="0"/>
            </c:trendlineLbl>
          </c:trendline>
          <c:xVal>
            <c:numRef>
              <c:f>Carrito!$D$7:$D$12</c:f>
              <c:numCache>
                <c:formatCode>0.00</c:formatCode>
                <c:ptCount val="6"/>
                <c:pt idx="0">
                  <c:v>0</c:v>
                </c:pt>
                <c:pt idx="1">
                  <c:v>104.193972</c:v>
                </c:pt>
                <c:pt idx="2">
                  <c:v>155.35508400000001</c:v>
                </c:pt>
                <c:pt idx="3">
                  <c:v>198.71724599999999</c:v>
                </c:pt>
                <c:pt idx="4">
                  <c:v>234.59241600000001</c:v>
                </c:pt>
                <c:pt idx="5">
                  <c:v>264.54038400000002</c:v>
                </c:pt>
              </c:numCache>
            </c:numRef>
          </c:xVal>
          <c:yVal>
            <c:numRef>
              <c:f>Carrito!$I$7:$I$12</c:f>
              <c:numCache>
                <c:formatCode>0.0</c:formatCode>
                <c:ptCount val="6"/>
                <c:pt idx="0">
                  <c:v>1.0000000000000002</c:v>
                </c:pt>
                <c:pt idx="1">
                  <c:v>4.7014875934153526</c:v>
                </c:pt>
                <c:pt idx="2">
                  <c:v>6.4645454409461109</c:v>
                </c:pt>
                <c:pt idx="3">
                  <c:v>7.9604733115782675</c:v>
                </c:pt>
                <c:pt idx="4">
                  <c:v>8.2810292838565864</c:v>
                </c:pt>
                <c:pt idx="5">
                  <c:v>9.2426972006915449</c:v>
                </c:pt>
              </c:numCache>
            </c:numRef>
          </c:yVal>
          <c:smooth val="1"/>
          <c:extLst xmlns:c16r2="http://schemas.microsoft.com/office/drawing/2015/06/chart">
            <c:ext xmlns:c16="http://schemas.microsoft.com/office/drawing/2014/chart" uri="{C3380CC4-5D6E-409C-BE32-E72D297353CC}">
              <c16:uniqueId val="{00000000-4B76-467B-AC0A-CCEFFA4B1785}"/>
            </c:ext>
          </c:extLst>
        </c:ser>
        <c:dLbls>
          <c:showLegendKey val="0"/>
          <c:showVal val="0"/>
          <c:showCatName val="0"/>
          <c:showSerName val="0"/>
          <c:showPercent val="0"/>
          <c:showBubbleSize val="0"/>
        </c:dLbls>
        <c:axId val="1873137520"/>
        <c:axId val="1873138064"/>
      </c:scatterChart>
      <c:valAx>
        <c:axId val="1873137520"/>
        <c:scaling>
          <c:orientation val="minMax"/>
        </c:scaling>
        <c:delete val="0"/>
        <c:axPos val="b"/>
        <c:majorGridlines/>
        <c:minorGridlines/>
        <c:title>
          <c:tx>
            <c:rich>
              <a:bodyPr/>
              <a:lstStyle/>
              <a:p>
                <a:pPr>
                  <a:defRPr/>
                </a:pPr>
                <a:r>
                  <a:rPr lang="es-EC"/>
                  <a:t>Energía [Ncm]</a:t>
                </a:r>
              </a:p>
            </c:rich>
          </c:tx>
          <c:overlay val="0"/>
        </c:title>
        <c:numFmt formatCode="0.00" sourceLinked="1"/>
        <c:majorTickMark val="none"/>
        <c:minorTickMark val="none"/>
        <c:tickLblPos val="nextTo"/>
        <c:crossAx val="1873138064"/>
        <c:crosses val="autoZero"/>
        <c:crossBetween val="midCat"/>
      </c:valAx>
      <c:valAx>
        <c:axId val="1873138064"/>
        <c:scaling>
          <c:orientation val="minMax"/>
        </c:scaling>
        <c:delete val="0"/>
        <c:axPos val="l"/>
        <c:majorGridlines>
          <c:spPr>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c:spPr>
        </c:majorGridlines>
        <c:title>
          <c:tx>
            <c:rich>
              <a:bodyPr/>
              <a:lstStyle/>
              <a:p>
                <a:pPr>
                  <a:defRPr/>
                </a:pPr>
                <a:r>
                  <a:rPr lang="es-EC"/>
                  <a:t>Fuerza/Peso</a:t>
                </a:r>
                <a:r>
                  <a:rPr lang="es-EC" baseline="0"/>
                  <a:t> [N/N]</a:t>
                </a:r>
                <a:endParaRPr lang="es-EC"/>
              </a:p>
            </c:rich>
          </c:tx>
          <c:overlay val="0"/>
        </c:title>
        <c:numFmt formatCode="0.0" sourceLinked="1"/>
        <c:majorTickMark val="none"/>
        <c:minorTickMark val="none"/>
        <c:tickLblPos val="nextTo"/>
        <c:crossAx val="1873137520"/>
        <c:crosses val="autoZero"/>
        <c:crossBetween val="midCat"/>
      </c:valAx>
    </c:plotArea>
    <c:plotVisOnly val="1"/>
    <c:dispBlanksAs val="gap"/>
    <c:showDLblsOverMax val="0"/>
  </c:chart>
  <c:spPr>
    <a:ln>
      <a:solidFill>
        <a:schemeClr val="accent5"/>
      </a:solidFill>
    </a:ln>
  </c:sp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C" sz="1400" b="0" i="0" u="none" strike="noStrike" baseline="0">
                <a:effectLst/>
              </a:rPr>
              <a:t>ln(FUERZA) vs </a:t>
            </a:r>
            <a:r>
              <a:rPr lang="es-EC"/>
              <a:t>ln(Desplazamiento</a:t>
            </a:r>
            <a:r>
              <a:rPr lang="es-EC" baseline="0"/>
              <a:t>) </a:t>
            </a:r>
            <a:endParaRPr lang="es-EC"/>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scatterChart>
        <c:scatterStyle val="smoothMarker"/>
        <c:varyColors val="0"/>
        <c:ser>
          <c:idx val="0"/>
          <c:order val="0"/>
          <c:spPr>
            <a:ln w="0" cap="flat">
              <a:solidFill>
                <a:schemeClr val="bg1">
                  <a:alpha val="0"/>
                </a:schemeClr>
              </a:solidFill>
              <a:round/>
            </a:ln>
            <a:effectLst/>
          </c:spPr>
          <c:marker>
            <c:symbol val="circle"/>
            <c:size val="5"/>
            <c:spPr>
              <a:solidFill>
                <a:schemeClr val="bg1"/>
              </a:solidFill>
              <a:ln w="9525">
                <a:solidFill>
                  <a:schemeClr val="bg1"/>
                </a:solidFill>
              </a:ln>
              <a:effectLst/>
            </c:spPr>
          </c:marker>
          <c:xVal>
            <c:numRef>
              <c:f>[1]Funcion!$C$16:$C$227</c:f>
              <c:numCache>
                <c:formatCode>General</c:formatCode>
                <c:ptCount val="21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numCache>
            </c:numRef>
          </c:xVal>
          <c:yVal>
            <c:numRef>
              <c:f>[1]Funcion!$D$16:$D$227</c:f>
              <c:numCache>
                <c:formatCode>General</c:formatCode>
                <c:ptCount val="21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numCache>
            </c:numRef>
          </c:yVal>
          <c:smooth val="1"/>
          <c:extLst xmlns:c16r2="http://schemas.microsoft.com/office/drawing/2015/06/chart">
            <c:ext xmlns:c16="http://schemas.microsoft.com/office/drawing/2014/chart" uri="{C3380CC4-5D6E-409C-BE32-E72D297353CC}">
              <c16:uniqueId val="{00000000-5D56-456E-AEF6-5FD89F5C1F58}"/>
            </c:ext>
          </c:extLst>
        </c:ser>
        <c:dLbls>
          <c:showLegendKey val="0"/>
          <c:showVal val="0"/>
          <c:showCatName val="0"/>
          <c:showSerName val="0"/>
          <c:showPercent val="0"/>
          <c:showBubbleSize val="0"/>
        </c:dLbls>
        <c:axId val="1913416864"/>
        <c:axId val="1913417408"/>
      </c:scatterChart>
      <c:valAx>
        <c:axId val="1913416864"/>
        <c:scaling>
          <c:logBase val="1000"/>
          <c:orientation val="minMax"/>
          <c:max val="10"/>
          <c:min val="1.0000000000000002E-3"/>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a:t>Ln (Desplazamiento)</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bg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913417408"/>
        <c:crosses val="autoZero"/>
        <c:crossBetween val="midCat"/>
      </c:valAx>
      <c:valAx>
        <c:axId val="1913417408"/>
        <c:scaling>
          <c:logBase val="1000"/>
          <c:orientation val="minMax"/>
          <c:max val="10"/>
          <c:min val="1"/>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a:t>ln (Fuerza)</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913416864"/>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s-EC"/>
    </a:p>
  </c:txPr>
  <c:externalData r:id="rId3">
    <c:autoUpdate val="0"/>
  </c:externalData>
  <c:userShapes r:id="rId4"/>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Fuerza vs.</a:t>
            </a:r>
            <a:r>
              <a:rPr lang="en-US" baseline="0"/>
              <a:t> Desplazamiento</a:t>
            </a:r>
            <a:endParaRPr lang="en-US"/>
          </a:p>
        </c:rich>
      </c:tx>
      <c:layout>
        <c:manualLayout>
          <c:xMode val="edge"/>
          <c:yMode val="edge"/>
          <c:x val="0.19024333333333332"/>
          <c:y val="3.0238095238095238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scatterChart>
        <c:scatterStyle val="smoothMarker"/>
        <c:varyColors val="0"/>
        <c:ser>
          <c:idx val="0"/>
          <c:order val="0"/>
          <c:tx>
            <c:strRef>
              <c:f>flexion1!$E$1</c:f>
              <c:strCache>
                <c:ptCount val="1"/>
                <c:pt idx="0">
                  <c:v>Fuerza</c:v>
                </c:pt>
              </c:strCache>
            </c:strRef>
          </c:tx>
          <c:spPr>
            <a:ln w="19050" cap="rnd">
              <a:solidFill>
                <a:srgbClr val="00B0F0">
                  <a:alpha val="97000"/>
                </a:srgbClr>
              </a:solidFill>
              <a:round/>
            </a:ln>
            <a:effectLst/>
          </c:spPr>
          <c:marker>
            <c:symbol val="circle"/>
            <c:size val="5"/>
            <c:spPr>
              <a:solidFill>
                <a:schemeClr val="accent2"/>
              </a:solidFill>
              <a:ln w="9525">
                <a:solidFill>
                  <a:srgbClr val="00B0F0">
                    <a:alpha val="97000"/>
                  </a:srgbClr>
                </a:solidFill>
              </a:ln>
              <a:effectLst/>
            </c:spPr>
          </c:marker>
          <c:trendline>
            <c:spPr>
              <a:ln w="19050" cap="rnd">
                <a:solidFill>
                  <a:schemeClr val="accent1"/>
                </a:solidFill>
                <a:prstDash val="sysDot"/>
              </a:ln>
              <a:effectLst/>
            </c:spPr>
            <c:trendlineType val="poly"/>
            <c:order val="5"/>
            <c:dispRSqr val="0"/>
            <c:dispEq val="1"/>
            <c:trendlineLbl>
              <c:layout>
                <c:manualLayout>
                  <c:x val="0.10483244488006792"/>
                  <c:y val="0.16121191372817528"/>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trendlineLbl>
          </c:trendline>
          <c:xVal>
            <c:numRef>
              <c:f>flexion1!$D$2:$D$377</c:f>
              <c:numCache>
                <c:formatCode>General</c:formatCode>
                <c:ptCount val="376"/>
                <c:pt idx="0">
                  <c:v>0</c:v>
                </c:pt>
                <c:pt idx="1">
                  <c:v>2.1000000000000001E-2</c:v>
                </c:pt>
                <c:pt idx="2">
                  <c:v>9.5000000000000001E-2</c:v>
                </c:pt>
                <c:pt idx="3">
                  <c:v>0.16900000000000001</c:v>
                </c:pt>
                <c:pt idx="4">
                  <c:v>0.251</c:v>
                </c:pt>
                <c:pt idx="5">
                  <c:v>0.33</c:v>
                </c:pt>
                <c:pt idx="6">
                  <c:v>0.40899999999999997</c:v>
                </c:pt>
                <c:pt idx="7">
                  <c:v>0.48799999999999999</c:v>
                </c:pt>
                <c:pt idx="8">
                  <c:v>0.56899999999999995</c:v>
                </c:pt>
                <c:pt idx="9">
                  <c:v>0.64700000000000002</c:v>
                </c:pt>
                <c:pt idx="10">
                  <c:v>0.72499999999999998</c:v>
                </c:pt>
                <c:pt idx="11">
                  <c:v>0.79300000000000004</c:v>
                </c:pt>
                <c:pt idx="12">
                  <c:v>0.871</c:v>
                </c:pt>
                <c:pt idx="13">
                  <c:v>0.94699999999999995</c:v>
                </c:pt>
                <c:pt idx="14">
                  <c:v>1.0189999999999999</c:v>
                </c:pt>
                <c:pt idx="15">
                  <c:v>1.0880000000000001</c:v>
                </c:pt>
                <c:pt idx="16">
                  <c:v>1.1559999999999999</c:v>
                </c:pt>
                <c:pt idx="17">
                  <c:v>1.222</c:v>
                </c:pt>
                <c:pt idx="18">
                  <c:v>1.2929999999999999</c:v>
                </c:pt>
                <c:pt idx="19">
                  <c:v>1.353</c:v>
                </c:pt>
                <c:pt idx="20">
                  <c:v>1.41</c:v>
                </c:pt>
                <c:pt idx="21">
                  <c:v>1.468</c:v>
                </c:pt>
                <c:pt idx="22">
                  <c:v>1.5229999999999999</c:v>
                </c:pt>
                <c:pt idx="23">
                  <c:v>1.58</c:v>
                </c:pt>
                <c:pt idx="24">
                  <c:v>1.637</c:v>
                </c:pt>
                <c:pt idx="25">
                  <c:v>1.6910000000000001</c:v>
                </c:pt>
                <c:pt idx="26">
                  <c:v>1.748</c:v>
                </c:pt>
                <c:pt idx="27">
                  <c:v>1.8009999999999999</c:v>
                </c:pt>
                <c:pt idx="28">
                  <c:v>1.859</c:v>
                </c:pt>
                <c:pt idx="29">
                  <c:v>1.91</c:v>
                </c:pt>
                <c:pt idx="30">
                  <c:v>1.966</c:v>
                </c:pt>
                <c:pt idx="31">
                  <c:v>2.0259999999999998</c:v>
                </c:pt>
                <c:pt idx="32">
                  <c:v>2.0819999999999999</c:v>
                </c:pt>
                <c:pt idx="33">
                  <c:v>2.1360000000000001</c:v>
                </c:pt>
                <c:pt idx="34">
                  <c:v>2.1930000000000001</c:v>
                </c:pt>
                <c:pt idx="35">
                  <c:v>2.246</c:v>
                </c:pt>
                <c:pt idx="36">
                  <c:v>2.3039999999999998</c:v>
                </c:pt>
                <c:pt idx="37">
                  <c:v>2.3559999999999999</c:v>
                </c:pt>
                <c:pt idx="38">
                  <c:v>2.4119999999999999</c:v>
                </c:pt>
                <c:pt idx="39">
                  <c:v>2.4649999999999999</c:v>
                </c:pt>
                <c:pt idx="40">
                  <c:v>2.5209999999999999</c:v>
                </c:pt>
                <c:pt idx="41">
                  <c:v>2.5760000000000001</c:v>
                </c:pt>
                <c:pt idx="42">
                  <c:v>2.6309999999999998</c:v>
                </c:pt>
                <c:pt idx="43">
                  <c:v>2.6819999999999999</c:v>
                </c:pt>
                <c:pt idx="44">
                  <c:v>2.7450000000000001</c:v>
                </c:pt>
                <c:pt idx="45">
                  <c:v>2.7970000000000002</c:v>
                </c:pt>
                <c:pt idx="46">
                  <c:v>2.851</c:v>
                </c:pt>
                <c:pt idx="47">
                  <c:v>2.9049999999999998</c:v>
                </c:pt>
                <c:pt idx="48">
                  <c:v>2.9569999999999999</c:v>
                </c:pt>
                <c:pt idx="49">
                  <c:v>3.0089999999999999</c:v>
                </c:pt>
                <c:pt idx="50">
                  <c:v>3.0630000000000002</c:v>
                </c:pt>
                <c:pt idx="51">
                  <c:v>3.12</c:v>
                </c:pt>
                <c:pt idx="52">
                  <c:v>3.1739999999999999</c:v>
                </c:pt>
                <c:pt idx="53">
                  <c:v>3.2280000000000002</c:v>
                </c:pt>
                <c:pt idx="54">
                  <c:v>3.2810000000000001</c:v>
                </c:pt>
                <c:pt idx="55">
                  <c:v>3.3340000000000001</c:v>
                </c:pt>
                <c:pt idx="56">
                  <c:v>3.3860000000000001</c:v>
                </c:pt>
                <c:pt idx="57">
                  <c:v>3.4390000000000001</c:v>
                </c:pt>
                <c:pt idx="58">
                  <c:v>3.4990000000000001</c:v>
                </c:pt>
                <c:pt idx="59">
                  <c:v>3.5510000000000002</c:v>
                </c:pt>
                <c:pt idx="60">
                  <c:v>3.6030000000000002</c:v>
                </c:pt>
                <c:pt idx="61">
                  <c:v>3.6539999999999999</c:v>
                </c:pt>
                <c:pt idx="62">
                  <c:v>3.7069999999999999</c:v>
                </c:pt>
                <c:pt idx="63">
                  <c:v>3.7589999999999999</c:v>
                </c:pt>
                <c:pt idx="64">
                  <c:v>3.8130000000000002</c:v>
                </c:pt>
                <c:pt idx="65">
                  <c:v>3.8639999999999999</c:v>
                </c:pt>
                <c:pt idx="66">
                  <c:v>3.9140000000000001</c:v>
                </c:pt>
                <c:pt idx="67">
                  <c:v>3.9660000000000002</c:v>
                </c:pt>
                <c:pt idx="68">
                  <c:v>4.016</c:v>
                </c:pt>
                <c:pt idx="69">
                  <c:v>4.069</c:v>
                </c:pt>
                <c:pt idx="70">
                  <c:v>4.1260000000000003</c:v>
                </c:pt>
                <c:pt idx="71">
                  <c:v>4.1900000000000004</c:v>
                </c:pt>
                <c:pt idx="72">
                  <c:v>4.2510000000000003</c:v>
                </c:pt>
                <c:pt idx="73">
                  <c:v>4.32</c:v>
                </c:pt>
                <c:pt idx="74">
                  <c:v>4.3810000000000002</c:v>
                </c:pt>
                <c:pt idx="75">
                  <c:v>4.4379999999999997</c:v>
                </c:pt>
                <c:pt idx="76">
                  <c:v>4.5019999999999998</c:v>
                </c:pt>
                <c:pt idx="77">
                  <c:v>4.5599999999999996</c:v>
                </c:pt>
                <c:pt idx="78">
                  <c:v>4.6189999999999998</c:v>
                </c:pt>
                <c:pt idx="79">
                  <c:v>4.68</c:v>
                </c:pt>
                <c:pt idx="80">
                  <c:v>4.74</c:v>
                </c:pt>
                <c:pt idx="81">
                  <c:v>4.8029999999999999</c:v>
                </c:pt>
                <c:pt idx="82">
                  <c:v>4.8639999999999999</c:v>
                </c:pt>
                <c:pt idx="83">
                  <c:v>4.9219999999999997</c:v>
                </c:pt>
                <c:pt idx="84">
                  <c:v>4.984</c:v>
                </c:pt>
                <c:pt idx="85">
                  <c:v>5.0469999999999997</c:v>
                </c:pt>
                <c:pt idx="86">
                  <c:v>5.12</c:v>
                </c:pt>
                <c:pt idx="87">
                  <c:v>5.1779999999999999</c:v>
                </c:pt>
                <c:pt idx="88">
                  <c:v>5.2380000000000004</c:v>
                </c:pt>
                <c:pt idx="89">
                  <c:v>5.2960000000000003</c:v>
                </c:pt>
                <c:pt idx="90">
                  <c:v>5.3570000000000002</c:v>
                </c:pt>
                <c:pt idx="91">
                  <c:v>5.4160000000000004</c:v>
                </c:pt>
                <c:pt idx="92">
                  <c:v>5.4779999999999998</c:v>
                </c:pt>
                <c:pt idx="93">
                  <c:v>5.5380000000000003</c:v>
                </c:pt>
                <c:pt idx="94">
                  <c:v>5.5979999999999999</c:v>
                </c:pt>
                <c:pt idx="95">
                  <c:v>5.66</c:v>
                </c:pt>
                <c:pt idx="96">
                  <c:v>5.7210000000000001</c:v>
                </c:pt>
                <c:pt idx="97">
                  <c:v>5.7839999999999998</c:v>
                </c:pt>
                <c:pt idx="98">
                  <c:v>5.8410000000000002</c:v>
                </c:pt>
                <c:pt idx="99">
                  <c:v>5.91</c:v>
                </c:pt>
                <c:pt idx="100">
                  <c:v>5.97</c:v>
                </c:pt>
                <c:pt idx="101">
                  <c:v>6.0259999999999998</c:v>
                </c:pt>
                <c:pt idx="102">
                  <c:v>6.0869999999999997</c:v>
                </c:pt>
                <c:pt idx="103">
                  <c:v>6.1420000000000003</c:v>
                </c:pt>
                <c:pt idx="104">
                  <c:v>6.2060000000000004</c:v>
                </c:pt>
                <c:pt idx="105">
                  <c:v>6.2619999999999996</c:v>
                </c:pt>
                <c:pt idx="106">
                  <c:v>6.3220000000000001</c:v>
                </c:pt>
                <c:pt idx="107">
                  <c:v>6.383</c:v>
                </c:pt>
                <c:pt idx="108">
                  <c:v>6.44</c:v>
                </c:pt>
                <c:pt idx="109">
                  <c:v>6.4969999999999999</c:v>
                </c:pt>
                <c:pt idx="110">
                  <c:v>6.5540000000000003</c:v>
                </c:pt>
                <c:pt idx="111">
                  <c:v>6.6130000000000004</c:v>
                </c:pt>
                <c:pt idx="112">
                  <c:v>6.673</c:v>
                </c:pt>
                <c:pt idx="113">
                  <c:v>6.74</c:v>
                </c:pt>
                <c:pt idx="114">
                  <c:v>6.7969999999999997</c:v>
                </c:pt>
                <c:pt idx="115">
                  <c:v>6.8550000000000004</c:v>
                </c:pt>
                <c:pt idx="116">
                  <c:v>6.91</c:v>
                </c:pt>
                <c:pt idx="117">
                  <c:v>6.9710000000000001</c:v>
                </c:pt>
                <c:pt idx="118">
                  <c:v>7.0259999999999998</c:v>
                </c:pt>
                <c:pt idx="119">
                  <c:v>7.0810000000000004</c:v>
                </c:pt>
                <c:pt idx="120">
                  <c:v>7.14</c:v>
                </c:pt>
                <c:pt idx="121">
                  <c:v>7.194</c:v>
                </c:pt>
                <c:pt idx="122">
                  <c:v>7.2530000000000001</c:v>
                </c:pt>
                <c:pt idx="123">
                  <c:v>7.3140000000000001</c:v>
                </c:pt>
                <c:pt idx="124">
                  <c:v>7.367</c:v>
                </c:pt>
                <c:pt idx="125">
                  <c:v>7.4260000000000002</c:v>
                </c:pt>
                <c:pt idx="126">
                  <c:v>7.4889999999999999</c:v>
                </c:pt>
                <c:pt idx="127">
                  <c:v>7.569</c:v>
                </c:pt>
                <c:pt idx="128">
                  <c:v>7.6440000000000001</c:v>
                </c:pt>
                <c:pt idx="129">
                  <c:v>7.7190000000000003</c:v>
                </c:pt>
                <c:pt idx="130">
                  <c:v>7.7939999999999996</c:v>
                </c:pt>
                <c:pt idx="131">
                  <c:v>7.8689999999999998</c:v>
                </c:pt>
                <c:pt idx="132">
                  <c:v>7.9459999999999997</c:v>
                </c:pt>
                <c:pt idx="133">
                  <c:v>8.032</c:v>
                </c:pt>
                <c:pt idx="134">
                  <c:v>8.1069999999999993</c:v>
                </c:pt>
                <c:pt idx="135">
                  <c:v>8.1869999999999994</c:v>
                </c:pt>
                <c:pt idx="136">
                  <c:v>8.2620000000000005</c:v>
                </c:pt>
                <c:pt idx="137">
                  <c:v>8.3379999999999992</c:v>
                </c:pt>
                <c:pt idx="138">
                  <c:v>8.4149999999999991</c:v>
                </c:pt>
                <c:pt idx="139">
                  <c:v>8.4870000000000001</c:v>
                </c:pt>
                <c:pt idx="140">
                  <c:v>8.5619999999999994</c:v>
                </c:pt>
                <c:pt idx="141">
                  <c:v>8.6379999999999999</c:v>
                </c:pt>
                <c:pt idx="142">
                  <c:v>8.7100000000000009</c:v>
                </c:pt>
                <c:pt idx="143">
                  <c:v>8.7859999999999996</c:v>
                </c:pt>
                <c:pt idx="144">
                  <c:v>8.8740000000000006</c:v>
                </c:pt>
                <c:pt idx="145">
                  <c:v>8.9459999999999997</c:v>
                </c:pt>
                <c:pt idx="146">
                  <c:v>9.0190000000000001</c:v>
                </c:pt>
                <c:pt idx="147">
                  <c:v>9.0950000000000006</c:v>
                </c:pt>
                <c:pt idx="148">
                  <c:v>9.1679999999999993</c:v>
                </c:pt>
                <c:pt idx="149">
                  <c:v>9.2420000000000009</c:v>
                </c:pt>
                <c:pt idx="150">
                  <c:v>9.3149999999999995</c:v>
                </c:pt>
                <c:pt idx="151">
                  <c:v>9.3859999999999992</c:v>
                </c:pt>
                <c:pt idx="152">
                  <c:v>9.4589999999999996</c:v>
                </c:pt>
                <c:pt idx="153">
                  <c:v>9.532</c:v>
                </c:pt>
                <c:pt idx="154">
                  <c:v>9.6029999999999998</c:v>
                </c:pt>
                <c:pt idx="155">
                  <c:v>9.6750000000000007</c:v>
                </c:pt>
                <c:pt idx="156">
                  <c:v>9.7490000000000006</c:v>
                </c:pt>
                <c:pt idx="157">
                  <c:v>9.8360000000000003</c:v>
                </c:pt>
                <c:pt idx="158">
                  <c:v>9.9079999999999995</c:v>
                </c:pt>
                <c:pt idx="159">
                  <c:v>9.9809999999999999</c:v>
                </c:pt>
                <c:pt idx="160">
                  <c:v>10.055</c:v>
                </c:pt>
                <c:pt idx="161">
                  <c:v>10.131</c:v>
                </c:pt>
                <c:pt idx="162">
                  <c:v>10.202999999999999</c:v>
                </c:pt>
                <c:pt idx="163">
                  <c:v>10.273999999999999</c:v>
                </c:pt>
                <c:pt idx="164">
                  <c:v>10.343999999999999</c:v>
                </c:pt>
                <c:pt idx="165">
                  <c:v>10.416</c:v>
                </c:pt>
                <c:pt idx="166">
                  <c:v>10.532999999999999</c:v>
                </c:pt>
                <c:pt idx="167">
                  <c:v>10.67</c:v>
                </c:pt>
                <c:pt idx="168">
                  <c:v>10.805999999999999</c:v>
                </c:pt>
                <c:pt idx="169">
                  <c:v>10.942</c:v>
                </c:pt>
                <c:pt idx="170">
                  <c:v>11.098000000000001</c:v>
                </c:pt>
                <c:pt idx="171">
                  <c:v>11.233000000000001</c:v>
                </c:pt>
                <c:pt idx="172">
                  <c:v>11.367000000000001</c:v>
                </c:pt>
                <c:pt idx="173">
                  <c:v>11.497999999999999</c:v>
                </c:pt>
                <c:pt idx="174">
                  <c:v>11.632</c:v>
                </c:pt>
                <c:pt idx="175">
                  <c:v>11.762</c:v>
                </c:pt>
                <c:pt idx="176">
                  <c:v>11.891999999999999</c:v>
                </c:pt>
                <c:pt idx="177">
                  <c:v>12.021000000000001</c:v>
                </c:pt>
                <c:pt idx="178">
                  <c:v>12.15</c:v>
                </c:pt>
                <c:pt idx="179">
                  <c:v>12.282</c:v>
                </c:pt>
                <c:pt idx="180">
                  <c:v>12.416</c:v>
                </c:pt>
                <c:pt idx="181">
                  <c:v>12.55</c:v>
                </c:pt>
                <c:pt idx="182">
                  <c:v>12.704000000000001</c:v>
                </c:pt>
                <c:pt idx="183">
                  <c:v>12.834</c:v>
                </c:pt>
                <c:pt idx="184">
                  <c:v>12.965</c:v>
                </c:pt>
                <c:pt idx="185">
                  <c:v>13.097</c:v>
                </c:pt>
                <c:pt idx="186">
                  <c:v>13.231</c:v>
                </c:pt>
                <c:pt idx="187">
                  <c:v>13.364000000000001</c:v>
                </c:pt>
                <c:pt idx="188">
                  <c:v>13.496</c:v>
                </c:pt>
                <c:pt idx="189">
                  <c:v>13.628</c:v>
                </c:pt>
                <c:pt idx="190">
                  <c:v>13.759</c:v>
                </c:pt>
                <c:pt idx="191">
                  <c:v>13.891999999999999</c:v>
                </c:pt>
                <c:pt idx="192">
                  <c:v>14.021000000000001</c:v>
                </c:pt>
                <c:pt idx="193">
                  <c:v>14.173999999999999</c:v>
                </c:pt>
                <c:pt idx="194">
                  <c:v>14.305</c:v>
                </c:pt>
                <c:pt idx="195">
                  <c:v>14.430999999999999</c:v>
                </c:pt>
                <c:pt idx="196">
                  <c:v>14.564</c:v>
                </c:pt>
                <c:pt idx="197">
                  <c:v>14.75</c:v>
                </c:pt>
                <c:pt idx="198">
                  <c:v>14.933999999999999</c:v>
                </c:pt>
                <c:pt idx="199">
                  <c:v>15.121</c:v>
                </c:pt>
                <c:pt idx="200">
                  <c:v>15.304</c:v>
                </c:pt>
                <c:pt idx="201">
                  <c:v>15.488</c:v>
                </c:pt>
                <c:pt idx="202">
                  <c:v>15.676</c:v>
                </c:pt>
                <c:pt idx="203">
                  <c:v>15.868</c:v>
                </c:pt>
                <c:pt idx="204">
                  <c:v>16.053000000000001</c:v>
                </c:pt>
                <c:pt idx="205">
                  <c:v>16.271999999999998</c:v>
                </c:pt>
                <c:pt idx="206">
                  <c:v>16.459</c:v>
                </c:pt>
                <c:pt idx="207">
                  <c:v>16.641999999999999</c:v>
                </c:pt>
                <c:pt idx="208">
                  <c:v>16.826000000000001</c:v>
                </c:pt>
                <c:pt idx="209">
                  <c:v>17.007999999999999</c:v>
                </c:pt>
                <c:pt idx="210">
                  <c:v>17.187999999999999</c:v>
                </c:pt>
                <c:pt idx="211">
                  <c:v>17.373000000000001</c:v>
                </c:pt>
                <c:pt idx="212">
                  <c:v>17.559999999999999</c:v>
                </c:pt>
                <c:pt idx="213">
                  <c:v>17.744</c:v>
                </c:pt>
                <c:pt idx="214">
                  <c:v>17.928000000000001</c:v>
                </c:pt>
                <c:pt idx="215">
                  <c:v>18.113</c:v>
                </c:pt>
                <c:pt idx="216">
                  <c:v>18.337</c:v>
                </c:pt>
                <c:pt idx="217">
                  <c:v>18.526</c:v>
                </c:pt>
                <c:pt idx="218">
                  <c:v>18.710999999999999</c:v>
                </c:pt>
                <c:pt idx="219">
                  <c:v>18.899999999999999</c:v>
                </c:pt>
                <c:pt idx="220">
                  <c:v>19.082999999999998</c:v>
                </c:pt>
                <c:pt idx="221">
                  <c:v>19.266999999999999</c:v>
                </c:pt>
                <c:pt idx="222">
                  <c:v>19.449000000000002</c:v>
                </c:pt>
                <c:pt idx="223">
                  <c:v>19.628</c:v>
                </c:pt>
                <c:pt idx="224">
                  <c:v>19.811</c:v>
                </c:pt>
                <c:pt idx="225">
                  <c:v>19.995000000000001</c:v>
                </c:pt>
                <c:pt idx="226">
                  <c:v>20.183</c:v>
                </c:pt>
                <c:pt idx="227">
                  <c:v>20.393000000000001</c:v>
                </c:pt>
                <c:pt idx="228">
                  <c:v>20.579000000000001</c:v>
                </c:pt>
                <c:pt idx="229">
                  <c:v>20.768999999999998</c:v>
                </c:pt>
                <c:pt idx="230">
                  <c:v>20.96</c:v>
                </c:pt>
                <c:pt idx="231">
                  <c:v>21.149000000000001</c:v>
                </c:pt>
                <c:pt idx="232">
                  <c:v>21.337</c:v>
                </c:pt>
                <c:pt idx="233">
                  <c:v>21.521999999999998</c:v>
                </c:pt>
                <c:pt idx="234">
                  <c:v>21.71</c:v>
                </c:pt>
                <c:pt idx="235">
                  <c:v>21.896999999999998</c:v>
                </c:pt>
                <c:pt idx="236">
                  <c:v>22.077999999999999</c:v>
                </c:pt>
                <c:pt idx="237">
                  <c:v>22.260999999999999</c:v>
                </c:pt>
                <c:pt idx="238">
                  <c:v>22.448</c:v>
                </c:pt>
                <c:pt idx="239">
                  <c:v>22.666</c:v>
                </c:pt>
                <c:pt idx="240">
                  <c:v>22.852</c:v>
                </c:pt>
                <c:pt idx="241">
                  <c:v>23.038</c:v>
                </c:pt>
                <c:pt idx="242">
                  <c:v>23.225999999999999</c:v>
                </c:pt>
                <c:pt idx="243">
                  <c:v>23.419</c:v>
                </c:pt>
                <c:pt idx="244">
                  <c:v>23.608000000000001</c:v>
                </c:pt>
                <c:pt idx="245">
                  <c:v>23.797000000000001</c:v>
                </c:pt>
                <c:pt idx="246">
                  <c:v>23.986000000000001</c:v>
                </c:pt>
                <c:pt idx="247">
                  <c:v>24.172000000000001</c:v>
                </c:pt>
                <c:pt idx="248">
                  <c:v>24.358000000000001</c:v>
                </c:pt>
                <c:pt idx="249">
                  <c:v>24.541</c:v>
                </c:pt>
                <c:pt idx="250">
                  <c:v>24.722999999999999</c:v>
                </c:pt>
                <c:pt idx="251">
                  <c:v>24.937999999999999</c:v>
                </c:pt>
                <c:pt idx="252">
                  <c:v>25.126000000000001</c:v>
                </c:pt>
                <c:pt idx="253">
                  <c:v>25.312999999999999</c:v>
                </c:pt>
                <c:pt idx="254">
                  <c:v>25.495999999999999</c:v>
                </c:pt>
                <c:pt idx="255">
                  <c:v>25.683</c:v>
                </c:pt>
                <c:pt idx="256">
                  <c:v>25.876000000000001</c:v>
                </c:pt>
                <c:pt idx="257">
                  <c:v>26.065999999999999</c:v>
                </c:pt>
                <c:pt idx="258">
                  <c:v>26.254999999999999</c:v>
                </c:pt>
                <c:pt idx="259">
                  <c:v>26.443999999999999</c:v>
                </c:pt>
                <c:pt idx="260">
                  <c:v>26.628</c:v>
                </c:pt>
                <c:pt idx="261">
                  <c:v>26.815999999999999</c:v>
                </c:pt>
                <c:pt idx="262">
                  <c:v>27.029</c:v>
                </c:pt>
                <c:pt idx="263">
                  <c:v>27.210999999999999</c:v>
                </c:pt>
                <c:pt idx="264">
                  <c:v>27.396999999999998</c:v>
                </c:pt>
                <c:pt idx="265">
                  <c:v>27.584</c:v>
                </c:pt>
                <c:pt idx="266">
                  <c:v>27.77</c:v>
                </c:pt>
                <c:pt idx="267">
                  <c:v>27.954999999999998</c:v>
                </c:pt>
                <c:pt idx="268">
                  <c:v>28.14</c:v>
                </c:pt>
                <c:pt idx="269">
                  <c:v>28.335000000000001</c:v>
                </c:pt>
                <c:pt idx="270">
                  <c:v>28.527000000000001</c:v>
                </c:pt>
                <c:pt idx="271">
                  <c:v>28.748000000000001</c:v>
                </c:pt>
                <c:pt idx="272">
                  <c:v>28.936</c:v>
                </c:pt>
                <c:pt idx="273">
                  <c:v>29.123999999999999</c:v>
                </c:pt>
                <c:pt idx="274">
                  <c:v>29.311</c:v>
                </c:pt>
                <c:pt idx="275">
                  <c:v>29.494</c:v>
                </c:pt>
                <c:pt idx="276">
                  <c:v>29.68</c:v>
                </c:pt>
                <c:pt idx="277">
                  <c:v>29.864999999999998</c:v>
                </c:pt>
                <c:pt idx="278">
                  <c:v>30.053000000000001</c:v>
                </c:pt>
                <c:pt idx="279">
                  <c:v>30.241</c:v>
                </c:pt>
                <c:pt idx="280">
                  <c:v>30.427</c:v>
                </c:pt>
                <c:pt idx="281">
                  <c:v>30.614999999999998</c:v>
                </c:pt>
                <c:pt idx="282">
                  <c:v>30.837</c:v>
                </c:pt>
                <c:pt idx="283">
                  <c:v>31.03</c:v>
                </c:pt>
                <c:pt idx="284">
                  <c:v>31.222000000000001</c:v>
                </c:pt>
                <c:pt idx="285">
                  <c:v>31.411999999999999</c:v>
                </c:pt>
                <c:pt idx="286">
                  <c:v>31.602</c:v>
                </c:pt>
                <c:pt idx="287">
                  <c:v>31.791</c:v>
                </c:pt>
                <c:pt idx="288">
                  <c:v>31.978999999999999</c:v>
                </c:pt>
                <c:pt idx="289">
                  <c:v>32.161000000000001</c:v>
                </c:pt>
                <c:pt idx="290">
                  <c:v>32.350999999999999</c:v>
                </c:pt>
                <c:pt idx="291">
                  <c:v>32.543999999999997</c:v>
                </c:pt>
                <c:pt idx="292">
                  <c:v>32.734999999999999</c:v>
                </c:pt>
                <c:pt idx="293">
                  <c:v>32.926000000000002</c:v>
                </c:pt>
                <c:pt idx="294">
                  <c:v>33.148000000000003</c:v>
                </c:pt>
                <c:pt idx="295">
                  <c:v>33.344000000000001</c:v>
                </c:pt>
                <c:pt idx="296">
                  <c:v>33.542000000000002</c:v>
                </c:pt>
                <c:pt idx="297">
                  <c:v>33.735999999999997</c:v>
                </c:pt>
                <c:pt idx="298">
                  <c:v>33.929000000000002</c:v>
                </c:pt>
                <c:pt idx="299">
                  <c:v>34.121000000000002</c:v>
                </c:pt>
                <c:pt idx="300">
                  <c:v>34.313000000000002</c:v>
                </c:pt>
                <c:pt idx="301">
                  <c:v>34.500999999999998</c:v>
                </c:pt>
                <c:pt idx="302">
                  <c:v>34.689</c:v>
                </c:pt>
                <c:pt idx="303">
                  <c:v>34.881</c:v>
                </c:pt>
                <c:pt idx="304">
                  <c:v>35.072000000000003</c:v>
                </c:pt>
                <c:pt idx="305">
                  <c:v>35.267000000000003</c:v>
                </c:pt>
                <c:pt idx="306">
                  <c:v>35.491</c:v>
                </c:pt>
                <c:pt idx="307">
                  <c:v>35.683</c:v>
                </c:pt>
                <c:pt idx="308">
                  <c:v>35.881</c:v>
                </c:pt>
                <c:pt idx="309">
                  <c:v>36.079000000000001</c:v>
                </c:pt>
                <c:pt idx="310">
                  <c:v>36.276000000000003</c:v>
                </c:pt>
                <c:pt idx="311">
                  <c:v>36.472999999999999</c:v>
                </c:pt>
                <c:pt idx="312">
                  <c:v>36.667000000000002</c:v>
                </c:pt>
                <c:pt idx="313">
                  <c:v>36.859000000000002</c:v>
                </c:pt>
                <c:pt idx="314">
                  <c:v>37.049999999999997</c:v>
                </c:pt>
                <c:pt idx="315">
                  <c:v>37.238</c:v>
                </c:pt>
                <c:pt idx="316">
                  <c:v>37.463999999999999</c:v>
                </c:pt>
                <c:pt idx="317">
                  <c:v>37.659999999999997</c:v>
                </c:pt>
                <c:pt idx="318">
                  <c:v>37.856000000000002</c:v>
                </c:pt>
                <c:pt idx="319">
                  <c:v>38.048999999999999</c:v>
                </c:pt>
                <c:pt idx="320">
                  <c:v>38.244999999999997</c:v>
                </c:pt>
                <c:pt idx="321">
                  <c:v>38.444000000000003</c:v>
                </c:pt>
                <c:pt idx="322">
                  <c:v>38.646000000000001</c:v>
                </c:pt>
                <c:pt idx="323">
                  <c:v>38.844000000000001</c:v>
                </c:pt>
                <c:pt idx="324">
                  <c:v>39.04</c:v>
                </c:pt>
                <c:pt idx="325">
                  <c:v>39.232999999999997</c:v>
                </c:pt>
                <c:pt idx="326">
                  <c:v>39.429000000000002</c:v>
                </c:pt>
                <c:pt idx="327">
                  <c:v>39.619999999999997</c:v>
                </c:pt>
                <c:pt idx="328">
                  <c:v>39.845999999999997</c:v>
                </c:pt>
                <c:pt idx="329">
                  <c:v>40.04</c:v>
                </c:pt>
                <c:pt idx="330">
                  <c:v>40.238</c:v>
                </c:pt>
                <c:pt idx="331">
                  <c:v>40.433999999999997</c:v>
                </c:pt>
                <c:pt idx="332">
                  <c:v>40.628999999999998</c:v>
                </c:pt>
                <c:pt idx="333">
                  <c:v>40.831000000000003</c:v>
                </c:pt>
                <c:pt idx="334">
                  <c:v>41.036999999999999</c:v>
                </c:pt>
                <c:pt idx="335">
                  <c:v>41.238</c:v>
                </c:pt>
                <c:pt idx="336">
                  <c:v>41.436</c:v>
                </c:pt>
                <c:pt idx="337">
                  <c:v>41.637999999999998</c:v>
                </c:pt>
                <c:pt idx="338">
                  <c:v>41.865000000000002</c:v>
                </c:pt>
                <c:pt idx="339">
                  <c:v>42.063000000000002</c:v>
                </c:pt>
                <c:pt idx="340">
                  <c:v>42.256999999999998</c:v>
                </c:pt>
                <c:pt idx="341">
                  <c:v>42.454999999999998</c:v>
                </c:pt>
                <c:pt idx="342">
                  <c:v>42.652999999999999</c:v>
                </c:pt>
                <c:pt idx="343">
                  <c:v>42.853999999999999</c:v>
                </c:pt>
                <c:pt idx="344">
                  <c:v>43.05</c:v>
                </c:pt>
                <c:pt idx="345">
                  <c:v>43.252000000000002</c:v>
                </c:pt>
                <c:pt idx="346">
                  <c:v>43.46</c:v>
                </c:pt>
                <c:pt idx="347">
                  <c:v>43.665999999999997</c:v>
                </c:pt>
                <c:pt idx="348">
                  <c:v>43.866</c:v>
                </c:pt>
                <c:pt idx="349">
                  <c:v>44.070999999999998</c:v>
                </c:pt>
                <c:pt idx="350">
                  <c:v>44.3</c:v>
                </c:pt>
                <c:pt idx="351">
                  <c:v>44.499000000000002</c:v>
                </c:pt>
                <c:pt idx="352">
                  <c:v>44.697000000000003</c:v>
                </c:pt>
                <c:pt idx="353">
                  <c:v>44.892000000000003</c:v>
                </c:pt>
                <c:pt idx="354">
                  <c:v>45.093000000000004</c:v>
                </c:pt>
                <c:pt idx="355">
                  <c:v>45.295999999999999</c:v>
                </c:pt>
                <c:pt idx="356">
                  <c:v>45.497</c:v>
                </c:pt>
                <c:pt idx="357">
                  <c:v>45.695999999999998</c:v>
                </c:pt>
                <c:pt idx="358">
                  <c:v>45.902999999999999</c:v>
                </c:pt>
                <c:pt idx="359">
                  <c:v>46.112000000000002</c:v>
                </c:pt>
                <c:pt idx="360">
                  <c:v>46.350999999999999</c:v>
                </c:pt>
                <c:pt idx="361">
                  <c:v>46.555999999999997</c:v>
                </c:pt>
                <c:pt idx="362">
                  <c:v>46.759</c:v>
                </c:pt>
                <c:pt idx="363">
                  <c:v>46.957000000000001</c:v>
                </c:pt>
                <c:pt idx="364">
                  <c:v>47.155000000000001</c:v>
                </c:pt>
                <c:pt idx="365">
                  <c:v>47.356999999999999</c:v>
                </c:pt>
                <c:pt idx="366">
                  <c:v>47.377000000000002</c:v>
                </c:pt>
                <c:pt idx="367">
                  <c:v>47.377000000000002</c:v>
                </c:pt>
                <c:pt idx="368">
                  <c:v>47.377000000000002</c:v>
                </c:pt>
                <c:pt idx="369">
                  <c:v>47.377000000000002</c:v>
                </c:pt>
                <c:pt idx="370">
                  <c:v>47.377000000000002</c:v>
                </c:pt>
                <c:pt idx="371">
                  <c:v>47.377000000000002</c:v>
                </c:pt>
                <c:pt idx="372">
                  <c:v>47.377000000000002</c:v>
                </c:pt>
                <c:pt idx="373">
                  <c:v>47.377000000000002</c:v>
                </c:pt>
                <c:pt idx="374">
                  <c:v>47.377000000000002</c:v>
                </c:pt>
                <c:pt idx="375">
                  <c:v>47.377000000000002</c:v>
                </c:pt>
              </c:numCache>
            </c:numRef>
          </c:xVal>
          <c:yVal>
            <c:numRef>
              <c:f>flexion1!$E$2:$E$377</c:f>
              <c:numCache>
                <c:formatCode>General</c:formatCode>
                <c:ptCount val="376"/>
                <c:pt idx="0">
                  <c:v>0.16600000000000001</c:v>
                </c:pt>
                <c:pt idx="1">
                  <c:v>0.16600000000000001</c:v>
                </c:pt>
                <c:pt idx="2">
                  <c:v>0.33300000000000002</c:v>
                </c:pt>
                <c:pt idx="3">
                  <c:v>0.16600000000000001</c:v>
                </c:pt>
                <c:pt idx="4">
                  <c:v>0.499</c:v>
                </c:pt>
                <c:pt idx="5">
                  <c:v>2.9929999999999999</c:v>
                </c:pt>
                <c:pt idx="6">
                  <c:v>9.6449999999999996</c:v>
                </c:pt>
                <c:pt idx="7">
                  <c:v>14.632999999999999</c:v>
                </c:pt>
                <c:pt idx="8">
                  <c:v>30.431000000000001</c:v>
                </c:pt>
                <c:pt idx="9">
                  <c:v>47.725000000000001</c:v>
                </c:pt>
                <c:pt idx="10">
                  <c:v>73.665999999999997</c:v>
                </c:pt>
                <c:pt idx="11">
                  <c:v>87.468000000000004</c:v>
                </c:pt>
                <c:pt idx="12">
                  <c:v>143.30000000000001</c:v>
                </c:pt>
                <c:pt idx="13">
                  <c:v>195.9</c:v>
                </c:pt>
                <c:pt idx="14">
                  <c:v>248.8</c:v>
                </c:pt>
                <c:pt idx="15">
                  <c:v>368.3</c:v>
                </c:pt>
                <c:pt idx="16">
                  <c:v>451.5</c:v>
                </c:pt>
                <c:pt idx="17">
                  <c:v>534.29999999999995</c:v>
                </c:pt>
                <c:pt idx="18">
                  <c:v>609.5</c:v>
                </c:pt>
                <c:pt idx="19">
                  <c:v>683.5</c:v>
                </c:pt>
                <c:pt idx="20">
                  <c:v>775.7</c:v>
                </c:pt>
                <c:pt idx="21">
                  <c:v>815.5</c:v>
                </c:pt>
                <c:pt idx="22">
                  <c:v>846.4</c:v>
                </c:pt>
                <c:pt idx="23">
                  <c:v>866.7</c:v>
                </c:pt>
                <c:pt idx="24">
                  <c:v>860.4</c:v>
                </c:pt>
                <c:pt idx="25">
                  <c:v>861.7</c:v>
                </c:pt>
                <c:pt idx="26">
                  <c:v>863.9</c:v>
                </c:pt>
                <c:pt idx="27">
                  <c:v>866</c:v>
                </c:pt>
                <c:pt idx="28">
                  <c:v>871.7</c:v>
                </c:pt>
                <c:pt idx="29">
                  <c:v>876.5</c:v>
                </c:pt>
                <c:pt idx="30">
                  <c:v>882.5</c:v>
                </c:pt>
                <c:pt idx="31">
                  <c:v>887.3</c:v>
                </c:pt>
                <c:pt idx="32">
                  <c:v>898</c:v>
                </c:pt>
                <c:pt idx="33">
                  <c:v>903.5</c:v>
                </c:pt>
                <c:pt idx="34">
                  <c:v>910.3</c:v>
                </c:pt>
                <c:pt idx="35">
                  <c:v>915.1</c:v>
                </c:pt>
                <c:pt idx="36">
                  <c:v>924.7</c:v>
                </c:pt>
                <c:pt idx="37">
                  <c:v>929.1</c:v>
                </c:pt>
                <c:pt idx="38">
                  <c:v>936.7</c:v>
                </c:pt>
                <c:pt idx="39">
                  <c:v>941.7</c:v>
                </c:pt>
                <c:pt idx="40">
                  <c:v>949</c:v>
                </c:pt>
                <c:pt idx="41">
                  <c:v>954.3</c:v>
                </c:pt>
                <c:pt idx="42">
                  <c:v>963.1</c:v>
                </c:pt>
                <c:pt idx="43">
                  <c:v>967</c:v>
                </c:pt>
                <c:pt idx="44">
                  <c:v>968.3</c:v>
                </c:pt>
                <c:pt idx="45">
                  <c:v>975.1</c:v>
                </c:pt>
                <c:pt idx="46">
                  <c:v>981.6</c:v>
                </c:pt>
                <c:pt idx="47">
                  <c:v>988.1</c:v>
                </c:pt>
                <c:pt idx="48">
                  <c:v>992.4</c:v>
                </c:pt>
                <c:pt idx="49">
                  <c:v>997.6</c:v>
                </c:pt>
                <c:pt idx="50">
                  <c:v>1002</c:v>
                </c:pt>
                <c:pt idx="51">
                  <c:v>1005</c:v>
                </c:pt>
                <c:pt idx="52">
                  <c:v>1010</c:v>
                </c:pt>
                <c:pt idx="53">
                  <c:v>1015</c:v>
                </c:pt>
                <c:pt idx="54">
                  <c:v>1019</c:v>
                </c:pt>
                <c:pt idx="55">
                  <c:v>1024</c:v>
                </c:pt>
                <c:pt idx="56">
                  <c:v>1026</c:v>
                </c:pt>
                <c:pt idx="57">
                  <c:v>1032</c:v>
                </c:pt>
                <c:pt idx="58">
                  <c:v>1035</c:v>
                </c:pt>
                <c:pt idx="59">
                  <c:v>1041</c:v>
                </c:pt>
                <c:pt idx="60">
                  <c:v>1045</c:v>
                </c:pt>
                <c:pt idx="61">
                  <c:v>1048</c:v>
                </c:pt>
                <c:pt idx="62">
                  <c:v>1052</c:v>
                </c:pt>
                <c:pt idx="63">
                  <c:v>1057</c:v>
                </c:pt>
                <c:pt idx="64">
                  <c:v>1062</c:v>
                </c:pt>
                <c:pt idx="65">
                  <c:v>1065</c:v>
                </c:pt>
                <c:pt idx="66">
                  <c:v>1069</c:v>
                </c:pt>
                <c:pt idx="67">
                  <c:v>1072</c:v>
                </c:pt>
                <c:pt idx="68">
                  <c:v>1076</c:v>
                </c:pt>
                <c:pt idx="69">
                  <c:v>1081</c:v>
                </c:pt>
                <c:pt idx="70">
                  <c:v>1086</c:v>
                </c:pt>
                <c:pt idx="71">
                  <c:v>1092</c:v>
                </c:pt>
                <c:pt idx="72">
                  <c:v>1094</c:v>
                </c:pt>
                <c:pt idx="73">
                  <c:v>1097</c:v>
                </c:pt>
                <c:pt idx="74">
                  <c:v>1097</c:v>
                </c:pt>
                <c:pt idx="75">
                  <c:v>1103</c:v>
                </c:pt>
                <c:pt idx="76">
                  <c:v>1109</c:v>
                </c:pt>
                <c:pt idx="77">
                  <c:v>1112</c:v>
                </c:pt>
                <c:pt idx="78">
                  <c:v>1115</c:v>
                </c:pt>
                <c:pt idx="79">
                  <c:v>1119</c:v>
                </c:pt>
                <c:pt idx="80">
                  <c:v>1121</c:v>
                </c:pt>
                <c:pt idx="81">
                  <c:v>1126</c:v>
                </c:pt>
                <c:pt idx="82">
                  <c:v>1129</c:v>
                </c:pt>
                <c:pt idx="83">
                  <c:v>1131</c:v>
                </c:pt>
                <c:pt idx="84">
                  <c:v>1137</c:v>
                </c:pt>
                <c:pt idx="85">
                  <c:v>1140</c:v>
                </c:pt>
                <c:pt idx="86">
                  <c:v>1145</c:v>
                </c:pt>
                <c:pt idx="87">
                  <c:v>1147</c:v>
                </c:pt>
                <c:pt idx="88">
                  <c:v>1152</c:v>
                </c:pt>
                <c:pt idx="89">
                  <c:v>1153</c:v>
                </c:pt>
                <c:pt idx="90">
                  <c:v>1158</c:v>
                </c:pt>
                <c:pt idx="91">
                  <c:v>1160</c:v>
                </c:pt>
                <c:pt idx="92">
                  <c:v>1164</c:v>
                </c:pt>
                <c:pt idx="93">
                  <c:v>1166</c:v>
                </c:pt>
                <c:pt idx="94">
                  <c:v>1169</c:v>
                </c:pt>
                <c:pt idx="95">
                  <c:v>1173</c:v>
                </c:pt>
                <c:pt idx="96">
                  <c:v>1176</c:v>
                </c:pt>
                <c:pt idx="97">
                  <c:v>1180</c:v>
                </c:pt>
                <c:pt idx="98">
                  <c:v>1180</c:v>
                </c:pt>
                <c:pt idx="99">
                  <c:v>1184</c:v>
                </c:pt>
                <c:pt idx="100">
                  <c:v>1186</c:v>
                </c:pt>
                <c:pt idx="101">
                  <c:v>1188</c:v>
                </c:pt>
                <c:pt idx="102">
                  <c:v>1194</c:v>
                </c:pt>
                <c:pt idx="103">
                  <c:v>1194</c:v>
                </c:pt>
                <c:pt idx="104">
                  <c:v>1198</c:v>
                </c:pt>
                <c:pt idx="105">
                  <c:v>1199</c:v>
                </c:pt>
                <c:pt idx="106">
                  <c:v>1204</c:v>
                </c:pt>
                <c:pt idx="107">
                  <c:v>1208</c:v>
                </c:pt>
                <c:pt idx="108">
                  <c:v>1207</c:v>
                </c:pt>
                <c:pt idx="109">
                  <c:v>1212</c:v>
                </c:pt>
                <c:pt idx="110">
                  <c:v>1212</c:v>
                </c:pt>
                <c:pt idx="111">
                  <c:v>1217</c:v>
                </c:pt>
                <c:pt idx="112">
                  <c:v>1220</c:v>
                </c:pt>
                <c:pt idx="113">
                  <c:v>1220</c:v>
                </c:pt>
                <c:pt idx="114">
                  <c:v>1223</c:v>
                </c:pt>
                <c:pt idx="115">
                  <c:v>1228</c:v>
                </c:pt>
                <c:pt idx="116">
                  <c:v>1229</c:v>
                </c:pt>
                <c:pt idx="117">
                  <c:v>1233</c:v>
                </c:pt>
                <c:pt idx="118">
                  <c:v>1234</c:v>
                </c:pt>
                <c:pt idx="119">
                  <c:v>1234</c:v>
                </c:pt>
                <c:pt idx="120">
                  <c:v>1240</c:v>
                </c:pt>
                <c:pt idx="121">
                  <c:v>1239</c:v>
                </c:pt>
                <c:pt idx="122">
                  <c:v>1242</c:v>
                </c:pt>
                <c:pt idx="123">
                  <c:v>1247</c:v>
                </c:pt>
                <c:pt idx="124">
                  <c:v>1247</c:v>
                </c:pt>
                <c:pt idx="125">
                  <c:v>1250</c:v>
                </c:pt>
                <c:pt idx="126">
                  <c:v>1251</c:v>
                </c:pt>
                <c:pt idx="127">
                  <c:v>1259</c:v>
                </c:pt>
                <c:pt idx="128">
                  <c:v>1262</c:v>
                </c:pt>
                <c:pt idx="129">
                  <c:v>1265</c:v>
                </c:pt>
                <c:pt idx="130">
                  <c:v>1267</c:v>
                </c:pt>
                <c:pt idx="131">
                  <c:v>1269</c:v>
                </c:pt>
                <c:pt idx="132">
                  <c:v>1273</c:v>
                </c:pt>
                <c:pt idx="133">
                  <c:v>1276</c:v>
                </c:pt>
                <c:pt idx="134">
                  <c:v>1280</c:v>
                </c:pt>
                <c:pt idx="135">
                  <c:v>1282</c:v>
                </c:pt>
                <c:pt idx="136">
                  <c:v>1284</c:v>
                </c:pt>
                <c:pt idx="137">
                  <c:v>1287</c:v>
                </c:pt>
                <c:pt idx="138">
                  <c:v>1290</c:v>
                </c:pt>
                <c:pt idx="139">
                  <c:v>1293</c:v>
                </c:pt>
                <c:pt idx="140">
                  <c:v>1296</c:v>
                </c:pt>
                <c:pt idx="141">
                  <c:v>1298</c:v>
                </c:pt>
                <c:pt idx="142">
                  <c:v>1299</c:v>
                </c:pt>
                <c:pt idx="143">
                  <c:v>1303</c:v>
                </c:pt>
                <c:pt idx="144">
                  <c:v>1305</c:v>
                </c:pt>
                <c:pt idx="145">
                  <c:v>1308</c:v>
                </c:pt>
                <c:pt idx="146">
                  <c:v>1311</c:v>
                </c:pt>
                <c:pt idx="147">
                  <c:v>1312</c:v>
                </c:pt>
                <c:pt idx="148">
                  <c:v>1314</c:v>
                </c:pt>
                <c:pt idx="149">
                  <c:v>1318</c:v>
                </c:pt>
                <c:pt idx="150">
                  <c:v>1319</c:v>
                </c:pt>
                <c:pt idx="151">
                  <c:v>1322</c:v>
                </c:pt>
                <c:pt idx="152">
                  <c:v>1325</c:v>
                </c:pt>
                <c:pt idx="153">
                  <c:v>1326</c:v>
                </c:pt>
                <c:pt idx="154">
                  <c:v>1327</c:v>
                </c:pt>
                <c:pt idx="155">
                  <c:v>1330</c:v>
                </c:pt>
                <c:pt idx="156">
                  <c:v>1332</c:v>
                </c:pt>
                <c:pt idx="157">
                  <c:v>1335</c:v>
                </c:pt>
                <c:pt idx="158">
                  <c:v>1337</c:v>
                </c:pt>
                <c:pt idx="159">
                  <c:v>1338</c:v>
                </c:pt>
                <c:pt idx="160">
                  <c:v>1341</c:v>
                </c:pt>
                <c:pt idx="161">
                  <c:v>1342</c:v>
                </c:pt>
                <c:pt idx="162">
                  <c:v>1344</c:v>
                </c:pt>
                <c:pt idx="163">
                  <c:v>1347</c:v>
                </c:pt>
                <c:pt idx="164">
                  <c:v>1348</c:v>
                </c:pt>
                <c:pt idx="165">
                  <c:v>1349</c:v>
                </c:pt>
                <c:pt idx="166">
                  <c:v>1359</c:v>
                </c:pt>
                <c:pt idx="167">
                  <c:v>1362</c:v>
                </c:pt>
                <c:pt idx="168">
                  <c:v>1365</c:v>
                </c:pt>
                <c:pt idx="169">
                  <c:v>1369</c:v>
                </c:pt>
                <c:pt idx="170">
                  <c:v>1372</c:v>
                </c:pt>
                <c:pt idx="171">
                  <c:v>1375</c:v>
                </c:pt>
                <c:pt idx="172">
                  <c:v>1379</c:v>
                </c:pt>
                <c:pt idx="173">
                  <c:v>1382</c:v>
                </c:pt>
                <c:pt idx="174">
                  <c:v>1384</c:v>
                </c:pt>
                <c:pt idx="175">
                  <c:v>1387</c:v>
                </c:pt>
                <c:pt idx="176">
                  <c:v>1390</c:v>
                </c:pt>
                <c:pt idx="177">
                  <c:v>1393</c:v>
                </c:pt>
                <c:pt idx="178">
                  <c:v>1395</c:v>
                </c:pt>
                <c:pt idx="179">
                  <c:v>1398</c:v>
                </c:pt>
                <c:pt idx="180">
                  <c:v>1401</c:v>
                </c:pt>
                <c:pt idx="181">
                  <c:v>1403</c:v>
                </c:pt>
                <c:pt idx="182">
                  <c:v>1407</c:v>
                </c:pt>
                <c:pt idx="183">
                  <c:v>1409</c:v>
                </c:pt>
                <c:pt idx="184">
                  <c:v>1412</c:v>
                </c:pt>
                <c:pt idx="185">
                  <c:v>1414</c:v>
                </c:pt>
                <c:pt idx="186">
                  <c:v>1415</c:v>
                </c:pt>
                <c:pt idx="187">
                  <c:v>1417</c:v>
                </c:pt>
                <c:pt idx="188">
                  <c:v>1420</c:v>
                </c:pt>
                <c:pt idx="189">
                  <c:v>1422</c:v>
                </c:pt>
                <c:pt idx="190">
                  <c:v>1423</c:v>
                </c:pt>
                <c:pt idx="191">
                  <c:v>1425</c:v>
                </c:pt>
                <c:pt idx="192">
                  <c:v>1428</c:v>
                </c:pt>
                <c:pt idx="193">
                  <c:v>1431</c:v>
                </c:pt>
                <c:pt idx="194">
                  <c:v>1432</c:v>
                </c:pt>
                <c:pt idx="195">
                  <c:v>1434</c:v>
                </c:pt>
                <c:pt idx="196">
                  <c:v>1436</c:v>
                </c:pt>
                <c:pt idx="197">
                  <c:v>1442</c:v>
                </c:pt>
                <c:pt idx="198">
                  <c:v>1444</c:v>
                </c:pt>
                <c:pt idx="199">
                  <c:v>1447</c:v>
                </c:pt>
                <c:pt idx="200">
                  <c:v>1449</c:v>
                </c:pt>
                <c:pt idx="201">
                  <c:v>1451</c:v>
                </c:pt>
                <c:pt idx="202">
                  <c:v>1453</c:v>
                </c:pt>
                <c:pt idx="203">
                  <c:v>1456</c:v>
                </c:pt>
                <c:pt idx="204">
                  <c:v>1457</c:v>
                </c:pt>
                <c:pt idx="205">
                  <c:v>1459</c:v>
                </c:pt>
                <c:pt idx="206">
                  <c:v>1462</c:v>
                </c:pt>
                <c:pt idx="207">
                  <c:v>1463</c:v>
                </c:pt>
                <c:pt idx="208">
                  <c:v>1465</c:v>
                </c:pt>
                <c:pt idx="209">
                  <c:v>1466</c:v>
                </c:pt>
                <c:pt idx="210">
                  <c:v>1468</c:v>
                </c:pt>
                <c:pt idx="211">
                  <c:v>1470</c:v>
                </c:pt>
                <c:pt idx="212">
                  <c:v>1471</c:v>
                </c:pt>
                <c:pt idx="213">
                  <c:v>1473</c:v>
                </c:pt>
                <c:pt idx="214">
                  <c:v>1475</c:v>
                </c:pt>
                <c:pt idx="215">
                  <c:v>1476</c:v>
                </c:pt>
                <c:pt idx="216">
                  <c:v>1477</c:v>
                </c:pt>
                <c:pt idx="217">
                  <c:v>1477</c:v>
                </c:pt>
                <c:pt idx="218">
                  <c:v>1478</c:v>
                </c:pt>
                <c:pt idx="219">
                  <c:v>1480</c:v>
                </c:pt>
                <c:pt idx="220">
                  <c:v>1481</c:v>
                </c:pt>
                <c:pt idx="221">
                  <c:v>1483</c:v>
                </c:pt>
                <c:pt idx="222">
                  <c:v>1483</c:v>
                </c:pt>
                <c:pt idx="223">
                  <c:v>1484</c:v>
                </c:pt>
                <c:pt idx="224">
                  <c:v>1485</c:v>
                </c:pt>
                <c:pt idx="225">
                  <c:v>1486</c:v>
                </c:pt>
                <c:pt idx="226">
                  <c:v>1485</c:v>
                </c:pt>
                <c:pt idx="227">
                  <c:v>1485</c:v>
                </c:pt>
                <c:pt idx="228">
                  <c:v>1485</c:v>
                </c:pt>
                <c:pt idx="229">
                  <c:v>1485</c:v>
                </c:pt>
                <c:pt idx="230">
                  <c:v>1485</c:v>
                </c:pt>
                <c:pt idx="231">
                  <c:v>1484</c:v>
                </c:pt>
                <c:pt idx="232">
                  <c:v>1483</c:v>
                </c:pt>
                <c:pt idx="233">
                  <c:v>1482</c:v>
                </c:pt>
                <c:pt idx="234">
                  <c:v>1480</c:v>
                </c:pt>
                <c:pt idx="235">
                  <c:v>1479</c:v>
                </c:pt>
                <c:pt idx="236">
                  <c:v>1477</c:v>
                </c:pt>
                <c:pt idx="237">
                  <c:v>1475</c:v>
                </c:pt>
                <c:pt idx="238">
                  <c:v>1474</c:v>
                </c:pt>
                <c:pt idx="239">
                  <c:v>1473</c:v>
                </c:pt>
                <c:pt idx="240">
                  <c:v>1471</c:v>
                </c:pt>
                <c:pt idx="241">
                  <c:v>1470</c:v>
                </c:pt>
                <c:pt idx="242">
                  <c:v>1468</c:v>
                </c:pt>
                <c:pt idx="243">
                  <c:v>1466</c:v>
                </c:pt>
                <c:pt idx="244">
                  <c:v>1465</c:v>
                </c:pt>
                <c:pt idx="245">
                  <c:v>1464</c:v>
                </c:pt>
                <c:pt idx="246">
                  <c:v>1463</c:v>
                </c:pt>
                <c:pt idx="247">
                  <c:v>1461</c:v>
                </c:pt>
                <c:pt idx="248">
                  <c:v>1459</c:v>
                </c:pt>
                <c:pt idx="249">
                  <c:v>1457</c:v>
                </c:pt>
                <c:pt idx="250">
                  <c:v>1453</c:v>
                </c:pt>
                <c:pt idx="251">
                  <c:v>1451</c:v>
                </c:pt>
                <c:pt idx="252">
                  <c:v>1448</c:v>
                </c:pt>
                <c:pt idx="253">
                  <c:v>1446</c:v>
                </c:pt>
                <c:pt idx="254">
                  <c:v>1443</c:v>
                </c:pt>
                <c:pt idx="255">
                  <c:v>1439</c:v>
                </c:pt>
                <c:pt idx="256">
                  <c:v>1438</c:v>
                </c:pt>
                <c:pt idx="257">
                  <c:v>1432</c:v>
                </c:pt>
                <c:pt idx="258">
                  <c:v>1429</c:v>
                </c:pt>
                <c:pt idx="259">
                  <c:v>1425</c:v>
                </c:pt>
                <c:pt idx="260">
                  <c:v>1423</c:v>
                </c:pt>
                <c:pt idx="261">
                  <c:v>1420</c:v>
                </c:pt>
                <c:pt idx="262">
                  <c:v>1415</c:v>
                </c:pt>
                <c:pt idx="263">
                  <c:v>1408</c:v>
                </c:pt>
                <c:pt idx="264">
                  <c:v>1406</c:v>
                </c:pt>
                <c:pt idx="265">
                  <c:v>1402</c:v>
                </c:pt>
                <c:pt idx="266">
                  <c:v>1397</c:v>
                </c:pt>
                <c:pt idx="267">
                  <c:v>1394</c:v>
                </c:pt>
                <c:pt idx="268">
                  <c:v>1388</c:v>
                </c:pt>
                <c:pt idx="269">
                  <c:v>1383</c:v>
                </c:pt>
                <c:pt idx="270">
                  <c:v>1378</c:v>
                </c:pt>
                <c:pt idx="271">
                  <c:v>1372</c:v>
                </c:pt>
                <c:pt idx="272">
                  <c:v>1366</c:v>
                </c:pt>
                <c:pt idx="273">
                  <c:v>1359</c:v>
                </c:pt>
                <c:pt idx="274">
                  <c:v>1348</c:v>
                </c:pt>
                <c:pt idx="275">
                  <c:v>1341</c:v>
                </c:pt>
                <c:pt idx="276">
                  <c:v>1333</c:v>
                </c:pt>
                <c:pt idx="277">
                  <c:v>1327</c:v>
                </c:pt>
                <c:pt idx="278">
                  <c:v>1321</c:v>
                </c:pt>
                <c:pt idx="279">
                  <c:v>1312</c:v>
                </c:pt>
                <c:pt idx="280">
                  <c:v>1307</c:v>
                </c:pt>
                <c:pt idx="281">
                  <c:v>1301</c:v>
                </c:pt>
                <c:pt idx="282">
                  <c:v>1294</c:v>
                </c:pt>
                <c:pt idx="283">
                  <c:v>1289</c:v>
                </c:pt>
                <c:pt idx="284">
                  <c:v>1284</c:v>
                </c:pt>
                <c:pt idx="285">
                  <c:v>1276</c:v>
                </c:pt>
                <c:pt idx="286">
                  <c:v>1268</c:v>
                </c:pt>
                <c:pt idx="287">
                  <c:v>1260</c:v>
                </c:pt>
                <c:pt idx="288">
                  <c:v>1254</c:v>
                </c:pt>
                <c:pt idx="289">
                  <c:v>1245</c:v>
                </c:pt>
                <c:pt idx="290">
                  <c:v>1239</c:v>
                </c:pt>
                <c:pt idx="291">
                  <c:v>1233</c:v>
                </c:pt>
                <c:pt idx="292">
                  <c:v>1225</c:v>
                </c:pt>
                <c:pt idx="293">
                  <c:v>1219</c:v>
                </c:pt>
                <c:pt idx="294">
                  <c:v>1213</c:v>
                </c:pt>
                <c:pt idx="295">
                  <c:v>1207</c:v>
                </c:pt>
                <c:pt idx="296">
                  <c:v>1197</c:v>
                </c:pt>
                <c:pt idx="297">
                  <c:v>1192</c:v>
                </c:pt>
                <c:pt idx="298">
                  <c:v>1187</c:v>
                </c:pt>
                <c:pt idx="299">
                  <c:v>1182</c:v>
                </c:pt>
                <c:pt idx="300">
                  <c:v>1175</c:v>
                </c:pt>
                <c:pt idx="301">
                  <c:v>1171</c:v>
                </c:pt>
                <c:pt idx="302">
                  <c:v>1165</c:v>
                </c:pt>
                <c:pt idx="303">
                  <c:v>1160</c:v>
                </c:pt>
                <c:pt idx="304">
                  <c:v>1155</c:v>
                </c:pt>
                <c:pt idx="305">
                  <c:v>1150</c:v>
                </c:pt>
                <c:pt idx="306">
                  <c:v>1142</c:v>
                </c:pt>
                <c:pt idx="307">
                  <c:v>1137</c:v>
                </c:pt>
                <c:pt idx="308">
                  <c:v>1131</c:v>
                </c:pt>
                <c:pt idx="309">
                  <c:v>1123</c:v>
                </c:pt>
                <c:pt idx="310">
                  <c:v>1112</c:v>
                </c:pt>
                <c:pt idx="311">
                  <c:v>1105</c:v>
                </c:pt>
                <c:pt idx="312">
                  <c:v>1098</c:v>
                </c:pt>
                <c:pt idx="313">
                  <c:v>1091</c:v>
                </c:pt>
                <c:pt idx="314">
                  <c:v>1087</c:v>
                </c:pt>
                <c:pt idx="315">
                  <c:v>1081</c:v>
                </c:pt>
                <c:pt idx="316">
                  <c:v>1074</c:v>
                </c:pt>
                <c:pt idx="317">
                  <c:v>1064</c:v>
                </c:pt>
                <c:pt idx="318">
                  <c:v>1057</c:v>
                </c:pt>
                <c:pt idx="319">
                  <c:v>1051</c:v>
                </c:pt>
                <c:pt idx="320">
                  <c:v>1046</c:v>
                </c:pt>
                <c:pt idx="321">
                  <c:v>1040</c:v>
                </c:pt>
                <c:pt idx="322">
                  <c:v>1032</c:v>
                </c:pt>
                <c:pt idx="323">
                  <c:v>1027</c:v>
                </c:pt>
                <c:pt idx="324">
                  <c:v>1017</c:v>
                </c:pt>
                <c:pt idx="325">
                  <c:v>1011</c:v>
                </c:pt>
                <c:pt idx="326">
                  <c:v>1002</c:v>
                </c:pt>
                <c:pt idx="327">
                  <c:v>994.2</c:v>
                </c:pt>
                <c:pt idx="328">
                  <c:v>977.9</c:v>
                </c:pt>
                <c:pt idx="329">
                  <c:v>968.3</c:v>
                </c:pt>
                <c:pt idx="330">
                  <c:v>957.8</c:v>
                </c:pt>
                <c:pt idx="331">
                  <c:v>948.4</c:v>
                </c:pt>
                <c:pt idx="332">
                  <c:v>934.4</c:v>
                </c:pt>
                <c:pt idx="333">
                  <c:v>924.9</c:v>
                </c:pt>
                <c:pt idx="334">
                  <c:v>916.8</c:v>
                </c:pt>
                <c:pt idx="335">
                  <c:v>909.6</c:v>
                </c:pt>
                <c:pt idx="336">
                  <c:v>902.5</c:v>
                </c:pt>
                <c:pt idx="337">
                  <c:v>894.3</c:v>
                </c:pt>
                <c:pt idx="338">
                  <c:v>881.2</c:v>
                </c:pt>
                <c:pt idx="339">
                  <c:v>875.2</c:v>
                </c:pt>
                <c:pt idx="340">
                  <c:v>867.5</c:v>
                </c:pt>
                <c:pt idx="341">
                  <c:v>862.7</c:v>
                </c:pt>
                <c:pt idx="342">
                  <c:v>856.6</c:v>
                </c:pt>
                <c:pt idx="343">
                  <c:v>847.6</c:v>
                </c:pt>
                <c:pt idx="344">
                  <c:v>838.8</c:v>
                </c:pt>
                <c:pt idx="345">
                  <c:v>829.5</c:v>
                </c:pt>
                <c:pt idx="346">
                  <c:v>818.6</c:v>
                </c:pt>
                <c:pt idx="347">
                  <c:v>809.8</c:v>
                </c:pt>
                <c:pt idx="348">
                  <c:v>798.5</c:v>
                </c:pt>
                <c:pt idx="349">
                  <c:v>786.2</c:v>
                </c:pt>
                <c:pt idx="350">
                  <c:v>780.6</c:v>
                </c:pt>
                <c:pt idx="351">
                  <c:v>776.4</c:v>
                </c:pt>
                <c:pt idx="352">
                  <c:v>773.9</c:v>
                </c:pt>
                <c:pt idx="353">
                  <c:v>768.9</c:v>
                </c:pt>
                <c:pt idx="354">
                  <c:v>761.9</c:v>
                </c:pt>
                <c:pt idx="355">
                  <c:v>756.1</c:v>
                </c:pt>
                <c:pt idx="356">
                  <c:v>752</c:v>
                </c:pt>
                <c:pt idx="357">
                  <c:v>749.3</c:v>
                </c:pt>
                <c:pt idx="358">
                  <c:v>741.5</c:v>
                </c:pt>
                <c:pt idx="359">
                  <c:v>734</c:v>
                </c:pt>
                <c:pt idx="360">
                  <c:v>719.5</c:v>
                </c:pt>
                <c:pt idx="361">
                  <c:v>711.4</c:v>
                </c:pt>
                <c:pt idx="362">
                  <c:v>705.1</c:v>
                </c:pt>
                <c:pt idx="363">
                  <c:v>698.3</c:v>
                </c:pt>
                <c:pt idx="364">
                  <c:v>688.3</c:v>
                </c:pt>
                <c:pt idx="365">
                  <c:v>680.5</c:v>
                </c:pt>
                <c:pt idx="366">
                  <c:v>642.4</c:v>
                </c:pt>
                <c:pt idx="367">
                  <c:v>633.4</c:v>
                </c:pt>
                <c:pt idx="368">
                  <c:v>629.4</c:v>
                </c:pt>
                <c:pt idx="369">
                  <c:v>626.6</c:v>
                </c:pt>
                <c:pt idx="370">
                  <c:v>624.6</c:v>
                </c:pt>
                <c:pt idx="371">
                  <c:v>622.6</c:v>
                </c:pt>
                <c:pt idx="372">
                  <c:v>621.29999999999995</c:v>
                </c:pt>
                <c:pt idx="373">
                  <c:v>620.4</c:v>
                </c:pt>
                <c:pt idx="374">
                  <c:v>619.6</c:v>
                </c:pt>
                <c:pt idx="375">
                  <c:v>618.79999999999995</c:v>
                </c:pt>
              </c:numCache>
            </c:numRef>
          </c:yVal>
          <c:smooth val="1"/>
          <c:extLst xmlns:c16r2="http://schemas.microsoft.com/office/drawing/2015/06/chart">
            <c:ext xmlns:c16="http://schemas.microsoft.com/office/drawing/2014/chart" uri="{C3380CC4-5D6E-409C-BE32-E72D297353CC}">
              <c16:uniqueId val="{00000000-F4D4-4DD8-9E95-7F3EE74657DF}"/>
            </c:ext>
          </c:extLst>
        </c:ser>
        <c:dLbls>
          <c:showLegendKey val="0"/>
          <c:showVal val="0"/>
          <c:showCatName val="0"/>
          <c:showSerName val="0"/>
          <c:showPercent val="0"/>
          <c:showBubbleSize val="0"/>
        </c:dLbls>
        <c:axId val="1913423392"/>
        <c:axId val="1918458352"/>
      </c:scatterChart>
      <c:valAx>
        <c:axId val="191342339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a:t>Desplazamiento</a:t>
                </a:r>
                <a:r>
                  <a:rPr lang="es-EC" baseline="0"/>
                  <a:t> [mm]</a:t>
                </a:r>
                <a:endParaRPr lang="es-EC"/>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918458352"/>
        <c:crosses val="autoZero"/>
        <c:crossBetween val="midCat"/>
      </c:valAx>
      <c:valAx>
        <c:axId val="19184583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a:t>Fuerza</a:t>
                </a:r>
                <a:r>
                  <a:rPr lang="es-EC" baseline="0"/>
                  <a:t> [N]</a:t>
                </a:r>
                <a:endParaRPr lang="es-EC"/>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91342339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C" sz="1100" b="0" i="0" u="none" strike="noStrike" baseline="0" dirty="0" err="1">
                <a:effectLst/>
              </a:rPr>
              <a:t>ln</a:t>
            </a:r>
            <a:r>
              <a:rPr lang="es-EC" sz="1100" b="0" i="0" u="none" strike="noStrike" baseline="0" dirty="0">
                <a:effectLst/>
              </a:rPr>
              <a:t>(FUERZA) vs </a:t>
            </a:r>
            <a:r>
              <a:rPr lang="es-EC" sz="1100" dirty="0" err="1"/>
              <a:t>ln</a:t>
            </a:r>
            <a:r>
              <a:rPr lang="es-EC" sz="1100" dirty="0"/>
              <a:t>(Desplazamiento</a:t>
            </a:r>
            <a:r>
              <a:rPr lang="es-EC" sz="1100" baseline="0" dirty="0"/>
              <a:t>) </a:t>
            </a:r>
            <a:endParaRPr lang="es-EC" sz="11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scatterChart>
        <c:scatterStyle val="smoothMarker"/>
        <c:varyColors val="0"/>
        <c:ser>
          <c:idx val="0"/>
          <c:order val="0"/>
          <c:spPr>
            <a:ln w="19050" cap="rnd">
              <a:solidFill>
                <a:srgbClr val="00B0F0"/>
              </a:solidFill>
              <a:round/>
            </a:ln>
            <a:effectLst/>
          </c:spPr>
          <c:marker>
            <c:symbol val="circle"/>
            <c:size val="5"/>
            <c:spPr>
              <a:solidFill>
                <a:schemeClr val="accent1"/>
              </a:solidFill>
              <a:ln w="9525">
                <a:solidFill>
                  <a:srgbClr val="00B0F0"/>
                </a:solidFill>
              </a:ln>
              <a:effectLst/>
            </c:spPr>
          </c:marker>
          <c:trendline>
            <c:spPr>
              <a:ln w="19050" cap="rnd">
                <a:solidFill>
                  <a:schemeClr val="accent1"/>
                </a:solidFill>
                <a:prstDash val="sysDot"/>
              </a:ln>
              <a:effectLst/>
            </c:spPr>
            <c:trendlineType val="linear"/>
            <c:dispRSqr val="0"/>
            <c:dispEq val="1"/>
            <c:trendlineLbl>
              <c:layout>
                <c:manualLayout>
                  <c:x val="-0.1295094050743657"/>
                  <c:y val="0.24199912510936133"/>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trendlineLbl>
          </c:trendline>
          <c:xVal>
            <c:numRef>
              <c:f>Funcion!$C$16:$C$227</c:f>
              <c:numCache>
                <c:formatCode>General</c:formatCode>
                <c:ptCount val="212"/>
                <c:pt idx="0">
                  <c:v>1.8821754240587667E-2</c:v>
                </c:pt>
                <c:pt idx="1">
                  <c:v>8.4341148433750956E-2</c:v>
                </c:pt>
                <c:pt idx="2">
                  <c:v>0.14496577025018564</c:v>
                </c:pt>
                <c:pt idx="3">
                  <c:v>0.20048886074940356</c:v>
                </c:pt>
                <c:pt idx="4">
                  <c:v>0.25696509978972037</c:v>
                </c:pt>
                <c:pt idx="5">
                  <c:v>0.30232434918865098</c:v>
                </c:pt>
                <c:pt idx="6">
                  <c:v>0.34358970439007686</c:v>
                </c:pt>
                <c:pt idx="7">
                  <c:v>0.3839009301923238</c:v>
                </c:pt>
                <c:pt idx="8">
                  <c:v>0.4206820739130247</c:v>
                </c:pt>
                <c:pt idx="9">
                  <c:v>0.45742484703887548</c:v>
                </c:pt>
                <c:pt idx="10">
                  <c:v>0.49286529838899784</c:v>
                </c:pt>
                <c:pt idx="11">
                  <c:v>0.52532006991644331</c:v>
                </c:pt>
                <c:pt idx="12">
                  <c:v>0.55847227723334369</c:v>
                </c:pt>
                <c:pt idx="13">
                  <c:v>0.58834206619381901</c:v>
                </c:pt>
                <c:pt idx="14">
                  <c:v>0.620038708739307</c:v>
                </c:pt>
                <c:pt idx="15">
                  <c:v>0.64710324205853842</c:v>
                </c:pt>
                <c:pt idx="16">
                  <c:v>0.67600102172497478</c:v>
                </c:pt>
                <c:pt idx="17">
                  <c:v>0.70606340582649152</c:v>
                </c:pt>
                <c:pt idx="18">
                  <c:v>0.7333289701927771</c:v>
                </c:pt>
                <c:pt idx="19">
                  <c:v>0.75893492109794847</c:v>
                </c:pt>
                <c:pt idx="20">
                  <c:v>0.78527046943575118</c:v>
                </c:pt>
                <c:pt idx="21">
                  <c:v>0.80915085631625139</c:v>
                </c:pt>
                <c:pt idx="22">
                  <c:v>0.83464674283364471</c:v>
                </c:pt>
                <c:pt idx="23">
                  <c:v>0.85696526578934018</c:v>
                </c:pt>
                <c:pt idx="24">
                  <c:v>0.88045627886493893</c:v>
                </c:pt>
                <c:pt idx="25">
                  <c:v>0.90219180749465333</c:v>
                </c:pt>
                <c:pt idx="26">
                  <c:v>0.92465564820578272</c:v>
                </c:pt>
                <c:pt idx="27">
                  <c:v>0.94623780824210724</c:v>
                </c:pt>
                <c:pt idx="28">
                  <c:v>0.96736400205815565</c:v>
                </c:pt>
                <c:pt idx="29">
                  <c:v>0.98656278485948679</c:v>
                </c:pt>
                <c:pt idx="30">
                  <c:v>1.0097810749614939</c:v>
                </c:pt>
                <c:pt idx="31">
                  <c:v>1.0285474142198228</c:v>
                </c:pt>
                <c:pt idx="32">
                  <c:v>1.0476698099305348</c:v>
                </c:pt>
                <c:pt idx="33">
                  <c:v>1.0664333903038745</c:v>
                </c:pt>
                <c:pt idx="34">
                  <c:v>1.08417524087034</c:v>
                </c:pt>
                <c:pt idx="35">
                  <c:v>1.1016077976479082</c:v>
                </c:pt>
                <c:pt idx="36">
                  <c:v>1.1193948278506383</c:v>
                </c:pt>
                <c:pt idx="37">
                  <c:v>1.1378330018213911</c:v>
                </c:pt>
                <c:pt idx="38">
                  <c:v>1.1549926221042173</c:v>
                </c:pt>
                <c:pt idx="39">
                  <c:v>1.1718627504077024</c:v>
                </c:pt>
                <c:pt idx="40">
                  <c:v>1.1881482539789647</c:v>
                </c:pt>
                <c:pt idx="41">
                  <c:v>1.2041727843286023</c:v>
                </c:pt>
                <c:pt idx="42">
                  <c:v>1.2196492837109436</c:v>
                </c:pt>
                <c:pt idx="43">
                  <c:v>1.2351807314501291</c:v>
                </c:pt>
                <c:pt idx="44">
                  <c:v>1.2524772133855511</c:v>
                </c:pt>
                <c:pt idx="45">
                  <c:v>1.2672292539609509</c:v>
                </c:pt>
                <c:pt idx="46">
                  <c:v>1.2817668317659563</c:v>
                </c:pt>
                <c:pt idx="47">
                  <c:v>1.2958224579558149</c:v>
                </c:pt>
                <c:pt idx="48">
                  <c:v>1.3102229241685952</c:v>
                </c:pt>
                <c:pt idx="49">
                  <c:v>1.3241529645820409</c:v>
                </c:pt>
                <c:pt idx="50">
                  <c:v>1.3384162808754267</c:v>
                </c:pt>
                <c:pt idx="51">
                  <c:v>1.3517029163502716</c:v>
                </c:pt>
                <c:pt idx="52">
                  <c:v>1.3645598689738845</c:v>
                </c:pt>
                <c:pt idx="53">
                  <c:v>1.3777580300976042</c:v>
                </c:pt>
                <c:pt idx="54">
                  <c:v>1.390286382389428</c:v>
                </c:pt>
                <c:pt idx="55">
                  <c:v>1.4033972690195529</c:v>
                </c:pt>
                <c:pt idx="56">
                  <c:v>1.4173084146490602</c:v>
                </c:pt>
                <c:pt idx="57">
                  <c:v>1.4327007339340465</c:v>
                </c:pt>
                <c:pt idx="58">
                  <c:v>1.4471542493766532</c:v>
                </c:pt>
                <c:pt idx="59">
                  <c:v>1.4632554022560189</c:v>
                </c:pt>
                <c:pt idx="60">
                  <c:v>1.4772770088317615</c:v>
                </c:pt>
                <c:pt idx="61">
                  <c:v>1.4902038245104021</c:v>
                </c:pt>
                <c:pt idx="62">
                  <c:v>1.5045217424845405</c:v>
                </c:pt>
                <c:pt idx="63">
                  <c:v>1.5173226235262947</c:v>
                </c:pt>
                <c:pt idx="64">
                  <c:v>1.5301782314484682</c:v>
                </c:pt>
                <c:pt idx="65">
                  <c:v>1.5432981099295553</c:v>
                </c:pt>
                <c:pt idx="66">
                  <c:v>1.5560371357069851</c:v>
                </c:pt>
                <c:pt idx="67">
                  <c:v>1.5692407226826872</c:v>
                </c:pt>
                <c:pt idx="68">
                  <c:v>1.581861144663866</c:v>
                </c:pt>
                <c:pt idx="69">
                  <c:v>1.593714951968864</c:v>
                </c:pt>
                <c:pt idx="70">
                  <c:v>1.606232781485152</c:v>
                </c:pt>
                <c:pt idx="71">
                  <c:v>1.6187940073581253</c:v>
                </c:pt>
                <c:pt idx="72">
                  <c:v>1.6331544390514163</c:v>
                </c:pt>
                <c:pt idx="73">
                  <c:v>1.6444188813293459</c:v>
                </c:pt>
                <c:pt idx="74">
                  <c:v>1.6559397460855203</c:v>
                </c:pt>
                <c:pt idx="75">
                  <c:v>1.6669518186347072</c:v>
                </c:pt>
                <c:pt idx="76">
                  <c:v>1.6784041168988233</c:v>
                </c:pt>
                <c:pt idx="77">
                  <c:v>1.6893575356099739</c:v>
                </c:pt>
                <c:pt idx="78">
                  <c:v>1.7007400708408864</c:v>
                </c:pt>
                <c:pt idx="79">
                  <c:v>1.7116334247487701</c:v>
                </c:pt>
                <c:pt idx="80">
                  <c:v>1.7224093910932619</c:v>
                </c:pt>
                <c:pt idx="81">
                  <c:v>1.7334238922150915</c:v>
                </c:pt>
                <c:pt idx="82">
                  <c:v>1.7441436152863916</c:v>
                </c:pt>
                <c:pt idx="83">
                  <c:v>1.7550954848564635</c:v>
                </c:pt>
                <c:pt idx="84">
                  <c:v>1.7649020150581725</c:v>
                </c:pt>
                <c:pt idx="85">
                  <c:v>1.7766458314180069</c:v>
                </c:pt>
                <c:pt idx="86">
                  <c:v>1.7867469274045107</c:v>
                </c:pt>
                <c:pt idx="87">
                  <c:v>1.7960834407081094</c:v>
                </c:pt>
                <c:pt idx="88">
                  <c:v>1.8061553495117872</c:v>
                </c:pt>
                <c:pt idx="89">
                  <c:v>1.8151504220186307</c:v>
                </c:pt>
                <c:pt idx="90">
                  <c:v>1.8255165660261885</c:v>
                </c:pt>
                <c:pt idx="91">
                  <c:v>1.8344996229042139</c:v>
                </c:pt>
                <c:pt idx="92">
                  <c:v>1.844035613793426</c:v>
                </c:pt>
                <c:pt idx="93">
                  <c:v>1.8536382062739203</c:v>
                </c:pt>
                <c:pt idx="94">
                  <c:v>1.8625285401162623</c:v>
                </c:pt>
                <c:pt idx="95">
                  <c:v>1.871340531898394</c:v>
                </c:pt>
                <c:pt idx="96">
                  <c:v>1.8800755502766229</c:v>
                </c:pt>
                <c:pt idx="97">
                  <c:v>1.8890374086925255</c:v>
                </c:pt>
                <c:pt idx="98">
                  <c:v>1.8980695339214695</c:v>
                </c:pt>
                <c:pt idx="99">
                  <c:v>1.9080599249242156</c:v>
                </c:pt>
                <c:pt idx="100">
                  <c:v>1.9164813383645012</c:v>
                </c:pt>
                <c:pt idx="101">
                  <c:v>1.9249783130142777</c:v>
                </c:pt>
                <c:pt idx="102">
                  <c:v>1.9329696377795786</c:v>
                </c:pt>
                <c:pt idx="103">
                  <c:v>1.9417586865042618</c:v>
                </c:pt>
                <c:pt idx="104">
                  <c:v>1.9496175538436353</c:v>
                </c:pt>
                <c:pt idx="105">
                  <c:v>1.957415140669637</c:v>
                </c:pt>
                <c:pt idx="106">
                  <c:v>1.965712776351493</c:v>
                </c:pt>
                <c:pt idx="107">
                  <c:v>1.9732473452734323</c:v>
                </c:pt>
                <c:pt idx="108">
                  <c:v>1.9814151763812753</c:v>
                </c:pt>
                <c:pt idx="109">
                  <c:v>1.9897903197271896</c:v>
                </c:pt>
                <c:pt idx="110">
                  <c:v>1.9970105677006766</c:v>
                </c:pt>
                <c:pt idx="111">
                  <c:v>2.0049873557548885</c:v>
                </c:pt>
                <c:pt idx="112">
                  <c:v>2.0134352772672299</c:v>
                </c:pt>
                <c:pt idx="113">
                  <c:v>2.0240609583270306</c:v>
                </c:pt>
                <c:pt idx="114">
                  <c:v>2.0339210263780267</c:v>
                </c:pt>
                <c:pt idx="115">
                  <c:v>2.0436848219677168</c:v>
                </c:pt>
                <c:pt idx="116">
                  <c:v>2.0533542069165174</c:v>
                </c:pt>
                <c:pt idx="117">
                  <c:v>2.0629309895528465</c:v>
                </c:pt>
                <c:pt idx="118">
                  <c:v>2.0726686573924074</c:v>
                </c:pt>
                <c:pt idx="119">
                  <c:v>2.0834335629493732</c:v>
                </c:pt>
                <c:pt idx="120">
                  <c:v>2.0927278860055698</c:v>
                </c:pt>
                <c:pt idx="121">
                  <c:v>2.1025475303943111</c:v>
                </c:pt>
                <c:pt idx="122">
                  <c:v>2.111666688974573</c:v>
                </c:pt>
                <c:pt idx="123">
                  <c:v>2.1208233794586051</c:v>
                </c:pt>
                <c:pt idx="124">
                  <c:v>2.1300158276427692</c:v>
                </c:pt>
                <c:pt idx="125">
                  <c:v>2.1385355809875399</c:v>
                </c:pt>
                <c:pt idx="126">
                  <c:v>2.1473338077227542</c:v>
                </c:pt>
                <c:pt idx="127">
                  <c:v>2.1561710745385092</c:v>
                </c:pt>
                <c:pt idx="128">
                  <c:v>2.1644717908644115</c:v>
                </c:pt>
                <c:pt idx="129">
                  <c:v>2.1731595455535877</c:v>
                </c:pt>
                <c:pt idx="130">
                  <c:v>2.183125652956718</c:v>
                </c:pt>
                <c:pt idx="131">
                  <c:v>2.1912065050106562</c:v>
                </c:pt>
                <c:pt idx="132">
                  <c:v>2.1993334631835713</c:v>
                </c:pt>
                <c:pt idx="133">
                  <c:v>2.2077248119700856</c:v>
                </c:pt>
                <c:pt idx="134">
                  <c:v>2.2157191599723838</c:v>
                </c:pt>
                <c:pt idx="135">
                  <c:v>2.2237583124480746</c:v>
                </c:pt>
                <c:pt idx="136">
                  <c:v>2.2316260040535516</c:v>
                </c:pt>
                <c:pt idx="137">
                  <c:v>2.2392192173722258</c:v>
                </c:pt>
                <c:pt idx="138">
                  <c:v>2.2469666692310333</c:v>
                </c:pt>
                <c:pt idx="139">
                  <c:v>2.2546545592364957</c:v>
                </c:pt>
                <c:pt idx="140">
                  <c:v>2.2620755496558358</c:v>
                </c:pt>
                <c:pt idx="141">
                  <c:v>2.2695452389158457</c:v>
                </c:pt>
                <c:pt idx="142">
                  <c:v>2.2771647156471344</c:v>
                </c:pt>
                <c:pt idx="143">
                  <c:v>2.286049124353946</c:v>
                </c:pt>
                <c:pt idx="144">
                  <c:v>2.2933425116271131</c:v>
                </c:pt>
                <c:pt idx="145">
                  <c:v>2.3006832857044492</c:v>
                </c:pt>
                <c:pt idx="146">
                  <c:v>2.3080700232246154</c:v>
                </c:pt>
                <c:pt idx="147">
                  <c:v>2.3156000300715402</c:v>
                </c:pt>
                <c:pt idx="148">
                  <c:v>2.3226817946931679</c:v>
                </c:pt>
                <c:pt idx="149">
                  <c:v>2.3296164320450758</c:v>
                </c:pt>
                <c:pt idx="150">
                  <c:v>2.3364066414695563</c:v>
                </c:pt>
                <c:pt idx="151">
                  <c:v>2.3433430854662136</c:v>
                </c:pt>
                <c:pt idx="152">
                  <c:v>2.3545131858544046</c:v>
                </c:pt>
                <c:pt idx="153">
                  <c:v>2.3674360653136621</c:v>
                </c:pt>
                <c:pt idx="154">
                  <c:v>2.3801015354218737</c:v>
                </c:pt>
                <c:pt idx="155">
                  <c:v>2.3926085956416343</c:v>
                </c:pt>
                <c:pt idx="156">
                  <c:v>2.4067649119037098</c:v>
                </c:pt>
                <c:pt idx="157">
                  <c:v>2.4188558746594322</c:v>
                </c:pt>
                <c:pt idx="158">
                  <c:v>2.4307144207045734</c:v>
                </c:pt>
                <c:pt idx="159">
                  <c:v>2.442173107201099</c:v>
                </c:pt>
                <c:pt idx="160">
                  <c:v>2.4537599207911636</c:v>
                </c:pt>
                <c:pt idx="161">
                  <c:v>2.4648739960377641</c:v>
                </c:pt>
                <c:pt idx="162">
                  <c:v>2.4758659051358514</c:v>
                </c:pt>
                <c:pt idx="163">
                  <c:v>2.4866551203221174</c:v>
                </c:pt>
                <c:pt idx="164">
                  <c:v>2.4973291697865574</c:v>
                </c:pt>
                <c:pt idx="165">
                  <c:v>2.5081347759072075</c:v>
                </c:pt>
                <c:pt idx="166">
                  <c:v>2.5189859634408629</c:v>
                </c:pt>
                <c:pt idx="167">
                  <c:v>2.5297206655777931</c:v>
                </c:pt>
                <c:pt idx="168">
                  <c:v>2.54191690450478</c:v>
                </c:pt>
                <c:pt idx="169">
                  <c:v>2.5520978993283236</c:v>
                </c:pt>
                <c:pt idx="170">
                  <c:v>2.5622534189906276</c:v>
                </c:pt>
                <c:pt idx="171">
                  <c:v>2.5723831963472659</c:v>
                </c:pt>
                <c:pt idx="172">
                  <c:v>2.582562561060274</c:v>
                </c:pt>
                <c:pt idx="173">
                  <c:v>2.5925645244945104</c:v>
                </c:pt>
                <c:pt idx="174">
                  <c:v>2.6023933452436672</c:v>
                </c:pt>
                <c:pt idx="175">
                  <c:v>2.6121264997987201</c:v>
                </c:pt>
                <c:pt idx="176">
                  <c:v>2.6216931554456795</c:v>
                </c:pt>
                <c:pt idx="177">
                  <c:v>2.6313131348818275</c:v>
                </c:pt>
                <c:pt idx="178">
                  <c:v>2.6405562057389944</c:v>
                </c:pt>
                <c:pt idx="179">
                  <c:v>2.6514093003880643</c:v>
                </c:pt>
                <c:pt idx="180">
                  <c:v>2.6606091265020737</c:v>
                </c:pt>
                <c:pt idx="181">
                  <c:v>2.6693786704539408</c:v>
                </c:pt>
                <c:pt idx="182">
                  <c:v>2.6785527303131871</c:v>
                </c:pt>
                <c:pt idx="183">
                  <c:v>2.6912430827858289</c:v>
                </c:pt>
                <c:pt idx="184">
                  <c:v>2.70364049261351</c:v>
                </c:pt>
                <c:pt idx="185">
                  <c:v>2.7160845061305321</c:v>
                </c:pt>
                <c:pt idx="186">
                  <c:v>2.7281142321379517</c:v>
                </c:pt>
                <c:pt idx="187">
                  <c:v>2.740065530534221</c:v>
                </c:pt>
                <c:pt idx="188">
                  <c:v>2.752130880337385</c:v>
                </c:pt>
                <c:pt idx="189">
                  <c:v>2.7643045026520836</c:v>
                </c:pt>
                <c:pt idx="190">
                  <c:v>2.7758957479972772</c:v>
                </c:pt>
                <c:pt idx="191">
                  <c:v>2.7894458393062038</c:v>
                </c:pt>
                <c:pt idx="192">
                  <c:v>2.8008724400619309</c:v>
                </c:pt>
                <c:pt idx="193">
                  <c:v>2.8119296204782382</c:v>
                </c:pt>
                <c:pt idx="194">
                  <c:v>2.8229253091286219</c:v>
                </c:pt>
                <c:pt idx="195">
                  <c:v>2.8336838215995921</c:v>
                </c:pt>
                <c:pt idx="196">
                  <c:v>2.8442114659127484</c:v>
                </c:pt>
                <c:pt idx="197">
                  <c:v>2.8549172769117623</c:v>
                </c:pt>
                <c:pt idx="198">
                  <c:v>2.8656235882069705</c:v>
                </c:pt>
                <c:pt idx="199">
                  <c:v>2.8760474306080113</c:v>
                </c:pt>
                <c:pt idx="200">
                  <c:v>2.8863637364986259</c:v>
                </c:pt>
                <c:pt idx="201">
                  <c:v>2.8966299125107797</c:v>
                </c:pt>
                <c:pt idx="202">
                  <c:v>2.9089208765670276</c:v>
                </c:pt>
                <c:pt idx="203">
                  <c:v>2.9191751508318355</c:v>
                </c:pt>
                <c:pt idx="204">
                  <c:v>2.9291115862120951</c:v>
                </c:pt>
                <c:pt idx="205">
                  <c:v>2.9391619220655967</c:v>
                </c:pt>
                <c:pt idx="206">
                  <c:v>2.9487978863647766</c:v>
                </c:pt>
                <c:pt idx="207">
                  <c:v>2.9583937878986233</c:v>
                </c:pt>
                <c:pt idx="208">
                  <c:v>2.9677956548609683</c:v>
                </c:pt>
                <c:pt idx="209">
                  <c:v>2.9769571182276571</c:v>
                </c:pt>
                <c:pt idx="210">
                  <c:v>2.9862373389921895</c:v>
                </c:pt>
                <c:pt idx="211">
                  <c:v>2.9954822422987819</c:v>
                </c:pt>
              </c:numCache>
            </c:numRef>
          </c:xVal>
          <c:yVal>
            <c:numRef>
              <c:f>Funcion!$D$16:$D$227</c:f>
              <c:numCache>
                <c:formatCode>General</c:formatCode>
                <c:ptCount val="212"/>
                <c:pt idx="0">
                  <c:v>5.5166493608650242</c:v>
                </c:pt>
                <c:pt idx="1">
                  <c:v>5.9088978234510199</c:v>
                </c:pt>
                <c:pt idx="2">
                  <c:v>6.11257537285704</c:v>
                </c:pt>
                <c:pt idx="3">
                  <c:v>6.2809574789637255</c:v>
                </c:pt>
                <c:pt idx="4">
                  <c:v>6.4126389489213258</c:v>
                </c:pt>
                <c:pt idx="5">
                  <c:v>6.5272266561640047</c:v>
                </c:pt>
                <c:pt idx="6">
                  <c:v>6.6537658474968255</c:v>
                </c:pt>
                <c:pt idx="7">
                  <c:v>6.7038014220610682</c:v>
                </c:pt>
                <c:pt idx="8">
                  <c:v>6.740992061104035</c:v>
                </c:pt>
                <c:pt idx="9">
                  <c:v>6.764692896140299</c:v>
                </c:pt>
                <c:pt idx="10">
                  <c:v>6.757397397393575</c:v>
                </c:pt>
                <c:pt idx="11">
                  <c:v>6.7589071822457214</c:v>
                </c:pt>
                <c:pt idx="12">
                  <c:v>6.7614570213648388</c:v>
                </c:pt>
                <c:pt idx="13">
                  <c:v>6.7638849085624351</c:v>
                </c:pt>
                <c:pt idx="14">
                  <c:v>6.7704453280175301</c:v>
                </c:pt>
                <c:pt idx="15">
                  <c:v>6.775936704361289</c:v>
                </c:pt>
                <c:pt idx="16">
                  <c:v>6.7827587888074516</c:v>
                </c:pt>
                <c:pt idx="17">
                  <c:v>6.7881831438412918</c:v>
                </c:pt>
                <c:pt idx="18">
                  <c:v>6.8001700683021999</c:v>
                </c:pt>
                <c:pt idx="19">
                  <c:v>6.8062761100322833</c:v>
                </c:pt>
                <c:pt idx="20">
                  <c:v>6.8137742155112431</c:v>
                </c:pt>
                <c:pt idx="21">
                  <c:v>6.8190333489213328</c:v>
                </c:pt>
                <c:pt idx="22">
                  <c:v>6.8294693605835928</c:v>
                </c:pt>
                <c:pt idx="23">
                  <c:v>6.8342163756472667</c:v>
                </c:pt>
                <c:pt idx="24">
                  <c:v>6.8423630602150851</c:v>
                </c:pt>
                <c:pt idx="25">
                  <c:v>6.8476867525160179</c:v>
                </c:pt>
                <c:pt idx="26">
                  <c:v>6.8554087986099281</c:v>
                </c:pt>
                <c:pt idx="27">
                  <c:v>6.8609780874232085</c:v>
                </c:pt>
                <c:pt idx="28">
                  <c:v>6.8701572485668185</c:v>
                </c:pt>
                <c:pt idx="29">
                  <c:v>6.8741984954532942</c:v>
                </c:pt>
                <c:pt idx="30">
                  <c:v>6.8755419566174858</c:v>
                </c:pt>
                <c:pt idx="31">
                  <c:v>6.8825400298410733</c:v>
                </c:pt>
                <c:pt idx="32">
                  <c:v>6.8891838933967016</c:v>
                </c:pt>
                <c:pt idx="33">
                  <c:v>6.8957839072009168</c:v>
                </c:pt>
                <c:pt idx="34">
                  <c:v>6.9001262518176461</c:v>
                </c:pt>
                <c:pt idx="35">
                  <c:v>6.9053523943658268</c:v>
                </c:pt>
                <c:pt idx="36">
                  <c:v>6.90975328164481</c:v>
                </c:pt>
                <c:pt idx="37">
                  <c:v>6.9127428204931762</c:v>
                </c:pt>
                <c:pt idx="38">
                  <c:v>6.9177056098353047</c:v>
                </c:pt>
                <c:pt idx="39">
                  <c:v>6.9226438914758877</c:v>
                </c:pt>
                <c:pt idx="40">
                  <c:v>6.926577033222725</c:v>
                </c:pt>
                <c:pt idx="41">
                  <c:v>6.9314718055994531</c:v>
                </c:pt>
                <c:pt idx="42">
                  <c:v>6.9334230257307148</c:v>
                </c:pt>
                <c:pt idx="43">
                  <c:v>6.9392539460415081</c:v>
                </c:pt>
                <c:pt idx="44">
                  <c:v>6.9421567056994693</c:v>
                </c:pt>
                <c:pt idx="45">
                  <c:v>6.9479370686149693</c:v>
                </c:pt>
                <c:pt idx="46">
                  <c:v>6.9517721643989114</c:v>
                </c:pt>
                <c:pt idx="47">
                  <c:v>6.9546388648809874</c:v>
                </c:pt>
                <c:pt idx="48">
                  <c:v>6.9584483932976555</c:v>
                </c:pt>
                <c:pt idx="49">
                  <c:v>6.9631899858702377</c:v>
                </c:pt>
                <c:pt idx="50">
                  <c:v>6.9679092018018842</c:v>
                </c:pt>
                <c:pt idx="51">
                  <c:v>6.9707300781435251</c:v>
                </c:pt>
                <c:pt idx="52">
                  <c:v>6.9744789110250451</c:v>
                </c:pt>
                <c:pt idx="53">
                  <c:v>6.9772813416307473</c:v>
                </c:pt>
                <c:pt idx="54">
                  <c:v>6.9810057407217299</c:v>
                </c:pt>
                <c:pt idx="55">
                  <c:v>6.9856418176392081</c:v>
                </c:pt>
                <c:pt idx="56">
                  <c:v>6.9902565004938806</c:v>
                </c:pt>
                <c:pt idx="57">
                  <c:v>6.9957661563048505</c:v>
                </c:pt>
                <c:pt idx="58">
                  <c:v>6.9975959829819265</c:v>
                </c:pt>
                <c:pt idx="59">
                  <c:v>7.00033446027523</c:v>
                </c:pt>
                <c:pt idx="60">
                  <c:v>7.00033446027523</c:v>
                </c:pt>
                <c:pt idx="61">
                  <c:v>7.0057890192535028</c:v>
                </c:pt>
                <c:pt idx="62">
                  <c:v>7.0112139873503674</c:v>
                </c:pt>
                <c:pt idx="63">
                  <c:v>7.0139154748105277</c:v>
                </c:pt>
                <c:pt idx="64">
                  <c:v>7.0166096838942194</c:v>
                </c:pt>
                <c:pt idx="65">
                  <c:v>7.020190708311925</c:v>
                </c:pt>
                <c:pt idx="66">
                  <c:v>7.02197642307216</c:v>
                </c:pt>
                <c:pt idx="67">
                  <c:v>7.026426808699636</c:v>
                </c:pt>
                <c:pt idx="68">
                  <c:v>7.0290875641496617</c:v>
                </c:pt>
                <c:pt idx="69">
                  <c:v>7.0308574761161209</c:v>
                </c:pt>
                <c:pt idx="70">
                  <c:v>7.0361484937505363</c:v>
                </c:pt>
                <c:pt idx="71">
                  <c:v>7.0387835413885416</c:v>
                </c:pt>
                <c:pt idx="72">
                  <c:v>7.0431599159883405</c:v>
                </c:pt>
                <c:pt idx="73">
                  <c:v>7.0449051171293711</c:v>
                </c:pt>
                <c:pt idx="74">
                  <c:v>7.0492548412558369</c:v>
                </c:pt>
                <c:pt idx="75">
                  <c:v>7.0501225202690589</c:v>
                </c:pt>
                <c:pt idx="76">
                  <c:v>7.0544496581329401</c:v>
                </c:pt>
                <c:pt idx="77">
                  <c:v>7.0561752841004104</c:v>
                </c:pt>
                <c:pt idx="78">
                  <c:v>7.0596176282913827</c:v>
                </c:pt>
                <c:pt idx="79">
                  <c:v>7.0613343669104376</c:v>
                </c:pt>
                <c:pt idx="80">
                  <c:v>7.063903961472068</c:v>
                </c:pt>
                <c:pt idx="81">
                  <c:v>7.0673198486534758</c:v>
                </c:pt>
                <c:pt idx="82">
                  <c:v>7.0698741284585722</c:v>
                </c:pt>
                <c:pt idx="83">
                  <c:v>7.0732697174597101</c:v>
                </c:pt>
                <c:pt idx="84">
                  <c:v>7.0732697174597101</c:v>
                </c:pt>
                <c:pt idx="85">
                  <c:v>7.0766538154439509</c:v>
                </c:pt>
                <c:pt idx="86">
                  <c:v>7.0783415795576712</c:v>
                </c:pt>
                <c:pt idx="87">
                  <c:v>7.0800264999225906</c:v>
                </c:pt>
                <c:pt idx="88">
                  <c:v>7.0850642939525477</c:v>
                </c:pt>
                <c:pt idx="89">
                  <c:v>7.0850642939525477</c:v>
                </c:pt>
                <c:pt idx="90">
                  <c:v>7.0884087786753947</c:v>
                </c:pt>
                <c:pt idx="91">
                  <c:v>7.0892431550275141</c:v>
                </c:pt>
                <c:pt idx="92">
                  <c:v>7.0934046258687662</c:v>
                </c:pt>
                <c:pt idx="93">
                  <c:v>7.0967213784947605</c:v>
                </c:pt>
                <c:pt idx="94">
                  <c:v>7.0958932210975316</c:v>
                </c:pt>
                <c:pt idx="95">
                  <c:v>7.1000271666292596</c:v>
                </c:pt>
                <c:pt idx="96">
                  <c:v>7.1000271666292596</c:v>
                </c:pt>
                <c:pt idx="97">
                  <c:v>7.1041440929875268</c:v>
                </c:pt>
                <c:pt idx="98">
                  <c:v>7.1066061377273027</c:v>
                </c:pt>
                <c:pt idx="99">
                  <c:v>7.1066061377273027</c:v>
                </c:pt>
                <c:pt idx="100">
                  <c:v>7.1090621356871724</c:v>
                </c:pt>
                <c:pt idx="101">
                  <c:v>7.1131421087070876</c:v>
                </c:pt>
                <c:pt idx="102">
                  <c:v>7.1139561095660344</c:v>
                </c:pt>
                <c:pt idx="103">
                  <c:v>7.1172055031643442</c:v>
                </c:pt>
                <c:pt idx="104">
                  <c:v>7.1180162044653335</c:v>
                </c:pt>
                <c:pt idx="105">
                  <c:v>7.1180162044653335</c:v>
                </c:pt>
                <c:pt idx="106">
                  <c:v>7.122866658599083</c:v>
                </c:pt>
                <c:pt idx="107">
                  <c:v>7.1220598816291423</c:v>
                </c:pt>
                <c:pt idx="108">
                  <c:v>7.1244782624934242</c:v>
                </c:pt>
                <c:pt idx="109">
                  <c:v>7.1284959456800365</c:v>
                </c:pt>
                <c:pt idx="110">
                  <c:v>7.1284959456800365</c:v>
                </c:pt>
                <c:pt idx="111">
                  <c:v>7.1308988302963465</c:v>
                </c:pt>
                <c:pt idx="112">
                  <c:v>7.1316985104669115</c:v>
                </c:pt>
                <c:pt idx="113">
                  <c:v>7.1380730340443472</c:v>
                </c:pt>
                <c:pt idx="114">
                  <c:v>7.1404530431011581</c:v>
                </c:pt>
                <c:pt idx="115">
                  <c:v>7.1428274011616208</c:v>
                </c:pt>
                <c:pt idx="116">
                  <c:v>7.1444071803211386</c:v>
                </c:pt>
                <c:pt idx="117">
                  <c:v>7.1459844677143876</c:v>
                </c:pt>
                <c:pt idx="118">
                  <c:v>7.1491315985574069</c:v>
                </c:pt>
                <c:pt idx="119">
                  <c:v>7.1514854639047352</c:v>
                </c:pt>
                <c:pt idx="120">
                  <c:v>7.1546153569136628</c:v>
                </c:pt>
                <c:pt idx="121">
                  <c:v>7.1561766374806153</c:v>
                </c:pt>
                <c:pt idx="122">
                  <c:v>7.1577354842499066</c:v>
                </c:pt>
                <c:pt idx="123">
                  <c:v>7.160069207596127</c:v>
                </c:pt>
                <c:pt idx="124">
                  <c:v>7.1623974973557178</c:v>
                </c:pt>
                <c:pt idx="125">
                  <c:v>7.1647203787718574</c:v>
                </c:pt>
                <c:pt idx="126">
                  <c:v>7.1670378769122198</c:v>
                </c:pt>
                <c:pt idx="127">
                  <c:v>7.1685798972640349</c:v>
                </c:pt>
                <c:pt idx="128">
                  <c:v>7.1693500166705997</c:v>
                </c:pt>
                <c:pt idx="129">
                  <c:v>7.1724245771248452</c:v>
                </c:pt>
                <c:pt idx="130">
                  <c:v>7.1739583197567942</c:v>
                </c:pt>
                <c:pt idx="131">
                  <c:v>7.1762545320171442</c:v>
                </c:pt>
                <c:pt idx="132">
                  <c:v>7.1785454837636999</c:v>
                </c:pt>
                <c:pt idx="133">
                  <c:v>7.179307969504034</c:v>
                </c:pt>
                <c:pt idx="134">
                  <c:v>7.1808311990445555</c:v>
                </c:pt>
                <c:pt idx="135">
                  <c:v>7.1838707150624526</c:v>
                </c:pt>
                <c:pt idx="136">
                  <c:v>7.1846291527173145</c:v>
                </c:pt>
                <c:pt idx="137">
                  <c:v>7.1869010204116313</c:v>
                </c:pt>
                <c:pt idx="138">
                  <c:v>7.1891677384203225</c:v>
                </c:pt>
                <c:pt idx="139">
                  <c:v>7.1899221707458079</c:v>
                </c:pt>
                <c:pt idx="140">
                  <c:v>7.1906760343322071</c:v>
                </c:pt>
                <c:pt idx="141">
                  <c:v>7.1929342212157996</c:v>
                </c:pt>
                <c:pt idx="142">
                  <c:v>7.1944368511003347</c:v>
                </c:pt>
                <c:pt idx="143">
                  <c:v>7.1966865708343501</c:v>
                </c:pt>
                <c:pt idx="144">
                  <c:v>7.1981835771019433</c:v>
                </c:pt>
                <c:pt idx="145">
                  <c:v>7.1989312406881734</c:v>
                </c:pt>
                <c:pt idx="146">
                  <c:v>7.2011708832816783</c:v>
                </c:pt>
                <c:pt idx="147">
                  <c:v>7.2019163175316274</c:v>
                </c:pt>
                <c:pt idx="148">
                  <c:v>7.203405521083095</c:v>
                </c:pt>
                <c:pt idx="149">
                  <c:v>7.2056351764103637</c:v>
                </c:pt>
                <c:pt idx="150">
                  <c:v>7.2063772914722524</c:v>
                </c:pt>
                <c:pt idx="151">
                  <c:v>7.2071188562077557</c:v>
                </c:pt>
                <c:pt idx="152">
                  <c:v>7.2145044141511434</c:v>
                </c:pt>
                <c:pt idx="153">
                  <c:v>7.2167094867094574</c:v>
                </c:pt>
                <c:pt idx="154">
                  <c:v>7.2189097076190603</c:v>
                </c:pt>
                <c:pt idx="155">
                  <c:v>7.2218358252884487</c:v>
                </c:pt>
                <c:pt idx="156">
                  <c:v>7.2240248082858303</c:v>
                </c:pt>
                <c:pt idx="157">
                  <c:v>7.2262090101006713</c:v>
                </c:pt>
                <c:pt idx="158">
                  <c:v>7.2291138777933019</c:v>
                </c:pt>
                <c:pt idx="159">
                  <c:v>7.2312870043276156</c:v>
                </c:pt>
                <c:pt idx="160">
                  <c:v>7.2327331361776146</c:v>
                </c:pt>
                <c:pt idx="161">
                  <c:v>7.2348984203148312</c:v>
                </c:pt>
                <c:pt idx="162">
                  <c:v>7.2370590261247374</c:v>
                </c:pt>
                <c:pt idx="163">
                  <c:v>7.2392149737798057</c:v>
                </c:pt>
                <c:pt idx="164">
                  <c:v>7.2406496942554659</c:v>
                </c:pt>
                <c:pt idx="165">
                  <c:v>7.2427979227937556</c:v>
                </c:pt>
                <c:pt idx="166">
                  <c:v>7.2449415463370066</c:v>
                </c:pt>
                <c:pt idx="167">
                  <c:v>7.246368080102461</c:v>
                </c:pt>
                <c:pt idx="168">
                  <c:v>7.2492150571143892</c:v>
                </c:pt>
                <c:pt idx="169">
                  <c:v>7.2506355118986798</c:v>
                </c:pt>
                <c:pt idx="170">
                  <c:v>7.2527624180531873</c:v>
                </c:pt>
                <c:pt idx="171">
                  <c:v>7.2541778464565176</c:v>
                </c:pt>
                <c:pt idx="172">
                  <c:v>7.2548848100773382</c:v>
                </c:pt>
                <c:pt idx="173">
                  <c:v>7.2562972396906806</c:v>
                </c:pt>
                <c:pt idx="174">
                  <c:v>7.2584121505953068</c:v>
                </c:pt>
                <c:pt idx="175">
                  <c:v>7.259819610363186</c:v>
                </c:pt>
                <c:pt idx="176">
                  <c:v>7.2605225980898522</c:v>
                </c:pt>
                <c:pt idx="177">
                  <c:v>7.2619270927027513</c:v>
                </c:pt>
                <c:pt idx="178">
                  <c:v>7.2640301428995295</c:v>
                </c:pt>
                <c:pt idx="179">
                  <c:v>7.2661287795564506</c:v>
                </c:pt>
                <c:pt idx="180">
                  <c:v>7.2668273475205911</c:v>
                </c:pt>
                <c:pt idx="181">
                  <c:v>7.2682230211595655</c:v>
                </c:pt>
                <c:pt idx="182">
                  <c:v>7.2696167496081694</c:v>
                </c:pt>
                <c:pt idx="183">
                  <c:v>7.2737863178448947</c:v>
                </c:pt>
                <c:pt idx="184">
                  <c:v>7.2751723194527713</c:v>
                </c:pt>
                <c:pt idx="185">
                  <c:v>7.2772477266314839</c:v>
                </c:pt>
                <c:pt idx="186">
                  <c:v>7.2786289423206822</c:v>
                </c:pt>
                <c:pt idx="187">
                  <c:v>7.2800082528841878</c:v>
                </c:pt>
                <c:pt idx="188">
                  <c:v>7.2813856635702825</c:v>
                </c:pt>
                <c:pt idx="189">
                  <c:v>7.2834482287566313</c:v>
                </c:pt>
                <c:pt idx="190">
                  <c:v>7.2841348061952047</c:v>
                </c:pt>
                <c:pt idx="191">
                  <c:v>7.2855065485227852</c:v>
                </c:pt>
                <c:pt idx="192">
                  <c:v>7.2875606403097235</c:v>
                </c:pt>
                <c:pt idx="193">
                  <c:v>7.2882444010201244</c:v>
                </c:pt>
                <c:pt idx="194">
                  <c:v>7.2896105214511673</c:v>
                </c:pt>
                <c:pt idx="195">
                  <c:v>7.2902928824465967</c:v>
                </c:pt>
                <c:pt idx="196">
                  <c:v>7.2916562091744606</c:v>
                </c:pt>
                <c:pt idx="197">
                  <c:v>7.2930176797727819</c:v>
                </c:pt>
                <c:pt idx="198">
                  <c:v>7.293697720601438</c:v>
                </c:pt>
                <c:pt idx="199">
                  <c:v>7.2950564164626304</c:v>
                </c:pt>
                <c:pt idx="200">
                  <c:v>7.2964132687739198</c:v>
                </c:pt>
                <c:pt idx="201">
                  <c:v>7.2970910051604179</c:v>
                </c:pt>
                <c:pt idx="202">
                  <c:v>7.2977682825313801</c:v>
                </c:pt>
                <c:pt idx="203">
                  <c:v>7.2977682825313801</c:v>
                </c:pt>
                <c:pt idx="204">
                  <c:v>7.2984451015081468</c:v>
                </c:pt>
                <c:pt idx="205">
                  <c:v>7.2997973667581606</c:v>
                </c:pt>
                <c:pt idx="206">
                  <c:v>7.300472814267799</c:v>
                </c:pt>
                <c:pt idx="207">
                  <c:v>7.3018223421379318</c:v>
                </c:pt>
                <c:pt idx="208">
                  <c:v>7.3018223421379318</c:v>
                </c:pt>
                <c:pt idx="209">
                  <c:v>7.3024964237273258</c:v>
                </c:pt>
                <c:pt idx="210">
                  <c:v>7.3031700512368003</c:v>
                </c:pt>
                <c:pt idx="211">
                  <c:v>7.3038432252777046</c:v>
                </c:pt>
              </c:numCache>
            </c:numRef>
          </c:yVal>
          <c:smooth val="1"/>
          <c:extLst xmlns:c16r2="http://schemas.microsoft.com/office/drawing/2015/06/chart">
            <c:ext xmlns:c16="http://schemas.microsoft.com/office/drawing/2014/chart" uri="{C3380CC4-5D6E-409C-BE32-E72D297353CC}">
              <c16:uniqueId val="{00000000-187F-4E8C-867D-6DF127B2DD34}"/>
            </c:ext>
          </c:extLst>
        </c:ser>
        <c:dLbls>
          <c:showLegendKey val="0"/>
          <c:showVal val="0"/>
          <c:showCatName val="0"/>
          <c:showSerName val="0"/>
          <c:showPercent val="0"/>
          <c:showBubbleSize val="0"/>
        </c:dLbls>
        <c:axId val="1918466512"/>
        <c:axId val="1918467056"/>
      </c:scatterChart>
      <c:valAx>
        <c:axId val="1918466512"/>
        <c:scaling>
          <c:logBase val="1000"/>
          <c:orientation val="minMax"/>
          <c:max val="10"/>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a:t>Ln (Desplazamiento)</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918467056"/>
        <c:crosses val="autoZero"/>
        <c:crossBetween val="midCat"/>
      </c:valAx>
      <c:valAx>
        <c:axId val="1918467056"/>
        <c:scaling>
          <c:logBase val="1000"/>
          <c:orientation val="minMax"/>
          <c:max val="10"/>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a:t>ln (Fuerza)</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91846651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200" b="0" i="0" baseline="0" dirty="0" err="1">
                <a:effectLst/>
              </a:rPr>
              <a:t>Fuerza</a:t>
            </a:r>
            <a:r>
              <a:rPr lang="en-US" sz="1200" b="0" i="0" baseline="0" dirty="0">
                <a:effectLst/>
              </a:rPr>
              <a:t> vs. </a:t>
            </a:r>
            <a:r>
              <a:rPr lang="en-US" sz="1200" b="0" i="0" baseline="0" dirty="0" err="1">
                <a:effectLst/>
              </a:rPr>
              <a:t>Desplazamiento</a:t>
            </a:r>
            <a:endParaRPr lang="es-EC" sz="1050" dirty="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scatterChart>
        <c:scatterStyle val="smoothMarker"/>
        <c:varyColors val="0"/>
        <c:ser>
          <c:idx val="0"/>
          <c:order val="0"/>
          <c:spPr>
            <a:ln w="19050" cap="rnd">
              <a:solidFill>
                <a:srgbClr val="00B0F0"/>
              </a:solidFill>
              <a:round/>
            </a:ln>
            <a:effectLst/>
          </c:spPr>
          <c:marker>
            <c:symbol val="circle"/>
            <c:size val="5"/>
            <c:spPr>
              <a:solidFill>
                <a:schemeClr val="accent1"/>
              </a:solidFill>
              <a:ln w="9525">
                <a:solidFill>
                  <a:srgbClr val="00B0F0"/>
                </a:solidFill>
              </a:ln>
              <a:effectLst/>
            </c:spPr>
          </c:marker>
          <c:xVal>
            <c:numRef>
              <c:f>'Flexion MTS 8 mm'!$G$2:$G$182</c:f>
              <c:numCache>
                <c:formatCode>General</c:formatCode>
                <c:ptCount val="181"/>
                <c:pt idx="0">
                  <c:v>0</c:v>
                </c:pt>
                <c:pt idx="1">
                  <c:v>2.1000000000000001E-2</c:v>
                </c:pt>
                <c:pt idx="2">
                  <c:v>9.5000000000000001E-2</c:v>
                </c:pt>
                <c:pt idx="3">
                  <c:v>0.16900000000000001</c:v>
                </c:pt>
                <c:pt idx="4">
                  <c:v>0.251</c:v>
                </c:pt>
                <c:pt idx="5">
                  <c:v>0.33</c:v>
                </c:pt>
                <c:pt idx="6">
                  <c:v>0.40899999999999997</c:v>
                </c:pt>
                <c:pt idx="7">
                  <c:v>0.48799999999999999</c:v>
                </c:pt>
                <c:pt idx="8">
                  <c:v>0.56899999999999995</c:v>
                </c:pt>
                <c:pt idx="9">
                  <c:v>0.64700000000000002</c:v>
                </c:pt>
                <c:pt idx="10">
                  <c:v>0.72499999999999998</c:v>
                </c:pt>
                <c:pt idx="11">
                  <c:v>0.79300000000000004</c:v>
                </c:pt>
                <c:pt idx="12">
                  <c:v>0.871</c:v>
                </c:pt>
                <c:pt idx="13">
                  <c:v>0.94699999999999995</c:v>
                </c:pt>
                <c:pt idx="14">
                  <c:v>1.0189999999999999</c:v>
                </c:pt>
                <c:pt idx="15">
                  <c:v>1.0880000000000001</c:v>
                </c:pt>
                <c:pt idx="16">
                  <c:v>1.1559999999999999</c:v>
                </c:pt>
                <c:pt idx="17">
                  <c:v>1.222</c:v>
                </c:pt>
                <c:pt idx="18">
                  <c:v>1.2929999999999999</c:v>
                </c:pt>
                <c:pt idx="19">
                  <c:v>1.353</c:v>
                </c:pt>
                <c:pt idx="20">
                  <c:v>1.41</c:v>
                </c:pt>
                <c:pt idx="21">
                  <c:v>1.468</c:v>
                </c:pt>
                <c:pt idx="22">
                  <c:v>1.5229999999999999</c:v>
                </c:pt>
                <c:pt idx="23">
                  <c:v>1.58</c:v>
                </c:pt>
                <c:pt idx="24">
                  <c:v>1.637</c:v>
                </c:pt>
                <c:pt idx="25">
                  <c:v>1.6910000000000001</c:v>
                </c:pt>
                <c:pt idx="26">
                  <c:v>1.748</c:v>
                </c:pt>
                <c:pt idx="27">
                  <c:v>1.8009999999999999</c:v>
                </c:pt>
                <c:pt idx="28">
                  <c:v>1.859</c:v>
                </c:pt>
                <c:pt idx="29">
                  <c:v>1.91</c:v>
                </c:pt>
                <c:pt idx="30">
                  <c:v>1.966</c:v>
                </c:pt>
                <c:pt idx="31">
                  <c:v>2.0259999999999998</c:v>
                </c:pt>
                <c:pt idx="32">
                  <c:v>2.0819999999999999</c:v>
                </c:pt>
                <c:pt idx="33">
                  <c:v>2.1360000000000001</c:v>
                </c:pt>
                <c:pt idx="34">
                  <c:v>2.1930000000000001</c:v>
                </c:pt>
                <c:pt idx="35">
                  <c:v>2.246</c:v>
                </c:pt>
                <c:pt idx="36">
                  <c:v>2.3039999999999998</c:v>
                </c:pt>
                <c:pt idx="37">
                  <c:v>2.3559999999999999</c:v>
                </c:pt>
                <c:pt idx="38">
                  <c:v>2.4119999999999999</c:v>
                </c:pt>
                <c:pt idx="39">
                  <c:v>2.4649999999999999</c:v>
                </c:pt>
                <c:pt idx="40">
                  <c:v>2.5209999999999999</c:v>
                </c:pt>
                <c:pt idx="41">
                  <c:v>2.5760000000000001</c:v>
                </c:pt>
                <c:pt idx="42">
                  <c:v>2.6309999999999998</c:v>
                </c:pt>
                <c:pt idx="43">
                  <c:v>2.6819999999999999</c:v>
                </c:pt>
                <c:pt idx="44">
                  <c:v>2.7450000000000001</c:v>
                </c:pt>
                <c:pt idx="45">
                  <c:v>2.7970000000000002</c:v>
                </c:pt>
                <c:pt idx="46">
                  <c:v>2.851</c:v>
                </c:pt>
                <c:pt idx="47">
                  <c:v>2.9049999999999998</c:v>
                </c:pt>
                <c:pt idx="48">
                  <c:v>2.9569999999999999</c:v>
                </c:pt>
                <c:pt idx="49">
                  <c:v>3.0089999999999999</c:v>
                </c:pt>
                <c:pt idx="50">
                  <c:v>3.0630000000000002</c:v>
                </c:pt>
                <c:pt idx="51">
                  <c:v>3.12</c:v>
                </c:pt>
                <c:pt idx="52">
                  <c:v>3.1739999999999999</c:v>
                </c:pt>
                <c:pt idx="53">
                  <c:v>3.2280000000000002</c:v>
                </c:pt>
                <c:pt idx="54">
                  <c:v>3.2810000000000001</c:v>
                </c:pt>
                <c:pt idx="55">
                  <c:v>3.3340000000000001</c:v>
                </c:pt>
                <c:pt idx="56">
                  <c:v>3.3860000000000001</c:v>
                </c:pt>
                <c:pt idx="57">
                  <c:v>3.4390000000000001</c:v>
                </c:pt>
                <c:pt idx="58">
                  <c:v>3.4990000000000001</c:v>
                </c:pt>
                <c:pt idx="59">
                  <c:v>3.5510000000000002</c:v>
                </c:pt>
                <c:pt idx="60">
                  <c:v>3.6030000000000002</c:v>
                </c:pt>
                <c:pt idx="61">
                  <c:v>3.6539999999999999</c:v>
                </c:pt>
                <c:pt idx="62">
                  <c:v>3.7069999999999999</c:v>
                </c:pt>
                <c:pt idx="63">
                  <c:v>3.7589999999999999</c:v>
                </c:pt>
                <c:pt idx="64">
                  <c:v>3.8130000000000002</c:v>
                </c:pt>
                <c:pt idx="65">
                  <c:v>3.8639999999999999</c:v>
                </c:pt>
                <c:pt idx="66">
                  <c:v>3.9140000000000001</c:v>
                </c:pt>
                <c:pt idx="67">
                  <c:v>3.9660000000000002</c:v>
                </c:pt>
                <c:pt idx="68">
                  <c:v>4.016</c:v>
                </c:pt>
                <c:pt idx="69">
                  <c:v>4.069</c:v>
                </c:pt>
                <c:pt idx="70">
                  <c:v>4.1260000000000003</c:v>
                </c:pt>
                <c:pt idx="71">
                  <c:v>4.1900000000000004</c:v>
                </c:pt>
                <c:pt idx="72">
                  <c:v>4.2510000000000003</c:v>
                </c:pt>
                <c:pt idx="73">
                  <c:v>4.32</c:v>
                </c:pt>
                <c:pt idx="74">
                  <c:v>4.3810000000000002</c:v>
                </c:pt>
                <c:pt idx="75">
                  <c:v>4.4379999999999997</c:v>
                </c:pt>
                <c:pt idx="76">
                  <c:v>4.5019999999999998</c:v>
                </c:pt>
                <c:pt idx="77">
                  <c:v>4.5599999999999996</c:v>
                </c:pt>
                <c:pt idx="78">
                  <c:v>4.6189999999999998</c:v>
                </c:pt>
                <c:pt idx="79">
                  <c:v>4.68</c:v>
                </c:pt>
                <c:pt idx="80">
                  <c:v>4.74</c:v>
                </c:pt>
                <c:pt idx="81">
                  <c:v>4.8029999999999999</c:v>
                </c:pt>
                <c:pt idx="82">
                  <c:v>4.8639999999999999</c:v>
                </c:pt>
                <c:pt idx="83">
                  <c:v>4.9219999999999997</c:v>
                </c:pt>
                <c:pt idx="84">
                  <c:v>4.984</c:v>
                </c:pt>
                <c:pt idx="85">
                  <c:v>5.0469999999999997</c:v>
                </c:pt>
                <c:pt idx="86">
                  <c:v>5.12</c:v>
                </c:pt>
                <c:pt idx="87">
                  <c:v>5.1779999999999999</c:v>
                </c:pt>
                <c:pt idx="88">
                  <c:v>5.2380000000000004</c:v>
                </c:pt>
                <c:pt idx="89">
                  <c:v>5.2960000000000003</c:v>
                </c:pt>
                <c:pt idx="90">
                  <c:v>5.3570000000000002</c:v>
                </c:pt>
                <c:pt idx="91">
                  <c:v>5.4160000000000004</c:v>
                </c:pt>
                <c:pt idx="92">
                  <c:v>5.4779999999999998</c:v>
                </c:pt>
                <c:pt idx="93">
                  <c:v>5.5380000000000003</c:v>
                </c:pt>
                <c:pt idx="94">
                  <c:v>5.5979999999999999</c:v>
                </c:pt>
                <c:pt idx="95">
                  <c:v>5.66</c:v>
                </c:pt>
                <c:pt idx="96">
                  <c:v>5.7210000000000001</c:v>
                </c:pt>
                <c:pt idx="97">
                  <c:v>5.7839999999999998</c:v>
                </c:pt>
                <c:pt idx="98">
                  <c:v>5.8410000000000002</c:v>
                </c:pt>
                <c:pt idx="99">
                  <c:v>5.91</c:v>
                </c:pt>
                <c:pt idx="100">
                  <c:v>5.97</c:v>
                </c:pt>
                <c:pt idx="101">
                  <c:v>6.0259999999999998</c:v>
                </c:pt>
                <c:pt idx="102">
                  <c:v>6.0869999999999997</c:v>
                </c:pt>
                <c:pt idx="103">
                  <c:v>6.1420000000000003</c:v>
                </c:pt>
                <c:pt idx="104">
                  <c:v>6.2060000000000004</c:v>
                </c:pt>
                <c:pt idx="105">
                  <c:v>6.2619999999999996</c:v>
                </c:pt>
                <c:pt idx="106">
                  <c:v>6.3220000000000001</c:v>
                </c:pt>
                <c:pt idx="107">
                  <c:v>6.383</c:v>
                </c:pt>
                <c:pt idx="108">
                  <c:v>6.44</c:v>
                </c:pt>
                <c:pt idx="109">
                  <c:v>6.4969999999999999</c:v>
                </c:pt>
                <c:pt idx="110">
                  <c:v>6.5540000000000003</c:v>
                </c:pt>
                <c:pt idx="111">
                  <c:v>6.6130000000000004</c:v>
                </c:pt>
                <c:pt idx="112">
                  <c:v>6.673</c:v>
                </c:pt>
                <c:pt idx="113">
                  <c:v>6.74</c:v>
                </c:pt>
                <c:pt idx="114">
                  <c:v>6.7969999999999997</c:v>
                </c:pt>
                <c:pt idx="115">
                  <c:v>6.8550000000000004</c:v>
                </c:pt>
                <c:pt idx="116">
                  <c:v>6.91</c:v>
                </c:pt>
                <c:pt idx="117">
                  <c:v>6.9710000000000001</c:v>
                </c:pt>
                <c:pt idx="118">
                  <c:v>7.0259999999999998</c:v>
                </c:pt>
                <c:pt idx="119">
                  <c:v>7.0810000000000004</c:v>
                </c:pt>
                <c:pt idx="120">
                  <c:v>7.14</c:v>
                </c:pt>
                <c:pt idx="121">
                  <c:v>7.194</c:v>
                </c:pt>
                <c:pt idx="122">
                  <c:v>7.2530000000000001</c:v>
                </c:pt>
                <c:pt idx="123">
                  <c:v>7.3140000000000001</c:v>
                </c:pt>
                <c:pt idx="124">
                  <c:v>7.367</c:v>
                </c:pt>
                <c:pt idx="125">
                  <c:v>7.4260000000000002</c:v>
                </c:pt>
                <c:pt idx="126">
                  <c:v>7.4889999999999999</c:v>
                </c:pt>
                <c:pt idx="127">
                  <c:v>7.569</c:v>
                </c:pt>
                <c:pt idx="128">
                  <c:v>7.6440000000000001</c:v>
                </c:pt>
                <c:pt idx="129">
                  <c:v>7.7190000000000003</c:v>
                </c:pt>
                <c:pt idx="130">
                  <c:v>7.7939999999999996</c:v>
                </c:pt>
                <c:pt idx="131">
                  <c:v>7.8689999999999998</c:v>
                </c:pt>
                <c:pt idx="132">
                  <c:v>7.9459999999999997</c:v>
                </c:pt>
                <c:pt idx="133">
                  <c:v>8.032</c:v>
                </c:pt>
                <c:pt idx="134">
                  <c:v>8.1069999999999993</c:v>
                </c:pt>
                <c:pt idx="135">
                  <c:v>8.1869999999999994</c:v>
                </c:pt>
                <c:pt idx="136">
                  <c:v>8.2620000000000005</c:v>
                </c:pt>
                <c:pt idx="137">
                  <c:v>8.3379999999999992</c:v>
                </c:pt>
                <c:pt idx="138">
                  <c:v>8.4149999999999991</c:v>
                </c:pt>
                <c:pt idx="139">
                  <c:v>8.4870000000000001</c:v>
                </c:pt>
                <c:pt idx="140">
                  <c:v>8.5619999999999994</c:v>
                </c:pt>
                <c:pt idx="141">
                  <c:v>8.6379999999999999</c:v>
                </c:pt>
                <c:pt idx="142">
                  <c:v>8.7100000000000009</c:v>
                </c:pt>
                <c:pt idx="143">
                  <c:v>8.7859999999999996</c:v>
                </c:pt>
                <c:pt idx="144">
                  <c:v>8.8740000000000006</c:v>
                </c:pt>
                <c:pt idx="145">
                  <c:v>8.9459999999999997</c:v>
                </c:pt>
                <c:pt idx="146">
                  <c:v>9.0190000000000001</c:v>
                </c:pt>
                <c:pt idx="147">
                  <c:v>9.0950000000000006</c:v>
                </c:pt>
                <c:pt idx="148">
                  <c:v>9.1679999999999993</c:v>
                </c:pt>
                <c:pt idx="149">
                  <c:v>9.2420000000000009</c:v>
                </c:pt>
                <c:pt idx="150">
                  <c:v>9.3149999999999995</c:v>
                </c:pt>
                <c:pt idx="151">
                  <c:v>9.3859999999999992</c:v>
                </c:pt>
                <c:pt idx="152">
                  <c:v>9.4589999999999996</c:v>
                </c:pt>
                <c:pt idx="153">
                  <c:v>9.532</c:v>
                </c:pt>
                <c:pt idx="154">
                  <c:v>9.6029999999999998</c:v>
                </c:pt>
                <c:pt idx="155">
                  <c:v>9.6750000000000007</c:v>
                </c:pt>
                <c:pt idx="156">
                  <c:v>9.7490000000000006</c:v>
                </c:pt>
                <c:pt idx="157">
                  <c:v>9.8360000000000003</c:v>
                </c:pt>
                <c:pt idx="158">
                  <c:v>9.9079999999999995</c:v>
                </c:pt>
                <c:pt idx="159">
                  <c:v>9.9809999999999999</c:v>
                </c:pt>
                <c:pt idx="160">
                  <c:v>10.055</c:v>
                </c:pt>
                <c:pt idx="161">
                  <c:v>10.131</c:v>
                </c:pt>
                <c:pt idx="162">
                  <c:v>10.202999999999999</c:v>
                </c:pt>
                <c:pt idx="163">
                  <c:v>10.273999999999999</c:v>
                </c:pt>
                <c:pt idx="164">
                  <c:v>10.343999999999999</c:v>
                </c:pt>
                <c:pt idx="165">
                  <c:v>10.416</c:v>
                </c:pt>
                <c:pt idx="166">
                  <c:v>10.532999999999999</c:v>
                </c:pt>
                <c:pt idx="167">
                  <c:v>10.67</c:v>
                </c:pt>
                <c:pt idx="168">
                  <c:v>10.805999999999999</c:v>
                </c:pt>
                <c:pt idx="169">
                  <c:v>10.942</c:v>
                </c:pt>
                <c:pt idx="170">
                  <c:v>11.098000000000001</c:v>
                </c:pt>
                <c:pt idx="171">
                  <c:v>11.233000000000001</c:v>
                </c:pt>
                <c:pt idx="172">
                  <c:v>11.367000000000001</c:v>
                </c:pt>
                <c:pt idx="173">
                  <c:v>11.497999999999999</c:v>
                </c:pt>
                <c:pt idx="174">
                  <c:v>11.632</c:v>
                </c:pt>
                <c:pt idx="175">
                  <c:v>11.762</c:v>
                </c:pt>
                <c:pt idx="176">
                  <c:v>11.891999999999999</c:v>
                </c:pt>
                <c:pt idx="177">
                  <c:v>12.021000000000001</c:v>
                </c:pt>
                <c:pt idx="178">
                  <c:v>12.15</c:v>
                </c:pt>
                <c:pt idx="179">
                  <c:v>12.282</c:v>
                </c:pt>
                <c:pt idx="180">
                  <c:v>12.416</c:v>
                </c:pt>
              </c:numCache>
            </c:numRef>
          </c:xVal>
          <c:yVal>
            <c:numRef>
              <c:f>'Flexion MTS 8 mm'!$H$2:$H$182</c:f>
              <c:numCache>
                <c:formatCode>General</c:formatCode>
                <c:ptCount val="181"/>
                <c:pt idx="0">
                  <c:v>0</c:v>
                </c:pt>
                <c:pt idx="1">
                  <c:v>227.47445733440122</c:v>
                </c:pt>
                <c:pt idx="2">
                  <c:v>350.74930918776545</c:v>
                </c:pt>
                <c:pt idx="3">
                  <c:v>413.77916372971913</c:v>
                </c:pt>
                <c:pt idx="4">
                  <c:v>463.50488183139953</c:v>
                </c:pt>
                <c:pt idx="5">
                  <c:v>501.35987260439896</c:v>
                </c:pt>
                <c:pt idx="6">
                  <c:v>533.20147121586183</c:v>
                </c:pt>
                <c:pt idx="7">
                  <c:v>560.91308184185038</c:v>
                </c:pt>
                <c:pt idx="8">
                  <c:v>586.17815714450694</c:v>
                </c:pt>
                <c:pt idx="9">
                  <c:v>608.18591783981014</c:v>
                </c:pt>
                <c:pt idx="10">
                  <c:v>628.37499686860622</c:v>
                </c:pt>
                <c:pt idx="11">
                  <c:v>644.74710300110598</c:v>
                </c:pt>
                <c:pt idx="12">
                  <c:v>662.33717390211086</c:v>
                </c:pt>
                <c:pt idx="13">
                  <c:v>678.42638661589456</c:v>
                </c:pt>
                <c:pt idx="14">
                  <c:v>692.84022709991768</c:v>
                </c:pt>
                <c:pt idx="15">
                  <c:v>705.98707804775336</c:v>
                </c:pt>
                <c:pt idx="16">
                  <c:v>718.37386600893296</c:v>
                </c:pt>
                <c:pt idx="17">
                  <c:v>729.90888620923806</c:v>
                </c:pt>
                <c:pt idx="18">
                  <c:v>741.83195807461288</c:v>
                </c:pt>
                <c:pt idx="19">
                  <c:v>751.54892828638845</c:v>
                </c:pt>
                <c:pt idx="20">
                  <c:v>760.49941691099718</c:v>
                </c:pt>
                <c:pt idx="21">
                  <c:v>769.34587103301703</c:v>
                </c:pt>
                <c:pt idx="22">
                  <c:v>777.50738764093762</c:v>
                </c:pt>
                <c:pt idx="23">
                  <c:v>785.74683479272323</c:v>
                </c:pt>
                <c:pt idx="24">
                  <c:v>793.77695834495046</c:v>
                </c:pt>
                <c:pt idx="25">
                  <c:v>801.20255027089161</c:v>
                </c:pt>
                <c:pt idx="26">
                  <c:v>808.85943881216156</c:v>
                </c:pt>
                <c:pt idx="27">
                  <c:v>815.82086084306775</c:v>
                </c:pt>
                <c:pt idx="28">
                  <c:v>823.27358074708195</c:v>
                </c:pt>
                <c:pt idx="29">
                  <c:v>829.69103038409651</c:v>
                </c:pt>
                <c:pt idx="30">
                  <c:v>836.59840453536924</c:v>
                </c:pt>
                <c:pt idx="31">
                  <c:v>843.84518689645381</c:v>
                </c:pt>
                <c:pt idx="32">
                  <c:v>850.47204325212704</c:v>
                </c:pt>
                <c:pt idx="33">
                  <c:v>856.74291205078441</c:v>
                </c:pt>
                <c:pt idx="34">
                  <c:v>863.24069439005382</c:v>
                </c:pt>
                <c:pt idx="35">
                  <c:v>869.1753073230866</c:v>
                </c:pt>
                <c:pt idx="36">
                  <c:v>875.55643443415886</c:v>
                </c:pt>
                <c:pt idx="37">
                  <c:v>881.18077120830048</c:v>
                </c:pt>
                <c:pt idx="38">
                  <c:v>887.13960960776831</c:v>
                </c:pt>
                <c:pt idx="39">
                  <c:v>892.68902894196685</c:v>
                </c:pt>
                <c:pt idx="40">
                  <c:v>898.46087839905658</c:v>
                </c:pt>
                <c:pt idx="41">
                  <c:v>904.04133687307035</c:v>
                </c:pt>
                <c:pt idx="42">
                  <c:v>909.53746582689348</c:v>
                </c:pt>
                <c:pt idx="43">
                  <c:v>914.56113996895442</c:v>
                </c:pt>
                <c:pt idx="44">
                  <c:v>920.67366734770735</c:v>
                </c:pt>
                <c:pt idx="45">
                  <c:v>925.64400041533008</c:v>
                </c:pt>
                <c:pt idx="46">
                  <c:v>930.73623850490026</c:v>
                </c:pt>
                <c:pt idx="47">
                  <c:v>935.76015451955197</c:v>
                </c:pt>
                <c:pt idx="48">
                  <c:v>940.53544496805637</c:v>
                </c:pt>
                <c:pt idx="49">
                  <c:v>945.25122236569723</c:v>
                </c:pt>
                <c:pt idx="50">
                  <c:v>950.08726179943233</c:v>
                </c:pt>
                <c:pt idx="51">
                  <c:v>955.12645661106728</c:v>
                </c:pt>
                <c:pt idx="52">
                  <c:v>959.84022860368509</c:v>
                </c:pt>
                <c:pt idx="53">
                  <c:v>964.49715428338129</c:v>
                </c:pt>
                <c:pt idx="54">
                  <c:v>969.01412906040514</c:v>
                </c:pt>
                <c:pt idx="55">
                  <c:v>973.47936766806822</c:v>
                </c:pt>
                <c:pt idx="56">
                  <c:v>977.81142873371243</c:v>
                </c:pt>
                <c:pt idx="57">
                  <c:v>982.17825142497293</c:v>
                </c:pt>
                <c:pt idx="58">
                  <c:v>987.06428725755381</c:v>
                </c:pt>
                <c:pt idx="59">
                  <c:v>991.25075216467815</c:v>
                </c:pt>
                <c:pt idx="60">
                  <c:v>995.39372541711975</c:v>
                </c:pt>
                <c:pt idx="61">
                  <c:v>999.41581370027552</c:v>
                </c:pt>
                <c:pt idx="62">
                  <c:v>1003.5534352880474</c:v>
                </c:pt>
                <c:pt idx="63">
                  <c:v>1007.5721904743688</c:v>
                </c:pt>
                <c:pt idx="64">
                  <c:v>1011.7037701707142</c:v>
                </c:pt>
                <c:pt idx="65">
                  <c:v>1015.5676797165726</c:v>
                </c:pt>
                <c:pt idx="66">
                  <c:v>1019.3206808138229</c:v>
                </c:pt>
                <c:pt idx="67">
                  <c:v>1023.1877087425805</c:v>
                </c:pt>
                <c:pt idx="68">
                  <c:v>1026.8720560640686</c:v>
                </c:pt>
                <c:pt idx="69">
                  <c:v>1030.7419227512898</c:v>
                </c:pt>
                <c:pt idx="70">
                  <c:v>1034.8639450021344</c:v>
                </c:pt>
                <c:pt idx="71">
                  <c:v>1039.444068150339</c:v>
                </c:pt>
                <c:pt idx="72">
                  <c:v>1043.7632940911515</c:v>
                </c:pt>
                <c:pt idx="73">
                  <c:v>1048.5960295469602</c:v>
                </c:pt>
                <c:pt idx="74">
                  <c:v>1052.8228165860785</c:v>
                </c:pt>
                <c:pt idx="75">
                  <c:v>1056.7346736397296</c:v>
                </c:pt>
                <c:pt idx="76">
                  <c:v>1061.0844675524072</c:v>
                </c:pt>
                <c:pt idx="77">
                  <c:v>1064.9885420863468</c:v>
                </c:pt>
                <c:pt idx="78">
                  <c:v>1068.9237641710886</c:v>
                </c:pt>
                <c:pt idx="79">
                  <c:v>1072.9548747532581</c:v>
                </c:pt>
                <c:pt idx="80">
                  <c:v>1076.8835135314298</c:v>
                </c:pt>
                <c:pt idx="81">
                  <c:v>1080.9706020534841</c:v>
                </c:pt>
                <c:pt idx="82">
                  <c:v>1084.8916738228756</c:v>
                </c:pt>
                <c:pt idx="83">
                  <c:v>1088.5875165634386</c:v>
                </c:pt>
                <c:pt idx="84">
                  <c:v>1092.5040606442481</c:v>
                </c:pt>
                <c:pt idx="85">
                  <c:v>1096.4483469050597</c:v>
                </c:pt>
                <c:pt idx="86">
                  <c:v>1100.975041309568</c:v>
                </c:pt>
                <c:pt idx="87">
                  <c:v>1104.5388934264906</c:v>
                </c:pt>
                <c:pt idx="88">
                  <c:v>1108.1958060364223</c:v>
                </c:pt>
                <c:pt idx="89">
                  <c:v>1111.7025361444651</c:v>
                </c:pt>
                <c:pt idx="90">
                  <c:v>1115.3612248798472</c:v>
                </c:pt>
                <c:pt idx="91">
                  <c:v>1118.8718006564613</c:v>
                </c:pt>
                <c:pt idx="92">
                  <c:v>1122.5316162183503</c:v>
                </c:pt>
                <c:pt idx="93">
                  <c:v>1126.0453558020256</c:v>
                </c:pt>
                <c:pt idx="94">
                  <c:v>1129.5320524888348</c:v>
                </c:pt>
                <c:pt idx="95">
                  <c:v>1133.1070876551016</c:v>
                </c:pt>
                <c:pt idx="96">
                  <c:v>1136.5973098462846</c:v>
                </c:pt>
                <c:pt idx="97">
                  <c:v>1140.1742190005764</c:v>
                </c:pt>
                <c:pt idx="98">
                  <c:v>1143.3866086712715</c:v>
                </c:pt>
                <c:pt idx="99">
                  <c:v>1147.2455194817776</c:v>
                </c:pt>
                <c:pt idx="100">
                  <c:v>1150.5750642768687</c:v>
                </c:pt>
                <c:pt idx="101">
                  <c:v>1153.6611786452895</c:v>
                </c:pt>
                <c:pt idx="102">
                  <c:v>1156.9996544884311</c:v>
                </c:pt>
                <c:pt idx="103">
                  <c:v>1159.9893637400178</c:v>
                </c:pt>
                <c:pt idx="104">
                  <c:v>1163.444361413209</c:v>
                </c:pt>
                <c:pt idx="105">
                  <c:v>1166.4467028309584</c:v>
                </c:pt>
                <c:pt idx="106">
                  <c:v>1169.6423255411507</c:v>
                </c:pt>
                <c:pt idx="107">
                  <c:v>1172.8691140135518</c:v>
                </c:pt>
                <c:pt idx="108">
                  <c:v>1175.8644955543696</c:v>
                </c:pt>
                <c:pt idx="109">
                  <c:v>1178.8410306512708</c:v>
                </c:pt>
                <c:pt idx="110">
                  <c:v>1181.7990016800443</c:v>
                </c:pt>
                <c:pt idx="111">
                  <c:v>1184.8415023655812</c:v>
                </c:pt>
                <c:pt idx="112">
                  <c:v>1187.9157834686362</c:v>
                </c:pt>
                <c:pt idx="113">
                  <c:v>1191.3255232171564</c:v>
                </c:pt>
                <c:pt idx="114">
                  <c:v>1194.2073690194998</c:v>
                </c:pt>
                <c:pt idx="115">
                  <c:v>1197.1221376220014</c:v>
                </c:pt>
                <c:pt idx="116">
                  <c:v>1199.8699415618571</c:v>
                </c:pt>
                <c:pt idx="117">
                  <c:v>1202.899325112704</c:v>
                </c:pt>
                <c:pt idx="118">
                  <c:v>1205.6145729915177</c:v>
                </c:pt>
                <c:pt idx="119">
                  <c:v>1208.3147058453392</c:v>
                </c:pt>
                <c:pt idx="120">
                  <c:v>1211.1946363866614</c:v>
                </c:pt>
                <c:pt idx="121">
                  <c:v>1213.8156687404021</c:v>
                </c:pt>
                <c:pt idx="122">
                  <c:v>1216.6633999051728</c:v>
                </c:pt>
                <c:pt idx="123">
                  <c:v>1219.5903486204329</c:v>
                </c:pt>
                <c:pt idx="124">
                  <c:v>1222.1193352670853</c:v>
                </c:pt>
                <c:pt idx="125">
                  <c:v>1224.919407670264</c:v>
                </c:pt>
                <c:pt idx="126">
                  <c:v>1227.8918561927926</c:v>
                </c:pt>
                <c:pt idx="127">
                  <c:v>1231.6408056595521</c:v>
                </c:pt>
                <c:pt idx="128">
                  <c:v>1235.129869791675</c:v>
                </c:pt>
                <c:pt idx="129">
                  <c:v>1238.5946067883528</c:v>
                </c:pt>
                <c:pt idx="130">
                  <c:v>1242.0354201870996</c:v>
                </c:pt>
                <c:pt idx="131">
                  <c:v>1245.4527030256736</c:v>
                </c:pt>
                <c:pt idx="132">
                  <c:v>1248.9370350905481</c:v>
                </c:pt>
                <c:pt idx="133">
                  <c:v>1252.8002790803043</c:v>
                </c:pt>
                <c:pt idx="134">
                  <c:v>1256.1453806897855</c:v>
                </c:pt>
                <c:pt idx="135">
                  <c:v>1259.6892534235269</c:v>
                </c:pt>
                <c:pt idx="136">
                  <c:v>1262.9892765540039</c:v>
                </c:pt>
                <c:pt idx="137">
                  <c:v>1266.3115802419716</c:v>
                </c:pt>
                <c:pt idx="138">
                  <c:v>1269.6556484605558</c:v>
                </c:pt>
                <c:pt idx="139">
                  <c:v>1272.7628856337371</c:v>
                </c:pt>
                <c:pt idx="140">
                  <c:v>1275.9796662375406</c:v>
                </c:pt>
                <c:pt idx="141">
                  <c:v>1279.218904869733</c:v>
                </c:pt>
                <c:pt idx="142">
                  <c:v>1282.2689637473516</c:v>
                </c:pt>
                <c:pt idx="143">
                  <c:v>1285.4690271568727</c:v>
                </c:pt>
                <c:pt idx="144">
                  <c:v>1289.1497978323569</c:v>
                </c:pt>
                <c:pt idx="145">
                  <c:v>1292.1420253973099</c:v>
                </c:pt>
                <c:pt idx="146">
                  <c:v>1295.1583302208378</c:v>
                </c:pt>
                <c:pt idx="147">
                  <c:v>1298.2801517148328</c:v>
                </c:pt>
                <c:pt idx="148">
                  <c:v>1301.2612764972157</c:v>
                </c:pt>
                <c:pt idx="149">
                  <c:v>1304.2660120239618</c:v>
                </c:pt>
                <c:pt idx="150">
                  <c:v>1307.2133795857208</c:v>
                </c:pt>
                <c:pt idx="151">
                  <c:v>1310.0642388142282</c:v>
                </c:pt>
                <c:pt idx="152">
                  <c:v>1312.9794148044821</c:v>
                </c:pt>
                <c:pt idx="153">
                  <c:v>1315.8785913765482</c:v>
                </c:pt>
                <c:pt idx="154">
                  <c:v>1318.6831895492583</c:v>
                </c:pt>
                <c:pt idx="155">
                  <c:v>1321.5122289429746</c:v>
                </c:pt>
                <c:pt idx="156">
                  <c:v>1324.4042513807001</c:v>
                </c:pt>
                <c:pt idx="157">
                  <c:v>1327.7843802293387</c:v>
                </c:pt>
                <c:pt idx="158">
                  <c:v>1330.5656417830355</c:v>
                </c:pt>
                <c:pt idx="159">
                  <c:v>1333.3708565630227</c:v>
                </c:pt>
                <c:pt idx="160">
                  <c:v>1336.1996057720908</c:v>
                </c:pt>
                <c:pt idx="161">
                  <c:v>1339.0893969378262</c:v>
                </c:pt>
                <c:pt idx="162">
                  <c:v>1341.8128686754794</c:v>
                </c:pt>
                <c:pt idx="163">
                  <c:v>1344.485126465511</c:v>
                </c:pt>
                <c:pt idx="164">
                  <c:v>1347.1068857524967</c:v>
                </c:pt>
                <c:pt idx="165">
                  <c:v>1349.7903863571223</c:v>
                </c:pt>
                <c:pt idx="166">
                  <c:v>1354.1230007002146</c:v>
                </c:pt>
                <c:pt idx="167">
                  <c:v>1359.1528305604445</c:v>
                </c:pt>
                <c:pt idx="168">
                  <c:v>1364.1005999381994</c:v>
                </c:pt>
                <c:pt idx="169">
                  <c:v>1369.0041612087634</c:v>
                </c:pt>
                <c:pt idx="170">
                  <c:v>1374.5756056428575</c:v>
                </c:pt>
                <c:pt idx="171">
                  <c:v>1379.3521470082965</c:v>
                </c:pt>
                <c:pt idx="172">
                  <c:v>1384.0529942557018</c:v>
                </c:pt>
                <c:pt idx="173">
                  <c:v>1388.6105519120822</c:v>
                </c:pt>
                <c:pt idx="174">
                  <c:v>1393.2343310648932</c:v>
                </c:pt>
                <c:pt idx="175">
                  <c:v>1397.6839276101996</c:v>
                </c:pt>
                <c:pt idx="176">
                  <c:v>1402.0985912378974</c:v>
                </c:pt>
                <c:pt idx="177">
                  <c:v>1406.4454075961748</c:v>
                </c:pt>
                <c:pt idx="178">
                  <c:v>1410.7590863231105</c:v>
                </c:pt>
                <c:pt idx="179">
                  <c:v>1415.1394068964562</c:v>
                </c:pt>
                <c:pt idx="180">
                  <c:v>1419.5518918920127</c:v>
                </c:pt>
              </c:numCache>
            </c:numRef>
          </c:yVal>
          <c:smooth val="1"/>
          <c:extLst xmlns:c16r2="http://schemas.microsoft.com/office/drawing/2015/06/chart">
            <c:ext xmlns:c16="http://schemas.microsoft.com/office/drawing/2014/chart" uri="{C3380CC4-5D6E-409C-BE32-E72D297353CC}">
              <c16:uniqueId val="{00000000-AE38-42C0-95FC-5FC6C5C2A72F}"/>
            </c:ext>
          </c:extLst>
        </c:ser>
        <c:dLbls>
          <c:showLegendKey val="0"/>
          <c:showVal val="0"/>
          <c:showCatName val="0"/>
          <c:showSerName val="0"/>
          <c:showPercent val="0"/>
          <c:showBubbleSize val="0"/>
        </c:dLbls>
        <c:axId val="1918458896"/>
        <c:axId val="1918457808"/>
      </c:scatterChart>
      <c:valAx>
        <c:axId val="1918458896"/>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sz="1000" b="0" i="0" baseline="0" dirty="0">
                    <a:effectLst/>
                  </a:rPr>
                  <a:t>Desplazamiento [mm]</a:t>
                </a:r>
                <a:endParaRPr lang="es-EC" sz="400" dirty="0">
                  <a:effectLst/>
                </a:endParaRP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918457808"/>
        <c:crosses val="autoZero"/>
        <c:crossBetween val="midCat"/>
      </c:valAx>
      <c:valAx>
        <c:axId val="1918457808"/>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sz="1000" b="0" i="0" baseline="0" dirty="0">
                    <a:effectLst/>
                  </a:rPr>
                  <a:t>Fuerza [N]</a:t>
                </a:r>
                <a:endParaRPr lang="es-EC" sz="400" dirty="0">
                  <a:effectLst/>
                </a:endParaRP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91845889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200" b="0" i="0" baseline="0" dirty="0" err="1">
                <a:effectLst/>
              </a:rPr>
              <a:t>Fuerza</a:t>
            </a:r>
            <a:r>
              <a:rPr lang="en-US" sz="1200" b="0" i="0" baseline="0" dirty="0">
                <a:effectLst/>
              </a:rPr>
              <a:t> vs. </a:t>
            </a:r>
            <a:r>
              <a:rPr lang="en-US" sz="1200" b="0" i="0" baseline="0" dirty="0" err="1">
                <a:effectLst/>
              </a:rPr>
              <a:t>Desplazamiento</a:t>
            </a:r>
            <a:endParaRPr lang="es-EC" sz="1050" dirty="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scatterChart>
        <c:scatterStyle val="smoothMarker"/>
        <c:varyColors val="0"/>
        <c:ser>
          <c:idx val="0"/>
          <c:order val="0"/>
          <c:spPr>
            <a:ln w="19050" cap="rnd">
              <a:solidFill>
                <a:srgbClr val="00B0F0"/>
              </a:solidFill>
              <a:round/>
            </a:ln>
            <a:effectLst/>
          </c:spPr>
          <c:marker>
            <c:symbol val="circle"/>
            <c:size val="5"/>
            <c:spPr>
              <a:solidFill>
                <a:schemeClr val="accent1"/>
              </a:solidFill>
              <a:ln w="9525">
                <a:solidFill>
                  <a:srgbClr val="00B0F0"/>
                </a:solidFill>
              </a:ln>
              <a:effectLst/>
            </c:spPr>
          </c:marker>
          <c:trendline>
            <c:spPr>
              <a:ln w="19050" cap="rnd">
                <a:solidFill>
                  <a:schemeClr val="accent1"/>
                </a:solidFill>
                <a:prstDash val="sysDot"/>
              </a:ln>
              <a:effectLst/>
            </c:spPr>
            <c:trendlineType val="poly"/>
            <c:order val="3"/>
            <c:dispRSqr val="0"/>
            <c:dispEq val="1"/>
            <c:trendlineLbl>
              <c:layout>
                <c:manualLayout>
                  <c:x val="9.0499382716049376E-2"/>
                  <c:y val="-0.26015333333333335"/>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trendlineLbl>
          </c:trendline>
          <c:xVal>
            <c:numRef>
              <c:f>'Flexion MTS 8 mm'!$D$183:$D$377</c:f>
              <c:numCache>
                <c:formatCode>General</c:formatCode>
                <c:ptCount val="195"/>
                <c:pt idx="0">
                  <c:v>12.55</c:v>
                </c:pt>
                <c:pt idx="1">
                  <c:v>12.704000000000001</c:v>
                </c:pt>
                <c:pt idx="2">
                  <c:v>12.834</c:v>
                </c:pt>
                <c:pt idx="3">
                  <c:v>12.965</c:v>
                </c:pt>
                <c:pt idx="4">
                  <c:v>13.097</c:v>
                </c:pt>
                <c:pt idx="5">
                  <c:v>13.231</c:v>
                </c:pt>
                <c:pt idx="6">
                  <c:v>13.364000000000001</c:v>
                </c:pt>
                <c:pt idx="7">
                  <c:v>13.496</c:v>
                </c:pt>
                <c:pt idx="8">
                  <c:v>13.628</c:v>
                </c:pt>
                <c:pt idx="9">
                  <c:v>13.759</c:v>
                </c:pt>
                <c:pt idx="10">
                  <c:v>13.891999999999999</c:v>
                </c:pt>
                <c:pt idx="11">
                  <c:v>14.021000000000001</c:v>
                </c:pt>
                <c:pt idx="12">
                  <c:v>14.173999999999999</c:v>
                </c:pt>
                <c:pt idx="13">
                  <c:v>14.305</c:v>
                </c:pt>
                <c:pt idx="14">
                  <c:v>14.430999999999999</c:v>
                </c:pt>
                <c:pt idx="15">
                  <c:v>14.564</c:v>
                </c:pt>
                <c:pt idx="16">
                  <c:v>14.75</c:v>
                </c:pt>
                <c:pt idx="17">
                  <c:v>14.933999999999999</c:v>
                </c:pt>
                <c:pt idx="18">
                  <c:v>15.121</c:v>
                </c:pt>
                <c:pt idx="19">
                  <c:v>15.304</c:v>
                </c:pt>
                <c:pt idx="20">
                  <c:v>15.488</c:v>
                </c:pt>
                <c:pt idx="21">
                  <c:v>15.676</c:v>
                </c:pt>
                <c:pt idx="22">
                  <c:v>15.868</c:v>
                </c:pt>
                <c:pt idx="23">
                  <c:v>16.053000000000001</c:v>
                </c:pt>
                <c:pt idx="24">
                  <c:v>16.271999999999998</c:v>
                </c:pt>
                <c:pt idx="25">
                  <c:v>16.459</c:v>
                </c:pt>
                <c:pt idx="26">
                  <c:v>16.641999999999999</c:v>
                </c:pt>
                <c:pt idx="27">
                  <c:v>16.826000000000001</c:v>
                </c:pt>
                <c:pt idx="28">
                  <c:v>17.007999999999999</c:v>
                </c:pt>
                <c:pt idx="29">
                  <c:v>17.187999999999999</c:v>
                </c:pt>
                <c:pt idx="30">
                  <c:v>17.373000000000001</c:v>
                </c:pt>
                <c:pt idx="31">
                  <c:v>17.559999999999999</c:v>
                </c:pt>
                <c:pt idx="32">
                  <c:v>17.744</c:v>
                </c:pt>
                <c:pt idx="33">
                  <c:v>17.928000000000001</c:v>
                </c:pt>
                <c:pt idx="34">
                  <c:v>18.113</c:v>
                </c:pt>
                <c:pt idx="35">
                  <c:v>18.337</c:v>
                </c:pt>
                <c:pt idx="36">
                  <c:v>18.526</c:v>
                </c:pt>
                <c:pt idx="37">
                  <c:v>18.710999999999999</c:v>
                </c:pt>
                <c:pt idx="38">
                  <c:v>18.899999999999999</c:v>
                </c:pt>
                <c:pt idx="39">
                  <c:v>19.082999999999998</c:v>
                </c:pt>
                <c:pt idx="40">
                  <c:v>19.266999999999999</c:v>
                </c:pt>
                <c:pt idx="41">
                  <c:v>19.449000000000002</c:v>
                </c:pt>
                <c:pt idx="42">
                  <c:v>19.628</c:v>
                </c:pt>
                <c:pt idx="43">
                  <c:v>19.811</c:v>
                </c:pt>
                <c:pt idx="44">
                  <c:v>19.995000000000001</c:v>
                </c:pt>
                <c:pt idx="45">
                  <c:v>20.183</c:v>
                </c:pt>
                <c:pt idx="46">
                  <c:v>20.393000000000001</c:v>
                </c:pt>
                <c:pt idx="47">
                  <c:v>20.579000000000001</c:v>
                </c:pt>
                <c:pt idx="48">
                  <c:v>20.768999999999998</c:v>
                </c:pt>
                <c:pt idx="49">
                  <c:v>20.96</c:v>
                </c:pt>
                <c:pt idx="50">
                  <c:v>21.149000000000001</c:v>
                </c:pt>
                <c:pt idx="51">
                  <c:v>21.337</c:v>
                </c:pt>
                <c:pt idx="52">
                  <c:v>21.521999999999998</c:v>
                </c:pt>
                <c:pt idx="53">
                  <c:v>21.71</c:v>
                </c:pt>
                <c:pt idx="54">
                  <c:v>21.896999999999998</c:v>
                </c:pt>
                <c:pt idx="55">
                  <c:v>22.077999999999999</c:v>
                </c:pt>
                <c:pt idx="56">
                  <c:v>22.260999999999999</c:v>
                </c:pt>
                <c:pt idx="57">
                  <c:v>22.448</c:v>
                </c:pt>
                <c:pt idx="58">
                  <c:v>22.666</c:v>
                </c:pt>
                <c:pt idx="59">
                  <c:v>22.852</c:v>
                </c:pt>
                <c:pt idx="60">
                  <c:v>23.038</c:v>
                </c:pt>
                <c:pt idx="61">
                  <c:v>23.225999999999999</c:v>
                </c:pt>
                <c:pt idx="62">
                  <c:v>23.419</c:v>
                </c:pt>
                <c:pt idx="63">
                  <c:v>23.608000000000001</c:v>
                </c:pt>
                <c:pt idx="64">
                  <c:v>23.797000000000001</c:v>
                </c:pt>
                <c:pt idx="65">
                  <c:v>23.986000000000001</c:v>
                </c:pt>
                <c:pt idx="66">
                  <c:v>24.172000000000001</c:v>
                </c:pt>
                <c:pt idx="67">
                  <c:v>24.358000000000001</c:v>
                </c:pt>
                <c:pt idx="68">
                  <c:v>24.541</c:v>
                </c:pt>
                <c:pt idx="69">
                  <c:v>24.722999999999999</c:v>
                </c:pt>
                <c:pt idx="70">
                  <c:v>24.937999999999999</c:v>
                </c:pt>
                <c:pt idx="71">
                  <c:v>25.126000000000001</c:v>
                </c:pt>
                <c:pt idx="72">
                  <c:v>25.312999999999999</c:v>
                </c:pt>
                <c:pt idx="73">
                  <c:v>25.495999999999999</c:v>
                </c:pt>
                <c:pt idx="74">
                  <c:v>25.683</c:v>
                </c:pt>
                <c:pt idx="75">
                  <c:v>25.876000000000001</c:v>
                </c:pt>
                <c:pt idx="76">
                  <c:v>26.065999999999999</c:v>
                </c:pt>
                <c:pt idx="77">
                  <c:v>26.254999999999999</c:v>
                </c:pt>
                <c:pt idx="78">
                  <c:v>26.443999999999999</c:v>
                </c:pt>
                <c:pt idx="79">
                  <c:v>26.628</c:v>
                </c:pt>
                <c:pt idx="80">
                  <c:v>26.815999999999999</c:v>
                </c:pt>
                <c:pt idx="81">
                  <c:v>27.029</c:v>
                </c:pt>
                <c:pt idx="82">
                  <c:v>27.210999999999999</c:v>
                </c:pt>
                <c:pt idx="83">
                  <c:v>27.396999999999998</c:v>
                </c:pt>
                <c:pt idx="84">
                  <c:v>27.584</c:v>
                </c:pt>
                <c:pt idx="85">
                  <c:v>27.77</c:v>
                </c:pt>
                <c:pt idx="86">
                  <c:v>27.954999999999998</c:v>
                </c:pt>
                <c:pt idx="87">
                  <c:v>28.14</c:v>
                </c:pt>
                <c:pt idx="88">
                  <c:v>28.335000000000001</c:v>
                </c:pt>
                <c:pt idx="89">
                  <c:v>28.527000000000001</c:v>
                </c:pt>
                <c:pt idx="90">
                  <c:v>28.748000000000001</c:v>
                </c:pt>
                <c:pt idx="91">
                  <c:v>28.936</c:v>
                </c:pt>
                <c:pt idx="92">
                  <c:v>29.123999999999999</c:v>
                </c:pt>
                <c:pt idx="93">
                  <c:v>29.311</c:v>
                </c:pt>
                <c:pt idx="94">
                  <c:v>29.494</c:v>
                </c:pt>
                <c:pt idx="95">
                  <c:v>29.68</c:v>
                </c:pt>
                <c:pt idx="96">
                  <c:v>29.864999999999998</c:v>
                </c:pt>
                <c:pt idx="97">
                  <c:v>30.053000000000001</c:v>
                </c:pt>
                <c:pt idx="98">
                  <c:v>30.241</c:v>
                </c:pt>
                <c:pt idx="99">
                  <c:v>30.427</c:v>
                </c:pt>
                <c:pt idx="100">
                  <c:v>30.614999999999998</c:v>
                </c:pt>
                <c:pt idx="101">
                  <c:v>30.837</c:v>
                </c:pt>
                <c:pt idx="102">
                  <c:v>31.03</c:v>
                </c:pt>
                <c:pt idx="103">
                  <c:v>31.222000000000001</c:v>
                </c:pt>
                <c:pt idx="104">
                  <c:v>31.411999999999999</c:v>
                </c:pt>
                <c:pt idx="105">
                  <c:v>31.602</c:v>
                </c:pt>
                <c:pt idx="106">
                  <c:v>31.791</c:v>
                </c:pt>
                <c:pt idx="107">
                  <c:v>31.978999999999999</c:v>
                </c:pt>
                <c:pt idx="108">
                  <c:v>32.161000000000001</c:v>
                </c:pt>
                <c:pt idx="109">
                  <c:v>32.350999999999999</c:v>
                </c:pt>
                <c:pt idx="110">
                  <c:v>32.543999999999997</c:v>
                </c:pt>
                <c:pt idx="111">
                  <c:v>32.734999999999999</c:v>
                </c:pt>
                <c:pt idx="112">
                  <c:v>32.926000000000002</c:v>
                </c:pt>
                <c:pt idx="113">
                  <c:v>33.148000000000003</c:v>
                </c:pt>
                <c:pt idx="114">
                  <c:v>33.344000000000001</c:v>
                </c:pt>
                <c:pt idx="115">
                  <c:v>33.542000000000002</c:v>
                </c:pt>
                <c:pt idx="116">
                  <c:v>33.735999999999997</c:v>
                </c:pt>
                <c:pt idx="117">
                  <c:v>33.929000000000002</c:v>
                </c:pt>
                <c:pt idx="118">
                  <c:v>34.121000000000002</c:v>
                </c:pt>
                <c:pt idx="119">
                  <c:v>34.313000000000002</c:v>
                </c:pt>
                <c:pt idx="120">
                  <c:v>34.500999999999998</c:v>
                </c:pt>
                <c:pt idx="121">
                  <c:v>34.689</c:v>
                </c:pt>
                <c:pt idx="122">
                  <c:v>34.881</c:v>
                </c:pt>
                <c:pt idx="123">
                  <c:v>35.072000000000003</c:v>
                </c:pt>
                <c:pt idx="124">
                  <c:v>35.267000000000003</c:v>
                </c:pt>
                <c:pt idx="125">
                  <c:v>35.491</c:v>
                </c:pt>
                <c:pt idx="126">
                  <c:v>35.683</c:v>
                </c:pt>
                <c:pt idx="127">
                  <c:v>35.881</c:v>
                </c:pt>
                <c:pt idx="128">
                  <c:v>36.079000000000001</c:v>
                </c:pt>
                <c:pt idx="129">
                  <c:v>36.276000000000003</c:v>
                </c:pt>
                <c:pt idx="130">
                  <c:v>36.472999999999999</c:v>
                </c:pt>
                <c:pt idx="131">
                  <c:v>36.667000000000002</c:v>
                </c:pt>
                <c:pt idx="132">
                  <c:v>36.859000000000002</c:v>
                </c:pt>
                <c:pt idx="133">
                  <c:v>37.049999999999997</c:v>
                </c:pt>
                <c:pt idx="134">
                  <c:v>37.238</c:v>
                </c:pt>
                <c:pt idx="135">
                  <c:v>37.463999999999999</c:v>
                </c:pt>
                <c:pt idx="136">
                  <c:v>37.659999999999997</c:v>
                </c:pt>
                <c:pt idx="137">
                  <c:v>37.856000000000002</c:v>
                </c:pt>
                <c:pt idx="138">
                  <c:v>38.048999999999999</c:v>
                </c:pt>
                <c:pt idx="139">
                  <c:v>38.244999999999997</c:v>
                </c:pt>
                <c:pt idx="140">
                  <c:v>38.444000000000003</c:v>
                </c:pt>
                <c:pt idx="141">
                  <c:v>38.646000000000001</c:v>
                </c:pt>
                <c:pt idx="142">
                  <c:v>38.844000000000001</c:v>
                </c:pt>
                <c:pt idx="143">
                  <c:v>39.04</c:v>
                </c:pt>
                <c:pt idx="144">
                  <c:v>39.232999999999997</c:v>
                </c:pt>
                <c:pt idx="145">
                  <c:v>39.429000000000002</c:v>
                </c:pt>
                <c:pt idx="146">
                  <c:v>39.619999999999997</c:v>
                </c:pt>
                <c:pt idx="147">
                  <c:v>39.845999999999997</c:v>
                </c:pt>
                <c:pt idx="148">
                  <c:v>40.04</c:v>
                </c:pt>
                <c:pt idx="149">
                  <c:v>40.238</c:v>
                </c:pt>
                <c:pt idx="150">
                  <c:v>40.433999999999997</c:v>
                </c:pt>
                <c:pt idx="151">
                  <c:v>40.628999999999998</c:v>
                </c:pt>
                <c:pt idx="152">
                  <c:v>40.831000000000003</c:v>
                </c:pt>
                <c:pt idx="153">
                  <c:v>41.036999999999999</c:v>
                </c:pt>
                <c:pt idx="154">
                  <c:v>41.238</c:v>
                </c:pt>
                <c:pt idx="155">
                  <c:v>41.436</c:v>
                </c:pt>
                <c:pt idx="156">
                  <c:v>41.637999999999998</c:v>
                </c:pt>
                <c:pt idx="157">
                  <c:v>41.865000000000002</c:v>
                </c:pt>
                <c:pt idx="158">
                  <c:v>42.063000000000002</c:v>
                </c:pt>
                <c:pt idx="159">
                  <c:v>42.256999999999998</c:v>
                </c:pt>
                <c:pt idx="160">
                  <c:v>42.454999999999998</c:v>
                </c:pt>
                <c:pt idx="161">
                  <c:v>42.652999999999999</c:v>
                </c:pt>
                <c:pt idx="162">
                  <c:v>42.853999999999999</c:v>
                </c:pt>
                <c:pt idx="163">
                  <c:v>43.05</c:v>
                </c:pt>
                <c:pt idx="164">
                  <c:v>43.252000000000002</c:v>
                </c:pt>
                <c:pt idx="165">
                  <c:v>43.46</c:v>
                </c:pt>
                <c:pt idx="166">
                  <c:v>43.665999999999997</c:v>
                </c:pt>
                <c:pt idx="167">
                  <c:v>43.866</c:v>
                </c:pt>
                <c:pt idx="168">
                  <c:v>44.070999999999998</c:v>
                </c:pt>
                <c:pt idx="169">
                  <c:v>44.3</c:v>
                </c:pt>
                <c:pt idx="170">
                  <c:v>44.499000000000002</c:v>
                </c:pt>
                <c:pt idx="171">
                  <c:v>44.697000000000003</c:v>
                </c:pt>
                <c:pt idx="172">
                  <c:v>44.892000000000003</c:v>
                </c:pt>
                <c:pt idx="173">
                  <c:v>45.093000000000004</c:v>
                </c:pt>
                <c:pt idx="174">
                  <c:v>45.295999999999999</c:v>
                </c:pt>
                <c:pt idx="175">
                  <c:v>45.497</c:v>
                </c:pt>
                <c:pt idx="176">
                  <c:v>45.695999999999998</c:v>
                </c:pt>
                <c:pt idx="177">
                  <c:v>45.902999999999999</c:v>
                </c:pt>
                <c:pt idx="178">
                  <c:v>46.112000000000002</c:v>
                </c:pt>
                <c:pt idx="179">
                  <c:v>46.350999999999999</c:v>
                </c:pt>
                <c:pt idx="180">
                  <c:v>46.555999999999997</c:v>
                </c:pt>
                <c:pt idx="181">
                  <c:v>46.759</c:v>
                </c:pt>
                <c:pt idx="182">
                  <c:v>46.957000000000001</c:v>
                </c:pt>
                <c:pt idx="183">
                  <c:v>47.155000000000001</c:v>
                </c:pt>
                <c:pt idx="184">
                  <c:v>47.356999999999999</c:v>
                </c:pt>
                <c:pt idx="185">
                  <c:v>47.377000000000002</c:v>
                </c:pt>
                <c:pt idx="186">
                  <c:v>47.377000000000002</c:v>
                </c:pt>
                <c:pt idx="187">
                  <c:v>47.377000000000002</c:v>
                </c:pt>
                <c:pt idx="188">
                  <c:v>47.377000000000002</c:v>
                </c:pt>
                <c:pt idx="189">
                  <c:v>47.377000000000002</c:v>
                </c:pt>
                <c:pt idx="190">
                  <c:v>47.377000000000002</c:v>
                </c:pt>
                <c:pt idx="191">
                  <c:v>47.377000000000002</c:v>
                </c:pt>
                <c:pt idx="192">
                  <c:v>47.377000000000002</c:v>
                </c:pt>
                <c:pt idx="193">
                  <c:v>47.377000000000002</c:v>
                </c:pt>
                <c:pt idx="194">
                  <c:v>47.377000000000002</c:v>
                </c:pt>
              </c:numCache>
            </c:numRef>
          </c:xVal>
          <c:yVal>
            <c:numRef>
              <c:f>'Flexion MTS 8 mm'!$E$183:$E$377</c:f>
              <c:numCache>
                <c:formatCode>General</c:formatCode>
                <c:ptCount val="195"/>
                <c:pt idx="0">
                  <c:v>1403</c:v>
                </c:pt>
                <c:pt idx="1">
                  <c:v>1407</c:v>
                </c:pt>
                <c:pt idx="2">
                  <c:v>1409</c:v>
                </c:pt>
                <c:pt idx="3">
                  <c:v>1412</c:v>
                </c:pt>
                <c:pt idx="4">
                  <c:v>1414</c:v>
                </c:pt>
                <c:pt idx="5">
                  <c:v>1415</c:v>
                </c:pt>
                <c:pt idx="6">
                  <c:v>1417</c:v>
                </c:pt>
                <c:pt idx="7">
                  <c:v>1420</c:v>
                </c:pt>
                <c:pt idx="8">
                  <c:v>1422</c:v>
                </c:pt>
                <c:pt idx="9">
                  <c:v>1423</c:v>
                </c:pt>
                <c:pt idx="10">
                  <c:v>1425</c:v>
                </c:pt>
                <c:pt idx="11">
                  <c:v>1428</c:v>
                </c:pt>
                <c:pt idx="12">
                  <c:v>1431</c:v>
                </c:pt>
                <c:pt idx="13">
                  <c:v>1432</c:v>
                </c:pt>
                <c:pt idx="14">
                  <c:v>1434</c:v>
                </c:pt>
                <c:pt idx="15">
                  <c:v>1436</c:v>
                </c:pt>
                <c:pt idx="16">
                  <c:v>1442</c:v>
                </c:pt>
                <c:pt idx="17">
                  <c:v>1444</c:v>
                </c:pt>
                <c:pt idx="18">
                  <c:v>1447</c:v>
                </c:pt>
                <c:pt idx="19">
                  <c:v>1449</c:v>
                </c:pt>
                <c:pt idx="20">
                  <c:v>1451</c:v>
                </c:pt>
                <c:pt idx="21">
                  <c:v>1453</c:v>
                </c:pt>
                <c:pt idx="22">
                  <c:v>1456</c:v>
                </c:pt>
                <c:pt idx="23">
                  <c:v>1457</c:v>
                </c:pt>
                <c:pt idx="24">
                  <c:v>1459</c:v>
                </c:pt>
                <c:pt idx="25">
                  <c:v>1462</c:v>
                </c:pt>
                <c:pt idx="26">
                  <c:v>1463</c:v>
                </c:pt>
                <c:pt idx="27">
                  <c:v>1465</c:v>
                </c:pt>
                <c:pt idx="28">
                  <c:v>1466</c:v>
                </c:pt>
                <c:pt idx="29">
                  <c:v>1468</c:v>
                </c:pt>
                <c:pt idx="30">
                  <c:v>1470</c:v>
                </c:pt>
                <c:pt idx="31">
                  <c:v>1471</c:v>
                </c:pt>
                <c:pt idx="32">
                  <c:v>1473</c:v>
                </c:pt>
                <c:pt idx="33">
                  <c:v>1475</c:v>
                </c:pt>
                <c:pt idx="34">
                  <c:v>1476</c:v>
                </c:pt>
                <c:pt idx="35">
                  <c:v>1477</c:v>
                </c:pt>
                <c:pt idx="36">
                  <c:v>1477</c:v>
                </c:pt>
                <c:pt idx="37">
                  <c:v>1478</c:v>
                </c:pt>
                <c:pt idx="38">
                  <c:v>1480</c:v>
                </c:pt>
                <c:pt idx="39">
                  <c:v>1481</c:v>
                </c:pt>
                <c:pt idx="40">
                  <c:v>1483</c:v>
                </c:pt>
                <c:pt idx="41">
                  <c:v>1483</c:v>
                </c:pt>
                <c:pt idx="42">
                  <c:v>1484</c:v>
                </c:pt>
                <c:pt idx="43">
                  <c:v>1485</c:v>
                </c:pt>
                <c:pt idx="44">
                  <c:v>1486</c:v>
                </c:pt>
                <c:pt idx="45">
                  <c:v>1485</c:v>
                </c:pt>
                <c:pt idx="46">
                  <c:v>1485</c:v>
                </c:pt>
                <c:pt idx="47">
                  <c:v>1485</c:v>
                </c:pt>
                <c:pt idx="48">
                  <c:v>1485</c:v>
                </c:pt>
                <c:pt idx="49">
                  <c:v>1485</c:v>
                </c:pt>
                <c:pt idx="50">
                  <c:v>1484</c:v>
                </c:pt>
                <c:pt idx="51">
                  <c:v>1483</c:v>
                </c:pt>
                <c:pt idx="52">
                  <c:v>1482</c:v>
                </c:pt>
                <c:pt idx="53">
                  <c:v>1480</c:v>
                </c:pt>
                <c:pt idx="54">
                  <c:v>1479</c:v>
                </c:pt>
                <c:pt idx="55">
                  <c:v>1477</c:v>
                </c:pt>
                <c:pt idx="56">
                  <c:v>1475</c:v>
                </c:pt>
                <c:pt idx="57">
                  <c:v>1474</c:v>
                </c:pt>
                <c:pt idx="58">
                  <c:v>1473</c:v>
                </c:pt>
                <c:pt idx="59">
                  <c:v>1471</c:v>
                </c:pt>
                <c:pt idx="60">
                  <c:v>1470</c:v>
                </c:pt>
                <c:pt idx="61">
                  <c:v>1468</c:v>
                </c:pt>
                <c:pt idx="62">
                  <c:v>1466</c:v>
                </c:pt>
                <c:pt idx="63">
                  <c:v>1465</c:v>
                </c:pt>
                <c:pt idx="64">
                  <c:v>1464</c:v>
                </c:pt>
                <c:pt idx="65">
                  <c:v>1463</c:v>
                </c:pt>
                <c:pt idx="66">
                  <c:v>1461</c:v>
                </c:pt>
                <c:pt idx="67">
                  <c:v>1459</c:v>
                </c:pt>
                <c:pt idx="68">
                  <c:v>1457</c:v>
                </c:pt>
                <c:pt idx="69">
                  <c:v>1453</c:v>
                </c:pt>
                <c:pt idx="70">
                  <c:v>1451</c:v>
                </c:pt>
                <c:pt idx="71">
                  <c:v>1448</c:v>
                </c:pt>
                <c:pt idx="72">
                  <c:v>1446</c:v>
                </c:pt>
                <c:pt idx="73">
                  <c:v>1443</c:v>
                </c:pt>
                <c:pt idx="74">
                  <c:v>1439</c:v>
                </c:pt>
                <c:pt idx="75">
                  <c:v>1438</c:v>
                </c:pt>
                <c:pt idx="76">
                  <c:v>1432</c:v>
                </c:pt>
                <c:pt idx="77">
                  <c:v>1429</c:v>
                </c:pt>
                <c:pt idx="78">
                  <c:v>1425</c:v>
                </c:pt>
                <c:pt idx="79">
                  <c:v>1423</c:v>
                </c:pt>
                <c:pt idx="80">
                  <c:v>1420</c:v>
                </c:pt>
                <c:pt idx="81">
                  <c:v>1415</c:v>
                </c:pt>
                <c:pt idx="82">
                  <c:v>1408</c:v>
                </c:pt>
                <c:pt idx="83">
                  <c:v>1406</c:v>
                </c:pt>
                <c:pt idx="84">
                  <c:v>1402</c:v>
                </c:pt>
                <c:pt idx="85">
                  <c:v>1397</c:v>
                </c:pt>
                <c:pt idx="86">
                  <c:v>1394</c:v>
                </c:pt>
                <c:pt idx="87">
                  <c:v>1388</c:v>
                </c:pt>
                <c:pt idx="88">
                  <c:v>1383</c:v>
                </c:pt>
                <c:pt idx="89">
                  <c:v>1378</c:v>
                </c:pt>
                <c:pt idx="90">
                  <c:v>1372</c:v>
                </c:pt>
                <c:pt idx="91">
                  <c:v>1366</c:v>
                </c:pt>
                <c:pt idx="92">
                  <c:v>1359</c:v>
                </c:pt>
                <c:pt idx="93">
                  <c:v>1348</c:v>
                </c:pt>
                <c:pt idx="94">
                  <c:v>1341</c:v>
                </c:pt>
                <c:pt idx="95">
                  <c:v>1333</c:v>
                </c:pt>
                <c:pt idx="96">
                  <c:v>1327</c:v>
                </c:pt>
                <c:pt idx="97">
                  <c:v>1321</c:v>
                </c:pt>
                <c:pt idx="98">
                  <c:v>1312</c:v>
                </c:pt>
                <c:pt idx="99">
                  <c:v>1307</c:v>
                </c:pt>
                <c:pt idx="100">
                  <c:v>1301</c:v>
                </c:pt>
                <c:pt idx="101">
                  <c:v>1294</c:v>
                </c:pt>
                <c:pt idx="102">
                  <c:v>1289</c:v>
                </c:pt>
                <c:pt idx="103">
                  <c:v>1284</c:v>
                </c:pt>
                <c:pt idx="104">
                  <c:v>1276</c:v>
                </c:pt>
                <c:pt idx="105">
                  <c:v>1268</c:v>
                </c:pt>
                <c:pt idx="106">
                  <c:v>1260</c:v>
                </c:pt>
                <c:pt idx="107">
                  <c:v>1254</c:v>
                </c:pt>
                <c:pt idx="108">
                  <c:v>1245</c:v>
                </c:pt>
                <c:pt idx="109">
                  <c:v>1239</c:v>
                </c:pt>
                <c:pt idx="110">
                  <c:v>1233</c:v>
                </c:pt>
                <c:pt idx="111">
                  <c:v>1225</c:v>
                </c:pt>
                <c:pt idx="112">
                  <c:v>1219</c:v>
                </c:pt>
                <c:pt idx="113">
                  <c:v>1213</c:v>
                </c:pt>
                <c:pt idx="114">
                  <c:v>1207</c:v>
                </c:pt>
                <c:pt idx="115">
                  <c:v>1197</c:v>
                </c:pt>
                <c:pt idx="116">
                  <c:v>1192</c:v>
                </c:pt>
                <c:pt idx="117">
                  <c:v>1187</c:v>
                </c:pt>
                <c:pt idx="118">
                  <c:v>1182</c:v>
                </c:pt>
                <c:pt idx="119">
                  <c:v>1175</c:v>
                </c:pt>
                <c:pt idx="120">
                  <c:v>1171</c:v>
                </c:pt>
                <c:pt idx="121">
                  <c:v>1165</c:v>
                </c:pt>
                <c:pt idx="122">
                  <c:v>1160</c:v>
                </c:pt>
                <c:pt idx="123">
                  <c:v>1155</c:v>
                </c:pt>
                <c:pt idx="124">
                  <c:v>1150</c:v>
                </c:pt>
                <c:pt idx="125">
                  <c:v>1142</c:v>
                </c:pt>
                <c:pt idx="126">
                  <c:v>1137</c:v>
                </c:pt>
                <c:pt idx="127">
                  <c:v>1131</c:v>
                </c:pt>
                <c:pt idx="128">
                  <c:v>1123</c:v>
                </c:pt>
                <c:pt idx="129">
                  <c:v>1112</c:v>
                </c:pt>
                <c:pt idx="130">
                  <c:v>1105</c:v>
                </c:pt>
                <c:pt idx="131">
                  <c:v>1098</c:v>
                </c:pt>
                <c:pt idx="132">
                  <c:v>1091</c:v>
                </c:pt>
                <c:pt idx="133">
                  <c:v>1087</c:v>
                </c:pt>
                <c:pt idx="134">
                  <c:v>1081</c:v>
                </c:pt>
                <c:pt idx="135">
                  <c:v>1074</c:v>
                </c:pt>
                <c:pt idx="136">
                  <c:v>1064</c:v>
                </c:pt>
                <c:pt idx="137">
                  <c:v>1057</c:v>
                </c:pt>
                <c:pt idx="138">
                  <c:v>1051</c:v>
                </c:pt>
                <c:pt idx="139">
                  <c:v>1046</c:v>
                </c:pt>
                <c:pt idx="140">
                  <c:v>1040</c:v>
                </c:pt>
                <c:pt idx="141">
                  <c:v>1032</c:v>
                </c:pt>
                <c:pt idx="142">
                  <c:v>1027</c:v>
                </c:pt>
                <c:pt idx="143">
                  <c:v>1017</c:v>
                </c:pt>
                <c:pt idx="144">
                  <c:v>1011</c:v>
                </c:pt>
                <c:pt idx="145">
                  <c:v>1002</c:v>
                </c:pt>
                <c:pt idx="146">
                  <c:v>994.2</c:v>
                </c:pt>
                <c:pt idx="147">
                  <c:v>977.9</c:v>
                </c:pt>
                <c:pt idx="148">
                  <c:v>968.3</c:v>
                </c:pt>
                <c:pt idx="149">
                  <c:v>957.8</c:v>
                </c:pt>
                <c:pt idx="150">
                  <c:v>948.4</c:v>
                </c:pt>
                <c:pt idx="151">
                  <c:v>934.4</c:v>
                </c:pt>
                <c:pt idx="152">
                  <c:v>924.9</c:v>
                </c:pt>
                <c:pt idx="153">
                  <c:v>916.8</c:v>
                </c:pt>
                <c:pt idx="154">
                  <c:v>909.6</c:v>
                </c:pt>
                <c:pt idx="155">
                  <c:v>902.5</c:v>
                </c:pt>
                <c:pt idx="156">
                  <c:v>894.3</c:v>
                </c:pt>
                <c:pt idx="157">
                  <c:v>881.2</c:v>
                </c:pt>
                <c:pt idx="158">
                  <c:v>875.2</c:v>
                </c:pt>
                <c:pt idx="159">
                  <c:v>867.5</c:v>
                </c:pt>
                <c:pt idx="160">
                  <c:v>862.7</c:v>
                </c:pt>
                <c:pt idx="161">
                  <c:v>856.6</c:v>
                </c:pt>
                <c:pt idx="162">
                  <c:v>847.6</c:v>
                </c:pt>
                <c:pt idx="163">
                  <c:v>838.8</c:v>
                </c:pt>
                <c:pt idx="164">
                  <c:v>829.5</c:v>
                </c:pt>
                <c:pt idx="165">
                  <c:v>818.6</c:v>
                </c:pt>
                <c:pt idx="166">
                  <c:v>809.8</c:v>
                </c:pt>
                <c:pt idx="167">
                  <c:v>798.5</c:v>
                </c:pt>
                <c:pt idx="168">
                  <c:v>786.2</c:v>
                </c:pt>
                <c:pt idx="169">
                  <c:v>780.6</c:v>
                </c:pt>
                <c:pt idx="170">
                  <c:v>776.4</c:v>
                </c:pt>
                <c:pt idx="171">
                  <c:v>773.9</c:v>
                </c:pt>
                <c:pt idx="172">
                  <c:v>768.9</c:v>
                </c:pt>
                <c:pt idx="173">
                  <c:v>761.9</c:v>
                </c:pt>
                <c:pt idx="174">
                  <c:v>756.1</c:v>
                </c:pt>
                <c:pt idx="175">
                  <c:v>752</c:v>
                </c:pt>
                <c:pt idx="176">
                  <c:v>749.3</c:v>
                </c:pt>
                <c:pt idx="177">
                  <c:v>741.5</c:v>
                </c:pt>
                <c:pt idx="178">
                  <c:v>734</c:v>
                </c:pt>
                <c:pt idx="179">
                  <c:v>719.5</c:v>
                </c:pt>
                <c:pt idx="180">
                  <c:v>711.4</c:v>
                </c:pt>
                <c:pt idx="181">
                  <c:v>705.1</c:v>
                </c:pt>
                <c:pt idx="182">
                  <c:v>698.3</c:v>
                </c:pt>
                <c:pt idx="183">
                  <c:v>688.3</c:v>
                </c:pt>
                <c:pt idx="184">
                  <c:v>680.5</c:v>
                </c:pt>
                <c:pt idx="185">
                  <c:v>642.4</c:v>
                </c:pt>
                <c:pt idx="186">
                  <c:v>633.4</c:v>
                </c:pt>
                <c:pt idx="187">
                  <c:v>629.4</c:v>
                </c:pt>
                <c:pt idx="188">
                  <c:v>626.6</c:v>
                </c:pt>
                <c:pt idx="189">
                  <c:v>624.6</c:v>
                </c:pt>
                <c:pt idx="190">
                  <c:v>622.6</c:v>
                </c:pt>
                <c:pt idx="191">
                  <c:v>621.29999999999995</c:v>
                </c:pt>
                <c:pt idx="192">
                  <c:v>620.4</c:v>
                </c:pt>
                <c:pt idx="193">
                  <c:v>619.6</c:v>
                </c:pt>
                <c:pt idx="194">
                  <c:v>618.79999999999995</c:v>
                </c:pt>
              </c:numCache>
            </c:numRef>
          </c:yVal>
          <c:smooth val="1"/>
          <c:extLst xmlns:c16r2="http://schemas.microsoft.com/office/drawing/2015/06/chart">
            <c:ext xmlns:c16="http://schemas.microsoft.com/office/drawing/2014/chart" uri="{C3380CC4-5D6E-409C-BE32-E72D297353CC}">
              <c16:uniqueId val="{00000000-27C8-42FB-9C8E-6C1BAD96C856}"/>
            </c:ext>
          </c:extLst>
        </c:ser>
        <c:dLbls>
          <c:showLegendKey val="0"/>
          <c:showVal val="0"/>
          <c:showCatName val="0"/>
          <c:showSerName val="0"/>
          <c:showPercent val="0"/>
          <c:showBubbleSize val="0"/>
        </c:dLbls>
        <c:axId val="1918459984"/>
        <c:axId val="1918465424"/>
      </c:scatterChart>
      <c:valAx>
        <c:axId val="1918459984"/>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sz="1050" b="0" i="0" baseline="0" dirty="0">
                    <a:effectLst/>
                  </a:rPr>
                  <a:t>Desplazamiento [mm]</a:t>
                </a:r>
                <a:endParaRPr lang="es-EC" sz="500" dirty="0">
                  <a:effectLst/>
                </a:endParaRP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918465424"/>
        <c:crosses val="autoZero"/>
        <c:crossBetween val="midCat"/>
      </c:valAx>
      <c:valAx>
        <c:axId val="1918465424"/>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sz="1000" b="0" i="0" baseline="0" dirty="0">
                    <a:effectLst/>
                  </a:rPr>
                  <a:t>Fuerza [N]</a:t>
                </a:r>
                <a:endParaRPr lang="es-EC" sz="400" dirty="0">
                  <a:effectLst/>
                </a:endParaRP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918459984"/>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0" i="0" baseline="0" dirty="0" err="1">
                <a:effectLst/>
              </a:rPr>
              <a:t>Fuerza</a:t>
            </a:r>
            <a:r>
              <a:rPr lang="en-US" sz="1400" b="0" i="0" baseline="0" dirty="0">
                <a:effectLst/>
              </a:rPr>
              <a:t> vs. </a:t>
            </a:r>
            <a:r>
              <a:rPr lang="en-US" sz="1400" b="0" i="0" baseline="0" dirty="0" err="1">
                <a:effectLst/>
              </a:rPr>
              <a:t>Desplazamiento</a:t>
            </a:r>
            <a:endParaRPr lang="es-EC" sz="1100" dirty="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scatterChart>
        <c:scatterStyle val="smoothMarker"/>
        <c:varyColors val="0"/>
        <c:ser>
          <c:idx val="0"/>
          <c:order val="0"/>
          <c:tx>
            <c:strRef>
              <c:f>flexion2!$E$1</c:f>
              <c:strCache>
                <c:ptCount val="1"/>
                <c:pt idx="0">
                  <c:v>Fuerza</c:v>
                </c:pt>
              </c:strCache>
            </c:strRef>
          </c:tx>
          <c:spPr>
            <a:ln w="19050" cap="rnd">
              <a:solidFill>
                <a:srgbClr val="00B0F0"/>
              </a:solidFill>
              <a:round/>
            </a:ln>
            <a:effectLst/>
          </c:spPr>
          <c:marker>
            <c:symbol val="circle"/>
            <c:size val="5"/>
            <c:spPr>
              <a:solidFill>
                <a:srgbClr val="0000CC"/>
              </a:solidFill>
              <a:ln w="9525">
                <a:solidFill>
                  <a:srgbClr val="00B0F0"/>
                </a:solidFill>
              </a:ln>
              <a:effectLst/>
            </c:spPr>
          </c:marker>
          <c:trendline>
            <c:spPr>
              <a:ln w="19050" cap="rnd">
                <a:solidFill>
                  <a:schemeClr val="accent1"/>
                </a:solidFill>
                <a:prstDash val="sysDot"/>
              </a:ln>
              <a:effectLst/>
            </c:spPr>
            <c:trendlineType val="poly"/>
            <c:order val="6"/>
            <c:dispRSqr val="0"/>
            <c:dispEq val="0"/>
          </c:trendline>
          <c:xVal>
            <c:numRef>
              <c:f>flexion2!$D$2:$D$218</c:f>
              <c:numCache>
                <c:formatCode>General</c:formatCode>
                <c:ptCount val="217"/>
                <c:pt idx="0">
                  <c:v>0</c:v>
                </c:pt>
                <c:pt idx="1">
                  <c:v>0</c:v>
                </c:pt>
                <c:pt idx="2">
                  <c:v>3.4000000000000002E-2</c:v>
                </c:pt>
                <c:pt idx="3">
                  <c:v>0.106</c:v>
                </c:pt>
                <c:pt idx="4">
                  <c:v>0.17899999999999999</c:v>
                </c:pt>
                <c:pt idx="5">
                  <c:v>0.25</c:v>
                </c:pt>
                <c:pt idx="6">
                  <c:v>0.318</c:v>
                </c:pt>
                <c:pt idx="7">
                  <c:v>0.38300000000000001</c:v>
                </c:pt>
                <c:pt idx="8">
                  <c:v>0.45</c:v>
                </c:pt>
                <c:pt idx="9">
                  <c:v>0.51700000000000002</c:v>
                </c:pt>
                <c:pt idx="10">
                  <c:v>0.58399999999999996</c:v>
                </c:pt>
                <c:pt idx="11">
                  <c:v>0.65200000000000002</c:v>
                </c:pt>
                <c:pt idx="12">
                  <c:v>0.71799999999999997</c:v>
                </c:pt>
                <c:pt idx="13">
                  <c:v>0.78400000000000003</c:v>
                </c:pt>
                <c:pt idx="14">
                  <c:v>0.84499999999999997</c:v>
                </c:pt>
                <c:pt idx="15">
                  <c:v>0.90700000000000003</c:v>
                </c:pt>
                <c:pt idx="16">
                  <c:v>0.97099999999999997</c:v>
                </c:pt>
                <c:pt idx="17">
                  <c:v>1.0329999999999999</c:v>
                </c:pt>
                <c:pt idx="18">
                  <c:v>1.0980000000000001</c:v>
                </c:pt>
                <c:pt idx="19">
                  <c:v>1.1559999999999999</c:v>
                </c:pt>
                <c:pt idx="20">
                  <c:v>1.216</c:v>
                </c:pt>
                <c:pt idx="21">
                  <c:v>1.28</c:v>
                </c:pt>
                <c:pt idx="22">
                  <c:v>1.34</c:v>
                </c:pt>
                <c:pt idx="23">
                  <c:v>1.4039999999999999</c:v>
                </c:pt>
                <c:pt idx="24">
                  <c:v>1.464</c:v>
                </c:pt>
                <c:pt idx="25">
                  <c:v>1.5229999999999999</c:v>
                </c:pt>
                <c:pt idx="26">
                  <c:v>1.5860000000000001</c:v>
                </c:pt>
                <c:pt idx="27">
                  <c:v>1.6559999999999999</c:v>
                </c:pt>
                <c:pt idx="28">
                  <c:v>1.7150000000000001</c:v>
                </c:pt>
                <c:pt idx="29">
                  <c:v>1.776</c:v>
                </c:pt>
                <c:pt idx="30">
                  <c:v>1.8360000000000001</c:v>
                </c:pt>
                <c:pt idx="31">
                  <c:v>1.897</c:v>
                </c:pt>
                <c:pt idx="32">
                  <c:v>1.9550000000000001</c:v>
                </c:pt>
                <c:pt idx="33">
                  <c:v>2.0129999999999999</c:v>
                </c:pt>
                <c:pt idx="34">
                  <c:v>2.073</c:v>
                </c:pt>
                <c:pt idx="35">
                  <c:v>2.1269999999999998</c:v>
                </c:pt>
                <c:pt idx="36">
                  <c:v>2.1869999999999998</c:v>
                </c:pt>
                <c:pt idx="37">
                  <c:v>2.2450000000000001</c:v>
                </c:pt>
                <c:pt idx="38">
                  <c:v>2.3180000000000001</c:v>
                </c:pt>
                <c:pt idx="39">
                  <c:v>2.3730000000000002</c:v>
                </c:pt>
                <c:pt idx="40">
                  <c:v>2.431</c:v>
                </c:pt>
                <c:pt idx="41">
                  <c:v>2.492</c:v>
                </c:pt>
                <c:pt idx="42">
                  <c:v>2.5499999999999998</c:v>
                </c:pt>
                <c:pt idx="43">
                  <c:v>2.609</c:v>
                </c:pt>
                <c:pt idx="44">
                  <c:v>2.67</c:v>
                </c:pt>
                <c:pt idx="45">
                  <c:v>2.7280000000000002</c:v>
                </c:pt>
                <c:pt idx="46">
                  <c:v>2.7839999999999998</c:v>
                </c:pt>
                <c:pt idx="47">
                  <c:v>2.8420000000000001</c:v>
                </c:pt>
                <c:pt idx="48">
                  <c:v>2.899</c:v>
                </c:pt>
                <c:pt idx="49">
                  <c:v>2.9660000000000002</c:v>
                </c:pt>
                <c:pt idx="50">
                  <c:v>3.0190000000000001</c:v>
                </c:pt>
                <c:pt idx="51">
                  <c:v>3.0790000000000002</c:v>
                </c:pt>
                <c:pt idx="52">
                  <c:v>3.1349999999999998</c:v>
                </c:pt>
                <c:pt idx="53">
                  <c:v>3.1890000000000001</c:v>
                </c:pt>
                <c:pt idx="54">
                  <c:v>3.2480000000000002</c:v>
                </c:pt>
                <c:pt idx="55">
                  <c:v>3.3050000000000002</c:v>
                </c:pt>
                <c:pt idx="56">
                  <c:v>3.363</c:v>
                </c:pt>
                <c:pt idx="57">
                  <c:v>3.42</c:v>
                </c:pt>
                <c:pt idx="58">
                  <c:v>3.4750000000000001</c:v>
                </c:pt>
                <c:pt idx="59">
                  <c:v>3.5329999999999999</c:v>
                </c:pt>
                <c:pt idx="60">
                  <c:v>3.5960000000000001</c:v>
                </c:pt>
                <c:pt idx="61">
                  <c:v>3.657</c:v>
                </c:pt>
                <c:pt idx="62">
                  <c:v>3.714</c:v>
                </c:pt>
                <c:pt idx="63">
                  <c:v>3.7679999999999998</c:v>
                </c:pt>
                <c:pt idx="64">
                  <c:v>3.827</c:v>
                </c:pt>
                <c:pt idx="65">
                  <c:v>3.887</c:v>
                </c:pt>
                <c:pt idx="66">
                  <c:v>3.9430000000000001</c:v>
                </c:pt>
                <c:pt idx="67">
                  <c:v>3.9990000000000001</c:v>
                </c:pt>
                <c:pt idx="68">
                  <c:v>4.0570000000000004</c:v>
                </c:pt>
                <c:pt idx="69">
                  <c:v>4.1159999999999997</c:v>
                </c:pt>
                <c:pt idx="70">
                  <c:v>4.173</c:v>
                </c:pt>
                <c:pt idx="71">
                  <c:v>4.2380000000000004</c:v>
                </c:pt>
                <c:pt idx="72">
                  <c:v>4.3</c:v>
                </c:pt>
                <c:pt idx="73">
                  <c:v>4.3540000000000001</c:v>
                </c:pt>
                <c:pt idx="74">
                  <c:v>4.4109999999999996</c:v>
                </c:pt>
                <c:pt idx="75">
                  <c:v>4.4649999999999999</c:v>
                </c:pt>
                <c:pt idx="76">
                  <c:v>4.5250000000000004</c:v>
                </c:pt>
                <c:pt idx="77">
                  <c:v>4.58</c:v>
                </c:pt>
                <c:pt idx="78">
                  <c:v>4.633</c:v>
                </c:pt>
                <c:pt idx="79">
                  <c:v>4.694</c:v>
                </c:pt>
                <c:pt idx="80">
                  <c:v>4.75</c:v>
                </c:pt>
                <c:pt idx="81">
                  <c:v>4.8209999999999997</c:v>
                </c:pt>
                <c:pt idx="82">
                  <c:v>4.883</c:v>
                </c:pt>
                <c:pt idx="83">
                  <c:v>4.9379999999999997</c:v>
                </c:pt>
                <c:pt idx="84">
                  <c:v>4.9960000000000004</c:v>
                </c:pt>
                <c:pt idx="85">
                  <c:v>5.0549999999999997</c:v>
                </c:pt>
                <c:pt idx="86">
                  <c:v>5.1120000000000001</c:v>
                </c:pt>
                <c:pt idx="87">
                  <c:v>5.17</c:v>
                </c:pt>
                <c:pt idx="88">
                  <c:v>5.2240000000000002</c:v>
                </c:pt>
                <c:pt idx="89">
                  <c:v>5.2809999999999997</c:v>
                </c:pt>
                <c:pt idx="90">
                  <c:v>5.335</c:v>
                </c:pt>
                <c:pt idx="91">
                  <c:v>5.391</c:v>
                </c:pt>
                <c:pt idx="92">
                  <c:v>5.4589999999999996</c:v>
                </c:pt>
                <c:pt idx="93">
                  <c:v>5.516</c:v>
                </c:pt>
                <c:pt idx="94">
                  <c:v>5.569</c:v>
                </c:pt>
                <c:pt idx="95">
                  <c:v>5.6280000000000001</c:v>
                </c:pt>
                <c:pt idx="96">
                  <c:v>5.6829999999999998</c:v>
                </c:pt>
                <c:pt idx="97">
                  <c:v>5.7389999999999999</c:v>
                </c:pt>
                <c:pt idx="98">
                  <c:v>5.7969999999999997</c:v>
                </c:pt>
                <c:pt idx="99">
                  <c:v>5.8550000000000004</c:v>
                </c:pt>
                <c:pt idx="100">
                  <c:v>5.91</c:v>
                </c:pt>
                <c:pt idx="101">
                  <c:v>5.9660000000000002</c:v>
                </c:pt>
                <c:pt idx="102">
                  <c:v>6.0250000000000004</c:v>
                </c:pt>
                <c:pt idx="103">
                  <c:v>6.0880000000000001</c:v>
                </c:pt>
                <c:pt idx="104">
                  <c:v>6.14</c:v>
                </c:pt>
                <c:pt idx="105">
                  <c:v>6.194</c:v>
                </c:pt>
                <c:pt idx="106">
                  <c:v>6.2519999999999998</c:v>
                </c:pt>
                <c:pt idx="107">
                  <c:v>6.306</c:v>
                </c:pt>
                <c:pt idx="108">
                  <c:v>6.3620000000000001</c:v>
                </c:pt>
                <c:pt idx="109">
                  <c:v>6.4189999999999996</c:v>
                </c:pt>
                <c:pt idx="110">
                  <c:v>6.4770000000000003</c:v>
                </c:pt>
                <c:pt idx="111">
                  <c:v>6.5279999999999996</c:v>
                </c:pt>
                <c:pt idx="112">
                  <c:v>6.585</c:v>
                </c:pt>
                <c:pt idx="113">
                  <c:v>6.6509999999999998</c:v>
                </c:pt>
                <c:pt idx="114">
                  <c:v>6.7050000000000001</c:v>
                </c:pt>
                <c:pt idx="115">
                  <c:v>6.7640000000000002</c:v>
                </c:pt>
                <c:pt idx="116">
                  <c:v>6.8209999999999997</c:v>
                </c:pt>
                <c:pt idx="117">
                  <c:v>6.8789999999999996</c:v>
                </c:pt>
                <c:pt idx="118">
                  <c:v>6.9340000000000002</c:v>
                </c:pt>
                <c:pt idx="119">
                  <c:v>6.9889999999999999</c:v>
                </c:pt>
                <c:pt idx="120">
                  <c:v>7.0469999999999997</c:v>
                </c:pt>
                <c:pt idx="121">
                  <c:v>7.1120000000000001</c:v>
                </c:pt>
                <c:pt idx="122">
                  <c:v>7.2510000000000003</c:v>
                </c:pt>
                <c:pt idx="123">
                  <c:v>7.4989999999999997</c:v>
                </c:pt>
                <c:pt idx="124">
                  <c:v>7.835</c:v>
                </c:pt>
                <c:pt idx="125">
                  <c:v>8.2230000000000008</c:v>
                </c:pt>
                <c:pt idx="126">
                  <c:v>8.5549999999999997</c:v>
                </c:pt>
                <c:pt idx="127">
                  <c:v>8.8829999999999991</c:v>
                </c:pt>
                <c:pt idx="128">
                  <c:v>9.2170000000000005</c:v>
                </c:pt>
                <c:pt idx="129">
                  <c:v>9.5510000000000002</c:v>
                </c:pt>
                <c:pt idx="130">
                  <c:v>9.8930000000000007</c:v>
                </c:pt>
                <c:pt idx="131">
                  <c:v>10.237</c:v>
                </c:pt>
                <c:pt idx="132">
                  <c:v>10.577999999999999</c:v>
                </c:pt>
                <c:pt idx="133">
                  <c:v>10.912000000000001</c:v>
                </c:pt>
                <c:pt idx="134">
                  <c:v>11.243</c:v>
                </c:pt>
                <c:pt idx="135">
                  <c:v>11.635999999999999</c:v>
                </c:pt>
                <c:pt idx="136">
                  <c:v>11.974</c:v>
                </c:pt>
                <c:pt idx="137">
                  <c:v>12.308</c:v>
                </c:pt>
                <c:pt idx="138">
                  <c:v>12.662000000000001</c:v>
                </c:pt>
                <c:pt idx="139">
                  <c:v>13.003</c:v>
                </c:pt>
                <c:pt idx="140">
                  <c:v>13.342000000000001</c:v>
                </c:pt>
                <c:pt idx="141">
                  <c:v>13.680999999999999</c:v>
                </c:pt>
                <c:pt idx="142">
                  <c:v>14.016</c:v>
                </c:pt>
                <c:pt idx="143">
                  <c:v>14.359</c:v>
                </c:pt>
                <c:pt idx="144">
                  <c:v>14.792999999999999</c:v>
                </c:pt>
                <c:pt idx="145">
                  <c:v>15.256</c:v>
                </c:pt>
                <c:pt idx="146">
                  <c:v>15.718</c:v>
                </c:pt>
                <c:pt idx="147">
                  <c:v>16.166</c:v>
                </c:pt>
                <c:pt idx="148">
                  <c:v>16.62</c:v>
                </c:pt>
                <c:pt idx="149">
                  <c:v>17.073</c:v>
                </c:pt>
                <c:pt idx="150">
                  <c:v>17.613</c:v>
                </c:pt>
                <c:pt idx="151">
                  <c:v>18.079000000000001</c:v>
                </c:pt>
                <c:pt idx="152">
                  <c:v>18.535</c:v>
                </c:pt>
                <c:pt idx="153">
                  <c:v>18.978999999999999</c:v>
                </c:pt>
                <c:pt idx="154">
                  <c:v>19.440999999999999</c:v>
                </c:pt>
                <c:pt idx="155">
                  <c:v>19.895</c:v>
                </c:pt>
                <c:pt idx="156">
                  <c:v>20.363</c:v>
                </c:pt>
                <c:pt idx="157">
                  <c:v>20.821999999999999</c:v>
                </c:pt>
                <c:pt idx="158">
                  <c:v>21.271999999999998</c:v>
                </c:pt>
                <c:pt idx="159">
                  <c:v>21.725000000000001</c:v>
                </c:pt>
                <c:pt idx="160">
                  <c:v>22.251999999999999</c:v>
                </c:pt>
                <c:pt idx="161">
                  <c:v>22.721</c:v>
                </c:pt>
                <c:pt idx="162">
                  <c:v>23.184999999999999</c:v>
                </c:pt>
                <c:pt idx="163">
                  <c:v>23.638999999999999</c:v>
                </c:pt>
                <c:pt idx="164">
                  <c:v>24.085999999999999</c:v>
                </c:pt>
                <c:pt idx="165">
                  <c:v>24.545999999999999</c:v>
                </c:pt>
                <c:pt idx="166">
                  <c:v>25.004999999999999</c:v>
                </c:pt>
                <c:pt idx="167">
                  <c:v>25.47</c:v>
                </c:pt>
                <c:pt idx="168">
                  <c:v>25.928000000000001</c:v>
                </c:pt>
                <c:pt idx="169">
                  <c:v>26.376999999999999</c:v>
                </c:pt>
                <c:pt idx="170">
                  <c:v>26.837</c:v>
                </c:pt>
                <c:pt idx="171">
                  <c:v>27.364000000000001</c:v>
                </c:pt>
                <c:pt idx="172">
                  <c:v>27.84</c:v>
                </c:pt>
                <c:pt idx="173">
                  <c:v>28.300999999999998</c:v>
                </c:pt>
                <c:pt idx="174">
                  <c:v>28.754000000000001</c:v>
                </c:pt>
                <c:pt idx="175">
                  <c:v>29.207000000000001</c:v>
                </c:pt>
                <c:pt idx="176">
                  <c:v>29.66</c:v>
                </c:pt>
                <c:pt idx="177">
                  <c:v>30.13</c:v>
                </c:pt>
                <c:pt idx="178">
                  <c:v>30.593</c:v>
                </c:pt>
                <c:pt idx="179">
                  <c:v>31.05</c:v>
                </c:pt>
                <c:pt idx="180">
                  <c:v>31.501999999999999</c:v>
                </c:pt>
                <c:pt idx="181">
                  <c:v>31.965</c:v>
                </c:pt>
                <c:pt idx="182">
                  <c:v>32.415999999999997</c:v>
                </c:pt>
                <c:pt idx="183">
                  <c:v>32.965000000000003</c:v>
                </c:pt>
                <c:pt idx="184">
                  <c:v>33.426000000000002</c:v>
                </c:pt>
                <c:pt idx="185">
                  <c:v>33.875999999999998</c:v>
                </c:pt>
                <c:pt idx="186">
                  <c:v>34.33</c:v>
                </c:pt>
                <c:pt idx="187">
                  <c:v>34.781999999999996</c:v>
                </c:pt>
                <c:pt idx="188">
                  <c:v>35.253</c:v>
                </c:pt>
                <c:pt idx="189">
                  <c:v>35.719000000000001</c:v>
                </c:pt>
                <c:pt idx="190">
                  <c:v>36.173000000000002</c:v>
                </c:pt>
                <c:pt idx="191">
                  <c:v>36.618000000000002</c:v>
                </c:pt>
                <c:pt idx="192">
                  <c:v>37.082000000000001</c:v>
                </c:pt>
                <c:pt idx="193">
                  <c:v>37.618000000000002</c:v>
                </c:pt>
                <c:pt idx="194">
                  <c:v>38.082999999999998</c:v>
                </c:pt>
                <c:pt idx="195">
                  <c:v>38.542000000000002</c:v>
                </c:pt>
                <c:pt idx="196">
                  <c:v>38.99</c:v>
                </c:pt>
                <c:pt idx="197">
                  <c:v>39.451000000000001</c:v>
                </c:pt>
                <c:pt idx="198">
                  <c:v>39.905000000000001</c:v>
                </c:pt>
                <c:pt idx="199">
                  <c:v>40.378</c:v>
                </c:pt>
                <c:pt idx="200">
                  <c:v>40.844000000000001</c:v>
                </c:pt>
                <c:pt idx="201">
                  <c:v>41.295999999999999</c:v>
                </c:pt>
                <c:pt idx="202">
                  <c:v>41.749000000000002</c:v>
                </c:pt>
                <c:pt idx="203">
                  <c:v>42.203000000000003</c:v>
                </c:pt>
                <c:pt idx="204">
                  <c:v>42.667999999999999</c:v>
                </c:pt>
                <c:pt idx="205">
                  <c:v>43.212000000000003</c:v>
                </c:pt>
                <c:pt idx="206">
                  <c:v>43.665999999999997</c:v>
                </c:pt>
                <c:pt idx="207">
                  <c:v>44.119</c:v>
                </c:pt>
                <c:pt idx="208">
                  <c:v>44.575000000000003</c:v>
                </c:pt>
                <c:pt idx="209">
                  <c:v>45.029000000000003</c:v>
                </c:pt>
                <c:pt idx="210">
                  <c:v>45.037999999999997</c:v>
                </c:pt>
                <c:pt idx="211">
                  <c:v>45.037999999999997</c:v>
                </c:pt>
                <c:pt idx="212">
                  <c:v>45.037999999999997</c:v>
                </c:pt>
                <c:pt idx="213">
                  <c:v>45.037999999999997</c:v>
                </c:pt>
                <c:pt idx="214">
                  <c:v>45.037999999999997</c:v>
                </c:pt>
                <c:pt idx="215">
                  <c:v>45.037999999999997</c:v>
                </c:pt>
                <c:pt idx="216">
                  <c:v>45.037999999999997</c:v>
                </c:pt>
              </c:numCache>
            </c:numRef>
          </c:xVal>
          <c:yVal>
            <c:numRef>
              <c:f>flexion2!$E$2:$E$218</c:f>
              <c:numCache>
                <c:formatCode>General</c:formatCode>
                <c:ptCount val="217"/>
                <c:pt idx="0">
                  <c:v>0</c:v>
                </c:pt>
                <c:pt idx="1">
                  <c:v>0</c:v>
                </c:pt>
                <c:pt idx="2">
                  <c:v>0.16600000000000001</c:v>
                </c:pt>
                <c:pt idx="3">
                  <c:v>6.8179999999999996</c:v>
                </c:pt>
                <c:pt idx="4">
                  <c:v>17.792999999999999</c:v>
                </c:pt>
                <c:pt idx="5">
                  <c:v>27.271999999999998</c:v>
                </c:pt>
                <c:pt idx="6">
                  <c:v>35.585999999999999</c:v>
                </c:pt>
                <c:pt idx="7">
                  <c:v>44.731999999999999</c:v>
                </c:pt>
                <c:pt idx="8">
                  <c:v>62.857999999999997</c:v>
                </c:pt>
                <c:pt idx="9">
                  <c:v>72.834999999999994</c:v>
                </c:pt>
                <c:pt idx="10">
                  <c:v>81.481999999999999</c:v>
                </c:pt>
                <c:pt idx="11">
                  <c:v>95.284000000000006</c:v>
                </c:pt>
                <c:pt idx="12">
                  <c:v>112.1</c:v>
                </c:pt>
                <c:pt idx="13">
                  <c:v>129.19999999999999</c:v>
                </c:pt>
                <c:pt idx="14">
                  <c:v>153.30000000000001</c:v>
                </c:pt>
                <c:pt idx="15">
                  <c:v>163.6</c:v>
                </c:pt>
                <c:pt idx="16">
                  <c:v>174.4</c:v>
                </c:pt>
                <c:pt idx="17">
                  <c:v>186.7</c:v>
                </c:pt>
                <c:pt idx="18">
                  <c:v>208.5</c:v>
                </c:pt>
                <c:pt idx="19">
                  <c:v>222.8</c:v>
                </c:pt>
                <c:pt idx="20">
                  <c:v>232.6</c:v>
                </c:pt>
                <c:pt idx="21">
                  <c:v>244.8</c:v>
                </c:pt>
                <c:pt idx="22">
                  <c:v>255.9</c:v>
                </c:pt>
                <c:pt idx="23">
                  <c:v>265.89999999999998</c:v>
                </c:pt>
                <c:pt idx="24">
                  <c:v>279.7</c:v>
                </c:pt>
                <c:pt idx="25">
                  <c:v>288.2</c:v>
                </c:pt>
                <c:pt idx="26">
                  <c:v>296.7</c:v>
                </c:pt>
                <c:pt idx="27">
                  <c:v>303.8</c:v>
                </c:pt>
                <c:pt idx="28">
                  <c:v>310</c:v>
                </c:pt>
                <c:pt idx="29">
                  <c:v>316.89999999999998</c:v>
                </c:pt>
                <c:pt idx="30">
                  <c:v>325.60000000000002</c:v>
                </c:pt>
                <c:pt idx="31">
                  <c:v>330.9</c:v>
                </c:pt>
                <c:pt idx="32">
                  <c:v>335.7</c:v>
                </c:pt>
                <c:pt idx="33">
                  <c:v>340.9</c:v>
                </c:pt>
                <c:pt idx="34">
                  <c:v>345.4</c:v>
                </c:pt>
                <c:pt idx="35">
                  <c:v>350.7</c:v>
                </c:pt>
                <c:pt idx="36">
                  <c:v>354.7</c:v>
                </c:pt>
                <c:pt idx="37">
                  <c:v>358</c:v>
                </c:pt>
                <c:pt idx="38">
                  <c:v>361.3</c:v>
                </c:pt>
                <c:pt idx="39">
                  <c:v>364.2</c:v>
                </c:pt>
                <c:pt idx="40">
                  <c:v>366.3</c:v>
                </c:pt>
                <c:pt idx="41">
                  <c:v>370.8</c:v>
                </c:pt>
                <c:pt idx="42">
                  <c:v>372.8</c:v>
                </c:pt>
                <c:pt idx="43">
                  <c:v>375</c:v>
                </c:pt>
                <c:pt idx="44">
                  <c:v>377</c:v>
                </c:pt>
                <c:pt idx="45">
                  <c:v>379</c:v>
                </c:pt>
                <c:pt idx="46">
                  <c:v>381.6</c:v>
                </c:pt>
                <c:pt idx="47">
                  <c:v>382.5</c:v>
                </c:pt>
                <c:pt idx="48">
                  <c:v>384</c:v>
                </c:pt>
                <c:pt idx="49">
                  <c:v>385.8</c:v>
                </c:pt>
                <c:pt idx="50">
                  <c:v>386.6</c:v>
                </c:pt>
                <c:pt idx="51">
                  <c:v>388.5</c:v>
                </c:pt>
                <c:pt idx="52">
                  <c:v>389.5</c:v>
                </c:pt>
                <c:pt idx="53">
                  <c:v>390.4</c:v>
                </c:pt>
                <c:pt idx="54">
                  <c:v>391.6</c:v>
                </c:pt>
                <c:pt idx="55">
                  <c:v>392.4</c:v>
                </c:pt>
                <c:pt idx="56">
                  <c:v>393.8</c:v>
                </c:pt>
                <c:pt idx="57">
                  <c:v>394.8</c:v>
                </c:pt>
                <c:pt idx="58">
                  <c:v>395.3</c:v>
                </c:pt>
                <c:pt idx="59">
                  <c:v>396.3</c:v>
                </c:pt>
                <c:pt idx="60">
                  <c:v>396.3</c:v>
                </c:pt>
                <c:pt idx="61">
                  <c:v>397.1</c:v>
                </c:pt>
                <c:pt idx="62">
                  <c:v>397.9</c:v>
                </c:pt>
                <c:pt idx="63">
                  <c:v>398.1</c:v>
                </c:pt>
                <c:pt idx="64">
                  <c:v>399.1</c:v>
                </c:pt>
                <c:pt idx="65">
                  <c:v>399.3</c:v>
                </c:pt>
                <c:pt idx="66">
                  <c:v>400.1</c:v>
                </c:pt>
                <c:pt idx="67">
                  <c:v>400.6</c:v>
                </c:pt>
                <c:pt idx="68">
                  <c:v>400.6</c:v>
                </c:pt>
                <c:pt idx="69">
                  <c:v>401.4</c:v>
                </c:pt>
                <c:pt idx="70">
                  <c:v>401.3</c:v>
                </c:pt>
                <c:pt idx="71">
                  <c:v>401.3</c:v>
                </c:pt>
                <c:pt idx="72">
                  <c:v>402.6</c:v>
                </c:pt>
                <c:pt idx="73">
                  <c:v>401.9</c:v>
                </c:pt>
                <c:pt idx="74">
                  <c:v>402.9</c:v>
                </c:pt>
                <c:pt idx="75">
                  <c:v>403.1</c:v>
                </c:pt>
                <c:pt idx="76">
                  <c:v>403.3</c:v>
                </c:pt>
                <c:pt idx="77">
                  <c:v>403.3</c:v>
                </c:pt>
                <c:pt idx="78">
                  <c:v>403.6</c:v>
                </c:pt>
                <c:pt idx="79">
                  <c:v>403.9</c:v>
                </c:pt>
                <c:pt idx="80">
                  <c:v>404.1</c:v>
                </c:pt>
                <c:pt idx="81">
                  <c:v>404.6</c:v>
                </c:pt>
                <c:pt idx="82">
                  <c:v>404.7</c:v>
                </c:pt>
                <c:pt idx="83">
                  <c:v>404.9</c:v>
                </c:pt>
                <c:pt idx="84">
                  <c:v>405.4</c:v>
                </c:pt>
                <c:pt idx="85">
                  <c:v>405.6</c:v>
                </c:pt>
                <c:pt idx="86">
                  <c:v>405.4</c:v>
                </c:pt>
                <c:pt idx="87">
                  <c:v>405.6</c:v>
                </c:pt>
                <c:pt idx="88">
                  <c:v>405.9</c:v>
                </c:pt>
                <c:pt idx="89">
                  <c:v>406.6</c:v>
                </c:pt>
                <c:pt idx="90">
                  <c:v>406.2</c:v>
                </c:pt>
                <c:pt idx="91">
                  <c:v>406.7</c:v>
                </c:pt>
                <c:pt idx="92">
                  <c:v>407.2</c:v>
                </c:pt>
                <c:pt idx="93">
                  <c:v>407.2</c:v>
                </c:pt>
                <c:pt idx="94">
                  <c:v>407.4</c:v>
                </c:pt>
                <c:pt idx="95">
                  <c:v>408.2</c:v>
                </c:pt>
                <c:pt idx="96">
                  <c:v>407.7</c:v>
                </c:pt>
                <c:pt idx="97">
                  <c:v>408.7</c:v>
                </c:pt>
                <c:pt idx="98">
                  <c:v>409.1</c:v>
                </c:pt>
                <c:pt idx="99">
                  <c:v>409.1</c:v>
                </c:pt>
                <c:pt idx="100">
                  <c:v>409.4</c:v>
                </c:pt>
                <c:pt idx="101">
                  <c:v>409.2</c:v>
                </c:pt>
                <c:pt idx="102">
                  <c:v>409.9</c:v>
                </c:pt>
                <c:pt idx="103">
                  <c:v>409.7</c:v>
                </c:pt>
                <c:pt idx="104">
                  <c:v>408.9</c:v>
                </c:pt>
                <c:pt idx="105">
                  <c:v>410.1</c:v>
                </c:pt>
                <c:pt idx="106">
                  <c:v>410.6</c:v>
                </c:pt>
                <c:pt idx="107">
                  <c:v>410.1</c:v>
                </c:pt>
                <c:pt idx="108">
                  <c:v>410.1</c:v>
                </c:pt>
                <c:pt idx="109">
                  <c:v>410.2</c:v>
                </c:pt>
                <c:pt idx="110">
                  <c:v>409.9</c:v>
                </c:pt>
                <c:pt idx="111">
                  <c:v>409.7</c:v>
                </c:pt>
                <c:pt idx="112">
                  <c:v>410.4</c:v>
                </c:pt>
                <c:pt idx="113">
                  <c:v>409.7</c:v>
                </c:pt>
                <c:pt idx="114">
                  <c:v>409.7</c:v>
                </c:pt>
                <c:pt idx="115">
                  <c:v>410.1</c:v>
                </c:pt>
                <c:pt idx="116">
                  <c:v>409.2</c:v>
                </c:pt>
                <c:pt idx="117">
                  <c:v>409.4</c:v>
                </c:pt>
                <c:pt idx="118">
                  <c:v>409.6</c:v>
                </c:pt>
                <c:pt idx="119">
                  <c:v>409.4</c:v>
                </c:pt>
                <c:pt idx="120">
                  <c:v>409.2</c:v>
                </c:pt>
                <c:pt idx="121">
                  <c:v>408.9</c:v>
                </c:pt>
                <c:pt idx="122">
                  <c:v>411.7</c:v>
                </c:pt>
                <c:pt idx="123">
                  <c:v>412.6</c:v>
                </c:pt>
                <c:pt idx="124">
                  <c:v>411.9</c:v>
                </c:pt>
                <c:pt idx="125">
                  <c:v>409.1</c:v>
                </c:pt>
                <c:pt idx="126">
                  <c:v>404.7</c:v>
                </c:pt>
                <c:pt idx="127">
                  <c:v>394.4</c:v>
                </c:pt>
                <c:pt idx="128">
                  <c:v>377.5</c:v>
                </c:pt>
                <c:pt idx="129">
                  <c:v>353.5</c:v>
                </c:pt>
                <c:pt idx="130">
                  <c:v>331.2</c:v>
                </c:pt>
                <c:pt idx="131">
                  <c:v>315.8</c:v>
                </c:pt>
                <c:pt idx="132">
                  <c:v>291.7</c:v>
                </c:pt>
                <c:pt idx="133">
                  <c:v>277.39999999999998</c:v>
                </c:pt>
                <c:pt idx="134">
                  <c:v>265.2</c:v>
                </c:pt>
                <c:pt idx="135">
                  <c:v>255.3</c:v>
                </c:pt>
                <c:pt idx="136">
                  <c:v>245.4</c:v>
                </c:pt>
                <c:pt idx="137">
                  <c:v>232.1</c:v>
                </c:pt>
                <c:pt idx="138">
                  <c:v>218.5</c:v>
                </c:pt>
                <c:pt idx="139">
                  <c:v>207.4</c:v>
                </c:pt>
                <c:pt idx="140">
                  <c:v>198.7</c:v>
                </c:pt>
                <c:pt idx="141">
                  <c:v>192.2</c:v>
                </c:pt>
                <c:pt idx="142">
                  <c:v>186.1</c:v>
                </c:pt>
                <c:pt idx="143">
                  <c:v>178.4</c:v>
                </c:pt>
                <c:pt idx="144">
                  <c:v>172.1</c:v>
                </c:pt>
                <c:pt idx="145">
                  <c:v>164.6</c:v>
                </c:pt>
                <c:pt idx="146">
                  <c:v>158</c:v>
                </c:pt>
                <c:pt idx="147">
                  <c:v>151.80000000000001</c:v>
                </c:pt>
                <c:pt idx="148">
                  <c:v>144.30000000000001</c:v>
                </c:pt>
                <c:pt idx="149">
                  <c:v>140</c:v>
                </c:pt>
                <c:pt idx="150">
                  <c:v>136.69999999999999</c:v>
                </c:pt>
                <c:pt idx="151">
                  <c:v>132.69999999999999</c:v>
                </c:pt>
                <c:pt idx="152">
                  <c:v>129.4</c:v>
                </c:pt>
                <c:pt idx="153">
                  <c:v>123.9</c:v>
                </c:pt>
                <c:pt idx="154">
                  <c:v>120.2</c:v>
                </c:pt>
                <c:pt idx="155">
                  <c:v>116.6</c:v>
                </c:pt>
                <c:pt idx="156">
                  <c:v>112.7</c:v>
                </c:pt>
                <c:pt idx="157">
                  <c:v>109.6</c:v>
                </c:pt>
                <c:pt idx="158">
                  <c:v>106.8</c:v>
                </c:pt>
                <c:pt idx="159">
                  <c:v>102.4</c:v>
                </c:pt>
                <c:pt idx="160">
                  <c:v>100.3</c:v>
                </c:pt>
                <c:pt idx="161">
                  <c:v>97.611999999999995</c:v>
                </c:pt>
                <c:pt idx="162">
                  <c:v>95.948999999999998</c:v>
                </c:pt>
                <c:pt idx="163">
                  <c:v>92.290999999999997</c:v>
                </c:pt>
                <c:pt idx="164">
                  <c:v>89.962999999999994</c:v>
                </c:pt>
                <c:pt idx="165">
                  <c:v>87.468000000000004</c:v>
                </c:pt>
                <c:pt idx="166">
                  <c:v>85.638999999999996</c:v>
                </c:pt>
                <c:pt idx="167">
                  <c:v>83.644000000000005</c:v>
                </c:pt>
                <c:pt idx="168">
                  <c:v>81.647999999999996</c:v>
                </c:pt>
                <c:pt idx="169">
                  <c:v>79.819000000000003</c:v>
                </c:pt>
                <c:pt idx="170">
                  <c:v>76.66</c:v>
                </c:pt>
                <c:pt idx="171">
                  <c:v>74.664000000000001</c:v>
                </c:pt>
                <c:pt idx="172">
                  <c:v>73.5</c:v>
                </c:pt>
                <c:pt idx="173">
                  <c:v>71.671000000000006</c:v>
                </c:pt>
                <c:pt idx="174">
                  <c:v>69.841999999999999</c:v>
                </c:pt>
                <c:pt idx="175">
                  <c:v>68.344999999999999</c:v>
                </c:pt>
                <c:pt idx="176">
                  <c:v>67.346999999999994</c:v>
                </c:pt>
                <c:pt idx="177">
                  <c:v>66.016999999999996</c:v>
                </c:pt>
                <c:pt idx="178">
                  <c:v>64.52</c:v>
                </c:pt>
                <c:pt idx="179">
                  <c:v>62.857999999999997</c:v>
                </c:pt>
                <c:pt idx="180">
                  <c:v>60.363</c:v>
                </c:pt>
                <c:pt idx="181">
                  <c:v>60.363</c:v>
                </c:pt>
                <c:pt idx="182">
                  <c:v>57.869</c:v>
                </c:pt>
                <c:pt idx="183">
                  <c:v>56.372</c:v>
                </c:pt>
                <c:pt idx="184">
                  <c:v>55.374000000000002</c:v>
                </c:pt>
                <c:pt idx="185">
                  <c:v>52.88</c:v>
                </c:pt>
                <c:pt idx="186">
                  <c:v>51.881999999999998</c:v>
                </c:pt>
                <c:pt idx="187">
                  <c:v>51.051000000000002</c:v>
                </c:pt>
                <c:pt idx="188">
                  <c:v>50.884999999999998</c:v>
                </c:pt>
                <c:pt idx="189">
                  <c:v>50.386000000000003</c:v>
                </c:pt>
                <c:pt idx="190">
                  <c:v>49.222000000000001</c:v>
                </c:pt>
                <c:pt idx="191">
                  <c:v>46.893999999999998</c:v>
                </c:pt>
                <c:pt idx="192">
                  <c:v>45.896000000000001</c:v>
                </c:pt>
                <c:pt idx="193">
                  <c:v>45.064999999999998</c:v>
                </c:pt>
                <c:pt idx="194">
                  <c:v>44.731999999999999</c:v>
                </c:pt>
                <c:pt idx="195">
                  <c:v>43.9</c:v>
                </c:pt>
                <c:pt idx="196">
                  <c:v>43.234999999999999</c:v>
                </c:pt>
                <c:pt idx="197">
                  <c:v>44.399000000000001</c:v>
                </c:pt>
                <c:pt idx="198">
                  <c:v>42.735999999999997</c:v>
                </c:pt>
                <c:pt idx="199">
                  <c:v>42.735999999999997</c:v>
                </c:pt>
                <c:pt idx="200">
                  <c:v>41.073999999999998</c:v>
                </c:pt>
                <c:pt idx="201">
                  <c:v>39.078000000000003</c:v>
                </c:pt>
                <c:pt idx="202">
                  <c:v>39.078000000000003</c:v>
                </c:pt>
                <c:pt idx="203">
                  <c:v>38.412999999999997</c:v>
                </c:pt>
                <c:pt idx="204">
                  <c:v>36.417000000000002</c:v>
                </c:pt>
                <c:pt idx="205">
                  <c:v>36.417000000000002</c:v>
                </c:pt>
                <c:pt idx="206">
                  <c:v>38.911999999999999</c:v>
                </c:pt>
                <c:pt idx="207">
                  <c:v>37.747999999999998</c:v>
                </c:pt>
                <c:pt idx="208">
                  <c:v>34.088999999999999</c:v>
                </c:pt>
                <c:pt idx="209">
                  <c:v>33.091999999999999</c:v>
                </c:pt>
                <c:pt idx="210">
                  <c:v>29.6</c:v>
                </c:pt>
                <c:pt idx="211">
                  <c:v>28.768000000000001</c:v>
                </c:pt>
                <c:pt idx="212">
                  <c:v>28.602</c:v>
                </c:pt>
                <c:pt idx="213">
                  <c:v>28.436</c:v>
                </c:pt>
                <c:pt idx="214">
                  <c:v>28.268999999999998</c:v>
                </c:pt>
                <c:pt idx="215">
                  <c:v>28.103000000000002</c:v>
                </c:pt>
                <c:pt idx="216">
                  <c:v>28.103000000000002</c:v>
                </c:pt>
              </c:numCache>
            </c:numRef>
          </c:yVal>
          <c:smooth val="1"/>
          <c:extLst xmlns:c16r2="http://schemas.microsoft.com/office/drawing/2015/06/chart">
            <c:ext xmlns:c16="http://schemas.microsoft.com/office/drawing/2014/chart" uri="{C3380CC4-5D6E-409C-BE32-E72D297353CC}">
              <c16:uniqueId val="{00000000-7AAA-465B-9737-3AAD9792BB76}"/>
            </c:ext>
          </c:extLst>
        </c:ser>
        <c:dLbls>
          <c:showLegendKey val="0"/>
          <c:showVal val="0"/>
          <c:showCatName val="0"/>
          <c:showSerName val="0"/>
          <c:showPercent val="0"/>
          <c:showBubbleSize val="0"/>
        </c:dLbls>
        <c:axId val="1918452368"/>
        <c:axId val="1918453456"/>
      </c:scatterChart>
      <c:valAx>
        <c:axId val="191845236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a:t>Desplazamiento [mm]</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918453456"/>
        <c:crosses val="autoZero"/>
        <c:crossBetween val="midCat"/>
      </c:valAx>
      <c:valAx>
        <c:axId val="19184534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dirty="0"/>
                  <a:t>Fuerza [N]</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918452368"/>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100" b="0" i="0" u="none" strike="noStrike" baseline="0" dirty="0" err="1">
                <a:effectLst/>
              </a:rPr>
              <a:t>Fuerza</a:t>
            </a:r>
            <a:r>
              <a:rPr lang="en-US" sz="1100" b="0" i="0" u="none" strike="noStrike" baseline="0" dirty="0">
                <a:effectLst/>
              </a:rPr>
              <a:t> vs. </a:t>
            </a:r>
            <a:r>
              <a:rPr lang="en-US" sz="1100" b="0" i="0" u="none" strike="noStrike" baseline="0" dirty="0" err="1">
                <a:effectLst/>
              </a:rPr>
              <a:t>Desplazamiento</a:t>
            </a:r>
            <a:endParaRPr lang="en-US" sz="11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scatterChart>
        <c:scatterStyle val="smoothMarker"/>
        <c:varyColors val="0"/>
        <c:ser>
          <c:idx val="0"/>
          <c:order val="0"/>
          <c:tx>
            <c:strRef>
              <c:f>'Flexion MTS 5 mm'!$E$1</c:f>
              <c:strCache>
                <c:ptCount val="1"/>
                <c:pt idx="0">
                  <c:v>Fuerza</c:v>
                </c:pt>
              </c:strCache>
            </c:strRef>
          </c:tx>
          <c:spPr>
            <a:ln w="19050" cap="rnd">
              <a:solidFill>
                <a:srgbClr val="00B0F0"/>
              </a:solidFill>
              <a:round/>
            </a:ln>
            <a:effectLst/>
          </c:spPr>
          <c:marker>
            <c:symbol val="circle"/>
            <c:size val="5"/>
            <c:spPr>
              <a:solidFill>
                <a:srgbClr val="0000CC"/>
              </a:solidFill>
              <a:ln w="9525">
                <a:solidFill>
                  <a:srgbClr val="00B0F0"/>
                </a:solidFill>
              </a:ln>
              <a:effectLst/>
            </c:spPr>
          </c:marker>
          <c:trendline>
            <c:spPr>
              <a:ln w="19050" cap="rnd">
                <a:solidFill>
                  <a:schemeClr val="accent1"/>
                </a:solidFill>
                <a:prstDash val="sysDot"/>
              </a:ln>
              <a:effectLst/>
            </c:spPr>
            <c:trendlineType val="poly"/>
            <c:order val="4"/>
            <c:dispRSqr val="0"/>
            <c:dispEq val="1"/>
            <c:trendlineLbl>
              <c:layout>
                <c:manualLayout>
                  <c:x val="0.16059881520699118"/>
                  <c:y val="0.29252156083515712"/>
                </c:manualLayout>
              </c:layout>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1000" baseline="0"/>
                      <a:t>y = -0,3869x</a:t>
                    </a:r>
                    <a:r>
                      <a:rPr lang="en-US" sz="1000" baseline="30000"/>
                      <a:t>4</a:t>
                    </a:r>
                    <a:r>
                      <a:rPr lang="en-US" sz="1000" baseline="0"/>
                      <a:t> + 9,3251x</a:t>
                    </a:r>
                    <a:r>
                      <a:rPr lang="en-US" sz="1000" baseline="30000"/>
                      <a:t>3</a:t>
                    </a:r>
                    <a:r>
                      <a:rPr lang="en-US" sz="1000" baseline="0"/>
                      <a:t> - 82,546x</a:t>
                    </a:r>
                    <a:r>
                      <a:rPr lang="en-US" sz="1000" baseline="30000"/>
                      <a:t>2</a:t>
                    </a:r>
                    <a:r>
                      <a:rPr lang="en-US" sz="1000" baseline="0"/>
                      <a:t> + 319x - 48,096</a:t>
                    </a:r>
                    <a:endParaRPr lang="en-US" sz="1000"/>
                  </a:p>
                </c:rich>
              </c:tx>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trendlineLbl>
          </c:trendline>
          <c:xVal>
            <c:numRef>
              <c:f>'Flexion MTS 5 mm'!$D$2:$D$128</c:f>
              <c:numCache>
                <c:formatCode>General</c:formatCode>
                <c:ptCount val="127"/>
                <c:pt idx="0">
                  <c:v>0</c:v>
                </c:pt>
                <c:pt idx="1">
                  <c:v>3.4000000000000002E-2</c:v>
                </c:pt>
                <c:pt idx="2">
                  <c:v>0.106</c:v>
                </c:pt>
                <c:pt idx="3">
                  <c:v>0.17899999999999999</c:v>
                </c:pt>
                <c:pt idx="4">
                  <c:v>0.25</c:v>
                </c:pt>
                <c:pt idx="5">
                  <c:v>0.318</c:v>
                </c:pt>
                <c:pt idx="6">
                  <c:v>0.38300000000000001</c:v>
                </c:pt>
                <c:pt idx="7">
                  <c:v>0.45</c:v>
                </c:pt>
                <c:pt idx="8">
                  <c:v>0.51700000000000002</c:v>
                </c:pt>
                <c:pt idx="9">
                  <c:v>0.58399999999999996</c:v>
                </c:pt>
                <c:pt idx="10">
                  <c:v>0.65200000000000002</c:v>
                </c:pt>
                <c:pt idx="11">
                  <c:v>0.71799999999999997</c:v>
                </c:pt>
                <c:pt idx="12">
                  <c:v>0.78400000000000003</c:v>
                </c:pt>
                <c:pt idx="13">
                  <c:v>0.84499999999999997</c:v>
                </c:pt>
                <c:pt idx="14">
                  <c:v>0.90700000000000003</c:v>
                </c:pt>
                <c:pt idx="15">
                  <c:v>0.97099999999999997</c:v>
                </c:pt>
                <c:pt idx="16">
                  <c:v>1.0329999999999999</c:v>
                </c:pt>
                <c:pt idx="17">
                  <c:v>1.0980000000000001</c:v>
                </c:pt>
                <c:pt idx="18">
                  <c:v>1.1559999999999999</c:v>
                </c:pt>
                <c:pt idx="19">
                  <c:v>1.216</c:v>
                </c:pt>
                <c:pt idx="20">
                  <c:v>1.28</c:v>
                </c:pt>
                <c:pt idx="21">
                  <c:v>1.34</c:v>
                </c:pt>
                <c:pt idx="22">
                  <c:v>1.4039999999999999</c:v>
                </c:pt>
                <c:pt idx="23">
                  <c:v>1.464</c:v>
                </c:pt>
                <c:pt idx="24">
                  <c:v>1.5229999999999999</c:v>
                </c:pt>
                <c:pt idx="25">
                  <c:v>1.5860000000000001</c:v>
                </c:pt>
                <c:pt idx="26">
                  <c:v>1.6559999999999999</c:v>
                </c:pt>
                <c:pt idx="27">
                  <c:v>1.7150000000000001</c:v>
                </c:pt>
                <c:pt idx="28">
                  <c:v>1.776</c:v>
                </c:pt>
                <c:pt idx="29">
                  <c:v>1.8360000000000001</c:v>
                </c:pt>
                <c:pt idx="30">
                  <c:v>1.897</c:v>
                </c:pt>
                <c:pt idx="31">
                  <c:v>1.9550000000000001</c:v>
                </c:pt>
                <c:pt idx="32">
                  <c:v>2.0129999999999999</c:v>
                </c:pt>
                <c:pt idx="33">
                  <c:v>2.073</c:v>
                </c:pt>
                <c:pt idx="34">
                  <c:v>2.1269999999999998</c:v>
                </c:pt>
                <c:pt idx="35">
                  <c:v>2.1869999999999998</c:v>
                </c:pt>
                <c:pt idx="36">
                  <c:v>2.2450000000000001</c:v>
                </c:pt>
                <c:pt idx="37">
                  <c:v>2.3180000000000001</c:v>
                </c:pt>
                <c:pt idx="38">
                  <c:v>2.3730000000000002</c:v>
                </c:pt>
                <c:pt idx="39">
                  <c:v>2.431</c:v>
                </c:pt>
                <c:pt idx="40">
                  <c:v>2.492</c:v>
                </c:pt>
                <c:pt idx="41">
                  <c:v>2.5499999999999998</c:v>
                </c:pt>
                <c:pt idx="42">
                  <c:v>2.609</c:v>
                </c:pt>
                <c:pt idx="43">
                  <c:v>2.67</c:v>
                </c:pt>
                <c:pt idx="44">
                  <c:v>2.7280000000000002</c:v>
                </c:pt>
                <c:pt idx="45">
                  <c:v>2.7839999999999998</c:v>
                </c:pt>
                <c:pt idx="46">
                  <c:v>2.8420000000000001</c:v>
                </c:pt>
                <c:pt idx="47">
                  <c:v>2.899</c:v>
                </c:pt>
                <c:pt idx="48">
                  <c:v>2.9660000000000002</c:v>
                </c:pt>
                <c:pt idx="49">
                  <c:v>3.0190000000000001</c:v>
                </c:pt>
                <c:pt idx="50">
                  <c:v>3.0790000000000002</c:v>
                </c:pt>
                <c:pt idx="51">
                  <c:v>3.1349999999999998</c:v>
                </c:pt>
                <c:pt idx="52">
                  <c:v>3.1890000000000001</c:v>
                </c:pt>
                <c:pt idx="53">
                  <c:v>3.2480000000000002</c:v>
                </c:pt>
                <c:pt idx="54">
                  <c:v>3.3050000000000002</c:v>
                </c:pt>
                <c:pt idx="55">
                  <c:v>3.363</c:v>
                </c:pt>
                <c:pt idx="56">
                  <c:v>3.42</c:v>
                </c:pt>
                <c:pt idx="57">
                  <c:v>3.4750000000000001</c:v>
                </c:pt>
                <c:pt idx="58">
                  <c:v>3.5329999999999999</c:v>
                </c:pt>
                <c:pt idx="59">
                  <c:v>3.5960000000000001</c:v>
                </c:pt>
                <c:pt idx="60">
                  <c:v>3.657</c:v>
                </c:pt>
                <c:pt idx="61">
                  <c:v>3.714</c:v>
                </c:pt>
                <c:pt idx="62">
                  <c:v>3.7679999999999998</c:v>
                </c:pt>
                <c:pt idx="63">
                  <c:v>3.827</c:v>
                </c:pt>
                <c:pt idx="64">
                  <c:v>3.887</c:v>
                </c:pt>
                <c:pt idx="65">
                  <c:v>3.9430000000000001</c:v>
                </c:pt>
                <c:pt idx="66">
                  <c:v>3.9990000000000001</c:v>
                </c:pt>
                <c:pt idx="67">
                  <c:v>4.0570000000000004</c:v>
                </c:pt>
                <c:pt idx="68">
                  <c:v>4.1159999999999997</c:v>
                </c:pt>
                <c:pt idx="69">
                  <c:v>4.173</c:v>
                </c:pt>
                <c:pt idx="70">
                  <c:v>4.2380000000000004</c:v>
                </c:pt>
                <c:pt idx="71">
                  <c:v>4.3</c:v>
                </c:pt>
                <c:pt idx="72">
                  <c:v>4.3540000000000001</c:v>
                </c:pt>
                <c:pt idx="73">
                  <c:v>4.4109999999999996</c:v>
                </c:pt>
                <c:pt idx="74">
                  <c:v>4.4649999999999999</c:v>
                </c:pt>
                <c:pt idx="75">
                  <c:v>4.5250000000000004</c:v>
                </c:pt>
                <c:pt idx="76">
                  <c:v>4.58</c:v>
                </c:pt>
                <c:pt idx="77">
                  <c:v>4.633</c:v>
                </c:pt>
                <c:pt idx="78">
                  <c:v>4.694</c:v>
                </c:pt>
                <c:pt idx="79">
                  <c:v>4.75</c:v>
                </c:pt>
                <c:pt idx="80">
                  <c:v>4.8209999999999997</c:v>
                </c:pt>
                <c:pt idx="81">
                  <c:v>4.883</c:v>
                </c:pt>
                <c:pt idx="82">
                  <c:v>4.9379999999999997</c:v>
                </c:pt>
                <c:pt idx="83">
                  <c:v>4.9960000000000004</c:v>
                </c:pt>
                <c:pt idx="84">
                  <c:v>5.0549999999999997</c:v>
                </c:pt>
                <c:pt idx="85">
                  <c:v>5.1120000000000001</c:v>
                </c:pt>
                <c:pt idx="86">
                  <c:v>5.17</c:v>
                </c:pt>
                <c:pt idx="87">
                  <c:v>5.2240000000000002</c:v>
                </c:pt>
                <c:pt idx="88">
                  <c:v>5.2809999999999997</c:v>
                </c:pt>
                <c:pt idx="89">
                  <c:v>5.335</c:v>
                </c:pt>
                <c:pt idx="90">
                  <c:v>5.391</c:v>
                </c:pt>
                <c:pt idx="91">
                  <c:v>5.4589999999999996</c:v>
                </c:pt>
                <c:pt idx="92">
                  <c:v>5.516</c:v>
                </c:pt>
                <c:pt idx="93">
                  <c:v>5.569</c:v>
                </c:pt>
                <c:pt idx="94">
                  <c:v>5.6280000000000001</c:v>
                </c:pt>
                <c:pt idx="95">
                  <c:v>5.6829999999999998</c:v>
                </c:pt>
                <c:pt idx="96">
                  <c:v>5.7389999999999999</c:v>
                </c:pt>
                <c:pt idx="97">
                  <c:v>5.7969999999999997</c:v>
                </c:pt>
                <c:pt idx="98">
                  <c:v>5.8550000000000004</c:v>
                </c:pt>
                <c:pt idx="99">
                  <c:v>5.91</c:v>
                </c:pt>
                <c:pt idx="100">
                  <c:v>5.9660000000000002</c:v>
                </c:pt>
                <c:pt idx="101">
                  <c:v>6.0250000000000004</c:v>
                </c:pt>
                <c:pt idx="102">
                  <c:v>6.0880000000000001</c:v>
                </c:pt>
                <c:pt idx="103">
                  <c:v>6.14</c:v>
                </c:pt>
                <c:pt idx="104">
                  <c:v>6.194</c:v>
                </c:pt>
                <c:pt idx="105">
                  <c:v>6.2519999999999998</c:v>
                </c:pt>
                <c:pt idx="106">
                  <c:v>6.306</c:v>
                </c:pt>
                <c:pt idx="107">
                  <c:v>6.3620000000000001</c:v>
                </c:pt>
                <c:pt idx="108">
                  <c:v>6.4189999999999996</c:v>
                </c:pt>
                <c:pt idx="109">
                  <c:v>6.4770000000000003</c:v>
                </c:pt>
                <c:pt idx="110">
                  <c:v>6.5279999999999996</c:v>
                </c:pt>
                <c:pt idx="111">
                  <c:v>6.585</c:v>
                </c:pt>
                <c:pt idx="112">
                  <c:v>6.6509999999999998</c:v>
                </c:pt>
                <c:pt idx="113">
                  <c:v>6.7050000000000001</c:v>
                </c:pt>
                <c:pt idx="114">
                  <c:v>6.7640000000000002</c:v>
                </c:pt>
                <c:pt idx="115">
                  <c:v>6.8209999999999997</c:v>
                </c:pt>
                <c:pt idx="116">
                  <c:v>6.8789999999999996</c:v>
                </c:pt>
                <c:pt idx="117">
                  <c:v>6.9340000000000002</c:v>
                </c:pt>
                <c:pt idx="118">
                  <c:v>6.9889999999999999</c:v>
                </c:pt>
                <c:pt idx="119">
                  <c:v>7.0469999999999997</c:v>
                </c:pt>
                <c:pt idx="120">
                  <c:v>7.1120000000000001</c:v>
                </c:pt>
                <c:pt idx="121">
                  <c:v>7.2510000000000003</c:v>
                </c:pt>
                <c:pt idx="122">
                  <c:v>7.4989999999999997</c:v>
                </c:pt>
                <c:pt idx="123">
                  <c:v>7.835</c:v>
                </c:pt>
                <c:pt idx="124">
                  <c:v>8.2230000000000008</c:v>
                </c:pt>
                <c:pt idx="125">
                  <c:v>8.5549999999999997</c:v>
                </c:pt>
                <c:pt idx="126">
                  <c:v>8.8829999999999991</c:v>
                </c:pt>
              </c:numCache>
            </c:numRef>
          </c:xVal>
          <c:yVal>
            <c:numRef>
              <c:f>'Flexion MTS 5 mm'!$E$2:$E$128</c:f>
              <c:numCache>
                <c:formatCode>General</c:formatCode>
                <c:ptCount val="127"/>
                <c:pt idx="0">
                  <c:v>0</c:v>
                </c:pt>
                <c:pt idx="1">
                  <c:v>0.16600000000000001</c:v>
                </c:pt>
                <c:pt idx="2">
                  <c:v>6.8179999999999996</c:v>
                </c:pt>
                <c:pt idx="3">
                  <c:v>17.792999999999999</c:v>
                </c:pt>
                <c:pt idx="4">
                  <c:v>27.271999999999998</c:v>
                </c:pt>
                <c:pt idx="5">
                  <c:v>35.585999999999999</c:v>
                </c:pt>
                <c:pt idx="6">
                  <c:v>44.731999999999999</c:v>
                </c:pt>
                <c:pt idx="7">
                  <c:v>62.857999999999997</c:v>
                </c:pt>
                <c:pt idx="8">
                  <c:v>72.834999999999994</c:v>
                </c:pt>
                <c:pt idx="9">
                  <c:v>81.481999999999999</c:v>
                </c:pt>
                <c:pt idx="10">
                  <c:v>95.284000000000006</c:v>
                </c:pt>
                <c:pt idx="11">
                  <c:v>112.1</c:v>
                </c:pt>
                <c:pt idx="12">
                  <c:v>129.19999999999999</c:v>
                </c:pt>
                <c:pt idx="13">
                  <c:v>153.30000000000001</c:v>
                </c:pt>
                <c:pt idx="14">
                  <c:v>163.6</c:v>
                </c:pt>
                <c:pt idx="15">
                  <c:v>174.4</c:v>
                </c:pt>
                <c:pt idx="16">
                  <c:v>186.7</c:v>
                </c:pt>
                <c:pt idx="17">
                  <c:v>208.5</c:v>
                </c:pt>
                <c:pt idx="18">
                  <c:v>222.8</c:v>
                </c:pt>
                <c:pt idx="19">
                  <c:v>232.6</c:v>
                </c:pt>
                <c:pt idx="20">
                  <c:v>244.8</c:v>
                </c:pt>
                <c:pt idx="21">
                  <c:v>255.9</c:v>
                </c:pt>
                <c:pt idx="22">
                  <c:v>265.89999999999998</c:v>
                </c:pt>
                <c:pt idx="23">
                  <c:v>279.7</c:v>
                </c:pt>
                <c:pt idx="24">
                  <c:v>288.2</c:v>
                </c:pt>
                <c:pt idx="25">
                  <c:v>296.7</c:v>
                </c:pt>
                <c:pt idx="26">
                  <c:v>303.8</c:v>
                </c:pt>
                <c:pt idx="27">
                  <c:v>310</c:v>
                </c:pt>
                <c:pt idx="28">
                  <c:v>316.89999999999998</c:v>
                </c:pt>
                <c:pt idx="29">
                  <c:v>325.60000000000002</c:v>
                </c:pt>
                <c:pt idx="30">
                  <c:v>330.9</c:v>
                </c:pt>
                <c:pt idx="31">
                  <c:v>335.7</c:v>
                </c:pt>
                <c:pt idx="32">
                  <c:v>340.9</c:v>
                </c:pt>
                <c:pt idx="33">
                  <c:v>345.4</c:v>
                </c:pt>
                <c:pt idx="34">
                  <c:v>350.7</c:v>
                </c:pt>
                <c:pt idx="35">
                  <c:v>354.7</c:v>
                </c:pt>
                <c:pt idx="36">
                  <c:v>358</c:v>
                </c:pt>
                <c:pt idx="37">
                  <c:v>361.3</c:v>
                </c:pt>
                <c:pt idx="38">
                  <c:v>364.2</c:v>
                </c:pt>
                <c:pt idx="39">
                  <c:v>366.3</c:v>
                </c:pt>
                <c:pt idx="40">
                  <c:v>370.8</c:v>
                </c:pt>
                <c:pt idx="41">
                  <c:v>372.8</c:v>
                </c:pt>
                <c:pt idx="42">
                  <c:v>375</c:v>
                </c:pt>
                <c:pt idx="43">
                  <c:v>377</c:v>
                </c:pt>
                <c:pt idx="44">
                  <c:v>379</c:v>
                </c:pt>
                <c:pt idx="45">
                  <c:v>381.6</c:v>
                </c:pt>
                <c:pt idx="46">
                  <c:v>382.5</c:v>
                </c:pt>
                <c:pt idx="47">
                  <c:v>384</c:v>
                </c:pt>
                <c:pt idx="48">
                  <c:v>385.8</c:v>
                </c:pt>
                <c:pt idx="49">
                  <c:v>386.6</c:v>
                </c:pt>
                <c:pt idx="50">
                  <c:v>388.5</c:v>
                </c:pt>
                <c:pt idx="51">
                  <c:v>389.5</c:v>
                </c:pt>
                <c:pt idx="52">
                  <c:v>390.4</c:v>
                </c:pt>
                <c:pt idx="53">
                  <c:v>391.6</c:v>
                </c:pt>
                <c:pt idx="54">
                  <c:v>392.4</c:v>
                </c:pt>
                <c:pt idx="55">
                  <c:v>393.8</c:v>
                </c:pt>
                <c:pt idx="56">
                  <c:v>394.8</c:v>
                </c:pt>
                <c:pt idx="57">
                  <c:v>395.3</c:v>
                </c:pt>
                <c:pt idx="58">
                  <c:v>396.3</c:v>
                </c:pt>
                <c:pt idx="59">
                  <c:v>396.3</c:v>
                </c:pt>
                <c:pt idx="60">
                  <c:v>397.1</c:v>
                </c:pt>
                <c:pt idx="61">
                  <c:v>397.9</c:v>
                </c:pt>
                <c:pt idx="62">
                  <c:v>398.1</c:v>
                </c:pt>
                <c:pt idx="63">
                  <c:v>399.1</c:v>
                </c:pt>
                <c:pt idx="64">
                  <c:v>399.3</c:v>
                </c:pt>
                <c:pt idx="65">
                  <c:v>400.1</c:v>
                </c:pt>
                <c:pt idx="66">
                  <c:v>400.6</c:v>
                </c:pt>
                <c:pt idx="67">
                  <c:v>400.6</c:v>
                </c:pt>
                <c:pt idx="68">
                  <c:v>401.4</c:v>
                </c:pt>
                <c:pt idx="69">
                  <c:v>401.3</c:v>
                </c:pt>
                <c:pt idx="70">
                  <c:v>401.3</c:v>
                </c:pt>
                <c:pt idx="71">
                  <c:v>402.6</c:v>
                </c:pt>
                <c:pt idx="72">
                  <c:v>401.9</c:v>
                </c:pt>
                <c:pt idx="73">
                  <c:v>402.9</c:v>
                </c:pt>
                <c:pt idx="74">
                  <c:v>403.1</c:v>
                </c:pt>
                <c:pt idx="75">
                  <c:v>403.3</c:v>
                </c:pt>
                <c:pt idx="76">
                  <c:v>403.3</c:v>
                </c:pt>
                <c:pt idx="77">
                  <c:v>403.6</c:v>
                </c:pt>
                <c:pt idx="78">
                  <c:v>403.9</c:v>
                </c:pt>
                <c:pt idx="79">
                  <c:v>404.1</c:v>
                </c:pt>
                <c:pt idx="80">
                  <c:v>404.6</c:v>
                </c:pt>
                <c:pt idx="81">
                  <c:v>404.7</c:v>
                </c:pt>
                <c:pt idx="82">
                  <c:v>404.9</c:v>
                </c:pt>
                <c:pt idx="83">
                  <c:v>405.4</c:v>
                </c:pt>
                <c:pt idx="84">
                  <c:v>405.6</c:v>
                </c:pt>
                <c:pt idx="85">
                  <c:v>405.4</c:v>
                </c:pt>
                <c:pt idx="86">
                  <c:v>405.6</c:v>
                </c:pt>
                <c:pt idx="87">
                  <c:v>405.9</c:v>
                </c:pt>
                <c:pt idx="88">
                  <c:v>406.6</c:v>
                </c:pt>
                <c:pt idx="89">
                  <c:v>406.2</c:v>
                </c:pt>
                <c:pt idx="90">
                  <c:v>406.7</c:v>
                </c:pt>
                <c:pt idx="91">
                  <c:v>407.2</c:v>
                </c:pt>
                <c:pt idx="92">
                  <c:v>407.2</c:v>
                </c:pt>
                <c:pt idx="93">
                  <c:v>407.4</c:v>
                </c:pt>
                <c:pt idx="94">
                  <c:v>408.2</c:v>
                </c:pt>
                <c:pt idx="95">
                  <c:v>407.7</c:v>
                </c:pt>
                <c:pt idx="96">
                  <c:v>408.7</c:v>
                </c:pt>
                <c:pt idx="97">
                  <c:v>409.1</c:v>
                </c:pt>
                <c:pt idx="98">
                  <c:v>409.1</c:v>
                </c:pt>
                <c:pt idx="99">
                  <c:v>409.4</c:v>
                </c:pt>
                <c:pt idx="100">
                  <c:v>409.2</c:v>
                </c:pt>
                <c:pt idx="101">
                  <c:v>409.9</c:v>
                </c:pt>
                <c:pt idx="102">
                  <c:v>409.7</c:v>
                </c:pt>
                <c:pt idx="103">
                  <c:v>408.9</c:v>
                </c:pt>
                <c:pt idx="104">
                  <c:v>410.1</c:v>
                </c:pt>
                <c:pt idx="105">
                  <c:v>410.6</c:v>
                </c:pt>
                <c:pt idx="106">
                  <c:v>410.1</c:v>
                </c:pt>
                <c:pt idx="107">
                  <c:v>410.1</c:v>
                </c:pt>
                <c:pt idx="108">
                  <c:v>410.2</c:v>
                </c:pt>
                <c:pt idx="109">
                  <c:v>409.9</c:v>
                </c:pt>
                <c:pt idx="110">
                  <c:v>409.7</c:v>
                </c:pt>
                <c:pt idx="111">
                  <c:v>410.4</c:v>
                </c:pt>
                <c:pt idx="112">
                  <c:v>409.7</c:v>
                </c:pt>
                <c:pt idx="113">
                  <c:v>409.7</c:v>
                </c:pt>
                <c:pt idx="114">
                  <c:v>410.1</c:v>
                </c:pt>
                <c:pt idx="115">
                  <c:v>409.2</c:v>
                </c:pt>
                <c:pt idx="116">
                  <c:v>409.4</c:v>
                </c:pt>
                <c:pt idx="117">
                  <c:v>409.6</c:v>
                </c:pt>
                <c:pt idx="118">
                  <c:v>409.4</c:v>
                </c:pt>
                <c:pt idx="119">
                  <c:v>409.2</c:v>
                </c:pt>
                <c:pt idx="120">
                  <c:v>408.9</c:v>
                </c:pt>
                <c:pt idx="121">
                  <c:v>411.7</c:v>
                </c:pt>
                <c:pt idx="122">
                  <c:v>412.6</c:v>
                </c:pt>
                <c:pt idx="123">
                  <c:v>411.9</c:v>
                </c:pt>
                <c:pt idx="124">
                  <c:v>409.1</c:v>
                </c:pt>
                <c:pt idx="125">
                  <c:v>404.7</c:v>
                </c:pt>
                <c:pt idx="126">
                  <c:v>394.4</c:v>
                </c:pt>
              </c:numCache>
            </c:numRef>
          </c:yVal>
          <c:smooth val="1"/>
          <c:extLst xmlns:c16r2="http://schemas.microsoft.com/office/drawing/2015/06/chart">
            <c:ext xmlns:c16="http://schemas.microsoft.com/office/drawing/2014/chart" uri="{C3380CC4-5D6E-409C-BE32-E72D297353CC}">
              <c16:uniqueId val="{00000000-3B4B-42AA-81D1-08C96547AA7B}"/>
            </c:ext>
          </c:extLst>
        </c:ser>
        <c:dLbls>
          <c:showLegendKey val="0"/>
          <c:showVal val="0"/>
          <c:showCatName val="0"/>
          <c:showSerName val="0"/>
          <c:showPercent val="0"/>
          <c:showBubbleSize val="0"/>
        </c:dLbls>
        <c:axId val="1918463248"/>
        <c:axId val="1918460528"/>
      </c:scatterChart>
      <c:valAx>
        <c:axId val="1918463248"/>
        <c:scaling>
          <c:orientation val="minMax"/>
        </c:scaling>
        <c:delete val="0"/>
        <c:axPos val="b"/>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a:t>Desplazamiento</a:t>
                </a:r>
                <a:r>
                  <a:rPr lang="es-EC" baseline="0"/>
                  <a:t> [mm]</a:t>
                </a:r>
                <a:endParaRPr lang="es-EC"/>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918460528"/>
        <c:crosses val="autoZero"/>
        <c:crossBetween val="midCat"/>
      </c:valAx>
      <c:valAx>
        <c:axId val="1918460528"/>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a:t>Fuerza</a:t>
                </a:r>
                <a:r>
                  <a:rPr lang="es-EC" baseline="0"/>
                  <a:t> [N]</a:t>
                </a:r>
                <a:endParaRPr lang="es-EC"/>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918463248"/>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100" b="0" i="0" u="none" strike="noStrike" baseline="0" dirty="0" err="1">
                <a:effectLst/>
              </a:rPr>
              <a:t>Fuerza</a:t>
            </a:r>
            <a:r>
              <a:rPr lang="en-US" sz="1100" b="0" i="0" u="none" strike="noStrike" baseline="0" dirty="0">
                <a:effectLst/>
              </a:rPr>
              <a:t> vs. </a:t>
            </a:r>
            <a:r>
              <a:rPr lang="en-US" sz="1100" b="0" i="0" u="none" strike="noStrike" baseline="0" dirty="0" err="1">
                <a:effectLst/>
              </a:rPr>
              <a:t>Desplazamiento</a:t>
            </a:r>
            <a:endParaRPr lang="es-EC" sz="11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scatterChart>
        <c:scatterStyle val="smoothMarker"/>
        <c:varyColors val="0"/>
        <c:ser>
          <c:idx val="0"/>
          <c:order val="0"/>
          <c:spPr>
            <a:ln w="19050" cap="rnd">
              <a:solidFill>
                <a:srgbClr val="00B0F0"/>
              </a:solidFill>
              <a:round/>
            </a:ln>
            <a:effectLst/>
          </c:spPr>
          <c:marker>
            <c:symbol val="circle"/>
            <c:size val="5"/>
            <c:spPr>
              <a:solidFill>
                <a:srgbClr val="0000CC"/>
              </a:solidFill>
              <a:ln w="9525">
                <a:solidFill>
                  <a:srgbClr val="00B0F0"/>
                </a:solidFill>
              </a:ln>
              <a:effectLst/>
            </c:spPr>
          </c:marker>
          <c:trendline>
            <c:spPr>
              <a:ln w="19050" cap="rnd">
                <a:solidFill>
                  <a:schemeClr val="accent1"/>
                </a:solidFill>
                <a:prstDash val="sysDot"/>
              </a:ln>
              <a:effectLst/>
            </c:spPr>
            <c:trendlineType val="power"/>
            <c:dispRSqr val="0"/>
            <c:dispEq val="1"/>
            <c:trendlineLbl>
              <c:layout>
                <c:manualLayout>
                  <c:x val="-9.0277559055118112E-2"/>
                  <c:y val="-0.28257545931758532"/>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trendlineLbl>
          </c:trendline>
          <c:xVal>
            <c:numRef>
              <c:f>flexion2!$D$130:$D$218</c:f>
              <c:numCache>
                <c:formatCode>General</c:formatCode>
                <c:ptCount val="89"/>
                <c:pt idx="0">
                  <c:v>9.2170000000000005</c:v>
                </c:pt>
                <c:pt idx="1">
                  <c:v>9.5510000000000002</c:v>
                </c:pt>
                <c:pt idx="2">
                  <c:v>9.8930000000000007</c:v>
                </c:pt>
                <c:pt idx="3">
                  <c:v>10.237</c:v>
                </c:pt>
                <c:pt idx="4">
                  <c:v>10.577999999999999</c:v>
                </c:pt>
                <c:pt idx="5">
                  <c:v>10.912000000000001</c:v>
                </c:pt>
                <c:pt idx="6">
                  <c:v>11.243</c:v>
                </c:pt>
                <c:pt idx="7">
                  <c:v>11.635999999999999</c:v>
                </c:pt>
                <c:pt idx="8">
                  <c:v>11.974</c:v>
                </c:pt>
                <c:pt idx="9">
                  <c:v>12.308</c:v>
                </c:pt>
                <c:pt idx="10">
                  <c:v>12.662000000000001</c:v>
                </c:pt>
                <c:pt idx="11">
                  <c:v>13.003</c:v>
                </c:pt>
                <c:pt idx="12">
                  <c:v>13.342000000000001</c:v>
                </c:pt>
                <c:pt idx="13">
                  <c:v>13.680999999999999</c:v>
                </c:pt>
                <c:pt idx="14">
                  <c:v>14.016</c:v>
                </c:pt>
                <c:pt idx="15">
                  <c:v>14.359</c:v>
                </c:pt>
                <c:pt idx="16">
                  <c:v>14.792999999999999</c:v>
                </c:pt>
                <c:pt idx="17">
                  <c:v>15.256</c:v>
                </c:pt>
                <c:pt idx="18">
                  <c:v>15.718</c:v>
                </c:pt>
                <c:pt idx="19">
                  <c:v>16.166</c:v>
                </c:pt>
                <c:pt idx="20">
                  <c:v>16.62</c:v>
                </c:pt>
                <c:pt idx="21">
                  <c:v>17.073</c:v>
                </c:pt>
                <c:pt idx="22">
                  <c:v>17.613</c:v>
                </c:pt>
                <c:pt idx="23">
                  <c:v>18.079000000000001</c:v>
                </c:pt>
                <c:pt idx="24">
                  <c:v>18.535</c:v>
                </c:pt>
                <c:pt idx="25">
                  <c:v>18.978999999999999</c:v>
                </c:pt>
                <c:pt idx="26">
                  <c:v>19.440999999999999</c:v>
                </c:pt>
                <c:pt idx="27">
                  <c:v>19.895</c:v>
                </c:pt>
                <c:pt idx="28">
                  <c:v>20.363</c:v>
                </c:pt>
                <c:pt idx="29">
                  <c:v>20.821999999999999</c:v>
                </c:pt>
                <c:pt idx="30">
                  <c:v>21.271999999999998</c:v>
                </c:pt>
                <c:pt idx="31">
                  <c:v>21.725000000000001</c:v>
                </c:pt>
                <c:pt idx="32">
                  <c:v>22.251999999999999</c:v>
                </c:pt>
                <c:pt idx="33">
                  <c:v>22.721</c:v>
                </c:pt>
                <c:pt idx="34">
                  <c:v>23.184999999999999</c:v>
                </c:pt>
                <c:pt idx="35">
                  <c:v>23.638999999999999</c:v>
                </c:pt>
                <c:pt idx="36">
                  <c:v>24.085999999999999</c:v>
                </c:pt>
                <c:pt idx="37">
                  <c:v>24.545999999999999</c:v>
                </c:pt>
                <c:pt idx="38">
                  <c:v>25.004999999999999</c:v>
                </c:pt>
                <c:pt idx="39">
                  <c:v>25.47</c:v>
                </c:pt>
                <c:pt idx="40">
                  <c:v>25.928000000000001</c:v>
                </c:pt>
                <c:pt idx="41">
                  <c:v>26.376999999999999</c:v>
                </c:pt>
                <c:pt idx="42">
                  <c:v>26.837</c:v>
                </c:pt>
                <c:pt idx="43">
                  <c:v>27.364000000000001</c:v>
                </c:pt>
                <c:pt idx="44">
                  <c:v>27.84</c:v>
                </c:pt>
                <c:pt idx="45">
                  <c:v>28.300999999999998</c:v>
                </c:pt>
                <c:pt idx="46">
                  <c:v>28.754000000000001</c:v>
                </c:pt>
                <c:pt idx="47">
                  <c:v>29.207000000000001</c:v>
                </c:pt>
                <c:pt idx="48">
                  <c:v>29.66</c:v>
                </c:pt>
                <c:pt idx="49">
                  <c:v>30.13</c:v>
                </c:pt>
                <c:pt idx="50">
                  <c:v>30.593</c:v>
                </c:pt>
                <c:pt idx="51">
                  <c:v>31.05</c:v>
                </c:pt>
                <c:pt idx="52">
                  <c:v>31.501999999999999</c:v>
                </c:pt>
                <c:pt idx="53">
                  <c:v>31.965</c:v>
                </c:pt>
                <c:pt idx="54">
                  <c:v>32.415999999999997</c:v>
                </c:pt>
                <c:pt idx="55">
                  <c:v>32.965000000000003</c:v>
                </c:pt>
                <c:pt idx="56">
                  <c:v>33.426000000000002</c:v>
                </c:pt>
                <c:pt idx="57">
                  <c:v>33.875999999999998</c:v>
                </c:pt>
                <c:pt idx="58">
                  <c:v>34.33</c:v>
                </c:pt>
                <c:pt idx="59">
                  <c:v>34.781999999999996</c:v>
                </c:pt>
                <c:pt idx="60">
                  <c:v>35.253</c:v>
                </c:pt>
                <c:pt idx="61">
                  <c:v>35.719000000000001</c:v>
                </c:pt>
                <c:pt idx="62">
                  <c:v>36.173000000000002</c:v>
                </c:pt>
                <c:pt idx="63">
                  <c:v>36.618000000000002</c:v>
                </c:pt>
                <c:pt idx="64">
                  <c:v>37.082000000000001</c:v>
                </c:pt>
                <c:pt idx="65">
                  <c:v>37.618000000000002</c:v>
                </c:pt>
                <c:pt idx="66">
                  <c:v>38.082999999999998</c:v>
                </c:pt>
                <c:pt idx="67">
                  <c:v>38.542000000000002</c:v>
                </c:pt>
                <c:pt idx="68">
                  <c:v>38.99</c:v>
                </c:pt>
                <c:pt idx="69">
                  <c:v>39.451000000000001</c:v>
                </c:pt>
                <c:pt idx="70">
                  <c:v>39.905000000000001</c:v>
                </c:pt>
                <c:pt idx="71">
                  <c:v>40.378</c:v>
                </c:pt>
                <c:pt idx="72">
                  <c:v>40.844000000000001</c:v>
                </c:pt>
                <c:pt idx="73">
                  <c:v>41.295999999999999</c:v>
                </c:pt>
                <c:pt idx="74">
                  <c:v>41.749000000000002</c:v>
                </c:pt>
                <c:pt idx="75">
                  <c:v>42.203000000000003</c:v>
                </c:pt>
                <c:pt idx="76">
                  <c:v>42.667999999999999</c:v>
                </c:pt>
                <c:pt idx="77">
                  <c:v>43.212000000000003</c:v>
                </c:pt>
                <c:pt idx="78">
                  <c:v>43.665999999999997</c:v>
                </c:pt>
                <c:pt idx="79">
                  <c:v>44.119</c:v>
                </c:pt>
                <c:pt idx="80">
                  <c:v>44.575000000000003</c:v>
                </c:pt>
                <c:pt idx="81">
                  <c:v>45.029000000000003</c:v>
                </c:pt>
                <c:pt idx="82">
                  <c:v>45.037999999999997</c:v>
                </c:pt>
                <c:pt idx="83">
                  <c:v>45.037999999999997</c:v>
                </c:pt>
                <c:pt idx="84">
                  <c:v>45.037999999999997</c:v>
                </c:pt>
                <c:pt idx="85">
                  <c:v>45.037999999999997</c:v>
                </c:pt>
                <c:pt idx="86">
                  <c:v>45.037999999999997</c:v>
                </c:pt>
                <c:pt idx="87">
                  <c:v>45.037999999999997</c:v>
                </c:pt>
                <c:pt idx="88">
                  <c:v>45.037999999999997</c:v>
                </c:pt>
              </c:numCache>
            </c:numRef>
          </c:xVal>
          <c:yVal>
            <c:numRef>
              <c:f>flexion2!$E$130:$E$218</c:f>
              <c:numCache>
                <c:formatCode>General</c:formatCode>
                <c:ptCount val="89"/>
                <c:pt idx="0">
                  <c:v>377.5</c:v>
                </c:pt>
                <c:pt idx="1">
                  <c:v>353.5</c:v>
                </c:pt>
                <c:pt idx="2">
                  <c:v>331.2</c:v>
                </c:pt>
                <c:pt idx="3">
                  <c:v>315.8</c:v>
                </c:pt>
                <c:pt idx="4">
                  <c:v>291.7</c:v>
                </c:pt>
                <c:pt idx="5">
                  <c:v>277.39999999999998</c:v>
                </c:pt>
                <c:pt idx="6">
                  <c:v>265.2</c:v>
                </c:pt>
                <c:pt idx="7">
                  <c:v>255.3</c:v>
                </c:pt>
                <c:pt idx="8">
                  <c:v>245.4</c:v>
                </c:pt>
                <c:pt idx="9">
                  <c:v>232.1</c:v>
                </c:pt>
                <c:pt idx="10">
                  <c:v>218.5</c:v>
                </c:pt>
                <c:pt idx="11">
                  <c:v>207.4</c:v>
                </c:pt>
                <c:pt idx="12">
                  <c:v>198.7</c:v>
                </c:pt>
                <c:pt idx="13">
                  <c:v>192.2</c:v>
                </c:pt>
                <c:pt idx="14">
                  <c:v>186.1</c:v>
                </c:pt>
                <c:pt idx="15">
                  <c:v>178.4</c:v>
                </c:pt>
                <c:pt idx="16">
                  <c:v>172.1</c:v>
                </c:pt>
                <c:pt idx="17">
                  <c:v>164.6</c:v>
                </c:pt>
                <c:pt idx="18">
                  <c:v>158</c:v>
                </c:pt>
                <c:pt idx="19">
                  <c:v>151.80000000000001</c:v>
                </c:pt>
                <c:pt idx="20">
                  <c:v>144.30000000000001</c:v>
                </c:pt>
                <c:pt idx="21">
                  <c:v>140</c:v>
                </c:pt>
                <c:pt idx="22">
                  <c:v>136.69999999999999</c:v>
                </c:pt>
                <c:pt idx="23">
                  <c:v>132.69999999999999</c:v>
                </c:pt>
                <c:pt idx="24">
                  <c:v>129.4</c:v>
                </c:pt>
                <c:pt idx="25">
                  <c:v>123.9</c:v>
                </c:pt>
                <c:pt idx="26">
                  <c:v>120.2</c:v>
                </c:pt>
                <c:pt idx="27">
                  <c:v>116.6</c:v>
                </c:pt>
                <c:pt idx="28">
                  <c:v>112.7</c:v>
                </c:pt>
                <c:pt idx="29">
                  <c:v>109.6</c:v>
                </c:pt>
                <c:pt idx="30">
                  <c:v>106.8</c:v>
                </c:pt>
                <c:pt idx="31">
                  <c:v>102.4</c:v>
                </c:pt>
                <c:pt idx="32">
                  <c:v>100.3</c:v>
                </c:pt>
                <c:pt idx="33">
                  <c:v>97.611999999999995</c:v>
                </c:pt>
                <c:pt idx="34">
                  <c:v>95.948999999999998</c:v>
                </c:pt>
                <c:pt idx="35">
                  <c:v>92.290999999999997</c:v>
                </c:pt>
                <c:pt idx="36">
                  <c:v>89.962999999999994</c:v>
                </c:pt>
                <c:pt idx="37">
                  <c:v>87.468000000000004</c:v>
                </c:pt>
                <c:pt idx="38">
                  <c:v>85.638999999999996</c:v>
                </c:pt>
                <c:pt idx="39">
                  <c:v>83.644000000000005</c:v>
                </c:pt>
                <c:pt idx="40">
                  <c:v>81.647999999999996</c:v>
                </c:pt>
                <c:pt idx="41">
                  <c:v>79.819000000000003</c:v>
                </c:pt>
                <c:pt idx="42">
                  <c:v>76.66</c:v>
                </c:pt>
                <c:pt idx="43">
                  <c:v>74.664000000000001</c:v>
                </c:pt>
                <c:pt idx="44">
                  <c:v>73.5</c:v>
                </c:pt>
                <c:pt idx="45">
                  <c:v>71.671000000000006</c:v>
                </c:pt>
                <c:pt idx="46">
                  <c:v>69.841999999999999</c:v>
                </c:pt>
                <c:pt idx="47">
                  <c:v>68.344999999999999</c:v>
                </c:pt>
                <c:pt idx="48">
                  <c:v>67.346999999999994</c:v>
                </c:pt>
                <c:pt idx="49">
                  <c:v>66.016999999999996</c:v>
                </c:pt>
                <c:pt idx="50">
                  <c:v>64.52</c:v>
                </c:pt>
                <c:pt idx="51">
                  <c:v>62.857999999999997</c:v>
                </c:pt>
                <c:pt idx="52">
                  <c:v>60.363</c:v>
                </c:pt>
                <c:pt idx="53">
                  <c:v>60.363</c:v>
                </c:pt>
                <c:pt idx="54">
                  <c:v>57.869</c:v>
                </c:pt>
                <c:pt idx="55">
                  <c:v>56.372</c:v>
                </c:pt>
                <c:pt idx="56">
                  <c:v>55.374000000000002</c:v>
                </c:pt>
                <c:pt idx="57">
                  <c:v>52.88</c:v>
                </c:pt>
                <c:pt idx="58">
                  <c:v>51.881999999999998</c:v>
                </c:pt>
                <c:pt idx="59">
                  <c:v>51.051000000000002</c:v>
                </c:pt>
                <c:pt idx="60">
                  <c:v>50.884999999999998</c:v>
                </c:pt>
                <c:pt idx="61">
                  <c:v>50.386000000000003</c:v>
                </c:pt>
                <c:pt idx="62">
                  <c:v>49.222000000000001</c:v>
                </c:pt>
                <c:pt idx="63">
                  <c:v>46.893999999999998</c:v>
                </c:pt>
                <c:pt idx="64">
                  <c:v>45.896000000000001</c:v>
                </c:pt>
                <c:pt idx="65">
                  <c:v>45.064999999999998</c:v>
                </c:pt>
                <c:pt idx="66">
                  <c:v>44.731999999999999</c:v>
                </c:pt>
                <c:pt idx="67">
                  <c:v>43.9</c:v>
                </c:pt>
                <c:pt idx="68">
                  <c:v>43.234999999999999</c:v>
                </c:pt>
                <c:pt idx="69">
                  <c:v>44.399000000000001</c:v>
                </c:pt>
                <c:pt idx="70">
                  <c:v>42.735999999999997</c:v>
                </c:pt>
                <c:pt idx="71">
                  <c:v>42.735999999999997</c:v>
                </c:pt>
                <c:pt idx="72">
                  <c:v>41.073999999999998</c:v>
                </c:pt>
                <c:pt idx="73">
                  <c:v>39.078000000000003</c:v>
                </c:pt>
                <c:pt idx="74">
                  <c:v>39.078000000000003</c:v>
                </c:pt>
                <c:pt idx="75">
                  <c:v>38.412999999999997</c:v>
                </c:pt>
                <c:pt idx="76">
                  <c:v>36.417000000000002</c:v>
                </c:pt>
                <c:pt idx="77">
                  <c:v>36.417000000000002</c:v>
                </c:pt>
                <c:pt idx="78">
                  <c:v>38.911999999999999</c:v>
                </c:pt>
                <c:pt idx="79">
                  <c:v>37.747999999999998</c:v>
                </c:pt>
                <c:pt idx="80">
                  <c:v>34.088999999999999</c:v>
                </c:pt>
                <c:pt idx="81">
                  <c:v>33.091999999999999</c:v>
                </c:pt>
                <c:pt idx="82">
                  <c:v>29.6</c:v>
                </c:pt>
                <c:pt idx="83">
                  <c:v>28.768000000000001</c:v>
                </c:pt>
                <c:pt idx="84">
                  <c:v>28.602</c:v>
                </c:pt>
                <c:pt idx="85">
                  <c:v>28.436</c:v>
                </c:pt>
                <c:pt idx="86">
                  <c:v>28.268999999999998</c:v>
                </c:pt>
                <c:pt idx="87">
                  <c:v>28.103000000000002</c:v>
                </c:pt>
                <c:pt idx="88">
                  <c:v>28.103000000000002</c:v>
                </c:pt>
              </c:numCache>
            </c:numRef>
          </c:yVal>
          <c:smooth val="1"/>
          <c:extLst xmlns:c16r2="http://schemas.microsoft.com/office/drawing/2015/06/chart">
            <c:ext xmlns:c16="http://schemas.microsoft.com/office/drawing/2014/chart" uri="{C3380CC4-5D6E-409C-BE32-E72D297353CC}">
              <c16:uniqueId val="{00000000-044F-4CC6-B3D6-125B254820D2}"/>
            </c:ext>
          </c:extLst>
        </c:ser>
        <c:dLbls>
          <c:showLegendKey val="0"/>
          <c:showVal val="0"/>
          <c:showCatName val="0"/>
          <c:showSerName val="0"/>
          <c:showPercent val="0"/>
          <c:showBubbleSize val="0"/>
        </c:dLbls>
        <c:axId val="1918461616"/>
        <c:axId val="1918454544"/>
      </c:scatterChart>
      <c:valAx>
        <c:axId val="191846161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sz="1100" b="0" i="0" baseline="0" dirty="0" smtClean="0">
                    <a:effectLst/>
                  </a:rPr>
                  <a:t>Desplazamiento </a:t>
                </a:r>
                <a:r>
                  <a:rPr lang="es-EC" sz="1100" b="0" i="0" baseline="0" dirty="0">
                    <a:effectLst/>
                  </a:rPr>
                  <a:t>[mm]</a:t>
                </a:r>
                <a:endParaRPr lang="es-EC" sz="600" dirty="0">
                  <a:effectLst/>
                </a:endParaRPr>
              </a:p>
            </c:rich>
          </c:tx>
          <c:layout>
            <c:manualLayout>
              <c:xMode val="edge"/>
              <c:yMode val="edge"/>
              <c:x val="0.30043613298337707"/>
              <c:y val="0.87300925925925921"/>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918454544"/>
        <c:crosses val="autoZero"/>
        <c:crossBetween val="midCat"/>
      </c:valAx>
      <c:valAx>
        <c:axId val="19184545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sz="1100" b="0" i="0" baseline="0" dirty="0" smtClean="0">
                    <a:effectLst/>
                  </a:rPr>
                  <a:t>Fuerza </a:t>
                </a:r>
                <a:r>
                  <a:rPr lang="es-EC" sz="1100" b="0" i="0" baseline="0" dirty="0">
                    <a:effectLst/>
                  </a:rPr>
                  <a:t>[N]</a:t>
                </a:r>
                <a:endParaRPr lang="es-EC" sz="600" dirty="0">
                  <a:effectLst/>
                </a:endParaRP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91846161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200" b="0" i="0" baseline="0" dirty="0">
                <a:effectLst/>
              </a:rPr>
              <a:t>ln (</a:t>
            </a:r>
            <a:r>
              <a:rPr lang="en-US" sz="1200" b="0" i="0" baseline="0" dirty="0" err="1">
                <a:effectLst/>
              </a:rPr>
              <a:t>Fuerza</a:t>
            </a:r>
            <a:r>
              <a:rPr lang="en-US" sz="1200" b="0" i="0" baseline="0" dirty="0">
                <a:effectLst/>
              </a:rPr>
              <a:t>) vs. ln (</a:t>
            </a:r>
            <a:r>
              <a:rPr lang="en-US" sz="1200" b="0" i="0" baseline="0" dirty="0" err="1">
                <a:effectLst/>
              </a:rPr>
              <a:t>Desplazamiento</a:t>
            </a:r>
            <a:r>
              <a:rPr lang="en-US" sz="1200" b="0" i="0" baseline="0" dirty="0">
                <a:effectLst/>
              </a:rPr>
              <a:t>)</a:t>
            </a:r>
            <a:endParaRPr lang="es-EC" sz="1050" dirty="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scatterChart>
        <c:scatterStyle val="smoothMarker"/>
        <c:varyColors val="0"/>
        <c:ser>
          <c:idx val="0"/>
          <c:order val="0"/>
          <c:spPr>
            <a:ln w="19050" cap="rnd">
              <a:solidFill>
                <a:srgbClr val="00B0F0"/>
              </a:solidFill>
              <a:round/>
            </a:ln>
            <a:effectLst/>
          </c:spPr>
          <c:marker>
            <c:symbol val="circle"/>
            <c:size val="5"/>
            <c:spPr>
              <a:solidFill>
                <a:srgbClr val="0000CC"/>
              </a:solidFill>
              <a:ln w="9525">
                <a:solidFill>
                  <a:srgbClr val="00B0F0"/>
                </a:solidFill>
              </a:ln>
              <a:effectLst/>
            </c:spPr>
          </c:marker>
          <c:trendline>
            <c:spPr>
              <a:ln w="19050" cap="rnd">
                <a:solidFill>
                  <a:schemeClr val="accent1"/>
                </a:solidFill>
                <a:prstDash val="sysDot"/>
              </a:ln>
              <a:effectLst/>
            </c:spPr>
            <c:trendlineType val="linear"/>
            <c:dispRSqr val="0"/>
            <c:dispEq val="1"/>
            <c:trendlineLbl>
              <c:layout>
                <c:manualLayout>
                  <c:x val="-0.21163057742782151"/>
                  <c:y val="0.26571850393700785"/>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trendlineLbl>
          </c:trendline>
          <c:xVal>
            <c:numRef>
              <c:f>Hoja1!$D$18:$D$128</c:f>
              <c:numCache>
                <c:formatCode>General</c:formatCode>
                <c:ptCount val="111"/>
                <c:pt idx="0">
                  <c:v>3.2467190137501413E-2</c:v>
                </c:pt>
                <c:pt idx="1">
                  <c:v>9.3490343087338973E-2</c:v>
                </c:pt>
                <c:pt idx="2">
                  <c:v>0.14496577025018564</c:v>
                </c:pt>
                <c:pt idx="3">
                  <c:v>0.19556678354397525</c:v>
                </c:pt>
                <c:pt idx="4">
                  <c:v>0.24686007793152581</c:v>
                </c:pt>
                <c:pt idx="5">
                  <c:v>0.29266961396282004</c:v>
                </c:pt>
                <c:pt idx="6">
                  <c:v>0.33932530560361934</c:v>
                </c:pt>
                <c:pt idx="7">
                  <c:v>0.38117241553911979</c:v>
                </c:pt>
                <c:pt idx="8">
                  <c:v>0.4206820739130247</c:v>
                </c:pt>
                <c:pt idx="9">
                  <c:v>0.46121512321265629</c:v>
                </c:pt>
                <c:pt idx="10">
                  <c:v>0.50440505596306795</c:v>
                </c:pt>
                <c:pt idx="11">
                  <c:v>0.53941308061790327</c:v>
                </c:pt>
                <c:pt idx="12">
                  <c:v>0.57436364456997835</c:v>
                </c:pt>
                <c:pt idx="13">
                  <c:v>0.60758929219829871</c:v>
                </c:pt>
                <c:pt idx="14">
                  <c:v>0.64027369095287712</c:v>
                </c:pt>
                <c:pt idx="15">
                  <c:v>0.67039019343732908</c:v>
                </c:pt>
                <c:pt idx="16">
                  <c:v>0.69962614665765444</c:v>
                </c:pt>
                <c:pt idx="17">
                  <c:v>0.72899683345364252</c:v>
                </c:pt>
                <c:pt idx="18">
                  <c:v>0.75471253621810008</c:v>
                </c:pt>
                <c:pt idx="19">
                  <c:v>0.78253074169463066</c:v>
                </c:pt>
                <c:pt idx="20">
                  <c:v>0.80870552119421768</c:v>
                </c:pt>
                <c:pt idx="21">
                  <c:v>0.84070474491755998</c:v>
                </c:pt>
                <c:pt idx="22">
                  <c:v>0.86415497745362657</c:v>
                </c:pt>
                <c:pt idx="23">
                  <c:v>0.88830269533398631</c:v>
                </c:pt>
                <c:pt idx="24">
                  <c:v>0.91308560092520674</c:v>
                </c:pt>
                <c:pt idx="25">
                  <c:v>0.93609335917033476</c:v>
                </c:pt>
                <c:pt idx="26">
                  <c:v>0.95896700615459141</c:v>
                </c:pt>
                <c:pt idx="27">
                  <c:v>0.98207847241215818</c:v>
                </c:pt>
                <c:pt idx="28">
                  <c:v>1.0035687399812157</c:v>
                </c:pt>
                <c:pt idx="29">
                  <c:v>1.0238887424721732</c:v>
                </c:pt>
                <c:pt idx="30">
                  <c:v>1.044508029674909</c:v>
                </c:pt>
                <c:pt idx="31">
                  <c:v>1.0643658499395185</c:v>
                </c:pt>
                <c:pt idx="32">
                  <c:v>1.0872142437157404</c:v>
                </c:pt>
                <c:pt idx="33">
                  <c:v>1.1049256507247018</c:v>
                </c:pt>
                <c:pt idx="34">
                  <c:v>1.1246048689423633</c:v>
                </c:pt>
                <c:pt idx="35">
                  <c:v>1.142629174084884</c:v>
                </c:pt>
                <c:pt idx="36">
                  <c:v>1.1597073880279205</c:v>
                </c:pt>
                <c:pt idx="37">
                  <c:v>1.1780394222994315</c:v>
                </c:pt>
                <c:pt idx="38">
                  <c:v>1.1954364733036495</c:v>
                </c:pt>
                <c:pt idx="39">
                  <c:v>1.2128334327581325</c:v>
                </c:pt>
                <c:pt idx="40">
                  <c:v>1.2296405510745139</c:v>
                </c:pt>
                <c:pt idx="41">
                  <c:v>1.2455944790167555</c:v>
                </c:pt>
                <c:pt idx="42">
                  <c:v>1.2621473683770081</c:v>
                </c:pt>
                <c:pt idx="43">
                  <c:v>1.2798221166093739</c:v>
                </c:pt>
                <c:pt idx="44">
                  <c:v>1.2966431391672442</c:v>
                </c:pt>
                <c:pt idx="45">
                  <c:v>1.3121094629305141</c:v>
                </c:pt>
                <c:pt idx="46">
                  <c:v>1.3265443567141166</c:v>
                </c:pt>
                <c:pt idx="47">
                  <c:v>1.3420812064435652</c:v>
                </c:pt>
                <c:pt idx="48">
                  <c:v>1.3576376518700861</c:v>
                </c:pt>
                <c:pt idx="49">
                  <c:v>1.37194185489549</c:v>
                </c:pt>
                <c:pt idx="50">
                  <c:v>1.3860443298646814</c:v>
                </c:pt>
                <c:pt idx="51">
                  <c:v>1.4004437842243103</c:v>
                </c:pt>
                <c:pt idx="52">
                  <c:v>1.414881817971803</c:v>
                </c:pt>
                <c:pt idx="53">
                  <c:v>1.4286352016094155</c:v>
                </c:pt>
                <c:pt idx="54">
                  <c:v>1.4440914598461074</c:v>
                </c:pt>
                <c:pt idx="55">
                  <c:v>1.4586150226995167</c:v>
                </c:pt>
                <c:pt idx="56">
                  <c:v>1.4710949628123557</c:v>
                </c:pt>
                <c:pt idx="57">
                  <c:v>1.4841014211228025</c:v>
                </c:pt>
                <c:pt idx="58">
                  <c:v>1.4962692143284624</c:v>
                </c:pt>
                <c:pt idx="59">
                  <c:v>1.5096175771518896</c:v>
                </c:pt>
                <c:pt idx="60">
                  <c:v>1.5216989981260935</c:v>
                </c:pt>
                <c:pt idx="61">
                  <c:v>1.5332046064345113</c:v>
                </c:pt>
                <c:pt idx="62">
                  <c:v>1.5462850974288318</c:v>
                </c:pt>
                <c:pt idx="63">
                  <c:v>1.5581446180465499</c:v>
                </c:pt>
                <c:pt idx="64">
                  <c:v>1.5729813754234852</c:v>
                </c:pt>
                <c:pt idx="65">
                  <c:v>1.5857597850795233</c:v>
                </c:pt>
                <c:pt idx="66">
                  <c:v>1.5969603909229877</c:v>
                </c:pt>
                <c:pt idx="67">
                  <c:v>1.6086375922633314</c:v>
                </c:pt>
                <c:pt idx="68">
                  <c:v>1.6203778524724346</c:v>
                </c:pt>
                <c:pt idx="69">
                  <c:v>1.6315907170752337</c:v>
                </c:pt>
                <c:pt idx="70">
                  <c:v>1.6428726885203377</c:v>
                </c:pt>
                <c:pt idx="71">
                  <c:v>1.65326339197413</c:v>
                </c:pt>
                <c:pt idx="72">
                  <c:v>1.6641154737247961</c:v>
                </c:pt>
                <c:pt idx="73">
                  <c:v>1.6742888847537167</c:v>
                </c:pt>
                <c:pt idx="74">
                  <c:v>1.6847308964695318</c:v>
                </c:pt>
                <c:pt idx="75">
                  <c:v>1.6972656227996206</c:v>
                </c:pt>
                <c:pt idx="76">
                  <c:v>1.7076529599310555</c:v>
                </c:pt>
                <c:pt idx="77">
                  <c:v>1.7172155046075315</c:v>
                </c:pt>
                <c:pt idx="78">
                  <c:v>1.7277541392521427</c:v>
                </c:pt>
                <c:pt idx="79">
                  <c:v>1.7374792623149844</c:v>
                </c:pt>
                <c:pt idx="80">
                  <c:v>1.7472849791262255</c:v>
                </c:pt>
                <c:pt idx="81">
                  <c:v>1.7573405423575958</c:v>
                </c:pt>
                <c:pt idx="82">
                  <c:v>1.7672959970496807</c:v>
                </c:pt>
                <c:pt idx="83">
                  <c:v>1.7766458314180069</c:v>
                </c:pt>
                <c:pt idx="84">
                  <c:v>1.7860766860925568</c:v>
                </c:pt>
                <c:pt idx="85">
                  <c:v>1.7959174793767188</c:v>
                </c:pt>
                <c:pt idx="86">
                  <c:v>1.8063196205593848</c:v>
                </c:pt>
                <c:pt idx="87">
                  <c:v>1.8148247421590511</c:v>
                </c:pt>
                <c:pt idx="88">
                  <c:v>1.823581081551011</c:v>
                </c:pt>
                <c:pt idx="89">
                  <c:v>1.8329014125592302</c:v>
                </c:pt>
                <c:pt idx="90">
                  <c:v>1.8415015611228691</c:v>
                </c:pt>
                <c:pt idx="91">
                  <c:v>1.8503427933269523</c:v>
                </c:pt>
                <c:pt idx="92">
                  <c:v>1.859262342329641</c:v>
                </c:pt>
                <c:pt idx="93">
                  <c:v>1.8682574402007801</c:v>
                </c:pt>
                <c:pt idx="94">
                  <c:v>1.8761006176618058</c:v>
                </c:pt>
                <c:pt idx="95">
                  <c:v>1.8847943351952443</c:v>
                </c:pt>
                <c:pt idx="96">
                  <c:v>1.894767219302284</c:v>
                </c:pt>
                <c:pt idx="97">
                  <c:v>1.9028535167336418</c:v>
                </c:pt>
                <c:pt idx="98">
                  <c:v>1.9116144310363339</c:v>
                </c:pt>
                <c:pt idx="99">
                  <c:v>1.9200060886725823</c:v>
                </c:pt>
                <c:pt idx="100">
                  <c:v>1.928473292543877</c:v>
                </c:pt>
                <c:pt idx="101">
                  <c:v>1.9364368472628317</c:v>
                </c:pt>
                <c:pt idx="102">
                  <c:v>1.9443374844949919</c:v>
                </c:pt>
                <c:pt idx="103">
                  <c:v>1.9526019943448853</c:v>
                </c:pt>
                <c:pt idx="104">
                  <c:v>1.9617834982116034</c:v>
                </c:pt>
                <c:pt idx="105">
                  <c:v>1.9811393903894556</c:v>
                </c:pt>
                <c:pt idx="106">
                  <c:v>2.0147696783192521</c:v>
                </c:pt>
                <c:pt idx="107">
                  <c:v>2.0586008758079841</c:v>
                </c:pt>
                <c:pt idx="108">
                  <c:v>2.1069351059887587</c:v>
                </c:pt>
                <c:pt idx="109">
                  <c:v>2.1465159073441566</c:v>
                </c:pt>
                <c:pt idx="110">
                  <c:v>2.1841393377875638</c:v>
                </c:pt>
              </c:numCache>
            </c:numRef>
          </c:xVal>
          <c:yVal>
            <c:numRef>
              <c:f>Hoja1!$E$18:$E$128</c:f>
              <c:numCache>
                <c:formatCode>General</c:formatCode>
                <c:ptCount val="111"/>
                <c:pt idx="0">
                  <c:v>5.2295030505476765</c:v>
                </c:pt>
                <c:pt idx="1">
                  <c:v>5.3399390412388561</c:v>
                </c:pt>
                <c:pt idx="2">
                  <c:v>5.4062745080531291</c:v>
                </c:pt>
                <c:pt idx="3">
                  <c:v>5.4493202400845639</c:v>
                </c:pt>
                <c:pt idx="4">
                  <c:v>5.500441550638171</c:v>
                </c:pt>
                <c:pt idx="5">
                  <c:v>5.5447867431657434</c:v>
                </c:pt>
                <c:pt idx="6">
                  <c:v>5.583120298248974</c:v>
                </c:pt>
                <c:pt idx="7">
                  <c:v>5.6337176002079143</c:v>
                </c:pt>
                <c:pt idx="8">
                  <c:v>5.6636546835654213</c:v>
                </c:pt>
                <c:pt idx="9">
                  <c:v>5.6927215272967757</c:v>
                </c:pt>
                <c:pt idx="10">
                  <c:v>5.7163695901616727</c:v>
                </c:pt>
                <c:pt idx="11">
                  <c:v>5.7365722974791922</c:v>
                </c:pt>
                <c:pt idx="12">
                  <c:v>5.7585862666968746</c:v>
                </c:pt>
                <c:pt idx="13">
                  <c:v>5.7856696341283849</c:v>
                </c:pt>
                <c:pt idx="14">
                  <c:v>5.8018162149275661</c:v>
                </c:pt>
                <c:pt idx="15">
                  <c:v>5.8162179039859891</c:v>
                </c:pt>
                <c:pt idx="16">
                  <c:v>5.8315891791438572</c:v>
                </c:pt>
                <c:pt idx="17">
                  <c:v>5.8447031657125779</c:v>
                </c:pt>
                <c:pt idx="18">
                  <c:v>5.8599311571461321</c:v>
                </c:pt>
                <c:pt idx="19">
                  <c:v>5.8712723617795763</c:v>
                </c:pt>
                <c:pt idx="20">
                  <c:v>5.8805329864007003</c:v>
                </c:pt>
                <c:pt idx="21">
                  <c:v>5.8897086381535946</c:v>
                </c:pt>
                <c:pt idx="22">
                  <c:v>5.8977031672935079</c:v>
                </c:pt>
                <c:pt idx="23">
                  <c:v>5.9034526697847687</c:v>
                </c:pt>
                <c:pt idx="24">
                  <c:v>5.9156628336916999</c:v>
                </c:pt>
                <c:pt idx="25">
                  <c:v>5.9210420828114358</c:v>
                </c:pt>
                <c:pt idx="26">
                  <c:v>5.9269260259704106</c:v>
                </c:pt>
                <c:pt idx="27">
                  <c:v>5.9322451874480109</c:v>
                </c:pt>
                <c:pt idx="28">
                  <c:v>5.9375362050824263</c:v>
                </c:pt>
                <c:pt idx="29">
                  <c:v>5.9443729395741318</c:v>
                </c:pt>
                <c:pt idx="30">
                  <c:v>5.9467286532665904</c:v>
                </c:pt>
                <c:pt idx="31">
                  <c:v>5.9506425525877269</c:v>
                </c:pt>
                <c:pt idx="32">
                  <c:v>5.9553191004716286</c:v>
                </c:pt>
                <c:pt idx="33">
                  <c:v>5.9573905667742304</c:v>
                </c:pt>
                <c:pt idx="34">
                  <c:v>5.962293169807702</c:v>
                </c:pt>
                <c:pt idx="35">
                  <c:v>5.9648638653108028</c:v>
                </c:pt>
                <c:pt idx="36">
                  <c:v>5.9671718545389369</c:v>
                </c:pt>
                <c:pt idx="37">
                  <c:v>5.9702409106563552</c:v>
                </c:pt>
                <c:pt idx="38">
                  <c:v>5.9722817276912084</c:v>
                </c:pt>
                <c:pt idx="39">
                  <c:v>5.9758431662050251</c:v>
                </c:pt>
                <c:pt idx="40">
                  <c:v>5.9783793075593268</c:v>
                </c:pt>
                <c:pt idx="41">
                  <c:v>5.9796449703026395</c:v>
                </c:pt>
                <c:pt idx="42">
                  <c:v>5.9821715001963893</c:v>
                </c:pt>
                <c:pt idx="43">
                  <c:v>5.9821715001963893</c:v>
                </c:pt>
                <c:pt idx="44">
                  <c:v>5.9841881381372062</c:v>
                </c:pt>
                <c:pt idx="45">
                  <c:v>5.9862007174328831</c:v>
                </c:pt>
                <c:pt idx="46">
                  <c:v>5.9867032300062712</c:v>
                </c:pt>
                <c:pt idx="47">
                  <c:v>5.9892120120546881</c:v>
                </c:pt>
                <c:pt idx="48">
                  <c:v>5.9897130140691761</c:v>
                </c:pt>
                <c:pt idx="49">
                  <c:v>5.9917145158631895</c:v>
                </c:pt>
                <c:pt idx="50">
                  <c:v>5.9929634232317177</c:v>
                </c:pt>
                <c:pt idx="51">
                  <c:v>5.9929634232317177</c:v>
                </c:pt>
                <c:pt idx="52">
                  <c:v>5.9949584363622375</c:v>
                </c:pt>
                <c:pt idx="53">
                  <c:v>5.9947092772728707</c:v>
                </c:pt>
                <c:pt idx="54">
                  <c:v>5.9947092772728707</c:v>
                </c:pt>
                <c:pt idx="55">
                  <c:v>5.9979435132056915</c:v>
                </c:pt>
                <c:pt idx="56">
                  <c:v>5.9962033014551555</c:v>
                </c:pt>
                <c:pt idx="57">
                  <c:v>5.9986883921973018</c:v>
                </c:pt>
                <c:pt idx="58">
                  <c:v>5.9991846701231202</c:v>
                </c:pt>
                <c:pt idx="59">
                  <c:v>5.9996807018793223</c:v>
                </c:pt>
                <c:pt idx="60">
                  <c:v>5.9996807018793223</c:v>
                </c:pt>
                <c:pt idx="61">
                  <c:v>6.0004242884794543</c:v>
                </c:pt>
                <c:pt idx="62">
                  <c:v>6.0011673225693674</c:v>
                </c:pt>
                <c:pt idx="63">
                  <c:v>6.0016623720844278</c:v>
                </c:pt>
                <c:pt idx="64">
                  <c:v>6.0028989247336453</c:v>
                </c:pt>
                <c:pt idx="65">
                  <c:v>6.0031460518818198</c:v>
                </c:pt>
                <c:pt idx="66">
                  <c:v>6.0036401230381156</c:v>
                </c:pt>
                <c:pt idx="67">
                  <c:v>6.0048742340178993</c:v>
                </c:pt>
                <c:pt idx="68">
                  <c:v>6.0053674522769738</c:v>
                </c:pt>
                <c:pt idx="69">
                  <c:v>6.0048742340178993</c:v>
                </c:pt>
                <c:pt idx="70">
                  <c:v>6.0053674522769738</c:v>
                </c:pt>
                <c:pt idx="71">
                  <c:v>6.0061068238448518</c:v>
                </c:pt>
                <c:pt idx="72">
                  <c:v>6.0078299011942464</c:v>
                </c:pt>
                <c:pt idx="73">
                  <c:v>6.0068456491462845</c:v>
                </c:pt>
                <c:pt idx="74">
                  <c:v>6.0080758129131784</c:v>
                </c:pt>
                <c:pt idx="75">
                  <c:v>6.0093044652363128</c:v>
                </c:pt>
                <c:pt idx="76">
                  <c:v>6.0093044652363128</c:v>
                </c:pt>
                <c:pt idx="77">
                  <c:v>6.0097955037927058</c:v>
                </c:pt>
                <c:pt idx="78">
                  <c:v>6.0117572503757444</c:v>
                </c:pt>
                <c:pt idx="79">
                  <c:v>6.0105316098252075</c:v>
                </c:pt>
                <c:pt idx="80">
                  <c:v>6.0129813905702312</c:v>
                </c:pt>
                <c:pt idx="81">
                  <c:v>6.0139596249353531</c:v>
                </c:pt>
                <c:pt idx="82">
                  <c:v>6.0139596249353531</c:v>
                </c:pt>
                <c:pt idx="83">
                  <c:v>6.0146926732271888</c:v>
                </c:pt>
                <c:pt idx="84">
                  <c:v>6.014204034077471</c:v>
                </c:pt>
                <c:pt idx="85">
                  <c:v>6.0159132275102918</c:v>
                </c:pt>
                <c:pt idx="86">
                  <c:v>6.015425184552825</c:v>
                </c:pt>
                <c:pt idx="87">
                  <c:v>6.0134706273705962</c:v>
                </c:pt>
                <c:pt idx="88">
                  <c:v>6.0164010323980133</c:v>
                </c:pt>
                <c:pt idx="89">
                  <c:v>6.0176195045848333</c:v>
                </c:pt>
                <c:pt idx="90">
                  <c:v>6.0164010323980133</c:v>
                </c:pt>
                <c:pt idx="91">
                  <c:v>6.0164010323980133</c:v>
                </c:pt>
                <c:pt idx="92">
                  <c:v>6.0166448456382806</c:v>
                </c:pt>
                <c:pt idx="93">
                  <c:v>6.0159132275102918</c:v>
                </c:pt>
                <c:pt idx="94">
                  <c:v>6.015425184552825</c:v>
                </c:pt>
                <c:pt idx="95">
                  <c:v>6.0171322938565597</c:v>
                </c:pt>
                <c:pt idx="96">
                  <c:v>6.015425184552825</c:v>
                </c:pt>
                <c:pt idx="97">
                  <c:v>6.015425184552825</c:v>
                </c:pt>
                <c:pt idx="98">
                  <c:v>6.0164010323980133</c:v>
                </c:pt>
                <c:pt idx="99">
                  <c:v>6.014204034077471</c:v>
                </c:pt>
                <c:pt idx="100">
                  <c:v>6.0146926732271888</c:v>
                </c:pt>
                <c:pt idx="101">
                  <c:v>6.015181073725298</c:v>
                </c:pt>
                <c:pt idx="102">
                  <c:v>6.0146926732271888</c:v>
                </c:pt>
                <c:pt idx="103">
                  <c:v>6.014204034077471</c:v>
                </c:pt>
                <c:pt idx="104">
                  <c:v>6.0134706273705962</c:v>
                </c:pt>
                <c:pt idx="105">
                  <c:v>6.0202949287758587</c:v>
                </c:pt>
                <c:pt idx="106">
                  <c:v>6.0224786006371511</c:v>
                </c:pt>
                <c:pt idx="107">
                  <c:v>6.0207806014420351</c:v>
                </c:pt>
                <c:pt idx="108">
                  <c:v>6.0139596249353531</c:v>
                </c:pt>
                <c:pt idx="109">
                  <c:v>6.0031460518818198</c:v>
                </c:pt>
                <c:pt idx="110">
                  <c:v>5.9773656227284802</c:v>
                </c:pt>
              </c:numCache>
            </c:numRef>
          </c:yVal>
          <c:smooth val="1"/>
          <c:extLst xmlns:c16r2="http://schemas.microsoft.com/office/drawing/2015/06/chart">
            <c:ext xmlns:c16="http://schemas.microsoft.com/office/drawing/2014/chart" uri="{C3380CC4-5D6E-409C-BE32-E72D297353CC}">
              <c16:uniqueId val="{00000000-6FE3-4B46-B8C2-81C426B6D89E}"/>
            </c:ext>
          </c:extLst>
        </c:ser>
        <c:dLbls>
          <c:showLegendKey val="0"/>
          <c:showVal val="0"/>
          <c:showCatName val="0"/>
          <c:showSerName val="0"/>
          <c:showPercent val="0"/>
          <c:showBubbleSize val="0"/>
        </c:dLbls>
        <c:axId val="1918455088"/>
        <c:axId val="1918456176"/>
      </c:scatterChart>
      <c:valAx>
        <c:axId val="1918455088"/>
        <c:scaling>
          <c:logBase val="1000"/>
          <c:orientation val="minMax"/>
          <c:max val="10"/>
          <c:min val="1.0000000000000002E-2"/>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a:t>ln (Desplazamiento) </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918456176"/>
        <c:crosses val="autoZero"/>
        <c:crossBetween val="midCat"/>
      </c:valAx>
      <c:valAx>
        <c:axId val="1918456176"/>
        <c:scaling>
          <c:logBase val="1000"/>
          <c:orientation val="minMax"/>
          <c:max val="10"/>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a:t>ln (Fuerza)</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918455088"/>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dirty="0" err="1">
                <a:solidFill>
                  <a:schemeClr val="tx1"/>
                </a:solidFill>
              </a:rPr>
              <a:t>Fuerza</a:t>
            </a:r>
            <a:r>
              <a:rPr lang="en-US" b="1" dirty="0">
                <a:solidFill>
                  <a:schemeClr val="tx1"/>
                </a:solidFill>
              </a:rPr>
              <a:t> vs </a:t>
            </a:r>
            <a:r>
              <a:rPr lang="en-US" b="1" dirty="0" err="1">
                <a:solidFill>
                  <a:schemeClr val="tx1"/>
                </a:solidFill>
              </a:rPr>
              <a:t>Energía</a:t>
            </a:r>
            <a:endParaRPr lang="en-US" b="1" dirty="0">
              <a:solidFill>
                <a:schemeClr val="tx1"/>
              </a:solidFill>
            </a:endParaRPr>
          </a:p>
        </c:rich>
      </c:tx>
      <c:overlay val="0"/>
      <c:spPr>
        <a:noFill/>
        <a:ln>
          <a:noFill/>
        </a:ln>
        <a:effectLst/>
      </c:spPr>
    </c:title>
    <c:autoTitleDeleted val="0"/>
    <c:plotArea>
      <c:layout/>
      <c:scatterChart>
        <c:scatterStyle val="smoothMarker"/>
        <c:varyColors val="0"/>
        <c:ser>
          <c:idx val="0"/>
          <c:order val="0"/>
          <c:tx>
            <c:strRef>
              <c:f>Carrito!$H$6</c:f>
              <c:strCache>
                <c:ptCount val="1"/>
                <c:pt idx="0">
                  <c:v>F(N)</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trendline>
            <c:trendlineType val="linear"/>
            <c:dispRSqr val="1"/>
            <c:dispEq val="1"/>
            <c:trendlineLbl>
              <c:layout>
                <c:manualLayout>
                  <c:x val="-9.2746437686091018E-2"/>
                  <c:y val="-4.5540404040404041E-2"/>
                </c:manualLayout>
              </c:layout>
              <c:numFmt formatCode="General" sourceLinked="0"/>
            </c:trendlineLbl>
          </c:trendline>
          <c:xVal>
            <c:numRef>
              <c:f>Carrito!$D$7:$D$12</c:f>
              <c:numCache>
                <c:formatCode>0.00</c:formatCode>
                <c:ptCount val="6"/>
                <c:pt idx="0">
                  <c:v>0</c:v>
                </c:pt>
                <c:pt idx="1">
                  <c:v>104.193972</c:v>
                </c:pt>
                <c:pt idx="2">
                  <c:v>155.35508400000001</c:v>
                </c:pt>
                <c:pt idx="3">
                  <c:v>198.71724599999999</c:v>
                </c:pt>
                <c:pt idx="4">
                  <c:v>234.59241600000001</c:v>
                </c:pt>
                <c:pt idx="5">
                  <c:v>264.54038400000002</c:v>
                </c:pt>
              </c:numCache>
            </c:numRef>
          </c:xVal>
          <c:yVal>
            <c:numRef>
              <c:f>Carrito!$H$7:$H$12</c:f>
              <c:numCache>
                <c:formatCode>0.0</c:formatCode>
                <c:ptCount val="6"/>
                <c:pt idx="0">
                  <c:v>6.2391600000000009</c:v>
                </c:pt>
                <c:pt idx="1">
                  <c:v>29.333333333333332</c:v>
                </c:pt>
                <c:pt idx="2">
                  <c:v>40.333333333333336</c:v>
                </c:pt>
                <c:pt idx="3">
                  <c:v>49.666666666666664</c:v>
                </c:pt>
                <c:pt idx="4">
                  <c:v>51.666666666666664</c:v>
                </c:pt>
                <c:pt idx="5">
                  <c:v>57.666666666666664</c:v>
                </c:pt>
              </c:numCache>
            </c:numRef>
          </c:yVal>
          <c:smooth val="1"/>
          <c:extLst xmlns:c16r2="http://schemas.microsoft.com/office/drawing/2015/06/chart">
            <c:ext xmlns:c16="http://schemas.microsoft.com/office/drawing/2014/chart" uri="{C3380CC4-5D6E-409C-BE32-E72D297353CC}">
              <c16:uniqueId val="{00000000-AF97-4B9E-84EB-6540EC3961BD}"/>
            </c:ext>
          </c:extLst>
        </c:ser>
        <c:dLbls>
          <c:showLegendKey val="0"/>
          <c:showVal val="0"/>
          <c:showCatName val="0"/>
          <c:showSerName val="0"/>
          <c:showPercent val="0"/>
          <c:showBubbleSize val="0"/>
        </c:dLbls>
        <c:axId val="1873143504"/>
        <c:axId val="1873150032"/>
      </c:scatterChart>
      <c:valAx>
        <c:axId val="1873143504"/>
        <c:scaling>
          <c:orientation val="minMax"/>
        </c:scaling>
        <c:delete val="0"/>
        <c:axPos val="b"/>
        <c:majorGridlines>
          <c:spPr>
            <a:ln w="9525" cap="flat" cmpd="sng" algn="ctr">
              <a:solidFill>
                <a:schemeClr val="tx1">
                  <a:lumMod val="15000"/>
                  <a:lumOff val="85000"/>
                </a:schemeClr>
              </a:solidFill>
              <a:round/>
            </a:ln>
            <a:effectLst/>
          </c:spPr>
        </c:majorGridlines>
        <c:minorGridlines/>
        <c:title>
          <c:tx>
            <c:rich>
              <a:bodyPr/>
              <a:lstStyle/>
              <a:p>
                <a:pPr>
                  <a:defRPr/>
                </a:pPr>
                <a:r>
                  <a:rPr lang="es-EC"/>
                  <a:t>Energía [Ncm]</a:t>
                </a:r>
              </a:p>
            </c:rich>
          </c:tx>
          <c:overlay val="0"/>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873150032"/>
        <c:crosses val="autoZero"/>
        <c:crossBetween val="midCat"/>
      </c:valAx>
      <c:valAx>
        <c:axId val="1873150032"/>
        <c:scaling>
          <c:orientation val="minMax"/>
        </c:scaling>
        <c:delete val="0"/>
        <c:axPos val="l"/>
        <c:majorGridlines>
          <c:spPr>
            <a:ln w="9525" cap="flat" cmpd="sng" algn="ctr">
              <a:solidFill>
                <a:schemeClr val="tx1">
                  <a:lumMod val="15000"/>
                  <a:lumOff val="85000"/>
                </a:schemeClr>
              </a:solidFill>
              <a:round/>
            </a:ln>
            <a:effectLst/>
          </c:spPr>
        </c:majorGridlines>
        <c:title>
          <c:tx>
            <c:rich>
              <a:bodyPr/>
              <a:lstStyle/>
              <a:p>
                <a:pPr>
                  <a:defRPr/>
                </a:pPr>
                <a:r>
                  <a:rPr lang="es-EC"/>
                  <a:t>Fuerza [N]</a:t>
                </a:r>
              </a:p>
            </c:rich>
          </c:tx>
          <c:overlay val="0"/>
        </c:title>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873143504"/>
        <c:crosses val="autoZero"/>
        <c:crossBetween val="midCat"/>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EC"/>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marL="0" marR="0" lvl="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sysClr val="windowText" lastClr="000000"/>
                </a:solidFill>
                <a:latin typeface="+mn-lt"/>
                <a:ea typeface="+mn-ea"/>
                <a:cs typeface="+mn-cs"/>
              </a:defRPr>
            </a:pPr>
            <a:r>
              <a:rPr lang="en-US" sz="1600" b="0"/>
              <a:t>F/Peso vs E</a:t>
            </a:r>
            <a:endParaRPr lang="es-EC" sz="1600" b="0">
              <a:effectLst/>
            </a:endParaRPr>
          </a:p>
        </c:rich>
      </c:tx>
      <c:overlay val="0"/>
    </c:title>
    <c:autoTitleDeleted val="0"/>
    <c:plotArea>
      <c:layout/>
      <c:scatterChart>
        <c:scatterStyle val="smoothMarker"/>
        <c:varyColors val="0"/>
        <c:ser>
          <c:idx val="0"/>
          <c:order val="0"/>
          <c:tx>
            <c:strRef>
              <c:f>'Cilindro pequeño'!$I$6</c:f>
              <c:strCache>
                <c:ptCount val="1"/>
                <c:pt idx="0">
                  <c:v>F/Peso</c:v>
                </c:pt>
              </c:strCache>
            </c:strRef>
          </c:tx>
          <c:spPr>
            <a:ln>
              <a:solidFill>
                <a:srgbClr val="00B0F0"/>
              </a:solidFill>
            </a:ln>
          </c:spPr>
          <c:marker>
            <c:spPr>
              <a:ln>
                <a:solidFill>
                  <a:srgbClr val="00B0F0"/>
                </a:solidFill>
              </a:ln>
            </c:spPr>
          </c:marker>
          <c:trendline>
            <c:trendlineType val="linear"/>
            <c:dispRSqr val="1"/>
            <c:dispEq val="1"/>
            <c:trendlineLbl>
              <c:layout>
                <c:manualLayout>
                  <c:x val="0.18471874999999999"/>
                  <c:y val="0.29304644958572684"/>
                </c:manualLayout>
              </c:layout>
              <c:tx>
                <c:rich>
                  <a:bodyPr/>
                  <a:lstStyle/>
                  <a:p>
                    <a:pPr>
                      <a:defRPr/>
                    </a:pPr>
                    <a:r>
                      <a:rPr lang="en-US" sz="1100" baseline="0" dirty="0"/>
                      <a:t>y = 0,0976x + 1,5354</a:t>
                    </a:r>
                    <a:br>
                      <a:rPr lang="en-US" sz="1100" baseline="0" dirty="0"/>
                    </a:br>
                    <a:r>
                      <a:rPr lang="en-US" sz="1050" baseline="0" dirty="0"/>
                      <a:t>R² = 0,991</a:t>
                    </a:r>
                    <a:endParaRPr lang="en-US" sz="1200" dirty="0"/>
                  </a:p>
                </c:rich>
              </c:tx>
              <c:numFmt formatCode="General" sourceLinked="0"/>
            </c:trendlineLbl>
          </c:trendline>
          <c:xVal>
            <c:numRef>
              <c:f>'Cilindro pequeño'!$D$7:$D$11</c:f>
              <c:numCache>
                <c:formatCode>0.00</c:formatCode>
                <c:ptCount val="5"/>
                <c:pt idx="0">
                  <c:v>0</c:v>
                </c:pt>
                <c:pt idx="1">
                  <c:v>34.9236</c:v>
                </c:pt>
                <c:pt idx="2">
                  <c:v>69.847200000000001</c:v>
                </c:pt>
                <c:pt idx="3">
                  <c:v>104.77080000000001</c:v>
                </c:pt>
                <c:pt idx="4">
                  <c:v>139.6944</c:v>
                </c:pt>
              </c:numCache>
            </c:numRef>
          </c:xVal>
          <c:yVal>
            <c:numRef>
              <c:f>'Cilindro pequeño'!$I$7:$I$11</c:f>
              <c:numCache>
                <c:formatCode>0.0</c:formatCode>
                <c:ptCount val="5"/>
                <c:pt idx="0">
                  <c:v>1</c:v>
                </c:pt>
                <c:pt idx="1">
                  <c:v>5.6313400298556466</c:v>
                </c:pt>
                <c:pt idx="2">
                  <c:v>8.2083939418234859</c:v>
                </c:pt>
                <c:pt idx="3">
                  <c:v>12.12169803036724</c:v>
                </c:pt>
                <c:pt idx="4">
                  <c:v>14.79419838351907</c:v>
                </c:pt>
              </c:numCache>
            </c:numRef>
          </c:yVal>
          <c:smooth val="1"/>
          <c:extLst xmlns:c16r2="http://schemas.microsoft.com/office/drawing/2015/06/chart">
            <c:ext xmlns:c16="http://schemas.microsoft.com/office/drawing/2014/chart" uri="{C3380CC4-5D6E-409C-BE32-E72D297353CC}">
              <c16:uniqueId val="{00000000-E09D-4487-9478-B01FA2A77CBF}"/>
            </c:ext>
          </c:extLst>
        </c:ser>
        <c:dLbls>
          <c:showLegendKey val="0"/>
          <c:showVal val="0"/>
          <c:showCatName val="0"/>
          <c:showSerName val="0"/>
          <c:showPercent val="0"/>
          <c:showBubbleSize val="0"/>
        </c:dLbls>
        <c:axId val="1873140240"/>
        <c:axId val="1873140784"/>
      </c:scatterChart>
      <c:valAx>
        <c:axId val="1873140240"/>
        <c:scaling>
          <c:orientation val="minMax"/>
        </c:scaling>
        <c:delete val="0"/>
        <c:axPos val="b"/>
        <c:majorGridlines>
          <c:spPr>
            <a:ln>
              <a:solidFill>
                <a:schemeClr val="bg1">
                  <a:lumMod val="75000"/>
                </a:schemeClr>
              </a:solidFill>
            </a:ln>
          </c:spPr>
        </c:majorGridlines>
        <c:minorGridlines/>
        <c:title>
          <c:tx>
            <c:rich>
              <a:bodyPr/>
              <a:lstStyle/>
              <a:p>
                <a:pPr>
                  <a:defRPr/>
                </a:pPr>
                <a:r>
                  <a:rPr lang="es-EC"/>
                  <a:t>Energía</a:t>
                </a:r>
                <a:r>
                  <a:rPr lang="es-EC" baseline="0"/>
                  <a:t> [Ncm]</a:t>
                </a:r>
                <a:endParaRPr lang="es-EC"/>
              </a:p>
            </c:rich>
          </c:tx>
          <c:overlay val="0"/>
        </c:title>
        <c:numFmt formatCode="0.00" sourceLinked="1"/>
        <c:majorTickMark val="none"/>
        <c:minorTickMark val="none"/>
        <c:tickLblPos val="nextTo"/>
        <c:crossAx val="1873140784"/>
        <c:crosses val="autoZero"/>
        <c:crossBetween val="midCat"/>
      </c:valAx>
      <c:valAx>
        <c:axId val="1873140784"/>
        <c:scaling>
          <c:orientation val="minMax"/>
        </c:scaling>
        <c:delete val="0"/>
        <c:axPos val="l"/>
        <c:majorGridlines>
          <c:spPr>
            <a:ln>
              <a:solidFill>
                <a:schemeClr val="bg1">
                  <a:lumMod val="75000"/>
                </a:schemeClr>
              </a:solidFill>
            </a:ln>
          </c:spPr>
        </c:majorGridlines>
        <c:title>
          <c:tx>
            <c:rich>
              <a:bodyPr/>
              <a:lstStyle/>
              <a:p>
                <a:pPr>
                  <a:defRPr/>
                </a:pPr>
                <a:r>
                  <a:rPr lang="es-EC"/>
                  <a:t>Fuerza/Peso [N/N]</a:t>
                </a:r>
              </a:p>
            </c:rich>
          </c:tx>
          <c:overlay val="0"/>
        </c:title>
        <c:numFmt formatCode="0.0" sourceLinked="1"/>
        <c:majorTickMark val="none"/>
        <c:minorTickMark val="none"/>
        <c:tickLblPos val="nextTo"/>
        <c:crossAx val="1873140240"/>
        <c:crosses val="autoZero"/>
        <c:crossBetween val="midCat"/>
      </c:valAx>
    </c:plotArea>
    <c:plotVisOnly val="1"/>
    <c:dispBlanksAs val="gap"/>
    <c:showDLblsOverMax val="0"/>
  </c:chart>
  <c:spPr>
    <a:ln>
      <a:solidFill>
        <a:schemeClr val="tx1"/>
      </a:solidFill>
    </a:ln>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Fuerza vs Energía</a:t>
            </a:r>
          </a:p>
        </c:rich>
      </c:tx>
      <c:overlay val="0"/>
      <c:spPr>
        <a:noFill/>
        <a:ln>
          <a:noFill/>
        </a:ln>
        <a:effectLst/>
      </c:spPr>
    </c:title>
    <c:autoTitleDeleted val="0"/>
    <c:plotArea>
      <c:layout/>
      <c:scatterChart>
        <c:scatterStyle val="smoothMarker"/>
        <c:varyColors val="0"/>
        <c:ser>
          <c:idx val="0"/>
          <c:order val="0"/>
          <c:tx>
            <c:strRef>
              <c:f>'Cilindro pequeño'!$H$6</c:f>
              <c:strCache>
                <c:ptCount val="1"/>
                <c:pt idx="0">
                  <c:v>F(N)</c:v>
                </c:pt>
              </c:strCache>
            </c:strRef>
          </c:tx>
          <c:spPr>
            <a:ln w="19050" cap="rnd">
              <a:solidFill>
                <a:srgbClr val="00B0F0"/>
              </a:solidFill>
              <a:round/>
            </a:ln>
            <a:effectLst/>
          </c:spPr>
          <c:marker>
            <c:symbol val="circle"/>
            <c:size val="5"/>
            <c:spPr>
              <a:solidFill>
                <a:schemeClr val="accent1"/>
              </a:solidFill>
              <a:ln w="9525">
                <a:solidFill>
                  <a:srgbClr val="00B0F0"/>
                </a:solidFill>
              </a:ln>
              <a:effectLst/>
            </c:spPr>
          </c:marker>
          <c:trendline>
            <c:trendlineType val="linear"/>
            <c:dispRSqr val="1"/>
            <c:dispEq val="1"/>
            <c:trendlineLbl>
              <c:layout>
                <c:manualLayout>
                  <c:x val="0.1572486111111111"/>
                  <c:y val="0.299988696624155"/>
                </c:manualLayout>
              </c:layout>
              <c:tx>
                <c:rich>
                  <a:bodyPr/>
                  <a:lstStyle/>
                  <a:p>
                    <a:pPr>
                      <a:defRPr/>
                    </a:pPr>
                    <a:r>
                      <a:rPr lang="en-US" sz="1100" baseline="0" dirty="0"/>
                      <a:t>y = 0,3408x + 5,3621</a:t>
                    </a:r>
                    <a:br>
                      <a:rPr lang="en-US" sz="1100" baseline="0" dirty="0"/>
                    </a:br>
                    <a:r>
                      <a:rPr lang="en-US" sz="1050" baseline="0" dirty="0"/>
                      <a:t>R² = 0,991</a:t>
                    </a:r>
                    <a:endParaRPr lang="en-US" sz="1050" dirty="0"/>
                  </a:p>
                </c:rich>
              </c:tx>
              <c:numFmt formatCode="General" sourceLinked="0"/>
            </c:trendlineLbl>
          </c:trendline>
          <c:xVal>
            <c:numRef>
              <c:f>'Cilindro pequeño'!$D$7:$D$11</c:f>
              <c:numCache>
                <c:formatCode>0.00</c:formatCode>
                <c:ptCount val="5"/>
                <c:pt idx="0">
                  <c:v>0</c:v>
                </c:pt>
                <c:pt idx="1">
                  <c:v>34.9236</c:v>
                </c:pt>
                <c:pt idx="2">
                  <c:v>69.847200000000001</c:v>
                </c:pt>
                <c:pt idx="3">
                  <c:v>104.77080000000001</c:v>
                </c:pt>
                <c:pt idx="4">
                  <c:v>139.6944</c:v>
                </c:pt>
              </c:numCache>
            </c:numRef>
          </c:xVal>
          <c:yVal>
            <c:numRef>
              <c:f>'Cilindro pequeño'!$H$7:$H$11</c:f>
              <c:numCache>
                <c:formatCode>0.0</c:formatCode>
                <c:ptCount val="5"/>
                <c:pt idx="0">
                  <c:v>3.4923600000000001</c:v>
                </c:pt>
                <c:pt idx="1">
                  <c:v>19.666666666666668</c:v>
                </c:pt>
                <c:pt idx="2">
                  <c:v>28.666666666666668</c:v>
                </c:pt>
                <c:pt idx="3">
                  <c:v>42.333333333333336</c:v>
                </c:pt>
                <c:pt idx="4">
                  <c:v>51.666666666666664</c:v>
                </c:pt>
              </c:numCache>
            </c:numRef>
          </c:yVal>
          <c:smooth val="1"/>
          <c:extLst xmlns:c16r2="http://schemas.microsoft.com/office/drawing/2015/06/chart">
            <c:ext xmlns:c16="http://schemas.microsoft.com/office/drawing/2014/chart" uri="{C3380CC4-5D6E-409C-BE32-E72D297353CC}">
              <c16:uniqueId val="{00000000-7DDF-4BA0-8338-62C634F650B3}"/>
            </c:ext>
          </c:extLst>
        </c:ser>
        <c:dLbls>
          <c:showLegendKey val="0"/>
          <c:showVal val="0"/>
          <c:showCatName val="0"/>
          <c:showSerName val="0"/>
          <c:showPercent val="0"/>
          <c:showBubbleSize val="0"/>
        </c:dLbls>
        <c:axId val="1873141872"/>
        <c:axId val="1873144048"/>
      </c:scatterChart>
      <c:valAx>
        <c:axId val="1873141872"/>
        <c:scaling>
          <c:orientation val="minMax"/>
        </c:scaling>
        <c:delete val="0"/>
        <c:axPos val="b"/>
        <c:majorGridlines>
          <c:spPr>
            <a:ln w="9525" cap="flat" cmpd="sng" algn="ctr">
              <a:solidFill>
                <a:schemeClr val="tx1">
                  <a:lumMod val="15000"/>
                  <a:lumOff val="85000"/>
                </a:schemeClr>
              </a:solidFill>
              <a:round/>
            </a:ln>
            <a:effectLst/>
          </c:spPr>
        </c:majorGridlines>
        <c:minorGridlines/>
        <c:title>
          <c:tx>
            <c:rich>
              <a:bodyPr/>
              <a:lstStyle/>
              <a:p>
                <a:pPr>
                  <a:defRPr/>
                </a:pPr>
                <a:r>
                  <a:rPr lang="es-EC"/>
                  <a:t>Energía [Ncm]</a:t>
                </a:r>
              </a:p>
            </c:rich>
          </c:tx>
          <c:overlay val="0"/>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873144048"/>
        <c:crosses val="autoZero"/>
        <c:crossBetween val="midCat"/>
      </c:valAx>
      <c:valAx>
        <c:axId val="1873144048"/>
        <c:scaling>
          <c:orientation val="minMax"/>
        </c:scaling>
        <c:delete val="0"/>
        <c:axPos val="l"/>
        <c:majorGridlines>
          <c:spPr>
            <a:ln w="9525" cap="flat" cmpd="sng" algn="ctr">
              <a:solidFill>
                <a:schemeClr val="tx1">
                  <a:lumMod val="15000"/>
                  <a:lumOff val="85000"/>
                </a:schemeClr>
              </a:solidFill>
              <a:round/>
            </a:ln>
            <a:effectLst/>
          </c:spPr>
        </c:majorGridlines>
        <c:title>
          <c:tx>
            <c:rich>
              <a:bodyPr/>
              <a:lstStyle/>
              <a:p>
                <a:pPr>
                  <a:defRPr/>
                </a:pPr>
                <a:r>
                  <a:rPr lang="es-EC"/>
                  <a:t>Fuerza [N]</a:t>
                </a:r>
              </a:p>
            </c:rich>
          </c:tx>
          <c:overlay val="0"/>
        </c:title>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873141872"/>
        <c:crosses val="autoZero"/>
        <c:crossBetween val="midCat"/>
      </c:valAx>
      <c:spPr>
        <a:noFill/>
        <a:ln>
          <a:noFill/>
        </a:ln>
        <a:effectLst/>
      </c:spPr>
    </c:plotArea>
    <c:plotVisOnly val="1"/>
    <c:dispBlanksAs val="gap"/>
    <c:showDLblsOverMax val="0"/>
  </c:chart>
  <c:spPr>
    <a:solidFill>
      <a:schemeClr val="bg1"/>
    </a:solidFill>
    <a:ln w="9525" cap="flat" cmpd="sng" algn="ctr">
      <a:solidFill>
        <a:schemeClr val="bg1">
          <a:lumMod val="50000"/>
        </a:schemeClr>
      </a:solidFill>
      <a:round/>
    </a:ln>
    <a:effectLst/>
  </c:spPr>
  <c:txPr>
    <a:bodyPr/>
    <a:lstStyle/>
    <a:p>
      <a:pPr>
        <a:defRPr/>
      </a:pPr>
      <a:endParaRPr lang="es-EC"/>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600" b="0"/>
              <a:t>F/Peso  vs E </a:t>
            </a:r>
          </a:p>
        </c:rich>
      </c:tx>
      <c:overlay val="0"/>
    </c:title>
    <c:autoTitleDeleted val="0"/>
    <c:plotArea>
      <c:layout/>
      <c:scatterChart>
        <c:scatterStyle val="smoothMarker"/>
        <c:varyColors val="0"/>
        <c:ser>
          <c:idx val="0"/>
          <c:order val="0"/>
          <c:tx>
            <c:strRef>
              <c:f>'Cilindro grande'!$I$6</c:f>
              <c:strCache>
                <c:ptCount val="1"/>
                <c:pt idx="0">
                  <c:v>F/Peso</c:v>
                </c:pt>
              </c:strCache>
            </c:strRef>
          </c:tx>
          <c:spPr>
            <a:ln>
              <a:solidFill>
                <a:srgbClr val="00B0F0"/>
              </a:solidFill>
            </a:ln>
          </c:spPr>
          <c:marker>
            <c:spPr>
              <a:ln>
                <a:solidFill>
                  <a:srgbClr val="00B0F0"/>
                </a:solidFill>
              </a:ln>
            </c:spPr>
          </c:marker>
          <c:trendline>
            <c:trendlineType val="linear"/>
            <c:dispRSqr val="1"/>
            <c:dispEq val="1"/>
            <c:trendlineLbl>
              <c:layout>
                <c:manualLayout>
                  <c:x val="0.24877812499999999"/>
                  <c:y val="0.29910731244064576"/>
                </c:manualLayout>
              </c:layout>
              <c:tx>
                <c:rich>
                  <a:bodyPr/>
                  <a:lstStyle/>
                  <a:p>
                    <a:pPr>
                      <a:defRPr/>
                    </a:pPr>
                    <a:r>
                      <a:rPr lang="en-US" sz="1100" baseline="0" dirty="0"/>
                      <a:t>y = 0,0505x + 2,4044</a:t>
                    </a:r>
                    <a:br>
                      <a:rPr lang="en-US" sz="1100" baseline="0" dirty="0"/>
                    </a:br>
                    <a:r>
                      <a:rPr lang="en-US" sz="1050" baseline="0" dirty="0"/>
                      <a:t>R² = 0,966</a:t>
                    </a:r>
                    <a:endParaRPr lang="en-US" sz="1100" dirty="0"/>
                  </a:p>
                </c:rich>
              </c:tx>
              <c:numFmt formatCode="General" sourceLinked="0"/>
            </c:trendlineLbl>
          </c:trendline>
          <c:xVal>
            <c:numRef>
              <c:f>'Cilindro grande'!$D$7:$D$12</c:f>
              <c:numCache>
                <c:formatCode>0.00</c:formatCode>
                <c:ptCount val="6"/>
                <c:pt idx="0">
                  <c:v>0</c:v>
                </c:pt>
                <c:pt idx="1">
                  <c:v>66.511800000000008</c:v>
                </c:pt>
                <c:pt idx="2">
                  <c:v>133.02360000000002</c:v>
                </c:pt>
                <c:pt idx="3">
                  <c:v>199.53540000000004</c:v>
                </c:pt>
                <c:pt idx="4">
                  <c:v>266.04720000000003</c:v>
                </c:pt>
                <c:pt idx="5">
                  <c:v>332.55900000000003</c:v>
                </c:pt>
              </c:numCache>
            </c:numRef>
          </c:xVal>
          <c:yVal>
            <c:numRef>
              <c:f>'Cilindro grande'!$I$7:$I$12</c:f>
              <c:numCache>
                <c:formatCode>0.0</c:formatCode>
                <c:ptCount val="6"/>
                <c:pt idx="0">
                  <c:v>1</c:v>
                </c:pt>
                <c:pt idx="1">
                  <c:v>6.4149018169207057</c:v>
                </c:pt>
                <c:pt idx="2">
                  <c:v>9.4720034640469795</c:v>
                </c:pt>
                <c:pt idx="3">
                  <c:v>14.082714144958738</c:v>
                </c:pt>
                <c:pt idx="4">
                  <c:v>15.98713812185707</c:v>
                </c:pt>
                <c:pt idx="5">
                  <c:v>17.841445678310713</c:v>
                </c:pt>
              </c:numCache>
            </c:numRef>
          </c:yVal>
          <c:smooth val="1"/>
          <c:extLst xmlns:c16r2="http://schemas.microsoft.com/office/drawing/2015/06/chart">
            <c:ext xmlns:c16="http://schemas.microsoft.com/office/drawing/2014/chart" uri="{C3380CC4-5D6E-409C-BE32-E72D297353CC}">
              <c16:uniqueId val="{00000000-3EAB-4556-A4FE-C5D4676D125F}"/>
            </c:ext>
          </c:extLst>
        </c:ser>
        <c:dLbls>
          <c:showLegendKey val="0"/>
          <c:showVal val="0"/>
          <c:showCatName val="0"/>
          <c:showSerName val="0"/>
          <c:showPercent val="0"/>
          <c:showBubbleSize val="0"/>
        </c:dLbls>
        <c:axId val="1913420672"/>
        <c:axId val="1913414688"/>
      </c:scatterChart>
      <c:valAx>
        <c:axId val="1913420672"/>
        <c:scaling>
          <c:orientation val="minMax"/>
        </c:scaling>
        <c:delete val="0"/>
        <c:axPos val="b"/>
        <c:majorGridlines>
          <c:spPr>
            <a:ln>
              <a:solidFill>
                <a:schemeClr val="bg1">
                  <a:lumMod val="75000"/>
                </a:schemeClr>
              </a:solidFill>
            </a:ln>
          </c:spPr>
        </c:majorGridlines>
        <c:title>
          <c:tx>
            <c:rich>
              <a:bodyPr/>
              <a:lstStyle/>
              <a:p>
                <a:pPr>
                  <a:defRPr/>
                </a:pPr>
                <a:r>
                  <a:rPr lang="es-EC"/>
                  <a:t>Energía</a:t>
                </a:r>
                <a:r>
                  <a:rPr lang="es-EC" baseline="0"/>
                  <a:t> [Ncm]</a:t>
                </a:r>
                <a:endParaRPr lang="es-EC"/>
              </a:p>
            </c:rich>
          </c:tx>
          <c:overlay val="0"/>
        </c:title>
        <c:numFmt formatCode="0.00" sourceLinked="1"/>
        <c:majorTickMark val="none"/>
        <c:minorTickMark val="none"/>
        <c:tickLblPos val="nextTo"/>
        <c:crossAx val="1913414688"/>
        <c:crosses val="autoZero"/>
        <c:crossBetween val="midCat"/>
      </c:valAx>
      <c:valAx>
        <c:axId val="1913414688"/>
        <c:scaling>
          <c:orientation val="minMax"/>
        </c:scaling>
        <c:delete val="0"/>
        <c:axPos val="l"/>
        <c:majorGridlines>
          <c:spPr>
            <a:ln>
              <a:solidFill>
                <a:schemeClr val="bg1">
                  <a:lumMod val="75000"/>
                </a:schemeClr>
              </a:solidFill>
            </a:ln>
          </c:spPr>
        </c:majorGridlines>
        <c:title>
          <c:tx>
            <c:rich>
              <a:bodyPr/>
              <a:lstStyle/>
              <a:p>
                <a:pPr>
                  <a:defRPr/>
                </a:pPr>
                <a:r>
                  <a:rPr lang="es-EC"/>
                  <a:t>Fuerza/Peso [N/N]</a:t>
                </a:r>
              </a:p>
            </c:rich>
          </c:tx>
          <c:overlay val="0"/>
        </c:title>
        <c:numFmt formatCode="0.0" sourceLinked="1"/>
        <c:majorTickMark val="none"/>
        <c:minorTickMark val="none"/>
        <c:tickLblPos val="nextTo"/>
        <c:crossAx val="1913420672"/>
        <c:crosses val="autoZero"/>
        <c:crossBetween val="midCat"/>
      </c:valAx>
    </c:plotArea>
    <c:plotVisOnly val="1"/>
    <c:dispBlanksAs val="gap"/>
    <c:showDLblsOverMax val="0"/>
  </c:chart>
  <c:spPr>
    <a:ln>
      <a:solidFill>
        <a:schemeClr val="tx1"/>
      </a:solidFill>
    </a:ln>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marL="0" marR="0" lvl="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sysClr val="windowText" lastClr="000000"/>
                </a:solidFill>
                <a:latin typeface="+mn-lt"/>
                <a:ea typeface="+mn-ea"/>
                <a:cs typeface="+mn-cs"/>
              </a:defRPr>
            </a:pPr>
            <a:r>
              <a:rPr lang="en-US" sz="1600" b="0"/>
              <a:t>F/Peso vs E</a:t>
            </a:r>
          </a:p>
        </c:rich>
      </c:tx>
      <c:overlay val="0"/>
    </c:title>
    <c:autoTitleDeleted val="0"/>
    <c:plotArea>
      <c:layout/>
      <c:scatterChart>
        <c:scatterStyle val="smoothMarker"/>
        <c:varyColors val="0"/>
        <c:ser>
          <c:idx val="0"/>
          <c:order val="0"/>
          <c:tx>
            <c:strRef>
              <c:f>'Cilindro mediano'!$I$6</c:f>
              <c:strCache>
                <c:ptCount val="1"/>
                <c:pt idx="0">
                  <c:v>F/Peso</c:v>
                </c:pt>
              </c:strCache>
            </c:strRef>
          </c:tx>
          <c:spPr>
            <a:ln>
              <a:solidFill>
                <a:srgbClr val="00B0F0"/>
              </a:solidFill>
            </a:ln>
          </c:spPr>
          <c:marker>
            <c:spPr>
              <a:ln>
                <a:solidFill>
                  <a:srgbClr val="00B0F0"/>
                </a:solidFill>
              </a:ln>
            </c:spPr>
          </c:marker>
          <c:trendline>
            <c:trendlineType val="linear"/>
            <c:dispRSqr val="1"/>
            <c:dispEq val="1"/>
            <c:trendlineLbl>
              <c:layout>
                <c:manualLayout>
                  <c:x val="0.32811909722222221"/>
                  <c:y val="0.2613623188405797"/>
                </c:manualLayout>
              </c:layout>
              <c:tx>
                <c:rich>
                  <a:bodyPr/>
                  <a:lstStyle/>
                  <a:p>
                    <a:pPr>
                      <a:defRPr/>
                    </a:pPr>
                    <a:r>
                      <a:rPr lang="en-US" sz="1100" baseline="0" dirty="0"/>
                      <a:t>y = 0,0717x + 1,7239</a:t>
                    </a:r>
                    <a:br>
                      <a:rPr lang="en-US" sz="1100" baseline="0" dirty="0"/>
                    </a:br>
                    <a:r>
                      <a:rPr lang="en-US" sz="1050" baseline="0" dirty="0"/>
                      <a:t>R² = 0,9856</a:t>
                    </a:r>
                    <a:endParaRPr lang="en-US" sz="1050" dirty="0"/>
                  </a:p>
                </c:rich>
              </c:tx>
              <c:numFmt formatCode="General" sourceLinked="0"/>
            </c:trendlineLbl>
          </c:trendline>
          <c:xVal>
            <c:numRef>
              <c:f>'Cilindro mediano'!$D$7:$D$11</c:f>
              <c:numCache>
                <c:formatCode>0.00</c:formatCode>
                <c:ptCount val="5"/>
                <c:pt idx="0">
                  <c:v>0</c:v>
                </c:pt>
                <c:pt idx="1">
                  <c:v>51.012</c:v>
                </c:pt>
                <c:pt idx="2">
                  <c:v>102.024</c:v>
                </c:pt>
                <c:pt idx="3">
                  <c:v>153.036</c:v>
                </c:pt>
                <c:pt idx="4">
                  <c:v>204.048</c:v>
                </c:pt>
              </c:numCache>
            </c:numRef>
          </c:xVal>
          <c:yVal>
            <c:numRef>
              <c:f>'Cilindro mediano'!$I$7:$I$11</c:f>
              <c:numCache>
                <c:formatCode>0.0</c:formatCode>
                <c:ptCount val="5"/>
                <c:pt idx="0">
                  <c:v>1</c:v>
                </c:pt>
                <c:pt idx="1">
                  <c:v>6.1423455918868752</c:v>
                </c:pt>
                <c:pt idx="2">
                  <c:v>9.0174860817062648</c:v>
                </c:pt>
                <c:pt idx="3">
                  <c:v>13.330196816435347</c:v>
                </c:pt>
                <c:pt idx="4">
                  <c:v>15.682584489923938</c:v>
                </c:pt>
              </c:numCache>
            </c:numRef>
          </c:yVal>
          <c:smooth val="1"/>
          <c:extLst xmlns:c16r2="http://schemas.microsoft.com/office/drawing/2015/06/chart">
            <c:ext xmlns:c16="http://schemas.microsoft.com/office/drawing/2014/chart" uri="{C3380CC4-5D6E-409C-BE32-E72D297353CC}">
              <c16:uniqueId val="{00000000-1CB5-42DA-B6EC-4BFAFBD1289C}"/>
            </c:ext>
          </c:extLst>
        </c:ser>
        <c:dLbls>
          <c:showLegendKey val="0"/>
          <c:showVal val="0"/>
          <c:showCatName val="0"/>
          <c:showSerName val="0"/>
          <c:showPercent val="0"/>
          <c:showBubbleSize val="0"/>
        </c:dLbls>
        <c:axId val="1913424480"/>
        <c:axId val="1913421216"/>
      </c:scatterChart>
      <c:valAx>
        <c:axId val="1913424480"/>
        <c:scaling>
          <c:orientation val="minMax"/>
        </c:scaling>
        <c:delete val="0"/>
        <c:axPos val="b"/>
        <c:majorGridlines>
          <c:spPr>
            <a:ln>
              <a:solidFill>
                <a:schemeClr val="bg2"/>
              </a:solidFill>
            </a:ln>
          </c:spPr>
        </c:majorGridlines>
        <c:title>
          <c:tx>
            <c:rich>
              <a:bodyPr/>
              <a:lstStyle/>
              <a:p>
                <a:pPr>
                  <a:defRPr/>
                </a:pPr>
                <a:r>
                  <a:rPr lang="es-EC"/>
                  <a:t>Energía</a:t>
                </a:r>
                <a:r>
                  <a:rPr lang="es-EC" baseline="0"/>
                  <a:t> [Ncm]</a:t>
                </a:r>
                <a:endParaRPr lang="es-EC"/>
              </a:p>
            </c:rich>
          </c:tx>
          <c:overlay val="0"/>
        </c:title>
        <c:numFmt formatCode="0.00" sourceLinked="1"/>
        <c:majorTickMark val="none"/>
        <c:minorTickMark val="none"/>
        <c:tickLblPos val="nextTo"/>
        <c:crossAx val="1913421216"/>
        <c:crosses val="autoZero"/>
        <c:crossBetween val="midCat"/>
      </c:valAx>
      <c:valAx>
        <c:axId val="1913421216"/>
        <c:scaling>
          <c:orientation val="minMax"/>
        </c:scaling>
        <c:delete val="0"/>
        <c:axPos val="l"/>
        <c:majorGridlines>
          <c:spPr>
            <a:ln>
              <a:solidFill>
                <a:schemeClr val="bg1">
                  <a:lumMod val="75000"/>
                </a:schemeClr>
              </a:solidFill>
            </a:ln>
          </c:spPr>
        </c:majorGridlines>
        <c:title>
          <c:tx>
            <c:rich>
              <a:bodyPr/>
              <a:lstStyle/>
              <a:p>
                <a:pPr>
                  <a:defRPr/>
                </a:pPr>
                <a:r>
                  <a:rPr lang="es-EC"/>
                  <a:t>Fuerza/Peso [N/N]</a:t>
                </a:r>
              </a:p>
            </c:rich>
          </c:tx>
          <c:overlay val="0"/>
        </c:title>
        <c:numFmt formatCode="0.0" sourceLinked="1"/>
        <c:majorTickMark val="none"/>
        <c:minorTickMark val="none"/>
        <c:tickLblPos val="nextTo"/>
        <c:crossAx val="1913424480"/>
        <c:crosses val="autoZero"/>
        <c:crossBetween val="midCat"/>
      </c:valAx>
    </c:plotArea>
    <c:plotVisOnly val="1"/>
    <c:dispBlanksAs val="gap"/>
    <c:showDLblsOverMax val="0"/>
  </c:chart>
  <c:spPr>
    <a:ln>
      <a:solidFill>
        <a:schemeClr val="tx1"/>
      </a:solidFill>
    </a:ln>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Fuerza vs Energía</a:t>
            </a:r>
          </a:p>
        </c:rich>
      </c:tx>
      <c:overlay val="0"/>
      <c:spPr>
        <a:noFill/>
        <a:ln>
          <a:noFill/>
        </a:ln>
        <a:effectLst/>
      </c:spPr>
    </c:title>
    <c:autoTitleDeleted val="0"/>
    <c:plotArea>
      <c:layout/>
      <c:scatterChart>
        <c:scatterStyle val="smoothMarker"/>
        <c:varyColors val="0"/>
        <c:ser>
          <c:idx val="0"/>
          <c:order val="0"/>
          <c:tx>
            <c:strRef>
              <c:f>'Cilindro mediano'!$H$6</c:f>
              <c:strCache>
                <c:ptCount val="1"/>
                <c:pt idx="0">
                  <c:v>F(N)</c:v>
                </c:pt>
              </c:strCache>
            </c:strRef>
          </c:tx>
          <c:spPr>
            <a:ln w="19050" cap="rnd">
              <a:solidFill>
                <a:srgbClr val="00B0F0"/>
              </a:solidFill>
              <a:round/>
            </a:ln>
            <a:effectLst/>
          </c:spPr>
          <c:marker>
            <c:symbol val="circle"/>
            <c:size val="5"/>
            <c:spPr>
              <a:solidFill>
                <a:schemeClr val="accent1"/>
              </a:solidFill>
              <a:ln w="9525">
                <a:solidFill>
                  <a:srgbClr val="00B0F0"/>
                </a:solidFill>
              </a:ln>
              <a:effectLst/>
            </c:spPr>
          </c:marker>
          <c:trendline>
            <c:trendlineType val="linear"/>
            <c:dispRSqr val="1"/>
            <c:dispEq val="1"/>
            <c:trendlineLbl>
              <c:layout>
                <c:manualLayout>
                  <c:x val="0.23361319444444445"/>
                  <c:y val="0.3061497584541063"/>
                </c:manualLayout>
              </c:layout>
              <c:tx>
                <c:rich>
                  <a:bodyPr/>
                  <a:lstStyle/>
                  <a:p>
                    <a:pPr>
                      <a:defRPr/>
                    </a:pPr>
                    <a:r>
                      <a:rPr lang="en-US" sz="1100" baseline="0"/>
                      <a:t>y = 0,3655x + 8,7941</a:t>
                    </a:r>
                    <a:br>
                      <a:rPr lang="en-US" sz="1100" baseline="0"/>
                    </a:br>
                    <a:r>
                      <a:rPr lang="en-US" sz="1100" baseline="0"/>
                      <a:t>R² = 0,9856</a:t>
                    </a:r>
                    <a:endParaRPr lang="en-US" sz="1400"/>
                  </a:p>
                </c:rich>
              </c:tx>
              <c:numFmt formatCode="General" sourceLinked="0"/>
            </c:trendlineLbl>
          </c:trendline>
          <c:xVal>
            <c:numRef>
              <c:f>'Cilindro mediano'!$D$7:$D$11</c:f>
              <c:numCache>
                <c:formatCode>0.00</c:formatCode>
                <c:ptCount val="5"/>
                <c:pt idx="0">
                  <c:v>0</c:v>
                </c:pt>
                <c:pt idx="1">
                  <c:v>51.012</c:v>
                </c:pt>
                <c:pt idx="2">
                  <c:v>102.024</c:v>
                </c:pt>
                <c:pt idx="3">
                  <c:v>153.036</c:v>
                </c:pt>
                <c:pt idx="4">
                  <c:v>204.048</c:v>
                </c:pt>
              </c:numCache>
            </c:numRef>
          </c:xVal>
          <c:yVal>
            <c:numRef>
              <c:f>'Cilindro mediano'!$H$7:$H$11</c:f>
              <c:numCache>
                <c:formatCode>0.0</c:formatCode>
                <c:ptCount val="5"/>
                <c:pt idx="0">
                  <c:v>5.1012000000000004</c:v>
                </c:pt>
                <c:pt idx="1">
                  <c:v>31.333333333333332</c:v>
                </c:pt>
                <c:pt idx="2">
                  <c:v>46</c:v>
                </c:pt>
                <c:pt idx="3">
                  <c:v>68</c:v>
                </c:pt>
                <c:pt idx="4">
                  <c:v>80</c:v>
                </c:pt>
              </c:numCache>
            </c:numRef>
          </c:yVal>
          <c:smooth val="1"/>
          <c:extLst xmlns:c16r2="http://schemas.microsoft.com/office/drawing/2015/06/chart">
            <c:ext xmlns:c16="http://schemas.microsoft.com/office/drawing/2014/chart" uri="{C3380CC4-5D6E-409C-BE32-E72D297353CC}">
              <c16:uniqueId val="{00000000-17B1-473F-AF5A-56C2BDE97E3C}"/>
            </c:ext>
          </c:extLst>
        </c:ser>
        <c:dLbls>
          <c:showLegendKey val="0"/>
          <c:showVal val="0"/>
          <c:showCatName val="0"/>
          <c:showSerName val="0"/>
          <c:showPercent val="0"/>
          <c:showBubbleSize val="0"/>
        </c:dLbls>
        <c:axId val="1913418496"/>
        <c:axId val="1913419040"/>
      </c:scatterChart>
      <c:valAx>
        <c:axId val="1913418496"/>
        <c:scaling>
          <c:orientation val="minMax"/>
        </c:scaling>
        <c:delete val="0"/>
        <c:axPos val="b"/>
        <c:majorGridlines>
          <c:spPr>
            <a:ln w="9525" cap="flat" cmpd="sng" algn="ctr">
              <a:solidFill>
                <a:schemeClr val="tx1">
                  <a:lumMod val="15000"/>
                  <a:lumOff val="85000"/>
                </a:schemeClr>
              </a:solidFill>
              <a:round/>
            </a:ln>
            <a:effectLst/>
          </c:spPr>
        </c:majorGridlines>
        <c:title>
          <c:tx>
            <c:rich>
              <a:bodyPr/>
              <a:lstStyle/>
              <a:p>
                <a:pPr>
                  <a:defRPr/>
                </a:pPr>
                <a:r>
                  <a:rPr lang="es-EC"/>
                  <a:t>Energía [Ncm]</a:t>
                </a:r>
              </a:p>
            </c:rich>
          </c:tx>
          <c:overlay val="0"/>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913419040"/>
        <c:crosses val="autoZero"/>
        <c:crossBetween val="midCat"/>
      </c:valAx>
      <c:valAx>
        <c:axId val="1913419040"/>
        <c:scaling>
          <c:orientation val="minMax"/>
        </c:scaling>
        <c:delete val="0"/>
        <c:axPos val="l"/>
        <c:majorGridlines>
          <c:spPr>
            <a:ln w="9525" cap="flat" cmpd="sng" algn="ctr">
              <a:solidFill>
                <a:schemeClr val="tx1">
                  <a:lumMod val="15000"/>
                  <a:lumOff val="85000"/>
                </a:schemeClr>
              </a:solidFill>
              <a:round/>
            </a:ln>
            <a:effectLst/>
          </c:spPr>
        </c:majorGridlines>
        <c:title>
          <c:tx>
            <c:rich>
              <a:bodyPr/>
              <a:lstStyle/>
              <a:p>
                <a:pPr>
                  <a:defRPr/>
                </a:pPr>
                <a:r>
                  <a:rPr lang="es-EC"/>
                  <a:t>Fuerza [N]</a:t>
                </a:r>
              </a:p>
            </c:rich>
          </c:tx>
          <c:overlay val="0"/>
        </c:title>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913418496"/>
        <c:crosses val="autoZero"/>
        <c:crossBetween val="midCat"/>
      </c:valAx>
      <c:spPr>
        <a:noFill/>
        <a:ln>
          <a:noFill/>
        </a:ln>
        <a:effectLst/>
      </c:spPr>
    </c:plotArea>
    <c:plotVisOnly val="1"/>
    <c:dispBlanksAs val="gap"/>
    <c:showDLblsOverMax val="0"/>
  </c:chart>
  <c:spPr>
    <a:solidFill>
      <a:schemeClr val="bg1"/>
    </a:solidFill>
    <a:ln w="9525" cap="flat" cmpd="sng" algn="ctr">
      <a:solidFill>
        <a:schemeClr val="bg1">
          <a:lumMod val="50000"/>
        </a:schemeClr>
      </a:solidFill>
      <a:round/>
    </a:ln>
    <a:effectLst/>
  </c:spPr>
  <c:txPr>
    <a:bodyPr/>
    <a:lstStyle/>
    <a:p>
      <a:pPr>
        <a:defRPr/>
      </a:pPr>
      <a:endParaRPr lang="es-EC"/>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Fuerza</a:t>
            </a:r>
            <a:r>
              <a:rPr lang="en-US" baseline="0"/>
              <a:t> </a:t>
            </a:r>
            <a:r>
              <a:rPr lang="en-US"/>
              <a:t> vs Energía</a:t>
            </a:r>
            <a:r>
              <a:rPr lang="en-US" baseline="0"/>
              <a:t> </a:t>
            </a:r>
            <a:r>
              <a:rPr lang="en-US"/>
              <a:t> </a:t>
            </a:r>
          </a:p>
        </c:rich>
      </c:tx>
      <c:overlay val="0"/>
      <c:spPr>
        <a:noFill/>
        <a:ln>
          <a:noFill/>
        </a:ln>
        <a:effectLst/>
      </c:spPr>
    </c:title>
    <c:autoTitleDeleted val="0"/>
    <c:plotArea>
      <c:layout/>
      <c:scatterChart>
        <c:scatterStyle val="smoothMarker"/>
        <c:varyColors val="0"/>
        <c:ser>
          <c:idx val="0"/>
          <c:order val="0"/>
          <c:tx>
            <c:strRef>
              <c:f>'Cilindro grande'!$H$6</c:f>
              <c:strCache>
                <c:ptCount val="1"/>
                <c:pt idx="0">
                  <c:v>F(N)</c:v>
                </c:pt>
              </c:strCache>
            </c:strRef>
          </c:tx>
          <c:spPr>
            <a:ln w="19050" cap="rnd">
              <a:solidFill>
                <a:srgbClr val="00B0F0"/>
              </a:solidFill>
              <a:round/>
            </a:ln>
            <a:effectLst/>
          </c:spPr>
          <c:marker>
            <c:symbol val="circle"/>
            <c:size val="5"/>
            <c:spPr>
              <a:solidFill>
                <a:schemeClr val="accent1"/>
              </a:solidFill>
              <a:ln w="9525">
                <a:solidFill>
                  <a:srgbClr val="00B0F0"/>
                </a:solidFill>
              </a:ln>
              <a:effectLst/>
            </c:spPr>
          </c:marker>
          <c:trendline>
            <c:trendlineType val="linear"/>
            <c:dispRSqr val="1"/>
            <c:dispEq val="1"/>
            <c:trendlineLbl>
              <c:layout>
                <c:manualLayout>
                  <c:x val="0.21067847222222222"/>
                  <c:y val="0.30001449275362319"/>
                </c:manualLayout>
              </c:layout>
              <c:tx>
                <c:rich>
                  <a:bodyPr/>
                  <a:lstStyle/>
                  <a:p>
                    <a:pPr>
                      <a:defRPr/>
                    </a:pPr>
                    <a:r>
                      <a:rPr lang="en-US" sz="1100" baseline="0"/>
                      <a:t>y = 0,3358x + 15,992</a:t>
                    </a:r>
                    <a:br>
                      <a:rPr lang="en-US" sz="1100" baseline="0"/>
                    </a:br>
                    <a:r>
                      <a:rPr lang="en-US" sz="1100" baseline="0"/>
                      <a:t>R² = 0,966</a:t>
                    </a:r>
                    <a:endParaRPr lang="en-US" sz="1100"/>
                  </a:p>
                </c:rich>
              </c:tx>
              <c:numFmt formatCode="General" sourceLinked="0"/>
            </c:trendlineLbl>
          </c:trendline>
          <c:xVal>
            <c:numRef>
              <c:f>'Cilindro grande'!$D$7:$D$12</c:f>
              <c:numCache>
                <c:formatCode>0.00</c:formatCode>
                <c:ptCount val="6"/>
                <c:pt idx="0">
                  <c:v>0</c:v>
                </c:pt>
                <c:pt idx="1">
                  <c:v>66.511800000000008</c:v>
                </c:pt>
                <c:pt idx="2">
                  <c:v>133.02360000000002</c:v>
                </c:pt>
                <c:pt idx="3">
                  <c:v>199.53540000000004</c:v>
                </c:pt>
                <c:pt idx="4">
                  <c:v>266.04720000000003</c:v>
                </c:pt>
                <c:pt idx="5">
                  <c:v>332.55900000000003</c:v>
                </c:pt>
              </c:numCache>
            </c:numRef>
          </c:xVal>
          <c:yVal>
            <c:numRef>
              <c:f>'Cilindro grande'!$H$7:$H$12</c:f>
              <c:numCache>
                <c:formatCode>0.0</c:formatCode>
                <c:ptCount val="6"/>
                <c:pt idx="0">
                  <c:v>6.651180000000001</c:v>
                </c:pt>
                <c:pt idx="1">
                  <c:v>42.666666666666664</c:v>
                </c:pt>
                <c:pt idx="2">
                  <c:v>63</c:v>
                </c:pt>
                <c:pt idx="3">
                  <c:v>93.666666666666671</c:v>
                </c:pt>
                <c:pt idx="4">
                  <c:v>106.33333333333333</c:v>
                </c:pt>
                <c:pt idx="5">
                  <c:v>118.66666666666667</c:v>
                </c:pt>
              </c:numCache>
            </c:numRef>
          </c:yVal>
          <c:smooth val="1"/>
          <c:extLst xmlns:c16r2="http://schemas.microsoft.com/office/drawing/2015/06/chart">
            <c:ext xmlns:c16="http://schemas.microsoft.com/office/drawing/2014/chart" uri="{C3380CC4-5D6E-409C-BE32-E72D297353CC}">
              <c16:uniqueId val="{00000000-EE7D-40DE-B9D9-E381C799A8D5}"/>
            </c:ext>
          </c:extLst>
        </c:ser>
        <c:dLbls>
          <c:showLegendKey val="0"/>
          <c:showVal val="0"/>
          <c:showCatName val="0"/>
          <c:showSerName val="0"/>
          <c:showPercent val="0"/>
          <c:showBubbleSize val="0"/>
        </c:dLbls>
        <c:axId val="1913414144"/>
        <c:axId val="1913427200"/>
      </c:scatterChart>
      <c:valAx>
        <c:axId val="1913414144"/>
        <c:scaling>
          <c:orientation val="minMax"/>
        </c:scaling>
        <c:delete val="0"/>
        <c:axPos val="b"/>
        <c:majorGridlines>
          <c:spPr>
            <a:ln w="9525" cap="flat" cmpd="sng" algn="ctr">
              <a:solidFill>
                <a:schemeClr val="tx1">
                  <a:lumMod val="15000"/>
                  <a:lumOff val="85000"/>
                </a:schemeClr>
              </a:solidFill>
              <a:round/>
            </a:ln>
            <a:effectLst/>
          </c:spPr>
        </c:majorGridlines>
        <c:title>
          <c:tx>
            <c:rich>
              <a:bodyPr/>
              <a:lstStyle/>
              <a:p>
                <a:pPr>
                  <a:defRPr/>
                </a:pPr>
                <a:r>
                  <a:rPr lang="es-EC"/>
                  <a:t>Energía</a:t>
                </a:r>
                <a:r>
                  <a:rPr lang="es-EC" baseline="0"/>
                  <a:t> [Ncm]</a:t>
                </a:r>
                <a:endParaRPr lang="es-EC"/>
              </a:p>
            </c:rich>
          </c:tx>
          <c:overlay val="0"/>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913427200"/>
        <c:crosses val="autoZero"/>
        <c:crossBetween val="midCat"/>
      </c:valAx>
      <c:valAx>
        <c:axId val="1913427200"/>
        <c:scaling>
          <c:orientation val="minMax"/>
        </c:scaling>
        <c:delete val="0"/>
        <c:axPos val="l"/>
        <c:majorGridlines>
          <c:spPr>
            <a:ln w="9525" cap="flat" cmpd="sng" algn="ctr">
              <a:solidFill>
                <a:schemeClr val="tx1">
                  <a:lumMod val="15000"/>
                  <a:lumOff val="85000"/>
                </a:schemeClr>
              </a:solidFill>
              <a:round/>
            </a:ln>
            <a:effectLst/>
          </c:spPr>
        </c:majorGridlines>
        <c:title>
          <c:tx>
            <c:rich>
              <a:bodyPr/>
              <a:lstStyle/>
              <a:p>
                <a:pPr>
                  <a:defRPr/>
                </a:pPr>
                <a:r>
                  <a:rPr lang="es-EC"/>
                  <a:t>Fuerza [N]</a:t>
                </a:r>
              </a:p>
            </c:rich>
          </c:tx>
          <c:overlay val="0"/>
        </c:title>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913414144"/>
        <c:crosses val="autoZero"/>
        <c:crossBetween val="midCat"/>
      </c:valAx>
      <c:spPr>
        <a:noFill/>
        <a:ln>
          <a:noFill/>
        </a:ln>
        <a:effectLst/>
      </c:spPr>
    </c:plotArea>
    <c:plotVisOnly val="1"/>
    <c:dispBlanksAs val="gap"/>
    <c:showDLblsOverMax val="0"/>
  </c:chart>
  <c:spPr>
    <a:solidFill>
      <a:schemeClr val="bg1"/>
    </a:solidFill>
    <a:ln w="9525" cap="flat" cmpd="sng" algn="ctr">
      <a:solidFill>
        <a:schemeClr val="bg1">
          <a:lumMod val="50000"/>
        </a:schemeClr>
      </a:solidFill>
      <a:round/>
    </a:ln>
    <a:effectLst/>
  </c:spPr>
  <c:txPr>
    <a:bodyPr/>
    <a:lstStyle/>
    <a:p>
      <a:pPr>
        <a:defRPr/>
      </a:pPr>
      <a:endParaRPr lang="es-EC"/>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Fuerza vs Energía</a:t>
            </a:r>
          </a:p>
        </c:rich>
      </c:tx>
      <c:layout>
        <c:manualLayout>
          <c:xMode val="edge"/>
          <c:yMode val="edge"/>
          <c:x val="0.3481831705240408"/>
          <c:y val="3.0241935483870969E-2"/>
        </c:manualLayout>
      </c:layout>
      <c:overlay val="0"/>
      <c:spPr>
        <a:noFill/>
        <a:ln>
          <a:noFill/>
        </a:ln>
        <a:effectLst/>
      </c:spPr>
    </c:title>
    <c:autoTitleDeleted val="0"/>
    <c:plotArea>
      <c:layout/>
      <c:scatterChart>
        <c:scatterStyle val="smoothMarker"/>
        <c:varyColors val="0"/>
        <c:ser>
          <c:idx val="0"/>
          <c:order val="0"/>
          <c:tx>
            <c:strRef>
              <c:f>Carrito!$H$6</c:f>
              <c:strCache>
                <c:ptCount val="1"/>
                <c:pt idx="0">
                  <c:v>#¡REF!</c:v>
                </c:pt>
              </c:strCache>
            </c:strRef>
          </c:tx>
          <c:spPr>
            <a:ln w="19050" cap="rnd">
              <a:solidFill>
                <a:schemeClr val="bg1"/>
              </a:solidFill>
              <a:round/>
            </a:ln>
            <a:effectLst/>
          </c:spPr>
          <c:marker>
            <c:symbol val="circle"/>
            <c:size val="5"/>
            <c:spPr>
              <a:solidFill>
                <a:schemeClr val="bg1"/>
              </a:solidFill>
              <a:ln w="9525">
                <a:solidFill>
                  <a:schemeClr val="bg1"/>
                </a:solidFill>
              </a:ln>
              <a:effectLst/>
            </c:spPr>
          </c:marker>
          <c:trendline>
            <c:spPr>
              <a:ln>
                <a:solidFill>
                  <a:schemeClr val="bg1"/>
                </a:solidFill>
              </a:ln>
            </c:spPr>
            <c:trendlineType val="linear"/>
            <c:dispRSqr val="1"/>
            <c:dispEq val="1"/>
            <c:trendlineLbl>
              <c:layout>
                <c:manualLayout>
                  <c:x val="9.9152230971128602E-2"/>
                  <c:y val="-0.15946996208807232"/>
                </c:manualLayout>
              </c:layout>
              <c:tx>
                <c:rich>
                  <a:bodyPr/>
                  <a:lstStyle/>
                  <a:p>
                    <a:pPr>
                      <a:defRPr/>
                    </a:pPr>
                    <a:r>
                      <a:rPr lang="en-US" baseline="0"/>
                      <a:t>y = mx + b</a:t>
                    </a:r>
                    <a:br>
                      <a:rPr lang="en-US" baseline="0"/>
                    </a:br>
                    <a:r>
                      <a:rPr lang="en-US" baseline="0"/>
                      <a:t>R² = r</a:t>
                    </a:r>
                    <a:endParaRPr lang="en-US"/>
                  </a:p>
                </c:rich>
              </c:tx>
              <c:numFmt formatCode="General" sourceLinked="0"/>
            </c:trendlineLbl>
          </c:trendline>
          <c:xVal>
            <c:numRef>
              <c:f>[1]Carrito!$D$7:$D$12</c:f>
              <c:numCache>
                <c:formatCode>General</c:formatCode>
                <c:ptCount val="6"/>
                <c:pt idx="0">
                  <c:v>0</c:v>
                </c:pt>
                <c:pt idx="1">
                  <c:v>0</c:v>
                </c:pt>
                <c:pt idx="2">
                  <c:v>0</c:v>
                </c:pt>
                <c:pt idx="3">
                  <c:v>0</c:v>
                </c:pt>
                <c:pt idx="4">
                  <c:v>0</c:v>
                </c:pt>
                <c:pt idx="5">
                  <c:v>0</c:v>
                </c:pt>
              </c:numCache>
            </c:numRef>
          </c:xVal>
          <c:yVal>
            <c:numRef>
              <c:f>[1]Carrito!$H$7:$H$12</c:f>
              <c:numCache>
                <c:formatCode>General</c:formatCode>
                <c:ptCount val="6"/>
                <c:pt idx="0">
                  <c:v>0</c:v>
                </c:pt>
                <c:pt idx="1">
                  <c:v>0</c:v>
                </c:pt>
                <c:pt idx="2">
                  <c:v>0</c:v>
                </c:pt>
                <c:pt idx="3">
                  <c:v>0</c:v>
                </c:pt>
                <c:pt idx="4">
                  <c:v>0</c:v>
                </c:pt>
                <c:pt idx="5">
                  <c:v>0</c:v>
                </c:pt>
              </c:numCache>
            </c:numRef>
          </c:yVal>
          <c:smooth val="1"/>
          <c:extLst xmlns:c16r2="http://schemas.microsoft.com/office/drawing/2015/06/chart">
            <c:ext xmlns:c16="http://schemas.microsoft.com/office/drawing/2014/chart" uri="{C3380CC4-5D6E-409C-BE32-E72D297353CC}">
              <c16:uniqueId val="{00000000-F380-4CEE-BFA9-0D8846551C97}"/>
            </c:ext>
          </c:extLst>
        </c:ser>
        <c:dLbls>
          <c:showLegendKey val="0"/>
          <c:showVal val="0"/>
          <c:showCatName val="0"/>
          <c:showSerName val="0"/>
          <c:showPercent val="0"/>
          <c:showBubbleSize val="0"/>
        </c:dLbls>
        <c:axId val="1913422304"/>
        <c:axId val="1913425024"/>
      </c:scatterChart>
      <c:valAx>
        <c:axId val="1913422304"/>
        <c:scaling>
          <c:orientation val="minMax"/>
          <c:max val="300"/>
        </c:scaling>
        <c:delete val="0"/>
        <c:axPos val="b"/>
        <c:majorGridlines>
          <c:spPr>
            <a:ln w="9525" cap="flat" cmpd="sng" algn="ctr">
              <a:solidFill>
                <a:schemeClr val="tx1">
                  <a:lumMod val="15000"/>
                  <a:lumOff val="85000"/>
                </a:schemeClr>
              </a:solidFill>
              <a:round/>
            </a:ln>
            <a:effectLst/>
          </c:spPr>
        </c:majorGridlines>
        <c:minorGridlines/>
        <c:title>
          <c:tx>
            <c:rich>
              <a:bodyPr/>
              <a:lstStyle/>
              <a:p>
                <a:pPr>
                  <a:defRPr/>
                </a:pPr>
                <a:r>
                  <a:rPr lang="es-EC"/>
                  <a:t>Energía</a:t>
                </a:r>
                <a:r>
                  <a:rPr lang="es-EC" baseline="0"/>
                  <a:t> [Ncm]</a:t>
                </a:r>
                <a:endParaRPr lang="es-EC"/>
              </a:p>
            </c:rich>
          </c:tx>
          <c:overlay val="0"/>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913425024"/>
        <c:crosses val="autoZero"/>
        <c:crossBetween val="midCat"/>
      </c:valAx>
      <c:valAx>
        <c:axId val="1913425024"/>
        <c:scaling>
          <c:orientation val="minMax"/>
          <c:max val="70"/>
        </c:scaling>
        <c:delete val="0"/>
        <c:axPos val="l"/>
        <c:majorGridlines>
          <c:spPr>
            <a:ln w="9525" cap="flat" cmpd="sng" algn="ctr">
              <a:solidFill>
                <a:schemeClr val="tx1">
                  <a:lumMod val="15000"/>
                  <a:lumOff val="85000"/>
                </a:schemeClr>
              </a:solidFill>
              <a:round/>
            </a:ln>
            <a:effectLst/>
          </c:spPr>
        </c:majorGridlines>
        <c:minorGridlines/>
        <c:title>
          <c:tx>
            <c:rich>
              <a:bodyPr/>
              <a:lstStyle/>
              <a:p>
                <a:pPr>
                  <a:defRPr/>
                </a:pPr>
                <a:r>
                  <a:rPr lang="es-EC"/>
                  <a:t>Fuerza [N]</a:t>
                </a:r>
              </a:p>
            </c:rich>
          </c:tx>
          <c:overlay val="0"/>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913422304"/>
        <c:crosses val="autoZero"/>
        <c:crossBetween val="midCat"/>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EC"/>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_rels/data11.xml.rels><?xml version="1.0" encoding="UTF-8" standalone="yes"?>
<Relationships xmlns="http://schemas.openxmlformats.org/package/2006/relationships"><Relationship Id="rId1" Type="http://schemas.openxmlformats.org/officeDocument/2006/relationships/image" Target="../media/image86.png"/></Relationships>
</file>

<file path=ppt/diagrams/_rels/data12.xml.rels><?xml version="1.0" encoding="UTF-8" standalone="yes"?>
<Relationships xmlns="http://schemas.openxmlformats.org/package/2006/relationships"><Relationship Id="rId2" Type="http://schemas.openxmlformats.org/officeDocument/2006/relationships/image" Target="../media/image870.png"/><Relationship Id="rId1" Type="http://schemas.openxmlformats.org/officeDocument/2006/relationships/image" Target="../media/image86.png"/></Relationships>
</file>

<file path=ppt/diagrams/_rels/data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image" Target="../media/image58.png"/><Relationship Id="rId5" Type="http://schemas.openxmlformats.org/officeDocument/2006/relationships/image" Target="../media/image62.png"/><Relationship Id="rId4" Type="http://schemas.openxmlformats.org/officeDocument/2006/relationships/image" Target="../media/image61.png"/></Relationships>
</file>

<file path=ppt/diagrams/_rels/data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image" Target="../media/image64.png"/></Relationships>
</file>

<file path=ppt/diagrams/_rels/data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image" Target="../media/image72.png"/><Relationship Id="rId4" Type="http://schemas.openxmlformats.org/officeDocument/2006/relationships/image" Target="../media/image75.png"/></Relationships>
</file>

<file path=ppt/diagrams/_rels/drawing11.xml.rels><?xml version="1.0" encoding="UTF-8" standalone="yes"?>
<Relationships xmlns="http://schemas.openxmlformats.org/package/2006/relationships"><Relationship Id="rId1" Type="http://schemas.openxmlformats.org/officeDocument/2006/relationships/image" Target="../media/image86.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C6D739-58C4-4F34-97B8-7ABED4BA2DFE}" type="doc">
      <dgm:prSet loTypeId="urn:microsoft.com/office/officeart/2005/8/layout/list1" loCatId="list" qsTypeId="urn:microsoft.com/office/officeart/2005/8/quickstyle/simple3" qsCatId="simple" csTypeId="urn:microsoft.com/office/officeart/2005/8/colors/colorful4" csCatId="colorful" phldr="1"/>
      <dgm:spPr/>
      <dgm:t>
        <a:bodyPr/>
        <a:lstStyle/>
        <a:p>
          <a:endParaRPr lang="es-EC"/>
        </a:p>
      </dgm:t>
    </dgm:pt>
    <dgm:pt modelId="{ED3A547C-35C1-4232-BCCD-67733CDDB2A0}">
      <dgm:prSet phldrT="[Texto]" custT="1"/>
      <dgm:spPr/>
      <dgm:t>
        <a:bodyPr/>
        <a:lstStyle/>
        <a:p>
          <a:pPr algn="ctr"/>
          <a:r>
            <a:rPr lang="es-ES" altLang="es-ES" sz="1400" smtClean="0">
              <a:latin typeface="+mj-lt"/>
              <a:cs typeface="Times New Roman" panose="02020603050405020304" pitchFamily="18" charset="0"/>
            </a:rPr>
            <a:t>Diseño de los patrones cilíndricos y  de las vigas tipo probeta.</a:t>
          </a:r>
          <a:endParaRPr lang="es-EC" sz="1400" dirty="0"/>
        </a:p>
      </dgm:t>
    </dgm:pt>
    <dgm:pt modelId="{F040B9F8-C18F-4023-8CFC-D01A0CA3C7CF}" type="parTrans" cxnId="{2D4BD894-7E1E-4549-BE49-52674FCEDB40}">
      <dgm:prSet/>
      <dgm:spPr/>
      <dgm:t>
        <a:bodyPr/>
        <a:lstStyle/>
        <a:p>
          <a:endParaRPr lang="es-EC"/>
        </a:p>
      </dgm:t>
    </dgm:pt>
    <dgm:pt modelId="{4CB6EA87-773C-42D3-9349-4FEFCBC574D9}" type="sibTrans" cxnId="{2D4BD894-7E1E-4549-BE49-52674FCEDB40}">
      <dgm:prSet/>
      <dgm:spPr/>
      <dgm:t>
        <a:bodyPr/>
        <a:lstStyle/>
        <a:p>
          <a:endParaRPr lang="es-EC"/>
        </a:p>
      </dgm:t>
    </dgm:pt>
    <dgm:pt modelId="{B8FDE2D9-AC84-4C58-A5DB-E14F68F78AED}">
      <dgm:prSet phldrT="[Texto]" custT="1"/>
      <dgm:spPr/>
      <dgm:t>
        <a:bodyPr/>
        <a:lstStyle/>
        <a:p>
          <a:pPr algn="ctr"/>
          <a:r>
            <a:rPr lang="es-EC" sz="1400" dirty="0" smtClean="0"/>
            <a:t>Diseño, simulación y construcción de accesorios</a:t>
          </a:r>
          <a:endParaRPr lang="es-EC" sz="1400" dirty="0"/>
        </a:p>
      </dgm:t>
    </dgm:pt>
    <dgm:pt modelId="{93CCD51B-2825-4479-B783-606753C9A4C9}" type="parTrans" cxnId="{ED0590BE-1B0C-4D9A-A32D-B4BFE134663F}">
      <dgm:prSet/>
      <dgm:spPr/>
      <dgm:t>
        <a:bodyPr/>
        <a:lstStyle/>
        <a:p>
          <a:endParaRPr lang="es-EC"/>
        </a:p>
      </dgm:t>
    </dgm:pt>
    <dgm:pt modelId="{C1F59952-1AE8-4E63-B8C4-1C1FD4CAF136}" type="sibTrans" cxnId="{ED0590BE-1B0C-4D9A-A32D-B4BFE134663F}">
      <dgm:prSet/>
      <dgm:spPr/>
      <dgm:t>
        <a:bodyPr/>
        <a:lstStyle/>
        <a:p>
          <a:endParaRPr lang="es-EC"/>
        </a:p>
      </dgm:t>
    </dgm:pt>
    <dgm:pt modelId="{FC18D23E-909A-40A3-B8D5-0B39C7AD80A3}">
      <dgm:prSet phldrT="[Texto]" custT="1"/>
      <dgm:spPr/>
      <dgm:t>
        <a:bodyPr/>
        <a:lstStyle/>
        <a:p>
          <a:pPr algn="ctr"/>
          <a:r>
            <a:rPr lang="es-ES" altLang="es-ES" sz="1400" smtClean="0">
              <a:latin typeface="+mj-lt"/>
              <a:cs typeface="Times New Roman" panose="02020603050405020304" pitchFamily="18" charset="0"/>
            </a:rPr>
            <a:t>Construcción de cierto número de vigas. </a:t>
          </a:r>
          <a:endParaRPr lang="es-EC" sz="1400" dirty="0"/>
        </a:p>
      </dgm:t>
    </dgm:pt>
    <dgm:pt modelId="{E08C7FF8-BE82-4310-A896-E8155FD72333}" type="parTrans" cxnId="{77441D46-69FE-4AEE-816E-33D54EB05CD8}">
      <dgm:prSet/>
      <dgm:spPr/>
      <dgm:t>
        <a:bodyPr/>
        <a:lstStyle/>
        <a:p>
          <a:endParaRPr lang="es-EC"/>
        </a:p>
      </dgm:t>
    </dgm:pt>
    <dgm:pt modelId="{96C475D7-3317-483F-8794-26E9590BCC9C}" type="sibTrans" cxnId="{77441D46-69FE-4AEE-816E-33D54EB05CD8}">
      <dgm:prSet/>
      <dgm:spPr/>
      <dgm:t>
        <a:bodyPr/>
        <a:lstStyle/>
        <a:p>
          <a:endParaRPr lang="es-EC"/>
        </a:p>
      </dgm:t>
    </dgm:pt>
    <dgm:pt modelId="{043D0DCD-9E70-4AA0-BC63-B2C5F0F2555E}">
      <dgm:prSet phldrT="[Texto]" custT="1"/>
      <dgm:spPr/>
      <dgm:t>
        <a:bodyPr/>
        <a:lstStyle/>
        <a:p>
          <a:pPr algn="ctr"/>
          <a:r>
            <a:rPr lang="es-ES" altLang="es-ES" sz="1400" smtClean="0">
              <a:latin typeface="+mj-lt"/>
              <a:cs typeface="Times New Roman" panose="02020603050405020304" pitchFamily="18" charset="0"/>
            </a:rPr>
            <a:t>Ensayo estático a flexión. </a:t>
          </a:r>
          <a:endParaRPr lang="es-EC" sz="1400" dirty="0"/>
        </a:p>
      </dgm:t>
    </dgm:pt>
    <dgm:pt modelId="{09A762F6-7784-423E-8DF4-C0F7D7DA6316}" type="parTrans" cxnId="{88BE2750-F453-47AF-9D37-4F0B3C563CBE}">
      <dgm:prSet/>
      <dgm:spPr/>
      <dgm:t>
        <a:bodyPr/>
        <a:lstStyle/>
        <a:p>
          <a:endParaRPr lang="es-EC"/>
        </a:p>
      </dgm:t>
    </dgm:pt>
    <dgm:pt modelId="{7EC0A1A7-8796-42A3-9ACF-CD2912372109}" type="sibTrans" cxnId="{88BE2750-F453-47AF-9D37-4F0B3C563CBE}">
      <dgm:prSet/>
      <dgm:spPr/>
      <dgm:t>
        <a:bodyPr/>
        <a:lstStyle/>
        <a:p>
          <a:endParaRPr lang="es-EC"/>
        </a:p>
      </dgm:t>
    </dgm:pt>
    <dgm:pt modelId="{B5A2DA6A-8251-4F66-8C87-A67278D550EA}">
      <dgm:prSet phldrT="[Texto]" custT="1"/>
      <dgm:spPr/>
      <dgm:t>
        <a:bodyPr/>
        <a:lstStyle/>
        <a:p>
          <a:pPr algn="ctr"/>
          <a:r>
            <a:rPr lang="es-EC" sz="1400" dirty="0" smtClean="0"/>
            <a:t>Análisis de resultados.</a:t>
          </a:r>
          <a:endParaRPr lang="es-EC" sz="1400" dirty="0"/>
        </a:p>
      </dgm:t>
    </dgm:pt>
    <dgm:pt modelId="{53ED2A56-4241-4BA5-B578-9792B25AB960}" type="parTrans" cxnId="{A1C28308-36E1-45CD-9531-24AA1528985D}">
      <dgm:prSet/>
      <dgm:spPr/>
      <dgm:t>
        <a:bodyPr/>
        <a:lstStyle/>
        <a:p>
          <a:endParaRPr lang="es-EC"/>
        </a:p>
      </dgm:t>
    </dgm:pt>
    <dgm:pt modelId="{34C30F8C-1874-4FD2-8FD0-37D5240B8D05}" type="sibTrans" cxnId="{A1C28308-36E1-45CD-9531-24AA1528985D}">
      <dgm:prSet/>
      <dgm:spPr/>
      <dgm:t>
        <a:bodyPr/>
        <a:lstStyle/>
        <a:p>
          <a:endParaRPr lang="es-EC"/>
        </a:p>
      </dgm:t>
    </dgm:pt>
    <dgm:pt modelId="{F35464D0-223E-4918-886C-3DDE37FC7EAC}">
      <dgm:prSet phldrT="[Texto]" custT="1"/>
      <dgm:spPr/>
      <dgm:t>
        <a:bodyPr/>
        <a:lstStyle/>
        <a:p>
          <a:pPr algn="ctr"/>
          <a:r>
            <a:rPr lang="es-EC" sz="1400" dirty="0" smtClean="0"/>
            <a:t>Ensayo de impacto</a:t>
          </a:r>
          <a:endParaRPr lang="es-EC" sz="1400" dirty="0"/>
        </a:p>
      </dgm:t>
    </dgm:pt>
    <dgm:pt modelId="{0ACE0667-42E3-4AF5-BD4F-80FFC0736F69}" type="parTrans" cxnId="{2745503A-AC37-43A9-96D9-6CF154259B6F}">
      <dgm:prSet/>
      <dgm:spPr/>
      <dgm:t>
        <a:bodyPr/>
        <a:lstStyle/>
        <a:p>
          <a:endParaRPr lang="es-EC"/>
        </a:p>
      </dgm:t>
    </dgm:pt>
    <dgm:pt modelId="{56AD3350-6DDC-4FA7-94E7-F508968855A3}" type="sibTrans" cxnId="{2745503A-AC37-43A9-96D9-6CF154259B6F}">
      <dgm:prSet/>
      <dgm:spPr/>
      <dgm:t>
        <a:bodyPr/>
        <a:lstStyle/>
        <a:p>
          <a:endParaRPr lang="es-EC"/>
        </a:p>
      </dgm:t>
    </dgm:pt>
    <dgm:pt modelId="{92182795-D8F8-4A22-A7CE-E26C2F0CE14D}">
      <dgm:prSet phldrT="[Texto]" custT="1"/>
      <dgm:spPr/>
      <dgm:t>
        <a:bodyPr/>
        <a:lstStyle/>
        <a:p>
          <a:pPr algn="ctr"/>
          <a:r>
            <a:rPr lang="es-EC" sz="1400" dirty="0" smtClean="0"/>
            <a:t>Ensayo de caída libre</a:t>
          </a:r>
          <a:endParaRPr lang="es-EC" sz="1400" dirty="0"/>
        </a:p>
      </dgm:t>
    </dgm:pt>
    <dgm:pt modelId="{5FE4A3C7-85BB-47ED-AC4D-E73EE7F01BCF}" type="parTrans" cxnId="{829F80B4-E77A-4343-A849-4B299A7FAB88}">
      <dgm:prSet/>
      <dgm:spPr/>
      <dgm:t>
        <a:bodyPr/>
        <a:lstStyle/>
        <a:p>
          <a:endParaRPr lang="es-EC"/>
        </a:p>
      </dgm:t>
    </dgm:pt>
    <dgm:pt modelId="{8783D8D9-93DA-4AD8-BDF4-595DF6EC6D84}" type="sibTrans" cxnId="{829F80B4-E77A-4343-A849-4B299A7FAB88}">
      <dgm:prSet/>
      <dgm:spPr/>
      <dgm:t>
        <a:bodyPr/>
        <a:lstStyle/>
        <a:p>
          <a:endParaRPr lang="es-EC"/>
        </a:p>
      </dgm:t>
    </dgm:pt>
    <dgm:pt modelId="{D2B90B9E-7168-4837-8620-6B2B13E2DC2A}" type="pres">
      <dgm:prSet presAssocID="{69C6D739-58C4-4F34-97B8-7ABED4BA2DFE}" presName="linear" presStyleCnt="0">
        <dgm:presLayoutVars>
          <dgm:dir/>
          <dgm:animLvl val="lvl"/>
          <dgm:resizeHandles val="exact"/>
        </dgm:presLayoutVars>
      </dgm:prSet>
      <dgm:spPr/>
      <dgm:t>
        <a:bodyPr/>
        <a:lstStyle/>
        <a:p>
          <a:endParaRPr lang="es-ES"/>
        </a:p>
      </dgm:t>
    </dgm:pt>
    <dgm:pt modelId="{8A9C1010-56B5-4466-AAAF-CF4CBBE0BF6F}" type="pres">
      <dgm:prSet presAssocID="{ED3A547C-35C1-4232-BCCD-67733CDDB2A0}" presName="parentLin" presStyleCnt="0"/>
      <dgm:spPr/>
      <dgm:t>
        <a:bodyPr/>
        <a:lstStyle/>
        <a:p>
          <a:endParaRPr lang="es-EC"/>
        </a:p>
      </dgm:t>
    </dgm:pt>
    <dgm:pt modelId="{DC8616DA-03CF-4154-9789-F90CE3F7C0D7}" type="pres">
      <dgm:prSet presAssocID="{ED3A547C-35C1-4232-BCCD-67733CDDB2A0}" presName="parentLeftMargin" presStyleLbl="node1" presStyleIdx="0" presStyleCnt="7"/>
      <dgm:spPr/>
      <dgm:t>
        <a:bodyPr/>
        <a:lstStyle/>
        <a:p>
          <a:endParaRPr lang="es-ES"/>
        </a:p>
      </dgm:t>
    </dgm:pt>
    <dgm:pt modelId="{DB56BB53-EA32-452B-83BC-CADFEAB970C8}" type="pres">
      <dgm:prSet presAssocID="{ED3A547C-35C1-4232-BCCD-67733CDDB2A0}" presName="parentText" presStyleLbl="node1" presStyleIdx="0" presStyleCnt="7" custScaleX="107220" custScaleY="151571">
        <dgm:presLayoutVars>
          <dgm:chMax val="0"/>
          <dgm:bulletEnabled val="1"/>
        </dgm:presLayoutVars>
      </dgm:prSet>
      <dgm:spPr/>
      <dgm:t>
        <a:bodyPr/>
        <a:lstStyle/>
        <a:p>
          <a:endParaRPr lang="es-EC"/>
        </a:p>
      </dgm:t>
    </dgm:pt>
    <dgm:pt modelId="{4E21A747-F33C-4D77-9632-EA88FB5B823C}" type="pres">
      <dgm:prSet presAssocID="{ED3A547C-35C1-4232-BCCD-67733CDDB2A0}" presName="negativeSpace" presStyleCnt="0"/>
      <dgm:spPr/>
      <dgm:t>
        <a:bodyPr/>
        <a:lstStyle/>
        <a:p>
          <a:endParaRPr lang="es-EC"/>
        </a:p>
      </dgm:t>
    </dgm:pt>
    <dgm:pt modelId="{F200014B-D997-46D5-9D8C-A82E2E1CFCD5}" type="pres">
      <dgm:prSet presAssocID="{ED3A547C-35C1-4232-BCCD-67733CDDB2A0}" presName="childText" presStyleLbl="conFgAcc1" presStyleIdx="0" presStyleCnt="7">
        <dgm:presLayoutVars>
          <dgm:bulletEnabled val="1"/>
        </dgm:presLayoutVars>
      </dgm:prSet>
      <dgm:spPr/>
      <dgm:t>
        <a:bodyPr/>
        <a:lstStyle/>
        <a:p>
          <a:endParaRPr lang="es-EC"/>
        </a:p>
      </dgm:t>
    </dgm:pt>
    <dgm:pt modelId="{4BC93048-53A4-4D4C-AFA5-97D63268ED96}" type="pres">
      <dgm:prSet presAssocID="{4CB6EA87-773C-42D3-9349-4FEFCBC574D9}" presName="spaceBetweenRectangles" presStyleCnt="0"/>
      <dgm:spPr/>
      <dgm:t>
        <a:bodyPr/>
        <a:lstStyle/>
        <a:p>
          <a:endParaRPr lang="es-EC"/>
        </a:p>
      </dgm:t>
    </dgm:pt>
    <dgm:pt modelId="{092E6840-2C48-450E-8DDA-FCB22E21100C}" type="pres">
      <dgm:prSet presAssocID="{B8FDE2D9-AC84-4C58-A5DB-E14F68F78AED}" presName="parentLin" presStyleCnt="0"/>
      <dgm:spPr/>
      <dgm:t>
        <a:bodyPr/>
        <a:lstStyle/>
        <a:p>
          <a:endParaRPr lang="es-EC"/>
        </a:p>
      </dgm:t>
    </dgm:pt>
    <dgm:pt modelId="{B0D2468D-4D07-437E-9931-21B08429AAE5}" type="pres">
      <dgm:prSet presAssocID="{B8FDE2D9-AC84-4C58-A5DB-E14F68F78AED}" presName="parentLeftMargin" presStyleLbl="node1" presStyleIdx="0" presStyleCnt="7"/>
      <dgm:spPr/>
      <dgm:t>
        <a:bodyPr/>
        <a:lstStyle/>
        <a:p>
          <a:endParaRPr lang="es-ES"/>
        </a:p>
      </dgm:t>
    </dgm:pt>
    <dgm:pt modelId="{6345FFE3-6E81-49BB-949A-34527B29BFBF}" type="pres">
      <dgm:prSet presAssocID="{B8FDE2D9-AC84-4C58-A5DB-E14F68F78AED}" presName="parentText" presStyleLbl="node1" presStyleIdx="1" presStyleCnt="7" custScaleX="107220">
        <dgm:presLayoutVars>
          <dgm:chMax val="0"/>
          <dgm:bulletEnabled val="1"/>
        </dgm:presLayoutVars>
      </dgm:prSet>
      <dgm:spPr/>
      <dgm:t>
        <a:bodyPr/>
        <a:lstStyle/>
        <a:p>
          <a:endParaRPr lang="es-EC"/>
        </a:p>
      </dgm:t>
    </dgm:pt>
    <dgm:pt modelId="{6366BFB6-8F84-4A07-81AA-725A60EA146C}" type="pres">
      <dgm:prSet presAssocID="{B8FDE2D9-AC84-4C58-A5DB-E14F68F78AED}" presName="negativeSpace" presStyleCnt="0"/>
      <dgm:spPr/>
      <dgm:t>
        <a:bodyPr/>
        <a:lstStyle/>
        <a:p>
          <a:endParaRPr lang="es-EC"/>
        </a:p>
      </dgm:t>
    </dgm:pt>
    <dgm:pt modelId="{F3AA7AD7-052C-4435-A7E7-254F61F1C9FA}" type="pres">
      <dgm:prSet presAssocID="{B8FDE2D9-AC84-4C58-A5DB-E14F68F78AED}" presName="childText" presStyleLbl="conFgAcc1" presStyleIdx="1" presStyleCnt="7">
        <dgm:presLayoutVars>
          <dgm:bulletEnabled val="1"/>
        </dgm:presLayoutVars>
      </dgm:prSet>
      <dgm:spPr/>
      <dgm:t>
        <a:bodyPr/>
        <a:lstStyle/>
        <a:p>
          <a:endParaRPr lang="es-EC"/>
        </a:p>
      </dgm:t>
    </dgm:pt>
    <dgm:pt modelId="{13CC2950-BD6B-4F49-ADC9-42D54728C9DA}" type="pres">
      <dgm:prSet presAssocID="{C1F59952-1AE8-4E63-B8C4-1C1FD4CAF136}" presName="spaceBetweenRectangles" presStyleCnt="0"/>
      <dgm:spPr/>
      <dgm:t>
        <a:bodyPr/>
        <a:lstStyle/>
        <a:p>
          <a:endParaRPr lang="es-EC"/>
        </a:p>
      </dgm:t>
    </dgm:pt>
    <dgm:pt modelId="{F48E5058-4435-4FA9-8F6F-1BEA15DEF7F5}" type="pres">
      <dgm:prSet presAssocID="{FC18D23E-909A-40A3-B8D5-0B39C7AD80A3}" presName="parentLin" presStyleCnt="0"/>
      <dgm:spPr/>
      <dgm:t>
        <a:bodyPr/>
        <a:lstStyle/>
        <a:p>
          <a:endParaRPr lang="es-EC"/>
        </a:p>
      </dgm:t>
    </dgm:pt>
    <dgm:pt modelId="{32319CA8-E29E-4FD0-A588-112D1EC3DCF8}" type="pres">
      <dgm:prSet presAssocID="{FC18D23E-909A-40A3-B8D5-0B39C7AD80A3}" presName="parentLeftMargin" presStyleLbl="node1" presStyleIdx="1" presStyleCnt="7"/>
      <dgm:spPr/>
      <dgm:t>
        <a:bodyPr/>
        <a:lstStyle/>
        <a:p>
          <a:endParaRPr lang="es-ES"/>
        </a:p>
      </dgm:t>
    </dgm:pt>
    <dgm:pt modelId="{A277225D-6B69-4271-B375-6511CD505907}" type="pres">
      <dgm:prSet presAssocID="{FC18D23E-909A-40A3-B8D5-0B39C7AD80A3}" presName="parentText" presStyleLbl="node1" presStyleIdx="2" presStyleCnt="7" custScaleX="107220">
        <dgm:presLayoutVars>
          <dgm:chMax val="0"/>
          <dgm:bulletEnabled val="1"/>
        </dgm:presLayoutVars>
      </dgm:prSet>
      <dgm:spPr/>
      <dgm:t>
        <a:bodyPr/>
        <a:lstStyle/>
        <a:p>
          <a:endParaRPr lang="es-EC"/>
        </a:p>
      </dgm:t>
    </dgm:pt>
    <dgm:pt modelId="{EB41787E-0074-43A2-9A04-B716E24AD38B}" type="pres">
      <dgm:prSet presAssocID="{FC18D23E-909A-40A3-B8D5-0B39C7AD80A3}" presName="negativeSpace" presStyleCnt="0"/>
      <dgm:spPr/>
      <dgm:t>
        <a:bodyPr/>
        <a:lstStyle/>
        <a:p>
          <a:endParaRPr lang="es-EC"/>
        </a:p>
      </dgm:t>
    </dgm:pt>
    <dgm:pt modelId="{FD3ED9B1-0A34-427C-851A-BEBD9BB99F5F}" type="pres">
      <dgm:prSet presAssocID="{FC18D23E-909A-40A3-B8D5-0B39C7AD80A3}" presName="childText" presStyleLbl="conFgAcc1" presStyleIdx="2" presStyleCnt="7">
        <dgm:presLayoutVars>
          <dgm:bulletEnabled val="1"/>
        </dgm:presLayoutVars>
      </dgm:prSet>
      <dgm:spPr/>
      <dgm:t>
        <a:bodyPr/>
        <a:lstStyle/>
        <a:p>
          <a:endParaRPr lang="es-EC"/>
        </a:p>
      </dgm:t>
    </dgm:pt>
    <dgm:pt modelId="{B2AB81E6-1455-40D1-91FE-94D4C7CB3B0A}" type="pres">
      <dgm:prSet presAssocID="{96C475D7-3317-483F-8794-26E9590BCC9C}" presName="spaceBetweenRectangles" presStyleCnt="0"/>
      <dgm:spPr/>
      <dgm:t>
        <a:bodyPr/>
        <a:lstStyle/>
        <a:p>
          <a:endParaRPr lang="es-EC"/>
        </a:p>
      </dgm:t>
    </dgm:pt>
    <dgm:pt modelId="{1D724DE7-2C9F-4ECE-A6FD-D1AC4A8A0B50}" type="pres">
      <dgm:prSet presAssocID="{92182795-D8F8-4A22-A7CE-E26C2F0CE14D}" presName="parentLin" presStyleCnt="0"/>
      <dgm:spPr/>
      <dgm:t>
        <a:bodyPr/>
        <a:lstStyle/>
        <a:p>
          <a:endParaRPr lang="es-EC"/>
        </a:p>
      </dgm:t>
    </dgm:pt>
    <dgm:pt modelId="{256AD2D5-8CEB-4CE8-A870-E884273477EC}" type="pres">
      <dgm:prSet presAssocID="{92182795-D8F8-4A22-A7CE-E26C2F0CE14D}" presName="parentLeftMargin" presStyleLbl="node1" presStyleIdx="2" presStyleCnt="7"/>
      <dgm:spPr/>
      <dgm:t>
        <a:bodyPr/>
        <a:lstStyle/>
        <a:p>
          <a:endParaRPr lang="es-EC"/>
        </a:p>
      </dgm:t>
    </dgm:pt>
    <dgm:pt modelId="{012F9A3D-2536-4555-8355-D72888E3DB93}" type="pres">
      <dgm:prSet presAssocID="{92182795-D8F8-4A22-A7CE-E26C2F0CE14D}" presName="parentText" presStyleLbl="node1" presStyleIdx="3" presStyleCnt="7" custScaleX="107220">
        <dgm:presLayoutVars>
          <dgm:chMax val="0"/>
          <dgm:bulletEnabled val="1"/>
        </dgm:presLayoutVars>
      </dgm:prSet>
      <dgm:spPr/>
      <dgm:t>
        <a:bodyPr/>
        <a:lstStyle/>
        <a:p>
          <a:endParaRPr lang="es-EC"/>
        </a:p>
      </dgm:t>
    </dgm:pt>
    <dgm:pt modelId="{F2047E73-BC87-4520-8623-7DA62AC0A7D9}" type="pres">
      <dgm:prSet presAssocID="{92182795-D8F8-4A22-A7CE-E26C2F0CE14D}" presName="negativeSpace" presStyleCnt="0"/>
      <dgm:spPr/>
      <dgm:t>
        <a:bodyPr/>
        <a:lstStyle/>
        <a:p>
          <a:endParaRPr lang="es-EC"/>
        </a:p>
      </dgm:t>
    </dgm:pt>
    <dgm:pt modelId="{1C830086-BB01-4EE3-84DA-14CE55D746A3}" type="pres">
      <dgm:prSet presAssocID="{92182795-D8F8-4A22-A7CE-E26C2F0CE14D}" presName="childText" presStyleLbl="conFgAcc1" presStyleIdx="3" presStyleCnt="7">
        <dgm:presLayoutVars>
          <dgm:bulletEnabled val="1"/>
        </dgm:presLayoutVars>
      </dgm:prSet>
      <dgm:spPr/>
      <dgm:t>
        <a:bodyPr/>
        <a:lstStyle/>
        <a:p>
          <a:endParaRPr lang="es-EC"/>
        </a:p>
      </dgm:t>
    </dgm:pt>
    <dgm:pt modelId="{604D28E1-439A-4E36-81B5-5034050095F7}" type="pres">
      <dgm:prSet presAssocID="{8783D8D9-93DA-4AD8-BDF4-595DF6EC6D84}" presName="spaceBetweenRectangles" presStyleCnt="0"/>
      <dgm:spPr/>
      <dgm:t>
        <a:bodyPr/>
        <a:lstStyle/>
        <a:p>
          <a:endParaRPr lang="es-EC"/>
        </a:p>
      </dgm:t>
    </dgm:pt>
    <dgm:pt modelId="{23CC59DB-D771-49B6-95E9-8C18E8C98766}" type="pres">
      <dgm:prSet presAssocID="{F35464D0-223E-4918-886C-3DDE37FC7EAC}" presName="parentLin" presStyleCnt="0"/>
      <dgm:spPr/>
      <dgm:t>
        <a:bodyPr/>
        <a:lstStyle/>
        <a:p>
          <a:endParaRPr lang="es-EC"/>
        </a:p>
      </dgm:t>
    </dgm:pt>
    <dgm:pt modelId="{A7AB3AB9-2EE3-4426-AE68-E7590DB34EB8}" type="pres">
      <dgm:prSet presAssocID="{F35464D0-223E-4918-886C-3DDE37FC7EAC}" presName="parentLeftMargin" presStyleLbl="node1" presStyleIdx="3" presStyleCnt="7"/>
      <dgm:spPr/>
      <dgm:t>
        <a:bodyPr/>
        <a:lstStyle/>
        <a:p>
          <a:endParaRPr lang="es-EC"/>
        </a:p>
      </dgm:t>
    </dgm:pt>
    <dgm:pt modelId="{45ACD87F-59D1-48B6-8144-6190D08CDB51}" type="pres">
      <dgm:prSet presAssocID="{F35464D0-223E-4918-886C-3DDE37FC7EAC}" presName="parentText" presStyleLbl="node1" presStyleIdx="4" presStyleCnt="7" custScaleX="107220">
        <dgm:presLayoutVars>
          <dgm:chMax val="0"/>
          <dgm:bulletEnabled val="1"/>
        </dgm:presLayoutVars>
      </dgm:prSet>
      <dgm:spPr/>
      <dgm:t>
        <a:bodyPr/>
        <a:lstStyle/>
        <a:p>
          <a:endParaRPr lang="es-EC"/>
        </a:p>
      </dgm:t>
    </dgm:pt>
    <dgm:pt modelId="{BA6A3AAA-FC3C-440F-BE1E-55FF20B51387}" type="pres">
      <dgm:prSet presAssocID="{F35464D0-223E-4918-886C-3DDE37FC7EAC}" presName="negativeSpace" presStyleCnt="0"/>
      <dgm:spPr/>
      <dgm:t>
        <a:bodyPr/>
        <a:lstStyle/>
        <a:p>
          <a:endParaRPr lang="es-EC"/>
        </a:p>
      </dgm:t>
    </dgm:pt>
    <dgm:pt modelId="{75DEF97C-4D6B-44DC-A88A-6433211E11B9}" type="pres">
      <dgm:prSet presAssocID="{F35464D0-223E-4918-886C-3DDE37FC7EAC}" presName="childText" presStyleLbl="conFgAcc1" presStyleIdx="4" presStyleCnt="7">
        <dgm:presLayoutVars>
          <dgm:bulletEnabled val="1"/>
        </dgm:presLayoutVars>
      </dgm:prSet>
      <dgm:spPr/>
      <dgm:t>
        <a:bodyPr/>
        <a:lstStyle/>
        <a:p>
          <a:endParaRPr lang="es-EC"/>
        </a:p>
      </dgm:t>
    </dgm:pt>
    <dgm:pt modelId="{782D092B-3B7C-4FE0-8DC5-F18F98825DBD}" type="pres">
      <dgm:prSet presAssocID="{56AD3350-6DDC-4FA7-94E7-F508968855A3}" presName="spaceBetweenRectangles" presStyleCnt="0"/>
      <dgm:spPr/>
      <dgm:t>
        <a:bodyPr/>
        <a:lstStyle/>
        <a:p>
          <a:endParaRPr lang="es-EC"/>
        </a:p>
      </dgm:t>
    </dgm:pt>
    <dgm:pt modelId="{DD36C35A-6669-4768-9675-28CC348996B4}" type="pres">
      <dgm:prSet presAssocID="{043D0DCD-9E70-4AA0-BC63-B2C5F0F2555E}" presName="parentLin" presStyleCnt="0"/>
      <dgm:spPr/>
      <dgm:t>
        <a:bodyPr/>
        <a:lstStyle/>
        <a:p>
          <a:endParaRPr lang="es-EC"/>
        </a:p>
      </dgm:t>
    </dgm:pt>
    <dgm:pt modelId="{F4DF0A63-3ADB-4C68-BEEB-1ACEA2028E24}" type="pres">
      <dgm:prSet presAssocID="{043D0DCD-9E70-4AA0-BC63-B2C5F0F2555E}" presName="parentLeftMargin" presStyleLbl="node1" presStyleIdx="4" presStyleCnt="7"/>
      <dgm:spPr/>
      <dgm:t>
        <a:bodyPr/>
        <a:lstStyle/>
        <a:p>
          <a:endParaRPr lang="es-ES"/>
        </a:p>
      </dgm:t>
    </dgm:pt>
    <dgm:pt modelId="{2F912E97-6AEA-4A4E-B573-DEDCD5486224}" type="pres">
      <dgm:prSet presAssocID="{043D0DCD-9E70-4AA0-BC63-B2C5F0F2555E}" presName="parentText" presStyleLbl="node1" presStyleIdx="5" presStyleCnt="7" custScaleX="107220">
        <dgm:presLayoutVars>
          <dgm:chMax val="0"/>
          <dgm:bulletEnabled val="1"/>
        </dgm:presLayoutVars>
      </dgm:prSet>
      <dgm:spPr/>
      <dgm:t>
        <a:bodyPr/>
        <a:lstStyle/>
        <a:p>
          <a:endParaRPr lang="es-EC"/>
        </a:p>
      </dgm:t>
    </dgm:pt>
    <dgm:pt modelId="{CA687658-7CD9-4929-B12A-B288AB3B5711}" type="pres">
      <dgm:prSet presAssocID="{043D0DCD-9E70-4AA0-BC63-B2C5F0F2555E}" presName="negativeSpace" presStyleCnt="0"/>
      <dgm:spPr/>
      <dgm:t>
        <a:bodyPr/>
        <a:lstStyle/>
        <a:p>
          <a:endParaRPr lang="es-EC"/>
        </a:p>
      </dgm:t>
    </dgm:pt>
    <dgm:pt modelId="{8150327F-7D8E-41FA-8758-F46A62C457A9}" type="pres">
      <dgm:prSet presAssocID="{043D0DCD-9E70-4AA0-BC63-B2C5F0F2555E}" presName="childText" presStyleLbl="conFgAcc1" presStyleIdx="5" presStyleCnt="7">
        <dgm:presLayoutVars>
          <dgm:bulletEnabled val="1"/>
        </dgm:presLayoutVars>
      </dgm:prSet>
      <dgm:spPr/>
      <dgm:t>
        <a:bodyPr/>
        <a:lstStyle/>
        <a:p>
          <a:endParaRPr lang="es-EC"/>
        </a:p>
      </dgm:t>
    </dgm:pt>
    <dgm:pt modelId="{D0C1124B-3017-4486-A2F6-60E098F475CD}" type="pres">
      <dgm:prSet presAssocID="{7EC0A1A7-8796-42A3-9ACF-CD2912372109}" presName="spaceBetweenRectangles" presStyleCnt="0"/>
      <dgm:spPr/>
      <dgm:t>
        <a:bodyPr/>
        <a:lstStyle/>
        <a:p>
          <a:endParaRPr lang="es-EC"/>
        </a:p>
      </dgm:t>
    </dgm:pt>
    <dgm:pt modelId="{7735D796-3186-4C33-BC67-EA130CD3FCB1}" type="pres">
      <dgm:prSet presAssocID="{B5A2DA6A-8251-4F66-8C87-A67278D550EA}" presName="parentLin" presStyleCnt="0"/>
      <dgm:spPr/>
      <dgm:t>
        <a:bodyPr/>
        <a:lstStyle/>
        <a:p>
          <a:endParaRPr lang="es-EC"/>
        </a:p>
      </dgm:t>
    </dgm:pt>
    <dgm:pt modelId="{37BBDF0D-010D-4789-9992-5AFAEA71599F}" type="pres">
      <dgm:prSet presAssocID="{B5A2DA6A-8251-4F66-8C87-A67278D550EA}" presName="parentLeftMargin" presStyleLbl="node1" presStyleIdx="5" presStyleCnt="7"/>
      <dgm:spPr/>
      <dgm:t>
        <a:bodyPr/>
        <a:lstStyle/>
        <a:p>
          <a:endParaRPr lang="es-ES"/>
        </a:p>
      </dgm:t>
    </dgm:pt>
    <dgm:pt modelId="{40119F5C-94BE-4063-B403-9E55BB147086}" type="pres">
      <dgm:prSet presAssocID="{B5A2DA6A-8251-4F66-8C87-A67278D550EA}" presName="parentText" presStyleLbl="node1" presStyleIdx="6" presStyleCnt="7" custScaleX="107220">
        <dgm:presLayoutVars>
          <dgm:chMax val="0"/>
          <dgm:bulletEnabled val="1"/>
        </dgm:presLayoutVars>
      </dgm:prSet>
      <dgm:spPr/>
      <dgm:t>
        <a:bodyPr/>
        <a:lstStyle/>
        <a:p>
          <a:endParaRPr lang="es-EC"/>
        </a:p>
      </dgm:t>
    </dgm:pt>
    <dgm:pt modelId="{6436ED21-495F-462F-AE0C-025751206F13}" type="pres">
      <dgm:prSet presAssocID="{B5A2DA6A-8251-4F66-8C87-A67278D550EA}" presName="negativeSpace" presStyleCnt="0"/>
      <dgm:spPr/>
      <dgm:t>
        <a:bodyPr/>
        <a:lstStyle/>
        <a:p>
          <a:endParaRPr lang="es-EC"/>
        </a:p>
      </dgm:t>
    </dgm:pt>
    <dgm:pt modelId="{EAB2FC90-511A-494C-999B-B0CEE7E6D261}" type="pres">
      <dgm:prSet presAssocID="{B5A2DA6A-8251-4F66-8C87-A67278D550EA}" presName="childText" presStyleLbl="conFgAcc1" presStyleIdx="6" presStyleCnt="7">
        <dgm:presLayoutVars>
          <dgm:bulletEnabled val="1"/>
        </dgm:presLayoutVars>
      </dgm:prSet>
      <dgm:spPr/>
      <dgm:t>
        <a:bodyPr/>
        <a:lstStyle/>
        <a:p>
          <a:endParaRPr lang="es-EC"/>
        </a:p>
      </dgm:t>
    </dgm:pt>
  </dgm:ptLst>
  <dgm:cxnLst>
    <dgm:cxn modelId="{77441D46-69FE-4AEE-816E-33D54EB05CD8}" srcId="{69C6D739-58C4-4F34-97B8-7ABED4BA2DFE}" destId="{FC18D23E-909A-40A3-B8D5-0B39C7AD80A3}" srcOrd="2" destOrd="0" parTransId="{E08C7FF8-BE82-4310-A896-E8155FD72333}" sibTransId="{96C475D7-3317-483F-8794-26E9590BCC9C}"/>
    <dgm:cxn modelId="{8AE267D8-3B99-45BD-B558-55ADCD358E0B}" type="presOf" srcId="{92182795-D8F8-4A22-A7CE-E26C2F0CE14D}" destId="{012F9A3D-2536-4555-8355-D72888E3DB93}" srcOrd="1" destOrd="0" presId="urn:microsoft.com/office/officeart/2005/8/layout/list1"/>
    <dgm:cxn modelId="{90D584A4-1831-45BE-8D9B-BE51283F4CD7}" type="presOf" srcId="{69C6D739-58C4-4F34-97B8-7ABED4BA2DFE}" destId="{D2B90B9E-7168-4837-8620-6B2B13E2DC2A}" srcOrd="0" destOrd="0" presId="urn:microsoft.com/office/officeart/2005/8/layout/list1"/>
    <dgm:cxn modelId="{2F61D784-DD50-4A7D-AB58-02F81897E5F5}" type="presOf" srcId="{F35464D0-223E-4918-886C-3DDE37FC7EAC}" destId="{45ACD87F-59D1-48B6-8144-6190D08CDB51}" srcOrd="1" destOrd="0" presId="urn:microsoft.com/office/officeart/2005/8/layout/list1"/>
    <dgm:cxn modelId="{2D4BD894-7E1E-4549-BE49-52674FCEDB40}" srcId="{69C6D739-58C4-4F34-97B8-7ABED4BA2DFE}" destId="{ED3A547C-35C1-4232-BCCD-67733CDDB2A0}" srcOrd="0" destOrd="0" parTransId="{F040B9F8-C18F-4023-8CFC-D01A0CA3C7CF}" sibTransId="{4CB6EA87-773C-42D3-9349-4FEFCBC574D9}"/>
    <dgm:cxn modelId="{701EEBF3-680E-442D-8DDA-D04618F7C020}" type="presOf" srcId="{B8FDE2D9-AC84-4C58-A5DB-E14F68F78AED}" destId="{B0D2468D-4D07-437E-9931-21B08429AAE5}" srcOrd="0" destOrd="0" presId="urn:microsoft.com/office/officeart/2005/8/layout/list1"/>
    <dgm:cxn modelId="{6594E4EC-4CB0-4D84-B0B9-5E289AFB7C60}" type="presOf" srcId="{B5A2DA6A-8251-4F66-8C87-A67278D550EA}" destId="{37BBDF0D-010D-4789-9992-5AFAEA71599F}" srcOrd="0" destOrd="0" presId="urn:microsoft.com/office/officeart/2005/8/layout/list1"/>
    <dgm:cxn modelId="{ED0590BE-1B0C-4D9A-A32D-B4BFE134663F}" srcId="{69C6D739-58C4-4F34-97B8-7ABED4BA2DFE}" destId="{B8FDE2D9-AC84-4C58-A5DB-E14F68F78AED}" srcOrd="1" destOrd="0" parTransId="{93CCD51B-2825-4479-B783-606753C9A4C9}" sibTransId="{C1F59952-1AE8-4E63-B8C4-1C1FD4CAF136}"/>
    <dgm:cxn modelId="{5BBACAEC-88AA-45D6-BDF2-17B923C346AF}" type="presOf" srcId="{92182795-D8F8-4A22-A7CE-E26C2F0CE14D}" destId="{256AD2D5-8CEB-4CE8-A870-E884273477EC}" srcOrd="0" destOrd="0" presId="urn:microsoft.com/office/officeart/2005/8/layout/list1"/>
    <dgm:cxn modelId="{88BE2750-F453-47AF-9D37-4F0B3C563CBE}" srcId="{69C6D739-58C4-4F34-97B8-7ABED4BA2DFE}" destId="{043D0DCD-9E70-4AA0-BC63-B2C5F0F2555E}" srcOrd="5" destOrd="0" parTransId="{09A762F6-7784-423E-8DF4-C0F7D7DA6316}" sibTransId="{7EC0A1A7-8796-42A3-9ACF-CD2912372109}"/>
    <dgm:cxn modelId="{7216490C-A92A-4491-8980-CED3FBB9B4ED}" type="presOf" srcId="{ED3A547C-35C1-4232-BCCD-67733CDDB2A0}" destId="{DB56BB53-EA32-452B-83BC-CADFEAB970C8}" srcOrd="1" destOrd="0" presId="urn:microsoft.com/office/officeart/2005/8/layout/list1"/>
    <dgm:cxn modelId="{3B4A892C-7D5E-4720-BA22-A3D80091FD2B}" type="presOf" srcId="{043D0DCD-9E70-4AA0-BC63-B2C5F0F2555E}" destId="{F4DF0A63-3ADB-4C68-BEEB-1ACEA2028E24}" srcOrd="0" destOrd="0" presId="urn:microsoft.com/office/officeart/2005/8/layout/list1"/>
    <dgm:cxn modelId="{FE4254D0-3FC4-48DF-8CA5-646D07D8D3A8}" type="presOf" srcId="{FC18D23E-909A-40A3-B8D5-0B39C7AD80A3}" destId="{A277225D-6B69-4271-B375-6511CD505907}" srcOrd="1" destOrd="0" presId="urn:microsoft.com/office/officeart/2005/8/layout/list1"/>
    <dgm:cxn modelId="{2745503A-AC37-43A9-96D9-6CF154259B6F}" srcId="{69C6D739-58C4-4F34-97B8-7ABED4BA2DFE}" destId="{F35464D0-223E-4918-886C-3DDE37FC7EAC}" srcOrd="4" destOrd="0" parTransId="{0ACE0667-42E3-4AF5-BD4F-80FFC0736F69}" sibTransId="{56AD3350-6DDC-4FA7-94E7-F508968855A3}"/>
    <dgm:cxn modelId="{E2FAD2B9-FF03-458C-8C78-C86D449B4CEE}" type="presOf" srcId="{043D0DCD-9E70-4AA0-BC63-B2C5F0F2555E}" destId="{2F912E97-6AEA-4A4E-B573-DEDCD5486224}" srcOrd="1" destOrd="0" presId="urn:microsoft.com/office/officeart/2005/8/layout/list1"/>
    <dgm:cxn modelId="{99B0289C-174C-4302-8FC4-A831EB79D658}" type="presOf" srcId="{B5A2DA6A-8251-4F66-8C87-A67278D550EA}" destId="{40119F5C-94BE-4063-B403-9E55BB147086}" srcOrd="1" destOrd="0" presId="urn:microsoft.com/office/officeart/2005/8/layout/list1"/>
    <dgm:cxn modelId="{829F80B4-E77A-4343-A849-4B299A7FAB88}" srcId="{69C6D739-58C4-4F34-97B8-7ABED4BA2DFE}" destId="{92182795-D8F8-4A22-A7CE-E26C2F0CE14D}" srcOrd="3" destOrd="0" parTransId="{5FE4A3C7-85BB-47ED-AC4D-E73EE7F01BCF}" sibTransId="{8783D8D9-93DA-4AD8-BDF4-595DF6EC6D84}"/>
    <dgm:cxn modelId="{C1D5CAA3-742C-4BEC-82DE-F8D5190B1DAB}" type="presOf" srcId="{F35464D0-223E-4918-886C-3DDE37FC7EAC}" destId="{A7AB3AB9-2EE3-4426-AE68-E7590DB34EB8}" srcOrd="0" destOrd="0" presId="urn:microsoft.com/office/officeart/2005/8/layout/list1"/>
    <dgm:cxn modelId="{AE813E0E-5B4F-439F-A3E4-2009E2E7F670}" type="presOf" srcId="{B8FDE2D9-AC84-4C58-A5DB-E14F68F78AED}" destId="{6345FFE3-6E81-49BB-949A-34527B29BFBF}" srcOrd="1" destOrd="0" presId="urn:microsoft.com/office/officeart/2005/8/layout/list1"/>
    <dgm:cxn modelId="{AB11F643-4334-4F3E-B842-9CDD18D249FA}" type="presOf" srcId="{ED3A547C-35C1-4232-BCCD-67733CDDB2A0}" destId="{DC8616DA-03CF-4154-9789-F90CE3F7C0D7}" srcOrd="0" destOrd="0" presId="urn:microsoft.com/office/officeart/2005/8/layout/list1"/>
    <dgm:cxn modelId="{66891644-A5E4-411F-89A6-BD9E0EEC3317}" type="presOf" srcId="{FC18D23E-909A-40A3-B8D5-0B39C7AD80A3}" destId="{32319CA8-E29E-4FD0-A588-112D1EC3DCF8}" srcOrd="0" destOrd="0" presId="urn:microsoft.com/office/officeart/2005/8/layout/list1"/>
    <dgm:cxn modelId="{A1C28308-36E1-45CD-9531-24AA1528985D}" srcId="{69C6D739-58C4-4F34-97B8-7ABED4BA2DFE}" destId="{B5A2DA6A-8251-4F66-8C87-A67278D550EA}" srcOrd="6" destOrd="0" parTransId="{53ED2A56-4241-4BA5-B578-9792B25AB960}" sibTransId="{34C30F8C-1874-4FD2-8FD0-37D5240B8D05}"/>
    <dgm:cxn modelId="{4DBC728A-2D9B-44F2-B6F6-5C05B14F4DDA}" type="presParOf" srcId="{D2B90B9E-7168-4837-8620-6B2B13E2DC2A}" destId="{8A9C1010-56B5-4466-AAAF-CF4CBBE0BF6F}" srcOrd="0" destOrd="0" presId="urn:microsoft.com/office/officeart/2005/8/layout/list1"/>
    <dgm:cxn modelId="{B79E3BC8-3012-4664-A8AC-AAFB9A122524}" type="presParOf" srcId="{8A9C1010-56B5-4466-AAAF-CF4CBBE0BF6F}" destId="{DC8616DA-03CF-4154-9789-F90CE3F7C0D7}" srcOrd="0" destOrd="0" presId="urn:microsoft.com/office/officeart/2005/8/layout/list1"/>
    <dgm:cxn modelId="{D7ED1638-BD0D-432C-9290-0CE9802D4B98}" type="presParOf" srcId="{8A9C1010-56B5-4466-AAAF-CF4CBBE0BF6F}" destId="{DB56BB53-EA32-452B-83BC-CADFEAB970C8}" srcOrd="1" destOrd="0" presId="urn:microsoft.com/office/officeart/2005/8/layout/list1"/>
    <dgm:cxn modelId="{2372A538-ACEC-4D9F-AEA4-C19A1A086F4D}" type="presParOf" srcId="{D2B90B9E-7168-4837-8620-6B2B13E2DC2A}" destId="{4E21A747-F33C-4D77-9632-EA88FB5B823C}" srcOrd="1" destOrd="0" presId="urn:microsoft.com/office/officeart/2005/8/layout/list1"/>
    <dgm:cxn modelId="{F5975C0C-4664-4E3A-96BF-2F646CAA4F86}" type="presParOf" srcId="{D2B90B9E-7168-4837-8620-6B2B13E2DC2A}" destId="{F200014B-D997-46D5-9D8C-A82E2E1CFCD5}" srcOrd="2" destOrd="0" presId="urn:microsoft.com/office/officeart/2005/8/layout/list1"/>
    <dgm:cxn modelId="{39CA8F10-6018-459B-AE50-A721CE44BF8A}" type="presParOf" srcId="{D2B90B9E-7168-4837-8620-6B2B13E2DC2A}" destId="{4BC93048-53A4-4D4C-AFA5-97D63268ED96}" srcOrd="3" destOrd="0" presId="urn:microsoft.com/office/officeart/2005/8/layout/list1"/>
    <dgm:cxn modelId="{6E6D2F30-C64C-46F0-B462-C6922FD7967F}" type="presParOf" srcId="{D2B90B9E-7168-4837-8620-6B2B13E2DC2A}" destId="{092E6840-2C48-450E-8DDA-FCB22E21100C}" srcOrd="4" destOrd="0" presId="urn:microsoft.com/office/officeart/2005/8/layout/list1"/>
    <dgm:cxn modelId="{268106E0-06B1-497D-B174-C5A4CE8155D4}" type="presParOf" srcId="{092E6840-2C48-450E-8DDA-FCB22E21100C}" destId="{B0D2468D-4D07-437E-9931-21B08429AAE5}" srcOrd="0" destOrd="0" presId="urn:microsoft.com/office/officeart/2005/8/layout/list1"/>
    <dgm:cxn modelId="{A485625F-CE40-4C21-A47C-BFADF0326D47}" type="presParOf" srcId="{092E6840-2C48-450E-8DDA-FCB22E21100C}" destId="{6345FFE3-6E81-49BB-949A-34527B29BFBF}" srcOrd="1" destOrd="0" presId="urn:microsoft.com/office/officeart/2005/8/layout/list1"/>
    <dgm:cxn modelId="{7EACB451-A955-4557-83EB-F53F39FB7FBB}" type="presParOf" srcId="{D2B90B9E-7168-4837-8620-6B2B13E2DC2A}" destId="{6366BFB6-8F84-4A07-81AA-725A60EA146C}" srcOrd="5" destOrd="0" presId="urn:microsoft.com/office/officeart/2005/8/layout/list1"/>
    <dgm:cxn modelId="{67AC8A0D-753C-44C5-A74F-289592614F04}" type="presParOf" srcId="{D2B90B9E-7168-4837-8620-6B2B13E2DC2A}" destId="{F3AA7AD7-052C-4435-A7E7-254F61F1C9FA}" srcOrd="6" destOrd="0" presId="urn:microsoft.com/office/officeart/2005/8/layout/list1"/>
    <dgm:cxn modelId="{B122C8E0-B8CB-40BA-9A80-54F25ABD9C68}" type="presParOf" srcId="{D2B90B9E-7168-4837-8620-6B2B13E2DC2A}" destId="{13CC2950-BD6B-4F49-ADC9-42D54728C9DA}" srcOrd="7" destOrd="0" presId="urn:microsoft.com/office/officeart/2005/8/layout/list1"/>
    <dgm:cxn modelId="{E6BD4547-A88E-4AD7-B078-6B0A3ECC1723}" type="presParOf" srcId="{D2B90B9E-7168-4837-8620-6B2B13E2DC2A}" destId="{F48E5058-4435-4FA9-8F6F-1BEA15DEF7F5}" srcOrd="8" destOrd="0" presId="urn:microsoft.com/office/officeart/2005/8/layout/list1"/>
    <dgm:cxn modelId="{FFF361FB-494B-42F4-9FA5-B66913AF2A0A}" type="presParOf" srcId="{F48E5058-4435-4FA9-8F6F-1BEA15DEF7F5}" destId="{32319CA8-E29E-4FD0-A588-112D1EC3DCF8}" srcOrd="0" destOrd="0" presId="urn:microsoft.com/office/officeart/2005/8/layout/list1"/>
    <dgm:cxn modelId="{DC263D71-4740-49EB-B023-7955EC0C0C0F}" type="presParOf" srcId="{F48E5058-4435-4FA9-8F6F-1BEA15DEF7F5}" destId="{A277225D-6B69-4271-B375-6511CD505907}" srcOrd="1" destOrd="0" presId="urn:microsoft.com/office/officeart/2005/8/layout/list1"/>
    <dgm:cxn modelId="{359CB745-B61D-4E5F-A7A7-364F30A7D2F3}" type="presParOf" srcId="{D2B90B9E-7168-4837-8620-6B2B13E2DC2A}" destId="{EB41787E-0074-43A2-9A04-B716E24AD38B}" srcOrd="9" destOrd="0" presId="urn:microsoft.com/office/officeart/2005/8/layout/list1"/>
    <dgm:cxn modelId="{8A536A05-D795-4576-AF75-95703CD731B1}" type="presParOf" srcId="{D2B90B9E-7168-4837-8620-6B2B13E2DC2A}" destId="{FD3ED9B1-0A34-427C-851A-BEBD9BB99F5F}" srcOrd="10" destOrd="0" presId="urn:microsoft.com/office/officeart/2005/8/layout/list1"/>
    <dgm:cxn modelId="{4EED7E2C-AEA8-41B6-A6D1-2603A25A30D1}" type="presParOf" srcId="{D2B90B9E-7168-4837-8620-6B2B13E2DC2A}" destId="{B2AB81E6-1455-40D1-91FE-94D4C7CB3B0A}" srcOrd="11" destOrd="0" presId="urn:microsoft.com/office/officeart/2005/8/layout/list1"/>
    <dgm:cxn modelId="{277E46C7-CAEF-4D98-9051-8A06A63066BE}" type="presParOf" srcId="{D2B90B9E-7168-4837-8620-6B2B13E2DC2A}" destId="{1D724DE7-2C9F-4ECE-A6FD-D1AC4A8A0B50}" srcOrd="12" destOrd="0" presId="urn:microsoft.com/office/officeart/2005/8/layout/list1"/>
    <dgm:cxn modelId="{A9DD282E-9C4D-4A8E-AAB3-F79DC8E50AC5}" type="presParOf" srcId="{1D724DE7-2C9F-4ECE-A6FD-D1AC4A8A0B50}" destId="{256AD2D5-8CEB-4CE8-A870-E884273477EC}" srcOrd="0" destOrd="0" presId="urn:microsoft.com/office/officeart/2005/8/layout/list1"/>
    <dgm:cxn modelId="{A3F3F54F-31A2-4709-BEB1-56B8EA30944F}" type="presParOf" srcId="{1D724DE7-2C9F-4ECE-A6FD-D1AC4A8A0B50}" destId="{012F9A3D-2536-4555-8355-D72888E3DB93}" srcOrd="1" destOrd="0" presId="urn:microsoft.com/office/officeart/2005/8/layout/list1"/>
    <dgm:cxn modelId="{D78F767B-8931-42E1-B7DE-8B83AF7F8EE1}" type="presParOf" srcId="{D2B90B9E-7168-4837-8620-6B2B13E2DC2A}" destId="{F2047E73-BC87-4520-8623-7DA62AC0A7D9}" srcOrd="13" destOrd="0" presId="urn:microsoft.com/office/officeart/2005/8/layout/list1"/>
    <dgm:cxn modelId="{ECE1244E-0BDF-4B2E-ACAE-3883589842AB}" type="presParOf" srcId="{D2B90B9E-7168-4837-8620-6B2B13E2DC2A}" destId="{1C830086-BB01-4EE3-84DA-14CE55D746A3}" srcOrd="14" destOrd="0" presId="urn:microsoft.com/office/officeart/2005/8/layout/list1"/>
    <dgm:cxn modelId="{C64DAEFD-4338-4316-8FFE-62AEB730D0CE}" type="presParOf" srcId="{D2B90B9E-7168-4837-8620-6B2B13E2DC2A}" destId="{604D28E1-439A-4E36-81B5-5034050095F7}" srcOrd="15" destOrd="0" presId="urn:microsoft.com/office/officeart/2005/8/layout/list1"/>
    <dgm:cxn modelId="{A85061EE-BADB-47ED-8156-69718C085294}" type="presParOf" srcId="{D2B90B9E-7168-4837-8620-6B2B13E2DC2A}" destId="{23CC59DB-D771-49B6-95E9-8C18E8C98766}" srcOrd="16" destOrd="0" presId="urn:microsoft.com/office/officeart/2005/8/layout/list1"/>
    <dgm:cxn modelId="{D0F3935B-E4C0-4E93-A688-0006BD5097D5}" type="presParOf" srcId="{23CC59DB-D771-49B6-95E9-8C18E8C98766}" destId="{A7AB3AB9-2EE3-4426-AE68-E7590DB34EB8}" srcOrd="0" destOrd="0" presId="urn:microsoft.com/office/officeart/2005/8/layout/list1"/>
    <dgm:cxn modelId="{733FFCEB-9D66-423F-BD26-660843C9BEAA}" type="presParOf" srcId="{23CC59DB-D771-49B6-95E9-8C18E8C98766}" destId="{45ACD87F-59D1-48B6-8144-6190D08CDB51}" srcOrd="1" destOrd="0" presId="urn:microsoft.com/office/officeart/2005/8/layout/list1"/>
    <dgm:cxn modelId="{7DE91A39-F90D-4EA0-BAAC-DB422717AAB1}" type="presParOf" srcId="{D2B90B9E-7168-4837-8620-6B2B13E2DC2A}" destId="{BA6A3AAA-FC3C-440F-BE1E-55FF20B51387}" srcOrd="17" destOrd="0" presId="urn:microsoft.com/office/officeart/2005/8/layout/list1"/>
    <dgm:cxn modelId="{BBE08CE2-370C-4907-A0D5-1CE4FE5FB2DF}" type="presParOf" srcId="{D2B90B9E-7168-4837-8620-6B2B13E2DC2A}" destId="{75DEF97C-4D6B-44DC-A88A-6433211E11B9}" srcOrd="18" destOrd="0" presId="urn:microsoft.com/office/officeart/2005/8/layout/list1"/>
    <dgm:cxn modelId="{D127BE7B-A5F8-4602-BAA8-A4C90A21ADB3}" type="presParOf" srcId="{D2B90B9E-7168-4837-8620-6B2B13E2DC2A}" destId="{782D092B-3B7C-4FE0-8DC5-F18F98825DBD}" srcOrd="19" destOrd="0" presId="urn:microsoft.com/office/officeart/2005/8/layout/list1"/>
    <dgm:cxn modelId="{DC24D488-C9C7-452E-BB0F-48F95ABFC351}" type="presParOf" srcId="{D2B90B9E-7168-4837-8620-6B2B13E2DC2A}" destId="{DD36C35A-6669-4768-9675-28CC348996B4}" srcOrd="20" destOrd="0" presId="urn:microsoft.com/office/officeart/2005/8/layout/list1"/>
    <dgm:cxn modelId="{9D6CA843-99BA-41F9-BF55-D247391E62F3}" type="presParOf" srcId="{DD36C35A-6669-4768-9675-28CC348996B4}" destId="{F4DF0A63-3ADB-4C68-BEEB-1ACEA2028E24}" srcOrd="0" destOrd="0" presId="urn:microsoft.com/office/officeart/2005/8/layout/list1"/>
    <dgm:cxn modelId="{3938BEB0-78A1-4AFB-ADC5-60CF3FB1F43B}" type="presParOf" srcId="{DD36C35A-6669-4768-9675-28CC348996B4}" destId="{2F912E97-6AEA-4A4E-B573-DEDCD5486224}" srcOrd="1" destOrd="0" presId="urn:microsoft.com/office/officeart/2005/8/layout/list1"/>
    <dgm:cxn modelId="{632E2E82-639E-40EF-988E-252DE1CCC110}" type="presParOf" srcId="{D2B90B9E-7168-4837-8620-6B2B13E2DC2A}" destId="{CA687658-7CD9-4929-B12A-B288AB3B5711}" srcOrd="21" destOrd="0" presId="urn:microsoft.com/office/officeart/2005/8/layout/list1"/>
    <dgm:cxn modelId="{EF8CCC5F-EFB5-443B-8DF0-A443C59911FC}" type="presParOf" srcId="{D2B90B9E-7168-4837-8620-6B2B13E2DC2A}" destId="{8150327F-7D8E-41FA-8758-F46A62C457A9}" srcOrd="22" destOrd="0" presId="urn:microsoft.com/office/officeart/2005/8/layout/list1"/>
    <dgm:cxn modelId="{3E3B9012-B2AB-42D1-81C1-EFAE683E1DF0}" type="presParOf" srcId="{D2B90B9E-7168-4837-8620-6B2B13E2DC2A}" destId="{D0C1124B-3017-4486-A2F6-60E098F475CD}" srcOrd="23" destOrd="0" presId="urn:microsoft.com/office/officeart/2005/8/layout/list1"/>
    <dgm:cxn modelId="{E18DD15A-A3A0-4DEE-BAAA-BF8009ED40D4}" type="presParOf" srcId="{D2B90B9E-7168-4837-8620-6B2B13E2DC2A}" destId="{7735D796-3186-4C33-BC67-EA130CD3FCB1}" srcOrd="24" destOrd="0" presId="urn:microsoft.com/office/officeart/2005/8/layout/list1"/>
    <dgm:cxn modelId="{31C1071E-3BAA-43F6-BBEC-2FA13BBD9E2E}" type="presParOf" srcId="{7735D796-3186-4C33-BC67-EA130CD3FCB1}" destId="{37BBDF0D-010D-4789-9992-5AFAEA71599F}" srcOrd="0" destOrd="0" presId="urn:microsoft.com/office/officeart/2005/8/layout/list1"/>
    <dgm:cxn modelId="{CB2E5BB0-D75A-420B-A74C-6EE6D77038D7}" type="presParOf" srcId="{7735D796-3186-4C33-BC67-EA130CD3FCB1}" destId="{40119F5C-94BE-4063-B403-9E55BB147086}" srcOrd="1" destOrd="0" presId="urn:microsoft.com/office/officeart/2005/8/layout/list1"/>
    <dgm:cxn modelId="{079B8EAE-5F5B-4F1D-B912-CA7232354DBE}" type="presParOf" srcId="{D2B90B9E-7168-4837-8620-6B2B13E2DC2A}" destId="{6436ED21-495F-462F-AE0C-025751206F13}" srcOrd="25" destOrd="0" presId="urn:microsoft.com/office/officeart/2005/8/layout/list1"/>
    <dgm:cxn modelId="{3415C273-1FF1-46D9-B900-64BA654CDA9A}" type="presParOf" srcId="{D2B90B9E-7168-4837-8620-6B2B13E2DC2A}" destId="{EAB2FC90-511A-494C-999B-B0CEE7E6D261}" srcOrd="2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47616DB-C538-46DC-9660-E7BFFD6D5DA9}" type="doc">
      <dgm:prSet loTypeId="urn:microsoft.com/office/officeart/2005/8/layout/vProcess5" loCatId="process" qsTypeId="urn:microsoft.com/office/officeart/2005/8/quickstyle/simple1" qsCatId="simple" csTypeId="urn:microsoft.com/office/officeart/2005/8/colors/accent6_4" csCatId="accent6" phldr="1"/>
      <dgm:spPr/>
      <dgm:t>
        <a:bodyPr/>
        <a:lstStyle/>
        <a:p>
          <a:endParaRPr lang="es-EC"/>
        </a:p>
      </dgm:t>
    </dgm:pt>
    <dgm:pt modelId="{7A16C95A-C266-432E-8BD4-179F5B4153A9}">
      <dgm:prSet phldrT="[Texto]"/>
      <dgm:spPr/>
      <dgm:t>
        <a:bodyPr/>
        <a:lstStyle/>
        <a:p>
          <a:r>
            <a:rPr lang="es-EC" dirty="0" smtClean="0"/>
            <a:t>Como los valores para C1 de las tablas de resultados prácticos se asemejan a los resultados teóricos obtenidos en la relación entre pesos y pendientes C de las figuras</a:t>
          </a:r>
          <a:endParaRPr lang="es-EC" dirty="0"/>
        </a:p>
      </dgm:t>
    </dgm:pt>
    <dgm:pt modelId="{CE578AC1-5F4E-42F4-B7A5-0ADDB31CEBE2}" type="parTrans" cxnId="{CBD27778-D70C-4FEF-82BC-D4FDA4DC1E88}">
      <dgm:prSet/>
      <dgm:spPr/>
      <dgm:t>
        <a:bodyPr/>
        <a:lstStyle/>
        <a:p>
          <a:endParaRPr lang="es-EC"/>
        </a:p>
      </dgm:t>
    </dgm:pt>
    <dgm:pt modelId="{B8767DFE-C056-431E-B7D4-5671EE4FCD38}" type="sibTrans" cxnId="{CBD27778-D70C-4FEF-82BC-D4FDA4DC1E88}">
      <dgm:prSet/>
      <dgm:spPr/>
      <dgm:t>
        <a:bodyPr/>
        <a:lstStyle/>
        <a:p>
          <a:endParaRPr lang="es-EC"/>
        </a:p>
      </dgm:t>
    </dgm:pt>
    <dgm:pt modelId="{AF9B8EE4-136A-4972-9C2E-9C6AF94907ED}">
      <dgm:prSet phldrT="[Texto]"/>
      <dgm:spPr/>
      <dgm:t>
        <a:bodyPr/>
        <a:lstStyle/>
        <a:p>
          <a:r>
            <a:rPr lang="es-EC" dirty="0" smtClean="0"/>
            <a:t>Para todos los casos posibles de los cilindros de prueba</a:t>
          </a:r>
          <a:endParaRPr lang="es-EC" dirty="0"/>
        </a:p>
      </dgm:t>
    </dgm:pt>
    <dgm:pt modelId="{FB28EFBA-4CED-4C38-BF3A-2E843311D4BA}" type="parTrans" cxnId="{8C5DCF10-4775-426D-9C41-A41C3A9FDD5F}">
      <dgm:prSet/>
      <dgm:spPr/>
      <dgm:t>
        <a:bodyPr/>
        <a:lstStyle/>
        <a:p>
          <a:endParaRPr lang="es-EC"/>
        </a:p>
      </dgm:t>
    </dgm:pt>
    <dgm:pt modelId="{7D94012E-CF4E-428B-8E3F-4678FADDE827}" type="sibTrans" cxnId="{8C5DCF10-4775-426D-9C41-A41C3A9FDD5F}">
      <dgm:prSet/>
      <dgm:spPr/>
      <dgm:t>
        <a:bodyPr/>
        <a:lstStyle/>
        <a:p>
          <a:endParaRPr lang="es-EC"/>
        </a:p>
      </dgm:t>
    </dgm:pt>
    <dgm:pt modelId="{8C3AD7A2-8F7C-4AD9-86D1-938D8F394014}">
      <dgm:prSet phldrT="[Texto]"/>
      <dgm:spPr/>
      <dgm:t>
        <a:bodyPr/>
        <a:lstStyle/>
        <a:p>
          <a:r>
            <a:rPr lang="es-EC" dirty="0" smtClean="0"/>
            <a:t>Se puede establecer que esta se mantendrá constante para cualquier otro objeto de diferente masa y geometría</a:t>
          </a:r>
          <a:endParaRPr lang="es-EC" dirty="0"/>
        </a:p>
      </dgm:t>
    </dgm:pt>
    <dgm:pt modelId="{921EC4EC-F1F2-43E3-8F72-2FCF9D342E01}" type="parTrans" cxnId="{02AAD9E6-E6BD-4AD0-950E-6F72845ECDA5}">
      <dgm:prSet/>
      <dgm:spPr/>
      <dgm:t>
        <a:bodyPr/>
        <a:lstStyle/>
        <a:p>
          <a:endParaRPr lang="es-EC"/>
        </a:p>
      </dgm:t>
    </dgm:pt>
    <dgm:pt modelId="{06C8B8CE-E456-47FB-AC36-F622DC753B0B}" type="sibTrans" cxnId="{02AAD9E6-E6BD-4AD0-950E-6F72845ECDA5}">
      <dgm:prSet/>
      <dgm:spPr/>
      <dgm:t>
        <a:bodyPr/>
        <a:lstStyle/>
        <a:p>
          <a:endParaRPr lang="es-EC"/>
        </a:p>
      </dgm:t>
    </dgm:pt>
    <dgm:pt modelId="{B6ECA118-9D78-4311-85A8-E9A34787E524}">
      <dgm:prSet phldrT="[Texto]"/>
      <dgm:spPr/>
      <dgm:t>
        <a:bodyPr/>
        <a:lstStyle/>
        <a:p>
          <a:r>
            <a:rPr lang="es-EC" dirty="0" smtClean="0"/>
            <a:t>Por lo que su ecuación característica será determinable:</a:t>
          </a:r>
          <a:endParaRPr lang="es-EC" dirty="0"/>
        </a:p>
      </dgm:t>
    </dgm:pt>
    <dgm:pt modelId="{83BAEA94-6039-4CD5-B035-D591DD633ACD}" type="parTrans" cxnId="{EB49B15D-2B26-43A5-BC82-A30A0610C6E1}">
      <dgm:prSet/>
      <dgm:spPr/>
      <dgm:t>
        <a:bodyPr/>
        <a:lstStyle/>
        <a:p>
          <a:endParaRPr lang="es-EC"/>
        </a:p>
      </dgm:t>
    </dgm:pt>
    <dgm:pt modelId="{76AE9EE5-A709-4B9A-91B3-8DBDF3CFEA0F}" type="sibTrans" cxnId="{EB49B15D-2B26-43A5-BC82-A30A0610C6E1}">
      <dgm:prSet/>
      <dgm:spPr/>
      <dgm:t>
        <a:bodyPr/>
        <a:lstStyle/>
        <a:p>
          <a:endParaRPr lang="es-EC"/>
        </a:p>
      </dgm:t>
    </dgm:pt>
    <dgm:pt modelId="{CEA72329-FBEC-4C96-9717-B9EBC3DCCB04}">
      <dgm:prSet phldrT="[Texto]"/>
      <dgm:spPr/>
      <dgm:t>
        <a:bodyPr/>
        <a:lstStyle/>
        <a:p>
          <a:r>
            <a:rPr lang="es-EC" dirty="0" smtClean="0"/>
            <a:t>(F/Peso) Vs. E</a:t>
          </a:r>
          <a:endParaRPr lang="es-EC" dirty="0"/>
        </a:p>
      </dgm:t>
    </dgm:pt>
    <dgm:pt modelId="{8B85E371-B933-4A0F-AA17-AD51638B4B18}" type="parTrans" cxnId="{8500BCF7-1846-442B-8F0A-15928A1D2666}">
      <dgm:prSet/>
      <dgm:spPr/>
      <dgm:t>
        <a:bodyPr/>
        <a:lstStyle/>
        <a:p>
          <a:endParaRPr lang="es-EC"/>
        </a:p>
      </dgm:t>
    </dgm:pt>
    <dgm:pt modelId="{92000E4D-EA0B-4187-AB6B-7B30AB7BB561}" type="sibTrans" cxnId="{8500BCF7-1846-442B-8F0A-15928A1D2666}">
      <dgm:prSet/>
      <dgm:spPr/>
      <dgm:t>
        <a:bodyPr/>
        <a:lstStyle/>
        <a:p>
          <a:endParaRPr lang="es-EC"/>
        </a:p>
      </dgm:t>
    </dgm:pt>
    <dgm:pt modelId="{49BDB7F5-36D6-468C-B1D8-7BAF565BFD41}">
      <dgm:prSet phldrT="[Texto]"/>
      <dgm:spPr/>
      <dgm:t>
        <a:bodyPr/>
        <a:lstStyle/>
        <a:p>
          <a:r>
            <a:rPr lang="es-EC" dirty="0" smtClean="0"/>
            <a:t>Conociendo únicamente su altura de caída y siempre que las pruebas sean realizadas a una gravedad ≈9.8 [m/s2].</a:t>
          </a:r>
          <a:endParaRPr lang="es-EC" dirty="0"/>
        </a:p>
      </dgm:t>
    </dgm:pt>
    <dgm:pt modelId="{30037A91-ACD0-4997-8719-FA1608A7157C}" type="parTrans" cxnId="{0EC90A33-5458-4940-A7E2-6686AF9559C4}">
      <dgm:prSet/>
      <dgm:spPr/>
      <dgm:t>
        <a:bodyPr/>
        <a:lstStyle/>
        <a:p>
          <a:endParaRPr lang="es-EC"/>
        </a:p>
      </dgm:t>
    </dgm:pt>
    <dgm:pt modelId="{83591EC6-1D49-418E-A255-A3FD9A57BFCD}" type="sibTrans" cxnId="{0EC90A33-5458-4940-A7E2-6686AF9559C4}">
      <dgm:prSet/>
      <dgm:spPr/>
      <dgm:t>
        <a:bodyPr/>
        <a:lstStyle/>
        <a:p>
          <a:endParaRPr lang="es-EC"/>
        </a:p>
      </dgm:t>
    </dgm:pt>
    <dgm:pt modelId="{C34CD0F7-61F0-4135-A8DF-2660F9C22DCB}" type="pres">
      <dgm:prSet presAssocID="{547616DB-C538-46DC-9660-E7BFFD6D5DA9}" presName="outerComposite" presStyleCnt="0">
        <dgm:presLayoutVars>
          <dgm:chMax val="5"/>
          <dgm:dir/>
          <dgm:resizeHandles val="exact"/>
        </dgm:presLayoutVars>
      </dgm:prSet>
      <dgm:spPr/>
      <dgm:t>
        <a:bodyPr/>
        <a:lstStyle/>
        <a:p>
          <a:endParaRPr lang="es-EC"/>
        </a:p>
      </dgm:t>
    </dgm:pt>
    <dgm:pt modelId="{231A22CB-449A-4DAB-9D97-B5081B99A683}" type="pres">
      <dgm:prSet presAssocID="{547616DB-C538-46DC-9660-E7BFFD6D5DA9}" presName="dummyMaxCanvas" presStyleCnt="0">
        <dgm:presLayoutVars/>
      </dgm:prSet>
      <dgm:spPr/>
    </dgm:pt>
    <dgm:pt modelId="{E629C489-6C9C-4BD6-96F3-C2C97B944615}" type="pres">
      <dgm:prSet presAssocID="{547616DB-C538-46DC-9660-E7BFFD6D5DA9}" presName="FiveNodes_1" presStyleLbl="node1" presStyleIdx="0" presStyleCnt="5">
        <dgm:presLayoutVars>
          <dgm:bulletEnabled val="1"/>
        </dgm:presLayoutVars>
      </dgm:prSet>
      <dgm:spPr/>
      <dgm:t>
        <a:bodyPr/>
        <a:lstStyle/>
        <a:p>
          <a:endParaRPr lang="es-EC"/>
        </a:p>
      </dgm:t>
    </dgm:pt>
    <dgm:pt modelId="{6A445B58-3191-43C4-BFD1-89D3C7DDE7D6}" type="pres">
      <dgm:prSet presAssocID="{547616DB-C538-46DC-9660-E7BFFD6D5DA9}" presName="FiveNodes_2" presStyleLbl="node1" presStyleIdx="1" presStyleCnt="5">
        <dgm:presLayoutVars>
          <dgm:bulletEnabled val="1"/>
        </dgm:presLayoutVars>
      </dgm:prSet>
      <dgm:spPr/>
      <dgm:t>
        <a:bodyPr/>
        <a:lstStyle/>
        <a:p>
          <a:endParaRPr lang="es-EC"/>
        </a:p>
      </dgm:t>
    </dgm:pt>
    <dgm:pt modelId="{D0E06E54-9D23-4E14-BE84-071111C0F639}" type="pres">
      <dgm:prSet presAssocID="{547616DB-C538-46DC-9660-E7BFFD6D5DA9}" presName="FiveNodes_3" presStyleLbl="node1" presStyleIdx="2" presStyleCnt="5">
        <dgm:presLayoutVars>
          <dgm:bulletEnabled val="1"/>
        </dgm:presLayoutVars>
      </dgm:prSet>
      <dgm:spPr/>
      <dgm:t>
        <a:bodyPr/>
        <a:lstStyle/>
        <a:p>
          <a:endParaRPr lang="es-EC"/>
        </a:p>
      </dgm:t>
    </dgm:pt>
    <dgm:pt modelId="{20188FB8-AB37-4C11-B056-79D30D47325B}" type="pres">
      <dgm:prSet presAssocID="{547616DB-C538-46DC-9660-E7BFFD6D5DA9}" presName="FiveNodes_4" presStyleLbl="node1" presStyleIdx="3" presStyleCnt="5">
        <dgm:presLayoutVars>
          <dgm:bulletEnabled val="1"/>
        </dgm:presLayoutVars>
      </dgm:prSet>
      <dgm:spPr/>
      <dgm:t>
        <a:bodyPr/>
        <a:lstStyle/>
        <a:p>
          <a:endParaRPr lang="es-EC"/>
        </a:p>
      </dgm:t>
    </dgm:pt>
    <dgm:pt modelId="{12AA1C9F-8A02-4759-8FA8-E2E2539DFC8F}" type="pres">
      <dgm:prSet presAssocID="{547616DB-C538-46DC-9660-E7BFFD6D5DA9}" presName="FiveNodes_5" presStyleLbl="node1" presStyleIdx="4" presStyleCnt="5">
        <dgm:presLayoutVars>
          <dgm:bulletEnabled val="1"/>
        </dgm:presLayoutVars>
      </dgm:prSet>
      <dgm:spPr/>
      <dgm:t>
        <a:bodyPr/>
        <a:lstStyle/>
        <a:p>
          <a:endParaRPr lang="es-EC"/>
        </a:p>
      </dgm:t>
    </dgm:pt>
    <dgm:pt modelId="{198003D6-10BE-4EDC-B640-159CD4CEABC4}" type="pres">
      <dgm:prSet presAssocID="{547616DB-C538-46DC-9660-E7BFFD6D5DA9}" presName="FiveConn_1-2" presStyleLbl="fgAccFollowNode1" presStyleIdx="0" presStyleCnt="4">
        <dgm:presLayoutVars>
          <dgm:bulletEnabled val="1"/>
        </dgm:presLayoutVars>
      </dgm:prSet>
      <dgm:spPr/>
      <dgm:t>
        <a:bodyPr/>
        <a:lstStyle/>
        <a:p>
          <a:endParaRPr lang="es-EC"/>
        </a:p>
      </dgm:t>
    </dgm:pt>
    <dgm:pt modelId="{3F8A6372-E452-49CD-9521-B15B3F619E22}" type="pres">
      <dgm:prSet presAssocID="{547616DB-C538-46DC-9660-E7BFFD6D5DA9}" presName="FiveConn_2-3" presStyleLbl="fgAccFollowNode1" presStyleIdx="1" presStyleCnt="4">
        <dgm:presLayoutVars>
          <dgm:bulletEnabled val="1"/>
        </dgm:presLayoutVars>
      </dgm:prSet>
      <dgm:spPr/>
      <dgm:t>
        <a:bodyPr/>
        <a:lstStyle/>
        <a:p>
          <a:endParaRPr lang="es-EC"/>
        </a:p>
      </dgm:t>
    </dgm:pt>
    <dgm:pt modelId="{2446BF83-505E-4BA5-8956-5858BFD865A8}" type="pres">
      <dgm:prSet presAssocID="{547616DB-C538-46DC-9660-E7BFFD6D5DA9}" presName="FiveConn_3-4" presStyleLbl="fgAccFollowNode1" presStyleIdx="2" presStyleCnt="4">
        <dgm:presLayoutVars>
          <dgm:bulletEnabled val="1"/>
        </dgm:presLayoutVars>
      </dgm:prSet>
      <dgm:spPr/>
      <dgm:t>
        <a:bodyPr/>
        <a:lstStyle/>
        <a:p>
          <a:endParaRPr lang="es-EC"/>
        </a:p>
      </dgm:t>
    </dgm:pt>
    <dgm:pt modelId="{1693D887-B0F4-4633-BE29-A843850B535B}" type="pres">
      <dgm:prSet presAssocID="{547616DB-C538-46DC-9660-E7BFFD6D5DA9}" presName="FiveConn_4-5" presStyleLbl="fgAccFollowNode1" presStyleIdx="3" presStyleCnt="4">
        <dgm:presLayoutVars>
          <dgm:bulletEnabled val="1"/>
        </dgm:presLayoutVars>
      </dgm:prSet>
      <dgm:spPr/>
      <dgm:t>
        <a:bodyPr/>
        <a:lstStyle/>
        <a:p>
          <a:endParaRPr lang="es-EC"/>
        </a:p>
      </dgm:t>
    </dgm:pt>
    <dgm:pt modelId="{EF77CFA0-5BBB-4954-B1BF-6B55B26ED7FC}" type="pres">
      <dgm:prSet presAssocID="{547616DB-C538-46DC-9660-E7BFFD6D5DA9}" presName="FiveNodes_1_text" presStyleLbl="node1" presStyleIdx="4" presStyleCnt="5">
        <dgm:presLayoutVars>
          <dgm:bulletEnabled val="1"/>
        </dgm:presLayoutVars>
      </dgm:prSet>
      <dgm:spPr/>
      <dgm:t>
        <a:bodyPr/>
        <a:lstStyle/>
        <a:p>
          <a:endParaRPr lang="es-EC"/>
        </a:p>
      </dgm:t>
    </dgm:pt>
    <dgm:pt modelId="{F48043AD-E16A-4588-A482-5E5E7B24F327}" type="pres">
      <dgm:prSet presAssocID="{547616DB-C538-46DC-9660-E7BFFD6D5DA9}" presName="FiveNodes_2_text" presStyleLbl="node1" presStyleIdx="4" presStyleCnt="5">
        <dgm:presLayoutVars>
          <dgm:bulletEnabled val="1"/>
        </dgm:presLayoutVars>
      </dgm:prSet>
      <dgm:spPr/>
      <dgm:t>
        <a:bodyPr/>
        <a:lstStyle/>
        <a:p>
          <a:endParaRPr lang="es-EC"/>
        </a:p>
      </dgm:t>
    </dgm:pt>
    <dgm:pt modelId="{90DD65DE-EFF7-41B9-A633-E468F309161F}" type="pres">
      <dgm:prSet presAssocID="{547616DB-C538-46DC-9660-E7BFFD6D5DA9}" presName="FiveNodes_3_text" presStyleLbl="node1" presStyleIdx="4" presStyleCnt="5">
        <dgm:presLayoutVars>
          <dgm:bulletEnabled val="1"/>
        </dgm:presLayoutVars>
      </dgm:prSet>
      <dgm:spPr/>
      <dgm:t>
        <a:bodyPr/>
        <a:lstStyle/>
        <a:p>
          <a:endParaRPr lang="es-EC"/>
        </a:p>
      </dgm:t>
    </dgm:pt>
    <dgm:pt modelId="{31BEB2D9-80A3-43F8-A524-009185A61462}" type="pres">
      <dgm:prSet presAssocID="{547616DB-C538-46DC-9660-E7BFFD6D5DA9}" presName="FiveNodes_4_text" presStyleLbl="node1" presStyleIdx="4" presStyleCnt="5">
        <dgm:presLayoutVars>
          <dgm:bulletEnabled val="1"/>
        </dgm:presLayoutVars>
      </dgm:prSet>
      <dgm:spPr/>
      <dgm:t>
        <a:bodyPr/>
        <a:lstStyle/>
        <a:p>
          <a:endParaRPr lang="es-EC"/>
        </a:p>
      </dgm:t>
    </dgm:pt>
    <dgm:pt modelId="{5B2E2E52-53AA-48BC-A042-98EBB0D6206E}" type="pres">
      <dgm:prSet presAssocID="{547616DB-C538-46DC-9660-E7BFFD6D5DA9}" presName="FiveNodes_5_text" presStyleLbl="node1" presStyleIdx="4" presStyleCnt="5">
        <dgm:presLayoutVars>
          <dgm:bulletEnabled val="1"/>
        </dgm:presLayoutVars>
      </dgm:prSet>
      <dgm:spPr/>
      <dgm:t>
        <a:bodyPr/>
        <a:lstStyle/>
        <a:p>
          <a:endParaRPr lang="es-EC"/>
        </a:p>
      </dgm:t>
    </dgm:pt>
  </dgm:ptLst>
  <dgm:cxnLst>
    <dgm:cxn modelId="{EB49B15D-2B26-43A5-BC82-A30A0610C6E1}" srcId="{547616DB-C538-46DC-9660-E7BFFD6D5DA9}" destId="{B6ECA118-9D78-4311-85A8-E9A34787E524}" srcOrd="3" destOrd="0" parTransId="{83BAEA94-6039-4CD5-B035-D591DD633ACD}" sibTransId="{76AE9EE5-A709-4B9A-91B3-8DBDF3CFEA0F}"/>
    <dgm:cxn modelId="{D20CC129-7675-4FB5-A07E-319137EF287A}" type="presOf" srcId="{547616DB-C538-46DC-9660-E7BFFD6D5DA9}" destId="{C34CD0F7-61F0-4135-A8DF-2660F9C22DCB}" srcOrd="0" destOrd="0" presId="urn:microsoft.com/office/officeart/2005/8/layout/vProcess5"/>
    <dgm:cxn modelId="{CBD27778-D70C-4FEF-82BC-D4FDA4DC1E88}" srcId="{547616DB-C538-46DC-9660-E7BFFD6D5DA9}" destId="{7A16C95A-C266-432E-8BD4-179F5B4153A9}" srcOrd="0" destOrd="0" parTransId="{CE578AC1-5F4E-42F4-B7A5-0ADDB31CEBE2}" sibTransId="{B8767DFE-C056-431E-B7D4-5671EE4FCD38}"/>
    <dgm:cxn modelId="{F9ED7F8E-5077-4070-B456-D32240086179}" type="presOf" srcId="{8C3AD7A2-8F7C-4AD9-86D1-938D8F394014}" destId="{D0E06E54-9D23-4E14-BE84-071111C0F639}" srcOrd="0" destOrd="0" presId="urn:microsoft.com/office/officeart/2005/8/layout/vProcess5"/>
    <dgm:cxn modelId="{5BC8BDB6-2297-4D39-BECB-A75F444A11F5}" type="presOf" srcId="{76AE9EE5-A709-4B9A-91B3-8DBDF3CFEA0F}" destId="{1693D887-B0F4-4633-BE29-A843850B535B}" srcOrd="0" destOrd="0" presId="urn:microsoft.com/office/officeart/2005/8/layout/vProcess5"/>
    <dgm:cxn modelId="{4EEF2B3C-B4B9-46CC-BF45-8463A8195BED}" type="presOf" srcId="{B6ECA118-9D78-4311-85A8-E9A34787E524}" destId="{20188FB8-AB37-4C11-B056-79D30D47325B}" srcOrd="0" destOrd="0" presId="urn:microsoft.com/office/officeart/2005/8/layout/vProcess5"/>
    <dgm:cxn modelId="{819B3E72-C663-41AD-861C-3B7CEDF3504D}" type="presOf" srcId="{B8767DFE-C056-431E-B7D4-5671EE4FCD38}" destId="{198003D6-10BE-4EDC-B640-159CD4CEABC4}" srcOrd="0" destOrd="0" presId="urn:microsoft.com/office/officeart/2005/8/layout/vProcess5"/>
    <dgm:cxn modelId="{0F663DBD-31F2-472E-BA56-C19912ACB289}" type="presOf" srcId="{7A16C95A-C266-432E-8BD4-179F5B4153A9}" destId="{E629C489-6C9C-4BD6-96F3-C2C97B944615}" srcOrd="0" destOrd="0" presId="urn:microsoft.com/office/officeart/2005/8/layout/vProcess5"/>
    <dgm:cxn modelId="{8500BCF7-1846-442B-8F0A-15928A1D2666}" srcId="{547616DB-C538-46DC-9660-E7BFFD6D5DA9}" destId="{CEA72329-FBEC-4C96-9717-B9EBC3DCCB04}" srcOrd="4" destOrd="0" parTransId="{8B85E371-B933-4A0F-AA17-AD51638B4B18}" sibTransId="{92000E4D-EA0B-4187-AB6B-7B30AB7BB561}"/>
    <dgm:cxn modelId="{8C5DCF10-4775-426D-9C41-A41C3A9FDD5F}" srcId="{547616DB-C538-46DC-9660-E7BFFD6D5DA9}" destId="{AF9B8EE4-136A-4972-9C2E-9C6AF94907ED}" srcOrd="1" destOrd="0" parTransId="{FB28EFBA-4CED-4C38-BF3A-2E843311D4BA}" sibTransId="{7D94012E-CF4E-428B-8E3F-4678FADDE827}"/>
    <dgm:cxn modelId="{C01E9B98-5E54-413A-9277-9E77982E10C8}" type="presOf" srcId="{AF9B8EE4-136A-4972-9C2E-9C6AF94907ED}" destId="{6A445B58-3191-43C4-BFD1-89D3C7DDE7D6}" srcOrd="0" destOrd="0" presId="urn:microsoft.com/office/officeart/2005/8/layout/vProcess5"/>
    <dgm:cxn modelId="{9688CD5F-9EBA-438E-886D-F0AA2F121137}" type="presOf" srcId="{CEA72329-FBEC-4C96-9717-B9EBC3DCCB04}" destId="{12AA1C9F-8A02-4759-8FA8-E2E2539DFC8F}" srcOrd="0" destOrd="0" presId="urn:microsoft.com/office/officeart/2005/8/layout/vProcess5"/>
    <dgm:cxn modelId="{D820FC3F-08BD-43D3-95D0-552E062C9ED7}" type="presOf" srcId="{7A16C95A-C266-432E-8BD4-179F5B4153A9}" destId="{EF77CFA0-5BBB-4954-B1BF-6B55B26ED7FC}" srcOrd="1" destOrd="0" presId="urn:microsoft.com/office/officeart/2005/8/layout/vProcess5"/>
    <dgm:cxn modelId="{8ECE065A-BC4C-47EF-9BC7-BFAED36FEB33}" type="presOf" srcId="{8C3AD7A2-8F7C-4AD9-86D1-938D8F394014}" destId="{90DD65DE-EFF7-41B9-A633-E468F309161F}" srcOrd="1" destOrd="0" presId="urn:microsoft.com/office/officeart/2005/8/layout/vProcess5"/>
    <dgm:cxn modelId="{DAC8E3B0-EAD8-49E7-9595-8A93AA903CA1}" type="presOf" srcId="{06C8B8CE-E456-47FB-AC36-F622DC753B0B}" destId="{2446BF83-505E-4BA5-8956-5858BFD865A8}" srcOrd="0" destOrd="0" presId="urn:microsoft.com/office/officeart/2005/8/layout/vProcess5"/>
    <dgm:cxn modelId="{02AAD9E6-E6BD-4AD0-950E-6F72845ECDA5}" srcId="{547616DB-C538-46DC-9660-E7BFFD6D5DA9}" destId="{8C3AD7A2-8F7C-4AD9-86D1-938D8F394014}" srcOrd="2" destOrd="0" parTransId="{921EC4EC-F1F2-43E3-8F72-2FCF9D342E01}" sibTransId="{06C8B8CE-E456-47FB-AC36-F622DC753B0B}"/>
    <dgm:cxn modelId="{21E03642-AAF0-4522-B139-559951CE3795}" type="presOf" srcId="{7D94012E-CF4E-428B-8E3F-4678FADDE827}" destId="{3F8A6372-E452-49CD-9521-B15B3F619E22}" srcOrd="0" destOrd="0" presId="urn:microsoft.com/office/officeart/2005/8/layout/vProcess5"/>
    <dgm:cxn modelId="{AC15210E-5DE1-4773-834B-1C03E6C95462}" type="presOf" srcId="{49BDB7F5-36D6-468C-B1D8-7BAF565BFD41}" destId="{12AA1C9F-8A02-4759-8FA8-E2E2539DFC8F}" srcOrd="0" destOrd="1" presId="urn:microsoft.com/office/officeart/2005/8/layout/vProcess5"/>
    <dgm:cxn modelId="{951618EF-DE5C-4A4C-923F-B7AC71D9A271}" type="presOf" srcId="{AF9B8EE4-136A-4972-9C2E-9C6AF94907ED}" destId="{F48043AD-E16A-4588-A482-5E5E7B24F327}" srcOrd="1" destOrd="0" presId="urn:microsoft.com/office/officeart/2005/8/layout/vProcess5"/>
    <dgm:cxn modelId="{0EC90A33-5458-4940-A7E2-6686AF9559C4}" srcId="{CEA72329-FBEC-4C96-9717-B9EBC3DCCB04}" destId="{49BDB7F5-36D6-468C-B1D8-7BAF565BFD41}" srcOrd="0" destOrd="0" parTransId="{30037A91-ACD0-4997-8719-FA1608A7157C}" sibTransId="{83591EC6-1D49-418E-A255-A3FD9A57BFCD}"/>
    <dgm:cxn modelId="{E2FFB6C8-796A-4BF4-9847-EE66047100B8}" type="presOf" srcId="{B6ECA118-9D78-4311-85A8-E9A34787E524}" destId="{31BEB2D9-80A3-43F8-A524-009185A61462}" srcOrd="1" destOrd="0" presId="urn:microsoft.com/office/officeart/2005/8/layout/vProcess5"/>
    <dgm:cxn modelId="{ED8B3266-B7BF-4802-BCDD-19D932C48BA1}" type="presOf" srcId="{49BDB7F5-36D6-468C-B1D8-7BAF565BFD41}" destId="{5B2E2E52-53AA-48BC-A042-98EBB0D6206E}" srcOrd="1" destOrd="1" presId="urn:microsoft.com/office/officeart/2005/8/layout/vProcess5"/>
    <dgm:cxn modelId="{FAFD8685-19E7-4ABE-B80D-DAC67E7A0C2A}" type="presOf" srcId="{CEA72329-FBEC-4C96-9717-B9EBC3DCCB04}" destId="{5B2E2E52-53AA-48BC-A042-98EBB0D6206E}" srcOrd="1" destOrd="0" presId="urn:microsoft.com/office/officeart/2005/8/layout/vProcess5"/>
    <dgm:cxn modelId="{5287DFAE-9F63-4F1C-8C65-86FB8372F762}" type="presParOf" srcId="{C34CD0F7-61F0-4135-A8DF-2660F9C22DCB}" destId="{231A22CB-449A-4DAB-9D97-B5081B99A683}" srcOrd="0" destOrd="0" presId="urn:microsoft.com/office/officeart/2005/8/layout/vProcess5"/>
    <dgm:cxn modelId="{69020840-5DAC-4187-9857-58E6531E9C39}" type="presParOf" srcId="{C34CD0F7-61F0-4135-A8DF-2660F9C22DCB}" destId="{E629C489-6C9C-4BD6-96F3-C2C97B944615}" srcOrd="1" destOrd="0" presId="urn:microsoft.com/office/officeart/2005/8/layout/vProcess5"/>
    <dgm:cxn modelId="{D1DA00D2-6B4A-4ED2-8EA6-9AFE0C9F34C9}" type="presParOf" srcId="{C34CD0F7-61F0-4135-A8DF-2660F9C22DCB}" destId="{6A445B58-3191-43C4-BFD1-89D3C7DDE7D6}" srcOrd="2" destOrd="0" presId="urn:microsoft.com/office/officeart/2005/8/layout/vProcess5"/>
    <dgm:cxn modelId="{CC904591-D245-4F40-B504-83F884560F4D}" type="presParOf" srcId="{C34CD0F7-61F0-4135-A8DF-2660F9C22DCB}" destId="{D0E06E54-9D23-4E14-BE84-071111C0F639}" srcOrd="3" destOrd="0" presId="urn:microsoft.com/office/officeart/2005/8/layout/vProcess5"/>
    <dgm:cxn modelId="{EABED59F-47C3-4DF4-9604-344FA8D7626E}" type="presParOf" srcId="{C34CD0F7-61F0-4135-A8DF-2660F9C22DCB}" destId="{20188FB8-AB37-4C11-B056-79D30D47325B}" srcOrd="4" destOrd="0" presId="urn:microsoft.com/office/officeart/2005/8/layout/vProcess5"/>
    <dgm:cxn modelId="{5ADE0331-E3AD-483D-894B-71C93F1BD9FD}" type="presParOf" srcId="{C34CD0F7-61F0-4135-A8DF-2660F9C22DCB}" destId="{12AA1C9F-8A02-4759-8FA8-E2E2539DFC8F}" srcOrd="5" destOrd="0" presId="urn:microsoft.com/office/officeart/2005/8/layout/vProcess5"/>
    <dgm:cxn modelId="{D17F69D6-E080-42B5-B828-A250E18CF357}" type="presParOf" srcId="{C34CD0F7-61F0-4135-A8DF-2660F9C22DCB}" destId="{198003D6-10BE-4EDC-B640-159CD4CEABC4}" srcOrd="6" destOrd="0" presId="urn:microsoft.com/office/officeart/2005/8/layout/vProcess5"/>
    <dgm:cxn modelId="{84E2B3F4-7BFC-498F-B3FF-C6BFCD9612F4}" type="presParOf" srcId="{C34CD0F7-61F0-4135-A8DF-2660F9C22DCB}" destId="{3F8A6372-E452-49CD-9521-B15B3F619E22}" srcOrd="7" destOrd="0" presId="urn:microsoft.com/office/officeart/2005/8/layout/vProcess5"/>
    <dgm:cxn modelId="{13687864-3AB5-4046-A168-42BAC83D7BEF}" type="presParOf" srcId="{C34CD0F7-61F0-4135-A8DF-2660F9C22DCB}" destId="{2446BF83-505E-4BA5-8956-5858BFD865A8}" srcOrd="8" destOrd="0" presId="urn:microsoft.com/office/officeart/2005/8/layout/vProcess5"/>
    <dgm:cxn modelId="{51E37A6F-416C-4DEC-AFAC-7F0A16D05F59}" type="presParOf" srcId="{C34CD0F7-61F0-4135-A8DF-2660F9C22DCB}" destId="{1693D887-B0F4-4633-BE29-A843850B535B}" srcOrd="9" destOrd="0" presId="urn:microsoft.com/office/officeart/2005/8/layout/vProcess5"/>
    <dgm:cxn modelId="{679F37ED-EE0E-4EC3-B796-3D3E103BD41B}" type="presParOf" srcId="{C34CD0F7-61F0-4135-A8DF-2660F9C22DCB}" destId="{EF77CFA0-5BBB-4954-B1BF-6B55B26ED7FC}" srcOrd="10" destOrd="0" presId="urn:microsoft.com/office/officeart/2005/8/layout/vProcess5"/>
    <dgm:cxn modelId="{5668BF1A-3D1B-47A3-A743-00F14AFAB412}" type="presParOf" srcId="{C34CD0F7-61F0-4135-A8DF-2660F9C22DCB}" destId="{F48043AD-E16A-4588-A482-5E5E7B24F327}" srcOrd="11" destOrd="0" presId="urn:microsoft.com/office/officeart/2005/8/layout/vProcess5"/>
    <dgm:cxn modelId="{9A2CEDAF-3F2A-43B9-9332-13FA509C1940}" type="presParOf" srcId="{C34CD0F7-61F0-4135-A8DF-2660F9C22DCB}" destId="{90DD65DE-EFF7-41B9-A633-E468F309161F}" srcOrd="12" destOrd="0" presId="urn:microsoft.com/office/officeart/2005/8/layout/vProcess5"/>
    <dgm:cxn modelId="{C1563DBB-9593-4595-B66F-7F4A04AB0617}" type="presParOf" srcId="{C34CD0F7-61F0-4135-A8DF-2660F9C22DCB}" destId="{31BEB2D9-80A3-43F8-A524-009185A61462}" srcOrd="13" destOrd="0" presId="urn:microsoft.com/office/officeart/2005/8/layout/vProcess5"/>
    <dgm:cxn modelId="{538ED983-596E-466E-9D24-1F55B986601D}" type="presParOf" srcId="{C34CD0F7-61F0-4135-A8DF-2660F9C22DCB}" destId="{5B2E2E52-53AA-48BC-A042-98EBB0D6206E}"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9BC1043-CA1A-4E2D-AD88-8A46A438109D}" type="doc">
      <dgm:prSet loTypeId="urn:microsoft.com/office/officeart/2005/8/layout/bProcess3" loCatId="process" qsTypeId="urn:microsoft.com/office/officeart/2005/8/quickstyle/simple1" qsCatId="simple" csTypeId="urn:microsoft.com/office/officeart/2005/8/colors/accent6_4" csCatId="accent6" phldr="1"/>
      <dgm:spPr/>
      <dgm:t>
        <a:bodyPr/>
        <a:lstStyle/>
        <a:p>
          <a:endParaRPr lang="es-EC"/>
        </a:p>
      </dgm:t>
    </dgm:pt>
    <dgm:pt modelId="{FBDEE1DF-994C-49A8-AF8F-E4DA82D5A6AC}">
      <dgm:prSet phldrT="[Texto]" custT="1"/>
      <dgm:spPr/>
      <dgm:t>
        <a:bodyPr/>
        <a:lstStyle/>
        <a:p>
          <a:r>
            <a:rPr lang="es-EC" sz="1400" dirty="0" smtClean="0"/>
            <a:t>Para las ecuaciones  de ajuste </a:t>
          </a:r>
          <a:endParaRPr lang="es-EC" sz="1400" dirty="0"/>
        </a:p>
      </dgm:t>
    </dgm:pt>
    <dgm:pt modelId="{DD63DD30-7F44-47C2-8560-EC8B34194F72}" type="parTrans" cxnId="{EC5FE900-9987-44F6-AA37-6608354B1263}">
      <dgm:prSet/>
      <dgm:spPr/>
      <dgm:t>
        <a:bodyPr/>
        <a:lstStyle/>
        <a:p>
          <a:endParaRPr lang="es-EC"/>
        </a:p>
      </dgm:t>
    </dgm:pt>
    <dgm:pt modelId="{65C5C8E4-78CE-49FC-8A79-AC19A13C4708}" type="sibTrans" cxnId="{EC5FE900-9987-44F6-AA37-6608354B1263}">
      <dgm:prSet/>
      <dgm:spPr/>
      <dgm:t>
        <a:bodyPr/>
        <a:lstStyle/>
        <a:p>
          <a:endParaRPr lang="es-EC"/>
        </a:p>
      </dgm:t>
    </dgm:pt>
    <dgm:pt modelId="{757EC750-6022-4DB8-8FDE-131035DD281A}">
      <dgm:prSet phldrT="[Texto]"/>
      <dgm:spPr>
        <a:blipFill rotWithShape="0">
          <a:blip xmlns:r="http://schemas.openxmlformats.org/officeDocument/2006/relationships" r:embed="rId1"/>
          <a:stretch>
            <a:fillRect/>
          </a:stretch>
        </a:blipFill>
      </dgm:spPr>
      <dgm:t>
        <a:bodyPr/>
        <a:lstStyle/>
        <a:p>
          <a:endParaRPr lang="es-EC" dirty="0"/>
        </a:p>
      </dgm:t>
    </dgm:pt>
    <dgm:pt modelId="{CA9D979F-5A1D-4B28-89FD-B40D4E2635D6}" type="parTrans" cxnId="{CA5E2B62-6D86-4D81-8B45-2299CCC5195F}">
      <dgm:prSet/>
      <dgm:spPr/>
      <dgm:t>
        <a:bodyPr/>
        <a:lstStyle/>
        <a:p>
          <a:endParaRPr lang="es-EC"/>
        </a:p>
      </dgm:t>
    </dgm:pt>
    <dgm:pt modelId="{5100FF89-1F9D-42C6-A352-7BA198B5628F}" type="sibTrans" cxnId="{CA5E2B62-6D86-4D81-8B45-2299CCC5195F}">
      <dgm:prSet/>
      <dgm:spPr/>
      <dgm:t>
        <a:bodyPr/>
        <a:lstStyle/>
        <a:p>
          <a:endParaRPr lang="es-EC"/>
        </a:p>
      </dgm:t>
    </dgm:pt>
    <dgm:pt modelId="{263581E8-99BD-4C25-BB33-3B0418D2A077}">
      <dgm:prSet phldrT="[Texto]" custT="1"/>
      <dgm:spPr/>
      <dgm:t>
        <a:bodyPr/>
        <a:lstStyle/>
        <a:p>
          <a:r>
            <a:rPr lang="es-EC" sz="1400" dirty="0" smtClean="0"/>
            <a:t>Se ve que las pendientes se mantienen constantes en promedio</a:t>
          </a:r>
          <a:endParaRPr lang="es-EC" sz="1400" dirty="0"/>
        </a:p>
      </dgm:t>
    </dgm:pt>
    <dgm:pt modelId="{6D9DBD1C-37B1-4AE0-99CE-C91462F4C899}" type="parTrans" cxnId="{01F99AA0-7331-4CA9-8E54-2F57EBBF515A}">
      <dgm:prSet/>
      <dgm:spPr/>
      <dgm:t>
        <a:bodyPr/>
        <a:lstStyle/>
        <a:p>
          <a:endParaRPr lang="es-EC"/>
        </a:p>
      </dgm:t>
    </dgm:pt>
    <dgm:pt modelId="{FED594F7-E5D8-47FF-A3BD-A66EA43A296D}" type="sibTrans" cxnId="{01F99AA0-7331-4CA9-8E54-2F57EBBF515A}">
      <dgm:prSet/>
      <dgm:spPr/>
      <dgm:t>
        <a:bodyPr/>
        <a:lstStyle/>
        <a:p>
          <a:endParaRPr lang="es-EC"/>
        </a:p>
      </dgm:t>
    </dgm:pt>
    <mc:AlternateContent xmlns:mc="http://schemas.openxmlformats.org/markup-compatibility/2006" xmlns:a14="http://schemas.microsoft.com/office/drawing/2010/main">
      <mc:Choice Requires="a14">
        <dgm:pt modelId="{1E9273E3-FFC5-45DC-9BC0-F8DC407AB5CE}">
          <dgm:prSet phldrT="[Texto]" custT="1"/>
          <dgm:spPr/>
          <dgm:t>
            <a:bodyPr/>
            <a:lstStyle/>
            <a:p>
              <a:r>
                <a:rPr lang="es-EC" sz="1600" dirty="0" err="1" smtClean="0"/>
                <a:t>m</a:t>
              </a:r>
              <a:r>
                <a:rPr lang="es-EC" sz="1400" dirty="0" err="1" smtClean="0"/>
                <a:t>p</a:t>
              </a:r>
              <a:r>
                <a:rPr lang="es-EC" sz="1600" dirty="0" smtClean="0"/>
                <a:t>=0.34 [</a:t>
              </a:r>
              <a14:m>
                <m:oMath xmlns:m="http://schemas.openxmlformats.org/officeDocument/2006/math">
                  <m:sSup>
                    <m:sSupPr>
                      <m:ctrlPr>
                        <a:rPr lang="es-EC" sz="1800" i="1" smtClean="0">
                          <a:latin typeface="Cambria Math" panose="02040503050406030204" pitchFamily="18" charset="0"/>
                        </a:rPr>
                      </m:ctrlPr>
                    </m:sSupPr>
                    <m:e>
                      <m:r>
                        <m:rPr>
                          <m:sty m:val="p"/>
                        </m:rPr>
                        <a:rPr lang="es-EC" sz="1800" b="0" i="0" smtClean="0">
                          <a:latin typeface="Cambria Math" panose="02040503050406030204" pitchFamily="18" charset="0"/>
                        </a:rPr>
                        <m:t>cm</m:t>
                      </m:r>
                    </m:e>
                    <m:sup>
                      <m:r>
                        <a:rPr lang="es-EC" sz="1800" b="0" i="1" smtClean="0">
                          <a:latin typeface="Cambria Math" panose="02040503050406030204" pitchFamily="18" charset="0"/>
                        </a:rPr>
                        <m:t>−1</m:t>
                      </m:r>
                    </m:sup>
                  </m:sSup>
                </m:oMath>
              </a14:m>
              <a:r>
                <a:rPr lang="es-EC" sz="1600" dirty="0" smtClean="0"/>
                <a:t>]</a:t>
              </a:r>
              <a:endParaRPr lang="es-EC" sz="1600" dirty="0"/>
            </a:p>
          </dgm:t>
        </dgm:pt>
      </mc:Choice>
      <mc:Fallback xmlns="">
        <dgm:pt modelId="{1E9273E3-FFC5-45DC-9BC0-F8DC407AB5CE}">
          <dgm:prSet phldrT="[Texto]" custT="1"/>
          <dgm:spPr/>
          <dgm:t>
            <a:bodyPr/>
            <a:lstStyle/>
            <a:p>
              <a:r>
                <a:rPr lang="es-EC" sz="1600" dirty="0" err="1" smtClean="0"/>
                <a:t>m</a:t>
              </a:r>
              <a:r>
                <a:rPr lang="es-EC" sz="1400" dirty="0" err="1" smtClean="0"/>
                <a:t>p</a:t>
              </a:r>
              <a:r>
                <a:rPr lang="es-EC" sz="1600" dirty="0" smtClean="0"/>
                <a:t>=0.34 [</a:t>
              </a:r>
              <a:r>
                <a:rPr lang="es-EC" sz="1800" b="0" i="0" smtClean="0">
                  <a:latin typeface="Cambria Math" panose="02040503050406030204" pitchFamily="18" charset="0"/>
                </a:rPr>
                <a:t>cm^(−1)</a:t>
              </a:r>
              <a:r>
                <a:rPr lang="es-EC" sz="1600" dirty="0" smtClean="0"/>
                <a:t>]</a:t>
              </a:r>
              <a:endParaRPr lang="es-EC" sz="1600" dirty="0"/>
            </a:p>
          </dgm:t>
        </dgm:pt>
      </mc:Fallback>
    </mc:AlternateContent>
    <dgm:pt modelId="{90034B0E-EA3A-45A1-BE42-91872D6916FA}" type="parTrans" cxnId="{B3C83970-A3A2-4305-9430-F04051F5B479}">
      <dgm:prSet/>
      <dgm:spPr/>
      <dgm:t>
        <a:bodyPr/>
        <a:lstStyle/>
        <a:p>
          <a:endParaRPr lang="es-EC"/>
        </a:p>
      </dgm:t>
    </dgm:pt>
    <dgm:pt modelId="{CA0DE46F-6B9F-483A-A306-86EB01C1B0A4}" type="sibTrans" cxnId="{B3C83970-A3A2-4305-9430-F04051F5B479}">
      <dgm:prSet/>
      <dgm:spPr/>
      <dgm:t>
        <a:bodyPr/>
        <a:lstStyle/>
        <a:p>
          <a:endParaRPr lang="es-EC"/>
        </a:p>
      </dgm:t>
    </dgm:pt>
    <dgm:pt modelId="{B6AE9D64-AABE-4552-AA71-1E30E4905618}">
      <dgm:prSet phldrT="[Texto]" custT="1"/>
      <dgm:spPr/>
      <dgm:t>
        <a:bodyPr/>
        <a:lstStyle/>
        <a:p>
          <a:r>
            <a:rPr lang="es-EC" sz="1400" dirty="0" smtClean="0"/>
            <a:t>Para los tres casos</a:t>
          </a:r>
          <a:endParaRPr lang="es-EC" sz="1400" dirty="0"/>
        </a:p>
      </dgm:t>
    </dgm:pt>
    <dgm:pt modelId="{432FFE5E-F17F-45FE-A6A4-1A65822D410A}" type="parTrans" cxnId="{9B198A9F-BA3B-4209-BBDD-A8D64F96B12A}">
      <dgm:prSet/>
      <dgm:spPr/>
      <dgm:t>
        <a:bodyPr/>
        <a:lstStyle/>
        <a:p>
          <a:endParaRPr lang="es-EC"/>
        </a:p>
      </dgm:t>
    </dgm:pt>
    <dgm:pt modelId="{44F9FA90-D488-41C8-991A-C1A16E0E44CF}" type="sibTrans" cxnId="{9B198A9F-BA3B-4209-BBDD-A8D64F96B12A}">
      <dgm:prSet/>
      <dgm:spPr/>
      <dgm:t>
        <a:bodyPr/>
        <a:lstStyle/>
        <a:p>
          <a:endParaRPr lang="es-EC"/>
        </a:p>
      </dgm:t>
    </dgm:pt>
    <dgm:pt modelId="{54AFE889-1C3C-422B-B295-947C6C6CC3BA}">
      <dgm:prSet phldrT="[Texto]"/>
      <dgm:spPr/>
      <dgm:t>
        <a:bodyPr/>
        <a:lstStyle/>
        <a:p>
          <a:r>
            <a:rPr lang="es-EC" dirty="0" smtClean="0"/>
            <a:t>Mientras que el corte con las ordenadas depende del peso del objeto de análisis</a:t>
          </a:r>
          <a:endParaRPr lang="es-EC" dirty="0"/>
        </a:p>
      </dgm:t>
    </dgm:pt>
    <dgm:pt modelId="{BE8B5D2A-F6B4-414B-B1F4-759684445ECE}" type="parTrans" cxnId="{958EF7EE-4317-4143-9552-7FE391F4ECD3}">
      <dgm:prSet/>
      <dgm:spPr/>
      <dgm:t>
        <a:bodyPr/>
        <a:lstStyle/>
        <a:p>
          <a:endParaRPr lang="es-EC"/>
        </a:p>
      </dgm:t>
    </dgm:pt>
    <dgm:pt modelId="{37E368F5-DF33-472E-9EA3-DE762BEA6A6C}" type="sibTrans" cxnId="{958EF7EE-4317-4143-9552-7FE391F4ECD3}">
      <dgm:prSet/>
      <dgm:spPr/>
      <dgm:t>
        <a:bodyPr/>
        <a:lstStyle/>
        <a:p>
          <a:endParaRPr lang="es-EC"/>
        </a:p>
      </dgm:t>
    </dgm:pt>
    <dgm:pt modelId="{71AA91AB-455C-45B3-867C-C0A0754AE5FB}">
      <dgm:prSet phldrT="[Texto]"/>
      <dgm:spPr/>
      <dgm:t>
        <a:bodyPr/>
        <a:lstStyle/>
        <a:p>
          <a:r>
            <a:rPr lang="es-EC" dirty="0" smtClean="0"/>
            <a:t>Para garantizar que cuando el cuerpo se encuentra a una altura de 0 [cm] la fuerza que ejerce sobre el piso, sea la de su propio peso.</a:t>
          </a:r>
          <a:endParaRPr lang="es-EC" dirty="0"/>
        </a:p>
      </dgm:t>
    </dgm:pt>
    <dgm:pt modelId="{805829B2-0EF9-42C1-AF53-C77F8C627E7E}" type="parTrans" cxnId="{2476A294-8454-4385-A26D-7BBA4F09C4C6}">
      <dgm:prSet/>
      <dgm:spPr/>
      <dgm:t>
        <a:bodyPr/>
        <a:lstStyle/>
        <a:p>
          <a:endParaRPr lang="es-EC"/>
        </a:p>
      </dgm:t>
    </dgm:pt>
    <dgm:pt modelId="{9BED2F67-023E-439F-B19D-C0B6BAC8C24A}" type="sibTrans" cxnId="{2476A294-8454-4385-A26D-7BBA4F09C4C6}">
      <dgm:prSet/>
      <dgm:spPr/>
      <dgm:t>
        <a:bodyPr/>
        <a:lstStyle/>
        <a:p>
          <a:endParaRPr lang="es-EC"/>
        </a:p>
      </dgm:t>
    </dgm:pt>
    <dgm:pt modelId="{B26DFF97-22C6-45DD-9151-B0587A3D442D}" type="pres">
      <dgm:prSet presAssocID="{B9BC1043-CA1A-4E2D-AD88-8A46A438109D}" presName="Name0" presStyleCnt="0">
        <dgm:presLayoutVars>
          <dgm:dir/>
          <dgm:resizeHandles val="exact"/>
        </dgm:presLayoutVars>
      </dgm:prSet>
      <dgm:spPr/>
      <dgm:t>
        <a:bodyPr/>
        <a:lstStyle/>
        <a:p>
          <a:endParaRPr lang="es-EC"/>
        </a:p>
      </dgm:t>
    </dgm:pt>
    <dgm:pt modelId="{4ADEA4DE-5D66-45ED-92F3-04552F4A8D06}" type="pres">
      <dgm:prSet presAssocID="{FBDEE1DF-994C-49A8-AF8F-E4DA82D5A6AC}" presName="node" presStyleLbl="node1" presStyleIdx="0" presStyleCnt="6">
        <dgm:presLayoutVars>
          <dgm:bulletEnabled val="1"/>
        </dgm:presLayoutVars>
      </dgm:prSet>
      <dgm:spPr/>
      <dgm:t>
        <a:bodyPr/>
        <a:lstStyle/>
        <a:p>
          <a:endParaRPr lang="es-EC"/>
        </a:p>
      </dgm:t>
    </dgm:pt>
    <dgm:pt modelId="{820B7783-B818-415F-BCFD-5A61EE7687B8}" type="pres">
      <dgm:prSet presAssocID="{65C5C8E4-78CE-49FC-8A79-AC19A13C4708}" presName="sibTrans" presStyleLbl="sibTrans1D1" presStyleIdx="0" presStyleCnt="5"/>
      <dgm:spPr/>
      <dgm:t>
        <a:bodyPr/>
        <a:lstStyle/>
        <a:p>
          <a:endParaRPr lang="es-EC"/>
        </a:p>
      </dgm:t>
    </dgm:pt>
    <dgm:pt modelId="{B91294AB-C5EC-47AB-8407-B01DD2C467AC}" type="pres">
      <dgm:prSet presAssocID="{65C5C8E4-78CE-49FC-8A79-AC19A13C4708}" presName="connectorText" presStyleLbl="sibTrans1D1" presStyleIdx="0" presStyleCnt="5"/>
      <dgm:spPr/>
      <dgm:t>
        <a:bodyPr/>
        <a:lstStyle/>
        <a:p>
          <a:endParaRPr lang="es-EC"/>
        </a:p>
      </dgm:t>
    </dgm:pt>
    <dgm:pt modelId="{F3D803F1-F969-4CAC-9BBD-D944DD2E0C0D}" type="pres">
      <dgm:prSet presAssocID="{757EC750-6022-4DB8-8FDE-131035DD281A}" presName="node" presStyleLbl="node1" presStyleIdx="1" presStyleCnt="6">
        <dgm:presLayoutVars>
          <dgm:bulletEnabled val="1"/>
        </dgm:presLayoutVars>
      </dgm:prSet>
      <dgm:spPr/>
      <dgm:t>
        <a:bodyPr/>
        <a:lstStyle/>
        <a:p>
          <a:endParaRPr lang="es-EC"/>
        </a:p>
      </dgm:t>
    </dgm:pt>
    <dgm:pt modelId="{AF9686CF-E861-443D-83B6-2807C02E032D}" type="pres">
      <dgm:prSet presAssocID="{5100FF89-1F9D-42C6-A352-7BA198B5628F}" presName="sibTrans" presStyleLbl="sibTrans1D1" presStyleIdx="1" presStyleCnt="5"/>
      <dgm:spPr/>
      <dgm:t>
        <a:bodyPr/>
        <a:lstStyle/>
        <a:p>
          <a:endParaRPr lang="es-EC"/>
        </a:p>
      </dgm:t>
    </dgm:pt>
    <dgm:pt modelId="{6F153AA3-E1FC-4B6A-8DC0-3378ACDF32DF}" type="pres">
      <dgm:prSet presAssocID="{5100FF89-1F9D-42C6-A352-7BA198B5628F}" presName="connectorText" presStyleLbl="sibTrans1D1" presStyleIdx="1" presStyleCnt="5"/>
      <dgm:spPr/>
      <dgm:t>
        <a:bodyPr/>
        <a:lstStyle/>
        <a:p>
          <a:endParaRPr lang="es-EC"/>
        </a:p>
      </dgm:t>
    </dgm:pt>
    <dgm:pt modelId="{99F60724-5737-4DB8-92BA-83D19CB957EB}" type="pres">
      <dgm:prSet presAssocID="{263581E8-99BD-4C25-BB33-3B0418D2A077}" presName="node" presStyleLbl="node1" presStyleIdx="2" presStyleCnt="6">
        <dgm:presLayoutVars>
          <dgm:bulletEnabled val="1"/>
        </dgm:presLayoutVars>
      </dgm:prSet>
      <dgm:spPr/>
      <dgm:t>
        <a:bodyPr/>
        <a:lstStyle/>
        <a:p>
          <a:endParaRPr lang="es-EC"/>
        </a:p>
      </dgm:t>
    </dgm:pt>
    <dgm:pt modelId="{2C118DCC-7609-4ADB-B627-5B201F519982}" type="pres">
      <dgm:prSet presAssocID="{FED594F7-E5D8-47FF-A3BD-A66EA43A296D}" presName="sibTrans" presStyleLbl="sibTrans1D1" presStyleIdx="2" presStyleCnt="5"/>
      <dgm:spPr/>
      <dgm:t>
        <a:bodyPr/>
        <a:lstStyle/>
        <a:p>
          <a:endParaRPr lang="es-EC"/>
        </a:p>
      </dgm:t>
    </dgm:pt>
    <dgm:pt modelId="{89423084-45A9-4780-8A2F-3AF24CBDF81C}" type="pres">
      <dgm:prSet presAssocID="{FED594F7-E5D8-47FF-A3BD-A66EA43A296D}" presName="connectorText" presStyleLbl="sibTrans1D1" presStyleIdx="2" presStyleCnt="5"/>
      <dgm:spPr/>
      <dgm:t>
        <a:bodyPr/>
        <a:lstStyle/>
        <a:p>
          <a:endParaRPr lang="es-EC"/>
        </a:p>
      </dgm:t>
    </dgm:pt>
    <dgm:pt modelId="{6986C395-9990-424D-9F2A-9AE22DEF02C6}" type="pres">
      <dgm:prSet presAssocID="{1E9273E3-FFC5-45DC-9BC0-F8DC407AB5CE}" presName="node" presStyleLbl="node1" presStyleIdx="3" presStyleCnt="6">
        <dgm:presLayoutVars>
          <dgm:bulletEnabled val="1"/>
        </dgm:presLayoutVars>
      </dgm:prSet>
      <dgm:spPr/>
      <dgm:t>
        <a:bodyPr/>
        <a:lstStyle/>
        <a:p>
          <a:endParaRPr lang="es-EC"/>
        </a:p>
      </dgm:t>
    </dgm:pt>
    <dgm:pt modelId="{65636D87-41A8-4F5F-894C-F0BAA41F19A8}" type="pres">
      <dgm:prSet presAssocID="{CA0DE46F-6B9F-483A-A306-86EB01C1B0A4}" presName="sibTrans" presStyleLbl="sibTrans1D1" presStyleIdx="3" presStyleCnt="5"/>
      <dgm:spPr/>
      <dgm:t>
        <a:bodyPr/>
        <a:lstStyle/>
        <a:p>
          <a:endParaRPr lang="es-EC"/>
        </a:p>
      </dgm:t>
    </dgm:pt>
    <dgm:pt modelId="{560F2932-D909-4D7C-BB20-2DF4A1864BFF}" type="pres">
      <dgm:prSet presAssocID="{CA0DE46F-6B9F-483A-A306-86EB01C1B0A4}" presName="connectorText" presStyleLbl="sibTrans1D1" presStyleIdx="3" presStyleCnt="5"/>
      <dgm:spPr/>
      <dgm:t>
        <a:bodyPr/>
        <a:lstStyle/>
        <a:p>
          <a:endParaRPr lang="es-EC"/>
        </a:p>
      </dgm:t>
    </dgm:pt>
    <dgm:pt modelId="{8E6CD1D8-66DF-4177-8DA2-3856A659E1BD}" type="pres">
      <dgm:prSet presAssocID="{B6AE9D64-AABE-4552-AA71-1E30E4905618}" presName="node" presStyleLbl="node1" presStyleIdx="4" presStyleCnt="6">
        <dgm:presLayoutVars>
          <dgm:bulletEnabled val="1"/>
        </dgm:presLayoutVars>
      </dgm:prSet>
      <dgm:spPr/>
      <dgm:t>
        <a:bodyPr/>
        <a:lstStyle/>
        <a:p>
          <a:endParaRPr lang="es-EC"/>
        </a:p>
      </dgm:t>
    </dgm:pt>
    <dgm:pt modelId="{5E1F1A68-DE0A-44F9-B291-2D6E8CF6B13E}" type="pres">
      <dgm:prSet presAssocID="{44F9FA90-D488-41C8-991A-C1A16E0E44CF}" presName="sibTrans" presStyleLbl="sibTrans1D1" presStyleIdx="4" presStyleCnt="5"/>
      <dgm:spPr/>
      <dgm:t>
        <a:bodyPr/>
        <a:lstStyle/>
        <a:p>
          <a:endParaRPr lang="es-EC"/>
        </a:p>
      </dgm:t>
    </dgm:pt>
    <dgm:pt modelId="{AB7C7089-1CD7-42D3-AC42-B3C802D22015}" type="pres">
      <dgm:prSet presAssocID="{44F9FA90-D488-41C8-991A-C1A16E0E44CF}" presName="connectorText" presStyleLbl="sibTrans1D1" presStyleIdx="4" presStyleCnt="5"/>
      <dgm:spPr/>
      <dgm:t>
        <a:bodyPr/>
        <a:lstStyle/>
        <a:p>
          <a:endParaRPr lang="es-EC"/>
        </a:p>
      </dgm:t>
    </dgm:pt>
    <dgm:pt modelId="{FA5C128F-B36D-4884-8F27-92A59C60DD59}" type="pres">
      <dgm:prSet presAssocID="{54AFE889-1C3C-422B-B295-947C6C6CC3BA}" presName="node" presStyleLbl="node1" presStyleIdx="5" presStyleCnt="6">
        <dgm:presLayoutVars>
          <dgm:bulletEnabled val="1"/>
        </dgm:presLayoutVars>
      </dgm:prSet>
      <dgm:spPr/>
      <dgm:t>
        <a:bodyPr/>
        <a:lstStyle/>
        <a:p>
          <a:endParaRPr lang="es-EC"/>
        </a:p>
      </dgm:t>
    </dgm:pt>
  </dgm:ptLst>
  <dgm:cxnLst>
    <dgm:cxn modelId="{A7391AB2-D0E8-479F-955D-972F1576DAAC}" type="presOf" srcId="{44F9FA90-D488-41C8-991A-C1A16E0E44CF}" destId="{5E1F1A68-DE0A-44F9-B291-2D6E8CF6B13E}" srcOrd="0" destOrd="0" presId="urn:microsoft.com/office/officeart/2005/8/layout/bProcess3"/>
    <dgm:cxn modelId="{BE58D5A1-4A03-4E3F-974D-FB0A92479DA2}" type="presOf" srcId="{263581E8-99BD-4C25-BB33-3B0418D2A077}" destId="{99F60724-5737-4DB8-92BA-83D19CB957EB}" srcOrd="0" destOrd="0" presId="urn:microsoft.com/office/officeart/2005/8/layout/bProcess3"/>
    <dgm:cxn modelId="{344E5432-E95F-47B0-BAE1-3983D3B08963}" type="presOf" srcId="{B9BC1043-CA1A-4E2D-AD88-8A46A438109D}" destId="{B26DFF97-22C6-45DD-9151-B0587A3D442D}" srcOrd="0" destOrd="0" presId="urn:microsoft.com/office/officeart/2005/8/layout/bProcess3"/>
    <dgm:cxn modelId="{CA5E2B62-6D86-4D81-8B45-2299CCC5195F}" srcId="{B9BC1043-CA1A-4E2D-AD88-8A46A438109D}" destId="{757EC750-6022-4DB8-8FDE-131035DD281A}" srcOrd="1" destOrd="0" parTransId="{CA9D979F-5A1D-4B28-89FD-B40D4E2635D6}" sibTransId="{5100FF89-1F9D-42C6-A352-7BA198B5628F}"/>
    <dgm:cxn modelId="{D611C0BB-7665-425C-B974-C8B03581D71D}" type="presOf" srcId="{54AFE889-1C3C-422B-B295-947C6C6CC3BA}" destId="{FA5C128F-B36D-4884-8F27-92A59C60DD59}" srcOrd="0" destOrd="0" presId="urn:microsoft.com/office/officeart/2005/8/layout/bProcess3"/>
    <dgm:cxn modelId="{46C7454F-30A8-43DC-A095-7E6A10FF0E53}" type="presOf" srcId="{1E9273E3-FFC5-45DC-9BC0-F8DC407AB5CE}" destId="{6986C395-9990-424D-9F2A-9AE22DEF02C6}" srcOrd="0" destOrd="0" presId="urn:microsoft.com/office/officeart/2005/8/layout/bProcess3"/>
    <dgm:cxn modelId="{9B198A9F-BA3B-4209-BBDD-A8D64F96B12A}" srcId="{B9BC1043-CA1A-4E2D-AD88-8A46A438109D}" destId="{B6AE9D64-AABE-4552-AA71-1E30E4905618}" srcOrd="4" destOrd="0" parTransId="{432FFE5E-F17F-45FE-A6A4-1A65822D410A}" sibTransId="{44F9FA90-D488-41C8-991A-C1A16E0E44CF}"/>
    <dgm:cxn modelId="{FC55B8BA-FDCB-48A1-AC50-08DD3FBE7EC3}" type="presOf" srcId="{5100FF89-1F9D-42C6-A352-7BA198B5628F}" destId="{AF9686CF-E861-443D-83B6-2807C02E032D}" srcOrd="0" destOrd="0" presId="urn:microsoft.com/office/officeart/2005/8/layout/bProcess3"/>
    <dgm:cxn modelId="{AC3EF780-F3A0-49BC-9B27-84AD7C46CC30}" type="presOf" srcId="{B6AE9D64-AABE-4552-AA71-1E30E4905618}" destId="{8E6CD1D8-66DF-4177-8DA2-3856A659E1BD}" srcOrd="0" destOrd="0" presId="urn:microsoft.com/office/officeart/2005/8/layout/bProcess3"/>
    <dgm:cxn modelId="{2476A294-8454-4385-A26D-7BBA4F09C4C6}" srcId="{54AFE889-1C3C-422B-B295-947C6C6CC3BA}" destId="{71AA91AB-455C-45B3-867C-C0A0754AE5FB}" srcOrd="0" destOrd="0" parTransId="{805829B2-0EF9-42C1-AF53-C77F8C627E7E}" sibTransId="{9BED2F67-023E-439F-B19D-C0B6BAC8C24A}"/>
    <dgm:cxn modelId="{653567F7-0338-48B5-9B36-12729CCD5DE1}" type="presOf" srcId="{CA0DE46F-6B9F-483A-A306-86EB01C1B0A4}" destId="{65636D87-41A8-4F5F-894C-F0BAA41F19A8}" srcOrd="0" destOrd="0" presId="urn:microsoft.com/office/officeart/2005/8/layout/bProcess3"/>
    <dgm:cxn modelId="{C83AE1FC-E738-448C-AAD7-369ACE44F723}" type="presOf" srcId="{FED594F7-E5D8-47FF-A3BD-A66EA43A296D}" destId="{89423084-45A9-4780-8A2F-3AF24CBDF81C}" srcOrd="1" destOrd="0" presId="urn:microsoft.com/office/officeart/2005/8/layout/bProcess3"/>
    <dgm:cxn modelId="{D8ECD204-AAD9-4A88-B540-316C40662833}" type="presOf" srcId="{FED594F7-E5D8-47FF-A3BD-A66EA43A296D}" destId="{2C118DCC-7609-4ADB-B627-5B201F519982}" srcOrd="0" destOrd="0" presId="urn:microsoft.com/office/officeart/2005/8/layout/bProcess3"/>
    <dgm:cxn modelId="{958EF7EE-4317-4143-9552-7FE391F4ECD3}" srcId="{B9BC1043-CA1A-4E2D-AD88-8A46A438109D}" destId="{54AFE889-1C3C-422B-B295-947C6C6CC3BA}" srcOrd="5" destOrd="0" parTransId="{BE8B5D2A-F6B4-414B-B1F4-759684445ECE}" sibTransId="{37E368F5-DF33-472E-9EA3-DE762BEA6A6C}"/>
    <dgm:cxn modelId="{515B5367-051A-43D6-83A7-9905D6E9148E}" type="presOf" srcId="{65C5C8E4-78CE-49FC-8A79-AC19A13C4708}" destId="{B91294AB-C5EC-47AB-8407-B01DD2C467AC}" srcOrd="1" destOrd="0" presId="urn:microsoft.com/office/officeart/2005/8/layout/bProcess3"/>
    <dgm:cxn modelId="{B3C83970-A3A2-4305-9430-F04051F5B479}" srcId="{B9BC1043-CA1A-4E2D-AD88-8A46A438109D}" destId="{1E9273E3-FFC5-45DC-9BC0-F8DC407AB5CE}" srcOrd="3" destOrd="0" parTransId="{90034B0E-EA3A-45A1-BE42-91872D6916FA}" sibTransId="{CA0DE46F-6B9F-483A-A306-86EB01C1B0A4}"/>
    <dgm:cxn modelId="{BD5CC9C4-18CF-4E9B-9A2D-CFD5147E989A}" type="presOf" srcId="{CA0DE46F-6B9F-483A-A306-86EB01C1B0A4}" destId="{560F2932-D909-4D7C-BB20-2DF4A1864BFF}" srcOrd="1" destOrd="0" presId="urn:microsoft.com/office/officeart/2005/8/layout/bProcess3"/>
    <dgm:cxn modelId="{5245197C-6356-42E2-B8EC-5E9EC96EB113}" type="presOf" srcId="{5100FF89-1F9D-42C6-A352-7BA198B5628F}" destId="{6F153AA3-E1FC-4B6A-8DC0-3378ACDF32DF}" srcOrd="1" destOrd="0" presId="urn:microsoft.com/office/officeart/2005/8/layout/bProcess3"/>
    <dgm:cxn modelId="{43FC1416-CE67-4EC6-97C3-4691481FB06A}" type="presOf" srcId="{FBDEE1DF-994C-49A8-AF8F-E4DA82D5A6AC}" destId="{4ADEA4DE-5D66-45ED-92F3-04552F4A8D06}" srcOrd="0" destOrd="0" presId="urn:microsoft.com/office/officeart/2005/8/layout/bProcess3"/>
    <dgm:cxn modelId="{E55600DD-239B-410D-9074-6302EF7B78DC}" type="presOf" srcId="{65C5C8E4-78CE-49FC-8A79-AC19A13C4708}" destId="{820B7783-B818-415F-BCFD-5A61EE7687B8}" srcOrd="0" destOrd="0" presId="urn:microsoft.com/office/officeart/2005/8/layout/bProcess3"/>
    <dgm:cxn modelId="{775EB8E6-A86C-47F4-91DF-813402C8522D}" type="presOf" srcId="{757EC750-6022-4DB8-8FDE-131035DD281A}" destId="{F3D803F1-F969-4CAC-9BBD-D944DD2E0C0D}" srcOrd="0" destOrd="0" presId="urn:microsoft.com/office/officeart/2005/8/layout/bProcess3"/>
    <dgm:cxn modelId="{01F99AA0-7331-4CA9-8E54-2F57EBBF515A}" srcId="{B9BC1043-CA1A-4E2D-AD88-8A46A438109D}" destId="{263581E8-99BD-4C25-BB33-3B0418D2A077}" srcOrd="2" destOrd="0" parTransId="{6D9DBD1C-37B1-4AE0-99CE-C91462F4C899}" sibTransId="{FED594F7-E5D8-47FF-A3BD-A66EA43A296D}"/>
    <dgm:cxn modelId="{EC5FE900-9987-44F6-AA37-6608354B1263}" srcId="{B9BC1043-CA1A-4E2D-AD88-8A46A438109D}" destId="{FBDEE1DF-994C-49A8-AF8F-E4DA82D5A6AC}" srcOrd="0" destOrd="0" parTransId="{DD63DD30-7F44-47C2-8560-EC8B34194F72}" sibTransId="{65C5C8E4-78CE-49FC-8A79-AC19A13C4708}"/>
    <dgm:cxn modelId="{BB780A4A-684D-44EE-837B-5A406E396C6C}" type="presOf" srcId="{44F9FA90-D488-41C8-991A-C1A16E0E44CF}" destId="{AB7C7089-1CD7-42D3-AC42-B3C802D22015}" srcOrd="1" destOrd="0" presId="urn:microsoft.com/office/officeart/2005/8/layout/bProcess3"/>
    <dgm:cxn modelId="{AD746336-9561-4A1B-B82F-FD4CF2EFA4C5}" type="presOf" srcId="{71AA91AB-455C-45B3-867C-C0A0754AE5FB}" destId="{FA5C128F-B36D-4884-8F27-92A59C60DD59}" srcOrd="0" destOrd="1" presId="urn:microsoft.com/office/officeart/2005/8/layout/bProcess3"/>
    <dgm:cxn modelId="{3FCFF118-900D-43F1-8A93-D396B8B8010B}" type="presParOf" srcId="{B26DFF97-22C6-45DD-9151-B0587A3D442D}" destId="{4ADEA4DE-5D66-45ED-92F3-04552F4A8D06}" srcOrd="0" destOrd="0" presId="urn:microsoft.com/office/officeart/2005/8/layout/bProcess3"/>
    <dgm:cxn modelId="{67E7C3BA-3F59-49DA-8045-39F052453BD3}" type="presParOf" srcId="{B26DFF97-22C6-45DD-9151-B0587A3D442D}" destId="{820B7783-B818-415F-BCFD-5A61EE7687B8}" srcOrd="1" destOrd="0" presId="urn:microsoft.com/office/officeart/2005/8/layout/bProcess3"/>
    <dgm:cxn modelId="{F0BD5A2A-9549-4751-A89F-F7B7FA0F10CE}" type="presParOf" srcId="{820B7783-B818-415F-BCFD-5A61EE7687B8}" destId="{B91294AB-C5EC-47AB-8407-B01DD2C467AC}" srcOrd="0" destOrd="0" presId="urn:microsoft.com/office/officeart/2005/8/layout/bProcess3"/>
    <dgm:cxn modelId="{A182BDDA-C418-4068-A156-2DB6CDCB331C}" type="presParOf" srcId="{B26DFF97-22C6-45DD-9151-B0587A3D442D}" destId="{F3D803F1-F969-4CAC-9BBD-D944DD2E0C0D}" srcOrd="2" destOrd="0" presId="urn:microsoft.com/office/officeart/2005/8/layout/bProcess3"/>
    <dgm:cxn modelId="{97DE00A5-4C61-4207-878A-2F59F7DEE55F}" type="presParOf" srcId="{B26DFF97-22C6-45DD-9151-B0587A3D442D}" destId="{AF9686CF-E861-443D-83B6-2807C02E032D}" srcOrd="3" destOrd="0" presId="urn:microsoft.com/office/officeart/2005/8/layout/bProcess3"/>
    <dgm:cxn modelId="{C1E89823-883B-4B1C-AC8B-54FBE73ADE42}" type="presParOf" srcId="{AF9686CF-E861-443D-83B6-2807C02E032D}" destId="{6F153AA3-E1FC-4B6A-8DC0-3378ACDF32DF}" srcOrd="0" destOrd="0" presId="urn:microsoft.com/office/officeart/2005/8/layout/bProcess3"/>
    <dgm:cxn modelId="{F7893BE4-D5B8-4E03-85F0-0F7113837A1E}" type="presParOf" srcId="{B26DFF97-22C6-45DD-9151-B0587A3D442D}" destId="{99F60724-5737-4DB8-92BA-83D19CB957EB}" srcOrd="4" destOrd="0" presId="urn:microsoft.com/office/officeart/2005/8/layout/bProcess3"/>
    <dgm:cxn modelId="{82284E96-B1D7-4913-9595-56BE900F4A95}" type="presParOf" srcId="{B26DFF97-22C6-45DD-9151-B0587A3D442D}" destId="{2C118DCC-7609-4ADB-B627-5B201F519982}" srcOrd="5" destOrd="0" presId="urn:microsoft.com/office/officeart/2005/8/layout/bProcess3"/>
    <dgm:cxn modelId="{AD922021-CC6F-45BF-A899-5894D669D2B2}" type="presParOf" srcId="{2C118DCC-7609-4ADB-B627-5B201F519982}" destId="{89423084-45A9-4780-8A2F-3AF24CBDF81C}" srcOrd="0" destOrd="0" presId="urn:microsoft.com/office/officeart/2005/8/layout/bProcess3"/>
    <dgm:cxn modelId="{AB7FE994-F71D-41A5-BD06-EBD80F8BFCC8}" type="presParOf" srcId="{B26DFF97-22C6-45DD-9151-B0587A3D442D}" destId="{6986C395-9990-424D-9F2A-9AE22DEF02C6}" srcOrd="6" destOrd="0" presId="urn:microsoft.com/office/officeart/2005/8/layout/bProcess3"/>
    <dgm:cxn modelId="{890BCBF6-A807-45BF-96DF-30EA6DAE4F9A}" type="presParOf" srcId="{B26DFF97-22C6-45DD-9151-B0587A3D442D}" destId="{65636D87-41A8-4F5F-894C-F0BAA41F19A8}" srcOrd="7" destOrd="0" presId="urn:microsoft.com/office/officeart/2005/8/layout/bProcess3"/>
    <dgm:cxn modelId="{A0A5FBDD-3F7D-4CAF-8D70-02546DA09D77}" type="presParOf" srcId="{65636D87-41A8-4F5F-894C-F0BAA41F19A8}" destId="{560F2932-D909-4D7C-BB20-2DF4A1864BFF}" srcOrd="0" destOrd="0" presId="urn:microsoft.com/office/officeart/2005/8/layout/bProcess3"/>
    <dgm:cxn modelId="{4CB32001-4C60-492D-82F8-988EFA641A04}" type="presParOf" srcId="{B26DFF97-22C6-45DD-9151-B0587A3D442D}" destId="{8E6CD1D8-66DF-4177-8DA2-3856A659E1BD}" srcOrd="8" destOrd="0" presId="urn:microsoft.com/office/officeart/2005/8/layout/bProcess3"/>
    <dgm:cxn modelId="{1955EE6F-F445-406E-8BA0-D04503D9CD3A}" type="presParOf" srcId="{B26DFF97-22C6-45DD-9151-B0587A3D442D}" destId="{5E1F1A68-DE0A-44F9-B291-2D6E8CF6B13E}" srcOrd="9" destOrd="0" presId="urn:microsoft.com/office/officeart/2005/8/layout/bProcess3"/>
    <dgm:cxn modelId="{58A50DAD-056F-4E75-84C8-D8C7A9979187}" type="presParOf" srcId="{5E1F1A68-DE0A-44F9-B291-2D6E8CF6B13E}" destId="{AB7C7089-1CD7-42D3-AC42-B3C802D22015}" srcOrd="0" destOrd="0" presId="urn:microsoft.com/office/officeart/2005/8/layout/bProcess3"/>
    <dgm:cxn modelId="{F36F0D21-BD18-4AAD-86F6-7DD56D424501}" type="presParOf" srcId="{B26DFF97-22C6-45DD-9151-B0587A3D442D}" destId="{FA5C128F-B36D-4884-8F27-92A59C60DD59}" srcOrd="10"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9BC1043-CA1A-4E2D-AD88-8A46A438109D}" type="doc">
      <dgm:prSet loTypeId="urn:microsoft.com/office/officeart/2005/8/layout/bProcess3" loCatId="process" qsTypeId="urn:microsoft.com/office/officeart/2005/8/quickstyle/simple1" qsCatId="simple" csTypeId="urn:microsoft.com/office/officeart/2005/8/colors/accent6_4" csCatId="accent6" phldr="1"/>
      <dgm:spPr/>
      <dgm:t>
        <a:bodyPr/>
        <a:lstStyle/>
        <a:p>
          <a:endParaRPr lang="es-EC"/>
        </a:p>
      </dgm:t>
    </dgm:pt>
    <dgm:pt modelId="{FBDEE1DF-994C-49A8-AF8F-E4DA82D5A6AC}">
      <dgm:prSet phldrT="[Texto]" custT="1"/>
      <dgm:spPr/>
      <dgm:t>
        <a:bodyPr/>
        <a:lstStyle/>
        <a:p>
          <a:r>
            <a:rPr lang="es-EC" sz="1400" dirty="0" smtClean="0"/>
            <a:t>Para las ecuaciones  de ajuste </a:t>
          </a:r>
          <a:endParaRPr lang="es-EC" sz="1400" dirty="0"/>
        </a:p>
      </dgm:t>
    </dgm:pt>
    <dgm:pt modelId="{DD63DD30-7F44-47C2-8560-EC8B34194F72}" type="parTrans" cxnId="{EC5FE900-9987-44F6-AA37-6608354B1263}">
      <dgm:prSet/>
      <dgm:spPr/>
      <dgm:t>
        <a:bodyPr/>
        <a:lstStyle/>
        <a:p>
          <a:endParaRPr lang="es-EC"/>
        </a:p>
      </dgm:t>
    </dgm:pt>
    <dgm:pt modelId="{65C5C8E4-78CE-49FC-8A79-AC19A13C4708}" type="sibTrans" cxnId="{EC5FE900-9987-44F6-AA37-6608354B1263}">
      <dgm:prSet/>
      <dgm:spPr/>
      <dgm:t>
        <a:bodyPr/>
        <a:lstStyle/>
        <a:p>
          <a:endParaRPr lang="es-EC"/>
        </a:p>
      </dgm:t>
    </dgm:pt>
    <dgm:pt modelId="{757EC750-6022-4DB8-8FDE-131035DD281A}">
      <dgm:prSet phldrT="[Texto]"/>
      <dgm:spPr>
        <a:blipFill rotWithShape="0">
          <a:blip xmlns:r="http://schemas.openxmlformats.org/officeDocument/2006/relationships" r:embed="rId1"/>
          <a:stretch>
            <a:fillRect/>
          </a:stretch>
        </a:blipFill>
      </dgm:spPr>
      <dgm:t>
        <a:bodyPr/>
        <a:lstStyle/>
        <a:p>
          <a:endParaRPr lang="es-EC" dirty="0"/>
        </a:p>
      </dgm:t>
    </dgm:pt>
    <dgm:pt modelId="{CA9D979F-5A1D-4B28-89FD-B40D4E2635D6}" type="parTrans" cxnId="{CA5E2B62-6D86-4D81-8B45-2299CCC5195F}">
      <dgm:prSet/>
      <dgm:spPr/>
      <dgm:t>
        <a:bodyPr/>
        <a:lstStyle/>
        <a:p>
          <a:endParaRPr lang="es-EC"/>
        </a:p>
      </dgm:t>
    </dgm:pt>
    <dgm:pt modelId="{5100FF89-1F9D-42C6-A352-7BA198B5628F}" type="sibTrans" cxnId="{CA5E2B62-6D86-4D81-8B45-2299CCC5195F}">
      <dgm:prSet/>
      <dgm:spPr/>
      <dgm:t>
        <a:bodyPr/>
        <a:lstStyle/>
        <a:p>
          <a:endParaRPr lang="es-EC"/>
        </a:p>
      </dgm:t>
    </dgm:pt>
    <dgm:pt modelId="{263581E8-99BD-4C25-BB33-3B0418D2A077}">
      <dgm:prSet phldrT="[Texto]" custT="1"/>
      <dgm:spPr/>
      <dgm:t>
        <a:bodyPr/>
        <a:lstStyle/>
        <a:p>
          <a:r>
            <a:rPr lang="es-EC" sz="1400" dirty="0" smtClean="0"/>
            <a:t>Se ve que las pendientes se mantienen constantes en promedio</a:t>
          </a:r>
          <a:endParaRPr lang="es-EC" sz="1400" dirty="0"/>
        </a:p>
      </dgm:t>
    </dgm:pt>
    <dgm:pt modelId="{6D9DBD1C-37B1-4AE0-99CE-C91462F4C899}" type="parTrans" cxnId="{01F99AA0-7331-4CA9-8E54-2F57EBBF515A}">
      <dgm:prSet/>
      <dgm:spPr/>
      <dgm:t>
        <a:bodyPr/>
        <a:lstStyle/>
        <a:p>
          <a:endParaRPr lang="es-EC"/>
        </a:p>
      </dgm:t>
    </dgm:pt>
    <dgm:pt modelId="{FED594F7-E5D8-47FF-A3BD-A66EA43A296D}" type="sibTrans" cxnId="{01F99AA0-7331-4CA9-8E54-2F57EBBF515A}">
      <dgm:prSet/>
      <dgm:spPr/>
      <dgm:t>
        <a:bodyPr/>
        <a:lstStyle/>
        <a:p>
          <a:endParaRPr lang="es-EC"/>
        </a:p>
      </dgm:t>
    </dgm:pt>
    <dgm:pt modelId="{1E9273E3-FFC5-45DC-9BC0-F8DC407AB5CE}">
      <dgm:prSet phldrT="[Texto]" custT="1"/>
      <dgm:spPr>
        <a:blipFill rotWithShape="0">
          <a:blip xmlns:r="http://schemas.openxmlformats.org/officeDocument/2006/relationships" r:embed="rId2"/>
          <a:stretch>
            <a:fillRect/>
          </a:stretch>
        </a:blipFill>
      </dgm:spPr>
      <dgm:t>
        <a:bodyPr/>
        <a:lstStyle/>
        <a:p>
          <a:r>
            <a:rPr lang="es-EC">
              <a:noFill/>
            </a:rPr>
            <a:t> </a:t>
          </a:r>
        </a:p>
      </dgm:t>
    </dgm:pt>
    <dgm:pt modelId="{90034B0E-EA3A-45A1-BE42-91872D6916FA}" type="parTrans" cxnId="{B3C83970-A3A2-4305-9430-F04051F5B479}">
      <dgm:prSet/>
      <dgm:spPr/>
      <dgm:t>
        <a:bodyPr/>
        <a:lstStyle/>
        <a:p>
          <a:endParaRPr lang="es-EC"/>
        </a:p>
      </dgm:t>
    </dgm:pt>
    <dgm:pt modelId="{CA0DE46F-6B9F-483A-A306-86EB01C1B0A4}" type="sibTrans" cxnId="{B3C83970-A3A2-4305-9430-F04051F5B479}">
      <dgm:prSet/>
      <dgm:spPr/>
      <dgm:t>
        <a:bodyPr/>
        <a:lstStyle/>
        <a:p>
          <a:endParaRPr lang="es-EC"/>
        </a:p>
      </dgm:t>
    </dgm:pt>
    <dgm:pt modelId="{B6AE9D64-AABE-4552-AA71-1E30E4905618}">
      <dgm:prSet phldrT="[Texto]" custT="1"/>
      <dgm:spPr/>
      <dgm:t>
        <a:bodyPr/>
        <a:lstStyle/>
        <a:p>
          <a:r>
            <a:rPr lang="es-EC" sz="1400" dirty="0" smtClean="0"/>
            <a:t>Para los tres casos</a:t>
          </a:r>
          <a:endParaRPr lang="es-EC" sz="1400" dirty="0"/>
        </a:p>
      </dgm:t>
    </dgm:pt>
    <dgm:pt modelId="{432FFE5E-F17F-45FE-A6A4-1A65822D410A}" type="parTrans" cxnId="{9B198A9F-BA3B-4209-BBDD-A8D64F96B12A}">
      <dgm:prSet/>
      <dgm:spPr/>
      <dgm:t>
        <a:bodyPr/>
        <a:lstStyle/>
        <a:p>
          <a:endParaRPr lang="es-EC"/>
        </a:p>
      </dgm:t>
    </dgm:pt>
    <dgm:pt modelId="{44F9FA90-D488-41C8-991A-C1A16E0E44CF}" type="sibTrans" cxnId="{9B198A9F-BA3B-4209-BBDD-A8D64F96B12A}">
      <dgm:prSet/>
      <dgm:spPr/>
      <dgm:t>
        <a:bodyPr/>
        <a:lstStyle/>
        <a:p>
          <a:endParaRPr lang="es-EC"/>
        </a:p>
      </dgm:t>
    </dgm:pt>
    <dgm:pt modelId="{54AFE889-1C3C-422B-B295-947C6C6CC3BA}">
      <dgm:prSet phldrT="[Texto]"/>
      <dgm:spPr/>
      <dgm:t>
        <a:bodyPr/>
        <a:lstStyle/>
        <a:p>
          <a:r>
            <a:rPr lang="es-EC" dirty="0" smtClean="0"/>
            <a:t>Mientras que el corte con las ordenadas depende del peso del objeto de análisis</a:t>
          </a:r>
          <a:endParaRPr lang="es-EC" dirty="0"/>
        </a:p>
      </dgm:t>
    </dgm:pt>
    <dgm:pt modelId="{BE8B5D2A-F6B4-414B-B1F4-759684445ECE}" type="parTrans" cxnId="{958EF7EE-4317-4143-9552-7FE391F4ECD3}">
      <dgm:prSet/>
      <dgm:spPr/>
      <dgm:t>
        <a:bodyPr/>
        <a:lstStyle/>
        <a:p>
          <a:endParaRPr lang="es-EC"/>
        </a:p>
      </dgm:t>
    </dgm:pt>
    <dgm:pt modelId="{37E368F5-DF33-472E-9EA3-DE762BEA6A6C}" type="sibTrans" cxnId="{958EF7EE-4317-4143-9552-7FE391F4ECD3}">
      <dgm:prSet/>
      <dgm:spPr/>
      <dgm:t>
        <a:bodyPr/>
        <a:lstStyle/>
        <a:p>
          <a:endParaRPr lang="es-EC"/>
        </a:p>
      </dgm:t>
    </dgm:pt>
    <dgm:pt modelId="{71AA91AB-455C-45B3-867C-C0A0754AE5FB}">
      <dgm:prSet phldrT="[Texto]"/>
      <dgm:spPr/>
      <dgm:t>
        <a:bodyPr/>
        <a:lstStyle/>
        <a:p>
          <a:r>
            <a:rPr lang="es-EC" dirty="0" smtClean="0"/>
            <a:t>Para garantizar que cuando el cuerpo se encuentra a una altura de 0 [cm] la fuerza que ejerce sobre el piso, sea la de su propio peso.</a:t>
          </a:r>
          <a:endParaRPr lang="es-EC" dirty="0"/>
        </a:p>
      </dgm:t>
    </dgm:pt>
    <dgm:pt modelId="{805829B2-0EF9-42C1-AF53-C77F8C627E7E}" type="parTrans" cxnId="{2476A294-8454-4385-A26D-7BBA4F09C4C6}">
      <dgm:prSet/>
      <dgm:spPr/>
      <dgm:t>
        <a:bodyPr/>
        <a:lstStyle/>
        <a:p>
          <a:endParaRPr lang="es-EC"/>
        </a:p>
      </dgm:t>
    </dgm:pt>
    <dgm:pt modelId="{9BED2F67-023E-439F-B19D-C0B6BAC8C24A}" type="sibTrans" cxnId="{2476A294-8454-4385-A26D-7BBA4F09C4C6}">
      <dgm:prSet/>
      <dgm:spPr/>
      <dgm:t>
        <a:bodyPr/>
        <a:lstStyle/>
        <a:p>
          <a:endParaRPr lang="es-EC"/>
        </a:p>
      </dgm:t>
    </dgm:pt>
    <dgm:pt modelId="{B26DFF97-22C6-45DD-9151-B0587A3D442D}" type="pres">
      <dgm:prSet presAssocID="{B9BC1043-CA1A-4E2D-AD88-8A46A438109D}" presName="Name0" presStyleCnt="0">
        <dgm:presLayoutVars>
          <dgm:dir/>
          <dgm:resizeHandles val="exact"/>
        </dgm:presLayoutVars>
      </dgm:prSet>
      <dgm:spPr/>
    </dgm:pt>
    <dgm:pt modelId="{4ADEA4DE-5D66-45ED-92F3-04552F4A8D06}" type="pres">
      <dgm:prSet presAssocID="{FBDEE1DF-994C-49A8-AF8F-E4DA82D5A6AC}" presName="node" presStyleLbl="node1" presStyleIdx="0" presStyleCnt="6">
        <dgm:presLayoutVars>
          <dgm:bulletEnabled val="1"/>
        </dgm:presLayoutVars>
      </dgm:prSet>
      <dgm:spPr/>
      <dgm:t>
        <a:bodyPr/>
        <a:lstStyle/>
        <a:p>
          <a:endParaRPr lang="es-EC"/>
        </a:p>
      </dgm:t>
    </dgm:pt>
    <dgm:pt modelId="{820B7783-B818-415F-BCFD-5A61EE7687B8}" type="pres">
      <dgm:prSet presAssocID="{65C5C8E4-78CE-49FC-8A79-AC19A13C4708}" presName="sibTrans" presStyleLbl="sibTrans1D1" presStyleIdx="0" presStyleCnt="5"/>
      <dgm:spPr/>
    </dgm:pt>
    <dgm:pt modelId="{B91294AB-C5EC-47AB-8407-B01DD2C467AC}" type="pres">
      <dgm:prSet presAssocID="{65C5C8E4-78CE-49FC-8A79-AC19A13C4708}" presName="connectorText" presStyleLbl="sibTrans1D1" presStyleIdx="0" presStyleCnt="5"/>
      <dgm:spPr/>
    </dgm:pt>
    <dgm:pt modelId="{F3D803F1-F969-4CAC-9BBD-D944DD2E0C0D}" type="pres">
      <dgm:prSet presAssocID="{757EC750-6022-4DB8-8FDE-131035DD281A}" presName="node" presStyleLbl="node1" presStyleIdx="1" presStyleCnt="6">
        <dgm:presLayoutVars>
          <dgm:bulletEnabled val="1"/>
        </dgm:presLayoutVars>
      </dgm:prSet>
      <dgm:spPr/>
    </dgm:pt>
    <dgm:pt modelId="{AF9686CF-E861-443D-83B6-2807C02E032D}" type="pres">
      <dgm:prSet presAssocID="{5100FF89-1F9D-42C6-A352-7BA198B5628F}" presName="sibTrans" presStyleLbl="sibTrans1D1" presStyleIdx="1" presStyleCnt="5"/>
      <dgm:spPr/>
    </dgm:pt>
    <dgm:pt modelId="{6F153AA3-E1FC-4B6A-8DC0-3378ACDF32DF}" type="pres">
      <dgm:prSet presAssocID="{5100FF89-1F9D-42C6-A352-7BA198B5628F}" presName="connectorText" presStyleLbl="sibTrans1D1" presStyleIdx="1" presStyleCnt="5"/>
      <dgm:spPr/>
    </dgm:pt>
    <dgm:pt modelId="{99F60724-5737-4DB8-92BA-83D19CB957EB}" type="pres">
      <dgm:prSet presAssocID="{263581E8-99BD-4C25-BB33-3B0418D2A077}" presName="node" presStyleLbl="node1" presStyleIdx="2" presStyleCnt="6">
        <dgm:presLayoutVars>
          <dgm:bulletEnabled val="1"/>
        </dgm:presLayoutVars>
      </dgm:prSet>
      <dgm:spPr/>
      <dgm:t>
        <a:bodyPr/>
        <a:lstStyle/>
        <a:p>
          <a:endParaRPr lang="es-EC"/>
        </a:p>
      </dgm:t>
    </dgm:pt>
    <dgm:pt modelId="{2C118DCC-7609-4ADB-B627-5B201F519982}" type="pres">
      <dgm:prSet presAssocID="{FED594F7-E5D8-47FF-A3BD-A66EA43A296D}" presName="sibTrans" presStyleLbl="sibTrans1D1" presStyleIdx="2" presStyleCnt="5"/>
      <dgm:spPr/>
    </dgm:pt>
    <dgm:pt modelId="{89423084-45A9-4780-8A2F-3AF24CBDF81C}" type="pres">
      <dgm:prSet presAssocID="{FED594F7-E5D8-47FF-A3BD-A66EA43A296D}" presName="connectorText" presStyleLbl="sibTrans1D1" presStyleIdx="2" presStyleCnt="5"/>
      <dgm:spPr/>
    </dgm:pt>
    <dgm:pt modelId="{6986C395-9990-424D-9F2A-9AE22DEF02C6}" type="pres">
      <dgm:prSet presAssocID="{1E9273E3-FFC5-45DC-9BC0-F8DC407AB5CE}" presName="node" presStyleLbl="node1" presStyleIdx="3" presStyleCnt="6">
        <dgm:presLayoutVars>
          <dgm:bulletEnabled val="1"/>
        </dgm:presLayoutVars>
      </dgm:prSet>
      <dgm:spPr/>
      <dgm:t>
        <a:bodyPr/>
        <a:lstStyle/>
        <a:p>
          <a:endParaRPr lang="es-EC"/>
        </a:p>
      </dgm:t>
    </dgm:pt>
    <dgm:pt modelId="{65636D87-41A8-4F5F-894C-F0BAA41F19A8}" type="pres">
      <dgm:prSet presAssocID="{CA0DE46F-6B9F-483A-A306-86EB01C1B0A4}" presName="sibTrans" presStyleLbl="sibTrans1D1" presStyleIdx="3" presStyleCnt="5"/>
      <dgm:spPr/>
    </dgm:pt>
    <dgm:pt modelId="{560F2932-D909-4D7C-BB20-2DF4A1864BFF}" type="pres">
      <dgm:prSet presAssocID="{CA0DE46F-6B9F-483A-A306-86EB01C1B0A4}" presName="connectorText" presStyleLbl="sibTrans1D1" presStyleIdx="3" presStyleCnt="5"/>
      <dgm:spPr/>
    </dgm:pt>
    <dgm:pt modelId="{8E6CD1D8-66DF-4177-8DA2-3856A659E1BD}" type="pres">
      <dgm:prSet presAssocID="{B6AE9D64-AABE-4552-AA71-1E30E4905618}" presName="node" presStyleLbl="node1" presStyleIdx="4" presStyleCnt="6">
        <dgm:presLayoutVars>
          <dgm:bulletEnabled val="1"/>
        </dgm:presLayoutVars>
      </dgm:prSet>
      <dgm:spPr/>
      <dgm:t>
        <a:bodyPr/>
        <a:lstStyle/>
        <a:p>
          <a:endParaRPr lang="es-EC"/>
        </a:p>
      </dgm:t>
    </dgm:pt>
    <dgm:pt modelId="{5E1F1A68-DE0A-44F9-B291-2D6E8CF6B13E}" type="pres">
      <dgm:prSet presAssocID="{44F9FA90-D488-41C8-991A-C1A16E0E44CF}" presName="sibTrans" presStyleLbl="sibTrans1D1" presStyleIdx="4" presStyleCnt="5"/>
      <dgm:spPr/>
    </dgm:pt>
    <dgm:pt modelId="{AB7C7089-1CD7-42D3-AC42-B3C802D22015}" type="pres">
      <dgm:prSet presAssocID="{44F9FA90-D488-41C8-991A-C1A16E0E44CF}" presName="connectorText" presStyleLbl="sibTrans1D1" presStyleIdx="4" presStyleCnt="5"/>
      <dgm:spPr/>
    </dgm:pt>
    <dgm:pt modelId="{FA5C128F-B36D-4884-8F27-92A59C60DD59}" type="pres">
      <dgm:prSet presAssocID="{54AFE889-1C3C-422B-B295-947C6C6CC3BA}" presName="node" presStyleLbl="node1" presStyleIdx="5" presStyleCnt="6">
        <dgm:presLayoutVars>
          <dgm:bulletEnabled val="1"/>
        </dgm:presLayoutVars>
      </dgm:prSet>
      <dgm:spPr/>
      <dgm:t>
        <a:bodyPr/>
        <a:lstStyle/>
        <a:p>
          <a:endParaRPr lang="es-EC"/>
        </a:p>
      </dgm:t>
    </dgm:pt>
  </dgm:ptLst>
  <dgm:cxnLst>
    <dgm:cxn modelId="{CA5E2B62-6D86-4D81-8B45-2299CCC5195F}" srcId="{B9BC1043-CA1A-4E2D-AD88-8A46A438109D}" destId="{757EC750-6022-4DB8-8FDE-131035DD281A}" srcOrd="1" destOrd="0" parTransId="{CA9D979F-5A1D-4B28-89FD-B40D4E2635D6}" sibTransId="{5100FF89-1F9D-42C6-A352-7BA198B5628F}"/>
    <dgm:cxn modelId="{BE58D5A1-4A03-4E3F-974D-FB0A92479DA2}" type="presOf" srcId="{263581E8-99BD-4C25-BB33-3B0418D2A077}" destId="{99F60724-5737-4DB8-92BA-83D19CB957EB}" srcOrd="0" destOrd="0" presId="urn:microsoft.com/office/officeart/2005/8/layout/bProcess3"/>
    <dgm:cxn modelId="{BD5CC9C4-18CF-4E9B-9A2D-CFD5147E989A}" type="presOf" srcId="{CA0DE46F-6B9F-483A-A306-86EB01C1B0A4}" destId="{560F2932-D909-4D7C-BB20-2DF4A1864BFF}" srcOrd="1" destOrd="0" presId="urn:microsoft.com/office/officeart/2005/8/layout/bProcess3"/>
    <dgm:cxn modelId="{46C7454F-30A8-43DC-A095-7E6A10FF0E53}" type="presOf" srcId="{1E9273E3-FFC5-45DC-9BC0-F8DC407AB5CE}" destId="{6986C395-9990-424D-9F2A-9AE22DEF02C6}" srcOrd="0" destOrd="0" presId="urn:microsoft.com/office/officeart/2005/8/layout/bProcess3"/>
    <dgm:cxn modelId="{FC55B8BA-FDCB-48A1-AC50-08DD3FBE7EC3}" type="presOf" srcId="{5100FF89-1F9D-42C6-A352-7BA198B5628F}" destId="{AF9686CF-E861-443D-83B6-2807C02E032D}" srcOrd="0" destOrd="0" presId="urn:microsoft.com/office/officeart/2005/8/layout/bProcess3"/>
    <dgm:cxn modelId="{01F99AA0-7331-4CA9-8E54-2F57EBBF515A}" srcId="{B9BC1043-CA1A-4E2D-AD88-8A46A438109D}" destId="{263581E8-99BD-4C25-BB33-3B0418D2A077}" srcOrd="2" destOrd="0" parTransId="{6D9DBD1C-37B1-4AE0-99CE-C91462F4C899}" sibTransId="{FED594F7-E5D8-47FF-A3BD-A66EA43A296D}"/>
    <dgm:cxn modelId="{515B5367-051A-43D6-83A7-9905D6E9148E}" type="presOf" srcId="{65C5C8E4-78CE-49FC-8A79-AC19A13C4708}" destId="{B91294AB-C5EC-47AB-8407-B01DD2C467AC}" srcOrd="1" destOrd="0" presId="urn:microsoft.com/office/officeart/2005/8/layout/bProcess3"/>
    <dgm:cxn modelId="{344E5432-E95F-47B0-BAE1-3983D3B08963}" type="presOf" srcId="{B9BC1043-CA1A-4E2D-AD88-8A46A438109D}" destId="{B26DFF97-22C6-45DD-9151-B0587A3D442D}" srcOrd="0" destOrd="0" presId="urn:microsoft.com/office/officeart/2005/8/layout/bProcess3"/>
    <dgm:cxn modelId="{653567F7-0338-48B5-9B36-12729CCD5DE1}" type="presOf" srcId="{CA0DE46F-6B9F-483A-A306-86EB01C1B0A4}" destId="{65636D87-41A8-4F5F-894C-F0BAA41F19A8}" srcOrd="0" destOrd="0" presId="urn:microsoft.com/office/officeart/2005/8/layout/bProcess3"/>
    <dgm:cxn modelId="{BB780A4A-684D-44EE-837B-5A406E396C6C}" type="presOf" srcId="{44F9FA90-D488-41C8-991A-C1A16E0E44CF}" destId="{AB7C7089-1CD7-42D3-AC42-B3C802D22015}" srcOrd="1" destOrd="0" presId="urn:microsoft.com/office/officeart/2005/8/layout/bProcess3"/>
    <dgm:cxn modelId="{2476A294-8454-4385-A26D-7BBA4F09C4C6}" srcId="{54AFE889-1C3C-422B-B295-947C6C6CC3BA}" destId="{71AA91AB-455C-45B3-867C-C0A0754AE5FB}" srcOrd="0" destOrd="0" parTransId="{805829B2-0EF9-42C1-AF53-C77F8C627E7E}" sibTransId="{9BED2F67-023E-439F-B19D-C0B6BAC8C24A}"/>
    <dgm:cxn modelId="{43FC1416-CE67-4EC6-97C3-4691481FB06A}" type="presOf" srcId="{FBDEE1DF-994C-49A8-AF8F-E4DA82D5A6AC}" destId="{4ADEA4DE-5D66-45ED-92F3-04552F4A8D06}" srcOrd="0" destOrd="0" presId="urn:microsoft.com/office/officeart/2005/8/layout/bProcess3"/>
    <dgm:cxn modelId="{775EB8E6-A86C-47F4-91DF-813402C8522D}" type="presOf" srcId="{757EC750-6022-4DB8-8FDE-131035DD281A}" destId="{F3D803F1-F969-4CAC-9BBD-D944DD2E0C0D}" srcOrd="0" destOrd="0" presId="urn:microsoft.com/office/officeart/2005/8/layout/bProcess3"/>
    <dgm:cxn modelId="{A7391AB2-D0E8-479F-955D-972F1576DAAC}" type="presOf" srcId="{44F9FA90-D488-41C8-991A-C1A16E0E44CF}" destId="{5E1F1A68-DE0A-44F9-B291-2D6E8CF6B13E}" srcOrd="0" destOrd="0" presId="urn:microsoft.com/office/officeart/2005/8/layout/bProcess3"/>
    <dgm:cxn modelId="{AD746336-9561-4A1B-B82F-FD4CF2EFA4C5}" type="presOf" srcId="{71AA91AB-455C-45B3-867C-C0A0754AE5FB}" destId="{FA5C128F-B36D-4884-8F27-92A59C60DD59}" srcOrd="0" destOrd="1" presId="urn:microsoft.com/office/officeart/2005/8/layout/bProcess3"/>
    <dgm:cxn modelId="{958EF7EE-4317-4143-9552-7FE391F4ECD3}" srcId="{B9BC1043-CA1A-4E2D-AD88-8A46A438109D}" destId="{54AFE889-1C3C-422B-B295-947C6C6CC3BA}" srcOrd="5" destOrd="0" parTransId="{BE8B5D2A-F6B4-414B-B1F4-759684445ECE}" sibTransId="{37E368F5-DF33-472E-9EA3-DE762BEA6A6C}"/>
    <dgm:cxn modelId="{D611C0BB-7665-425C-B974-C8B03581D71D}" type="presOf" srcId="{54AFE889-1C3C-422B-B295-947C6C6CC3BA}" destId="{FA5C128F-B36D-4884-8F27-92A59C60DD59}" srcOrd="0" destOrd="0" presId="urn:microsoft.com/office/officeart/2005/8/layout/bProcess3"/>
    <dgm:cxn modelId="{B3C83970-A3A2-4305-9430-F04051F5B479}" srcId="{B9BC1043-CA1A-4E2D-AD88-8A46A438109D}" destId="{1E9273E3-FFC5-45DC-9BC0-F8DC407AB5CE}" srcOrd="3" destOrd="0" parTransId="{90034B0E-EA3A-45A1-BE42-91872D6916FA}" sibTransId="{CA0DE46F-6B9F-483A-A306-86EB01C1B0A4}"/>
    <dgm:cxn modelId="{EC5FE900-9987-44F6-AA37-6608354B1263}" srcId="{B9BC1043-CA1A-4E2D-AD88-8A46A438109D}" destId="{FBDEE1DF-994C-49A8-AF8F-E4DA82D5A6AC}" srcOrd="0" destOrd="0" parTransId="{DD63DD30-7F44-47C2-8560-EC8B34194F72}" sibTransId="{65C5C8E4-78CE-49FC-8A79-AC19A13C4708}"/>
    <dgm:cxn modelId="{9B198A9F-BA3B-4209-BBDD-A8D64F96B12A}" srcId="{B9BC1043-CA1A-4E2D-AD88-8A46A438109D}" destId="{B6AE9D64-AABE-4552-AA71-1E30E4905618}" srcOrd="4" destOrd="0" parTransId="{432FFE5E-F17F-45FE-A6A4-1A65822D410A}" sibTransId="{44F9FA90-D488-41C8-991A-C1A16E0E44CF}"/>
    <dgm:cxn modelId="{D8ECD204-AAD9-4A88-B540-316C40662833}" type="presOf" srcId="{FED594F7-E5D8-47FF-A3BD-A66EA43A296D}" destId="{2C118DCC-7609-4ADB-B627-5B201F519982}" srcOrd="0" destOrd="0" presId="urn:microsoft.com/office/officeart/2005/8/layout/bProcess3"/>
    <dgm:cxn modelId="{5245197C-6356-42E2-B8EC-5E9EC96EB113}" type="presOf" srcId="{5100FF89-1F9D-42C6-A352-7BA198B5628F}" destId="{6F153AA3-E1FC-4B6A-8DC0-3378ACDF32DF}" srcOrd="1" destOrd="0" presId="urn:microsoft.com/office/officeart/2005/8/layout/bProcess3"/>
    <dgm:cxn modelId="{AC3EF780-F3A0-49BC-9B27-84AD7C46CC30}" type="presOf" srcId="{B6AE9D64-AABE-4552-AA71-1E30E4905618}" destId="{8E6CD1D8-66DF-4177-8DA2-3856A659E1BD}" srcOrd="0" destOrd="0" presId="urn:microsoft.com/office/officeart/2005/8/layout/bProcess3"/>
    <dgm:cxn modelId="{C83AE1FC-E738-448C-AAD7-369ACE44F723}" type="presOf" srcId="{FED594F7-E5D8-47FF-A3BD-A66EA43A296D}" destId="{89423084-45A9-4780-8A2F-3AF24CBDF81C}" srcOrd="1" destOrd="0" presId="urn:microsoft.com/office/officeart/2005/8/layout/bProcess3"/>
    <dgm:cxn modelId="{E55600DD-239B-410D-9074-6302EF7B78DC}" type="presOf" srcId="{65C5C8E4-78CE-49FC-8A79-AC19A13C4708}" destId="{820B7783-B818-415F-BCFD-5A61EE7687B8}" srcOrd="0" destOrd="0" presId="urn:microsoft.com/office/officeart/2005/8/layout/bProcess3"/>
    <dgm:cxn modelId="{3FCFF118-900D-43F1-8A93-D396B8B8010B}" type="presParOf" srcId="{B26DFF97-22C6-45DD-9151-B0587A3D442D}" destId="{4ADEA4DE-5D66-45ED-92F3-04552F4A8D06}" srcOrd="0" destOrd="0" presId="urn:microsoft.com/office/officeart/2005/8/layout/bProcess3"/>
    <dgm:cxn modelId="{67E7C3BA-3F59-49DA-8045-39F052453BD3}" type="presParOf" srcId="{B26DFF97-22C6-45DD-9151-B0587A3D442D}" destId="{820B7783-B818-415F-BCFD-5A61EE7687B8}" srcOrd="1" destOrd="0" presId="urn:microsoft.com/office/officeart/2005/8/layout/bProcess3"/>
    <dgm:cxn modelId="{F0BD5A2A-9549-4751-A89F-F7B7FA0F10CE}" type="presParOf" srcId="{820B7783-B818-415F-BCFD-5A61EE7687B8}" destId="{B91294AB-C5EC-47AB-8407-B01DD2C467AC}" srcOrd="0" destOrd="0" presId="urn:microsoft.com/office/officeart/2005/8/layout/bProcess3"/>
    <dgm:cxn modelId="{A182BDDA-C418-4068-A156-2DB6CDCB331C}" type="presParOf" srcId="{B26DFF97-22C6-45DD-9151-B0587A3D442D}" destId="{F3D803F1-F969-4CAC-9BBD-D944DD2E0C0D}" srcOrd="2" destOrd="0" presId="urn:microsoft.com/office/officeart/2005/8/layout/bProcess3"/>
    <dgm:cxn modelId="{97DE00A5-4C61-4207-878A-2F59F7DEE55F}" type="presParOf" srcId="{B26DFF97-22C6-45DD-9151-B0587A3D442D}" destId="{AF9686CF-E861-443D-83B6-2807C02E032D}" srcOrd="3" destOrd="0" presId="urn:microsoft.com/office/officeart/2005/8/layout/bProcess3"/>
    <dgm:cxn modelId="{C1E89823-883B-4B1C-AC8B-54FBE73ADE42}" type="presParOf" srcId="{AF9686CF-E861-443D-83B6-2807C02E032D}" destId="{6F153AA3-E1FC-4B6A-8DC0-3378ACDF32DF}" srcOrd="0" destOrd="0" presId="urn:microsoft.com/office/officeart/2005/8/layout/bProcess3"/>
    <dgm:cxn modelId="{F7893BE4-D5B8-4E03-85F0-0F7113837A1E}" type="presParOf" srcId="{B26DFF97-22C6-45DD-9151-B0587A3D442D}" destId="{99F60724-5737-4DB8-92BA-83D19CB957EB}" srcOrd="4" destOrd="0" presId="urn:microsoft.com/office/officeart/2005/8/layout/bProcess3"/>
    <dgm:cxn modelId="{82284E96-B1D7-4913-9595-56BE900F4A95}" type="presParOf" srcId="{B26DFF97-22C6-45DD-9151-B0587A3D442D}" destId="{2C118DCC-7609-4ADB-B627-5B201F519982}" srcOrd="5" destOrd="0" presId="urn:microsoft.com/office/officeart/2005/8/layout/bProcess3"/>
    <dgm:cxn modelId="{AD922021-CC6F-45BF-A899-5894D669D2B2}" type="presParOf" srcId="{2C118DCC-7609-4ADB-B627-5B201F519982}" destId="{89423084-45A9-4780-8A2F-3AF24CBDF81C}" srcOrd="0" destOrd="0" presId="urn:microsoft.com/office/officeart/2005/8/layout/bProcess3"/>
    <dgm:cxn modelId="{AB7FE994-F71D-41A5-BD06-EBD80F8BFCC8}" type="presParOf" srcId="{B26DFF97-22C6-45DD-9151-B0587A3D442D}" destId="{6986C395-9990-424D-9F2A-9AE22DEF02C6}" srcOrd="6" destOrd="0" presId="urn:microsoft.com/office/officeart/2005/8/layout/bProcess3"/>
    <dgm:cxn modelId="{890BCBF6-A807-45BF-96DF-30EA6DAE4F9A}" type="presParOf" srcId="{B26DFF97-22C6-45DD-9151-B0587A3D442D}" destId="{65636D87-41A8-4F5F-894C-F0BAA41F19A8}" srcOrd="7" destOrd="0" presId="urn:microsoft.com/office/officeart/2005/8/layout/bProcess3"/>
    <dgm:cxn modelId="{A0A5FBDD-3F7D-4CAF-8D70-02546DA09D77}" type="presParOf" srcId="{65636D87-41A8-4F5F-894C-F0BAA41F19A8}" destId="{560F2932-D909-4D7C-BB20-2DF4A1864BFF}" srcOrd="0" destOrd="0" presId="urn:microsoft.com/office/officeart/2005/8/layout/bProcess3"/>
    <dgm:cxn modelId="{4CB32001-4C60-492D-82F8-988EFA641A04}" type="presParOf" srcId="{B26DFF97-22C6-45DD-9151-B0587A3D442D}" destId="{8E6CD1D8-66DF-4177-8DA2-3856A659E1BD}" srcOrd="8" destOrd="0" presId="urn:microsoft.com/office/officeart/2005/8/layout/bProcess3"/>
    <dgm:cxn modelId="{1955EE6F-F445-406E-8BA0-D04503D9CD3A}" type="presParOf" srcId="{B26DFF97-22C6-45DD-9151-B0587A3D442D}" destId="{5E1F1A68-DE0A-44F9-B291-2D6E8CF6B13E}" srcOrd="9" destOrd="0" presId="urn:microsoft.com/office/officeart/2005/8/layout/bProcess3"/>
    <dgm:cxn modelId="{58A50DAD-056F-4E75-84C8-D8C7A9979187}" type="presParOf" srcId="{5E1F1A68-DE0A-44F9-B291-2D6E8CF6B13E}" destId="{AB7C7089-1CD7-42D3-AC42-B3C802D22015}" srcOrd="0" destOrd="0" presId="urn:microsoft.com/office/officeart/2005/8/layout/bProcess3"/>
    <dgm:cxn modelId="{F36F0D21-BD18-4AAD-86F6-7DD56D424501}" type="presParOf" srcId="{B26DFF97-22C6-45DD-9151-B0587A3D442D}" destId="{FA5C128F-B36D-4884-8F27-92A59C60DD59}" srcOrd="10"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C983C10-D932-4A78-9E0D-1BF0BC2DA7B0}" type="doc">
      <dgm:prSet loTypeId="urn:microsoft.com/office/officeart/2005/8/layout/hierarchy1" loCatId="hierarchy" qsTypeId="urn:microsoft.com/office/officeart/2005/8/quickstyle/simple1" qsCatId="simple" csTypeId="urn:microsoft.com/office/officeart/2005/8/colors/accent6_3" csCatId="accent6" phldr="1"/>
      <dgm:spPr/>
      <dgm:t>
        <a:bodyPr/>
        <a:lstStyle/>
        <a:p>
          <a:endParaRPr lang="es-EC"/>
        </a:p>
      </dgm:t>
    </dgm:pt>
    <dgm:pt modelId="{6FBA3DA9-2B0F-49F9-BAB0-76A7394C52EC}">
      <dgm:prSet phldrT="[Texto]"/>
      <dgm:spPr/>
      <dgm:t>
        <a:bodyPr/>
        <a:lstStyle/>
        <a:p>
          <a:r>
            <a:rPr lang="es-EC" altLang="es-ES" dirty="0" smtClean="0">
              <a:latin typeface="+mj-lt"/>
              <a:cs typeface="Times New Roman" panose="02020603050405020304" pitchFamily="18" charset="0"/>
            </a:rPr>
            <a:t>Se utilizaron diferentes modos de cálculo para la determinación del área bajo las curvas:</a:t>
          </a:r>
          <a:endParaRPr lang="es-EC" dirty="0"/>
        </a:p>
      </dgm:t>
    </dgm:pt>
    <dgm:pt modelId="{1A399740-57CF-4564-92E8-DC498097B6CB}" type="parTrans" cxnId="{27D807C7-E253-4D66-8935-E0C9C8C9AD88}">
      <dgm:prSet/>
      <dgm:spPr/>
      <dgm:t>
        <a:bodyPr/>
        <a:lstStyle/>
        <a:p>
          <a:endParaRPr lang="es-EC"/>
        </a:p>
      </dgm:t>
    </dgm:pt>
    <dgm:pt modelId="{53603EDF-A785-4CC3-80FE-CB2EEC3D3463}" type="sibTrans" cxnId="{27D807C7-E253-4D66-8935-E0C9C8C9AD88}">
      <dgm:prSet/>
      <dgm:spPr/>
      <dgm:t>
        <a:bodyPr/>
        <a:lstStyle/>
        <a:p>
          <a:endParaRPr lang="es-EC"/>
        </a:p>
      </dgm:t>
    </dgm:pt>
    <dgm:pt modelId="{CE31E194-7C12-48FB-8A8C-B9E5B2097388}">
      <dgm:prSet/>
      <dgm:spPr/>
      <dgm:t>
        <a:bodyPr/>
        <a:lstStyle/>
        <a:p>
          <a:r>
            <a:rPr lang="es-EC" altLang="es-ES" dirty="0" smtClean="0">
              <a:latin typeface="+mj-lt"/>
              <a:cs typeface="Times New Roman" panose="02020603050405020304" pitchFamily="18" charset="0"/>
            </a:rPr>
            <a:t>Regla del trapecio, punto por punto.</a:t>
          </a:r>
        </a:p>
      </dgm:t>
    </dgm:pt>
    <dgm:pt modelId="{1CFA7686-CE05-4912-AACE-A0319A8E7126}" type="parTrans" cxnId="{829B4A6C-0FAB-44BC-892C-EE342F94D72E}">
      <dgm:prSet/>
      <dgm:spPr/>
      <dgm:t>
        <a:bodyPr/>
        <a:lstStyle/>
        <a:p>
          <a:endParaRPr lang="es-EC"/>
        </a:p>
      </dgm:t>
    </dgm:pt>
    <dgm:pt modelId="{845D7031-644B-4BC4-8A32-642C65C8BCB9}" type="sibTrans" cxnId="{829B4A6C-0FAB-44BC-892C-EE342F94D72E}">
      <dgm:prSet/>
      <dgm:spPr/>
      <dgm:t>
        <a:bodyPr/>
        <a:lstStyle/>
        <a:p>
          <a:endParaRPr lang="es-EC"/>
        </a:p>
      </dgm:t>
    </dgm:pt>
    <dgm:pt modelId="{14A84902-CDD3-4920-AB61-9A585967080E}">
      <dgm:prSet/>
      <dgm:spPr/>
      <dgm:t>
        <a:bodyPr/>
        <a:lstStyle/>
        <a:p>
          <a:r>
            <a:rPr lang="es-EC" altLang="es-ES" dirty="0" smtClean="0">
              <a:latin typeface="+mj-lt"/>
              <a:cs typeface="Times New Roman" panose="02020603050405020304" pitchFamily="18" charset="0"/>
            </a:rPr>
            <a:t>Dividendo en partes u secciones: </a:t>
          </a:r>
        </a:p>
      </dgm:t>
    </dgm:pt>
    <dgm:pt modelId="{5BD3FE82-9069-4C87-9AA0-5E1C65C068CC}" type="parTrans" cxnId="{EFA736D7-99F3-4699-A7E1-78EA007329FA}">
      <dgm:prSet/>
      <dgm:spPr/>
      <dgm:t>
        <a:bodyPr/>
        <a:lstStyle/>
        <a:p>
          <a:endParaRPr lang="es-EC"/>
        </a:p>
      </dgm:t>
    </dgm:pt>
    <dgm:pt modelId="{AAFB891A-443D-4907-A84A-D5B93C536710}" type="sibTrans" cxnId="{EFA736D7-99F3-4699-A7E1-78EA007329FA}">
      <dgm:prSet/>
      <dgm:spPr/>
      <dgm:t>
        <a:bodyPr/>
        <a:lstStyle/>
        <a:p>
          <a:endParaRPr lang="es-EC"/>
        </a:p>
      </dgm:t>
    </dgm:pt>
    <dgm:pt modelId="{BDA264F6-216B-4327-924A-90FB1EA4CB31}">
      <dgm:prSet/>
      <dgm:spPr/>
      <dgm:t>
        <a:bodyPr/>
        <a:lstStyle/>
        <a:p>
          <a:r>
            <a:rPr lang="es-EC" altLang="es-ES" dirty="0" smtClean="0">
              <a:latin typeface="+mj-lt"/>
              <a:cs typeface="Times New Roman" panose="02020603050405020304" pitchFamily="18" charset="0"/>
            </a:rPr>
            <a:t>a. F</a:t>
          </a:r>
          <a:r>
            <a:rPr lang="es-EC" dirty="0" smtClean="0"/>
            <a:t>órmula de endurecimiento por deformación. </a:t>
          </a:r>
        </a:p>
      </dgm:t>
    </dgm:pt>
    <dgm:pt modelId="{BA09C163-0E0C-4454-BC8D-A59BD0EF40E6}" type="parTrans" cxnId="{7A76075E-FED4-4063-BE30-D5C7B7597975}">
      <dgm:prSet/>
      <dgm:spPr/>
      <dgm:t>
        <a:bodyPr/>
        <a:lstStyle/>
        <a:p>
          <a:endParaRPr lang="es-EC"/>
        </a:p>
      </dgm:t>
    </dgm:pt>
    <dgm:pt modelId="{B6B79F17-8F16-41CB-A39A-A7398E0916C9}" type="sibTrans" cxnId="{7A76075E-FED4-4063-BE30-D5C7B7597975}">
      <dgm:prSet/>
      <dgm:spPr/>
      <dgm:t>
        <a:bodyPr/>
        <a:lstStyle/>
        <a:p>
          <a:endParaRPr lang="es-EC"/>
        </a:p>
      </dgm:t>
    </dgm:pt>
    <dgm:pt modelId="{53D76989-45D1-40C8-AB15-71D0B53D0C7B}">
      <dgm:prSet/>
      <dgm:spPr/>
      <dgm:t>
        <a:bodyPr/>
        <a:lstStyle/>
        <a:p>
          <a:r>
            <a:rPr lang="es-EC" dirty="0" smtClean="0"/>
            <a:t>b. Ajuste exponencial, potencial o polinómico </a:t>
          </a:r>
        </a:p>
      </dgm:t>
    </dgm:pt>
    <dgm:pt modelId="{EF3351E9-D053-45A4-9EBD-9DC0CDBCF7C5}" type="parTrans" cxnId="{B2E9CC3E-E68F-493C-BE0B-3D5B60E5C0CB}">
      <dgm:prSet/>
      <dgm:spPr/>
      <dgm:t>
        <a:bodyPr/>
        <a:lstStyle/>
        <a:p>
          <a:endParaRPr lang="es-EC"/>
        </a:p>
      </dgm:t>
    </dgm:pt>
    <dgm:pt modelId="{DF924734-0AD4-4A86-BD1E-A7C69D7E3C1E}" type="sibTrans" cxnId="{B2E9CC3E-E68F-493C-BE0B-3D5B60E5C0CB}">
      <dgm:prSet/>
      <dgm:spPr/>
      <dgm:t>
        <a:bodyPr/>
        <a:lstStyle/>
        <a:p>
          <a:endParaRPr lang="es-EC"/>
        </a:p>
      </dgm:t>
    </dgm:pt>
    <dgm:pt modelId="{0115EDC3-DFDC-4005-B759-CC7B84630905}">
      <dgm:prSet/>
      <dgm:spPr/>
      <dgm:t>
        <a:bodyPr/>
        <a:lstStyle/>
        <a:p>
          <a:r>
            <a:rPr lang="es-EC" altLang="es-ES" smtClean="0">
              <a:latin typeface="+mj-lt"/>
              <a:cs typeface="Times New Roman" panose="02020603050405020304" pitchFamily="18" charset="0"/>
            </a:rPr>
            <a:t>Ajuste </a:t>
          </a:r>
          <a:r>
            <a:rPr lang="es-EC" altLang="es-ES" dirty="0" err="1" smtClean="0">
              <a:latin typeface="+mj-lt"/>
              <a:cs typeface="Times New Roman" panose="02020603050405020304" pitchFamily="18" charset="0"/>
            </a:rPr>
            <a:t>polinomial</a:t>
          </a:r>
          <a:r>
            <a:rPr lang="es-EC" altLang="es-ES" dirty="0" smtClean="0">
              <a:latin typeface="+mj-lt"/>
              <a:cs typeface="Times New Roman" panose="02020603050405020304" pitchFamily="18" charset="0"/>
            </a:rPr>
            <a:t>.</a:t>
          </a:r>
        </a:p>
      </dgm:t>
    </dgm:pt>
    <dgm:pt modelId="{23EEF6C8-A433-4186-8CDD-CFB579C84A7B}" type="parTrans" cxnId="{E1F671EF-1C41-48C2-A5A3-ED20A525029F}">
      <dgm:prSet/>
      <dgm:spPr/>
      <dgm:t>
        <a:bodyPr/>
        <a:lstStyle/>
        <a:p>
          <a:endParaRPr lang="es-EC"/>
        </a:p>
      </dgm:t>
    </dgm:pt>
    <dgm:pt modelId="{398AB3C2-289E-42FB-A8E9-4D4EDAFCEE87}" type="sibTrans" cxnId="{E1F671EF-1C41-48C2-A5A3-ED20A525029F}">
      <dgm:prSet/>
      <dgm:spPr/>
      <dgm:t>
        <a:bodyPr/>
        <a:lstStyle/>
        <a:p>
          <a:endParaRPr lang="es-EC"/>
        </a:p>
      </dgm:t>
    </dgm:pt>
    <dgm:pt modelId="{E3CEE19E-0D7B-442B-8926-D13FAD76DBB6}" type="pres">
      <dgm:prSet presAssocID="{BC983C10-D932-4A78-9E0D-1BF0BC2DA7B0}" presName="hierChild1" presStyleCnt="0">
        <dgm:presLayoutVars>
          <dgm:chPref val="1"/>
          <dgm:dir/>
          <dgm:animOne val="branch"/>
          <dgm:animLvl val="lvl"/>
          <dgm:resizeHandles/>
        </dgm:presLayoutVars>
      </dgm:prSet>
      <dgm:spPr/>
      <dgm:t>
        <a:bodyPr/>
        <a:lstStyle/>
        <a:p>
          <a:endParaRPr lang="es-EC"/>
        </a:p>
      </dgm:t>
    </dgm:pt>
    <dgm:pt modelId="{E06D9442-983F-4C52-9152-108BD4FE00B1}" type="pres">
      <dgm:prSet presAssocID="{6FBA3DA9-2B0F-49F9-BAB0-76A7394C52EC}" presName="hierRoot1" presStyleCnt="0"/>
      <dgm:spPr/>
    </dgm:pt>
    <dgm:pt modelId="{103FB2F5-74AD-4E63-8984-42D3F7EB3F36}" type="pres">
      <dgm:prSet presAssocID="{6FBA3DA9-2B0F-49F9-BAB0-76A7394C52EC}" presName="composite" presStyleCnt="0"/>
      <dgm:spPr/>
    </dgm:pt>
    <dgm:pt modelId="{AD619167-1E6D-4BB2-B087-4C65BA219388}" type="pres">
      <dgm:prSet presAssocID="{6FBA3DA9-2B0F-49F9-BAB0-76A7394C52EC}" presName="background" presStyleLbl="node0" presStyleIdx="0" presStyleCnt="1"/>
      <dgm:spPr/>
    </dgm:pt>
    <dgm:pt modelId="{8C87B87F-C5D9-4CED-80BB-C02858C70AA6}" type="pres">
      <dgm:prSet presAssocID="{6FBA3DA9-2B0F-49F9-BAB0-76A7394C52EC}" presName="text" presStyleLbl="fgAcc0" presStyleIdx="0" presStyleCnt="1" custScaleX="154237">
        <dgm:presLayoutVars>
          <dgm:chPref val="3"/>
        </dgm:presLayoutVars>
      </dgm:prSet>
      <dgm:spPr/>
      <dgm:t>
        <a:bodyPr/>
        <a:lstStyle/>
        <a:p>
          <a:endParaRPr lang="es-EC"/>
        </a:p>
      </dgm:t>
    </dgm:pt>
    <dgm:pt modelId="{304D4B20-F49A-48B2-B955-D16052EEBA9D}" type="pres">
      <dgm:prSet presAssocID="{6FBA3DA9-2B0F-49F9-BAB0-76A7394C52EC}" presName="hierChild2" presStyleCnt="0"/>
      <dgm:spPr/>
    </dgm:pt>
    <dgm:pt modelId="{4DF286D2-F9FC-4A1E-A3A1-4767F1B9CD93}" type="pres">
      <dgm:prSet presAssocID="{1CFA7686-CE05-4912-AACE-A0319A8E7126}" presName="Name10" presStyleLbl="parChTrans1D2" presStyleIdx="0" presStyleCnt="3"/>
      <dgm:spPr/>
      <dgm:t>
        <a:bodyPr/>
        <a:lstStyle/>
        <a:p>
          <a:endParaRPr lang="es-EC"/>
        </a:p>
      </dgm:t>
    </dgm:pt>
    <dgm:pt modelId="{6A24629F-DA9D-4B74-AE21-647D801C243E}" type="pres">
      <dgm:prSet presAssocID="{CE31E194-7C12-48FB-8A8C-B9E5B2097388}" presName="hierRoot2" presStyleCnt="0"/>
      <dgm:spPr/>
    </dgm:pt>
    <dgm:pt modelId="{6685A1A1-79F6-4C8F-8A01-DDA565D4F1D2}" type="pres">
      <dgm:prSet presAssocID="{CE31E194-7C12-48FB-8A8C-B9E5B2097388}" presName="composite2" presStyleCnt="0"/>
      <dgm:spPr/>
    </dgm:pt>
    <dgm:pt modelId="{68B9E41D-45DA-46D7-AF2F-68F5BE72F409}" type="pres">
      <dgm:prSet presAssocID="{CE31E194-7C12-48FB-8A8C-B9E5B2097388}" presName="background2" presStyleLbl="node2" presStyleIdx="0" presStyleCnt="3"/>
      <dgm:spPr/>
    </dgm:pt>
    <dgm:pt modelId="{89633BE9-224F-4692-9E15-9F9B65DA0CD1}" type="pres">
      <dgm:prSet presAssocID="{CE31E194-7C12-48FB-8A8C-B9E5B2097388}" presName="text2" presStyleLbl="fgAcc2" presStyleIdx="0" presStyleCnt="3">
        <dgm:presLayoutVars>
          <dgm:chPref val="3"/>
        </dgm:presLayoutVars>
      </dgm:prSet>
      <dgm:spPr/>
      <dgm:t>
        <a:bodyPr/>
        <a:lstStyle/>
        <a:p>
          <a:endParaRPr lang="es-EC"/>
        </a:p>
      </dgm:t>
    </dgm:pt>
    <dgm:pt modelId="{E36EABDD-9746-486C-A41D-C22B48F95562}" type="pres">
      <dgm:prSet presAssocID="{CE31E194-7C12-48FB-8A8C-B9E5B2097388}" presName="hierChild3" presStyleCnt="0"/>
      <dgm:spPr/>
    </dgm:pt>
    <dgm:pt modelId="{71A34AA7-9E68-4532-A189-FA94FD8D713E}" type="pres">
      <dgm:prSet presAssocID="{23EEF6C8-A433-4186-8CDD-CFB579C84A7B}" presName="Name10" presStyleLbl="parChTrans1D2" presStyleIdx="1" presStyleCnt="3"/>
      <dgm:spPr/>
      <dgm:t>
        <a:bodyPr/>
        <a:lstStyle/>
        <a:p>
          <a:endParaRPr lang="es-EC"/>
        </a:p>
      </dgm:t>
    </dgm:pt>
    <dgm:pt modelId="{6CBBF57D-E7BE-48A7-AA91-0C566ECF1446}" type="pres">
      <dgm:prSet presAssocID="{0115EDC3-DFDC-4005-B759-CC7B84630905}" presName="hierRoot2" presStyleCnt="0"/>
      <dgm:spPr/>
    </dgm:pt>
    <dgm:pt modelId="{37BF7650-B7E9-49BC-A5D4-77282B15DC36}" type="pres">
      <dgm:prSet presAssocID="{0115EDC3-DFDC-4005-B759-CC7B84630905}" presName="composite2" presStyleCnt="0"/>
      <dgm:spPr/>
    </dgm:pt>
    <dgm:pt modelId="{4AC0220F-FF6E-4342-9C9C-F754E743C631}" type="pres">
      <dgm:prSet presAssocID="{0115EDC3-DFDC-4005-B759-CC7B84630905}" presName="background2" presStyleLbl="node2" presStyleIdx="1" presStyleCnt="3"/>
      <dgm:spPr/>
    </dgm:pt>
    <dgm:pt modelId="{5D495BD5-17CD-4F31-8D32-1B1B1AC92C86}" type="pres">
      <dgm:prSet presAssocID="{0115EDC3-DFDC-4005-B759-CC7B84630905}" presName="text2" presStyleLbl="fgAcc2" presStyleIdx="1" presStyleCnt="3">
        <dgm:presLayoutVars>
          <dgm:chPref val="3"/>
        </dgm:presLayoutVars>
      </dgm:prSet>
      <dgm:spPr/>
      <dgm:t>
        <a:bodyPr/>
        <a:lstStyle/>
        <a:p>
          <a:endParaRPr lang="es-EC"/>
        </a:p>
      </dgm:t>
    </dgm:pt>
    <dgm:pt modelId="{8F1C7DA0-6B8F-4D75-B6CA-6BA3959CA0FE}" type="pres">
      <dgm:prSet presAssocID="{0115EDC3-DFDC-4005-B759-CC7B84630905}" presName="hierChild3" presStyleCnt="0"/>
      <dgm:spPr/>
    </dgm:pt>
    <dgm:pt modelId="{2916B0D9-4178-4F16-825B-70E1539F541A}" type="pres">
      <dgm:prSet presAssocID="{5BD3FE82-9069-4C87-9AA0-5E1C65C068CC}" presName="Name10" presStyleLbl="parChTrans1D2" presStyleIdx="2" presStyleCnt="3"/>
      <dgm:spPr/>
      <dgm:t>
        <a:bodyPr/>
        <a:lstStyle/>
        <a:p>
          <a:endParaRPr lang="es-EC"/>
        </a:p>
      </dgm:t>
    </dgm:pt>
    <dgm:pt modelId="{1331572F-66E3-4BD7-8400-3272B0718578}" type="pres">
      <dgm:prSet presAssocID="{14A84902-CDD3-4920-AB61-9A585967080E}" presName="hierRoot2" presStyleCnt="0"/>
      <dgm:spPr/>
    </dgm:pt>
    <dgm:pt modelId="{20E547F4-66D4-4A99-A835-DB54D128CBAB}" type="pres">
      <dgm:prSet presAssocID="{14A84902-CDD3-4920-AB61-9A585967080E}" presName="composite2" presStyleCnt="0"/>
      <dgm:spPr/>
    </dgm:pt>
    <dgm:pt modelId="{6BBADBD6-D0BD-47EB-94D9-591F255399D0}" type="pres">
      <dgm:prSet presAssocID="{14A84902-CDD3-4920-AB61-9A585967080E}" presName="background2" presStyleLbl="node2" presStyleIdx="2" presStyleCnt="3"/>
      <dgm:spPr/>
    </dgm:pt>
    <dgm:pt modelId="{5BA3D58B-593B-4C78-AFC5-968BAB8D97BF}" type="pres">
      <dgm:prSet presAssocID="{14A84902-CDD3-4920-AB61-9A585967080E}" presName="text2" presStyleLbl="fgAcc2" presStyleIdx="2" presStyleCnt="3">
        <dgm:presLayoutVars>
          <dgm:chPref val="3"/>
        </dgm:presLayoutVars>
      </dgm:prSet>
      <dgm:spPr/>
      <dgm:t>
        <a:bodyPr/>
        <a:lstStyle/>
        <a:p>
          <a:endParaRPr lang="es-EC"/>
        </a:p>
      </dgm:t>
    </dgm:pt>
    <dgm:pt modelId="{934E8211-8F8F-4EA8-A5DA-D2796572B704}" type="pres">
      <dgm:prSet presAssocID="{14A84902-CDD3-4920-AB61-9A585967080E}" presName="hierChild3" presStyleCnt="0"/>
      <dgm:spPr/>
    </dgm:pt>
    <dgm:pt modelId="{721A15C1-3FB7-40BA-8287-AB4A29DC2E67}" type="pres">
      <dgm:prSet presAssocID="{BA09C163-0E0C-4454-BC8D-A59BD0EF40E6}" presName="Name17" presStyleLbl="parChTrans1D3" presStyleIdx="0" presStyleCnt="2"/>
      <dgm:spPr/>
      <dgm:t>
        <a:bodyPr/>
        <a:lstStyle/>
        <a:p>
          <a:endParaRPr lang="es-EC"/>
        </a:p>
      </dgm:t>
    </dgm:pt>
    <dgm:pt modelId="{221F3AF8-47A8-4A37-B781-16696C2CB21A}" type="pres">
      <dgm:prSet presAssocID="{BDA264F6-216B-4327-924A-90FB1EA4CB31}" presName="hierRoot3" presStyleCnt="0"/>
      <dgm:spPr/>
    </dgm:pt>
    <dgm:pt modelId="{C7E9E762-6BC1-48F9-9577-3F6E6AE347E7}" type="pres">
      <dgm:prSet presAssocID="{BDA264F6-216B-4327-924A-90FB1EA4CB31}" presName="composite3" presStyleCnt="0"/>
      <dgm:spPr/>
    </dgm:pt>
    <dgm:pt modelId="{5BB6A525-48B8-4E07-BCEB-185ECF0ADDF0}" type="pres">
      <dgm:prSet presAssocID="{BDA264F6-216B-4327-924A-90FB1EA4CB31}" presName="background3" presStyleLbl="node3" presStyleIdx="0" presStyleCnt="2"/>
      <dgm:spPr/>
    </dgm:pt>
    <dgm:pt modelId="{3EB3FB70-3C2E-40FC-9052-5FAA3D3B7423}" type="pres">
      <dgm:prSet presAssocID="{BDA264F6-216B-4327-924A-90FB1EA4CB31}" presName="text3" presStyleLbl="fgAcc3" presStyleIdx="0" presStyleCnt="2">
        <dgm:presLayoutVars>
          <dgm:chPref val="3"/>
        </dgm:presLayoutVars>
      </dgm:prSet>
      <dgm:spPr/>
      <dgm:t>
        <a:bodyPr/>
        <a:lstStyle/>
        <a:p>
          <a:endParaRPr lang="es-EC"/>
        </a:p>
      </dgm:t>
    </dgm:pt>
    <dgm:pt modelId="{7CF1414E-3D5A-4E1F-9F1E-9757C00524AE}" type="pres">
      <dgm:prSet presAssocID="{BDA264F6-216B-4327-924A-90FB1EA4CB31}" presName="hierChild4" presStyleCnt="0"/>
      <dgm:spPr/>
    </dgm:pt>
    <dgm:pt modelId="{1FD1CA0F-527A-4743-9C35-A6C89D0A172D}" type="pres">
      <dgm:prSet presAssocID="{EF3351E9-D053-45A4-9EBD-9DC0CDBCF7C5}" presName="Name17" presStyleLbl="parChTrans1D3" presStyleIdx="1" presStyleCnt="2"/>
      <dgm:spPr/>
      <dgm:t>
        <a:bodyPr/>
        <a:lstStyle/>
        <a:p>
          <a:endParaRPr lang="es-EC"/>
        </a:p>
      </dgm:t>
    </dgm:pt>
    <dgm:pt modelId="{EC4DC0D3-0FF9-413D-8ED4-EC44E4B7214D}" type="pres">
      <dgm:prSet presAssocID="{53D76989-45D1-40C8-AB15-71D0B53D0C7B}" presName="hierRoot3" presStyleCnt="0"/>
      <dgm:spPr/>
    </dgm:pt>
    <dgm:pt modelId="{E739E230-072D-49CD-8E20-9CD908E39221}" type="pres">
      <dgm:prSet presAssocID="{53D76989-45D1-40C8-AB15-71D0B53D0C7B}" presName="composite3" presStyleCnt="0"/>
      <dgm:spPr/>
    </dgm:pt>
    <dgm:pt modelId="{DE12B737-932A-4354-A005-7E5D796B022E}" type="pres">
      <dgm:prSet presAssocID="{53D76989-45D1-40C8-AB15-71D0B53D0C7B}" presName="background3" presStyleLbl="node3" presStyleIdx="1" presStyleCnt="2"/>
      <dgm:spPr/>
    </dgm:pt>
    <dgm:pt modelId="{D62C07CA-AADC-4E62-8A26-9E6D95FF86E6}" type="pres">
      <dgm:prSet presAssocID="{53D76989-45D1-40C8-AB15-71D0B53D0C7B}" presName="text3" presStyleLbl="fgAcc3" presStyleIdx="1" presStyleCnt="2">
        <dgm:presLayoutVars>
          <dgm:chPref val="3"/>
        </dgm:presLayoutVars>
      </dgm:prSet>
      <dgm:spPr/>
      <dgm:t>
        <a:bodyPr/>
        <a:lstStyle/>
        <a:p>
          <a:endParaRPr lang="es-EC"/>
        </a:p>
      </dgm:t>
    </dgm:pt>
    <dgm:pt modelId="{BA13D85E-8ACA-415D-9FB8-C06CCC5271F5}" type="pres">
      <dgm:prSet presAssocID="{53D76989-45D1-40C8-AB15-71D0B53D0C7B}" presName="hierChild4" presStyleCnt="0"/>
      <dgm:spPr/>
    </dgm:pt>
  </dgm:ptLst>
  <dgm:cxnLst>
    <dgm:cxn modelId="{E1F671EF-1C41-48C2-A5A3-ED20A525029F}" srcId="{6FBA3DA9-2B0F-49F9-BAB0-76A7394C52EC}" destId="{0115EDC3-DFDC-4005-B759-CC7B84630905}" srcOrd="1" destOrd="0" parTransId="{23EEF6C8-A433-4186-8CDD-CFB579C84A7B}" sibTransId="{398AB3C2-289E-42FB-A8E9-4D4EDAFCEE87}"/>
    <dgm:cxn modelId="{27D807C7-E253-4D66-8935-E0C9C8C9AD88}" srcId="{BC983C10-D932-4A78-9E0D-1BF0BC2DA7B0}" destId="{6FBA3DA9-2B0F-49F9-BAB0-76A7394C52EC}" srcOrd="0" destOrd="0" parTransId="{1A399740-57CF-4564-92E8-DC498097B6CB}" sibTransId="{53603EDF-A785-4CC3-80FE-CB2EEC3D3463}"/>
    <dgm:cxn modelId="{EFA736D7-99F3-4699-A7E1-78EA007329FA}" srcId="{6FBA3DA9-2B0F-49F9-BAB0-76A7394C52EC}" destId="{14A84902-CDD3-4920-AB61-9A585967080E}" srcOrd="2" destOrd="0" parTransId="{5BD3FE82-9069-4C87-9AA0-5E1C65C068CC}" sibTransId="{AAFB891A-443D-4907-A84A-D5B93C536710}"/>
    <dgm:cxn modelId="{55DD2A3C-A26B-461D-88D4-F2EA3B1DA6FA}" type="presOf" srcId="{1CFA7686-CE05-4912-AACE-A0319A8E7126}" destId="{4DF286D2-F9FC-4A1E-A3A1-4767F1B9CD93}" srcOrd="0" destOrd="0" presId="urn:microsoft.com/office/officeart/2005/8/layout/hierarchy1"/>
    <dgm:cxn modelId="{78547C1C-1EBD-4DC4-A4DF-BBADB3DB896F}" type="presOf" srcId="{6FBA3DA9-2B0F-49F9-BAB0-76A7394C52EC}" destId="{8C87B87F-C5D9-4CED-80BB-C02858C70AA6}" srcOrd="0" destOrd="0" presId="urn:microsoft.com/office/officeart/2005/8/layout/hierarchy1"/>
    <dgm:cxn modelId="{829B4A6C-0FAB-44BC-892C-EE342F94D72E}" srcId="{6FBA3DA9-2B0F-49F9-BAB0-76A7394C52EC}" destId="{CE31E194-7C12-48FB-8A8C-B9E5B2097388}" srcOrd="0" destOrd="0" parTransId="{1CFA7686-CE05-4912-AACE-A0319A8E7126}" sibTransId="{845D7031-644B-4BC4-8A32-642C65C8BCB9}"/>
    <dgm:cxn modelId="{1EF9AA07-EC1C-4A61-923D-26420163790C}" type="presOf" srcId="{EF3351E9-D053-45A4-9EBD-9DC0CDBCF7C5}" destId="{1FD1CA0F-527A-4743-9C35-A6C89D0A172D}" srcOrd="0" destOrd="0" presId="urn:microsoft.com/office/officeart/2005/8/layout/hierarchy1"/>
    <dgm:cxn modelId="{7A76075E-FED4-4063-BE30-D5C7B7597975}" srcId="{14A84902-CDD3-4920-AB61-9A585967080E}" destId="{BDA264F6-216B-4327-924A-90FB1EA4CB31}" srcOrd="0" destOrd="0" parTransId="{BA09C163-0E0C-4454-BC8D-A59BD0EF40E6}" sibTransId="{B6B79F17-8F16-41CB-A39A-A7398E0916C9}"/>
    <dgm:cxn modelId="{F52274AC-5108-45F9-BAB2-A5944BBD375E}" type="presOf" srcId="{BA09C163-0E0C-4454-BC8D-A59BD0EF40E6}" destId="{721A15C1-3FB7-40BA-8287-AB4A29DC2E67}" srcOrd="0" destOrd="0" presId="urn:microsoft.com/office/officeart/2005/8/layout/hierarchy1"/>
    <dgm:cxn modelId="{0FBBE023-2B6A-44EE-9B3F-6EF662844F79}" type="presOf" srcId="{23EEF6C8-A433-4186-8CDD-CFB579C84A7B}" destId="{71A34AA7-9E68-4532-A189-FA94FD8D713E}" srcOrd="0" destOrd="0" presId="urn:microsoft.com/office/officeart/2005/8/layout/hierarchy1"/>
    <dgm:cxn modelId="{6B6292A9-5E68-4FF2-8A6C-134CA8917D75}" type="presOf" srcId="{5BD3FE82-9069-4C87-9AA0-5E1C65C068CC}" destId="{2916B0D9-4178-4F16-825B-70E1539F541A}" srcOrd="0" destOrd="0" presId="urn:microsoft.com/office/officeart/2005/8/layout/hierarchy1"/>
    <dgm:cxn modelId="{1AA7A8F4-31CC-491A-A431-314B014868AC}" type="presOf" srcId="{BC983C10-D932-4A78-9E0D-1BF0BC2DA7B0}" destId="{E3CEE19E-0D7B-442B-8926-D13FAD76DBB6}" srcOrd="0" destOrd="0" presId="urn:microsoft.com/office/officeart/2005/8/layout/hierarchy1"/>
    <dgm:cxn modelId="{E56A1321-657C-4C39-8A23-FAA145C6F100}" type="presOf" srcId="{0115EDC3-DFDC-4005-B759-CC7B84630905}" destId="{5D495BD5-17CD-4F31-8D32-1B1B1AC92C86}" srcOrd="0" destOrd="0" presId="urn:microsoft.com/office/officeart/2005/8/layout/hierarchy1"/>
    <dgm:cxn modelId="{182901BC-A8E9-47EB-8286-4687B20F806E}" type="presOf" srcId="{CE31E194-7C12-48FB-8A8C-B9E5B2097388}" destId="{89633BE9-224F-4692-9E15-9F9B65DA0CD1}" srcOrd="0" destOrd="0" presId="urn:microsoft.com/office/officeart/2005/8/layout/hierarchy1"/>
    <dgm:cxn modelId="{B2E9CC3E-E68F-493C-BE0B-3D5B60E5C0CB}" srcId="{14A84902-CDD3-4920-AB61-9A585967080E}" destId="{53D76989-45D1-40C8-AB15-71D0B53D0C7B}" srcOrd="1" destOrd="0" parTransId="{EF3351E9-D053-45A4-9EBD-9DC0CDBCF7C5}" sibTransId="{DF924734-0AD4-4A86-BD1E-A7C69D7E3C1E}"/>
    <dgm:cxn modelId="{8F32C3C1-C610-4642-B28A-FF034DD5CD06}" type="presOf" srcId="{BDA264F6-216B-4327-924A-90FB1EA4CB31}" destId="{3EB3FB70-3C2E-40FC-9052-5FAA3D3B7423}" srcOrd="0" destOrd="0" presId="urn:microsoft.com/office/officeart/2005/8/layout/hierarchy1"/>
    <dgm:cxn modelId="{4B6E5F1A-AAB0-427E-A419-98D937B5E9CD}" type="presOf" srcId="{14A84902-CDD3-4920-AB61-9A585967080E}" destId="{5BA3D58B-593B-4C78-AFC5-968BAB8D97BF}" srcOrd="0" destOrd="0" presId="urn:microsoft.com/office/officeart/2005/8/layout/hierarchy1"/>
    <dgm:cxn modelId="{D8518068-0B4D-4DEA-B80C-2C39C898C90D}" type="presOf" srcId="{53D76989-45D1-40C8-AB15-71D0B53D0C7B}" destId="{D62C07CA-AADC-4E62-8A26-9E6D95FF86E6}" srcOrd="0" destOrd="0" presId="urn:microsoft.com/office/officeart/2005/8/layout/hierarchy1"/>
    <dgm:cxn modelId="{D2795C09-9008-45C7-98C8-BBF80DE9BE5B}" type="presParOf" srcId="{E3CEE19E-0D7B-442B-8926-D13FAD76DBB6}" destId="{E06D9442-983F-4C52-9152-108BD4FE00B1}" srcOrd="0" destOrd="0" presId="urn:microsoft.com/office/officeart/2005/8/layout/hierarchy1"/>
    <dgm:cxn modelId="{F2A159F6-AC40-4B24-9502-4D722D107EF2}" type="presParOf" srcId="{E06D9442-983F-4C52-9152-108BD4FE00B1}" destId="{103FB2F5-74AD-4E63-8984-42D3F7EB3F36}" srcOrd="0" destOrd="0" presId="urn:microsoft.com/office/officeart/2005/8/layout/hierarchy1"/>
    <dgm:cxn modelId="{6B709972-5954-44B0-8304-513115335C8A}" type="presParOf" srcId="{103FB2F5-74AD-4E63-8984-42D3F7EB3F36}" destId="{AD619167-1E6D-4BB2-B087-4C65BA219388}" srcOrd="0" destOrd="0" presId="urn:microsoft.com/office/officeart/2005/8/layout/hierarchy1"/>
    <dgm:cxn modelId="{78A5CD8A-C313-444C-91C5-A685DE68C63A}" type="presParOf" srcId="{103FB2F5-74AD-4E63-8984-42D3F7EB3F36}" destId="{8C87B87F-C5D9-4CED-80BB-C02858C70AA6}" srcOrd="1" destOrd="0" presId="urn:microsoft.com/office/officeart/2005/8/layout/hierarchy1"/>
    <dgm:cxn modelId="{0123B9F8-AA37-4F9C-9509-A46D0090E27C}" type="presParOf" srcId="{E06D9442-983F-4C52-9152-108BD4FE00B1}" destId="{304D4B20-F49A-48B2-B955-D16052EEBA9D}" srcOrd="1" destOrd="0" presId="urn:microsoft.com/office/officeart/2005/8/layout/hierarchy1"/>
    <dgm:cxn modelId="{BDAA6645-5243-471F-9B8B-37E2EAAA7454}" type="presParOf" srcId="{304D4B20-F49A-48B2-B955-D16052EEBA9D}" destId="{4DF286D2-F9FC-4A1E-A3A1-4767F1B9CD93}" srcOrd="0" destOrd="0" presId="urn:microsoft.com/office/officeart/2005/8/layout/hierarchy1"/>
    <dgm:cxn modelId="{8F960D0D-322E-441C-B0B0-0652FC963635}" type="presParOf" srcId="{304D4B20-F49A-48B2-B955-D16052EEBA9D}" destId="{6A24629F-DA9D-4B74-AE21-647D801C243E}" srcOrd="1" destOrd="0" presId="urn:microsoft.com/office/officeart/2005/8/layout/hierarchy1"/>
    <dgm:cxn modelId="{DD515666-6F41-4F03-81FD-17A607376C46}" type="presParOf" srcId="{6A24629F-DA9D-4B74-AE21-647D801C243E}" destId="{6685A1A1-79F6-4C8F-8A01-DDA565D4F1D2}" srcOrd="0" destOrd="0" presId="urn:microsoft.com/office/officeart/2005/8/layout/hierarchy1"/>
    <dgm:cxn modelId="{EE2FB4D4-6C65-477E-800E-DE6864D9562C}" type="presParOf" srcId="{6685A1A1-79F6-4C8F-8A01-DDA565D4F1D2}" destId="{68B9E41D-45DA-46D7-AF2F-68F5BE72F409}" srcOrd="0" destOrd="0" presId="urn:microsoft.com/office/officeart/2005/8/layout/hierarchy1"/>
    <dgm:cxn modelId="{426A849E-BA02-4DB1-9392-B18F4D728DE6}" type="presParOf" srcId="{6685A1A1-79F6-4C8F-8A01-DDA565D4F1D2}" destId="{89633BE9-224F-4692-9E15-9F9B65DA0CD1}" srcOrd="1" destOrd="0" presId="urn:microsoft.com/office/officeart/2005/8/layout/hierarchy1"/>
    <dgm:cxn modelId="{857D08E4-EE8E-46AE-939F-E0FEE6CC4C1C}" type="presParOf" srcId="{6A24629F-DA9D-4B74-AE21-647D801C243E}" destId="{E36EABDD-9746-486C-A41D-C22B48F95562}" srcOrd="1" destOrd="0" presId="urn:microsoft.com/office/officeart/2005/8/layout/hierarchy1"/>
    <dgm:cxn modelId="{4356F81A-E3F2-49B8-A94C-DB8B23DDB27B}" type="presParOf" srcId="{304D4B20-F49A-48B2-B955-D16052EEBA9D}" destId="{71A34AA7-9E68-4532-A189-FA94FD8D713E}" srcOrd="2" destOrd="0" presId="urn:microsoft.com/office/officeart/2005/8/layout/hierarchy1"/>
    <dgm:cxn modelId="{86E54328-D679-425A-9DA7-A314DBB934F7}" type="presParOf" srcId="{304D4B20-F49A-48B2-B955-D16052EEBA9D}" destId="{6CBBF57D-E7BE-48A7-AA91-0C566ECF1446}" srcOrd="3" destOrd="0" presId="urn:microsoft.com/office/officeart/2005/8/layout/hierarchy1"/>
    <dgm:cxn modelId="{47CF10FA-22F6-45F4-94E2-F27089937114}" type="presParOf" srcId="{6CBBF57D-E7BE-48A7-AA91-0C566ECF1446}" destId="{37BF7650-B7E9-49BC-A5D4-77282B15DC36}" srcOrd="0" destOrd="0" presId="urn:microsoft.com/office/officeart/2005/8/layout/hierarchy1"/>
    <dgm:cxn modelId="{D0C20281-01BA-4AC0-AFDF-BF1090209346}" type="presParOf" srcId="{37BF7650-B7E9-49BC-A5D4-77282B15DC36}" destId="{4AC0220F-FF6E-4342-9C9C-F754E743C631}" srcOrd="0" destOrd="0" presId="urn:microsoft.com/office/officeart/2005/8/layout/hierarchy1"/>
    <dgm:cxn modelId="{E475C0A3-DB6A-45A1-B4A7-CDC8F3C8080F}" type="presParOf" srcId="{37BF7650-B7E9-49BC-A5D4-77282B15DC36}" destId="{5D495BD5-17CD-4F31-8D32-1B1B1AC92C86}" srcOrd="1" destOrd="0" presId="urn:microsoft.com/office/officeart/2005/8/layout/hierarchy1"/>
    <dgm:cxn modelId="{698D1C2B-95AC-4F90-BF15-BDD332AA2596}" type="presParOf" srcId="{6CBBF57D-E7BE-48A7-AA91-0C566ECF1446}" destId="{8F1C7DA0-6B8F-4D75-B6CA-6BA3959CA0FE}" srcOrd="1" destOrd="0" presId="urn:microsoft.com/office/officeart/2005/8/layout/hierarchy1"/>
    <dgm:cxn modelId="{DDC491A2-D3CF-4B14-B239-68D17F1DAF63}" type="presParOf" srcId="{304D4B20-F49A-48B2-B955-D16052EEBA9D}" destId="{2916B0D9-4178-4F16-825B-70E1539F541A}" srcOrd="4" destOrd="0" presId="urn:microsoft.com/office/officeart/2005/8/layout/hierarchy1"/>
    <dgm:cxn modelId="{621DA562-6B4D-4494-997F-5613552188E6}" type="presParOf" srcId="{304D4B20-F49A-48B2-B955-D16052EEBA9D}" destId="{1331572F-66E3-4BD7-8400-3272B0718578}" srcOrd="5" destOrd="0" presId="urn:microsoft.com/office/officeart/2005/8/layout/hierarchy1"/>
    <dgm:cxn modelId="{C4F49436-6409-47F2-A894-52CC0B97BC5D}" type="presParOf" srcId="{1331572F-66E3-4BD7-8400-3272B0718578}" destId="{20E547F4-66D4-4A99-A835-DB54D128CBAB}" srcOrd="0" destOrd="0" presId="urn:microsoft.com/office/officeart/2005/8/layout/hierarchy1"/>
    <dgm:cxn modelId="{B19AE311-4483-4234-87A4-581937D10CC4}" type="presParOf" srcId="{20E547F4-66D4-4A99-A835-DB54D128CBAB}" destId="{6BBADBD6-D0BD-47EB-94D9-591F255399D0}" srcOrd="0" destOrd="0" presId="urn:microsoft.com/office/officeart/2005/8/layout/hierarchy1"/>
    <dgm:cxn modelId="{03CFF152-599A-451E-8355-9E141017E1BD}" type="presParOf" srcId="{20E547F4-66D4-4A99-A835-DB54D128CBAB}" destId="{5BA3D58B-593B-4C78-AFC5-968BAB8D97BF}" srcOrd="1" destOrd="0" presId="urn:microsoft.com/office/officeart/2005/8/layout/hierarchy1"/>
    <dgm:cxn modelId="{D27A5E8C-991C-4C00-A9EC-E5A1B285060B}" type="presParOf" srcId="{1331572F-66E3-4BD7-8400-3272B0718578}" destId="{934E8211-8F8F-4EA8-A5DA-D2796572B704}" srcOrd="1" destOrd="0" presId="urn:microsoft.com/office/officeart/2005/8/layout/hierarchy1"/>
    <dgm:cxn modelId="{B77A35F1-B235-47AB-B070-6CC50D553DFA}" type="presParOf" srcId="{934E8211-8F8F-4EA8-A5DA-D2796572B704}" destId="{721A15C1-3FB7-40BA-8287-AB4A29DC2E67}" srcOrd="0" destOrd="0" presId="urn:microsoft.com/office/officeart/2005/8/layout/hierarchy1"/>
    <dgm:cxn modelId="{18F96094-E4EE-41E1-A23F-F541A8A5818B}" type="presParOf" srcId="{934E8211-8F8F-4EA8-A5DA-D2796572B704}" destId="{221F3AF8-47A8-4A37-B781-16696C2CB21A}" srcOrd="1" destOrd="0" presId="urn:microsoft.com/office/officeart/2005/8/layout/hierarchy1"/>
    <dgm:cxn modelId="{60826372-D3F8-4957-A189-5007F00819B3}" type="presParOf" srcId="{221F3AF8-47A8-4A37-B781-16696C2CB21A}" destId="{C7E9E762-6BC1-48F9-9577-3F6E6AE347E7}" srcOrd="0" destOrd="0" presId="urn:microsoft.com/office/officeart/2005/8/layout/hierarchy1"/>
    <dgm:cxn modelId="{2DA73BAA-37B3-4AA3-BE17-1F72B0C6D20A}" type="presParOf" srcId="{C7E9E762-6BC1-48F9-9577-3F6E6AE347E7}" destId="{5BB6A525-48B8-4E07-BCEB-185ECF0ADDF0}" srcOrd="0" destOrd="0" presId="urn:microsoft.com/office/officeart/2005/8/layout/hierarchy1"/>
    <dgm:cxn modelId="{983301D4-E668-4CEC-9BED-827F968F79A5}" type="presParOf" srcId="{C7E9E762-6BC1-48F9-9577-3F6E6AE347E7}" destId="{3EB3FB70-3C2E-40FC-9052-5FAA3D3B7423}" srcOrd="1" destOrd="0" presId="urn:microsoft.com/office/officeart/2005/8/layout/hierarchy1"/>
    <dgm:cxn modelId="{972D5F1C-5087-464D-9BA5-CD14FB80054D}" type="presParOf" srcId="{221F3AF8-47A8-4A37-B781-16696C2CB21A}" destId="{7CF1414E-3D5A-4E1F-9F1E-9757C00524AE}" srcOrd="1" destOrd="0" presId="urn:microsoft.com/office/officeart/2005/8/layout/hierarchy1"/>
    <dgm:cxn modelId="{2D2E5BBE-F223-4F42-A10F-71354F36443A}" type="presParOf" srcId="{934E8211-8F8F-4EA8-A5DA-D2796572B704}" destId="{1FD1CA0F-527A-4743-9C35-A6C89D0A172D}" srcOrd="2" destOrd="0" presId="urn:microsoft.com/office/officeart/2005/8/layout/hierarchy1"/>
    <dgm:cxn modelId="{2D2F0A92-CFCF-428A-934B-00DE80BABA66}" type="presParOf" srcId="{934E8211-8F8F-4EA8-A5DA-D2796572B704}" destId="{EC4DC0D3-0FF9-413D-8ED4-EC44E4B7214D}" srcOrd="3" destOrd="0" presId="urn:microsoft.com/office/officeart/2005/8/layout/hierarchy1"/>
    <dgm:cxn modelId="{77F82274-B0B4-49B6-AD45-64125BF9D188}" type="presParOf" srcId="{EC4DC0D3-0FF9-413D-8ED4-EC44E4B7214D}" destId="{E739E230-072D-49CD-8E20-9CD908E39221}" srcOrd="0" destOrd="0" presId="urn:microsoft.com/office/officeart/2005/8/layout/hierarchy1"/>
    <dgm:cxn modelId="{99BA3E22-E6A6-44BB-B336-8E2C8B2462D5}" type="presParOf" srcId="{E739E230-072D-49CD-8E20-9CD908E39221}" destId="{DE12B737-932A-4354-A005-7E5D796B022E}" srcOrd="0" destOrd="0" presId="urn:microsoft.com/office/officeart/2005/8/layout/hierarchy1"/>
    <dgm:cxn modelId="{21D5289C-2CF4-4685-B644-DFF3CAB116CE}" type="presParOf" srcId="{E739E230-072D-49CD-8E20-9CD908E39221}" destId="{D62C07CA-AADC-4E62-8A26-9E6D95FF86E6}" srcOrd="1" destOrd="0" presId="urn:microsoft.com/office/officeart/2005/8/layout/hierarchy1"/>
    <dgm:cxn modelId="{FF26BBCF-5AF9-4240-A816-10337A24C9EA}" type="presParOf" srcId="{EC4DC0D3-0FF9-413D-8ED4-EC44E4B7214D}" destId="{BA13D85E-8ACA-415D-9FB8-C06CCC5271F5}"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3CFA0DB-D6CB-456E-99F8-C302A05FCC5B}" type="doc">
      <dgm:prSet loTypeId="urn:microsoft.com/office/officeart/2008/layout/HorizontalMultiLevelHierarchy" loCatId="hierarchy" qsTypeId="urn:microsoft.com/office/officeart/2005/8/quickstyle/simple1" qsCatId="simple" csTypeId="urn:microsoft.com/office/officeart/2005/8/colors/accent0_1" csCatId="mainScheme" phldr="1"/>
      <dgm:spPr/>
      <dgm:t>
        <a:bodyPr/>
        <a:lstStyle/>
        <a:p>
          <a:endParaRPr lang="es-EC"/>
        </a:p>
      </dgm:t>
    </dgm:pt>
    <dgm:pt modelId="{92E958A2-15BC-4D68-BBAE-FD79F693E5D7}">
      <dgm:prSet phldrT="[Texto]" custT="1"/>
      <dgm:spPr/>
      <dgm:t>
        <a:bodyPr/>
        <a:lstStyle/>
        <a:p>
          <a:pPr algn="ctr"/>
          <a:r>
            <a:rPr lang="es-EC" sz="2000" dirty="0"/>
            <a:t>Propiedades Mecánicas</a:t>
          </a:r>
        </a:p>
      </dgm:t>
    </dgm:pt>
    <dgm:pt modelId="{92A71CFA-9482-4D7A-AF9F-53FF468B8AA5}" type="parTrans" cxnId="{26E7CDE2-4A7C-42F6-A9DF-13F75CF45349}">
      <dgm:prSet/>
      <dgm:spPr/>
      <dgm:t>
        <a:bodyPr/>
        <a:lstStyle/>
        <a:p>
          <a:pPr algn="ctr"/>
          <a:endParaRPr lang="es-EC"/>
        </a:p>
      </dgm:t>
    </dgm:pt>
    <dgm:pt modelId="{F3439B26-529F-4D47-B663-1832405A6B9B}" type="sibTrans" cxnId="{26E7CDE2-4A7C-42F6-A9DF-13F75CF45349}">
      <dgm:prSet/>
      <dgm:spPr/>
      <dgm:t>
        <a:bodyPr/>
        <a:lstStyle/>
        <a:p>
          <a:pPr algn="ctr"/>
          <a:endParaRPr lang="es-EC"/>
        </a:p>
      </dgm:t>
    </dgm:pt>
    <dgm:pt modelId="{64409E67-0AB6-4A18-85AF-0EEA191CBD2D}">
      <dgm:prSet phldrT="[Texto]" custT="1"/>
      <dgm:spPr/>
      <dgm:t>
        <a:bodyPr/>
        <a:lstStyle/>
        <a:p>
          <a:pPr algn="ctr"/>
          <a:r>
            <a:rPr lang="es-EC" sz="1400" dirty="0"/>
            <a:t>P. </a:t>
          </a:r>
          <a:r>
            <a:rPr lang="es-EC" sz="1400" dirty="0" smtClean="0"/>
            <a:t>Estáticas: Fuerzas muy lentas o </a:t>
          </a:r>
          <a:r>
            <a:rPr lang="es-EC" sz="1400" dirty="0" err="1" smtClean="0"/>
            <a:t>const.</a:t>
          </a:r>
          <a:endParaRPr lang="es-EC" sz="1400" dirty="0"/>
        </a:p>
      </dgm:t>
    </dgm:pt>
    <dgm:pt modelId="{55C125C3-0F77-4816-8FB8-F371FAE23DA1}" type="parTrans" cxnId="{28471702-44C4-4D3B-B8FD-44D15D151588}">
      <dgm:prSet/>
      <dgm:spPr/>
      <dgm:t>
        <a:bodyPr/>
        <a:lstStyle/>
        <a:p>
          <a:pPr algn="ctr"/>
          <a:endParaRPr lang="es-EC"/>
        </a:p>
      </dgm:t>
    </dgm:pt>
    <dgm:pt modelId="{778A49EF-B6CB-4718-A110-54ADD5AB8036}" type="sibTrans" cxnId="{28471702-44C4-4D3B-B8FD-44D15D151588}">
      <dgm:prSet/>
      <dgm:spPr/>
      <dgm:t>
        <a:bodyPr/>
        <a:lstStyle/>
        <a:p>
          <a:pPr algn="ctr"/>
          <a:endParaRPr lang="es-EC"/>
        </a:p>
      </dgm:t>
    </dgm:pt>
    <dgm:pt modelId="{0E833C6B-D026-47D6-AB15-394D7CB6741A}">
      <dgm:prSet phldrT="[Texto]" custT="1"/>
      <dgm:spPr/>
      <dgm:t>
        <a:bodyPr/>
        <a:lstStyle/>
        <a:p>
          <a:pPr algn="ctr"/>
          <a:r>
            <a:rPr lang="es-EC" sz="1400" dirty="0"/>
            <a:t>Tenacidad</a:t>
          </a:r>
        </a:p>
      </dgm:t>
    </dgm:pt>
    <dgm:pt modelId="{477EA5C9-39ED-43B9-AFD4-99ED7D9E677B}" type="parTrans" cxnId="{46547CCC-3264-456B-821F-24B2D0767CB2}">
      <dgm:prSet/>
      <dgm:spPr/>
      <dgm:t>
        <a:bodyPr/>
        <a:lstStyle/>
        <a:p>
          <a:pPr algn="ctr"/>
          <a:endParaRPr lang="es-EC"/>
        </a:p>
      </dgm:t>
    </dgm:pt>
    <dgm:pt modelId="{018B701B-3085-4367-984A-470FFBF36B94}" type="sibTrans" cxnId="{46547CCC-3264-456B-821F-24B2D0767CB2}">
      <dgm:prSet/>
      <dgm:spPr/>
      <dgm:t>
        <a:bodyPr/>
        <a:lstStyle/>
        <a:p>
          <a:pPr algn="ctr"/>
          <a:endParaRPr lang="es-EC"/>
        </a:p>
      </dgm:t>
    </dgm:pt>
    <dgm:pt modelId="{A994C42B-811B-4AB8-A5A4-2CE7F94F0811}">
      <dgm:prSet phldrT="[Texto]" custT="1"/>
      <dgm:spPr/>
      <dgm:t>
        <a:bodyPr/>
        <a:lstStyle/>
        <a:p>
          <a:pPr algn="ctr"/>
          <a:r>
            <a:rPr lang="es-EC" sz="1400" dirty="0"/>
            <a:t>Ductilidad y fragilidad</a:t>
          </a:r>
        </a:p>
      </dgm:t>
    </dgm:pt>
    <dgm:pt modelId="{AC14E9F1-18B4-47BD-95EB-DE0C472C5DA5}" type="parTrans" cxnId="{CF2DBECD-829B-4786-9C44-E7108E1B0528}">
      <dgm:prSet/>
      <dgm:spPr/>
      <dgm:t>
        <a:bodyPr/>
        <a:lstStyle/>
        <a:p>
          <a:pPr algn="ctr"/>
          <a:endParaRPr lang="es-EC"/>
        </a:p>
      </dgm:t>
    </dgm:pt>
    <dgm:pt modelId="{950BCF03-9B43-4526-AFA0-89D5ED9605E3}" type="sibTrans" cxnId="{CF2DBECD-829B-4786-9C44-E7108E1B0528}">
      <dgm:prSet/>
      <dgm:spPr/>
      <dgm:t>
        <a:bodyPr/>
        <a:lstStyle/>
        <a:p>
          <a:pPr algn="ctr"/>
          <a:endParaRPr lang="es-EC"/>
        </a:p>
      </dgm:t>
    </dgm:pt>
    <dgm:pt modelId="{77674B1C-5930-4640-9480-8B4D02930960}">
      <dgm:prSet phldrT="[Texto]" custT="1"/>
      <dgm:spPr/>
      <dgm:t>
        <a:bodyPr/>
        <a:lstStyle/>
        <a:p>
          <a:pPr algn="ctr"/>
          <a:r>
            <a:rPr lang="es-EC" sz="1400" dirty="0"/>
            <a:t>P. </a:t>
          </a:r>
          <a:r>
            <a:rPr lang="es-EC" sz="1400" dirty="0" smtClean="0"/>
            <a:t>Dinámicas: Fuerzas de intensidad variable, carga repentina o diferentes modos de carga</a:t>
          </a:r>
          <a:endParaRPr lang="es-EC" sz="1400" dirty="0"/>
        </a:p>
      </dgm:t>
    </dgm:pt>
    <dgm:pt modelId="{8C041EE1-5E78-4C54-AF98-D5184ADFA2CE}" type="parTrans" cxnId="{69F7A09B-95A6-41E9-8E2D-759F65F3A67A}">
      <dgm:prSet/>
      <dgm:spPr/>
      <dgm:t>
        <a:bodyPr/>
        <a:lstStyle/>
        <a:p>
          <a:pPr algn="ctr"/>
          <a:endParaRPr lang="es-EC"/>
        </a:p>
      </dgm:t>
    </dgm:pt>
    <dgm:pt modelId="{7CF10EE8-AF20-40F3-B47D-B177D962FCF8}" type="sibTrans" cxnId="{69F7A09B-95A6-41E9-8E2D-759F65F3A67A}">
      <dgm:prSet/>
      <dgm:spPr/>
      <dgm:t>
        <a:bodyPr/>
        <a:lstStyle/>
        <a:p>
          <a:pPr algn="ctr"/>
          <a:endParaRPr lang="es-EC"/>
        </a:p>
      </dgm:t>
    </dgm:pt>
    <dgm:pt modelId="{D37BD813-D386-4371-923E-61D4E8E627BF}">
      <dgm:prSet phldrT="[Texto]" custT="1"/>
      <dgm:spPr/>
      <dgm:t>
        <a:bodyPr/>
        <a:lstStyle/>
        <a:p>
          <a:pPr algn="ctr"/>
          <a:r>
            <a:rPr lang="es-EC" sz="1400" dirty="0"/>
            <a:t>Fluencia</a:t>
          </a:r>
        </a:p>
      </dgm:t>
    </dgm:pt>
    <dgm:pt modelId="{B4594F29-3E27-4FBD-A553-813851B7CB31}" type="parTrans" cxnId="{38EDCC45-20D0-465A-8096-05FCF23C8857}">
      <dgm:prSet/>
      <dgm:spPr/>
      <dgm:t>
        <a:bodyPr/>
        <a:lstStyle/>
        <a:p>
          <a:pPr algn="ctr"/>
          <a:endParaRPr lang="es-EC"/>
        </a:p>
      </dgm:t>
    </dgm:pt>
    <dgm:pt modelId="{D296148B-88B0-4265-8E52-B516860A4E51}" type="sibTrans" cxnId="{38EDCC45-20D0-465A-8096-05FCF23C8857}">
      <dgm:prSet/>
      <dgm:spPr/>
      <dgm:t>
        <a:bodyPr/>
        <a:lstStyle/>
        <a:p>
          <a:pPr algn="ctr"/>
          <a:endParaRPr lang="es-EC"/>
        </a:p>
      </dgm:t>
    </dgm:pt>
    <dgm:pt modelId="{A832555E-B5C0-47D2-9D9D-CD6E62E66FF3}">
      <dgm:prSet phldrT="[Texto]" custT="1"/>
      <dgm:spPr/>
      <dgm:t>
        <a:bodyPr/>
        <a:lstStyle/>
        <a:p>
          <a:pPr algn="ctr"/>
          <a:r>
            <a:rPr lang="es-EC" sz="1400" dirty="0"/>
            <a:t>Maleabilidad </a:t>
          </a:r>
        </a:p>
      </dgm:t>
    </dgm:pt>
    <dgm:pt modelId="{81987AC8-F8E6-4BF2-BEA5-6B4A04A1A7BD}" type="parTrans" cxnId="{1E8D424B-E363-4185-846C-DAFA39982D97}">
      <dgm:prSet/>
      <dgm:spPr/>
      <dgm:t>
        <a:bodyPr/>
        <a:lstStyle/>
        <a:p>
          <a:pPr algn="ctr"/>
          <a:endParaRPr lang="es-EC"/>
        </a:p>
      </dgm:t>
    </dgm:pt>
    <dgm:pt modelId="{5BF67DE3-4272-4DF4-87A1-27A2A0548F89}" type="sibTrans" cxnId="{1E8D424B-E363-4185-846C-DAFA39982D97}">
      <dgm:prSet/>
      <dgm:spPr/>
      <dgm:t>
        <a:bodyPr/>
        <a:lstStyle/>
        <a:p>
          <a:pPr algn="ctr"/>
          <a:endParaRPr lang="es-EC"/>
        </a:p>
      </dgm:t>
    </dgm:pt>
    <dgm:pt modelId="{ECD3DB08-2F57-429B-9DFD-516C01893E4E}">
      <dgm:prSet phldrT="[Texto]" custT="1"/>
      <dgm:spPr/>
      <dgm:t>
        <a:bodyPr/>
        <a:lstStyle/>
        <a:p>
          <a:pPr algn="ctr"/>
          <a:r>
            <a:rPr lang="es-EC" sz="1400" dirty="0"/>
            <a:t>Resistencia a la ruptura</a:t>
          </a:r>
        </a:p>
      </dgm:t>
    </dgm:pt>
    <dgm:pt modelId="{C02E9AD6-B2C6-42E9-822B-B41CF4DC0192}" type="parTrans" cxnId="{1AD567EC-EE7B-4A14-85C5-E900AB95A376}">
      <dgm:prSet/>
      <dgm:spPr/>
      <dgm:t>
        <a:bodyPr/>
        <a:lstStyle/>
        <a:p>
          <a:pPr algn="ctr"/>
          <a:endParaRPr lang="es-EC"/>
        </a:p>
      </dgm:t>
    </dgm:pt>
    <dgm:pt modelId="{EC20CFF3-FAAE-47E7-BC9F-81C4B04BA504}" type="sibTrans" cxnId="{1AD567EC-EE7B-4A14-85C5-E900AB95A376}">
      <dgm:prSet/>
      <dgm:spPr/>
      <dgm:t>
        <a:bodyPr/>
        <a:lstStyle/>
        <a:p>
          <a:pPr algn="ctr"/>
          <a:endParaRPr lang="es-EC"/>
        </a:p>
      </dgm:t>
    </dgm:pt>
    <dgm:pt modelId="{FA4AFF2B-123B-4399-9008-1A6099CD03A3}">
      <dgm:prSet phldrT="[Texto]" custT="1"/>
      <dgm:spPr/>
      <dgm:t>
        <a:bodyPr/>
        <a:lstStyle/>
        <a:p>
          <a:pPr algn="ctr"/>
          <a:r>
            <a:rPr lang="es-EC" sz="1400" dirty="0"/>
            <a:t>Rigidez</a:t>
          </a:r>
        </a:p>
      </dgm:t>
    </dgm:pt>
    <dgm:pt modelId="{72916640-D404-4FEC-BEAC-FF414249E487}" type="parTrans" cxnId="{B3593FB8-5B68-4626-B77C-31205425603B}">
      <dgm:prSet/>
      <dgm:spPr/>
      <dgm:t>
        <a:bodyPr/>
        <a:lstStyle/>
        <a:p>
          <a:pPr algn="ctr"/>
          <a:endParaRPr lang="es-EC"/>
        </a:p>
      </dgm:t>
    </dgm:pt>
    <dgm:pt modelId="{4D2773BF-57C8-4EA2-8866-D4F3C618F7A3}" type="sibTrans" cxnId="{B3593FB8-5B68-4626-B77C-31205425603B}">
      <dgm:prSet/>
      <dgm:spPr/>
      <dgm:t>
        <a:bodyPr/>
        <a:lstStyle/>
        <a:p>
          <a:pPr algn="ctr"/>
          <a:endParaRPr lang="es-EC"/>
        </a:p>
      </dgm:t>
    </dgm:pt>
    <dgm:pt modelId="{C7B7A6D9-07F0-4C09-84BE-0594625AC6B2}">
      <dgm:prSet phldrT="[Texto]" custT="1"/>
      <dgm:spPr/>
      <dgm:t>
        <a:bodyPr/>
        <a:lstStyle/>
        <a:p>
          <a:pPr algn="ctr"/>
          <a:r>
            <a:rPr lang="es-EC" sz="1400" dirty="0"/>
            <a:t>Elasticidad</a:t>
          </a:r>
        </a:p>
      </dgm:t>
    </dgm:pt>
    <dgm:pt modelId="{7B5D0614-41FF-4BC7-AA38-500EA62E9D08}" type="parTrans" cxnId="{AF3C5885-7A83-4F7B-B5FA-4413977DC45B}">
      <dgm:prSet/>
      <dgm:spPr/>
      <dgm:t>
        <a:bodyPr/>
        <a:lstStyle/>
        <a:p>
          <a:pPr algn="ctr"/>
          <a:endParaRPr lang="es-EC"/>
        </a:p>
      </dgm:t>
    </dgm:pt>
    <dgm:pt modelId="{45904944-2BC0-4159-B035-FD679ABE7C10}" type="sibTrans" cxnId="{AF3C5885-7A83-4F7B-B5FA-4413977DC45B}">
      <dgm:prSet/>
      <dgm:spPr/>
      <dgm:t>
        <a:bodyPr/>
        <a:lstStyle/>
        <a:p>
          <a:pPr algn="ctr"/>
          <a:endParaRPr lang="es-EC"/>
        </a:p>
      </dgm:t>
    </dgm:pt>
    <dgm:pt modelId="{5ED0335E-C206-49FC-93EA-7C086F5F4BD8}">
      <dgm:prSet phldrT="[Texto]" custT="1"/>
      <dgm:spPr/>
      <dgm:t>
        <a:bodyPr/>
        <a:lstStyle/>
        <a:p>
          <a:pPr algn="ctr"/>
          <a:r>
            <a:rPr lang="es-EC" sz="1400" dirty="0"/>
            <a:t>Plasticidad </a:t>
          </a:r>
        </a:p>
      </dgm:t>
    </dgm:pt>
    <dgm:pt modelId="{5477A484-23BB-406C-89B3-B313DED6E29A}" type="parTrans" cxnId="{6BA2C663-00FA-4E46-A863-4060C8ECAB62}">
      <dgm:prSet/>
      <dgm:spPr/>
      <dgm:t>
        <a:bodyPr/>
        <a:lstStyle/>
        <a:p>
          <a:pPr algn="ctr"/>
          <a:endParaRPr lang="es-EC"/>
        </a:p>
      </dgm:t>
    </dgm:pt>
    <dgm:pt modelId="{C613306C-1EAF-4924-9E7F-3066AD554BAC}" type="sibTrans" cxnId="{6BA2C663-00FA-4E46-A863-4060C8ECAB62}">
      <dgm:prSet/>
      <dgm:spPr/>
      <dgm:t>
        <a:bodyPr/>
        <a:lstStyle/>
        <a:p>
          <a:pPr algn="ctr"/>
          <a:endParaRPr lang="es-EC"/>
        </a:p>
      </dgm:t>
    </dgm:pt>
    <dgm:pt modelId="{DCCDAF29-6270-47CF-A59D-743B48A808C8}">
      <dgm:prSet phldrT="[Texto]" custT="1"/>
      <dgm:spPr/>
      <dgm:t>
        <a:bodyPr/>
        <a:lstStyle/>
        <a:p>
          <a:pPr algn="ctr"/>
          <a:r>
            <a:rPr lang="es-EC" sz="1400" dirty="0"/>
            <a:t>Capacidad </a:t>
          </a:r>
          <a:r>
            <a:rPr lang="es-EC" sz="1400" dirty="0" smtClean="0"/>
            <a:t>energética</a:t>
          </a:r>
          <a:endParaRPr lang="es-EC" sz="1400" dirty="0"/>
        </a:p>
      </dgm:t>
    </dgm:pt>
    <dgm:pt modelId="{307FE5FC-6817-4FDF-B691-D76C29336AA4}" type="parTrans" cxnId="{371F5ADE-3BCC-498D-9DAF-FF38B675F439}">
      <dgm:prSet/>
      <dgm:spPr/>
      <dgm:t>
        <a:bodyPr/>
        <a:lstStyle/>
        <a:p>
          <a:pPr algn="ctr"/>
          <a:endParaRPr lang="es-EC"/>
        </a:p>
      </dgm:t>
    </dgm:pt>
    <dgm:pt modelId="{ACAF5727-DD33-4C37-851D-7CB8E85E2920}" type="sibTrans" cxnId="{371F5ADE-3BCC-498D-9DAF-FF38B675F439}">
      <dgm:prSet/>
      <dgm:spPr/>
      <dgm:t>
        <a:bodyPr/>
        <a:lstStyle/>
        <a:p>
          <a:pPr algn="ctr"/>
          <a:endParaRPr lang="es-EC"/>
        </a:p>
      </dgm:t>
    </dgm:pt>
    <dgm:pt modelId="{1A575FD6-BDDE-40CB-AE31-1600A6047777}">
      <dgm:prSet phldrT="[Texto]" custT="1"/>
      <dgm:spPr/>
      <dgm:t>
        <a:bodyPr/>
        <a:lstStyle/>
        <a:p>
          <a:pPr algn="ctr"/>
          <a:r>
            <a:rPr lang="es-EC" sz="1200" dirty="0" smtClean="0"/>
            <a:t>Trabajo es fuerza por distancia – Energía almacenada por unidad de volumen</a:t>
          </a:r>
          <a:endParaRPr lang="es-EC" sz="1200" dirty="0"/>
        </a:p>
      </dgm:t>
    </dgm:pt>
    <dgm:pt modelId="{85946ED8-D83D-4BAC-9130-04AC4EBC16F0}" type="sibTrans" cxnId="{1AAC5464-8B2F-4AF0-9513-D8BFBE389811}">
      <dgm:prSet/>
      <dgm:spPr/>
      <dgm:t>
        <a:bodyPr/>
        <a:lstStyle/>
        <a:p>
          <a:endParaRPr lang="es-EC"/>
        </a:p>
      </dgm:t>
    </dgm:pt>
    <dgm:pt modelId="{4E59F7FF-16BC-4495-88EA-8DF109C2EFEC}" type="parTrans" cxnId="{1AAC5464-8B2F-4AF0-9513-D8BFBE389811}">
      <dgm:prSet/>
      <dgm:spPr/>
      <dgm:t>
        <a:bodyPr/>
        <a:lstStyle/>
        <a:p>
          <a:endParaRPr lang="es-EC"/>
        </a:p>
      </dgm:t>
    </dgm:pt>
    <dgm:pt modelId="{A10BAAAE-72FC-44D1-BE10-CC1D443E70F3}" type="pres">
      <dgm:prSet presAssocID="{63CFA0DB-D6CB-456E-99F8-C302A05FCC5B}" presName="Name0" presStyleCnt="0">
        <dgm:presLayoutVars>
          <dgm:chPref val="1"/>
          <dgm:dir/>
          <dgm:animOne val="branch"/>
          <dgm:animLvl val="lvl"/>
          <dgm:resizeHandles val="exact"/>
        </dgm:presLayoutVars>
      </dgm:prSet>
      <dgm:spPr/>
      <dgm:t>
        <a:bodyPr/>
        <a:lstStyle/>
        <a:p>
          <a:endParaRPr lang="es-EC"/>
        </a:p>
      </dgm:t>
    </dgm:pt>
    <dgm:pt modelId="{06378475-E803-4A1E-BA9A-89F06FBB8D1E}" type="pres">
      <dgm:prSet presAssocID="{92E958A2-15BC-4D68-BBAE-FD79F693E5D7}" presName="root1" presStyleCnt="0"/>
      <dgm:spPr/>
    </dgm:pt>
    <dgm:pt modelId="{400828A7-655C-4988-BF60-1F88DAFE2918}" type="pres">
      <dgm:prSet presAssocID="{92E958A2-15BC-4D68-BBAE-FD79F693E5D7}" presName="LevelOneTextNode" presStyleLbl="node0" presStyleIdx="0" presStyleCnt="1" custScaleY="132274">
        <dgm:presLayoutVars>
          <dgm:chPref val="3"/>
        </dgm:presLayoutVars>
      </dgm:prSet>
      <dgm:spPr/>
      <dgm:t>
        <a:bodyPr/>
        <a:lstStyle/>
        <a:p>
          <a:endParaRPr lang="es-EC"/>
        </a:p>
      </dgm:t>
    </dgm:pt>
    <dgm:pt modelId="{99B27F78-7EE1-405C-849D-E6C9978DD8D9}" type="pres">
      <dgm:prSet presAssocID="{92E958A2-15BC-4D68-BBAE-FD79F693E5D7}" presName="level2hierChild" presStyleCnt="0"/>
      <dgm:spPr/>
    </dgm:pt>
    <dgm:pt modelId="{C245DEDA-A5E5-4905-A5A2-7BA8666EC9A6}" type="pres">
      <dgm:prSet presAssocID="{55C125C3-0F77-4816-8FB8-F371FAE23DA1}" presName="conn2-1" presStyleLbl="parChTrans1D2" presStyleIdx="0" presStyleCnt="2"/>
      <dgm:spPr/>
      <dgm:t>
        <a:bodyPr/>
        <a:lstStyle/>
        <a:p>
          <a:endParaRPr lang="es-EC"/>
        </a:p>
      </dgm:t>
    </dgm:pt>
    <dgm:pt modelId="{5D9DAF16-75F5-4A76-B6CA-87734E7FB6F7}" type="pres">
      <dgm:prSet presAssocID="{55C125C3-0F77-4816-8FB8-F371FAE23DA1}" presName="connTx" presStyleLbl="parChTrans1D2" presStyleIdx="0" presStyleCnt="2"/>
      <dgm:spPr/>
      <dgm:t>
        <a:bodyPr/>
        <a:lstStyle/>
        <a:p>
          <a:endParaRPr lang="es-EC"/>
        </a:p>
      </dgm:t>
    </dgm:pt>
    <dgm:pt modelId="{267650B3-47C6-4A70-80B2-D45791A1D40F}" type="pres">
      <dgm:prSet presAssocID="{64409E67-0AB6-4A18-85AF-0EEA191CBD2D}" presName="root2" presStyleCnt="0"/>
      <dgm:spPr/>
    </dgm:pt>
    <dgm:pt modelId="{63D6B36D-1B0A-46DB-A6AF-F9A7BD69598A}" type="pres">
      <dgm:prSet presAssocID="{64409E67-0AB6-4A18-85AF-0EEA191CBD2D}" presName="LevelTwoTextNode" presStyleLbl="node2" presStyleIdx="0" presStyleCnt="2" custScaleY="291244">
        <dgm:presLayoutVars>
          <dgm:chPref val="3"/>
        </dgm:presLayoutVars>
      </dgm:prSet>
      <dgm:spPr/>
      <dgm:t>
        <a:bodyPr/>
        <a:lstStyle/>
        <a:p>
          <a:endParaRPr lang="es-EC"/>
        </a:p>
      </dgm:t>
    </dgm:pt>
    <dgm:pt modelId="{82A3B056-C856-4AFA-9BB8-479D90BCBD49}" type="pres">
      <dgm:prSet presAssocID="{64409E67-0AB6-4A18-85AF-0EEA191CBD2D}" presName="level3hierChild" presStyleCnt="0"/>
      <dgm:spPr/>
    </dgm:pt>
    <dgm:pt modelId="{177346AB-852D-4537-94CC-F0F22C236A0C}" type="pres">
      <dgm:prSet presAssocID="{477EA5C9-39ED-43B9-AFD4-99ED7D9E677B}" presName="conn2-1" presStyleLbl="parChTrans1D3" presStyleIdx="0" presStyleCnt="9"/>
      <dgm:spPr/>
      <dgm:t>
        <a:bodyPr/>
        <a:lstStyle/>
        <a:p>
          <a:endParaRPr lang="es-EC"/>
        </a:p>
      </dgm:t>
    </dgm:pt>
    <dgm:pt modelId="{68E90BEB-F44D-4D2F-8684-21E851C08012}" type="pres">
      <dgm:prSet presAssocID="{477EA5C9-39ED-43B9-AFD4-99ED7D9E677B}" presName="connTx" presStyleLbl="parChTrans1D3" presStyleIdx="0" presStyleCnt="9"/>
      <dgm:spPr/>
      <dgm:t>
        <a:bodyPr/>
        <a:lstStyle/>
        <a:p>
          <a:endParaRPr lang="es-EC"/>
        </a:p>
      </dgm:t>
    </dgm:pt>
    <dgm:pt modelId="{39FDC3FC-07DC-49BE-9EE7-6A3A894F0C5E}" type="pres">
      <dgm:prSet presAssocID="{0E833C6B-D026-47D6-AB15-394D7CB6741A}" presName="root2" presStyleCnt="0"/>
      <dgm:spPr/>
    </dgm:pt>
    <dgm:pt modelId="{443E4995-B7BE-4C0D-ADAB-E5296DDCA43A}" type="pres">
      <dgm:prSet presAssocID="{0E833C6B-D026-47D6-AB15-394D7CB6741A}" presName="LevelTwoTextNode" presStyleLbl="node3" presStyleIdx="0" presStyleCnt="9">
        <dgm:presLayoutVars>
          <dgm:chPref val="3"/>
        </dgm:presLayoutVars>
      </dgm:prSet>
      <dgm:spPr/>
      <dgm:t>
        <a:bodyPr/>
        <a:lstStyle/>
        <a:p>
          <a:endParaRPr lang="es-EC"/>
        </a:p>
      </dgm:t>
    </dgm:pt>
    <dgm:pt modelId="{9BF189DB-D7F4-42A0-B9A8-EAF99C363F83}" type="pres">
      <dgm:prSet presAssocID="{0E833C6B-D026-47D6-AB15-394D7CB6741A}" presName="level3hierChild" presStyleCnt="0"/>
      <dgm:spPr/>
    </dgm:pt>
    <dgm:pt modelId="{56808EF8-50A6-4011-97BE-9F423A88561C}" type="pres">
      <dgm:prSet presAssocID="{AC14E9F1-18B4-47BD-95EB-DE0C472C5DA5}" presName="conn2-1" presStyleLbl="parChTrans1D3" presStyleIdx="1" presStyleCnt="9"/>
      <dgm:spPr/>
      <dgm:t>
        <a:bodyPr/>
        <a:lstStyle/>
        <a:p>
          <a:endParaRPr lang="es-EC"/>
        </a:p>
      </dgm:t>
    </dgm:pt>
    <dgm:pt modelId="{C6DC95D7-892F-497A-A910-626539F244CC}" type="pres">
      <dgm:prSet presAssocID="{AC14E9F1-18B4-47BD-95EB-DE0C472C5DA5}" presName="connTx" presStyleLbl="parChTrans1D3" presStyleIdx="1" presStyleCnt="9"/>
      <dgm:spPr/>
      <dgm:t>
        <a:bodyPr/>
        <a:lstStyle/>
        <a:p>
          <a:endParaRPr lang="es-EC"/>
        </a:p>
      </dgm:t>
    </dgm:pt>
    <dgm:pt modelId="{99BDB1CF-7023-4FFF-B753-D10CA82F4004}" type="pres">
      <dgm:prSet presAssocID="{A994C42B-811B-4AB8-A5A4-2CE7F94F0811}" presName="root2" presStyleCnt="0"/>
      <dgm:spPr/>
    </dgm:pt>
    <dgm:pt modelId="{53F5556C-6123-428C-8A43-2A73C89930AF}" type="pres">
      <dgm:prSet presAssocID="{A994C42B-811B-4AB8-A5A4-2CE7F94F0811}" presName="LevelTwoTextNode" presStyleLbl="node3" presStyleIdx="1" presStyleCnt="9">
        <dgm:presLayoutVars>
          <dgm:chPref val="3"/>
        </dgm:presLayoutVars>
      </dgm:prSet>
      <dgm:spPr/>
      <dgm:t>
        <a:bodyPr/>
        <a:lstStyle/>
        <a:p>
          <a:endParaRPr lang="es-EC"/>
        </a:p>
      </dgm:t>
    </dgm:pt>
    <dgm:pt modelId="{572CED67-0436-4B16-96C8-6A59BA44FBB3}" type="pres">
      <dgm:prSet presAssocID="{A994C42B-811B-4AB8-A5A4-2CE7F94F0811}" presName="level3hierChild" presStyleCnt="0"/>
      <dgm:spPr/>
    </dgm:pt>
    <dgm:pt modelId="{C98F1A93-641A-420B-84C8-22DAE7E12189}" type="pres">
      <dgm:prSet presAssocID="{81987AC8-F8E6-4BF2-BEA5-6B4A04A1A7BD}" presName="conn2-1" presStyleLbl="parChTrans1D3" presStyleIdx="2" presStyleCnt="9"/>
      <dgm:spPr/>
      <dgm:t>
        <a:bodyPr/>
        <a:lstStyle/>
        <a:p>
          <a:endParaRPr lang="es-EC"/>
        </a:p>
      </dgm:t>
    </dgm:pt>
    <dgm:pt modelId="{0CBC321B-C00A-422F-9620-D2F7E46043C1}" type="pres">
      <dgm:prSet presAssocID="{81987AC8-F8E6-4BF2-BEA5-6B4A04A1A7BD}" presName="connTx" presStyleLbl="parChTrans1D3" presStyleIdx="2" presStyleCnt="9"/>
      <dgm:spPr/>
      <dgm:t>
        <a:bodyPr/>
        <a:lstStyle/>
        <a:p>
          <a:endParaRPr lang="es-EC"/>
        </a:p>
      </dgm:t>
    </dgm:pt>
    <dgm:pt modelId="{BAB7296E-BAE2-4624-B764-7F0561CA545F}" type="pres">
      <dgm:prSet presAssocID="{A832555E-B5C0-47D2-9D9D-CD6E62E66FF3}" presName="root2" presStyleCnt="0"/>
      <dgm:spPr/>
    </dgm:pt>
    <dgm:pt modelId="{69074691-CC7D-4857-B584-1AE55A806F0C}" type="pres">
      <dgm:prSet presAssocID="{A832555E-B5C0-47D2-9D9D-CD6E62E66FF3}" presName="LevelTwoTextNode" presStyleLbl="node3" presStyleIdx="2" presStyleCnt="9">
        <dgm:presLayoutVars>
          <dgm:chPref val="3"/>
        </dgm:presLayoutVars>
      </dgm:prSet>
      <dgm:spPr/>
      <dgm:t>
        <a:bodyPr/>
        <a:lstStyle/>
        <a:p>
          <a:endParaRPr lang="es-EC"/>
        </a:p>
      </dgm:t>
    </dgm:pt>
    <dgm:pt modelId="{4C191EA4-208F-4889-9EC0-982065E68142}" type="pres">
      <dgm:prSet presAssocID="{A832555E-B5C0-47D2-9D9D-CD6E62E66FF3}" presName="level3hierChild" presStyleCnt="0"/>
      <dgm:spPr/>
    </dgm:pt>
    <dgm:pt modelId="{2B19AC0D-83A0-486F-A8DF-28964A8E5719}" type="pres">
      <dgm:prSet presAssocID="{8C041EE1-5E78-4C54-AF98-D5184ADFA2CE}" presName="conn2-1" presStyleLbl="parChTrans1D2" presStyleIdx="1" presStyleCnt="2"/>
      <dgm:spPr/>
      <dgm:t>
        <a:bodyPr/>
        <a:lstStyle/>
        <a:p>
          <a:endParaRPr lang="es-EC"/>
        </a:p>
      </dgm:t>
    </dgm:pt>
    <dgm:pt modelId="{07CE3152-9B8B-447F-9043-947A5F5BAC8F}" type="pres">
      <dgm:prSet presAssocID="{8C041EE1-5E78-4C54-AF98-D5184ADFA2CE}" presName="connTx" presStyleLbl="parChTrans1D2" presStyleIdx="1" presStyleCnt="2"/>
      <dgm:spPr/>
      <dgm:t>
        <a:bodyPr/>
        <a:lstStyle/>
        <a:p>
          <a:endParaRPr lang="es-EC"/>
        </a:p>
      </dgm:t>
    </dgm:pt>
    <dgm:pt modelId="{B6254527-DD04-4C20-A7EE-6A233196E4CB}" type="pres">
      <dgm:prSet presAssocID="{77674B1C-5930-4640-9480-8B4D02930960}" presName="root2" presStyleCnt="0"/>
      <dgm:spPr/>
    </dgm:pt>
    <dgm:pt modelId="{31134C45-1EF7-4B0E-9666-D83D81664225}" type="pres">
      <dgm:prSet presAssocID="{77674B1C-5930-4640-9480-8B4D02930960}" presName="LevelTwoTextNode" presStyleLbl="node2" presStyleIdx="1" presStyleCnt="2" custScaleY="527918">
        <dgm:presLayoutVars>
          <dgm:chPref val="3"/>
        </dgm:presLayoutVars>
      </dgm:prSet>
      <dgm:spPr/>
      <dgm:t>
        <a:bodyPr/>
        <a:lstStyle/>
        <a:p>
          <a:endParaRPr lang="es-EC"/>
        </a:p>
      </dgm:t>
    </dgm:pt>
    <dgm:pt modelId="{17BF558F-6700-42DF-A47E-957DDB177584}" type="pres">
      <dgm:prSet presAssocID="{77674B1C-5930-4640-9480-8B4D02930960}" presName="level3hierChild" presStyleCnt="0"/>
      <dgm:spPr/>
    </dgm:pt>
    <dgm:pt modelId="{C7D8CA82-0554-4E98-8E9B-F2AEB5399A1D}" type="pres">
      <dgm:prSet presAssocID="{B4594F29-3E27-4FBD-A553-813851B7CB31}" presName="conn2-1" presStyleLbl="parChTrans1D3" presStyleIdx="3" presStyleCnt="9"/>
      <dgm:spPr/>
      <dgm:t>
        <a:bodyPr/>
        <a:lstStyle/>
        <a:p>
          <a:endParaRPr lang="es-EC"/>
        </a:p>
      </dgm:t>
    </dgm:pt>
    <dgm:pt modelId="{E16A38D6-E9D3-4A3F-9A4C-9C6A6A1440A8}" type="pres">
      <dgm:prSet presAssocID="{B4594F29-3E27-4FBD-A553-813851B7CB31}" presName="connTx" presStyleLbl="parChTrans1D3" presStyleIdx="3" presStyleCnt="9"/>
      <dgm:spPr/>
      <dgm:t>
        <a:bodyPr/>
        <a:lstStyle/>
        <a:p>
          <a:endParaRPr lang="es-EC"/>
        </a:p>
      </dgm:t>
    </dgm:pt>
    <dgm:pt modelId="{A658B0C2-741B-4D09-BC67-2E1F64632D3D}" type="pres">
      <dgm:prSet presAssocID="{D37BD813-D386-4371-923E-61D4E8E627BF}" presName="root2" presStyleCnt="0"/>
      <dgm:spPr/>
    </dgm:pt>
    <dgm:pt modelId="{1189B831-660E-481B-9432-9C9A4A159EF5}" type="pres">
      <dgm:prSet presAssocID="{D37BD813-D386-4371-923E-61D4E8E627BF}" presName="LevelTwoTextNode" presStyleLbl="node3" presStyleIdx="3" presStyleCnt="9">
        <dgm:presLayoutVars>
          <dgm:chPref val="3"/>
        </dgm:presLayoutVars>
      </dgm:prSet>
      <dgm:spPr/>
      <dgm:t>
        <a:bodyPr/>
        <a:lstStyle/>
        <a:p>
          <a:endParaRPr lang="es-EC"/>
        </a:p>
      </dgm:t>
    </dgm:pt>
    <dgm:pt modelId="{66312804-7577-429C-80AB-4E3D1D9A65FA}" type="pres">
      <dgm:prSet presAssocID="{D37BD813-D386-4371-923E-61D4E8E627BF}" presName="level3hierChild" presStyleCnt="0"/>
      <dgm:spPr/>
    </dgm:pt>
    <dgm:pt modelId="{44F5929E-B169-4E60-B32C-7BE29129C692}" type="pres">
      <dgm:prSet presAssocID="{C02E9AD6-B2C6-42E9-822B-B41CF4DC0192}" presName="conn2-1" presStyleLbl="parChTrans1D3" presStyleIdx="4" presStyleCnt="9"/>
      <dgm:spPr/>
      <dgm:t>
        <a:bodyPr/>
        <a:lstStyle/>
        <a:p>
          <a:endParaRPr lang="es-EC"/>
        </a:p>
      </dgm:t>
    </dgm:pt>
    <dgm:pt modelId="{4E5CAEE2-95D2-42A7-B1DA-9FB6BE05EAD0}" type="pres">
      <dgm:prSet presAssocID="{C02E9AD6-B2C6-42E9-822B-B41CF4DC0192}" presName="connTx" presStyleLbl="parChTrans1D3" presStyleIdx="4" presStyleCnt="9"/>
      <dgm:spPr/>
      <dgm:t>
        <a:bodyPr/>
        <a:lstStyle/>
        <a:p>
          <a:endParaRPr lang="es-EC"/>
        </a:p>
      </dgm:t>
    </dgm:pt>
    <dgm:pt modelId="{5EF10821-20DD-4885-B1EE-75D016EAB65F}" type="pres">
      <dgm:prSet presAssocID="{ECD3DB08-2F57-429B-9DFD-516C01893E4E}" presName="root2" presStyleCnt="0"/>
      <dgm:spPr/>
    </dgm:pt>
    <dgm:pt modelId="{ED9DE3F5-D159-4129-8049-26B4A171F8EA}" type="pres">
      <dgm:prSet presAssocID="{ECD3DB08-2F57-429B-9DFD-516C01893E4E}" presName="LevelTwoTextNode" presStyleLbl="node3" presStyleIdx="4" presStyleCnt="9">
        <dgm:presLayoutVars>
          <dgm:chPref val="3"/>
        </dgm:presLayoutVars>
      </dgm:prSet>
      <dgm:spPr/>
      <dgm:t>
        <a:bodyPr/>
        <a:lstStyle/>
        <a:p>
          <a:endParaRPr lang="es-EC"/>
        </a:p>
      </dgm:t>
    </dgm:pt>
    <dgm:pt modelId="{03440904-9F44-4744-B306-D7885C00FB7D}" type="pres">
      <dgm:prSet presAssocID="{ECD3DB08-2F57-429B-9DFD-516C01893E4E}" presName="level3hierChild" presStyleCnt="0"/>
      <dgm:spPr/>
    </dgm:pt>
    <dgm:pt modelId="{F7E496AE-9AAC-44DC-8D47-3670B339E45A}" type="pres">
      <dgm:prSet presAssocID="{72916640-D404-4FEC-BEAC-FF414249E487}" presName="conn2-1" presStyleLbl="parChTrans1D3" presStyleIdx="5" presStyleCnt="9"/>
      <dgm:spPr/>
      <dgm:t>
        <a:bodyPr/>
        <a:lstStyle/>
        <a:p>
          <a:endParaRPr lang="es-EC"/>
        </a:p>
      </dgm:t>
    </dgm:pt>
    <dgm:pt modelId="{26D51A11-754A-46E2-A3CE-EEA8625683A7}" type="pres">
      <dgm:prSet presAssocID="{72916640-D404-4FEC-BEAC-FF414249E487}" presName="connTx" presStyleLbl="parChTrans1D3" presStyleIdx="5" presStyleCnt="9"/>
      <dgm:spPr/>
      <dgm:t>
        <a:bodyPr/>
        <a:lstStyle/>
        <a:p>
          <a:endParaRPr lang="es-EC"/>
        </a:p>
      </dgm:t>
    </dgm:pt>
    <dgm:pt modelId="{A996D13C-E820-49B7-8BF9-4B2B7D616043}" type="pres">
      <dgm:prSet presAssocID="{FA4AFF2B-123B-4399-9008-1A6099CD03A3}" presName="root2" presStyleCnt="0"/>
      <dgm:spPr/>
    </dgm:pt>
    <dgm:pt modelId="{04DDD42C-DFDB-4D11-9787-E90E82A42A99}" type="pres">
      <dgm:prSet presAssocID="{FA4AFF2B-123B-4399-9008-1A6099CD03A3}" presName="LevelTwoTextNode" presStyleLbl="node3" presStyleIdx="5" presStyleCnt="9">
        <dgm:presLayoutVars>
          <dgm:chPref val="3"/>
        </dgm:presLayoutVars>
      </dgm:prSet>
      <dgm:spPr/>
      <dgm:t>
        <a:bodyPr/>
        <a:lstStyle/>
        <a:p>
          <a:endParaRPr lang="es-EC"/>
        </a:p>
      </dgm:t>
    </dgm:pt>
    <dgm:pt modelId="{78877848-C6A9-49C3-84A0-2AE2DD125C6C}" type="pres">
      <dgm:prSet presAssocID="{FA4AFF2B-123B-4399-9008-1A6099CD03A3}" presName="level3hierChild" presStyleCnt="0"/>
      <dgm:spPr/>
    </dgm:pt>
    <dgm:pt modelId="{9487CADC-4A09-41A5-91DB-AD6C2F86D913}" type="pres">
      <dgm:prSet presAssocID="{7B5D0614-41FF-4BC7-AA38-500EA62E9D08}" presName="conn2-1" presStyleLbl="parChTrans1D3" presStyleIdx="6" presStyleCnt="9"/>
      <dgm:spPr/>
      <dgm:t>
        <a:bodyPr/>
        <a:lstStyle/>
        <a:p>
          <a:endParaRPr lang="es-EC"/>
        </a:p>
      </dgm:t>
    </dgm:pt>
    <dgm:pt modelId="{4986BB5E-802F-4E95-B7A9-4DFB387DB6FD}" type="pres">
      <dgm:prSet presAssocID="{7B5D0614-41FF-4BC7-AA38-500EA62E9D08}" presName="connTx" presStyleLbl="parChTrans1D3" presStyleIdx="6" presStyleCnt="9"/>
      <dgm:spPr/>
      <dgm:t>
        <a:bodyPr/>
        <a:lstStyle/>
        <a:p>
          <a:endParaRPr lang="es-EC"/>
        </a:p>
      </dgm:t>
    </dgm:pt>
    <dgm:pt modelId="{CCA4A1E7-872C-4685-94AC-84066C2F2FF7}" type="pres">
      <dgm:prSet presAssocID="{C7B7A6D9-07F0-4C09-84BE-0594625AC6B2}" presName="root2" presStyleCnt="0"/>
      <dgm:spPr/>
    </dgm:pt>
    <dgm:pt modelId="{ECBFFD6C-6D8F-4E26-8B22-328AF5E692B7}" type="pres">
      <dgm:prSet presAssocID="{C7B7A6D9-07F0-4C09-84BE-0594625AC6B2}" presName="LevelTwoTextNode" presStyleLbl="node3" presStyleIdx="6" presStyleCnt="9">
        <dgm:presLayoutVars>
          <dgm:chPref val="3"/>
        </dgm:presLayoutVars>
      </dgm:prSet>
      <dgm:spPr/>
      <dgm:t>
        <a:bodyPr/>
        <a:lstStyle/>
        <a:p>
          <a:endParaRPr lang="es-EC"/>
        </a:p>
      </dgm:t>
    </dgm:pt>
    <dgm:pt modelId="{7D49A9A5-07C8-4744-9337-A52CBC8227F3}" type="pres">
      <dgm:prSet presAssocID="{C7B7A6D9-07F0-4C09-84BE-0594625AC6B2}" presName="level3hierChild" presStyleCnt="0"/>
      <dgm:spPr/>
    </dgm:pt>
    <dgm:pt modelId="{BA54BF1E-C3F8-4166-B0BF-714A2A8DEE4B}" type="pres">
      <dgm:prSet presAssocID="{5477A484-23BB-406C-89B3-B313DED6E29A}" presName="conn2-1" presStyleLbl="parChTrans1D3" presStyleIdx="7" presStyleCnt="9"/>
      <dgm:spPr/>
      <dgm:t>
        <a:bodyPr/>
        <a:lstStyle/>
        <a:p>
          <a:endParaRPr lang="es-EC"/>
        </a:p>
      </dgm:t>
    </dgm:pt>
    <dgm:pt modelId="{8E3C17D0-A2FE-4E2D-8BAE-7F47EBCF42E5}" type="pres">
      <dgm:prSet presAssocID="{5477A484-23BB-406C-89B3-B313DED6E29A}" presName="connTx" presStyleLbl="parChTrans1D3" presStyleIdx="7" presStyleCnt="9"/>
      <dgm:spPr/>
      <dgm:t>
        <a:bodyPr/>
        <a:lstStyle/>
        <a:p>
          <a:endParaRPr lang="es-EC"/>
        </a:p>
      </dgm:t>
    </dgm:pt>
    <dgm:pt modelId="{C4BD98DF-2CE8-4E61-911F-A24EC95F2486}" type="pres">
      <dgm:prSet presAssocID="{5ED0335E-C206-49FC-93EA-7C086F5F4BD8}" presName="root2" presStyleCnt="0"/>
      <dgm:spPr/>
    </dgm:pt>
    <dgm:pt modelId="{19734C5A-6809-40F6-BBD6-356785A4D410}" type="pres">
      <dgm:prSet presAssocID="{5ED0335E-C206-49FC-93EA-7C086F5F4BD8}" presName="LevelTwoTextNode" presStyleLbl="node3" presStyleIdx="7" presStyleCnt="9">
        <dgm:presLayoutVars>
          <dgm:chPref val="3"/>
        </dgm:presLayoutVars>
      </dgm:prSet>
      <dgm:spPr/>
      <dgm:t>
        <a:bodyPr/>
        <a:lstStyle/>
        <a:p>
          <a:endParaRPr lang="es-EC"/>
        </a:p>
      </dgm:t>
    </dgm:pt>
    <dgm:pt modelId="{BBF7C443-9539-4E46-8C00-7C0520D2E97B}" type="pres">
      <dgm:prSet presAssocID="{5ED0335E-C206-49FC-93EA-7C086F5F4BD8}" presName="level3hierChild" presStyleCnt="0"/>
      <dgm:spPr/>
    </dgm:pt>
    <dgm:pt modelId="{3550E968-88CC-41EC-AA9F-BD8FE0A65CD2}" type="pres">
      <dgm:prSet presAssocID="{307FE5FC-6817-4FDF-B691-D76C29336AA4}" presName="conn2-1" presStyleLbl="parChTrans1D3" presStyleIdx="8" presStyleCnt="9"/>
      <dgm:spPr/>
      <dgm:t>
        <a:bodyPr/>
        <a:lstStyle/>
        <a:p>
          <a:endParaRPr lang="es-EC"/>
        </a:p>
      </dgm:t>
    </dgm:pt>
    <dgm:pt modelId="{4A23E70D-8860-4D23-A71B-6E88CF75847B}" type="pres">
      <dgm:prSet presAssocID="{307FE5FC-6817-4FDF-B691-D76C29336AA4}" presName="connTx" presStyleLbl="parChTrans1D3" presStyleIdx="8" presStyleCnt="9"/>
      <dgm:spPr/>
      <dgm:t>
        <a:bodyPr/>
        <a:lstStyle/>
        <a:p>
          <a:endParaRPr lang="es-EC"/>
        </a:p>
      </dgm:t>
    </dgm:pt>
    <dgm:pt modelId="{CBCC2EE9-2349-40EE-82BA-9CDE97602168}" type="pres">
      <dgm:prSet presAssocID="{DCCDAF29-6270-47CF-A59D-743B48A808C8}" presName="root2" presStyleCnt="0"/>
      <dgm:spPr/>
    </dgm:pt>
    <dgm:pt modelId="{E85EDCB6-470B-466B-A1C4-3BE9E6DD84E0}" type="pres">
      <dgm:prSet presAssocID="{DCCDAF29-6270-47CF-A59D-743B48A808C8}" presName="LevelTwoTextNode" presStyleLbl="node3" presStyleIdx="8" presStyleCnt="9">
        <dgm:presLayoutVars>
          <dgm:chPref val="3"/>
        </dgm:presLayoutVars>
      </dgm:prSet>
      <dgm:spPr/>
      <dgm:t>
        <a:bodyPr/>
        <a:lstStyle/>
        <a:p>
          <a:endParaRPr lang="es-EC"/>
        </a:p>
      </dgm:t>
    </dgm:pt>
    <dgm:pt modelId="{D43D9633-5B48-44D8-883B-47A2A47EA968}" type="pres">
      <dgm:prSet presAssocID="{DCCDAF29-6270-47CF-A59D-743B48A808C8}" presName="level3hierChild" presStyleCnt="0"/>
      <dgm:spPr/>
    </dgm:pt>
    <dgm:pt modelId="{25300C63-F318-489D-B9E4-612FA06795AD}" type="pres">
      <dgm:prSet presAssocID="{4E59F7FF-16BC-4495-88EA-8DF109C2EFEC}" presName="conn2-1" presStyleLbl="parChTrans1D4" presStyleIdx="0" presStyleCnt="1"/>
      <dgm:spPr/>
      <dgm:t>
        <a:bodyPr/>
        <a:lstStyle/>
        <a:p>
          <a:endParaRPr lang="es-EC"/>
        </a:p>
      </dgm:t>
    </dgm:pt>
    <dgm:pt modelId="{E5095893-3AA8-466C-A077-1A0AC352D210}" type="pres">
      <dgm:prSet presAssocID="{4E59F7FF-16BC-4495-88EA-8DF109C2EFEC}" presName="connTx" presStyleLbl="parChTrans1D4" presStyleIdx="0" presStyleCnt="1"/>
      <dgm:spPr/>
      <dgm:t>
        <a:bodyPr/>
        <a:lstStyle/>
        <a:p>
          <a:endParaRPr lang="es-EC"/>
        </a:p>
      </dgm:t>
    </dgm:pt>
    <dgm:pt modelId="{9AA63F04-B0A8-459D-A707-0AED9F92A587}" type="pres">
      <dgm:prSet presAssocID="{1A575FD6-BDDE-40CB-AE31-1600A6047777}" presName="root2" presStyleCnt="0"/>
      <dgm:spPr/>
    </dgm:pt>
    <dgm:pt modelId="{A0A88292-6014-46DF-8916-DB90B46B592F}" type="pres">
      <dgm:prSet presAssocID="{1A575FD6-BDDE-40CB-AE31-1600A6047777}" presName="LevelTwoTextNode" presStyleLbl="node4" presStyleIdx="0" presStyleCnt="1" custScaleX="186648">
        <dgm:presLayoutVars>
          <dgm:chPref val="3"/>
        </dgm:presLayoutVars>
      </dgm:prSet>
      <dgm:spPr/>
      <dgm:t>
        <a:bodyPr/>
        <a:lstStyle/>
        <a:p>
          <a:endParaRPr lang="es-EC"/>
        </a:p>
      </dgm:t>
    </dgm:pt>
    <dgm:pt modelId="{BAC98802-6350-4B98-BC7C-09A7F252001C}" type="pres">
      <dgm:prSet presAssocID="{1A575FD6-BDDE-40CB-AE31-1600A6047777}" presName="level3hierChild" presStyleCnt="0"/>
      <dgm:spPr/>
    </dgm:pt>
  </dgm:ptLst>
  <dgm:cxnLst>
    <dgm:cxn modelId="{46547CCC-3264-456B-821F-24B2D0767CB2}" srcId="{64409E67-0AB6-4A18-85AF-0EEA191CBD2D}" destId="{0E833C6B-D026-47D6-AB15-394D7CB6741A}" srcOrd="0" destOrd="0" parTransId="{477EA5C9-39ED-43B9-AFD4-99ED7D9E677B}" sibTransId="{018B701B-3085-4367-984A-470FFBF36B94}"/>
    <dgm:cxn modelId="{40563D48-8C7E-4119-86D9-81C5F462BAB3}" type="presOf" srcId="{63CFA0DB-D6CB-456E-99F8-C302A05FCC5B}" destId="{A10BAAAE-72FC-44D1-BE10-CC1D443E70F3}" srcOrd="0" destOrd="0" presId="urn:microsoft.com/office/officeart/2008/layout/HorizontalMultiLevelHierarchy"/>
    <dgm:cxn modelId="{AE4555A4-43D1-4739-BE33-AF10FBDC3AFB}" type="presOf" srcId="{DCCDAF29-6270-47CF-A59D-743B48A808C8}" destId="{E85EDCB6-470B-466B-A1C4-3BE9E6DD84E0}" srcOrd="0" destOrd="0" presId="urn:microsoft.com/office/officeart/2008/layout/HorizontalMultiLevelHierarchy"/>
    <dgm:cxn modelId="{6742025B-E93C-4E37-9A73-114B2AB35F4F}" type="presOf" srcId="{7B5D0614-41FF-4BC7-AA38-500EA62E9D08}" destId="{9487CADC-4A09-41A5-91DB-AD6C2F86D913}" srcOrd="0" destOrd="0" presId="urn:microsoft.com/office/officeart/2008/layout/HorizontalMultiLevelHierarchy"/>
    <dgm:cxn modelId="{34E5B0D0-6076-46AD-99AD-AD11C4E2822F}" type="presOf" srcId="{307FE5FC-6817-4FDF-B691-D76C29336AA4}" destId="{3550E968-88CC-41EC-AA9F-BD8FE0A65CD2}" srcOrd="0" destOrd="0" presId="urn:microsoft.com/office/officeart/2008/layout/HorizontalMultiLevelHierarchy"/>
    <dgm:cxn modelId="{B3593FB8-5B68-4626-B77C-31205425603B}" srcId="{77674B1C-5930-4640-9480-8B4D02930960}" destId="{FA4AFF2B-123B-4399-9008-1A6099CD03A3}" srcOrd="2" destOrd="0" parTransId="{72916640-D404-4FEC-BEAC-FF414249E487}" sibTransId="{4D2773BF-57C8-4EA2-8866-D4F3C618F7A3}"/>
    <dgm:cxn modelId="{1AD567EC-EE7B-4A14-85C5-E900AB95A376}" srcId="{77674B1C-5930-4640-9480-8B4D02930960}" destId="{ECD3DB08-2F57-429B-9DFD-516C01893E4E}" srcOrd="1" destOrd="0" parTransId="{C02E9AD6-B2C6-42E9-822B-B41CF4DC0192}" sibTransId="{EC20CFF3-FAAE-47E7-BC9F-81C4B04BA504}"/>
    <dgm:cxn modelId="{99E880C6-15B1-495B-9F45-9A34A7D756DC}" type="presOf" srcId="{5477A484-23BB-406C-89B3-B313DED6E29A}" destId="{BA54BF1E-C3F8-4166-B0BF-714A2A8DEE4B}" srcOrd="0" destOrd="0" presId="urn:microsoft.com/office/officeart/2008/layout/HorizontalMultiLevelHierarchy"/>
    <dgm:cxn modelId="{94C126D2-2594-496F-A974-DDDD2F630898}" type="presOf" srcId="{8C041EE1-5E78-4C54-AF98-D5184ADFA2CE}" destId="{2B19AC0D-83A0-486F-A8DF-28964A8E5719}" srcOrd="0" destOrd="0" presId="urn:microsoft.com/office/officeart/2008/layout/HorizontalMultiLevelHierarchy"/>
    <dgm:cxn modelId="{780346F7-F0E0-4E3C-9581-AD2D50AB9513}" type="presOf" srcId="{AC14E9F1-18B4-47BD-95EB-DE0C472C5DA5}" destId="{56808EF8-50A6-4011-97BE-9F423A88561C}" srcOrd="0" destOrd="0" presId="urn:microsoft.com/office/officeart/2008/layout/HorizontalMultiLevelHierarchy"/>
    <dgm:cxn modelId="{AF3C5885-7A83-4F7B-B5FA-4413977DC45B}" srcId="{77674B1C-5930-4640-9480-8B4D02930960}" destId="{C7B7A6D9-07F0-4C09-84BE-0594625AC6B2}" srcOrd="3" destOrd="0" parTransId="{7B5D0614-41FF-4BC7-AA38-500EA62E9D08}" sibTransId="{45904944-2BC0-4159-B035-FD679ABE7C10}"/>
    <dgm:cxn modelId="{45CF570C-D17C-42C0-AC20-2B992B7EBFAD}" type="presOf" srcId="{72916640-D404-4FEC-BEAC-FF414249E487}" destId="{26D51A11-754A-46E2-A3CE-EEA8625683A7}" srcOrd="1" destOrd="0" presId="urn:microsoft.com/office/officeart/2008/layout/HorizontalMultiLevelHierarchy"/>
    <dgm:cxn modelId="{AA420840-A380-4BE5-AD5B-774B2CDD5998}" type="presOf" srcId="{7B5D0614-41FF-4BC7-AA38-500EA62E9D08}" destId="{4986BB5E-802F-4E95-B7A9-4DFB387DB6FD}" srcOrd="1" destOrd="0" presId="urn:microsoft.com/office/officeart/2008/layout/HorizontalMultiLevelHierarchy"/>
    <dgm:cxn modelId="{6BA2C663-00FA-4E46-A863-4060C8ECAB62}" srcId="{77674B1C-5930-4640-9480-8B4D02930960}" destId="{5ED0335E-C206-49FC-93EA-7C086F5F4BD8}" srcOrd="4" destOrd="0" parTransId="{5477A484-23BB-406C-89B3-B313DED6E29A}" sibTransId="{C613306C-1EAF-4924-9E7F-3066AD554BAC}"/>
    <dgm:cxn modelId="{38EDCC45-20D0-465A-8096-05FCF23C8857}" srcId="{77674B1C-5930-4640-9480-8B4D02930960}" destId="{D37BD813-D386-4371-923E-61D4E8E627BF}" srcOrd="0" destOrd="0" parTransId="{B4594F29-3E27-4FBD-A553-813851B7CB31}" sibTransId="{D296148B-88B0-4265-8E52-B516860A4E51}"/>
    <dgm:cxn modelId="{503D2C6A-665A-4A66-8697-7B525AE2DEFE}" type="presOf" srcId="{AC14E9F1-18B4-47BD-95EB-DE0C472C5DA5}" destId="{C6DC95D7-892F-497A-A910-626539F244CC}" srcOrd="1" destOrd="0" presId="urn:microsoft.com/office/officeart/2008/layout/HorizontalMultiLevelHierarchy"/>
    <dgm:cxn modelId="{FFA9F6E1-9BB0-42A8-B494-918BE677FF5F}" type="presOf" srcId="{64409E67-0AB6-4A18-85AF-0EEA191CBD2D}" destId="{63D6B36D-1B0A-46DB-A6AF-F9A7BD69598A}" srcOrd="0" destOrd="0" presId="urn:microsoft.com/office/officeart/2008/layout/HorizontalMultiLevelHierarchy"/>
    <dgm:cxn modelId="{FDEC7FB3-282C-4381-92B8-ABE53DB77655}" type="presOf" srcId="{A994C42B-811B-4AB8-A5A4-2CE7F94F0811}" destId="{53F5556C-6123-428C-8A43-2A73C89930AF}" srcOrd="0" destOrd="0" presId="urn:microsoft.com/office/officeart/2008/layout/HorizontalMultiLevelHierarchy"/>
    <dgm:cxn modelId="{6DD0E200-7754-4A23-84D7-E97FFBAEFBDC}" type="presOf" srcId="{72916640-D404-4FEC-BEAC-FF414249E487}" destId="{F7E496AE-9AAC-44DC-8D47-3670B339E45A}" srcOrd="0" destOrd="0" presId="urn:microsoft.com/office/officeart/2008/layout/HorizontalMultiLevelHierarchy"/>
    <dgm:cxn modelId="{E243B4AC-242E-4ACE-ACF0-03AF5C16264C}" type="presOf" srcId="{5ED0335E-C206-49FC-93EA-7C086F5F4BD8}" destId="{19734C5A-6809-40F6-BBD6-356785A4D410}" srcOrd="0" destOrd="0" presId="urn:microsoft.com/office/officeart/2008/layout/HorizontalMultiLevelHierarchy"/>
    <dgm:cxn modelId="{1AAC5464-8B2F-4AF0-9513-D8BFBE389811}" srcId="{DCCDAF29-6270-47CF-A59D-743B48A808C8}" destId="{1A575FD6-BDDE-40CB-AE31-1600A6047777}" srcOrd="0" destOrd="0" parTransId="{4E59F7FF-16BC-4495-88EA-8DF109C2EFEC}" sibTransId="{85946ED8-D83D-4BAC-9130-04AC4EBC16F0}"/>
    <dgm:cxn modelId="{5A1C4A4F-F7CC-41B5-A675-9FF10E688878}" type="presOf" srcId="{477EA5C9-39ED-43B9-AFD4-99ED7D9E677B}" destId="{68E90BEB-F44D-4D2F-8684-21E851C08012}" srcOrd="1" destOrd="0" presId="urn:microsoft.com/office/officeart/2008/layout/HorizontalMultiLevelHierarchy"/>
    <dgm:cxn modelId="{F0120AEC-C3F2-490D-858A-80BE0820EB9E}" type="presOf" srcId="{D37BD813-D386-4371-923E-61D4E8E627BF}" destId="{1189B831-660E-481B-9432-9C9A4A159EF5}" srcOrd="0" destOrd="0" presId="urn:microsoft.com/office/officeart/2008/layout/HorizontalMultiLevelHierarchy"/>
    <dgm:cxn modelId="{54CAC17E-42E7-45E7-80E4-D2F7E359C1C8}" type="presOf" srcId="{ECD3DB08-2F57-429B-9DFD-516C01893E4E}" destId="{ED9DE3F5-D159-4129-8049-26B4A171F8EA}" srcOrd="0" destOrd="0" presId="urn:microsoft.com/office/officeart/2008/layout/HorizontalMultiLevelHierarchy"/>
    <dgm:cxn modelId="{28471702-44C4-4D3B-B8FD-44D15D151588}" srcId="{92E958A2-15BC-4D68-BBAE-FD79F693E5D7}" destId="{64409E67-0AB6-4A18-85AF-0EEA191CBD2D}" srcOrd="0" destOrd="0" parTransId="{55C125C3-0F77-4816-8FB8-F371FAE23DA1}" sibTransId="{778A49EF-B6CB-4718-A110-54ADD5AB8036}"/>
    <dgm:cxn modelId="{69F7A09B-95A6-41E9-8E2D-759F65F3A67A}" srcId="{92E958A2-15BC-4D68-BBAE-FD79F693E5D7}" destId="{77674B1C-5930-4640-9480-8B4D02930960}" srcOrd="1" destOrd="0" parTransId="{8C041EE1-5E78-4C54-AF98-D5184ADFA2CE}" sibTransId="{7CF10EE8-AF20-40F3-B47D-B177D962FCF8}"/>
    <dgm:cxn modelId="{821E0623-AB51-48C1-9BA5-1CF29DBB3C60}" type="presOf" srcId="{C7B7A6D9-07F0-4C09-84BE-0594625AC6B2}" destId="{ECBFFD6C-6D8F-4E26-8B22-328AF5E692B7}" srcOrd="0" destOrd="0" presId="urn:microsoft.com/office/officeart/2008/layout/HorizontalMultiLevelHierarchy"/>
    <dgm:cxn modelId="{10511E41-F3DB-4333-9F54-186A20A21498}" type="presOf" srcId="{5477A484-23BB-406C-89B3-B313DED6E29A}" destId="{8E3C17D0-A2FE-4E2D-8BAE-7F47EBCF42E5}" srcOrd="1" destOrd="0" presId="urn:microsoft.com/office/officeart/2008/layout/HorizontalMultiLevelHierarchy"/>
    <dgm:cxn modelId="{8258D392-7CB8-4A9A-BDEF-462A2661B3AE}" type="presOf" srcId="{B4594F29-3E27-4FBD-A553-813851B7CB31}" destId="{C7D8CA82-0554-4E98-8E9B-F2AEB5399A1D}" srcOrd="0" destOrd="0" presId="urn:microsoft.com/office/officeart/2008/layout/HorizontalMultiLevelHierarchy"/>
    <dgm:cxn modelId="{762078FD-25A2-41EF-A13A-C631E691BD1E}" type="presOf" srcId="{55C125C3-0F77-4816-8FB8-F371FAE23DA1}" destId="{C245DEDA-A5E5-4905-A5A2-7BA8666EC9A6}" srcOrd="0" destOrd="0" presId="urn:microsoft.com/office/officeart/2008/layout/HorizontalMultiLevelHierarchy"/>
    <dgm:cxn modelId="{1197067F-6DFB-4AE5-BAB5-9FE80A467E39}" type="presOf" srcId="{81987AC8-F8E6-4BF2-BEA5-6B4A04A1A7BD}" destId="{C98F1A93-641A-420B-84C8-22DAE7E12189}" srcOrd="0" destOrd="0" presId="urn:microsoft.com/office/officeart/2008/layout/HorizontalMultiLevelHierarchy"/>
    <dgm:cxn modelId="{F7A2D621-BD9F-42BC-B152-20A1E992760B}" type="presOf" srcId="{1A575FD6-BDDE-40CB-AE31-1600A6047777}" destId="{A0A88292-6014-46DF-8916-DB90B46B592F}" srcOrd="0" destOrd="0" presId="urn:microsoft.com/office/officeart/2008/layout/HorizontalMultiLevelHierarchy"/>
    <dgm:cxn modelId="{63F690FB-1B71-492E-859C-5DFCEEACEBAA}" type="presOf" srcId="{FA4AFF2B-123B-4399-9008-1A6099CD03A3}" destId="{04DDD42C-DFDB-4D11-9787-E90E82A42A99}" srcOrd="0" destOrd="0" presId="urn:microsoft.com/office/officeart/2008/layout/HorizontalMultiLevelHierarchy"/>
    <dgm:cxn modelId="{B59D1113-5749-41BF-9B3E-A872FD4DA6DF}" type="presOf" srcId="{55C125C3-0F77-4816-8FB8-F371FAE23DA1}" destId="{5D9DAF16-75F5-4A76-B6CA-87734E7FB6F7}" srcOrd="1" destOrd="0" presId="urn:microsoft.com/office/officeart/2008/layout/HorizontalMultiLevelHierarchy"/>
    <dgm:cxn modelId="{BE2BB63B-46D5-4A75-9B7F-F93D296910EF}" type="presOf" srcId="{B4594F29-3E27-4FBD-A553-813851B7CB31}" destId="{E16A38D6-E9D3-4A3F-9A4C-9C6A6A1440A8}" srcOrd="1" destOrd="0" presId="urn:microsoft.com/office/officeart/2008/layout/HorizontalMultiLevelHierarchy"/>
    <dgm:cxn modelId="{B89A5312-F242-4E86-B060-3669CE34AF26}" type="presOf" srcId="{4E59F7FF-16BC-4495-88EA-8DF109C2EFEC}" destId="{25300C63-F318-489D-B9E4-612FA06795AD}" srcOrd="0" destOrd="0" presId="urn:microsoft.com/office/officeart/2008/layout/HorizontalMultiLevelHierarchy"/>
    <dgm:cxn modelId="{6766C77B-DF43-40F3-A54C-9132A091AFB9}" type="presOf" srcId="{307FE5FC-6817-4FDF-B691-D76C29336AA4}" destId="{4A23E70D-8860-4D23-A71B-6E88CF75847B}" srcOrd="1" destOrd="0" presId="urn:microsoft.com/office/officeart/2008/layout/HorizontalMultiLevelHierarchy"/>
    <dgm:cxn modelId="{A91F46FC-B4F6-4FC6-A10E-BFD0EE3E4F85}" type="presOf" srcId="{0E833C6B-D026-47D6-AB15-394D7CB6741A}" destId="{443E4995-B7BE-4C0D-ADAB-E5296DDCA43A}" srcOrd="0" destOrd="0" presId="urn:microsoft.com/office/officeart/2008/layout/HorizontalMultiLevelHierarchy"/>
    <dgm:cxn modelId="{BBD4F09D-A87B-4E38-9AEF-79182FFFFB6B}" type="presOf" srcId="{A832555E-B5C0-47D2-9D9D-CD6E62E66FF3}" destId="{69074691-CC7D-4857-B584-1AE55A806F0C}" srcOrd="0" destOrd="0" presId="urn:microsoft.com/office/officeart/2008/layout/HorizontalMultiLevelHierarchy"/>
    <dgm:cxn modelId="{E780C6B3-DE93-46E3-A163-4B59BB53096F}" type="presOf" srcId="{8C041EE1-5E78-4C54-AF98-D5184ADFA2CE}" destId="{07CE3152-9B8B-447F-9043-947A5F5BAC8F}" srcOrd="1" destOrd="0" presId="urn:microsoft.com/office/officeart/2008/layout/HorizontalMultiLevelHierarchy"/>
    <dgm:cxn modelId="{26F71A60-B4C2-4354-A3D4-01C7FD4B0E6E}" type="presOf" srcId="{4E59F7FF-16BC-4495-88EA-8DF109C2EFEC}" destId="{E5095893-3AA8-466C-A077-1A0AC352D210}" srcOrd="1" destOrd="0" presId="urn:microsoft.com/office/officeart/2008/layout/HorizontalMultiLevelHierarchy"/>
    <dgm:cxn modelId="{24040654-D4FB-4731-9899-9643918A2118}" type="presOf" srcId="{92E958A2-15BC-4D68-BBAE-FD79F693E5D7}" destId="{400828A7-655C-4988-BF60-1F88DAFE2918}" srcOrd="0" destOrd="0" presId="urn:microsoft.com/office/officeart/2008/layout/HorizontalMultiLevelHierarchy"/>
    <dgm:cxn modelId="{3226655D-F528-4A70-B746-3FB6B5A1494D}" type="presOf" srcId="{77674B1C-5930-4640-9480-8B4D02930960}" destId="{31134C45-1EF7-4B0E-9666-D83D81664225}" srcOrd="0" destOrd="0" presId="urn:microsoft.com/office/officeart/2008/layout/HorizontalMultiLevelHierarchy"/>
    <dgm:cxn modelId="{B4BC69A0-6297-4874-806B-771E1720419B}" type="presOf" srcId="{477EA5C9-39ED-43B9-AFD4-99ED7D9E677B}" destId="{177346AB-852D-4537-94CC-F0F22C236A0C}" srcOrd="0" destOrd="0" presId="urn:microsoft.com/office/officeart/2008/layout/HorizontalMultiLevelHierarchy"/>
    <dgm:cxn modelId="{932D9BA8-A72E-46B0-978F-E6BE17B0A13A}" type="presOf" srcId="{81987AC8-F8E6-4BF2-BEA5-6B4A04A1A7BD}" destId="{0CBC321B-C00A-422F-9620-D2F7E46043C1}" srcOrd="1" destOrd="0" presId="urn:microsoft.com/office/officeart/2008/layout/HorizontalMultiLevelHierarchy"/>
    <dgm:cxn modelId="{00326927-11E4-4E25-B508-092E47ABFDDA}" type="presOf" srcId="{C02E9AD6-B2C6-42E9-822B-B41CF4DC0192}" destId="{44F5929E-B169-4E60-B32C-7BE29129C692}" srcOrd="0" destOrd="0" presId="urn:microsoft.com/office/officeart/2008/layout/HorizontalMultiLevelHierarchy"/>
    <dgm:cxn modelId="{371F5ADE-3BCC-498D-9DAF-FF38B675F439}" srcId="{77674B1C-5930-4640-9480-8B4D02930960}" destId="{DCCDAF29-6270-47CF-A59D-743B48A808C8}" srcOrd="5" destOrd="0" parTransId="{307FE5FC-6817-4FDF-B691-D76C29336AA4}" sibTransId="{ACAF5727-DD33-4C37-851D-7CB8E85E2920}"/>
    <dgm:cxn modelId="{CF2DBECD-829B-4786-9C44-E7108E1B0528}" srcId="{64409E67-0AB6-4A18-85AF-0EEA191CBD2D}" destId="{A994C42B-811B-4AB8-A5A4-2CE7F94F0811}" srcOrd="1" destOrd="0" parTransId="{AC14E9F1-18B4-47BD-95EB-DE0C472C5DA5}" sibTransId="{950BCF03-9B43-4526-AFA0-89D5ED9605E3}"/>
    <dgm:cxn modelId="{26E7CDE2-4A7C-42F6-A9DF-13F75CF45349}" srcId="{63CFA0DB-D6CB-456E-99F8-C302A05FCC5B}" destId="{92E958A2-15BC-4D68-BBAE-FD79F693E5D7}" srcOrd="0" destOrd="0" parTransId="{92A71CFA-9482-4D7A-AF9F-53FF468B8AA5}" sibTransId="{F3439B26-529F-4D47-B663-1832405A6B9B}"/>
    <dgm:cxn modelId="{77876836-95F6-49CF-80AE-09C321FC2C68}" type="presOf" srcId="{C02E9AD6-B2C6-42E9-822B-B41CF4DC0192}" destId="{4E5CAEE2-95D2-42A7-B1DA-9FB6BE05EAD0}" srcOrd="1" destOrd="0" presId="urn:microsoft.com/office/officeart/2008/layout/HorizontalMultiLevelHierarchy"/>
    <dgm:cxn modelId="{1E8D424B-E363-4185-846C-DAFA39982D97}" srcId="{64409E67-0AB6-4A18-85AF-0EEA191CBD2D}" destId="{A832555E-B5C0-47D2-9D9D-CD6E62E66FF3}" srcOrd="2" destOrd="0" parTransId="{81987AC8-F8E6-4BF2-BEA5-6B4A04A1A7BD}" sibTransId="{5BF67DE3-4272-4DF4-87A1-27A2A0548F89}"/>
    <dgm:cxn modelId="{16FB4DC2-6313-411E-A99A-6DC3621FFC0A}" type="presParOf" srcId="{A10BAAAE-72FC-44D1-BE10-CC1D443E70F3}" destId="{06378475-E803-4A1E-BA9A-89F06FBB8D1E}" srcOrd="0" destOrd="0" presId="urn:microsoft.com/office/officeart/2008/layout/HorizontalMultiLevelHierarchy"/>
    <dgm:cxn modelId="{374FE9B7-CE89-4720-B704-ED1731DCAB01}" type="presParOf" srcId="{06378475-E803-4A1E-BA9A-89F06FBB8D1E}" destId="{400828A7-655C-4988-BF60-1F88DAFE2918}" srcOrd="0" destOrd="0" presId="urn:microsoft.com/office/officeart/2008/layout/HorizontalMultiLevelHierarchy"/>
    <dgm:cxn modelId="{CBB96382-D504-4671-B465-6006D21A1C8F}" type="presParOf" srcId="{06378475-E803-4A1E-BA9A-89F06FBB8D1E}" destId="{99B27F78-7EE1-405C-849D-E6C9978DD8D9}" srcOrd="1" destOrd="0" presId="urn:microsoft.com/office/officeart/2008/layout/HorizontalMultiLevelHierarchy"/>
    <dgm:cxn modelId="{03587E9A-B99A-413B-9408-5AE44FC169D1}" type="presParOf" srcId="{99B27F78-7EE1-405C-849D-E6C9978DD8D9}" destId="{C245DEDA-A5E5-4905-A5A2-7BA8666EC9A6}" srcOrd="0" destOrd="0" presId="urn:microsoft.com/office/officeart/2008/layout/HorizontalMultiLevelHierarchy"/>
    <dgm:cxn modelId="{1236B46D-4654-4EDC-898C-E61D2A2A7157}" type="presParOf" srcId="{C245DEDA-A5E5-4905-A5A2-7BA8666EC9A6}" destId="{5D9DAF16-75F5-4A76-B6CA-87734E7FB6F7}" srcOrd="0" destOrd="0" presId="urn:microsoft.com/office/officeart/2008/layout/HorizontalMultiLevelHierarchy"/>
    <dgm:cxn modelId="{1F0DF2BF-E4C4-42EB-BDA8-8FE1EB75B991}" type="presParOf" srcId="{99B27F78-7EE1-405C-849D-E6C9978DD8D9}" destId="{267650B3-47C6-4A70-80B2-D45791A1D40F}" srcOrd="1" destOrd="0" presId="urn:microsoft.com/office/officeart/2008/layout/HorizontalMultiLevelHierarchy"/>
    <dgm:cxn modelId="{E49882E6-21F6-4387-BE90-90C43B321771}" type="presParOf" srcId="{267650B3-47C6-4A70-80B2-D45791A1D40F}" destId="{63D6B36D-1B0A-46DB-A6AF-F9A7BD69598A}" srcOrd="0" destOrd="0" presId="urn:microsoft.com/office/officeart/2008/layout/HorizontalMultiLevelHierarchy"/>
    <dgm:cxn modelId="{B31049F5-429C-44C7-9EB0-0BCBE9E6207E}" type="presParOf" srcId="{267650B3-47C6-4A70-80B2-D45791A1D40F}" destId="{82A3B056-C856-4AFA-9BB8-479D90BCBD49}" srcOrd="1" destOrd="0" presId="urn:microsoft.com/office/officeart/2008/layout/HorizontalMultiLevelHierarchy"/>
    <dgm:cxn modelId="{43E66CCD-8039-4CE5-BE6A-7F1ABAC7A873}" type="presParOf" srcId="{82A3B056-C856-4AFA-9BB8-479D90BCBD49}" destId="{177346AB-852D-4537-94CC-F0F22C236A0C}" srcOrd="0" destOrd="0" presId="urn:microsoft.com/office/officeart/2008/layout/HorizontalMultiLevelHierarchy"/>
    <dgm:cxn modelId="{7776212C-4B3F-4271-8B3B-185F17115BA9}" type="presParOf" srcId="{177346AB-852D-4537-94CC-F0F22C236A0C}" destId="{68E90BEB-F44D-4D2F-8684-21E851C08012}" srcOrd="0" destOrd="0" presId="urn:microsoft.com/office/officeart/2008/layout/HorizontalMultiLevelHierarchy"/>
    <dgm:cxn modelId="{440E92C8-7183-4333-B7B1-EC7681F67993}" type="presParOf" srcId="{82A3B056-C856-4AFA-9BB8-479D90BCBD49}" destId="{39FDC3FC-07DC-49BE-9EE7-6A3A894F0C5E}" srcOrd="1" destOrd="0" presId="urn:microsoft.com/office/officeart/2008/layout/HorizontalMultiLevelHierarchy"/>
    <dgm:cxn modelId="{A18F5D35-9BAA-49EF-A72F-FDF375F67341}" type="presParOf" srcId="{39FDC3FC-07DC-49BE-9EE7-6A3A894F0C5E}" destId="{443E4995-B7BE-4C0D-ADAB-E5296DDCA43A}" srcOrd="0" destOrd="0" presId="urn:microsoft.com/office/officeart/2008/layout/HorizontalMultiLevelHierarchy"/>
    <dgm:cxn modelId="{61B0CDC7-C13A-4643-A22F-64EFD2514E7F}" type="presParOf" srcId="{39FDC3FC-07DC-49BE-9EE7-6A3A894F0C5E}" destId="{9BF189DB-D7F4-42A0-B9A8-EAF99C363F83}" srcOrd="1" destOrd="0" presId="urn:microsoft.com/office/officeart/2008/layout/HorizontalMultiLevelHierarchy"/>
    <dgm:cxn modelId="{24623923-E1E1-4820-BB2B-9D8ED72A3623}" type="presParOf" srcId="{82A3B056-C856-4AFA-9BB8-479D90BCBD49}" destId="{56808EF8-50A6-4011-97BE-9F423A88561C}" srcOrd="2" destOrd="0" presId="urn:microsoft.com/office/officeart/2008/layout/HorizontalMultiLevelHierarchy"/>
    <dgm:cxn modelId="{356590A6-3BA8-4ED6-AA9F-52E6846E40FC}" type="presParOf" srcId="{56808EF8-50A6-4011-97BE-9F423A88561C}" destId="{C6DC95D7-892F-497A-A910-626539F244CC}" srcOrd="0" destOrd="0" presId="urn:microsoft.com/office/officeart/2008/layout/HorizontalMultiLevelHierarchy"/>
    <dgm:cxn modelId="{6CECF227-2CA1-417D-BDA7-275670B05502}" type="presParOf" srcId="{82A3B056-C856-4AFA-9BB8-479D90BCBD49}" destId="{99BDB1CF-7023-4FFF-B753-D10CA82F4004}" srcOrd="3" destOrd="0" presId="urn:microsoft.com/office/officeart/2008/layout/HorizontalMultiLevelHierarchy"/>
    <dgm:cxn modelId="{85E115FA-7C9E-4591-9F6D-64C806D55D9A}" type="presParOf" srcId="{99BDB1CF-7023-4FFF-B753-D10CA82F4004}" destId="{53F5556C-6123-428C-8A43-2A73C89930AF}" srcOrd="0" destOrd="0" presId="urn:microsoft.com/office/officeart/2008/layout/HorizontalMultiLevelHierarchy"/>
    <dgm:cxn modelId="{C8B609CD-278C-42F3-BF07-A2197C23AC67}" type="presParOf" srcId="{99BDB1CF-7023-4FFF-B753-D10CA82F4004}" destId="{572CED67-0436-4B16-96C8-6A59BA44FBB3}" srcOrd="1" destOrd="0" presId="urn:microsoft.com/office/officeart/2008/layout/HorizontalMultiLevelHierarchy"/>
    <dgm:cxn modelId="{1390389C-DE61-4954-B60D-9F41ADCCDBF0}" type="presParOf" srcId="{82A3B056-C856-4AFA-9BB8-479D90BCBD49}" destId="{C98F1A93-641A-420B-84C8-22DAE7E12189}" srcOrd="4" destOrd="0" presId="urn:microsoft.com/office/officeart/2008/layout/HorizontalMultiLevelHierarchy"/>
    <dgm:cxn modelId="{DB5D3781-A4E8-42F7-9C6C-DBDB2F504C52}" type="presParOf" srcId="{C98F1A93-641A-420B-84C8-22DAE7E12189}" destId="{0CBC321B-C00A-422F-9620-D2F7E46043C1}" srcOrd="0" destOrd="0" presId="urn:microsoft.com/office/officeart/2008/layout/HorizontalMultiLevelHierarchy"/>
    <dgm:cxn modelId="{30FB0249-9267-41D6-A010-B3D72C745115}" type="presParOf" srcId="{82A3B056-C856-4AFA-9BB8-479D90BCBD49}" destId="{BAB7296E-BAE2-4624-B764-7F0561CA545F}" srcOrd="5" destOrd="0" presId="urn:microsoft.com/office/officeart/2008/layout/HorizontalMultiLevelHierarchy"/>
    <dgm:cxn modelId="{C923BA4C-4179-4473-9840-244221B32799}" type="presParOf" srcId="{BAB7296E-BAE2-4624-B764-7F0561CA545F}" destId="{69074691-CC7D-4857-B584-1AE55A806F0C}" srcOrd="0" destOrd="0" presId="urn:microsoft.com/office/officeart/2008/layout/HorizontalMultiLevelHierarchy"/>
    <dgm:cxn modelId="{9C343A40-E3C2-40CB-8D0B-A930A4EA00AA}" type="presParOf" srcId="{BAB7296E-BAE2-4624-B764-7F0561CA545F}" destId="{4C191EA4-208F-4889-9EC0-982065E68142}" srcOrd="1" destOrd="0" presId="urn:microsoft.com/office/officeart/2008/layout/HorizontalMultiLevelHierarchy"/>
    <dgm:cxn modelId="{4AD7FE60-41C0-4F10-B637-CF972B737679}" type="presParOf" srcId="{99B27F78-7EE1-405C-849D-E6C9978DD8D9}" destId="{2B19AC0D-83A0-486F-A8DF-28964A8E5719}" srcOrd="2" destOrd="0" presId="urn:microsoft.com/office/officeart/2008/layout/HorizontalMultiLevelHierarchy"/>
    <dgm:cxn modelId="{6F9B85CC-5911-4FE4-B746-BF1C03ED7261}" type="presParOf" srcId="{2B19AC0D-83A0-486F-A8DF-28964A8E5719}" destId="{07CE3152-9B8B-447F-9043-947A5F5BAC8F}" srcOrd="0" destOrd="0" presId="urn:microsoft.com/office/officeart/2008/layout/HorizontalMultiLevelHierarchy"/>
    <dgm:cxn modelId="{D05943E9-856D-4A69-9592-00EE7A49A5E2}" type="presParOf" srcId="{99B27F78-7EE1-405C-849D-E6C9978DD8D9}" destId="{B6254527-DD04-4C20-A7EE-6A233196E4CB}" srcOrd="3" destOrd="0" presId="urn:microsoft.com/office/officeart/2008/layout/HorizontalMultiLevelHierarchy"/>
    <dgm:cxn modelId="{9CAE7B80-7EF4-4324-9D5E-E2B910F92882}" type="presParOf" srcId="{B6254527-DD04-4C20-A7EE-6A233196E4CB}" destId="{31134C45-1EF7-4B0E-9666-D83D81664225}" srcOrd="0" destOrd="0" presId="urn:microsoft.com/office/officeart/2008/layout/HorizontalMultiLevelHierarchy"/>
    <dgm:cxn modelId="{9908A4EF-EE36-466A-BC9B-9FB183A01504}" type="presParOf" srcId="{B6254527-DD04-4C20-A7EE-6A233196E4CB}" destId="{17BF558F-6700-42DF-A47E-957DDB177584}" srcOrd="1" destOrd="0" presId="urn:microsoft.com/office/officeart/2008/layout/HorizontalMultiLevelHierarchy"/>
    <dgm:cxn modelId="{47E78F41-0653-4F50-8E54-8F6E81BF0F08}" type="presParOf" srcId="{17BF558F-6700-42DF-A47E-957DDB177584}" destId="{C7D8CA82-0554-4E98-8E9B-F2AEB5399A1D}" srcOrd="0" destOrd="0" presId="urn:microsoft.com/office/officeart/2008/layout/HorizontalMultiLevelHierarchy"/>
    <dgm:cxn modelId="{1A8E5423-BE22-4564-B8FC-17154F6B944A}" type="presParOf" srcId="{C7D8CA82-0554-4E98-8E9B-F2AEB5399A1D}" destId="{E16A38D6-E9D3-4A3F-9A4C-9C6A6A1440A8}" srcOrd="0" destOrd="0" presId="urn:microsoft.com/office/officeart/2008/layout/HorizontalMultiLevelHierarchy"/>
    <dgm:cxn modelId="{3C65856C-ED7E-4D2A-9BDA-3B7AA3B5B962}" type="presParOf" srcId="{17BF558F-6700-42DF-A47E-957DDB177584}" destId="{A658B0C2-741B-4D09-BC67-2E1F64632D3D}" srcOrd="1" destOrd="0" presId="urn:microsoft.com/office/officeart/2008/layout/HorizontalMultiLevelHierarchy"/>
    <dgm:cxn modelId="{634809B5-2A05-4AB8-970D-22EB18418E7D}" type="presParOf" srcId="{A658B0C2-741B-4D09-BC67-2E1F64632D3D}" destId="{1189B831-660E-481B-9432-9C9A4A159EF5}" srcOrd="0" destOrd="0" presId="urn:microsoft.com/office/officeart/2008/layout/HorizontalMultiLevelHierarchy"/>
    <dgm:cxn modelId="{FF57C1A1-5B3B-4A83-AFC2-002A38DA72B1}" type="presParOf" srcId="{A658B0C2-741B-4D09-BC67-2E1F64632D3D}" destId="{66312804-7577-429C-80AB-4E3D1D9A65FA}" srcOrd="1" destOrd="0" presId="urn:microsoft.com/office/officeart/2008/layout/HorizontalMultiLevelHierarchy"/>
    <dgm:cxn modelId="{E96E625C-34F5-4A4B-9E89-69440B7DBD63}" type="presParOf" srcId="{17BF558F-6700-42DF-A47E-957DDB177584}" destId="{44F5929E-B169-4E60-B32C-7BE29129C692}" srcOrd="2" destOrd="0" presId="urn:microsoft.com/office/officeart/2008/layout/HorizontalMultiLevelHierarchy"/>
    <dgm:cxn modelId="{35E37A8A-5961-4565-A59F-8E7E9385A458}" type="presParOf" srcId="{44F5929E-B169-4E60-B32C-7BE29129C692}" destId="{4E5CAEE2-95D2-42A7-B1DA-9FB6BE05EAD0}" srcOrd="0" destOrd="0" presId="urn:microsoft.com/office/officeart/2008/layout/HorizontalMultiLevelHierarchy"/>
    <dgm:cxn modelId="{FD0CB12F-D9C4-45D2-A188-719604C113A6}" type="presParOf" srcId="{17BF558F-6700-42DF-A47E-957DDB177584}" destId="{5EF10821-20DD-4885-B1EE-75D016EAB65F}" srcOrd="3" destOrd="0" presId="urn:microsoft.com/office/officeart/2008/layout/HorizontalMultiLevelHierarchy"/>
    <dgm:cxn modelId="{28DE8A35-1154-42BC-AB65-311FE605F2B9}" type="presParOf" srcId="{5EF10821-20DD-4885-B1EE-75D016EAB65F}" destId="{ED9DE3F5-D159-4129-8049-26B4A171F8EA}" srcOrd="0" destOrd="0" presId="urn:microsoft.com/office/officeart/2008/layout/HorizontalMultiLevelHierarchy"/>
    <dgm:cxn modelId="{DD868BB4-21C2-44A9-A0FF-6C15F62B0257}" type="presParOf" srcId="{5EF10821-20DD-4885-B1EE-75D016EAB65F}" destId="{03440904-9F44-4744-B306-D7885C00FB7D}" srcOrd="1" destOrd="0" presId="urn:microsoft.com/office/officeart/2008/layout/HorizontalMultiLevelHierarchy"/>
    <dgm:cxn modelId="{6DEED86D-7DB2-4A09-8725-0ABDF2E26EFF}" type="presParOf" srcId="{17BF558F-6700-42DF-A47E-957DDB177584}" destId="{F7E496AE-9AAC-44DC-8D47-3670B339E45A}" srcOrd="4" destOrd="0" presId="urn:microsoft.com/office/officeart/2008/layout/HorizontalMultiLevelHierarchy"/>
    <dgm:cxn modelId="{A2BE8DFE-05E7-4522-A991-72990BA7E13D}" type="presParOf" srcId="{F7E496AE-9AAC-44DC-8D47-3670B339E45A}" destId="{26D51A11-754A-46E2-A3CE-EEA8625683A7}" srcOrd="0" destOrd="0" presId="urn:microsoft.com/office/officeart/2008/layout/HorizontalMultiLevelHierarchy"/>
    <dgm:cxn modelId="{48B6066D-B50E-4049-8FF0-A1E10734B479}" type="presParOf" srcId="{17BF558F-6700-42DF-A47E-957DDB177584}" destId="{A996D13C-E820-49B7-8BF9-4B2B7D616043}" srcOrd="5" destOrd="0" presId="urn:microsoft.com/office/officeart/2008/layout/HorizontalMultiLevelHierarchy"/>
    <dgm:cxn modelId="{77C01458-E93B-4240-9413-9789A278E029}" type="presParOf" srcId="{A996D13C-E820-49B7-8BF9-4B2B7D616043}" destId="{04DDD42C-DFDB-4D11-9787-E90E82A42A99}" srcOrd="0" destOrd="0" presId="urn:microsoft.com/office/officeart/2008/layout/HorizontalMultiLevelHierarchy"/>
    <dgm:cxn modelId="{40D97FBE-288A-41A8-B1D8-BED3CCDABDBD}" type="presParOf" srcId="{A996D13C-E820-49B7-8BF9-4B2B7D616043}" destId="{78877848-C6A9-49C3-84A0-2AE2DD125C6C}" srcOrd="1" destOrd="0" presId="urn:microsoft.com/office/officeart/2008/layout/HorizontalMultiLevelHierarchy"/>
    <dgm:cxn modelId="{4C4ABCCB-126A-4E64-8DF6-C58F4461283F}" type="presParOf" srcId="{17BF558F-6700-42DF-A47E-957DDB177584}" destId="{9487CADC-4A09-41A5-91DB-AD6C2F86D913}" srcOrd="6" destOrd="0" presId="urn:microsoft.com/office/officeart/2008/layout/HorizontalMultiLevelHierarchy"/>
    <dgm:cxn modelId="{74EEAA01-6530-4FEE-89D6-472F6C96557C}" type="presParOf" srcId="{9487CADC-4A09-41A5-91DB-AD6C2F86D913}" destId="{4986BB5E-802F-4E95-B7A9-4DFB387DB6FD}" srcOrd="0" destOrd="0" presId="urn:microsoft.com/office/officeart/2008/layout/HorizontalMultiLevelHierarchy"/>
    <dgm:cxn modelId="{FB1D124B-3440-42D0-9936-22461D423248}" type="presParOf" srcId="{17BF558F-6700-42DF-A47E-957DDB177584}" destId="{CCA4A1E7-872C-4685-94AC-84066C2F2FF7}" srcOrd="7" destOrd="0" presId="urn:microsoft.com/office/officeart/2008/layout/HorizontalMultiLevelHierarchy"/>
    <dgm:cxn modelId="{B7B2B967-C625-4EAB-A285-1B9F51AA8610}" type="presParOf" srcId="{CCA4A1E7-872C-4685-94AC-84066C2F2FF7}" destId="{ECBFFD6C-6D8F-4E26-8B22-328AF5E692B7}" srcOrd="0" destOrd="0" presId="urn:microsoft.com/office/officeart/2008/layout/HorizontalMultiLevelHierarchy"/>
    <dgm:cxn modelId="{4595A189-34F3-4EE7-8A2C-4EFEFE7AE4A5}" type="presParOf" srcId="{CCA4A1E7-872C-4685-94AC-84066C2F2FF7}" destId="{7D49A9A5-07C8-4744-9337-A52CBC8227F3}" srcOrd="1" destOrd="0" presId="urn:microsoft.com/office/officeart/2008/layout/HorizontalMultiLevelHierarchy"/>
    <dgm:cxn modelId="{5277B052-115C-4F2C-BA4B-B6182AAFD69F}" type="presParOf" srcId="{17BF558F-6700-42DF-A47E-957DDB177584}" destId="{BA54BF1E-C3F8-4166-B0BF-714A2A8DEE4B}" srcOrd="8" destOrd="0" presId="urn:microsoft.com/office/officeart/2008/layout/HorizontalMultiLevelHierarchy"/>
    <dgm:cxn modelId="{A54D6AE4-8BC2-432D-B9BB-5DA7E5477F55}" type="presParOf" srcId="{BA54BF1E-C3F8-4166-B0BF-714A2A8DEE4B}" destId="{8E3C17D0-A2FE-4E2D-8BAE-7F47EBCF42E5}" srcOrd="0" destOrd="0" presId="urn:microsoft.com/office/officeart/2008/layout/HorizontalMultiLevelHierarchy"/>
    <dgm:cxn modelId="{6DF403FE-421A-473F-8009-ECE8F6B9ECE5}" type="presParOf" srcId="{17BF558F-6700-42DF-A47E-957DDB177584}" destId="{C4BD98DF-2CE8-4E61-911F-A24EC95F2486}" srcOrd="9" destOrd="0" presId="urn:microsoft.com/office/officeart/2008/layout/HorizontalMultiLevelHierarchy"/>
    <dgm:cxn modelId="{BE4326CD-2288-463B-9A8A-FB8696DFFC58}" type="presParOf" srcId="{C4BD98DF-2CE8-4E61-911F-A24EC95F2486}" destId="{19734C5A-6809-40F6-BBD6-356785A4D410}" srcOrd="0" destOrd="0" presId="urn:microsoft.com/office/officeart/2008/layout/HorizontalMultiLevelHierarchy"/>
    <dgm:cxn modelId="{C3BBA5B3-A700-48EA-A852-57D9DA801436}" type="presParOf" srcId="{C4BD98DF-2CE8-4E61-911F-A24EC95F2486}" destId="{BBF7C443-9539-4E46-8C00-7C0520D2E97B}" srcOrd="1" destOrd="0" presId="urn:microsoft.com/office/officeart/2008/layout/HorizontalMultiLevelHierarchy"/>
    <dgm:cxn modelId="{F80A0F4B-DF7E-4737-93F8-5EB88FB066C2}" type="presParOf" srcId="{17BF558F-6700-42DF-A47E-957DDB177584}" destId="{3550E968-88CC-41EC-AA9F-BD8FE0A65CD2}" srcOrd="10" destOrd="0" presId="urn:microsoft.com/office/officeart/2008/layout/HorizontalMultiLevelHierarchy"/>
    <dgm:cxn modelId="{90EAFBFC-6AEF-4BBF-8DC3-CADCA9CF31B4}" type="presParOf" srcId="{3550E968-88CC-41EC-AA9F-BD8FE0A65CD2}" destId="{4A23E70D-8860-4D23-A71B-6E88CF75847B}" srcOrd="0" destOrd="0" presId="urn:microsoft.com/office/officeart/2008/layout/HorizontalMultiLevelHierarchy"/>
    <dgm:cxn modelId="{E6CAC5F8-80DE-4AFD-8861-89D87BB498CF}" type="presParOf" srcId="{17BF558F-6700-42DF-A47E-957DDB177584}" destId="{CBCC2EE9-2349-40EE-82BA-9CDE97602168}" srcOrd="11" destOrd="0" presId="urn:microsoft.com/office/officeart/2008/layout/HorizontalMultiLevelHierarchy"/>
    <dgm:cxn modelId="{D5B4C84E-A985-4509-BD60-383190643B85}" type="presParOf" srcId="{CBCC2EE9-2349-40EE-82BA-9CDE97602168}" destId="{E85EDCB6-470B-466B-A1C4-3BE9E6DD84E0}" srcOrd="0" destOrd="0" presId="urn:microsoft.com/office/officeart/2008/layout/HorizontalMultiLevelHierarchy"/>
    <dgm:cxn modelId="{EEA2D3B9-A736-4607-A174-C7ED6DEED16D}" type="presParOf" srcId="{CBCC2EE9-2349-40EE-82BA-9CDE97602168}" destId="{D43D9633-5B48-44D8-883B-47A2A47EA968}" srcOrd="1" destOrd="0" presId="urn:microsoft.com/office/officeart/2008/layout/HorizontalMultiLevelHierarchy"/>
    <dgm:cxn modelId="{5D3363A2-2FE4-41F3-9792-D2A677959D04}" type="presParOf" srcId="{D43D9633-5B48-44D8-883B-47A2A47EA968}" destId="{25300C63-F318-489D-B9E4-612FA06795AD}" srcOrd="0" destOrd="0" presId="urn:microsoft.com/office/officeart/2008/layout/HorizontalMultiLevelHierarchy"/>
    <dgm:cxn modelId="{8503E383-AD88-4882-85B6-CB079B56D9D1}" type="presParOf" srcId="{25300C63-F318-489D-B9E4-612FA06795AD}" destId="{E5095893-3AA8-466C-A077-1A0AC352D210}" srcOrd="0" destOrd="0" presId="urn:microsoft.com/office/officeart/2008/layout/HorizontalMultiLevelHierarchy"/>
    <dgm:cxn modelId="{B4E6F36B-4679-42BF-BE5D-7C212C1CF848}" type="presParOf" srcId="{D43D9633-5B48-44D8-883B-47A2A47EA968}" destId="{9AA63F04-B0A8-459D-A707-0AED9F92A587}" srcOrd="1" destOrd="0" presId="urn:microsoft.com/office/officeart/2008/layout/HorizontalMultiLevelHierarchy"/>
    <dgm:cxn modelId="{B0C0857B-8BCD-43BD-BC1B-9F72B3D23B30}" type="presParOf" srcId="{9AA63F04-B0A8-459D-A707-0AED9F92A587}" destId="{A0A88292-6014-46DF-8916-DB90B46B592F}" srcOrd="0" destOrd="0" presId="urn:microsoft.com/office/officeart/2008/layout/HorizontalMultiLevelHierarchy"/>
    <dgm:cxn modelId="{F1AD8A66-FE41-4DA8-9898-DDB052D48449}" type="presParOf" srcId="{9AA63F04-B0A8-459D-A707-0AED9F92A587}" destId="{BAC98802-6350-4B98-BC7C-09A7F252001C}" srcOrd="1" destOrd="0" presId="urn:microsoft.com/office/officeart/2008/layout/HorizontalMultiLevelHierarchy"/>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BB765D6-6A5D-46DE-9168-C332259E9EA4}" type="doc">
      <dgm:prSet loTypeId="urn:microsoft.com/office/officeart/2005/8/layout/hierarchy2" loCatId="hierarchy" qsTypeId="urn:microsoft.com/office/officeart/2005/8/quickstyle/simple1" qsCatId="simple" csTypeId="urn:microsoft.com/office/officeart/2005/8/colors/accent0_1" csCatId="mainScheme" phldr="1"/>
      <dgm:spPr/>
      <dgm:t>
        <a:bodyPr/>
        <a:lstStyle/>
        <a:p>
          <a:endParaRPr lang="es-EC"/>
        </a:p>
      </dgm:t>
    </dgm:pt>
    <dgm:pt modelId="{E29DA917-3922-4BBF-8560-99D97C56B5D5}">
      <dgm:prSet phldrT="[Texto]" custT="1"/>
      <dgm:spPr/>
      <dgm:t>
        <a:bodyPr/>
        <a:lstStyle/>
        <a:p>
          <a:r>
            <a:rPr lang="es-EC" sz="1600" dirty="0" smtClean="0"/>
            <a:t>Ensayos de materiales ocupados en el proyecto</a:t>
          </a:r>
          <a:endParaRPr lang="es-EC" sz="1600" dirty="0"/>
        </a:p>
      </dgm:t>
    </dgm:pt>
    <dgm:pt modelId="{ED02BD4C-9708-496C-8E62-90FC76F1C175}" type="parTrans" cxnId="{FA0673E4-32D1-4435-8C73-FA7E10D536AA}">
      <dgm:prSet/>
      <dgm:spPr/>
      <dgm:t>
        <a:bodyPr/>
        <a:lstStyle/>
        <a:p>
          <a:endParaRPr lang="es-EC"/>
        </a:p>
      </dgm:t>
    </dgm:pt>
    <dgm:pt modelId="{58E69B72-EA95-4D9E-B690-D882AE81D04A}" type="sibTrans" cxnId="{FA0673E4-32D1-4435-8C73-FA7E10D536AA}">
      <dgm:prSet/>
      <dgm:spPr/>
      <dgm:t>
        <a:bodyPr/>
        <a:lstStyle/>
        <a:p>
          <a:endParaRPr lang="es-EC"/>
        </a:p>
      </dgm:t>
    </dgm:pt>
    <dgm:pt modelId="{8E5A64E3-8EBD-4014-9DBF-D93F4432D4AB}">
      <dgm:prSet phldrT="[Texto]" custT="1"/>
      <dgm:spPr/>
      <dgm:t>
        <a:bodyPr/>
        <a:lstStyle/>
        <a:p>
          <a:r>
            <a:rPr lang="es-EC" sz="1600" dirty="0"/>
            <a:t>Ensayos destructivos</a:t>
          </a:r>
        </a:p>
      </dgm:t>
    </dgm:pt>
    <dgm:pt modelId="{CDCF59AE-D870-4653-91F8-1F513C541B83}" type="parTrans" cxnId="{24DE982E-0207-42E0-9DC6-4B04DEBB8C3E}">
      <dgm:prSet/>
      <dgm:spPr/>
      <dgm:t>
        <a:bodyPr/>
        <a:lstStyle/>
        <a:p>
          <a:endParaRPr lang="es-EC"/>
        </a:p>
      </dgm:t>
    </dgm:pt>
    <dgm:pt modelId="{6E4D91CC-9668-459D-9755-3CE743B19063}" type="sibTrans" cxnId="{24DE982E-0207-42E0-9DC6-4B04DEBB8C3E}">
      <dgm:prSet/>
      <dgm:spPr/>
      <dgm:t>
        <a:bodyPr/>
        <a:lstStyle/>
        <a:p>
          <a:endParaRPr lang="es-EC"/>
        </a:p>
      </dgm:t>
    </dgm:pt>
    <dgm:pt modelId="{E39E6941-A109-4433-BAFB-9A51E19E035A}">
      <dgm:prSet phldrT="[Texto]" custT="1"/>
      <dgm:spPr/>
      <dgm:t>
        <a:bodyPr/>
        <a:lstStyle/>
        <a:p>
          <a:r>
            <a:rPr lang="es-EC" sz="1600"/>
            <a:t>Estáticos</a:t>
          </a:r>
        </a:p>
      </dgm:t>
    </dgm:pt>
    <dgm:pt modelId="{5D648A92-C69F-43F1-A3E5-CB0017312BFA}" type="parTrans" cxnId="{254B08E8-E184-4306-84B1-263B7C6E9795}">
      <dgm:prSet/>
      <dgm:spPr/>
      <dgm:t>
        <a:bodyPr/>
        <a:lstStyle/>
        <a:p>
          <a:endParaRPr lang="es-EC"/>
        </a:p>
      </dgm:t>
    </dgm:pt>
    <dgm:pt modelId="{7AB6DC85-786B-4C8A-9400-14AF7BAE1B1D}" type="sibTrans" cxnId="{254B08E8-E184-4306-84B1-263B7C6E9795}">
      <dgm:prSet/>
      <dgm:spPr/>
      <dgm:t>
        <a:bodyPr/>
        <a:lstStyle/>
        <a:p>
          <a:endParaRPr lang="es-EC"/>
        </a:p>
      </dgm:t>
    </dgm:pt>
    <dgm:pt modelId="{28FA8B5A-EBB0-418C-8F94-E9284C911FBF}">
      <dgm:prSet phldrT="[Texto]" custT="1"/>
      <dgm:spPr/>
      <dgm:t>
        <a:bodyPr/>
        <a:lstStyle/>
        <a:p>
          <a:r>
            <a:rPr lang="es-EC" sz="1600" dirty="0" smtClean="0"/>
            <a:t>Flexión, </a:t>
          </a:r>
          <a:r>
            <a:rPr lang="es-EC" sz="1600" dirty="0"/>
            <a:t>Fluencia.</a:t>
          </a:r>
        </a:p>
      </dgm:t>
    </dgm:pt>
    <dgm:pt modelId="{5B006ADE-BC4A-4345-A9A4-71B2F4105719}" type="parTrans" cxnId="{1DFC43BD-EC7A-4A39-85C0-4600A08F345C}">
      <dgm:prSet/>
      <dgm:spPr/>
      <dgm:t>
        <a:bodyPr/>
        <a:lstStyle/>
        <a:p>
          <a:endParaRPr lang="es-EC"/>
        </a:p>
      </dgm:t>
    </dgm:pt>
    <dgm:pt modelId="{344157E9-46A1-4D5C-B6F3-23971A637C4B}" type="sibTrans" cxnId="{1DFC43BD-EC7A-4A39-85C0-4600A08F345C}">
      <dgm:prSet/>
      <dgm:spPr/>
      <dgm:t>
        <a:bodyPr/>
        <a:lstStyle/>
        <a:p>
          <a:endParaRPr lang="es-EC"/>
        </a:p>
      </dgm:t>
    </dgm:pt>
    <dgm:pt modelId="{0A374526-EA86-4B1B-9B5F-C53F7237701C}">
      <dgm:prSet phldrT="[Texto]" custT="1"/>
      <dgm:spPr/>
      <dgm:t>
        <a:bodyPr/>
        <a:lstStyle/>
        <a:p>
          <a:r>
            <a:rPr lang="es-EC" sz="1600" dirty="0"/>
            <a:t>Dinámicos</a:t>
          </a:r>
        </a:p>
      </dgm:t>
    </dgm:pt>
    <dgm:pt modelId="{58DECD72-6384-4D17-9DC5-E7364D144C1F}" type="parTrans" cxnId="{48148E37-D745-44C9-99FC-44810C0D90AF}">
      <dgm:prSet/>
      <dgm:spPr/>
      <dgm:t>
        <a:bodyPr/>
        <a:lstStyle/>
        <a:p>
          <a:endParaRPr lang="es-EC"/>
        </a:p>
      </dgm:t>
    </dgm:pt>
    <dgm:pt modelId="{835E566A-5C6E-46F2-91B7-A8C1107FD03C}" type="sibTrans" cxnId="{48148E37-D745-44C9-99FC-44810C0D90AF}">
      <dgm:prSet/>
      <dgm:spPr/>
      <dgm:t>
        <a:bodyPr/>
        <a:lstStyle/>
        <a:p>
          <a:endParaRPr lang="es-EC"/>
        </a:p>
      </dgm:t>
    </dgm:pt>
    <dgm:pt modelId="{DC38F60C-9F38-4271-A2F0-BAD77BB82CE4}">
      <dgm:prSet phldrT="[Texto]" custT="1"/>
      <dgm:spPr/>
      <dgm:t>
        <a:bodyPr/>
        <a:lstStyle/>
        <a:p>
          <a:r>
            <a:rPr lang="es-EC" sz="1600" dirty="0"/>
            <a:t>Resistencia al choque o impacto.</a:t>
          </a:r>
        </a:p>
      </dgm:t>
    </dgm:pt>
    <dgm:pt modelId="{1C4513CE-CF34-45B0-BF1E-28CAA1807E01}" type="parTrans" cxnId="{CF84E722-13C3-4178-A00C-7DC2EC74ABE6}">
      <dgm:prSet/>
      <dgm:spPr/>
      <dgm:t>
        <a:bodyPr/>
        <a:lstStyle/>
        <a:p>
          <a:endParaRPr lang="es-EC"/>
        </a:p>
      </dgm:t>
    </dgm:pt>
    <dgm:pt modelId="{354A33E0-6C75-4382-85CB-310815BBDE42}" type="sibTrans" cxnId="{CF84E722-13C3-4178-A00C-7DC2EC74ABE6}">
      <dgm:prSet/>
      <dgm:spPr/>
      <dgm:t>
        <a:bodyPr/>
        <a:lstStyle/>
        <a:p>
          <a:endParaRPr lang="es-EC"/>
        </a:p>
      </dgm:t>
    </dgm:pt>
    <dgm:pt modelId="{D4181E3F-B219-4818-8F25-0C189776AD2B}" type="pres">
      <dgm:prSet presAssocID="{2BB765D6-6A5D-46DE-9168-C332259E9EA4}" presName="diagram" presStyleCnt="0">
        <dgm:presLayoutVars>
          <dgm:chPref val="1"/>
          <dgm:dir/>
          <dgm:animOne val="branch"/>
          <dgm:animLvl val="lvl"/>
          <dgm:resizeHandles val="exact"/>
        </dgm:presLayoutVars>
      </dgm:prSet>
      <dgm:spPr/>
      <dgm:t>
        <a:bodyPr/>
        <a:lstStyle/>
        <a:p>
          <a:endParaRPr lang="es-EC"/>
        </a:p>
      </dgm:t>
    </dgm:pt>
    <dgm:pt modelId="{49401C72-1C42-442F-90BC-33CFCEDC6A94}" type="pres">
      <dgm:prSet presAssocID="{E29DA917-3922-4BBF-8560-99D97C56B5D5}" presName="root1" presStyleCnt="0"/>
      <dgm:spPr/>
      <dgm:t>
        <a:bodyPr/>
        <a:lstStyle/>
        <a:p>
          <a:endParaRPr lang="es-EC"/>
        </a:p>
      </dgm:t>
    </dgm:pt>
    <dgm:pt modelId="{403A89A4-6AB8-41FE-9C48-020761C7C77E}" type="pres">
      <dgm:prSet presAssocID="{E29DA917-3922-4BBF-8560-99D97C56B5D5}" presName="LevelOneTextNode" presStyleLbl="node0" presStyleIdx="0" presStyleCnt="1" custScaleY="192828">
        <dgm:presLayoutVars>
          <dgm:chPref val="3"/>
        </dgm:presLayoutVars>
      </dgm:prSet>
      <dgm:spPr/>
      <dgm:t>
        <a:bodyPr/>
        <a:lstStyle/>
        <a:p>
          <a:endParaRPr lang="es-EC"/>
        </a:p>
      </dgm:t>
    </dgm:pt>
    <dgm:pt modelId="{C965E439-FE19-4485-BEE2-8C6CE0CE0D85}" type="pres">
      <dgm:prSet presAssocID="{E29DA917-3922-4BBF-8560-99D97C56B5D5}" presName="level2hierChild" presStyleCnt="0"/>
      <dgm:spPr/>
      <dgm:t>
        <a:bodyPr/>
        <a:lstStyle/>
        <a:p>
          <a:endParaRPr lang="es-EC"/>
        </a:p>
      </dgm:t>
    </dgm:pt>
    <dgm:pt modelId="{6D1AB933-E160-4A89-82F3-646238802CAD}" type="pres">
      <dgm:prSet presAssocID="{CDCF59AE-D870-4653-91F8-1F513C541B83}" presName="conn2-1" presStyleLbl="parChTrans1D2" presStyleIdx="0" presStyleCnt="1"/>
      <dgm:spPr/>
      <dgm:t>
        <a:bodyPr/>
        <a:lstStyle/>
        <a:p>
          <a:endParaRPr lang="es-EC"/>
        </a:p>
      </dgm:t>
    </dgm:pt>
    <dgm:pt modelId="{6E62D9EA-4ABB-46C9-836B-3D69A9C0A858}" type="pres">
      <dgm:prSet presAssocID="{CDCF59AE-D870-4653-91F8-1F513C541B83}" presName="connTx" presStyleLbl="parChTrans1D2" presStyleIdx="0" presStyleCnt="1"/>
      <dgm:spPr/>
      <dgm:t>
        <a:bodyPr/>
        <a:lstStyle/>
        <a:p>
          <a:endParaRPr lang="es-EC"/>
        </a:p>
      </dgm:t>
    </dgm:pt>
    <dgm:pt modelId="{6F775A46-6CBC-401A-9F34-1926FFD79245}" type="pres">
      <dgm:prSet presAssocID="{8E5A64E3-8EBD-4014-9DBF-D93F4432D4AB}" presName="root2" presStyleCnt="0"/>
      <dgm:spPr/>
      <dgm:t>
        <a:bodyPr/>
        <a:lstStyle/>
        <a:p>
          <a:endParaRPr lang="es-EC"/>
        </a:p>
      </dgm:t>
    </dgm:pt>
    <dgm:pt modelId="{000C1059-A404-4763-9771-9CA17BED00D6}" type="pres">
      <dgm:prSet presAssocID="{8E5A64E3-8EBD-4014-9DBF-D93F4432D4AB}" presName="LevelTwoTextNode" presStyleLbl="node2" presStyleIdx="0" presStyleCnt="1">
        <dgm:presLayoutVars>
          <dgm:chPref val="3"/>
        </dgm:presLayoutVars>
      </dgm:prSet>
      <dgm:spPr/>
      <dgm:t>
        <a:bodyPr/>
        <a:lstStyle/>
        <a:p>
          <a:endParaRPr lang="es-EC"/>
        </a:p>
      </dgm:t>
    </dgm:pt>
    <dgm:pt modelId="{5F05C820-4210-48B4-BDEA-A629742288CC}" type="pres">
      <dgm:prSet presAssocID="{8E5A64E3-8EBD-4014-9DBF-D93F4432D4AB}" presName="level3hierChild" presStyleCnt="0"/>
      <dgm:spPr/>
      <dgm:t>
        <a:bodyPr/>
        <a:lstStyle/>
        <a:p>
          <a:endParaRPr lang="es-EC"/>
        </a:p>
      </dgm:t>
    </dgm:pt>
    <dgm:pt modelId="{7AFE8684-CC22-49BF-9C2D-D1DC39E36293}" type="pres">
      <dgm:prSet presAssocID="{5D648A92-C69F-43F1-A3E5-CB0017312BFA}" presName="conn2-1" presStyleLbl="parChTrans1D3" presStyleIdx="0" presStyleCnt="2"/>
      <dgm:spPr/>
      <dgm:t>
        <a:bodyPr/>
        <a:lstStyle/>
        <a:p>
          <a:endParaRPr lang="es-EC"/>
        </a:p>
      </dgm:t>
    </dgm:pt>
    <dgm:pt modelId="{183F0506-7D90-47F5-925A-368BA46B8E02}" type="pres">
      <dgm:prSet presAssocID="{5D648A92-C69F-43F1-A3E5-CB0017312BFA}" presName="connTx" presStyleLbl="parChTrans1D3" presStyleIdx="0" presStyleCnt="2"/>
      <dgm:spPr/>
      <dgm:t>
        <a:bodyPr/>
        <a:lstStyle/>
        <a:p>
          <a:endParaRPr lang="es-EC"/>
        </a:p>
      </dgm:t>
    </dgm:pt>
    <dgm:pt modelId="{3BDB34F9-A6CF-4595-9727-F2014D3773C3}" type="pres">
      <dgm:prSet presAssocID="{E39E6941-A109-4433-BAFB-9A51E19E035A}" presName="root2" presStyleCnt="0"/>
      <dgm:spPr/>
      <dgm:t>
        <a:bodyPr/>
        <a:lstStyle/>
        <a:p>
          <a:endParaRPr lang="es-EC"/>
        </a:p>
      </dgm:t>
    </dgm:pt>
    <dgm:pt modelId="{902BC128-6646-48FC-8D1F-8D2BE95C5D97}" type="pres">
      <dgm:prSet presAssocID="{E39E6941-A109-4433-BAFB-9A51E19E035A}" presName="LevelTwoTextNode" presStyleLbl="node3" presStyleIdx="0" presStyleCnt="2">
        <dgm:presLayoutVars>
          <dgm:chPref val="3"/>
        </dgm:presLayoutVars>
      </dgm:prSet>
      <dgm:spPr/>
      <dgm:t>
        <a:bodyPr/>
        <a:lstStyle/>
        <a:p>
          <a:endParaRPr lang="es-EC"/>
        </a:p>
      </dgm:t>
    </dgm:pt>
    <dgm:pt modelId="{149DABA9-D1E3-41F8-ACF6-60686C858541}" type="pres">
      <dgm:prSet presAssocID="{E39E6941-A109-4433-BAFB-9A51E19E035A}" presName="level3hierChild" presStyleCnt="0"/>
      <dgm:spPr/>
      <dgm:t>
        <a:bodyPr/>
        <a:lstStyle/>
        <a:p>
          <a:endParaRPr lang="es-EC"/>
        </a:p>
      </dgm:t>
    </dgm:pt>
    <dgm:pt modelId="{4FFA4BC6-1A6B-4EFC-8147-B5D278421A5D}" type="pres">
      <dgm:prSet presAssocID="{5B006ADE-BC4A-4345-A9A4-71B2F4105719}" presName="conn2-1" presStyleLbl="parChTrans1D4" presStyleIdx="0" presStyleCnt="2"/>
      <dgm:spPr/>
      <dgm:t>
        <a:bodyPr/>
        <a:lstStyle/>
        <a:p>
          <a:endParaRPr lang="es-EC"/>
        </a:p>
      </dgm:t>
    </dgm:pt>
    <dgm:pt modelId="{0BA9FCBD-CEBF-49C2-84A8-BB57DA44221A}" type="pres">
      <dgm:prSet presAssocID="{5B006ADE-BC4A-4345-A9A4-71B2F4105719}" presName="connTx" presStyleLbl="parChTrans1D4" presStyleIdx="0" presStyleCnt="2"/>
      <dgm:spPr/>
      <dgm:t>
        <a:bodyPr/>
        <a:lstStyle/>
        <a:p>
          <a:endParaRPr lang="es-EC"/>
        </a:p>
      </dgm:t>
    </dgm:pt>
    <dgm:pt modelId="{80237584-4B1B-4BD1-8DD4-65A00FCDBD56}" type="pres">
      <dgm:prSet presAssocID="{28FA8B5A-EBB0-418C-8F94-E9284C911FBF}" presName="root2" presStyleCnt="0"/>
      <dgm:spPr/>
      <dgm:t>
        <a:bodyPr/>
        <a:lstStyle/>
        <a:p>
          <a:endParaRPr lang="es-EC"/>
        </a:p>
      </dgm:t>
    </dgm:pt>
    <dgm:pt modelId="{94C90509-C71F-4595-B54D-0E2B88A57DEE}" type="pres">
      <dgm:prSet presAssocID="{28FA8B5A-EBB0-418C-8F94-E9284C911FBF}" presName="LevelTwoTextNode" presStyleLbl="node4" presStyleIdx="0" presStyleCnt="2" custScaleY="162730">
        <dgm:presLayoutVars>
          <dgm:chPref val="3"/>
        </dgm:presLayoutVars>
      </dgm:prSet>
      <dgm:spPr/>
      <dgm:t>
        <a:bodyPr/>
        <a:lstStyle/>
        <a:p>
          <a:endParaRPr lang="es-EC"/>
        </a:p>
      </dgm:t>
    </dgm:pt>
    <dgm:pt modelId="{AB091C18-E2DD-4B9A-A16E-F498A8C08DBD}" type="pres">
      <dgm:prSet presAssocID="{28FA8B5A-EBB0-418C-8F94-E9284C911FBF}" presName="level3hierChild" presStyleCnt="0"/>
      <dgm:spPr/>
      <dgm:t>
        <a:bodyPr/>
        <a:lstStyle/>
        <a:p>
          <a:endParaRPr lang="es-EC"/>
        </a:p>
      </dgm:t>
    </dgm:pt>
    <dgm:pt modelId="{7FBB082D-873C-4F89-978C-8C4892A3B09D}" type="pres">
      <dgm:prSet presAssocID="{58DECD72-6384-4D17-9DC5-E7364D144C1F}" presName="conn2-1" presStyleLbl="parChTrans1D3" presStyleIdx="1" presStyleCnt="2"/>
      <dgm:spPr/>
      <dgm:t>
        <a:bodyPr/>
        <a:lstStyle/>
        <a:p>
          <a:endParaRPr lang="es-EC"/>
        </a:p>
      </dgm:t>
    </dgm:pt>
    <dgm:pt modelId="{CF412E4D-A9B1-404D-B62A-37791B91E904}" type="pres">
      <dgm:prSet presAssocID="{58DECD72-6384-4D17-9DC5-E7364D144C1F}" presName="connTx" presStyleLbl="parChTrans1D3" presStyleIdx="1" presStyleCnt="2"/>
      <dgm:spPr/>
      <dgm:t>
        <a:bodyPr/>
        <a:lstStyle/>
        <a:p>
          <a:endParaRPr lang="es-EC"/>
        </a:p>
      </dgm:t>
    </dgm:pt>
    <dgm:pt modelId="{A2F71429-3BEE-4610-AD49-4C17BE47793A}" type="pres">
      <dgm:prSet presAssocID="{0A374526-EA86-4B1B-9B5F-C53F7237701C}" presName="root2" presStyleCnt="0"/>
      <dgm:spPr/>
      <dgm:t>
        <a:bodyPr/>
        <a:lstStyle/>
        <a:p>
          <a:endParaRPr lang="es-EC"/>
        </a:p>
      </dgm:t>
    </dgm:pt>
    <dgm:pt modelId="{2381B5A3-A6B1-4E02-8459-A54147CC35FB}" type="pres">
      <dgm:prSet presAssocID="{0A374526-EA86-4B1B-9B5F-C53F7237701C}" presName="LevelTwoTextNode" presStyleLbl="node3" presStyleIdx="1" presStyleCnt="2">
        <dgm:presLayoutVars>
          <dgm:chPref val="3"/>
        </dgm:presLayoutVars>
      </dgm:prSet>
      <dgm:spPr/>
      <dgm:t>
        <a:bodyPr/>
        <a:lstStyle/>
        <a:p>
          <a:endParaRPr lang="es-EC"/>
        </a:p>
      </dgm:t>
    </dgm:pt>
    <dgm:pt modelId="{9408C69E-53E7-4F97-8594-9368CF54F95D}" type="pres">
      <dgm:prSet presAssocID="{0A374526-EA86-4B1B-9B5F-C53F7237701C}" presName="level3hierChild" presStyleCnt="0"/>
      <dgm:spPr/>
      <dgm:t>
        <a:bodyPr/>
        <a:lstStyle/>
        <a:p>
          <a:endParaRPr lang="es-EC"/>
        </a:p>
      </dgm:t>
    </dgm:pt>
    <dgm:pt modelId="{6434703E-1388-449B-B908-F3329894578F}" type="pres">
      <dgm:prSet presAssocID="{1C4513CE-CF34-45B0-BF1E-28CAA1807E01}" presName="conn2-1" presStyleLbl="parChTrans1D4" presStyleIdx="1" presStyleCnt="2"/>
      <dgm:spPr/>
      <dgm:t>
        <a:bodyPr/>
        <a:lstStyle/>
        <a:p>
          <a:endParaRPr lang="es-EC"/>
        </a:p>
      </dgm:t>
    </dgm:pt>
    <dgm:pt modelId="{B0EE047C-1E09-4DDF-9DC5-6E0579B2E3F5}" type="pres">
      <dgm:prSet presAssocID="{1C4513CE-CF34-45B0-BF1E-28CAA1807E01}" presName="connTx" presStyleLbl="parChTrans1D4" presStyleIdx="1" presStyleCnt="2"/>
      <dgm:spPr/>
      <dgm:t>
        <a:bodyPr/>
        <a:lstStyle/>
        <a:p>
          <a:endParaRPr lang="es-EC"/>
        </a:p>
      </dgm:t>
    </dgm:pt>
    <dgm:pt modelId="{AC955684-C2B2-47D7-BCF8-291A26CE35C5}" type="pres">
      <dgm:prSet presAssocID="{DC38F60C-9F38-4271-A2F0-BAD77BB82CE4}" presName="root2" presStyleCnt="0"/>
      <dgm:spPr/>
      <dgm:t>
        <a:bodyPr/>
        <a:lstStyle/>
        <a:p>
          <a:endParaRPr lang="es-EC"/>
        </a:p>
      </dgm:t>
    </dgm:pt>
    <dgm:pt modelId="{DFA8B63B-5F83-434A-B29E-40EE872DFC3A}" type="pres">
      <dgm:prSet presAssocID="{DC38F60C-9F38-4271-A2F0-BAD77BB82CE4}" presName="LevelTwoTextNode" presStyleLbl="node4" presStyleIdx="1" presStyleCnt="2" custScaleY="162018">
        <dgm:presLayoutVars>
          <dgm:chPref val="3"/>
        </dgm:presLayoutVars>
      </dgm:prSet>
      <dgm:spPr/>
      <dgm:t>
        <a:bodyPr/>
        <a:lstStyle/>
        <a:p>
          <a:endParaRPr lang="es-EC"/>
        </a:p>
      </dgm:t>
    </dgm:pt>
    <dgm:pt modelId="{F65DF698-011F-41ED-A968-A26520A74F41}" type="pres">
      <dgm:prSet presAssocID="{DC38F60C-9F38-4271-A2F0-BAD77BB82CE4}" presName="level3hierChild" presStyleCnt="0"/>
      <dgm:spPr/>
      <dgm:t>
        <a:bodyPr/>
        <a:lstStyle/>
        <a:p>
          <a:endParaRPr lang="es-EC"/>
        </a:p>
      </dgm:t>
    </dgm:pt>
  </dgm:ptLst>
  <dgm:cxnLst>
    <dgm:cxn modelId="{01A6A7D9-469F-4DD2-8062-E3E6FEB549B9}" type="presOf" srcId="{8E5A64E3-8EBD-4014-9DBF-D93F4432D4AB}" destId="{000C1059-A404-4763-9771-9CA17BED00D6}" srcOrd="0" destOrd="0" presId="urn:microsoft.com/office/officeart/2005/8/layout/hierarchy2"/>
    <dgm:cxn modelId="{3972DEE4-E64B-436F-B668-FF9305FCA59B}" type="presOf" srcId="{58DECD72-6384-4D17-9DC5-E7364D144C1F}" destId="{7FBB082D-873C-4F89-978C-8C4892A3B09D}" srcOrd="0" destOrd="0" presId="urn:microsoft.com/office/officeart/2005/8/layout/hierarchy2"/>
    <dgm:cxn modelId="{CF84E722-13C3-4178-A00C-7DC2EC74ABE6}" srcId="{0A374526-EA86-4B1B-9B5F-C53F7237701C}" destId="{DC38F60C-9F38-4271-A2F0-BAD77BB82CE4}" srcOrd="0" destOrd="0" parTransId="{1C4513CE-CF34-45B0-BF1E-28CAA1807E01}" sibTransId="{354A33E0-6C75-4382-85CB-310815BBDE42}"/>
    <dgm:cxn modelId="{A6A21D4C-5125-49A5-A2DB-32F13B52F890}" type="presOf" srcId="{2BB765D6-6A5D-46DE-9168-C332259E9EA4}" destId="{D4181E3F-B219-4818-8F25-0C189776AD2B}" srcOrd="0" destOrd="0" presId="urn:microsoft.com/office/officeart/2005/8/layout/hierarchy2"/>
    <dgm:cxn modelId="{3D672E0D-1B01-40B7-B8BE-5608EF926181}" type="presOf" srcId="{1C4513CE-CF34-45B0-BF1E-28CAA1807E01}" destId="{B0EE047C-1E09-4DDF-9DC5-6E0579B2E3F5}" srcOrd="1" destOrd="0" presId="urn:microsoft.com/office/officeart/2005/8/layout/hierarchy2"/>
    <dgm:cxn modelId="{FA0673E4-32D1-4435-8C73-FA7E10D536AA}" srcId="{2BB765D6-6A5D-46DE-9168-C332259E9EA4}" destId="{E29DA917-3922-4BBF-8560-99D97C56B5D5}" srcOrd="0" destOrd="0" parTransId="{ED02BD4C-9708-496C-8E62-90FC76F1C175}" sibTransId="{58E69B72-EA95-4D9E-B690-D882AE81D04A}"/>
    <dgm:cxn modelId="{F18D3681-C00B-4B41-9739-F8A24828661B}" type="presOf" srcId="{DC38F60C-9F38-4271-A2F0-BAD77BB82CE4}" destId="{DFA8B63B-5F83-434A-B29E-40EE872DFC3A}" srcOrd="0" destOrd="0" presId="urn:microsoft.com/office/officeart/2005/8/layout/hierarchy2"/>
    <dgm:cxn modelId="{C93896D2-3215-483C-910A-A66876562BB9}" type="presOf" srcId="{28FA8B5A-EBB0-418C-8F94-E9284C911FBF}" destId="{94C90509-C71F-4595-B54D-0E2B88A57DEE}" srcOrd="0" destOrd="0" presId="urn:microsoft.com/office/officeart/2005/8/layout/hierarchy2"/>
    <dgm:cxn modelId="{48148E37-D745-44C9-99FC-44810C0D90AF}" srcId="{8E5A64E3-8EBD-4014-9DBF-D93F4432D4AB}" destId="{0A374526-EA86-4B1B-9B5F-C53F7237701C}" srcOrd="1" destOrd="0" parTransId="{58DECD72-6384-4D17-9DC5-E7364D144C1F}" sibTransId="{835E566A-5C6E-46F2-91B7-A8C1107FD03C}"/>
    <dgm:cxn modelId="{30070969-1760-48B5-AAA6-1EAE4BD8D305}" type="presOf" srcId="{E39E6941-A109-4433-BAFB-9A51E19E035A}" destId="{902BC128-6646-48FC-8D1F-8D2BE95C5D97}" srcOrd="0" destOrd="0" presId="urn:microsoft.com/office/officeart/2005/8/layout/hierarchy2"/>
    <dgm:cxn modelId="{24DE982E-0207-42E0-9DC6-4B04DEBB8C3E}" srcId="{E29DA917-3922-4BBF-8560-99D97C56B5D5}" destId="{8E5A64E3-8EBD-4014-9DBF-D93F4432D4AB}" srcOrd="0" destOrd="0" parTransId="{CDCF59AE-D870-4653-91F8-1F513C541B83}" sibTransId="{6E4D91CC-9668-459D-9755-3CE743B19063}"/>
    <dgm:cxn modelId="{254B08E8-E184-4306-84B1-263B7C6E9795}" srcId="{8E5A64E3-8EBD-4014-9DBF-D93F4432D4AB}" destId="{E39E6941-A109-4433-BAFB-9A51E19E035A}" srcOrd="0" destOrd="0" parTransId="{5D648A92-C69F-43F1-A3E5-CB0017312BFA}" sibTransId="{7AB6DC85-786B-4C8A-9400-14AF7BAE1B1D}"/>
    <dgm:cxn modelId="{FAAAD50A-C0A2-471C-A223-BED5891B6317}" type="presOf" srcId="{5B006ADE-BC4A-4345-A9A4-71B2F4105719}" destId="{4FFA4BC6-1A6B-4EFC-8147-B5D278421A5D}" srcOrd="0" destOrd="0" presId="urn:microsoft.com/office/officeart/2005/8/layout/hierarchy2"/>
    <dgm:cxn modelId="{DA2ED75E-FD40-4EEA-99C5-20FB57BECBE2}" type="presOf" srcId="{0A374526-EA86-4B1B-9B5F-C53F7237701C}" destId="{2381B5A3-A6B1-4E02-8459-A54147CC35FB}" srcOrd="0" destOrd="0" presId="urn:microsoft.com/office/officeart/2005/8/layout/hierarchy2"/>
    <dgm:cxn modelId="{1DFC43BD-EC7A-4A39-85C0-4600A08F345C}" srcId="{E39E6941-A109-4433-BAFB-9A51E19E035A}" destId="{28FA8B5A-EBB0-418C-8F94-E9284C911FBF}" srcOrd="0" destOrd="0" parTransId="{5B006ADE-BC4A-4345-A9A4-71B2F4105719}" sibTransId="{344157E9-46A1-4D5C-B6F3-23971A637C4B}"/>
    <dgm:cxn modelId="{DA2A6B03-CBB7-43BD-BEEE-52D9663EA463}" type="presOf" srcId="{5D648A92-C69F-43F1-A3E5-CB0017312BFA}" destId="{183F0506-7D90-47F5-925A-368BA46B8E02}" srcOrd="1" destOrd="0" presId="urn:microsoft.com/office/officeart/2005/8/layout/hierarchy2"/>
    <dgm:cxn modelId="{7FCE36BA-0AAA-48DB-AC26-0773EF2099CF}" type="presOf" srcId="{E29DA917-3922-4BBF-8560-99D97C56B5D5}" destId="{403A89A4-6AB8-41FE-9C48-020761C7C77E}" srcOrd="0" destOrd="0" presId="urn:microsoft.com/office/officeart/2005/8/layout/hierarchy2"/>
    <dgm:cxn modelId="{B3315856-B8C6-4D64-B3C6-390F848166EE}" type="presOf" srcId="{5D648A92-C69F-43F1-A3E5-CB0017312BFA}" destId="{7AFE8684-CC22-49BF-9C2D-D1DC39E36293}" srcOrd="0" destOrd="0" presId="urn:microsoft.com/office/officeart/2005/8/layout/hierarchy2"/>
    <dgm:cxn modelId="{EDCD9B30-F0A8-4F0F-BFF0-8D759DE28683}" type="presOf" srcId="{CDCF59AE-D870-4653-91F8-1F513C541B83}" destId="{6E62D9EA-4ABB-46C9-836B-3D69A9C0A858}" srcOrd="1" destOrd="0" presId="urn:microsoft.com/office/officeart/2005/8/layout/hierarchy2"/>
    <dgm:cxn modelId="{A54A2B86-1A6A-43F2-93A1-86969AAA8421}" type="presOf" srcId="{58DECD72-6384-4D17-9DC5-E7364D144C1F}" destId="{CF412E4D-A9B1-404D-B62A-37791B91E904}" srcOrd="1" destOrd="0" presId="urn:microsoft.com/office/officeart/2005/8/layout/hierarchy2"/>
    <dgm:cxn modelId="{B7D24CF5-4493-45BE-80DB-91A2F919A390}" type="presOf" srcId="{1C4513CE-CF34-45B0-BF1E-28CAA1807E01}" destId="{6434703E-1388-449B-B908-F3329894578F}" srcOrd="0" destOrd="0" presId="urn:microsoft.com/office/officeart/2005/8/layout/hierarchy2"/>
    <dgm:cxn modelId="{FCB2F6B1-314C-4312-A13F-7DF40D23CC59}" type="presOf" srcId="{CDCF59AE-D870-4653-91F8-1F513C541B83}" destId="{6D1AB933-E160-4A89-82F3-646238802CAD}" srcOrd="0" destOrd="0" presId="urn:microsoft.com/office/officeart/2005/8/layout/hierarchy2"/>
    <dgm:cxn modelId="{48C041B7-5F12-4BC4-99B0-AF1510218978}" type="presOf" srcId="{5B006ADE-BC4A-4345-A9A4-71B2F4105719}" destId="{0BA9FCBD-CEBF-49C2-84A8-BB57DA44221A}" srcOrd="1" destOrd="0" presId="urn:microsoft.com/office/officeart/2005/8/layout/hierarchy2"/>
    <dgm:cxn modelId="{3313A2B2-8151-413B-9A78-2F09017C04EA}" type="presParOf" srcId="{D4181E3F-B219-4818-8F25-0C189776AD2B}" destId="{49401C72-1C42-442F-90BC-33CFCEDC6A94}" srcOrd="0" destOrd="0" presId="urn:microsoft.com/office/officeart/2005/8/layout/hierarchy2"/>
    <dgm:cxn modelId="{B093B3A7-9507-44BC-A744-4924F309D9F8}" type="presParOf" srcId="{49401C72-1C42-442F-90BC-33CFCEDC6A94}" destId="{403A89A4-6AB8-41FE-9C48-020761C7C77E}" srcOrd="0" destOrd="0" presId="urn:microsoft.com/office/officeart/2005/8/layout/hierarchy2"/>
    <dgm:cxn modelId="{07F3EB3B-FBF4-486C-A29D-7CBC7F95F11D}" type="presParOf" srcId="{49401C72-1C42-442F-90BC-33CFCEDC6A94}" destId="{C965E439-FE19-4485-BEE2-8C6CE0CE0D85}" srcOrd="1" destOrd="0" presId="urn:microsoft.com/office/officeart/2005/8/layout/hierarchy2"/>
    <dgm:cxn modelId="{399F605E-F45D-427E-9789-AA5CD0373B08}" type="presParOf" srcId="{C965E439-FE19-4485-BEE2-8C6CE0CE0D85}" destId="{6D1AB933-E160-4A89-82F3-646238802CAD}" srcOrd="0" destOrd="0" presId="urn:microsoft.com/office/officeart/2005/8/layout/hierarchy2"/>
    <dgm:cxn modelId="{57EFE29A-8990-4BE1-BA60-4FE8EE072BA2}" type="presParOf" srcId="{6D1AB933-E160-4A89-82F3-646238802CAD}" destId="{6E62D9EA-4ABB-46C9-836B-3D69A9C0A858}" srcOrd="0" destOrd="0" presId="urn:microsoft.com/office/officeart/2005/8/layout/hierarchy2"/>
    <dgm:cxn modelId="{A99F7034-151C-40C8-A90C-471EE08C54EC}" type="presParOf" srcId="{C965E439-FE19-4485-BEE2-8C6CE0CE0D85}" destId="{6F775A46-6CBC-401A-9F34-1926FFD79245}" srcOrd="1" destOrd="0" presId="urn:microsoft.com/office/officeart/2005/8/layout/hierarchy2"/>
    <dgm:cxn modelId="{4D3D971A-AB90-46A9-A61A-29F9E9F9CC27}" type="presParOf" srcId="{6F775A46-6CBC-401A-9F34-1926FFD79245}" destId="{000C1059-A404-4763-9771-9CA17BED00D6}" srcOrd="0" destOrd="0" presId="urn:microsoft.com/office/officeart/2005/8/layout/hierarchy2"/>
    <dgm:cxn modelId="{6A22A15C-D40B-4546-ACCD-5C4B1F9A8D85}" type="presParOf" srcId="{6F775A46-6CBC-401A-9F34-1926FFD79245}" destId="{5F05C820-4210-48B4-BDEA-A629742288CC}" srcOrd="1" destOrd="0" presId="urn:microsoft.com/office/officeart/2005/8/layout/hierarchy2"/>
    <dgm:cxn modelId="{97C916E3-82FE-4124-AD43-A6AABF7A32FA}" type="presParOf" srcId="{5F05C820-4210-48B4-BDEA-A629742288CC}" destId="{7AFE8684-CC22-49BF-9C2D-D1DC39E36293}" srcOrd="0" destOrd="0" presId="urn:microsoft.com/office/officeart/2005/8/layout/hierarchy2"/>
    <dgm:cxn modelId="{CC19637B-C107-4116-B8D0-87C309505EC0}" type="presParOf" srcId="{7AFE8684-CC22-49BF-9C2D-D1DC39E36293}" destId="{183F0506-7D90-47F5-925A-368BA46B8E02}" srcOrd="0" destOrd="0" presId="urn:microsoft.com/office/officeart/2005/8/layout/hierarchy2"/>
    <dgm:cxn modelId="{9C270CC8-07E1-45F0-B3C3-60EDCDE66716}" type="presParOf" srcId="{5F05C820-4210-48B4-BDEA-A629742288CC}" destId="{3BDB34F9-A6CF-4595-9727-F2014D3773C3}" srcOrd="1" destOrd="0" presId="urn:microsoft.com/office/officeart/2005/8/layout/hierarchy2"/>
    <dgm:cxn modelId="{A70A9131-798F-4666-92F1-3DA65266476A}" type="presParOf" srcId="{3BDB34F9-A6CF-4595-9727-F2014D3773C3}" destId="{902BC128-6646-48FC-8D1F-8D2BE95C5D97}" srcOrd="0" destOrd="0" presId="urn:microsoft.com/office/officeart/2005/8/layout/hierarchy2"/>
    <dgm:cxn modelId="{99B97681-987F-4624-9149-B783614962E8}" type="presParOf" srcId="{3BDB34F9-A6CF-4595-9727-F2014D3773C3}" destId="{149DABA9-D1E3-41F8-ACF6-60686C858541}" srcOrd="1" destOrd="0" presId="urn:microsoft.com/office/officeart/2005/8/layout/hierarchy2"/>
    <dgm:cxn modelId="{1B1E829F-C28E-44DC-A872-9E7EE604052F}" type="presParOf" srcId="{149DABA9-D1E3-41F8-ACF6-60686C858541}" destId="{4FFA4BC6-1A6B-4EFC-8147-B5D278421A5D}" srcOrd="0" destOrd="0" presId="urn:microsoft.com/office/officeart/2005/8/layout/hierarchy2"/>
    <dgm:cxn modelId="{5243A080-6453-4E68-8BE3-32FA7B2FA8C0}" type="presParOf" srcId="{4FFA4BC6-1A6B-4EFC-8147-B5D278421A5D}" destId="{0BA9FCBD-CEBF-49C2-84A8-BB57DA44221A}" srcOrd="0" destOrd="0" presId="urn:microsoft.com/office/officeart/2005/8/layout/hierarchy2"/>
    <dgm:cxn modelId="{C1DB9FF3-7FFB-4B52-8208-3D492647A7F8}" type="presParOf" srcId="{149DABA9-D1E3-41F8-ACF6-60686C858541}" destId="{80237584-4B1B-4BD1-8DD4-65A00FCDBD56}" srcOrd="1" destOrd="0" presId="urn:microsoft.com/office/officeart/2005/8/layout/hierarchy2"/>
    <dgm:cxn modelId="{64E60E4E-1C0C-4723-B16A-630C1AE1DAA4}" type="presParOf" srcId="{80237584-4B1B-4BD1-8DD4-65A00FCDBD56}" destId="{94C90509-C71F-4595-B54D-0E2B88A57DEE}" srcOrd="0" destOrd="0" presId="urn:microsoft.com/office/officeart/2005/8/layout/hierarchy2"/>
    <dgm:cxn modelId="{0002A1A0-2872-4E48-8C2A-16C33CD2127D}" type="presParOf" srcId="{80237584-4B1B-4BD1-8DD4-65A00FCDBD56}" destId="{AB091C18-E2DD-4B9A-A16E-F498A8C08DBD}" srcOrd="1" destOrd="0" presId="urn:microsoft.com/office/officeart/2005/8/layout/hierarchy2"/>
    <dgm:cxn modelId="{8157A856-E092-4611-B9F4-31EBE09DAAB6}" type="presParOf" srcId="{5F05C820-4210-48B4-BDEA-A629742288CC}" destId="{7FBB082D-873C-4F89-978C-8C4892A3B09D}" srcOrd="2" destOrd="0" presId="urn:microsoft.com/office/officeart/2005/8/layout/hierarchy2"/>
    <dgm:cxn modelId="{26570B81-DB52-43C0-B339-A0DCD6F5BE6F}" type="presParOf" srcId="{7FBB082D-873C-4F89-978C-8C4892A3B09D}" destId="{CF412E4D-A9B1-404D-B62A-37791B91E904}" srcOrd="0" destOrd="0" presId="urn:microsoft.com/office/officeart/2005/8/layout/hierarchy2"/>
    <dgm:cxn modelId="{D2A4A3B2-6DB7-43E0-831D-687D71E92541}" type="presParOf" srcId="{5F05C820-4210-48B4-BDEA-A629742288CC}" destId="{A2F71429-3BEE-4610-AD49-4C17BE47793A}" srcOrd="3" destOrd="0" presId="urn:microsoft.com/office/officeart/2005/8/layout/hierarchy2"/>
    <dgm:cxn modelId="{6D02D55B-7E2B-4DEA-852D-FB59A131B1A7}" type="presParOf" srcId="{A2F71429-3BEE-4610-AD49-4C17BE47793A}" destId="{2381B5A3-A6B1-4E02-8459-A54147CC35FB}" srcOrd="0" destOrd="0" presId="urn:microsoft.com/office/officeart/2005/8/layout/hierarchy2"/>
    <dgm:cxn modelId="{1FA7ABAD-932C-488E-B546-70F1DF3F9524}" type="presParOf" srcId="{A2F71429-3BEE-4610-AD49-4C17BE47793A}" destId="{9408C69E-53E7-4F97-8594-9368CF54F95D}" srcOrd="1" destOrd="0" presId="urn:microsoft.com/office/officeart/2005/8/layout/hierarchy2"/>
    <dgm:cxn modelId="{C1C58812-C4D1-4E02-BC5C-082C9A14B973}" type="presParOf" srcId="{9408C69E-53E7-4F97-8594-9368CF54F95D}" destId="{6434703E-1388-449B-B908-F3329894578F}" srcOrd="0" destOrd="0" presId="urn:microsoft.com/office/officeart/2005/8/layout/hierarchy2"/>
    <dgm:cxn modelId="{3944698A-53D4-4B16-91C8-057C1DB96EEC}" type="presParOf" srcId="{6434703E-1388-449B-B908-F3329894578F}" destId="{B0EE047C-1E09-4DDF-9DC5-6E0579B2E3F5}" srcOrd="0" destOrd="0" presId="urn:microsoft.com/office/officeart/2005/8/layout/hierarchy2"/>
    <dgm:cxn modelId="{3FBEC899-B196-4D42-A68F-11577E8E69D8}" type="presParOf" srcId="{9408C69E-53E7-4F97-8594-9368CF54F95D}" destId="{AC955684-C2B2-47D7-BCF8-291A26CE35C5}" srcOrd="1" destOrd="0" presId="urn:microsoft.com/office/officeart/2005/8/layout/hierarchy2"/>
    <dgm:cxn modelId="{F927BC7F-55C2-4AC0-A18E-6C3EB0BE1583}" type="presParOf" srcId="{AC955684-C2B2-47D7-BCF8-291A26CE35C5}" destId="{DFA8B63B-5F83-434A-B29E-40EE872DFC3A}" srcOrd="0" destOrd="0" presId="urn:microsoft.com/office/officeart/2005/8/layout/hierarchy2"/>
    <dgm:cxn modelId="{8A13DCC8-AB8E-4832-95A7-196993C2F83E}" type="presParOf" srcId="{AC955684-C2B2-47D7-BCF8-291A26CE35C5}" destId="{F65DF698-011F-41ED-A968-A26520A74F41}" srcOrd="1" destOrd="0" presId="urn:microsoft.com/office/officeart/2005/8/layout/hierarchy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EB83059-5E66-493E-8CA3-BC8503AEAFAA}" type="doc">
      <dgm:prSet loTypeId="urn:microsoft.com/office/officeart/2005/8/layout/process5" loCatId="process" qsTypeId="urn:microsoft.com/office/officeart/2005/8/quickstyle/simple1" qsCatId="simple" csTypeId="urn:microsoft.com/office/officeart/2005/8/colors/accent0_3" csCatId="mainScheme" phldr="1"/>
      <dgm:spPr/>
    </dgm:pt>
    <dgm:pt modelId="{46485954-48D9-4999-A883-A04AF3C67878}">
      <dgm:prSet phldrT="[Texto]"/>
      <dgm:spPr/>
      <dgm:t>
        <a:bodyPr/>
        <a:lstStyle/>
        <a:p>
          <a:r>
            <a:rPr lang="es-EC" dirty="0" smtClean="0"/>
            <a:t>Deformaciones unitarias longitudinales en vigas</a:t>
          </a:r>
          <a:endParaRPr lang="es-EC" dirty="0"/>
        </a:p>
      </dgm:t>
    </dgm:pt>
    <dgm:pt modelId="{FFBD71F1-AC3C-414A-B2CA-1EF4993F1827}" type="parTrans" cxnId="{D1753346-0D10-406A-BEA8-470FC160C75C}">
      <dgm:prSet/>
      <dgm:spPr/>
      <dgm:t>
        <a:bodyPr/>
        <a:lstStyle/>
        <a:p>
          <a:endParaRPr lang="es-EC"/>
        </a:p>
      </dgm:t>
    </dgm:pt>
    <dgm:pt modelId="{3450FD89-3AF3-48E6-BA46-1631520A7DF5}" type="sibTrans" cxnId="{D1753346-0D10-406A-BEA8-470FC160C75C}">
      <dgm:prSet/>
      <dgm:spPr/>
      <dgm:t>
        <a:bodyPr/>
        <a:lstStyle/>
        <a:p>
          <a:endParaRPr lang="es-EC"/>
        </a:p>
      </dgm:t>
    </dgm:pt>
    <dgm:pt modelId="{0A3C32F6-1490-47E6-BC5F-2D3D1069AE8C}">
      <dgm:prSet phldrT="[Texto]"/>
      <dgm:spPr/>
      <dgm:t>
        <a:bodyPr/>
        <a:lstStyle/>
        <a:p>
          <a:r>
            <a:rPr lang="es-EC" dirty="0" smtClean="0"/>
            <a:t>+ Esfuerzos normales en vigas</a:t>
          </a:r>
          <a:endParaRPr lang="es-EC" dirty="0"/>
        </a:p>
      </dgm:t>
    </dgm:pt>
    <dgm:pt modelId="{E5FBDF89-0BEB-46E9-AA48-00AC99BF79AF}" type="parTrans" cxnId="{57A86717-E27C-4BE0-B793-41E42E1AAE04}">
      <dgm:prSet/>
      <dgm:spPr/>
      <dgm:t>
        <a:bodyPr/>
        <a:lstStyle/>
        <a:p>
          <a:endParaRPr lang="es-EC"/>
        </a:p>
      </dgm:t>
    </dgm:pt>
    <dgm:pt modelId="{9A40906B-341E-4C3E-BA73-6BC2D7A637CF}" type="sibTrans" cxnId="{57A86717-E27C-4BE0-B793-41E42E1AAE04}">
      <dgm:prSet/>
      <dgm:spPr/>
      <dgm:t>
        <a:bodyPr/>
        <a:lstStyle/>
        <a:p>
          <a:endParaRPr lang="es-EC"/>
        </a:p>
      </dgm:t>
    </dgm:pt>
    <dgm:pt modelId="{16590E79-93D1-4A82-BFB8-68A07EC31932}">
      <dgm:prSet phldrT="[Texto]"/>
      <dgm:spPr/>
      <dgm:t>
        <a:bodyPr/>
        <a:lstStyle/>
        <a:p>
          <a:r>
            <a:rPr lang="es-EC" dirty="0" smtClean="0"/>
            <a:t>+ Relación momento – curvatura</a:t>
          </a:r>
          <a:endParaRPr lang="es-EC" dirty="0"/>
        </a:p>
      </dgm:t>
    </dgm:pt>
    <dgm:pt modelId="{AABACC4E-FDEC-4CB5-A696-F0230EDBFBA6}" type="parTrans" cxnId="{ECBF646D-0F14-47CB-840D-AD9686035A3E}">
      <dgm:prSet/>
      <dgm:spPr/>
      <dgm:t>
        <a:bodyPr/>
        <a:lstStyle/>
        <a:p>
          <a:endParaRPr lang="es-EC"/>
        </a:p>
      </dgm:t>
    </dgm:pt>
    <dgm:pt modelId="{55D08C20-FEAB-433A-9F94-F9150E7695AF}" type="sibTrans" cxnId="{ECBF646D-0F14-47CB-840D-AD9686035A3E}">
      <dgm:prSet/>
      <dgm:spPr/>
      <dgm:t>
        <a:bodyPr/>
        <a:lstStyle/>
        <a:p>
          <a:endParaRPr lang="es-EC"/>
        </a:p>
      </dgm:t>
    </dgm:pt>
    <dgm:pt modelId="{C2888ADB-B153-4BC9-8F02-1DF510B2113F}">
      <dgm:prSet phldrT="[Texto]"/>
      <dgm:spPr/>
      <dgm:t>
        <a:bodyPr/>
        <a:lstStyle/>
        <a:p>
          <a:r>
            <a:rPr lang="es-EC" dirty="0" smtClean="0"/>
            <a:t>→ Energía de deformación almacenada por flexión con cargas estáticas: </a:t>
          </a:r>
          <a:endParaRPr lang="es-EC" dirty="0"/>
        </a:p>
      </dgm:t>
    </dgm:pt>
    <dgm:pt modelId="{15EC66B2-AE2A-491A-9216-5DA031D5D853}" type="parTrans" cxnId="{F9A26A43-F942-4A60-9DE3-7261DC2A1638}">
      <dgm:prSet/>
      <dgm:spPr/>
      <dgm:t>
        <a:bodyPr/>
        <a:lstStyle/>
        <a:p>
          <a:endParaRPr lang="es-EC"/>
        </a:p>
      </dgm:t>
    </dgm:pt>
    <dgm:pt modelId="{14763F2A-0269-43AA-BCA5-71090C81DDFA}" type="sibTrans" cxnId="{F9A26A43-F942-4A60-9DE3-7261DC2A1638}">
      <dgm:prSet/>
      <dgm:spPr/>
      <dgm:t>
        <a:bodyPr/>
        <a:lstStyle/>
        <a:p>
          <a:endParaRPr lang="es-EC"/>
        </a:p>
      </dgm:t>
    </dgm:pt>
    <dgm:pt modelId="{9A69EC2A-F770-41E9-9293-A63764510E89}">
      <dgm:prSet phldrT="[Texto]"/>
      <dgm:spPr/>
      <dgm:t>
        <a:bodyPr/>
        <a:lstStyle/>
        <a:p>
          <a:r>
            <a:rPr lang="es-EC" dirty="0" smtClean="0"/>
            <a:t>+Comportamiento elástico lineal: Ley de Hooke</a:t>
          </a:r>
          <a:endParaRPr lang="es-EC" dirty="0"/>
        </a:p>
      </dgm:t>
    </dgm:pt>
    <dgm:pt modelId="{FDB633D6-43FA-4F0B-85D8-64B7AEB01E54}" type="parTrans" cxnId="{78A515C4-B990-4303-AEBB-03CB55C320BD}">
      <dgm:prSet/>
      <dgm:spPr/>
      <dgm:t>
        <a:bodyPr/>
        <a:lstStyle/>
        <a:p>
          <a:endParaRPr lang="es-EC"/>
        </a:p>
      </dgm:t>
    </dgm:pt>
    <dgm:pt modelId="{8B7396CC-CE3F-4A26-998E-EC6ACFC3273B}" type="sibTrans" cxnId="{78A515C4-B990-4303-AEBB-03CB55C320BD}">
      <dgm:prSet/>
      <dgm:spPr/>
      <dgm:t>
        <a:bodyPr/>
        <a:lstStyle/>
        <a:p>
          <a:endParaRPr lang="es-EC"/>
        </a:p>
      </dgm:t>
    </dgm:pt>
    <dgm:pt modelId="{494F19DA-18F2-46B7-98C1-2F813948F4BE}" type="pres">
      <dgm:prSet presAssocID="{9EB83059-5E66-493E-8CA3-BC8503AEAFAA}" presName="diagram" presStyleCnt="0">
        <dgm:presLayoutVars>
          <dgm:dir/>
          <dgm:resizeHandles val="exact"/>
        </dgm:presLayoutVars>
      </dgm:prSet>
      <dgm:spPr/>
    </dgm:pt>
    <dgm:pt modelId="{21B3D051-A2FA-43A9-8712-0013E9A6ADD8}" type="pres">
      <dgm:prSet presAssocID="{46485954-48D9-4999-A883-A04AF3C67878}" presName="node" presStyleLbl="node1" presStyleIdx="0" presStyleCnt="5">
        <dgm:presLayoutVars>
          <dgm:bulletEnabled val="1"/>
        </dgm:presLayoutVars>
      </dgm:prSet>
      <dgm:spPr/>
      <dgm:t>
        <a:bodyPr/>
        <a:lstStyle/>
        <a:p>
          <a:endParaRPr lang="es-EC"/>
        </a:p>
      </dgm:t>
    </dgm:pt>
    <dgm:pt modelId="{2D2A1268-C7B1-4293-BF9A-5400CDC852E8}" type="pres">
      <dgm:prSet presAssocID="{3450FD89-3AF3-48E6-BA46-1631520A7DF5}" presName="sibTrans" presStyleLbl="sibTrans2D1" presStyleIdx="0" presStyleCnt="4"/>
      <dgm:spPr/>
      <dgm:t>
        <a:bodyPr/>
        <a:lstStyle/>
        <a:p>
          <a:endParaRPr lang="es-EC"/>
        </a:p>
      </dgm:t>
    </dgm:pt>
    <dgm:pt modelId="{34266360-1909-4922-81A5-B34EC5099DA2}" type="pres">
      <dgm:prSet presAssocID="{3450FD89-3AF3-48E6-BA46-1631520A7DF5}" presName="connectorText" presStyleLbl="sibTrans2D1" presStyleIdx="0" presStyleCnt="4"/>
      <dgm:spPr/>
      <dgm:t>
        <a:bodyPr/>
        <a:lstStyle/>
        <a:p>
          <a:endParaRPr lang="es-EC"/>
        </a:p>
      </dgm:t>
    </dgm:pt>
    <dgm:pt modelId="{89654B6C-3F00-4EFC-842D-C62BCDB79E39}" type="pres">
      <dgm:prSet presAssocID="{0A3C32F6-1490-47E6-BC5F-2D3D1069AE8C}" presName="node" presStyleLbl="node1" presStyleIdx="1" presStyleCnt="5">
        <dgm:presLayoutVars>
          <dgm:bulletEnabled val="1"/>
        </dgm:presLayoutVars>
      </dgm:prSet>
      <dgm:spPr/>
      <dgm:t>
        <a:bodyPr/>
        <a:lstStyle/>
        <a:p>
          <a:endParaRPr lang="es-EC"/>
        </a:p>
      </dgm:t>
    </dgm:pt>
    <dgm:pt modelId="{DDDA4746-AB0F-4ED4-B390-A74D2AC2A463}" type="pres">
      <dgm:prSet presAssocID="{9A40906B-341E-4C3E-BA73-6BC2D7A637CF}" presName="sibTrans" presStyleLbl="sibTrans2D1" presStyleIdx="1" presStyleCnt="4"/>
      <dgm:spPr/>
      <dgm:t>
        <a:bodyPr/>
        <a:lstStyle/>
        <a:p>
          <a:endParaRPr lang="es-EC"/>
        </a:p>
      </dgm:t>
    </dgm:pt>
    <dgm:pt modelId="{7874278F-7C94-4EC0-83DE-BD7629026DBD}" type="pres">
      <dgm:prSet presAssocID="{9A40906B-341E-4C3E-BA73-6BC2D7A637CF}" presName="connectorText" presStyleLbl="sibTrans2D1" presStyleIdx="1" presStyleCnt="4"/>
      <dgm:spPr/>
      <dgm:t>
        <a:bodyPr/>
        <a:lstStyle/>
        <a:p>
          <a:endParaRPr lang="es-EC"/>
        </a:p>
      </dgm:t>
    </dgm:pt>
    <dgm:pt modelId="{9A15D393-833C-4752-A870-A47C402F3C75}" type="pres">
      <dgm:prSet presAssocID="{16590E79-93D1-4A82-BFB8-68A07EC31932}" presName="node" presStyleLbl="node1" presStyleIdx="2" presStyleCnt="5">
        <dgm:presLayoutVars>
          <dgm:bulletEnabled val="1"/>
        </dgm:presLayoutVars>
      </dgm:prSet>
      <dgm:spPr/>
      <dgm:t>
        <a:bodyPr/>
        <a:lstStyle/>
        <a:p>
          <a:endParaRPr lang="es-EC"/>
        </a:p>
      </dgm:t>
    </dgm:pt>
    <dgm:pt modelId="{BD16D72C-9466-40CD-A740-AB5A24E565D3}" type="pres">
      <dgm:prSet presAssocID="{55D08C20-FEAB-433A-9F94-F9150E7695AF}" presName="sibTrans" presStyleLbl="sibTrans2D1" presStyleIdx="2" presStyleCnt="4"/>
      <dgm:spPr/>
      <dgm:t>
        <a:bodyPr/>
        <a:lstStyle/>
        <a:p>
          <a:endParaRPr lang="es-EC"/>
        </a:p>
      </dgm:t>
    </dgm:pt>
    <dgm:pt modelId="{BA4C2BCD-326F-4133-8713-8AFD317CC9EF}" type="pres">
      <dgm:prSet presAssocID="{55D08C20-FEAB-433A-9F94-F9150E7695AF}" presName="connectorText" presStyleLbl="sibTrans2D1" presStyleIdx="2" presStyleCnt="4"/>
      <dgm:spPr/>
      <dgm:t>
        <a:bodyPr/>
        <a:lstStyle/>
        <a:p>
          <a:endParaRPr lang="es-EC"/>
        </a:p>
      </dgm:t>
    </dgm:pt>
    <dgm:pt modelId="{76786A58-D2E1-4B4D-8C77-AA832C99263C}" type="pres">
      <dgm:prSet presAssocID="{9A69EC2A-F770-41E9-9293-A63764510E89}" presName="node" presStyleLbl="node1" presStyleIdx="3" presStyleCnt="5">
        <dgm:presLayoutVars>
          <dgm:bulletEnabled val="1"/>
        </dgm:presLayoutVars>
      </dgm:prSet>
      <dgm:spPr/>
      <dgm:t>
        <a:bodyPr/>
        <a:lstStyle/>
        <a:p>
          <a:endParaRPr lang="es-EC"/>
        </a:p>
      </dgm:t>
    </dgm:pt>
    <dgm:pt modelId="{9ABA6903-7139-4498-985D-ECDAE5160698}" type="pres">
      <dgm:prSet presAssocID="{8B7396CC-CE3F-4A26-998E-EC6ACFC3273B}" presName="sibTrans" presStyleLbl="sibTrans2D1" presStyleIdx="3" presStyleCnt="4"/>
      <dgm:spPr/>
      <dgm:t>
        <a:bodyPr/>
        <a:lstStyle/>
        <a:p>
          <a:endParaRPr lang="es-EC"/>
        </a:p>
      </dgm:t>
    </dgm:pt>
    <dgm:pt modelId="{A733094A-1D1D-4BE3-B7CC-8B2D725A3CF7}" type="pres">
      <dgm:prSet presAssocID="{8B7396CC-CE3F-4A26-998E-EC6ACFC3273B}" presName="connectorText" presStyleLbl="sibTrans2D1" presStyleIdx="3" presStyleCnt="4"/>
      <dgm:spPr/>
      <dgm:t>
        <a:bodyPr/>
        <a:lstStyle/>
        <a:p>
          <a:endParaRPr lang="es-EC"/>
        </a:p>
      </dgm:t>
    </dgm:pt>
    <dgm:pt modelId="{9974EE01-A2B6-488E-B755-7736D3AFBC67}" type="pres">
      <dgm:prSet presAssocID="{C2888ADB-B153-4BC9-8F02-1DF510B2113F}" presName="node" presStyleLbl="node1" presStyleIdx="4" presStyleCnt="5">
        <dgm:presLayoutVars>
          <dgm:bulletEnabled val="1"/>
        </dgm:presLayoutVars>
      </dgm:prSet>
      <dgm:spPr/>
      <dgm:t>
        <a:bodyPr/>
        <a:lstStyle/>
        <a:p>
          <a:endParaRPr lang="es-EC"/>
        </a:p>
      </dgm:t>
    </dgm:pt>
  </dgm:ptLst>
  <dgm:cxnLst>
    <dgm:cxn modelId="{A1BB4CB0-2B83-4959-AD12-ACF717B948D9}" type="presOf" srcId="{55D08C20-FEAB-433A-9F94-F9150E7695AF}" destId="{BA4C2BCD-326F-4133-8713-8AFD317CC9EF}" srcOrd="1" destOrd="0" presId="urn:microsoft.com/office/officeart/2005/8/layout/process5"/>
    <dgm:cxn modelId="{5BF3F4FA-78AC-4C40-9223-C25A62533310}" type="presOf" srcId="{8B7396CC-CE3F-4A26-998E-EC6ACFC3273B}" destId="{A733094A-1D1D-4BE3-B7CC-8B2D725A3CF7}" srcOrd="1" destOrd="0" presId="urn:microsoft.com/office/officeart/2005/8/layout/process5"/>
    <dgm:cxn modelId="{57A86717-E27C-4BE0-B793-41E42E1AAE04}" srcId="{9EB83059-5E66-493E-8CA3-BC8503AEAFAA}" destId="{0A3C32F6-1490-47E6-BC5F-2D3D1069AE8C}" srcOrd="1" destOrd="0" parTransId="{E5FBDF89-0BEB-46E9-AA48-00AC99BF79AF}" sibTransId="{9A40906B-341E-4C3E-BA73-6BC2D7A637CF}"/>
    <dgm:cxn modelId="{E6697298-12E5-472C-81D4-EBA306148560}" type="presOf" srcId="{55D08C20-FEAB-433A-9F94-F9150E7695AF}" destId="{BD16D72C-9466-40CD-A740-AB5A24E565D3}" srcOrd="0" destOrd="0" presId="urn:microsoft.com/office/officeart/2005/8/layout/process5"/>
    <dgm:cxn modelId="{D1753346-0D10-406A-BEA8-470FC160C75C}" srcId="{9EB83059-5E66-493E-8CA3-BC8503AEAFAA}" destId="{46485954-48D9-4999-A883-A04AF3C67878}" srcOrd="0" destOrd="0" parTransId="{FFBD71F1-AC3C-414A-B2CA-1EF4993F1827}" sibTransId="{3450FD89-3AF3-48E6-BA46-1631520A7DF5}"/>
    <dgm:cxn modelId="{F9A26A43-F942-4A60-9DE3-7261DC2A1638}" srcId="{9EB83059-5E66-493E-8CA3-BC8503AEAFAA}" destId="{C2888ADB-B153-4BC9-8F02-1DF510B2113F}" srcOrd="4" destOrd="0" parTransId="{15EC66B2-AE2A-491A-9216-5DA031D5D853}" sibTransId="{14763F2A-0269-43AA-BCA5-71090C81DDFA}"/>
    <dgm:cxn modelId="{11F09AC3-AE2E-42A7-BE15-4037C7E45AF6}" type="presOf" srcId="{3450FD89-3AF3-48E6-BA46-1631520A7DF5}" destId="{34266360-1909-4922-81A5-B34EC5099DA2}" srcOrd="1" destOrd="0" presId="urn:microsoft.com/office/officeart/2005/8/layout/process5"/>
    <dgm:cxn modelId="{7DFEA19D-4224-479B-9FA6-A9AE199BA52D}" type="presOf" srcId="{9EB83059-5E66-493E-8CA3-BC8503AEAFAA}" destId="{494F19DA-18F2-46B7-98C1-2F813948F4BE}" srcOrd="0" destOrd="0" presId="urn:microsoft.com/office/officeart/2005/8/layout/process5"/>
    <dgm:cxn modelId="{78A515C4-B990-4303-AEBB-03CB55C320BD}" srcId="{9EB83059-5E66-493E-8CA3-BC8503AEAFAA}" destId="{9A69EC2A-F770-41E9-9293-A63764510E89}" srcOrd="3" destOrd="0" parTransId="{FDB633D6-43FA-4F0B-85D8-64B7AEB01E54}" sibTransId="{8B7396CC-CE3F-4A26-998E-EC6ACFC3273B}"/>
    <dgm:cxn modelId="{930B0E45-7920-4EEE-932E-4926FBA0B130}" type="presOf" srcId="{9A40906B-341E-4C3E-BA73-6BC2D7A637CF}" destId="{7874278F-7C94-4EC0-83DE-BD7629026DBD}" srcOrd="1" destOrd="0" presId="urn:microsoft.com/office/officeart/2005/8/layout/process5"/>
    <dgm:cxn modelId="{ECBF646D-0F14-47CB-840D-AD9686035A3E}" srcId="{9EB83059-5E66-493E-8CA3-BC8503AEAFAA}" destId="{16590E79-93D1-4A82-BFB8-68A07EC31932}" srcOrd="2" destOrd="0" parTransId="{AABACC4E-FDEC-4CB5-A696-F0230EDBFBA6}" sibTransId="{55D08C20-FEAB-433A-9F94-F9150E7695AF}"/>
    <dgm:cxn modelId="{07E089C6-A803-4057-BB42-E96F942B4813}" type="presOf" srcId="{3450FD89-3AF3-48E6-BA46-1631520A7DF5}" destId="{2D2A1268-C7B1-4293-BF9A-5400CDC852E8}" srcOrd="0" destOrd="0" presId="urn:microsoft.com/office/officeart/2005/8/layout/process5"/>
    <dgm:cxn modelId="{969C9255-F32E-4E6C-91F5-6268D28B458E}" type="presOf" srcId="{C2888ADB-B153-4BC9-8F02-1DF510B2113F}" destId="{9974EE01-A2B6-488E-B755-7736D3AFBC67}" srcOrd="0" destOrd="0" presId="urn:microsoft.com/office/officeart/2005/8/layout/process5"/>
    <dgm:cxn modelId="{37A083B8-4147-4A42-81B8-5552A9FBD415}" type="presOf" srcId="{9A40906B-341E-4C3E-BA73-6BC2D7A637CF}" destId="{DDDA4746-AB0F-4ED4-B390-A74D2AC2A463}" srcOrd="0" destOrd="0" presId="urn:microsoft.com/office/officeart/2005/8/layout/process5"/>
    <dgm:cxn modelId="{5DC123CF-CC9D-4253-8091-FC90571D84AE}" type="presOf" srcId="{9A69EC2A-F770-41E9-9293-A63764510E89}" destId="{76786A58-D2E1-4B4D-8C77-AA832C99263C}" srcOrd="0" destOrd="0" presId="urn:microsoft.com/office/officeart/2005/8/layout/process5"/>
    <dgm:cxn modelId="{CF27E0B3-37D4-4838-8FA0-37790F0EE91F}" type="presOf" srcId="{46485954-48D9-4999-A883-A04AF3C67878}" destId="{21B3D051-A2FA-43A9-8712-0013E9A6ADD8}" srcOrd="0" destOrd="0" presId="urn:microsoft.com/office/officeart/2005/8/layout/process5"/>
    <dgm:cxn modelId="{C2769426-865A-42E5-B584-357DD07386F4}" type="presOf" srcId="{8B7396CC-CE3F-4A26-998E-EC6ACFC3273B}" destId="{9ABA6903-7139-4498-985D-ECDAE5160698}" srcOrd="0" destOrd="0" presId="urn:microsoft.com/office/officeart/2005/8/layout/process5"/>
    <dgm:cxn modelId="{BE52009C-1F97-42E2-BE14-0A9848269263}" type="presOf" srcId="{16590E79-93D1-4A82-BFB8-68A07EC31932}" destId="{9A15D393-833C-4752-A870-A47C402F3C75}" srcOrd="0" destOrd="0" presId="urn:microsoft.com/office/officeart/2005/8/layout/process5"/>
    <dgm:cxn modelId="{BAC78286-95C9-4023-984A-6F27E1543885}" type="presOf" srcId="{0A3C32F6-1490-47E6-BC5F-2D3D1069AE8C}" destId="{89654B6C-3F00-4EFC-842D-C62BCDB79E39}" srcOrd="0" destOrd="0" presId="urn:microsoft.com/office/officeart/2005/8/layout/process5"/>
    <dgm:cxn modelId="{9610638D-3282-4323-81E6-CE6015E19656}" type="presParOf" srcId="{494F19DA-18F2-46B7-98C1-2F813948F4BE}" destId="{21B3D051-A2FA-43A9-8712-0013E9A6ADD8}" srcOrd="0" destOrd="0" presId="urn:microsoft.com/office/officeart/2005/8/layout/process5"/>
    <dgm:cxn modelId="{34CAB89D-752C-402D-98F9-B2127113F83A}" type="presParOf" srcId="{494F19DA-18F2-46B7-98C1-2F813948F4BE}" destId="{2D2A1268-C7B1-4293-BF9A-5400CDC852E8}" srcOrd="1" destOrd="0" presId="urn:microsoft.com/office/officeart/2005/8/layout/process5"/>
    <dgm:cxn modelId="{B6CB2EDC-F173-43CB-9665-1C59CBE1FE49}" type="presParOf" srcId="{2D2A1268-C7B1-4293-BF9A-5400CDC852E8}" destId="{34266360-1909-4922-81A5-B34EC5099DA2}" srcOrd="0" destOrd="0" presId="urn:microsoft.com/office/officeart/2005/8/layout/process5"/>
    <dgm:cxn modelId="{242DAE75-4791-4F41-9576-04238EB81299}" type="presParOf" srcId="{494F19DA-18F2-46B7-98C1-2F813948F4BE}" destId="{89654B6C-3F00-4EFC-842D-C62BCDB79E39}" srcOrd="2" destOrd="0" presId="urn:microsoft.com/office/officeart/2005/8/layout/process5"/>
    <dgm:cxn modelId="{ED20EDE5-4D51-49ED-A813-FCD260920F33}" type="presParOf" srcId="{494F19DA-18F2-46B7-98C1-2F813948F4BE}" destId="{DDDA4746-AB0F-4ED4-B390-A74D2AC2A463}" srcOrd="3" destOrd="0" presId="urn:microsoft.com/office/officeart/2005/8/layout/process5"/>
    <dgm:cxn modelId="{B38AEDB3-DDB0-4A65-88A9-14B4397882E8}" type="presParOf" srcId="{DDDA4746-AB0F-4ED4-B390-A74D2AC2A463}" destId="{7874278F-7C94-4EC0-83DE-BD7629026DBD}" srcOrd="0" destOrd="0" presId="urn:microsoft.com/office/officeart/2005/8/layout/process5"/>
    <dgm:cxn modelId="{B616547A-2825-437C-9BAC-DC3F65448B79}" type="presParOf" srcId="{494F19DA-18F2-46B7-98C1-2F813948F4BE}" destId="{9A15D393-833C-4752-A870-A47C402F3C75}" srcOrd="4" destOrd="0" presId="urn:microsoft.com/office/officeart/2005/8/layout/process5"/>
    <dgm:cxn modelId="{6440E487-96B1-4BC8-A734-F7578D9A7B1C}" type="presParOf" srcId="{494F19DA-18F2-46B7-98C1-2F813948F4BE}" destId="{BD16D72C-9466-40CD-A740-AB5A24E565D3}" srcOrd="5" destOrd="0" presId="urn:microsoft.com/office/officeart/2005/8/layout/process5"/>
    <dgm:cxn modelId="{0971B5B7-651F-4ADD-9E95-BFDCC6E5CF2B}" type="presParOf" srcId="{BD16D72C-9466-40CD-A740-AB5A24E565D3}" destId="{BA4C2BCD-326F-4133-8713-8AFD317CC9EF}" srcOrd="0" destOrd="0" presId="urn:microsoft.com/office/officeart/2005/8/layout/process5"/>
    <dgm:cxn modelId="{C0AC1E49-8E2A-4913-AEFD-1485F5E7BE58}" type="presParOf" srcId="{494F19DA-18F2-46B7-98C1-2F813948F4BE}" destId="{76786A58-D2E1-4B4D-8C77-AA832C99263C}" srcOrd="6" destOrd="0" presId="urn:microsoft.com/office/officeart/2005/8/layout/process5"/>
    <dgm:cxn modelId="{DDA8EC1B-B818-4743-BDE4-AF999118EEEA}" type="presParOf" srcId="{494F19DA-18F2-46B7-98C1-2F813948F4BE}" destId="{9ABA6903-7139-4498-985D-ECDAE5160698}" srcOrd="7" destOrd="0" presId="urn:microsoft.com/office/officeart/2005/8/layout/process5"/>
    <dgm:cxn modelId="{B5B1D3F4-3526-46F7-875D-9F16ADCD637E}" type="presParOf" srcId="{9ABA6903-7139-4498-985D-ECDAE5160698}" destId="{A733094A-1D1D-4BE3-B7CC-8B2D725A3CF7}" srcOrd="0" destOrd="0" presId="urn:microsoft.com/office/officeart/2005/8/layout/process5"/>
    <dgm:cxn modelId="{84E25669-6BD0-44AB-B475-FB920EF7433D}" type="presParOf" srcId="{494F19DA-18F2-46B7-98C1-2F813948F4BE}" destId="{9974EE01-A2B6-488E-B755-7736D3AFBC67}" srcOrd="8" destOrd="0" presId="urn:microsoft.com/office/officeart/2005/8/layout/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9F99D68-88F1-4603-8051-3DDFAF5C304A}" type="doc">
      <dgm:prSet loTypeId="urn:microsoft.com/office/officeart/2005/8/layout/radial6" loCatId="cycle" qsTypeId="urn:microsoft.com/office/officeart/2005/8/quickstyle/simple1" qsCatId="simple" csTypeId="urn:microsoft.com/office/officeart/2005/8/colors/accent0_3" csCatId="mainScheme" phldr="1"/>
      <dgm:spPr/>
      <dgm:t>
        <a:bodyPr/>
        <a:lstStyle/>
        <a:p>
          <a:endParaRPr lang="es-EC"/>
        </a:p>
      </dgm:t>
    </dgm:pt>
    <dgm:pt modelId="{0C23050E-5E40-478B-997C-D4B6405ED26F}">
      <dgm:prSet phldrT="[Texto]" custT="1"/>
      <dgm:spPr/>
      <dgm:t>
        <a:bodyPr/>
        <a:lstStyle/>
        <a:p>
          <a:r>
            <a:rPr lang="es-EC" sz="1400" dirty="0" smtClean="0"/>
            <a:t>Consideraciones</a:t>
          </a:r>
          <a:endParaRPr lang="es-EC" sz="1400" dirty="0"/>
        </a:p>
      </dgm:t>
    </dgm:pt>
    <dgm:pt modelId="{16999EE0-8BB2-4F78-B84F-1D5BF2C59E63}" type="parTrans" cxnId="{034232E4-8E17-4508-8FEF-7BD51DF8BEA7}">
      <dgm:prSet/>
      <dgm:spPr/>
      <dgm:t>
        <a:bodyPr/>
        <a:lstStyle/>
        <a:p>
          <a:endParaRPr lang="es-EC"/>
        </a:p>
      </dgm:t>
    </dgm:pt>
    <dgm:pt modelId="{82F30C3C-E67C-4DCB-AF3E-D70A37F1429A}" type="sibTrans" cxnId="{034232E4-8E17-4508-8FEF-7BD51DF8BEA7}">
      <dgm:prSet/>
      <dgm:spPr/>
      <dgm:t>
        <a:bodyPr/>
        <a:lstStyle/>
        <a:p>
          <a:endParaRPr lang="es-EC"/>
        </a:p>
      </dgm:t>
    </dgm:pt>
    <dgm:pt modelId="{6078AFF1-750F-4F2C-B3D7-81FF968CC7B1}">
      <dgm:prSet custT="1"/>
      <dgm:spPr/>
      <dgm:t>
        <a:bodyPr/>
        <a:lstStyle/>
        <a:p>
          <a:r>
            <a:rPr lang="es-EC" sz="1600" dirty="0" smtClean="0"/>
            <a:t>6. La masa del objeto que cae es muy grande en comparación con la masa de la viga.</a:t>
          </a:r>
          <a:endParaRPr lang="es-EC" sz="1600" dirty="0"/>
        </a:p>
      </dgm:t>
    </dgm:pt>
    <dgm:pt modelId="{B22CF40A-33B4-4EC8-B532-87CA95F5F04F}" type="parTrans" cxnId="{E4FCEF16-BA57-4DF3-B6A5-82821E395D39}">
      <dgm:prSet/>
      <dgm:spPr/>
      <dgm:t>
        <a:bodyPr/>
        <a:lstStyle/>
        <a:p>
          <a:endParaRPr lang="es-EC"/>
        </a:p>
      </dgm:t>
    </dgm:pt>
    <dgm:pt modelId="{6DE3E3B1-88F7-4C04-8FFC-66F9496BFE69}" type="sibTrans" cxnId="{E4FCEF16-BA57-4DF3-B6A5-82821E395D39}">
      <dgm:prSet/>
      <dgm:spPr/>
      <dgm:t>
        <a:bodyPr/>
        <a:lstStyle/>
        <a:p>
          <a:endParaRPr lang="es-EC"/>
        </a:p>
      </dgm:t>
    </dgm:pt>
    <dgm:pt modelId="{8C68B755-D71B-4BDD-AF7B-CCB8A4310DD3}">
      <dgm:prSet phldrT="[Texto]" custT="1"/>
      <dgm:spPr/>
      <dgm:t>
        <a:bodyPr/>
        <a:lstStyle/>
        <a:p>
          <a:r>
            <a:rPr lang="es-EC" sz="1600" dirty="0" smtClean="0"/>
            <a:t>2.No aparecen pérdidas de energía por calor, sonido, vibraciones, etc. </a:t>
          </a:r>
          <a:endParaRPr lang="es-EC" sz="1600" dirty="0"/>
        </a:p>
      </dgm:t>
    </dgm:pt>
    <dgm:pt modelId="{F3D4752C-2D8E-4D9C-AFA9-A61E279B30B1}" type="parTrans" cxnId="{A61993CC-BCCE-4838-9BDB-4466E3B17A0A}">
      <dgm:prSet/>
      <dgm:spPr/>
      <dgm:t>
        <a:bodyPr/>
        <a:lstStyle/>
        <a:p>
          <a:endParaRPr lang="es-EC"/>
        </a:p>
      </dgm:t>
    </dgm:pt>
    <dgm:pt modelId="{01AA47B9-40E3-4426-B4C9-A18BF5993743}" type="sibTrans" cxnId="{A61993CC-BCCE-4838-9BDB-4466E3B17A0A}">
      <dgm:prSet/>
      <dgm:spPr/>
      <dgm:t>
        <a:bodyPr/>
        <a:lstStyle/>
        <a:p>
          <a:endParaRPr lang="es-EC"/>
        </a:p>
      </dgm:t>
    </dgm:pt>
    <dgm:pt modelId="{E58B0D24-7DB5-4ECE-8172-0A1E4F796A49}">
      <dgm:prSet phldrT="[Texto]" custT="1"/>
      <dgm:spPr/>
      <dgm:t>
        <a:bodyPr/>
        <a:lstStyle/>
        <a:p>
          <a:r>
            <a:rPr lang="es-EC" sz="1600" dirty="0" smtClean="0"/>
            <a:t>3.La viga se comporta de manera elástica lineal. </a:t>
          </a:r>
          <a:endParaRPr lang="es-EC" sz="1600" dirty="0"/>
        </a:p>
      </dgm:t>
    </dgm:pt>
    <dgm:pt modelId="{C3FA9183-04B3-4460-8B01-F3BC08773126}" type="parTrans" cxnId="{42F240FA-C87C-465A-B9D0-485292AB42C1}">
      <dgm:prSet/>
      <dgm:spPr/>
      <dgm:t>
        <a:bodyPr/>
        <a:lstStyle/>
        <a:p>
          <a:endParaRPr lang="es-EC"/>
        </a:p>
      </dgm:t>
    </dgm:pt>
    <dgm:pt modelId="{377F9D1A-1761-41C2-BD88-015224829C67}" type="sibTrans" cxnId="{42F240FA-C87C-465A-B9D0-485292AB42C1}">
      <dgm:prSet/>
      <dgm:spPr/>
      <dgm:t>
        <a:bodyPr/>
        <a:lstStyle/>
        <a:p>
          <a:endParaRPr lang="es-EC"/>
        </a:p>
      </dgm:t>
    </dgm:pt>
    <dgm:pt modelId="{B2ECC123-8869-44AF-8AB7-A144BA6CA88F}">
      <dgm:prSet phldrT="[Texto]" custT="1"/>
      <dgm:spPr/>
      <dgm:t>
        <a:bodyPr/>
        <a:lstStyle/>
        <a:p>
          <a:r>
            <a:rPr lang="es-EC" sz="1600" dirty="0" smtClean="0"/>
            <a:t>4.La forma </a:t>
          </a:r>
          <a:r>
            <a:rPr lang="es-EC" sz="1600" dirty="0" err="1" smtClean="0"/>
            <a:t>deflexionada</a:t>
          </a:r>
          <a:r>
            <a:rPr lang="es-EC" sz="1600" dirty="0" smtClean="0"/>
            <a:t> de la viga es la misma bajo carga estática que bajo carga dinámica. </a:t>
          </a:r>
          <a:endParaRPr lang="es-EC" sz="1600" dirty="0"/>
        </a:p>
      </dgm:t>
    </dgm:pt>
    <dgm:pt modelId="{31ABCEB5-BA12-4FB2-B4C5-A4B640971F4C}" type="parTrans" cxnId="{A847A2D0-02A9-4D3E-AA91-EC98FF7E46D0}">
      <dgm:prSet/>
      <dgm:spPr/>
      <dgm:t>
        <a:bodyPr/>
        <a:lstStyle/>
        <a:p>
          <a:endParaRPr lang="es-EC"/>
        </a:p>
      </dgm:t>
    </dgm:pt>
    <dgm:pt modelId="{B22208C4-B739-436E-AEB9-2A81B93A2643}" type="sibTrans" cxnId="{A847A2D0-02A9-4D3E-AA91-EC98FF7E46D0}">
      <dgm:prSet/>
      <dgm:spPr/>
      <dgm:t>
        <a:bodyPr/>
        <a:lstStyle/>
        <a:p>
          <a:endParaRPr lang="es-EC"/>
        </a:p>
      </dgm:t>
    </dgm:pt>
    <dgm:pt modelId="{FB9DFDDC-A3DF-476C-BCDE-3AF4CD99A4C7}">
      <dgm:prSet phldrT="[Texto]" custT="1"/>
      <dgm:spPr/>
      <dgm:t>
        <a:bodyPr/>
        <a:lstStyle/>
        <a:p>
          <a:r>
            <a:rPr lang="es-EC" sz="1600" dirty="0" smtClean="0"/>
            <a:t>5.La </a:t>
          </a:r>
          <a:r>
            <a:rPr lang="es-EC" sz="1600" dirty="0" err="1" smtClean="0"/>
            <a:t>Ep</a:t>
          </a:r>
          <a:r>
            <a:rPr lang="es-EC" sz="1600" dirty="0" smtClean="0"/>
            <a:t> de la viga debido a su cambio de posición es relativamente pequeña.</a:t>
          </a:r>
          <a:endParaRPr lang="es-EC" sz="1600" dirty="0"/>
        </a:p>
      </dgm:t>
    </dgm:pt>
    <dgm:pt modelId="{8C15817D-BB62-476E-8193-227C06A69E5D}" type="parTrans" cxnId="{6C6D2AC8-B978-43F3-B649-C240D5538745}">
      <dgm:prSet/>
      <dgm:spPr/>
      <dgm:t>
        <a:bodyPr/>
        <a:lstStyle/>
        <a:p>
          <a:endParaRPr lang="es-EC"/>
        </a:p>
      </dgm:t>
    </dgm:pt>
    <dgm:pt modelId="{032841BB-A93F-4652-B629-D97DA7D5C994}" type="sibTrans" cxnId="{6C6D2AC8-B978-43F3-B649-C240D5538745}">
      <dgm:prSet/>
      <dgm:spPr/>
      <dgm:t>
        <a:bodyPr/>
        <a:lstStyle/>
        <a:p>
          <a:endParaRPr lang="es-EC"/>
        </a:p>
      </dgm:t>
    </dgm:pt>
    <dgm:pt modelId="{0276AC72-3710-48BC-AC6B-FF3C5C8B96AD}">
      <dgm:prSet phldrT="[Texto]" custT="1"/>
      <dgm:spPr/>
      <dgm:t>
        <a:bodyPr/>
        <a:lstStyle/>
        <a:p>
          <a:r>
            <a:rPr lang="es-EC" sz="1600" dirty="0" smtClean="0"/>
            <a:t>1.El peso del objeto que cae se queda pegado a la viga y se mueve con ella. </a:t>
          </a:r>
          <a:endParaRPr lang="es-EC" sz="1600" dirty="0"/>
        </a:p>
      </dgm:t>
    </dgm:pt>
    <dgm:pt modelId="{852610D0-BC40-43F6-A77A-7C961FB073FD}" type="parTrans" cxnId="{74E9D7D2-F959-49C7-85FC-BAE90D884CCA}">
      <dgm:prSet/>
      <dgm:spPr/>
      <dgm:t>
        <a:bodyPr/>
        <a:lstStyle/>
        <a:p>
          <a:endParaRPr lang="es-EC"/>
        </a:p>
      </dgm:t>
    </dgm:pt>
    <dgm:pt modelId="{9BE5B9A0-A93F-4B5E-8915-473594243790}" type="sibTrans" cxnId="{74E9D7D2-F959-49C7-85FC-BAE90D884CCA}">
      <dgm:prSet/>
      <dgm:spPr/>
      <dgm:t>
        <a:bodyPr/>
        <a:lstStyle/>
        <a:p>
          <a:endParaRPr lang="es-EC"/>
        </a:p>
      </dgm:t>
    </dgm:pt>
    <dgm:pt modelId="{76E439B3-8425-4D66-A283-64BDCFB12528}" type="pres">
      <dgm:prSet presAssocID="{09F99D68-88F1-4603-8051-3DDFAF5C304A}" presName="Name0" presStyleCnt="0">
        <dgm:presLayoutVars>
          <dgm:chMax val="1"/>
          <dgm:dir/>
          <dgm:animLvl val="ctr"/>
          <dgm:resizeHandles val="exact"/>
        </dgm:presLayoutVars>
      </dgm:prSet>
      <dgm:spPr/>
      <dgm:t>
        <a:bodyPr/>
        <a:lstStyle/>
        <a:p>
          <a:endParaRPr lang="es-EC"/>
        </a:p>
      </dgm:t>
    </dgm:pt>
    <dgm:pt modelId="{A65F3D13-B12D-423C-BDBC-3965AC228FA3}" type="pres">
      <dgm:prSet presAssocID="{0C23050E-5E40-478B-997C-D4B6405ED26F}" presName="centerShape" presStyleLbl="node0" presStyleIdx="0" presStyleCnt="1"/>
      <dgm:spPr/>
      <dgm:t>
        <a:bodyPr/>
        <a:lstStyle/>
        <a:p>
          <a:endParaRPr lang="es-EC"/>
        </a:p>
      </dgm:t>
    </dgm:pt>
    <dgm:pt modelId="{86469C05-A488-43C9-80CA-BB2490C872A0}" type="pres">
      <dgm:prSet presAssocID="{0276AC72-3710-48BC-AC6B-FF3C5C8B96AD}" presName="node" presStyleLbl="node1" presStyleIdx="0" presStyleCnt="6" custScaleX="158148" custScaleY="117007">
        <dgm:presLayoutVars>
          <dgm:bulletEnabled val="1"/>
        </dgm:presLayoutVars>
      </dgm:prSet>
      <dgm:spPr/>
      <dgm:t>
        <a:bodyPr/>
        <a:lstStyle/>
        <a:p>
          <a:endParaRPr lang="es-EC"/>
        </a:p>
      </dgm:t>
    </dgm:pt>
    <dgm:pt modelId="{F509C1F3-0805-4A8B-8F8B-FC2156952188}" type="pres">
      <dgm:prSet presAssocID="{0276AC72-3710-48BC-AC6B-FF3C5C8B96AD}" presName="dummy" presStyleCnt="0"/>
      <dgm:spPr/>
    </dgm:pt>
    <dgm:pt modelId="{88D4BA45-C83E-48C1-BD8B-18D04A328B5A}" type="pres">
      <dgm:prSet presAssocID="{9BE5B9A0-A93F-4B5E-8915-473594243790}" presName="sibTrans" presStyleLbl="sibTrans2D1" presStyleIdx="0" presStyleCnt="6"/>
      <dgm:spPr/>
      <dgm:t>
        <a:bodyPr/>
        <a:lstStyle/>
        <a:p>
          <a:endParaRPr lang="es-EC"/>
        </a:p>
      </dgm:t>
    </dgm:pt>
    <dgm:pt modelId="{8CB01CB9-0E22-44A6-94D9-86E3D50125BE}" type="pres">
      <dgm:prSet presAssocID="{8C68B755-D71B-4BDD-AF7B-CCB8A4310DD3}" presName="node" presStyleLbl="node1" presStyleIdx="1" presStyleCnt="6" custScaleX="158148" custScaleY="117007">
        <dgm:presLayoutVars>
          <dgm:bulletEnabled val="1"/>
        </dgm:presLayoutVars>
      </dgm:prSet>
      <dgm:spPr/>
      <dgm:t>
        <a:bodyPr/>
        <a:lstStyle/>
        <a:p>
          <a:endParaRPr lang="es-EC"/>
        </a:p>
      </dgm:t>
    </dgm:pt>
    <dgm:pt modelId="{46010E40-B8BD-4AA0-BB42-E95CA6511280}" type="pres">
      <dgm:prSet presAssocID="{8C68B755-D71B-4BDD-AF7B-CCB8A4310DD3}" presName="dummy" presStyleCnt="0"/>
      <dgm:spPr/>
    </dgm:pt>
    <dgm:pt modelId="{A5810E18-5B15-46C7-86C8-8BBAB986ED04}" type="pres">
      <dgm:prSet presAssocID="{01AA47B9-40E3-4426-B4C9-A18BF5993743}" presName="sibTrans" presStyleLbl="sibTrans2D1" presStyleIdx="1" presStyleCnt="6"/>
      <dgm:spPr/>
      <dgm:t>
        <a:bodyPr/>
        <a:lstStyle/>
        <a:p>
          <a:endParaRPr lang="es-EC"/>
        </a:p>
      </dgm:t>
    </dgm:pt>
    <dgm:pt modelId="{34317FAD-E824-474F-913C-F3CC317A3F31}" type="pres">
      <dgm:prSet presAssocID="{E58B0D24-7DB5-4ECE-8172-0A1E4F796A49}" presName="node" presStyleLbl="node1" presStyleIdx="2" presStyleCnt="6" custScaleX="158148" custScaleY="117007">
        <dgm:presLayoutVars>
          <dgm:bulletEnabled val="1"/>
        </dgm:presLayoutVars>
      </dgm:prSet>
      <dgm:spPr/>
      <dgm:t>
        <a:bodyPr/>
        <a:lstStyle/>
        <a:p>
          <a:endParaRPr lang="es-EC"/>
        </a:p>
      </dgm:t>
    </dgm:pt>
    <dgm:pt modelId="{8B612A10-74AE-4D63-A862-0736D64AA61C}" type="pres">
      <dgm:prSet presAssocID="{E58B0D24-7DB5-4ECE-8172-0A1E4F796A49}" presName="dummy" presStyleCnt="0"/>
      <dgm:spPr/>
    </dgm:pt>
    <dgm:pt modelId="{C0965774-E4FE-436A-B9F3-EAF9492946AB}" type="pres">
      <dgm:prSet presAssocID="{377F9D1A-1761-41C2-BD88-015224829C67}" presName="sibTrans" presStyleLbl="sibTrans2D1" presStyleIdx="2" presStyleCnt="6"/>
      <dgm:spPr/>
      <dgm:t>
        <a:bodyPr/>
        <a:lstStyle/>
        <a:p>
          <a:endParaRPr lang="es-EC"/>
        </a:p>
      </dgm:t>
    </dgm:pt>
    <dgm:pt modelId="{B9F46BC4-A5C0-4EAA-B0B8-70E90276CDD4}" type="pres">
      <dgm:prSet presAssocID="{B2ECC123-8869-44AF-8AB7-A144BA6CA88F}" presName="node" presStyleLbl="node1" presStyleIdx="3" presStyleCnt="6" custScaleX="187544" custScaleY="117007">
        <dgm:presLayoutVars>
          <dgm:bulletEnabled val="1"/>
        </dgm:presLayoutVars>
      </dgm:prSet>
      <dgm:spPr/>
      <dgm:t>
        <a:bodyPr/>
        <a:lstStyle/>
        <a:p>
          <a:endParaRPr lang="es-EC"/>
        </a:p>
      </dgm:t>
    </dgm:pt>
    <dgm:pt modelId="{023463D3-A8FA-4131-A059-D56E6F59F895}" type="pres">
      <dgm:prSet presAssocID="{B2ECC123-8869-44AF-8AB7-A144BA6CA88F}" presName="dummy" presStyleCnt="0"/>
      <dgm:spPr/>
    </dgm:pt>
    <dgm:pt modelId="{BE4E6F0A-EF94-4286-AFD6-943CD5CE2997}" type="pres">
      <dgm:prSet presAssocID="{B22208C4-B739-436E-AEB9-2A81B93A2643}" presName="sibTrans" presStyleLbl="sibTrans2D1" presStyleIdx="3" presStyleCnt="6"/>
      <dgm:spPr/>
      <dgm:t>
        <a:bodyPr/>
        <a:lstStyle/>
        <a:p>
          <a:endParaRPr lang="es-EC"/>
        </a:p>
      </dgm:t>
    </dgm:pt>
    <dgm:pt modelId="{3E7B3165-F3EF-42E8-9B83-962866782DCC}" type="pres">
      <dgm:prSet presAssocID="{FB9DFDDC-A3DF-476C-BCDE-3AF4CD99A4C7}" presName="node" presStyleLbl="node1" presStyleIdx="4" presStyleCnt="6" custScaleX="158148" custScaleY="117007">
        <dgm:presLayoutVars>
          <dgm:bulletEnabled val="1"/>
        </dgm:presLayoutVars>
      </dgm:prSet>
      <dgm:spPr/>
      <dgm:t>
        <a:bodyPr/>
        <a:lstStyle/>
        <a:p>
          <a:endParaRPr lang="es-EC"/>
        </a:p>
      </dgm:t>
    </dgm:pt>
    <dgm:pt modelId="{CDAF2433-D4C9-4BAB-B468-96635B5577C4}" type="pres">
      <dgm:prSet presAssocID="{FB9DFDDC-A3DF-476C-BCDE-3AF4CD99A4C7}" presName="dummy" presStyleCnt="0"/>
      <dgm:spPr/>
    </dgm:pt>
    <dgm:pt modelId="{5AC1411A-CB09-4569-BC3E-8515E0285438}" type="pres">
      <dgm:prSet presAssocID="{032841BB-A93F-4652-B629-D97DA7D5C994}" presName="sibTrans" presStyleLbl="sibTrans2D1" presStyleIdx="4" presStyleCnt="6"/>
      <dgm:spPr/>
      <dgm:t>
        <a:bodyPr/>
        <a:lstStyle/>
        <a:p>
          <a:endParaRPr lang="es-EC"/>
        </a:p>
      </dgm:t>
    </dgm:pt>
    <dgm:pt modelId="{3EB77A3A-C268-4CC2-A14E-1A76B682041A}" type="pres">
      <dgm:prSet presAssocID="{6078AFF1-750F-4F2C-B3D7-81FF968CC7B1}" presName="node" presStyleLbl="node1" presStyleIdx="5" presStyleCnt="6" custScaleX="158148" custScaleY="117007">
        <dgm:presLayoutVars>
          <dgm:bulletEnabled val="1"/>
        </dgm:presLayoutVars>
      </dgm:prSet>
      <dgm:spPr/>
      <dgm:t>
        <a:bodyPr/>
        <a:lstStyle/>
        <a:p>
          <a:endParaRPr lang="es-EC"/>
        </a:p>
      </dgm:t>
    </dgm:pt>
    <dgm:pt modelId="{4BBF313B-4FF7-401B-9E4F-FB6181AA14DE}" type="pres">
      <dgm:prSet presAssocID="{6078AFF1-750F-4F2C-B3D7-81FF968CC7B1}" presName="dummy" presStyleCnt="0"/>
      <dgm:spPr/>
    </dgm:pt>
    <dgm:pt modelId="{2D1D1835-EFAF-4377-ADB4-A616C3559989}" type="pres">
      <dgm:prSet presAssocID="{6DE3E3B1-88F7-4C04-8FFC-66F9496BFE69}" presName="sibTrans" presStyleLbl="sibTrans2D1" presStyleIdx="5" presStyleCnt="6"/>
      <dgm:spPr/>
      <dgm:t>
        <a:bodyPr/>
        <a:lstStyle/>
        <a:p>
          <a:endParaRPr lang="es-EC"/>
        </a:p>
      </dgm:t>
    </dgm:pt>
  </dgm:ptLst>
  <dgm:cxnLst>
    <dgm:cxn modelId="{A847A2D0-02A9-4D3E-AA91-EC98FF7E46D0}" srcId="{0C23050E-5E40-478B-997C-D4B6405ED26F}" destId="{B2ECC123-8869-44AF-8AB7-A144BA6CA88F}" srcOrd="3" destOrd="0" parTransId="{31ABCEB5-BA12-4FB2-B4C5-A4B640971F4C}" sibTransId="{B22208C4-B739-436E-AEB9-2A81B93A2643}"/>
    <dgm:cxn modelId="{F7EBAF58-496D-483A-802A-DD4929E736E0}" type="presOf" srcId="{01AA47B9-40E3-4426-B4C9-A18BF5993743}" destId="{A5810E18-5B15-46C7-86C8-8BBAB986ED04}" srcOrd="0" destOrd="0" presId="urn:microsoft.com/office/officeart/2005/8/layout/radial6"/>
    <dgm:cxn modelId="{F621DE86-3C35-4D6B-B60D-D1FD2162F3DF}" type="presOf" srcId="{6078AFF1-750F-4F2C-B3D7-81FF968CC7B1}" destId="{3EB77A3A-C268-4CC2-A14E-1A76B682041A}" srcOrd="0" destOrd="0" presId="urn:microsoft.com/office/officeart/2005/8/layout/radial6"/>
    <dgm:cxn modelId="{37386C5D-497D-46C5-939A-DE6882E4D7D1}" type="presOf" srcId="{8C68B755-D71B-4BDD-AF7B-CCB8A4310DD3}" destId="{8CB01CB9-0E22-44A6-94D9-86E3D50125BE}" srcOrd="0" destOrd="0" presId="urn:microsoft.com/office/officeart/2005/8/layout/radial6"/>
    <dgm:cxn modelId="{173A1570-5346-4CC0-A71E-83F7B0AA2AD4}" type="presOf" srcId="{9BE5B9A0-A93F-4B5E-8915-473594243790}" destId="{88D4BA45-C83E-48C1-BD8B-18D04A328B5A}" srcOrd="0" destOrd="0" presId="urn:microsoft.com/office/officeart/2005/8/layout/radial6"/>
    <dgm:cxn modelId="{3306CB16-07DF-4323-A4D3-11A067C1DB86}" type="presOf" srcId="{377F9D1A-1761-41C2-BD88-015224829C67}" destId="{C0965774-E4FE-436A-B9F3-EAF9492946AB}" srcOrd="0" destOrd="0" presId="urn:microsoft.com/office/officeart/2005/8/layout/radial6"/>
    <dgm:cxn modelId="{74E9D7D2-F959-49C7-85FC-BAE90D884CCA}" srcId="{0C23050E-5E40-478B-997C-D4B6405ED26F}" destId="{0276AC72-3710-48BC-AC6B-FF3C5C8B96AD}" srcOrd="0" destOrd="0" parTransId="{852610D0-BC40-43F6-A77A-7C961FB073FD}" sibTransId="{9BE5B9A0-A93F-4B5E-8915-473594243790}"/>
    <dgm:cxn modelId="{6C6D2AC8-B978-43F3-B649-C240D5538745}" srcId="{0C23050E-5E40-478B-997C-D4B6405ED26F}" destId="{FB9DFDDC-A3DF-476C-BCDE-3AF4CD99A4C7}" srcOrd="4" destOrd="0" parTransId="{8C15817D-BB62-476E-8193-227C06A69E5D}" sibTransId="{032841BB-A93F-4652-B629-D97DA7D5C994}"/>
    <dgm:cxn modelId="{3ECD153E-E184-483E-94D2-3098096BAAD2}" type="presOf" srcId="{FB9DFDDC-A3DF-476C-BCDE-3AF4CD99A4C7}" destId="{3E7B3165-F3EF-42E8-9B83-962866782DCC}" srcOrd="0" destOrd="0" presId="urn:microsoft.com/office/officeart/2005/8/layout/radial6"/>
    <dgm:cxn modelId="{C6EE4C44-AFEC-4711-9390-50941DD1DE6F}" type="presOf" srcId="{0276AC72-3710-48BC-AC6B-FF3C5C8B96AD}" destId="{86469C05-A488-43C9-80CA-BB2490C872A0}" srcOrd="0" destOrd="0" presId="urn:microsoft.com/office/officeart/2005/8/layout/radial6"/>
    <dgm:cxn modelId="{21FF1FDB-611E-472A-9D5E-5F5BA5A87C82}" type="presOf" srcId="{B22208C4-B739-436E-AEB9-2A81B93A2643}" destId="{BE4E6F0A-EF94-4286-AFD6-943CD5CE2997}" srcOrd="0" destOrd="0" presId="urn:microsoft.com/office/officeart/2005/8/layout/radial6"/>
    <dgm:cxn modelId="{0A35CE36-C23F-4713-9BB1-BBE17420BE28}" type="presOf" srcId="{09F99D68-88F1-4603-8051-3DDFAF5C304A}" destId="{76E439B3-8425-4D66-A283-64BDCFB12528}" srcOrd="0" destOrd="0" presId="urn:microsoft.com/office/officeart/2005/8/layout/radial6"/>
    <dgm:cxn modelId="{2531046A-219E-4C53-A774-D0C37433DE65}" type="presOf" srcId="{6DE3E3B1-88F7-4C04-8FFC-66F9496BFE69}" destId="{2D1D1835-EFAF-4377-ADB4-A616C3559989}" srcOrd="0" destOrd="0" presId="urn:microsoft.com/office/officeart/2005/8/layout/radial6"/>
    <dgm:cxn modelId="{42F240FA-C87C-465A-B9D0-485292AB42C1}" srcId="{0C23050E-5E40-478B-997C-D4B6405ED26F}" destId="{E58B0D24-7DB5-4ECE-8172-0A1E4F796A49}" srcOrd="2" destOrd="0" parTransId="{C3FA9183-04B3-4460-8B01-F3BC08773126}" sibTransId="{377F9D1A-1761-41C2-BD88-015224829C67}"/>
    <dgm:cxn modelId="{A61993CC-BCCE-4838-9BDB-4466E3B17A0A}" srcId="{0C23050E-5E40-478B-997C-D4B6405ED26F}" destId="{8C68B755-D71B-4BDD-AF7B-CCB8A4310DD3}" srcOrd="1" destOrd="0" parTransId="{F3D4752C-2D8E-4D9C-AFA9-A61E279B30B1}" sibTransId="{01AA47B9-40E3-4426-B4C9-A18BF5993743}"/>
    <dgm:cxn modelId="{1C51463F-00FB-40E9-B2ED-29D84DDB0178}" type="presOf" srcId="{0C23050E-5E40-478B-997C-D4B6405ED26F}" destId="{A65F3D13-B12D-423C-BDBC-3965AC228FA3}" srcOrd="0" destOrd="0" presId="urn:microsoft.com/office/officeart/2005/8/layout/radial6"/>
    <dgm:cxn modelId="{661FDC6E-1CD2-4CE2-B329-100321E732A0}" type="presOf" srcId="{032841BB-A93F-4652-B629-D97DA7D5C994}" destId="{5AC1411A-CB09-4569-BC3E-8515E0285438}" srcOrd="0" destOrd="0" presId="urn:microsoft.com/office/officeart/2005/8/layout/radial6"/>
    <dgm:cxn modelId="{E4FCEF16-BA57-4DF3-B6A5-82821E395D39}" srcId="{0C23050E-5E40-478B-997C-D4B6405ED26F}" destId="{6078AFF1-750F-4F2C-B3D7-81FF968CC7B1}" srcOrd="5" destOrd="0" parTransId="{B22CF40A-33B4-4EC8-B532-87CA95F5F04F}" sibTransId="{6DE3E3B1-88F7-4C04-8FFC-66F9496BFE69}"/>
    <dgm:cxn modelId="{1C411CF7-65C3-4554-8E92-FDDD1D1B072F}" type="presOf" srcId="{B2ECC123-8869-44AF-8AB7-A144BA6CA88F}" destId="{B9F46BC4-A5C0-4EAA-B0B8-70E90276CDD4}" srcOrd="0" destOrd="0" presId="urn:microsoft.com/office/officeart/2005/8/layout/radial6"/>
    <dgm:cxn modelId="{45F64398-D10B-4D68-A052-9EAB7B87C9BE}" type="presOf" srcId="{E58B0D24-7DB5-4ECE-8172-0A1E4F796A49}" destId="{34317FAD-E824-474F-913C-F3CC317A3F31}" srcOrd="0" destOrd="0" presId="urn:microsoft.com/office/officeart/2005/8/layout/radial6"/>
    <dgm:cxn modelId="{034232E4-8E17-4508-8FEF-7BD51DF8BEA7}" srcId="{09F99D68-88F1-4603-8051-3DDFAF5C304A}" destId="{0C23050E-5E40-478B-997C-D4B6405ED26F}" srcOrd="0" destOrd="0" parTransId="{16999EE0-8BB2-4F78-B84F-1D5BF2C59E63}" sibTransId="{82F30C3C-E67C-4DCB-AF3E-D70A37F1429A}"/>
    <dgm:cxn modelId="{60E7CFB9-838C-4A91-B39F-9F84CF8CAD2C}" type="presParOf" srcId="{76E439B3-8425-4D66-A283-64BDCFB12528}" destId="{A65F3D13-B12D-423C-BDBC-3965AC228FA3}" srcOrd="0" destOrd="0" presId="urn:microsoft.com/office/officeart/2005/8/layout/radial6"/>
    <dgm:cxn modelId="{4B94EB34-C270-4F83-902F-A7B1207CCE64}" type="presParOf" srcId="{76E439B3-8425-4D66-A283-64BDCFB12528}" destId="{86469C05-A488-43C9-80CA-BB2490C872A0}" srcOrd="1" destOrd="0" presId="urn:microsoft.com/office/officeart/2005/8/layout/radial6"/>
    <dgm:cxn modelId="{396C4B5B-29DB-4F4F-8F33-D174BC970FBE}" type="presParOf" srcId="{76E439B3-8425-4D66-A283-64BDCFB12528}" destId="{F509C1F3-0805-4A8B-8F8B-FC2156952188}" srcOrd="2" destOrd="0" presId="urn:microsoft.com/office/officeart/2005/8/layout/radial6"/>
    <dgm:cxn modelId="{20B75E37-4E6B-4A35-9AEA-463026310B04}" type="presParOf" srcId="{76E439B3-8425-4D66-A283-64BDCFB12528}" destId="{88D4BA45-C83E-48C1-BD8B-18D04A328B5A}" srcOrd="3" destOrd="0" presId="urn:microsoft.com/office/officeart/2005/8/layout/radial6"/>
    <dgm:cxn modelId="{FF859D90-CBDA-4329-914A-1C2AA40CE5FD}" type="presParOf" srcId="{76E439B3-8425-4D66-A283-64BDCFB12528}" destId="{8CB01CB9-0E22-44A6-94D9-86E3D50125BE}" srcOrd="4" destOrd="0" presId="urn:microsoft.com/office/officeart/2005/8/layout/radial6"/>
    <dgm:cxn modelId="{71CC3B9B-F6F5-4D4F-8A94-AC263FFD6D9A}" type="presParOf" srcId="{76E439B3-8425-4D66-A283-64BDCFB12528}" destId="{46010E40-B8BD-4AA0-BB42-E95CA6511280}" srcOrd="5" destOrd="0" presId="urn:microsoft.com/office/officeart/2005/8/layout/radial6"/>
    <dgm:cxn modelId="{E5E2E84E-322B-4E3A-A63D-69C24E1B0C59}" type="presParOf" srcId="{76E439B3-8425-4D66-A283-64BDCFB12528}" destId="{A5810E18-5B15-46C7-86C8-8BBAB986ED04}" srcOrd="6" destOrd="0" presId="urn:microsoft.com/office/officeart/2005/8/layout/radial6"/>
    <dgm:cxn modelId="{1A556B28-C3C1-4FB4-8B4A-1E6854917DFF}" type="presParOf" srcId="{76E439B3-8425-4D66-A283-64BDCFB12528}" destId="{34317FAD-E824-474F-913C-F3CC317A3F31}" srcOrd="7" destOrd="0" presId="urn:microsoft.com/office/officeart/2005/8/layout/radial6"/>
    <dgm:cxn modelId="{92877F88-03E2-46C8-A798-CAD8FB75B5C6}" type="presParOf" srcId="{76E439B3-8425-4D66-A283-64BDCFB12528}" destId="{8B612A10-74AE-4D63-A862-0736D64AA61C}" srcOrd="8" destOrd="0" presId="urn:microsoft.com/office/officeart/2005/8/layout/radial6"/>
    <dgm:cxn modelId="{5B42282A-47D0-455E-88F5-4B6C3EE2861B}" type="presParOf" srcId="{76E439B3-8425-4D66-A283-64BDCFB12528}" destId="{C0965774-E4FE-436A-B9F3-EAF9492946AB}" srcOrd="9" destOrd="0" presId="urn:microsoft.com/office/officeart/2005/8/layout/radial6"/>
    <dgm:cxn modelId="{BE72DC50-6EC2-4024-B79B-0713D8FA2A98}" type="presParOf" srcId="{76E439B3-8425-4D66-A283-64BDCFB12528}" destId="{B9F46BC4-A5C0-4EAA-B0B8-70E90276CDD4}" srcOrd="10" destOrd="0" presId="urn:microsoft.com/office/officeart/2005/8/layout/radial6"/>
    <dgm:cxn modelId="{8669FED8-42A7-465B-8D8D-593F5A9C182E}" type="presParOf" srcId="{76E439B3-8425-4D66-A283-64BDCFB12528}" destId="{023463D3-A8FA-4131-A059-D56E6F59F895}" srcOrd="11" destOrd="0" presId="urn:microsoft.com/office/officeart/2005/8/layout/radial6"/>
    <dgm:cxn modelId="{401C2A2D-8CC5-43F7-9D69-AC74C9CE4B0F}" type="presParOf" srcId="{76E439B3-8425-4D66-A283-64BDCFB12528}" destId="{BE4E6F0A-EF94-4286-AFD6-943CD5CE2997}" srcOrd="12" destOrd="0" presId="urn:microsoft.com/office/officeart/2005/8/layout/radial6"/>
    <dgm:cxn modelId="{FFCFE288-FB30-4790-81C4-45418B3F6A0D}" type="presParOf" srcId="{76E439B3-8425-4D66-A283-64BDCFB12528}" destId="{3E7B3165-F3EF-42E8-9B83-962866782DCC}" srcOrd="13" destOrd="0" presId="urn:microsoft.com/office/officeart/2005/8/layout/radial6"/>
    <dgm:cxn modelId="{B45B6C48-9AB2-43D3-800E-EF8DC010B736}" type="presParOf" srcId="{76E439B3-8425-4D66-A283-64BDCFB12528}" destId="{CDAF2433-D4C9-4BAB-B468-96635B5577C4}" srcOrd="14" destOrd="0" presId="urn:microsoft.com/office/officeart/2005/8/layout/radial6"/>
    <dgm:cxn modelId="{E2A2CE21-A391-4625-8BF5-AC3A9CED6C64}" type="presParOf" srcId="{76E439B3-8425-4D66-A283-64BDCFB12528}" destId="{5AC1411A-CB09-4569-BC3E-8515E0285438}" srcOrd="15" destOrd="0" presId="urn:microsoft.com/office/officeart/2005/8/layout/radial6"/>
    <dgm:cxn modelId="{4625F6C0-31B1-4CB7-92C6-4AC39DE36748}" type="presParOf" srcId="{76E439B3-8425-4D66-A283-64BDCFB12528}" destId="{3EB77A3A-C268-4CC2-A14E-1A76B682041A}" srcOrd="16" destOrd="0" presId="urn:microsoft.com/office/officeart/2005/8/layout/radial6"/>
    <dgm:cxn modelId="{9ECD2ADC-23C8-487B-9B17-73F12B12307E}" type="presParOf" srcId="{76E439B3-8425-4D66-A283-64BDCFB12528}" destId="{4BBF313B-4FF7-401B-9E4F-FB6181AA14DE}" srcOrd="17" destOrd="0" presId="urn:microsoft.com/office/officeart/2005/8/layout/radial6"/>
    <dgm:cxn modelId="{2B40A6D8-21CF-4E20-830A-3D73FA68F798}" type="presParOf" srcId="{76E439B3-8425-4D66-A283-64BDCFB12528}" destId="{2D1D1835-EFAF-4377-ADB4-A616C3559989}" srcOrd="18"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505621A-0C71-4E2E-8282-F6AE9DA7F611}" type="doc">
      <dgm:prSet loTypeId="urn:microsoft.com/office/officeart/2005/8/layout/bProcess4" loCatId="process" qsTypeId="urn:microsoft.com/office/officeart/2005/8/quickstyle/simple1" qsCatId="simple" csTypeId="urn:microsoft.com/office/officeart/2005/8/colors/accent0_3" csCatId="mainScheme" phldr="1"/>
      <dgm:spPr/>
      <dgm:t>
        <a:bodyPr/>
        <a:lstStyle/>
        <a:p>
          <a:endParaRPr lang="es-EC"/>
        </a:p>
      </dgm:t>
    </dgm:pt>
    <dgm:pt modelId="{71582085-7B20-4218-A72F-E25069C2BA55}">
      <dgm:prSet phldrT="[Texto]"/>
      <dgm:spPr/>
      <dgm:t>
        <a:bodyPr/>
        <a:lstStyle/>
        <a:p>
          <a:r>
            <a:rPr lang="es-EC" altLang="es-ES" dirty="0" smtClean="0">
              <a:latin typeface="+mj-lt"/>
              <a:cs typeface="Times New Roman" panose="02020603050405020304" pitchFamily="18" charset="0"/>
            </a:rPr>
            <a:t>Para la evitar que las masas se desvíen durante la caída libre</a:t>
          </a:r>
          <a:endParaRPr lang="es-EC" dirty="0"/>
        </a:p>
      </dgm:t>
    </dgm:pt>
    <dgm:pt modelId="{9F7C611A-5C4C-4665-AAA1-D10A522DB57E}" type="parTrans" cxnId="{56E710B0-6564-4010-96A7-944CC7B3E108}">
      <dgm:prSet/>
      <dgm:spPr/>
      <dgm:t>
        <a:bodyPr/>
        <a:lstStyle/>
        <a:p>
          <a:endParaRPr lang="es-EC"/>
        </a:p>
      </dgm:t>
    </dgm:pt>
    <dgm:pt modelId="{BEA5F6AB-26A8-4AE6-97F3-02883B14A6A9}" type="sibTrans" cxnId="{56E710B0-6564-4010-96A7-944CC7B3E108}">
      <dgm:prSet/>
      <dgm:spPr/>
      <dgm:t>
        <a:bodyPr/>
        <a:lstStyle/>
        <a:p>
          <a:endParaRPr lang="es-EC"/>
        </a:p>
      </dgm:t>
    </dgm:pt>
    <dgm:pt modelId="{0085FC12-779C-4584-829F-D1B2478CA45A}">
      <dgm:prSet phldrT="[Texto]"/>
      <dgm:spPr/>
      <dgm:t>
        <a:bodyPr/>
        <a:lstStyle/>
        <a:p>
          <a:r>
            <a:rPr lang="es-EC" altLang="es-ES" dirty="0" smtClean="0">
              <a:latin typeface="+mj-lt"/>
              <a:cs typeface="Times New Roman" panose="02020603050405020304" pitchFamily="18" charset="0"/>
            </a:rPr>
            <a:t>Además controlar la altura a la que se realizará los diferentes ensayos</a:t>
          </a:r>
          <a:endParaRPr lang="es-EC" dirty="0"/>
        </a:p>
      </dgm:t>
    </dgm:pt>
    <dgm:pt modelId="{9ED246DC-BA09-46CE-9D61-B882BB948954}" type="parTrans" cxnId="{00DB8EEB-4121-4BA9-89CD-88995706E5F7}">
      <dgm:prSet/>
      <dgm:spPr/>
      <dgm:t>
        <a:bodyPr/>
        <a:lstStyle/>
        <a:p>
          <a:endParaRPr lang="es-EC"/>
        </a:p>
      </dgm:t>
    </dgm:pt>
    <dgm:pt modelId="{CD354192-B682-4418-A0D8-67A73919F975}" type="sibTrans" cxnId="{00DB8EEB-4121-4BA9-89CD-88995706E5F7}">
      <dgm:prSet/>
      <dgm:spPr/>
      <dgm:t>
        <a:bodyPr/>
        <a:lstStyle/>
        <a:p>
          <a:endParaRPr lang="es-EC"/>
        </a:p>
      </dgm:t>
    </dgm:pt>
    <dgm:pt modelId="{AA840FD8-1B7F-4619-8E13-87529C3DA8F9}">
      <dgm:prSet phldrT="[Texto]"/>
      <dgm:spPr/>
      <dgm:t>
        <a:bodyPr/>
        <a:lstStyle/>
        <a:p>
          <a:r>
            <a:rPr lang="es-EC" altLang="es-ES" dirty="0" smtClean="0">
              <a:latin typeface="+mj-lt"/>
              <a:cs typeface="Times New Roman" panose="02020603050405020304" pitchFamily="18" charset="0"/>
            </a:rPr>
            <a:t>Se plantea utilizar un tubo PVC</a:t>
          </a:r>
          <a:endParaRPr lang="es-EC" dirty="0"/>
        </a:p>
      </dgm:t>
    </dgm:pt>
    <dgm:pt modelId="{23CE6389-10EF-4090-A8DE-6D54981A56AE}" type="parTrans" cxnId="{07E5295D-D334-4BE7-936D-6DFCE06EF8AE}">
      <dgm:prSet/>
      <dgm:spPr/>
      <dgm:t>
        <a:bodyPr/>
        <a:lstStyle/>
        <a:p>
          <a:endParaRPr lang="es-EC"/>
        </a:p>
      </dgm:t>
    </dgm:pt>
    <dgm:pt modelId="{D5E7E8C8-D280-4CE6-82BF-72E15A5C9872}" type="sibTrans" cxnId="{07E5295D-D334-4BE7-936D-6DFCE06EF8AE}">
      <dgm:prSet/>
      <dgm:spPr/>
      <dgm:t>
        <a:bodyPr/>
        <a:lstStyle/>
        <a:p>
          <a:endParaRPr lang="es-EC"/>
        </a:p>
      </dgm:t>
    </dgm:pt>
    <dgm:pt modelId="{D7C680AE-E065-4C41-8C3B-DA3B4F835B9D}">
      <dgm:prSet phldrT="[Texto]"/>
      <dgm:spPr/>
      <dgm:t>
        <a:bodyPr/>
        <a:lstStyle/>
        <a:p>
          <a:r>
            <a:rPr lang="es-EC" altLang="es-ES" dirty="0" smtClean="0">
              <a:latin typeface="+mj-lt"/>
              <a:cs typeface="Times New Roman" panose="02020603050405020304" pitchFamily="18" charset="0"/>
            </a:rPr>
            <a:t>de 1 ½’’ de diámetro</a:t>
          </a:r>
          <a:endParaRPr lang="es-EC" dirty="0"/>
        </a:p>
      </dgm:t>
    </dgm:pt>
    <dgm:pt modelId="{E577CEAA-BCFE-4818-99A4-664B07CB72B1}" type="parTrans" cxnId="{81A456A2-AFF4-4FDD-8481-3FF42C5788F3}">
      <dgm:prSet/>
      <dgm:spPr/>
      <dgm:t>
        <a:bodyPr/>
        <a:lstStyle/>
        <a:p>
          <a:endParaRPr lang="es-EC"/>
        </a:p>
      </dgm:t>
    </dgm:pt>
    <dgm:pt modelId="{D55331FB-8A4C-4165-BE11-9BDFF5D575B7}" type="sibTrans" cxnId="{81A456A2-AFF4-4FDD-8481-3FF42C5788F3}">
      <dgm:prSet/>
      <dgm:spPr/>
      <dgm:t>
        <a:bodyPr/>
        <a:lstStyle/>
        <a:p>
          <a:endParaRPr lang="es-EC"/>
        </a:p>
      </dgm:t>
    </dgm:pt>
    <dgm:pt modelId="{2197F087-A8D8-4640-9931-9C72CA0CCF8D}">
      <dgm:prSet phldrT="[Texto]"/>
      <dgm:spPr/>
      <dgm:t>
        <a:bodyPr/>
        <a:lstStyle/>
        <a:p>
          <a:r>
            <a:rPr lang="es-EC" altLang="es-ES" dirty="0" smtClean="0">
              <a:latin typeface="+mj-lt"/>
              <a:cs typeface="Times New Roman" panose="02020603050405020304" pitchFamily="18" charset="0"/>
            </a:rPr>
            <a:t>125 [cm] de longitud</a:t>
          </a:r>
          <a:endParaRPr lang="es-EC" dirty="0"/>
        </a:p>
      </dgm:t>
    </dgm:pt>
    <dgm:pt modelId="{DF963439-A66D-4A4E-8D2E-1EFF49A9C76C}" type="parTrans" cxnId="{DAD65998-4D99-4786-9F73-82F63F1B57A6}">
      <dgm:prSet/>
      <dgm:spPr/>
      <dgm:t>
        <a:bodyPr/>
        <a:lstStyle/>
        <a:p>
          <a:endParaRPr lang="es-EC"/>
        </a:p>
      </dgm:t>
    </dgm:pt>
    <dgm:pt modelId="{B908CBC7-F009-4CDE-92EA-DD1B6DEC4DC2}" type="sibTrans" cxnId="{DAD65998-4D99-4786-9F73-82F63F1B57A6}">
      <dgm:prSet/>
      <dgm:spPr/>
      <dgm:t>
        <a:bodyPr/>
        <a:lstStyle/>
        <a:p>
          <a:endParaRPr lang="es-EC"/>
        </a:p>
      </dgm:t>
    </dgm:pt>
    <dgm:pt modelId="{1B0A14A4-08D0-4952-BE18-FD935B89BA39}">
      <dgm:prSet phldrT="[Texto]"/>
      <dgm:spPr/>
      <dgm:t>
        <a:bodyPr/>
        <a:lstStyle/>
        <a:p>
          <a:r>
            <a:rPr lang="es-EC" altLang="es-ES" dirty="0" smtClean="0">
              <a:latin typeface="+mj-lt"/>
              <a:cs typeface="Times New Roman" panose="02020603050405020304" pitchFamily="18" charset="0"/>
            </a:rPr>
            <a:t>1.5 [mm] de espesor 		</a:t>
          </a:r>
          <a:endParaRPr lang="es-EC" dirty="0"/>
        </a:p>
      </dgm:t>
    </dgm:pt>
    <dgm:pt modelId="{7F6A44C1-1278-45A2-85DB-4F63A4577B38}" type="parTrans" cxnId="{173FC254-0341-4895-BF0C-AD26159E0DAE}">
      <dgm:prSet/>
      <dgm:spPr/>
      <dgm:t>
        <a:bodyPr/>
        <a:lstStyle/>
        <a:p>
          <a:endParaRPr lang="es-EC"/>
        </a:p>
      </dgm:t>
    </dgm:pt>
    <dgm:pt modelId="{BA0515AD-FA8F-4960-818C-C8BBB8184AD6}" type="sibTrans" cxnId="{173FC254-0341-4895-BF0C-AD26159E0DAE}">
      <dgm:prSet/>
      <dgm:spPr/>
      <dgm:t>
        <a:bodyPr/>
        <a:lstStyle/>
        <a:p>
          <a:endParaRPr lang="es-EC"/>
        </a:p>
      </dgm:t>
    </dgm:pt>
    <dgm:pt modelId="{8128066A-9218-4603-A134-96107EBC4784}">
      <dgm:prSet phldrT="[Texto]"/>
      <dgm:spPr/>
      <dgm:t>
        <a:bodyPr/>
        <a:lstStyle/>
        <a:p>
          <a:r>
            <a:rPr lang="es-EC" altLang="es-ES" dirty="0" smtClean="0">
              <a:latin typeface="+mj-lt"/>
              <a:cs typeface="Times New Roman" panose="02020603050405020304" pitchFamily="18" charset="0"/>
            </a:rPr>
            <a:t>Graduado a una escala de 1 a 110 [cm]</a:t>
          </a:r>
          <a:endParaRPr lang="es-EC" dirty="0"/>
        </a:p>
      </dgm:t>
    </dgm:pt>
    <dgm:pt modelId="{40BCFBC9-3199-423E-8BDB-CFB35D9695D1}" type="parTrans" cxnId="{31237075-AA8F-461C-804E-3AAB24BD27A9}">
      <dgm:prSet/>
      <dgm:spPr/>
      <dgm:t>
        <a:bodyPr/>
        <a:lstStyle/>
        <a:p>
          <a:endParaRPr lang="es-EC"/>
        </a:p>
      </dgm:t>
    </dgm:pt>
    <dgm:pt modelId="{E2196DA1-1C86-4C41-B613-08E296AFF2C3}" type="sibTrans" cxnId="{31237075-AA8F-461C-804E-3AAB24BD27A9}">
      <dgm:prSet/>
      <dgm:spPr/>
      <dgm:t>
        <a:bodyPr/>
        <a:lstStyle/>
        <a:p>
          <a:endParaRPr lang="es-EC"/>
        </a:p>
      </dgm:t>
    </dgm:pt>
    <dgm:pt modelId="{B51E216C-4C53-44BB-9B39-3236A5903D95}">
      <dgm:prSet phldrT="[Texto]"/>
      <dgm:spPr/>
      <dgm:t>
        <a:bodyPr/>
        <a:lstStyle/>
        <a:p>
          <a:r>
            <a:rPr lang="es-EC" altLang="es-ES" dirty="0" smtClean="0">
              <a:latin typeface="+mj-lt"/>
              <a:cs typeface="Times New Roman" panose="02020603050405020304" pitchFamily="18" charset="0"/>
            </a:rPr>
            <a:t>Y con agujeros pasantes de 3/8’’ cada 10 [cm]. </a:t>
          </a:r>
          <a:endParaRPr lang="es-EC" dirty="0"/>
        </a:p>
      </dgm:t>
    </dgm:pt>
    <dgm:pt modelId="{800B830A-7B08-47DF-80BB-2816B7DF5928}" type="parTrans" cxnId="{B801FE88-C9BB-494B-8841-1DE4123898C3}">
      <dgm:prSet/>
      <dgm:spPr/>
      <dgm:t>
        <a:bodyPr/>
        <a:lstStyle/>
        <a:p>
          <a:endParaRPr lang="es-EC"/>
        </a:p>
      </dgm:t>
    </dgm:pt>
    <dgm:pt modelId="{C149AB31-30AB-472A-906B-146F4D6AA418}" type="sibTrans" cxnId="{B801FE88-C9BB-494B-8841-1DE4123898C3}">
      <dgm:prSet/>
      <dgm:spPr/>
      <dgm:t>
        <a:bodyPr/>
        <a:lstStyle/>
        <a:p>
          <a:endParaRPr lang="es-EC"/>
        </a:p>
      </dgm:t>
    </dgm:pt>
    <dgm:pt modelId="{B4C8AD65-D055-4B28-9E6A-3AB6A4224BB5}">
      <dgm:prSet phldrT="[Texto]"/>
      <dgm:spPr/>
      <dgm:t>
        <a:bodyPr/>
        <a:lstStyle/>
        <a:p>
          <a:r>
            <a:rPr lang="es-EC" altLang="es-ES" dirty="0" smtClean="0">
              <a:latin typeface="+mj-lt"/>
              <a:cs typeface="Times New Roman" panose="02020603050405020304" pitchFamily="18" charset="0"/>
            </a:rPr>
            <a:t>Y una hendidura de 4 [cm] de altura y 1 [cm] de ancho para la salida del cable de conexión. </a:t>
          </a:r>
          <a:endParaRPr lang="es-EC" dirty="0"/>
        </a:p>
      </dgm:t>
    </dgm:pt>
    <dgm:pt modelId="{86906D18-5942-4A62-B934-8E50AF2B9979}" type="parTrans" cxnId="{1DF12F9E-C9DD-4210-9DD2-288CD817ED3A}">
      <dgm:prSet/>
      <dgm:spPr/>
      <dgm:t>
        <a:bodyPr/>
        <a:lstStyle/>
        <a:p>
          <a:endParaRPr lang="es-EC"/>
        </a:p>
      </dgm:t>
    </dgm:pt>
    <dgm:pt modelId="{82783E57-A164-4EBA-9FB3-85CD7F839A5E}" type="sibTrans" cxnId="{1DF12F9E-C9DD-4210-9DD2-288CD817ED3A}">
      <dgm:prSet/>
      <dgm:spPr/>
      <dgm:t>
        <a:bodyPr/>
        <a:lstStyle/>
        <a:p>
          <a:endParaRPr lang="es-EC"/>
        </a:p>
      </dgm:t>
    </dgm:pt>
    <dgm:pt modelId="{0931AE67-A034-4CD6-8765-59A10B431A2E}" type="pres">
      <dgm:prSet presAssocID="{5505621A-0C71-4E2E-8282-F6AE9DA7F611}" presName="Name0" presStyleCnt="0">
        <dgm:presLayoutVars>
          <dgm:dir/>
          <dgm:resizeHandles/>
        </dgm:presLayoutVars>
      </dgm:prSet>
      <dgm:spPr/>
      <dgm:t>
        <a:bodyPr/>
        <a:lstStyle/>
        <a:p>
          <a:endParaRPr lang="es-EC"/>
        </a:p>
      </dgm:t>
    </dgm:pt>
    <dgm:pt modelId="{F7FC284F-5668-43BB-A6B0-00478FF50741}" type="pres">
      <dgm:prSet presAssocID="{71582085-7B20-4218-A72F-E25069C2BA55}" presName="compNode" presStyleCnt="0"/>
      <dgm:spPr/>
    </dgm:pt>
    <dgm:pt modelId="{236EBE28-4453-4D12-A7E0-F7FDB6FE7C5E}" type="pres">
      <dgm:prSet presAssocID="{71582085-7B20-4218-A72F-E25069C2BA55}" presName="dummyConnPt" presStyleCnt="0"/>
      <dgm:spPr/>
    </dgm:pt>
    <dgm:pt modelId="{0156D00F-F7E5-4D09-A4E4-5B387A0F940B}" type="pres">
      <dgm:prSet presAssocID="{71582085-7B20-4218-A72F-E25069C2BA55}" presName="node" presStyleLbl="node1" presStyleIdx="0" presStyleCnt="9">
        <dgm:presLayoutVars>
          <dgm:bulletEnabled val="1"/>
        </dgm:presLayoutVars>
      </dgm:prSet>
      <dgm:spPr/>
      <dgm:t>
        <a:bodyPr/>
        <a:lstStyle/>
        <a:p>
          <a:endParaRPr lang="es-EC"/>
        </a:p>
      </dgm:t>
    </dgm:pt>
    <dgm:pt modelId="{498EB21C-F356-469C-B80B-A76FEA9E0A07}" type="pres">
      <dgm:prSet presAssocID="{BEA5F6AB-26A8-4AE6-97F3-02883B14A6A9}" presName="sibTrans" presStyleLbl="bgSibTrans2D1" presStyleIdx="0" presStyleCnt="8"/>
      <dgm:spPr/>
      <dgm:t>
        <a:bodyPr/>
        <a:lstStyle/>
        <a:p>
          <a:endParaRPr lang="es-EC"/>
        </a:p>
      </dgm:t>
    </dgm:pt>
    <dgm:pt modelId="{619854A2-DCF8-4326-9B5E-2584D3A8BF8F}" type="pres">
      <dgm:prSet presAssocID="{0085FC12-779C-4584-829F-D1B2478CA45A}" presName="compNode" presStyleCnt="0"/>
      <dgm:spPr/>
    </dgm:pt>
    <dgm:pt modelId="{0A7027B0-DD3C-45BB-A960-BDE458C47DD9}" type="pres">
      <dgm:prSet presAssocID="{0085FC12-779C-4584-829F-D1B2478CA45A}" presName="dummyConnPt" presStyleCnt="0"/>
      <dgm:spPr/>
    </dgm:pt>
    <dgm:pt modelId="{BADBD215-7D4F-42E8-91F1-72FCCB32B933}" type="pres">
      <dgm:prSet presAssocID="{0085FC12-779C-4584-829F-D1B2478CA45A}" presName="node" presStyleLbl="node1" presStyleIdx="1" presStyleCnt="9">
        <dgm:presLayoutVars>
          <dgm:bulletEnabled val="1"/>
        </dgm:presLayoutVars>
      </dgm:prSet>
      <dgm:spPr/>
      <dgm:t>
        <a:bodyPr/>
        <a:lstStyle/>
        <a:p>
          <a:endParaRPr lang="es-EC"/>
        </a:p>
      </dgm:t>
    </dgm:pt>
    <dgm:pt modelId="{603783CA-0591-4424-B0F6-F1E920A400A5}" type="pres">
      <dgm:prSet presAssocID="{CD354192-B682-4418-A0D8-67A73919F975}" presName="sibTrans" presStyleLbl="bgSibTrans2D1" presStyleIdx="1" presStyleCnt="8"/>
      <dgm:spPr/>
      <dgm:t>
        <a:bodyPr/>
        <a:lstStyle/>
        <a:p>
          <a:endParaRPr lang="es-EC"/>
        </a:p>
      </dgm:t>
    </dgm:pt>
    <dgm:pt modelId="{7299F5E2-C091-4595-BF70-248E65A62078}" type="pres">
      <dgm:prSet presAssocID="{AA840FD8-1B7F-4619-8E13-87529C3DA8F9}" presName="compNode" presStyleCnt="0"/>
      <dgm:spPr/>
    </dgm:pt>
    <dgm:pt modelId="{FBD9674F-9845-4DC8-A4FD-12DC6AADD177}" type="pres">
      <dgm:prSet presAssocID="{AA840FD8-1B7F-4619-8E13-87529C3DA8F9}" presName="dummyConnPt" presStyleCnt="0"/>
      <dgm:spPr/>
    </dgm:pt>
    <dgm:pt modelId="{E7CF1EDF-FEAB-466E-B469-DB6519CDE789}" type="pres">
      <dgm:prSet presAssocID="{AA840FD8-1B7F-4619-8E13-87529C3DA8F9}" presName="node" presStyleLbl="node1" presStyleIdx="2" presStyleCnt="9">
        <dgm:presLayoutVars>
          <dgm:bulletEnabled val="1"/>
        </dgm:presLayoutVars>
      </dgm:prSet>
      <dgm:spPr/>
      <dgm:t>
        <a:bodyPr/>
        <a:lstStyle/>
        <a:p>
          <a:endParaRPr lang="es-EC"/>
        </a:p>
      </dgm:t>
    </dgm:pt>
    <dgm:pt modelId="{64B9D047-F6AF-45A9-BD84-85A2294C32C7}" type="pres">
      <dgm:prSet presAssocID="{D5E7E8C8-D280-4CE6-82BF-72E15A5C9872}" presName="sibTrans" presStyleLbl="bgSibTrans2D1" presStyleIdx="2" presStyleCnt="8"/>
      <dgm:spPr/>
      <dgm:t>
        <a:bodyPr/>
        <a:lstStyle/>
        <a:p>
          <a:endParaRPr lang="es-EC"/>
        </a:p>
      </dgm:t>
    </dgm:pt>
    <dgm:pt modelId="{2F83357F-613C-444E-A974-CBEAD2AFF4E5}" type="pres">
      <dgm:prSet presAssocID="{D7C680AE-E065-4C41-8C3B-DA3B4F835B9D}" presName="compNode" presStyleCnt="0"/>
      <dgm:spPr/>
    </dgm:pt>
    <dgm:pt modelId="{6DB4AE84-7695-4F8E-9F97-C03941A9D6E3}" type="pres">
      <dgm:prSet presAssocID="{D7C680AE-E065-4C41-8C3B-DA3B4F835B9D}" presName="dummyConnPt" presStyleCnt="0"/>
      <dgm:spPr/>
    </dgm:pt>
    <dgm:pt modelId="{88A27E9A-D123-49AF-B303-0D8C1FAF4B6E}" type="pres">
      <dgm:prSet presAssocID="{D7C680AE-E065-4C41-8C3B-DA3B4F835B9D}" presName="node" presStyleLbl="node1" presStyleIdx="3" presStyleCnt="9">
        <dgm:presLayoutVars>
          <dgm:bulletEnabled val="1"/>
        </dgm:presLayoutVars>
      </dgm:prSet>
      <dgm:spPr/>
      <dgm:t>
        <a:bodyPr/>
        <a:lstStyle/>
        <a:p>
          <a:endParaRPr lang="es-EC"/>
        </a:p>
      </dgm:t>
    </dgm:pt>
    <dgm:pt modelId="{F00F4D58-D200-48D4-AE84-DC1797256D85}" type="pres">
      <dgm:prSet presAssocID="{D55331FB-8A4C-4165-BE11-9BDFF5D575B7}" presName="sibTrans" presStyleLbl="bgSibTrans2D1" presStyleIdx="3" presStyleCnt="8"/>
      <dgm:spPr/>
      <dgm:t>
        <a:bodyPr/>
        <a:lstStyle/>
        <a:p>
          <a:endParaRPr lang="es-EC"/>
        </a:p>
      </dgm:t>
    </dgm:pt>
    <dgm:pt modelId="{D0192380-C614-42D1-894B-792339026412}" type="pres">
      <dgm:prSet presAssocID="{2197F087-A8D8-4640-9931-9C72CA0CCF8D}" presName="compNode" presStyleCnt="0"/>
      <dgm:spPr/>
    </dgm:pt>
    <dgm:pt modelId="{6C35129F-A518-41ED-A7FA-5ADF62836B72}" type="pres">
      <dgm:prSet presAssocID="{2197F087-A8D8-4640-9931-9C72CA0CCF8D}" presName="dummyConnPt" presStyleCnt="0"/>
      <dgm:spPr/>
    </dgm:pt>
    <dgm:pt modelId="{079E702A-DE62-45C2-AF2D-565357BA8881}" type="pres">
      <dgm:prSet presAssocID="{2197F087-A8D8-4640-9931-9C72CA0CCF8D}" presName="node" presStyleLbl="node1" presStyleIdx="4" presStyleCnt="9">
        <dgm:presLayoutVars>
          <dgm:bulletEnabled val="1"/>
        </dgm:presLayoutVars>
      </dgm:prSet>
      <dgm:spPr/>
      <dgm:t>
        <a:bodyPr/>
        <a:lstStyle/>
        <a:p>
          <a:endParaRPr lang="es-EC"/>
        </a:p>
      </dgm:t>
    </dgm:pt>
    <dgm:pt modelId="{2C831281-40A0-48A6-9359-F5F454CE471A}" type="pres">
      <dgm:prSet presAssocID="{B908CBC7-F009-4CDE-92EA-DD1B6DEC4DC2}" presName="sibTrans" presStyleLbl="bgSibTrans2D1" presStyleIdx="4" presStyleCnt="8"/>
      <dgm:spPr/>
      <dgm:t>
        <a:bodyPr/>
        <a:lstStyle/>
        <a:p>
          <a:endParaRPr lang="es-EC"/>
        </a:p>
      </dgm:t>
    </dgm:pt>
    <dgm:pt modelId="{DD1C4972-9575-4D22-8D48-8C418590F6E0}" type="pres">
      <dgm:prSet presAssocID="{1B0A14A4-08D0-4952-BE18-FD935B89BA39}" presName="compNode" presStyleCnt="0"/>
      <dgm:spPr/>
    </dgm:pt>
    <dgm:pt modelId="{398F40EB-2181-44D5-9023-F16B171B566E}" type="pres">
      <dgm:prSet presAssocID="{1B0A14A4-08D0-4952-BE18-FD935B89BA39}" presName="dummyConnPt" presStyleCnt="0"/>
      <dgm:spPr/>
    </dgm:pt>
    <dgm:pt modelId="{E93F0443-AD26-48BC-AFE5-DF605E622E16}" type="pres">
      <dgm:prSet presAssocID="{1B0A14A4-08D0-4952-BE18-FD935B89BA39}" presName="node" presStyleLbl="node1" presStyleIdx="5" presStyleCnt="9">
        <dgm:presLayoutVars>
          <dgm:bulletEnabled val="1"/>
        </dgm:presLayoutVars>
      </dgm:prSet>
      <dgm:spPr/>
      <dgm:t>
        <a:bodyPr/>
        <a:lstStyle/>
        <a:p>
          <a:endParaRPr lang="es-EC"/>
        </a:p>
      </dgm:t>
    </dgm:pt>
    <dgm:pt modelId="{56A8884F-2114-4F5E-932A-9F7E6439AB47}" type="pres">
      <dgm:prSet presAssocID="{BA0515AD-FA8F-4960-818C-C8BBB8184AD6}" presName="sibTrans" presStyleLbl="bgSibTrans2D1" presStyleIdx="5" presStyleCnt="8"/>
      <dgm:spPr/>
      <dgm:t>
        <a:bodyPr/>
        <a:lstStyle/>
        <a:p>
          <a:endParaRPr lang="es-EC"/>
        </a:p>
      </dgm:t>
    </dgm:pt>
    <dgm:pt modelId="{AAB0506A-2991-4E3D-8DAE-30A5C0054040}" type="pres">
      <dgm:prSet presAssocID="{8128066A-9218-4603-A134-96107EBC4784}" presName="compNode" presStyleCnt="0"/>
      <dgm:spPr/>
    </dgm:pt>
    <dgm:pt modelId="{D07C4941-C1C5-478B-B649-3F78A68A5814}" type="pres">
      <dgm:prSet presAssocID="{8128066A-9218-4603-A134-96107EBC4784}" presName="dummyConnPt" presStyleCnt="0"/>
      <dgm:spPr/>
    </dgm:pt>
    <dgm:pt modelId="{BAE4E829-057A-4993-9AA3-60106639A7DF}" type="pres">
      <dgm:prSet presAssocID="{8128066A-9218-4603-A134-96107EBC4784}" presName="node" presStyleLbl="node1" presStyleIdx="6" presStyleCnt="9">
        <dgm:presLayoutVars>
          <dgm:bulletEnabled val="1"/>
        </dgm:presLayoutVars>
      </dgm:prSet>
      <dgm:spPr/>
      <dgm:t>
        <a:bodyPr/>
        <a:lstStyle/>
        <a:p>
          <a:endParaRPr lang="es-EC"/>
        </a:p>
      </dgm:t>
    </dgm:pt>
    <dgm:pt modelId="{FD64AD9E-0099-4748-9E63-054E2F309C6D}" type="pres">
      <dgm:prSet presAssocID="{E2196DA1-1C86-4C41-B613-08E296AFF2C3}" presName="sibTrans" presStyleLbl="bgSibTrans2D1" presStyleIdx="6" presStyleCnt="8"/>
      <dgm:spPr/>
      <dgm:t>
        <a:bodyPr/>
        <a:lstStyle/>
        <a:p>
          <a:endParaRPr lang="es-EC"/>
        </a:p>
      </dgm:t>
    </dgm:pt>
    <dgm:pt modelId="{C11FB173-E88A-4DA6-A80F-D9B2F367D56E}" type="pres">
      <dgm:prSet presAssocID="{B51E216C-4C53-44BB-9B39-3236A5903D95}" presName="compNode" presStyleCnt="0"/>
      <dgm:spPr/>
    </dgm:pt>
    <dgm:pt modelId="{779E1A5D-8F08-41E5-8F7B-657DBDD9B3D7}" type="pres">
      <dgm:prSet presAssocID="{B51E216C-4C53-44BB-9B39-3236A5903D95}" presName="dummyConnPt" presStyleCnt="0"/>
      <dgm:spPr/>
    </dgm:pt>
    <dgm:pt modelId="{464A1C11-3F73-47BA-8AEA-BB083A9731EB}" type="pres">
      <dgm:prSet presAssocID="{B51E216C-4C53-44BB-9B39-3236A5903D95}" presName="node" presStyleLbl="node1" presStyleIdx="7" presStyleCnt="9">
        <dgm:presLayoutVars>
          <dgm:bulletEnabled val="1"/>
        </dgm:presLayoutVars>
      </dgm:prSet>
      <dgm:spPr/>
      <dgm:t>
        <a:bodyPr/>
        <a:lstStyle/>
        <a:p>
          <a:endParaRPr lang="es-EC"/>
        </a:p>
      </dgm:t>
    </dgm:pt>
    <dgm:pt modelId="{F0186789-957E-4844-A658-4E9863EBDD65}" type="pres">
      <dgm:prSet presAssocID="{C149AB31-30AB-472A-906B-146F4D6AA418}" presName="sibTrans" presStyleLbl="bgSibTrans2D1" presStyleIdx="7" presStyleCnt="8"/>
      <dgm:spPr/>
      <dgm:t>
        <a:bodyPr/>
        <a:lstStyle/>
        <a:p>
          <a:endParaRPr lang="es-EC"/>
        </a:p>
      </dgm:t>
    </dgm:pt>
    <dgm:pt modelId="{23281FCE-77D7-4B28-BC16-47251726446D}" type="pres">
      <dgm:prSet presAssocID="{B4C8AD65-D055-4B28-9E6A-3AB6A4224BB5}" presName="compNode" presStyleCnt="0"/>
      <dgm:spPr/>
    </dgm:pt>
    <dgm:pt modelId="{CF913871-C4C2-4E75-AC6B-A4DD25F755D9}" type="pres">
      <dgm:prSet presAssocID="{B4C8AD65-D055-4B28-9E6A-3AB6A4224BB5}" presName="dummyConnPt" presStyleCnt="0"/>
      <dgm:spPr/>
    </dgm:pt>
    <dgm:pt modelId="{343E214A-5CDF-4DCE-B632-9D731826F5C6}" type="pres">
      <dgm:prSet presAssocID="{B4C8AD65-D055-4B28-9E6A-3AB6A4224BB5}" presName="node" presStyleLbl="node1" presStyleIdx="8" presStyleCnt="9">
        <dgm:presLayoutVars>
          <dgm:bulletEnabled val="1"/>
        </dgm:presLayoutVars>
      </dgm:prSet>
      <dgm:spPr/>
      <dgm:t>
        <a:bodyPr/>
        <a:lstStyle/>
        <a:p>
          <a:endParaRPr lang="es-EC"/>
        </a:p>
      </dgm:t>
    </dgm:pt>
  </dgm:ptLst>
  <dgm:cxnLst>
    <dgm:cxn modelId="{AA21DDCD-E14D-4105-A92A-6155654EBBE8}" type="presOf" srcId="{BEA5F6AB-26A8-4AE6-97F3-02883B14A6A9}" destId="{498EB21C-F356-469C-B80B-A76FEA9E0A07}" srcOrd="0" destOrd="0" presId="urn:microsoft.com/office/officeart/2005/8/layout/bProcess4"/>
    <dgm:cxn modelId="{6130574B-17BD-4BB0-93BA-33C817C49B51}" type="presOf" srcId="{B908CBC7-F009-4CDE-92EA-DD1B6DEC4DC2}" destId="{2C831281-40A0-48A6-9359-F5F454CE471A}" srcOrd="0" destOrd="0" presId="urn:microsoft.com/office/officeart/2005/8/layout/bProcess4"/>
    <dgm:cxn modelId="{B801FE88-C9BB-494B-8841-1DE4123898C3}" srcId="{5505621A-0C71-4E2E-8282-F6AE9DA7F611}" destId="{B51E216C-4C53-44BB-9B39-3236A5903D95}" srcOrd="7" destOrd="0" parTransId="{800B830A-7B08-47DF-80BB-2816B7DF5928}" sibTransId="{C149AB31-30AB-472A-906B-146F4D6AA418}"/>
    <dgm:cxn modelId="{8663ADBE-9E49-4A00-B107-86BD4301FEF3}" type="presOf" srcId="{CD354192-B682-4418-A0D8-67A73919F975}" destId="{603783CA-0591-4424-B0F6-F1E920A400A5}" srcOrd="0" destOrd="0" presId="urn:microsoft.com/office/officeart/2005/8/layout/bProcess4"/>
    <dgm:cxn modelId="{695B8FCD-63F8-451D-A4FC-EDF888C9FA8D}" type="presOf" srcId="{B51E216C-4C53-44BB-9B39-3236A5903D95}" destId="{464A1C11-3F73-47BA-8AEA-BB083A9731EB}" srcOrd="0" destOrd="0" presId="urn:microsoft.com/office/officeart/2005/8/layout/bProcess4"/>
    <dgm:cxn modelId="{173FC254-0341-4895-BF0C-AD26159E0DAE}" srcId="{5505621A-0C71-4E2E-8282-F6AE9DA7F611}" destId="{1B0A14A4-08D0-4952-BE18-FD935B89BA39}" srcOrd="5" destOrd="0" parTransId="{7F6A44C1-1278-45A2-85DB-4F63A4577B38}" sibTransId="{BA0515AD-FA8F-4960-818C-C8BBB8184AD6}"/>
    <dgm:cxn modelId="{DAD65998-4D99-4786-9F73-82F63F1B57A6}" srcId="{5505621A-0C71-4E2E-8282-F6AE9DA7F611}" destId="{2197F087-A8D8-4640-9931-9C72CA0CCF8D}" srcOrd="4" destOrd="0" parTransId="{DF963439-A66D-4A4E-8D2E-1EFF49A9C76C}" sibTransId="{B908CBC7-F009-4CDE-92EA-DD1B6DEC4DC2}"/>
    <dgm:cxn modelId="{56E710B0-6564-4010-96A7-944CC7B3E108}" srcId="{5505621A-0C71-4E2E-8282-F6AE9DA7F611}" destId="{71582085-7B20-4218-A72F-E25069C2BA55}" srcOrd="0" destOrd="0" parTransId="{9F7C611A-5C4C-4665-AAA1-D10A522DB57E}" sibTransId="{BEA5F6AB-26A8-4AE6-97F3-02883B14A6A9}"/>
    <dgm:cxn modelId="{CB4DCBA2-7EFB-43F5-9716-819DC7D6F0D4}" type="presOf" srcId="{2197F087-A8D8-4640-9931-9C72CA0CCF8D}" destId="{079E702A-DE62-45C2-AF2D-565357BA8881}" srcOrd="0" destOrd="0" presId="urn:microsoft.com/office/officeart/2005/8/layout/bProcess4"/>
    <dgm:cxn modelId="{C379BA13-2FB4-484F-9954-1319DC668740}" type="presOf" srcId="{5505621A-0C71-4E2E-8282-F6AE9DA7F611}" destId="{0931AE67-A034-4CD6-8765-59A10B431A2E}" srcOrd="0" destOrd="0" presId="urn:microsoft.com/office/officeart/2005/8/layout/bProcess4"/>
    <dgm:cxn modelId="{FC90FBFA-8084-4AC1-B753-6DCD1D3C8888}" type="presOf" srcId="{D7C680AE-E065-4C41-8C3B-DA3B4F835B9D}" destId="{88A27E9A-D123-49AF-B303-0D8C1FAF4B6E}" srcOrd="0" destOrd="0" presId="urn:microsoft.com/office/officeart/2005/8/layout/bProcess4"/>
    <dgm:cxn modelId="{07E5295D-D334-4BE7-936D-6DFCE06EF8AE}" srcId="{5505621A-0C71-4E2E-8282-F6AE9DA7F611}" destId="{AA840FD8-1B7F-4619-8E13-87529C3DA8F9}" srcOrd="2" destOrd="0" parTransId="{23CE6389-10EF-4090-A8DE-6D54981A56AE}" sibTransId="{D5E7E8C8-D280-4CE6-82BF-72E15A5C9872}"/>
    <dgm:cxn modelId="{908F8750-FA62-4963-B788-D10755228EF7}" type="presOf" srcId="{8128066A-9218-4603-A134-96107EBC4784}" destId="{BAE4E829-057A-4993-9AA3-60106639A7DF}" srcOrd="0" destOrd="0" presId="urn:microsoft.com/office/officeart/2005/8/layout/bProcess4"/>
    <dgm:cxn modelId="{1DF12F9E-C9DD-4210-9DD2-288CD817ED3A}" srcId="{5505621A-0C71-4E2E-8282-F6AE9DA7F611}" destId="{B4C8AD65-D055-4B28-9E6A-3AB6A4224BB5}" srcOrd="8" destOrd="0" parTransId="{86906D18-5942-4A62-B934-8E50AF2B9979}" sibTransId="{82783E57-A164-4EBA-9FB3-85CD7F839A5E}"/>
    <dgm:cxn modelId="{00DB8EEB-4121-4BA9-89CD-88995706E5F7}" srcId="{5505621A-0C71-4E2E-8282-F6AE9DA7F611}" destId="{0085FC12-779C-4584-829F-D1B2478CA45A}" srcOrd="1" destOrd="0" parTransId="{9ED246DC-BA09-46CE-9D61-B882BB948954}" sibTransId="{CD354192-B682-4418-A0D8-67A73919F975}"/>
    <dgm:cxn modelId="{B156D400-57A7-406C-8241-8A5F9D8CF5CA}" type="presOf" srcId="{0085FC12-779C-4584-829F-D1B2478CA45A}" destId="{BADBD215-7D4F-42E8-91F1-72FCCB32B933}" srcOrd="0" destOrd="0" presId="urn:microsoft.com/office/officeart/2005/8/layout/bProcess4"/>
    <dgm:cxn modelId="{9F9E27F5-5C24-4E8A-AF34-E720FAB73400}" type="presOf" srcId="{D55331FB-8A4C-4165-BE11-9BDFF5D575B7}" destId="{F00F4D58-D200-48D4-AE84-DC1797256D85}" srcOrd="0" destOrd="0" presId="urn:microsoft.com/office/officeart/2005/8/layout/bProcess4"/>
    <dgm:cxn modelId="{85F78090-4DF0-4EF3-B2A2-1D34405BE74F}" type="presOf" srcId="{D5E7E8C8-D280-4CE6-82BF-72E15A5C9872}" destId="{64B9D047-F6AF-45A9-BD84-85A2294C32C7}" srcOrd="0" destOrd="0" presId="urn:microsoft.com/office/officeart/2005/8/layout/bProcess4"/>
    <dgm:cxn modelId="{9160C084-37EC-4205-A86D-ADB35668E376}" type="presOf" srcId="{1B0A14A4-08D0-4952-BE18-FD935B89BA39}" destId="{E93F0443-AD26-48BC-AFE5-DF605E622E16}" srcOrd="0" destOrd="0" presId="urn:microsoft.com/office/officeart/2005/8/layout/bProcess4"/>
    <dgm:cxn modelId="{81A456A2-AFF4-4FDD-8481-3FF42C5788F3}" srcId="{5505621A-0C71-4E2E-8282-F6AE9DA7F611}" destId="{D7C680AE-E065-4C41-8C3B-DA3B4F835B9D}" srcOrd="3" destOrd="0" parTransId="{E577CEAA-BCFE-4818-99A4-664B07CB72B1}" sibTransId="{D55331FB-8A4C-4165-BE11-9BDFF5D575B7}"/>
    <dgm:cxn modelId="{C5D36CB0-C135-4926-8858-45A52D4DAC50}" type="presOf" srcId="{C149AB31-30AB-472A-906B-146F4D6AA418}" destId="{F0186789-957E-4844-A658-4E9863EBDD65}" srcOrd="0" destOrd="0" presId="urn:microsoft.com/office/officeart/2005/8/layout/bProcess4"/>
    <dgm:cxn modelId="{19BD4838-3E9A-43E1-A968-74F6A76EC39A}" type="presOf" srcId="{AA840FD8-1B7F-4619-8E13-87529C3DA8F9}" destId="{E7CF1EDF-FEAB-466E-B469-DB6519CDE789}" srcOrd="0" destOrd="0" presId="urn:microsoft.com/office/officeart/2005/8/layout/bProcess4"/>
    <dgm:cxn modelId="{72394FF5-0282-4F89-8AE8-AD950802BF7E}" type="presOf" srcId="{B4C8AD65-D055-4B28-9E6A-3AB6A4224BB5}" destId="{343E214A-5CDF-4DCE-B632-9D731826F5C6}" srcOrd="0" destOrd="0" presId="urn:microsoft.com/office/officeart/2005/8/layout/bProcess4"/>
    <dgm:cxn modelId="{445D63F2-9EB5-4869-9C9B-9626A9BD8E26}" type="presOf" srcId="{E2196DA1-1C86-4C41-B613-08E296AFF2C3}" destId="{FD64AD9E-0099-4748-9E63-054E2F309C6D}" srcOrd="0" destOrd="0" presId="urn:microsoft.com/office/officeart/2005/8/layout/bProcess4"/>
    <dgm:cxn modelId="{18B55BB9-EDCF-41EC-8E7F-1CBA6845F6F6}" type="presOf" srcId="{71582085-7B20-4218-A72F-E25069C2BA55}" destId="{0156D00F-F7E5-4D09-A4E4-5B387A0F940B}" srcOrd="0" destOrd="0" presId="urn:microsoft.com/office/officeart/2005/8/layout/bProcess4"/>
    <dgm:cxn modelId="{E9886EE8-4E82-476A-A81B-B9D8835CDE74}" type="presOf" srcId="{BA0515AD-FA8F-4960-818C-C8BBB8184AD6}" destId="{56A8884F-2114-4F5E-932A-9F7E6439AB47}" srcOrd="0" destOrd="0" presId="urn:microsoft.com/office/officeart/2005/8/layout/bProcess4"/>
    <dgm:cxn modelId="{31237075-AA8F-461C-804E-3AAB24BD27A9}" srcId="{5505621A-0C71-4E2E-8282-F6AE9DA7F611}" destId="{8128066A-9218-4603-A134-96107EBC4784}" srcOrd="6" destOrd="0" parTransId="{40BCFBC9-3199-423E-8BDB-CFB35D9695D1}" sibTransId="{E2196DA1-1C86-4C41-B613-08E296AFF2C3}"/>
    <dgm:cxn modelId="{883AD64A-A4C9-49AD-AE20-D0DC5D70722C}" type="presParOf" srcId="{0931AE67-A034-4CD6-8765-59A10B431A2E}" destId="{F7FC284F-5668-43BB-A6B0-00478FF50741}" srcOrd="0" destOrd="0" presId="urn:microsoft.com/office/officeart/2005/8/layout/bProcess4"/>
    <dgm:cxn modelId="{49FB28AA-3FF7-4693-B4BC-0970C4535DE7}" type="presParOf" srcId="{F7FC284F-5668-43BB-A6B0-00478FF50741}" destId="{236EBE28-4453-4D12-A7E0-F7FDB6FE7C5E}" srcOrd="0" destOrd="0" presId="urn:microsoft.com/office/officeart/2005/8/layout/bProcess4"/>
    <dgm:cxn modelId="{AD6CA773-37F3-4698-999E-341EDDC2D334}" type="presParOf" srcId="{F7FC284F-5668-43BB-A6B0-00478FF50741}" destId="{0156D00F-F7E5-4D09-A4E4-5B387A0F940B}" srcOrd="1" destOrd="0" presId="urn:microsoft.com/office/officeart/2005/8/layout/bProcess4"/>
    <dgm:cxn modelId="{BAF66595-FC2E-4822-9CD0-95C466D1FD46}" type="presParOf" srcId="{0931AE67-A034-4CD6-8765-59A10B431A2E}" destId="{498EB21C-F356-469C-B80B-A76FEA9E0A07}" srcOrd="1" destOrd="0" presId="urn:microsoft.com/office/officeart/2005/8/layout/bProcess4"/>
    <dgm:cxn modelId="{FA370D07-3ED1-4214-912D-A7DD7DEACA19}" type="presParOf" srcId="{0931AE67-A034-4CD6-8765-59A10B431A2E}" destId="{619854A2-DCF8-4326-9B5E-2584D3A8BF8F}" srcOrd="2" destOrd="0" presId="urn:microsoft.com/office/officeart/2005/8/layout/bProcess4"/>
    <dgm:cxn modelId="{18496AA3-E11C-408B-8244-43ABF21F1776}" type="presParOf" srcId="{619854A2-DCF8-4326-9B5E-2584D3A8BF8F}" destId="{0A7027B0-DD3C-45BB-A960-BDE458C47DD9}" srcOrd="0" destOrd="0" presId="urn:microsoft.com/office/officeart/2005/8/layout/bProcess4"/>
    <dgm:cxn modelId="{8B22E20D-A286-4B20-ABA2-BD02540CE823}" type="presParOf" srcId="{619854A2-DCF8-4326-9B5E-2584D3A8BF8F}" destId="{BADBD215-7D4F-42E8-91F1-72FCCB32B933}" srcOrd="1" destOrd="0" presId="urn:microsoft.com/office/officeart/2005/8/layout/bProcess4"/>
    <dgm:cxn modelId="{0CE2246B-7FE6-4DBB-8E07-44014EA04E06}" type="presParOf" srcId="{0931AE67-A034-4CD6-8765-59A10B431A2E}" destId="{603783CA-0591-4424-B0F6-F1E920A400A5}" srcOrd="3" destOrd="0" presId="urn:microsoft.com/office/officeart/2005/8/layout/bProcess4"/>
    <dgm:cxn modelId="{70E248BC-5FF7-4F1B-9383-FD85225DDA28}" type="presParOf" srcId="{0931AE67-A034-4CD6-8765-59A10B431A2E}" destId="{7299F5E2-C091-4595-BF70-248E65A62078}" srcOrd="4" destOrd="0" presId="urn:microsoft.com/office/officeart/2005/8/layout/bProcess4"/>
    <dgm:cxn modelId="{13A9F3F4-AFC6-419C-8BB7-5AB58EAA248B}" type="presParOf" srcId="{7299F5E2-C091-4595-BF70-248E65A62078}" destId="{FBD9674F-9845-4DC8-A4FD-12DC6AADD177}" srcOrd="0" destOrd="0" presId="urn:microsoft.com/office/officeart/2005/8/layout/bProcess4"/>
    <dgm:cxn modelId="{F875D7FD-E45B-4524-B408-189A00097C94}" type="presParOf" srcId="{7299F5E2-C091-4595-BF70-248E65A62078}" destId="{E7CF1EDF-FEAB-466E-B469-DB6519CDE789}" srcOrd="1" destOrd="0" presId="urn:microsoft.com/office/officeart/2005/8/layout/bProcess4"/>
    <dgm:cxn modelId="{2D38695C-F629-49C0-A093-FC45DC83803C}" type="presParOf" srcId="{0931AE67-A034-4CD6-8765-59A10B431A2E}" destId="{64B9D047-F6AF-45A9-BD84-85A2294C32C7}" srcOrd="5" destOrd="0" presId="urn:microsoft.com/office/officeart/2005/8/layout/bProcess4"/>
    <dgm:cxn modelId="{47037D4A-5AF2-4939-957C-73517C593E67}" type="presParOf" srcId="{0931AE67-A034-4CD6-8765-59A10B431A2E}" destId="{2F83357F-613C-444E-A974-CBEAD2AFF4E5}" srcOrd="6" destOrd="0" presId="urn:microsoft.com/office/officeart/2005/8/layout/bProcess4"/>
    <dgm:cxn modelId="{16AE301E-A3C0-4352-A5CF-65F0B551B0AA}" type="presParOf" srcId="{2F83357F-613C-444E-A974-CBEAD2AFF4E5}" destId="{6DB4AE84-7695-4F8E-9F97-C03941A9D6E3}" srcOrd="0" destOrd="0" presId="urn:microsoft.com/office/officeart/2005/8/layout/bProcess4"/>
    <dgm:cxn modelId="{299A6D51-E8C8-4418-B0FE-3B93104FA081}" type="presParOf" srcId="{2F83357F-613C-444E-A974-CBEAD2AFF4E5}" destId="{88A27E9A-D123-49AF-B303-0D8C1FAF4B6E}" srcOrd="1" destOrd="0" presId="urn:microsoft.com/office/officeart/2005/8/layout/bProcess4"/>
    <dgm:cxn modelId="{DFFDAEF5-7C64-4903-9D45-A3AC22957A88}" type="presParOf" srcId="{0931AE67-A034-4CD6-8765-59A10B431A2E}" destId="{F00F4D58-D200-48D4-AE84-DC1797256D85}" srcOrd="7" destOrd="0" presId="urn:microsoft.com/office/officeart/2005/8/layout/bProcess4"/>
    <dgm:cxn modelId="{1859AEF0-5E28-449E-A14B-D5E1F96665A2}" type="presParOf" srcId="{0931AE67-A034-4CD6-8765-59A10B431A2E}" destId="{D0192380-C614-42D1-894B-792339026412}" srcOrd="8" destOrd="0" presId="urn:microsoft.com/office/officeart/2005/8/layout/bProcess4"/>
    <dgm:cxn modelId="{A841427A-FEC0-45D5-B480-CE6D43E33B14}" type="presParOf" srcId="{D0192380-C614-42D1-894B-792339026412}" destId="{6C35129F-A518-41ED-A7FA-5ADF62836B72}" srcOrd="0" destOrd="0" presId="urn:microsoft.com/office/officeart/2005/8/layout/bProcess4"/>
    <dgm:cxn modelId="{25F9A3DB-22B4-4822-8688-A2A9F9C38941}" type="presParOf" srcId="{D0192380-C614-42D1-894B-792339026412}" destId="{079E702A-DE62-45C2-AF2D-565357BA8881}" srcOrd="1" destOrd="0" presId="urn:microsoft.com/office/officeart/2005/8/layout/bProcess4"/>
    <dgm:cxn modelId="{0563C0CD-840D-490D-8C5C-13D2C0B1EBF0}" type="presParOf" srcId="{0931AE67-A034-4CD6-8765-59A10B431A2E}" destId="{2C831281-40A0-48A6-9359-F5F454CE471A}" srcOrd="9" destOrd="0" presId="urn:microsoft.com/office/officeart/2005/8/layout/bProcess4"/>
    <dgm:cxn modelId="{36892DB8-E834-4FE6-978E-0D2F02ED3E35}" type="presParOf" srcId="{0931AE67-A034-4CD6-8765-59A10B431A2E}" destId="{DD1C4972-9575-4D22-8D48-8C418590F6E0}" srcOrd="10" destOrd="0" presId="urn:microsoft.com/office/officeart/2005/8/layout/bProcess4"/>
    <dgm:cxn modelId="{BB3D7C27-9FE9-4418-8E37-861573B9BCEF}" type="presParOf" srcId="{DD1C4972-9575-4D22-8D48-8C418590F6E0}" destId="{398F40EB-2181-44D5-9023-F16B171B566E}" srcOrd="0" destOrd="0" presId="urn:microsoft.com/office/officeart/2005/8/layout/bProcess4"/>
    <dgm:cxn modelId="{BD0C9DCD-4A16-4112-9B0F-D9881327A394}" type="presParOf" srcId="{DD1C4972-9575-4D22-8D48-8C418590F6E0}" destId="{E93F0443-AD26-48BC-AFE5-DF605E622E16}" srcOrd="1" destOrd="0" presId="urn:microsoft.com/office/officeart/2005/8/layout/bProcess4"/>
    <dgm:cxn modelId="{007A3658-9A88-42B7-961C-00FF99F0E587}" type="presParOf" srcId="{0931AE67-A034-4CD6-8765-59A10B431A2E}" destId="{56A8884F-2114-4F5E-932A-9F7E6439AB47}" srcOrd="11" destOrd="0" presId="urn:microsoft.com/office/officeart/2005/8/layout/bProcess4"/>
    <dgm:cxn modelId="{5EC526A8-7093-49CE-BFF4-B20D5F0BDFB8}" type="presParOf" srcId="{0931AE67-A034-4CD6-8765-59A10B431A2E}" destId="{AAB0506A-2991-4E3D-8DAE-30A5C0054040}" srcOrd="12" destOrd="0" presId="urn:microsoft.com/office/officeart/2005/8/layout/bProcess4"/>
    <dgm:cxn modelId="{76416424-E46E-48E9-AB36-EBD3CD52B09C}" type="presParOf" srcId="{AAB0506A-2991-4E3D-8DAE-30A5C0054040}" destId="{D07C4941-C1C5-478B-B649-3F78A68A5814}" srcOrd="0" destOrd="0" presId="urn:microsoft.com/office/officeart/2005/8/layout/bProcess4"/>
    <dgm:cxn modelId="{78C925CA-28E4-4A0E-A0BB-793C9FD7D071}" type="presParOf" srcId="{AAB0506A-2991-4E3D-8DAE-30A5C0054040}" destId="{BAE4E829-057A-4993-9AA3-60106639A7DF}" srcOrd="1" destOrd="0" presId="urn:microsoft.com/office/officeart/2005/8/layout/bProcess4"/>
    <dgm:cxn modelId="{B57892DB-8209-40E6-BA10-B5AC63633A14}" type="presParOf" srcId="{0931AE67-A034-4CD6-8765-59A10B431A2E}" destId="{FD64AD9E-0099-4748-9E63-054E2F309C6D}" srcOrd="13" destOrd="0" presId="urn:microsoft.com/office/officeart/2005/8/layout/bProcess4"/>
    <dgm:cxn modelId="{780E65E1-1F7D-4531-843F-A65F390E235E}" type="presParOf" srcId="{0931AE67-A034-4CD6-8765-59A10B431A2E}" destId="{C11FB173-E88A-4DA6-A80F-D9B2F367D56E}" srcOrd="14" destOrd="0" presId="urn:microsoft.com/office/officeart/2005/8/layout/bProcess4"/>
    <dgm:cxn modelId="{6FD2F428-F58E-487A-87FF-179A33480F33}" type="presParOf" srcId="{C11FB173-E88A-4DA6-A80F-D9B2F367D56E}" destId="{779E1A5D-8F08-41E5-8F7B-657DBDD9B3D7}" srcOrd="0" destOrd="0" presId="urn:microsoft.com/office/officeart/2005/8/layout/bProcess4"/>
    <dgm:cxn modelId="{C794C5C8-E486-4795-9429-911291893687}" type="presParOf" srcId="{C11FB173-E88A-4DA6-A80F-D9B2F367D56E}" destId="{464A1C11-3F73-47BA-8AEA-BB083A9731EB}" srcOrd="1" destOrd="0" presId="urn:microsoft.com/office/officeart/2005/8/layout/bProcess4"/>
    <dgm:cxn modelId="{D16F9D19-66CE-478A-9126-C15572B2E31B}" type="presParOf" srcId="{0931AE67-A034-4CD6-8765-59A10B431A2E}" destId="{F0186789-957E-4844-A658-4E9863EBDD65}" srcOrd="15" destOrd="0" presId="urn:microsoft.com/office/officeart/2005/8/layout/bProcess4"/>
    <dgm:cxn modelId="{2202DD62-69B9-4029-A114-9651A01252FC}" type="presParOf" srcId="{0931AE67-A034-4CD6-8765-59A10B431A2E}" destId="{23281FCE-77D7-4B28-BC16-47251726446D}" srcOrd="16" destOrd="0" presId="urn:microsoft.com/office/officeart/2005/8/layout/bProcess4"/>
    <dgm:cxn modelId="{C9C13797-9F51-4E62-A9B1-6096FCCA6846}" type="presParOf" srcId="{23281FCE-77D7-4B28-BC16-47251726446D}" destId="{CF913871-C4C2-4E75-AC6B-A4DD25F755D9}" srcOrd="0" destOrd="0" presId="urn:microsoft.com/office/officeart/2005/8/layout/bProcess4"/>
    <dgm:cxn modelId="{0446C411-BA0D-4796-98AC-E6E05283F7D4}" type="presParOf" srcId="{23281FCE-77D7-4B28-BC16-47251726446D}" destId="{343E214A-5CDF-4DCE-B632-9D731826F5C6}" srcOrd="1" destOrd="0" presId="urn:microsoft.com/office/officeart/2005/8/layout/b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A21529D-E3F2-4C1E-8B6D-E64490D9A1C0}" type="doc">
      <dgm:prSet loTypeId="urn:microsoft.com/office/officeart/2005/8/layout/hList7" loCatId="list" qsTypeId="urn:microsoft.com/office/officeart/2005/8/quickstyle/simple1" qsCatId="simple" csTypeId="urn:microsoft.com/office/officeart/2005/8/colors/accent0_3" csCatId="mainScheme" phldr="1"/>
      <dgm:spPr/>
      <dgm:t>
        <a:bodyPr/>
        <a:lstStyle/>
        <a:p>
          <a:endParaRPr lang="es-EC"/>
        </a:p>
      </dgm:t>
    </dgm:pt>
    <dgm:pt modelId="{C07322D3-C044-49F0-9AA7-0F2E766A68A7}">
      <dgm:prSet phldrT="[Texto]"/>
      <dgm:spPr/>
      <dgm:t>
        <a:bodyPr/>
        <a:lstStyle/>
        <a:p>
          <a:endParaRPr lang="es-ES" altLang="es-ES" dirty="0" smtClean="0">
            <a:cs typeface="Times New Roman" panose="02020603050405020304" pitchFamily="18" charset="0"/>
          </a:endParaRPr>
        </a:p>
        <a:p>
          <a:endParaRPr lang="es-ES" altLang="es-ES" dirty="0" smtClean="0">
            <a:cs typeface="Times New Roman" panose="02020603050405020304" pitchFamily="18" charset="0"/>
          </a:endParaRPr>
        </a:p>
        <a:p>
          <a:endParaRPr lang="es-ES" altLang="es-ES" dirty="0" smtClean="0">
            <a:cs typeface="Times New Roman" panose="02020603050405020304" pitchFamily="18" charset="0"/>
          </a:endParaRPr>
        </a:p>
        <a:p>
          <a:r>
            <a:rPr lang="es-ES" altLang="es-ES" dirty="0" smtClean="0">
              <a:cs typeface="Times New Roman" panose="02020603050405020304" pitchFamily="18" charset="0"/>
            </a:rPr>
            <a:t>Ensayos universales: MTS TK/T5002 y AMSLER RM-09</a:t>
          </a:r>
          <a:endParaRPr lang="es-EC" dirty="0"/>
        </a:p>
      </dgm:t>
    </dgm:pt>
    <dgm:pt modelId="{08B398A7-5FE7-422B-A523-92A118973116}" type="parTrans" cxnId="{1039A434-441C-46EB-AC2C-7BD83CBEED87}">
      <dgm:prSet/>
      <dgm:spPr/>
      <dgm:t>
        <a:bodyPr/>
        <a:lstStyle/>
        <a:p>
          <a:endParaRPr lang="es-EC"/>
        </a:p>
      </dgm:t>
    </dgm:pt>
    <dgm:pt modelId="{1FEC320D-5522-4B98-BF40-CF19FEBE148A}" type="sibTrans" cxnId="{1039A434-441C-46EB-AC2C-7BD83CBEED87}">
      <dgm:prSet/>
      <dgm:spPr/>
      <dgm:t>
        <a:bodyPr/>
        <a:lstStyle/>
        <a:p>
          <a:endParaRPr lang="es-EC"/>
        </a:p>
      </dgm:t>
    </dgm:pt>
    <dgm:pt modelId="{379428B0-4B4C-4FAD-AF2B-AD21C8FACD74}">
      <dgm:prSet/>
      <dgm:spPr/>
      <dgm:t>
        <a:bodyPr/>
        <a:lstStyle/>
        <a:p>
          <a:r>
            <a:rPr lang="es-EC" altLang="es-ES" smtClean="0">
              <a:cs typeface="Times New Roman" panose="02020603050405020304" pitchFamily="18" charset="0"/>
            </a:rPr>
            <a:t>Quantrol “Advanced Force &amp; Torque Indicador-AFTI” y celda de carga</a:t>
          </a:r>
          <a:endParaRPr lang="es-EC" altLang="es-ES" dirty="0" smtClean="0">
            <a:cs typeface="Times New Roman" panose="02020603050405020304" pitchFamily="18" charset="0"/>
          </a:endParaRPr>
        </a:p>
      </dgm:t>
    </dgm:pt>
    <dgm:pt modelId="{601C7DAC-F93E-4C9F-B9F5-E85118380345}" type="parTrans" cxnId="{264C7AC1-1D06-45C2-A0F7-BBE2CF0AE17D}">
      <dgm:prSet/>
      <dgm:spPr/>
      <dgm:t>
        <a:bodyPr/>
        <a:lstStyle/>
        <a:p>
          <a:endParaRPr lang="es-EC"/>
        </a:p>
      </dgm:t>
    </dgm:pt>
    <dgm:pt modelId="{DBBF4941-1B43-461E-B8B8-62C623CEF738}" type="sibTrans" cxnId="{264C7AC1-1D06-45C2-A0F7-BBE2CF0AE17D}">
      <dgm:prSet/>
      <dgm:spPr/>
      <dgm:t>
        <a:bodyPr/>
        <a:lstStyle/>
        <a:p>
          <a:endParaRPr lang="es-EC"/>
        </a:p>
      </dgm:t>
    </dgm:pt>
    <dgm:pt modelId="{08DC8684-89BD-4A95-BA49-3B247FA67A2C}">
      <dgm:prSet/>
      <dgm:spPr/>
      <dgm:t>
        <a:bodyPr/>
        <a:lstStyle/>
        <a:p>
          <a:r>
            <a:rPr lang="es-EC" altLang="es-ES" dirty="0" smtClean="0">
              <a:cs typeface="Times New Roman" panose="02020603050405020304" pitchFamily="18" charset="0"/>
            </a:rPr>
            <a:t>Equipo medidor de fuerza de impacto, con sistema de elevación, frenado y HMI.</a:t>
          </a:r>
        </a:p>
      </dgm:t>
    </dgm:pt>
    <dgm:pt modelId="{F4524C3C-7197-4DE0-8F12-F6C2FE35E9E0}" type="parTrans" cxnId="{2A1C5C92-44E8-4AD1-8A4D-196836303486}">
      <dgm:prSet/>
      <dgm:spPr/>
      <dgm:t>
        <a:bodyPr/>
        <a:lstStyle/>
        <a:p>
          <a:endParaRPr lang="es-EC"/>
        </a:p>
      </dgm:t>
    </dgm:pt>
    <dgm:pt modelId="{6203204B-9A36-4EBD-B95B-D21886517E86}" type="sibTrans" cxnId="{2A1C5C92-44E8-4AD1-8A4D-196836303486}">
      <dgm:prSet/>
      <dgm:spPr/>
      <dgm:t>
        <a:bodyPr/>
        <a:lstStyle/>
        <a:p>
          <a:endParaRPr lang="es-EC"/>
        </a:p>
      </dgm:t>
    </dgm:pt>
    <dgm:pt modelId="{708CDA38-8516-47F7-B186-4301687B09E0}">
      <dgm:prSet/>
      <dgm:spPr/>
      <dgm:t>
        <a:bodyPr/>
        <a:lstStyle/>
        <a:p>
          <a:r>
            <a:rPr lang="es-EC" altLang="es-ES" dirty="0" smtClean="0">
              <a:cs typeface="Times New Roman" panose="02020603050405020304" pitchFamily="18" charset="0"/>
            </a:rPr>
            <a:t>Péndulo </a:t>
          </a:r>
          <a:r>
            <a:rPr lang="es-EC" altLang="es-ES" dirty="0" err="1" smtClean="0">
              <a:cs typeface="Times New Roman" panose="02020603050405020304" pitchFamily="18" charset="0"/>
            </a:rPr>
            <a:t>Charpy</a:t>
          </a:r>
          <a:r>
            <a:rPr lang="es-EC" altLang="es-ES" dirty="0" smtClean="0">
              <a:cs typeface="Times New Roman" panose="02020603050405020304" pitchFamily="18" charset="0"/>
            </a:rPr>
            <a:t> resistencia al impacto en polímeros.</a:t>
          </a:r>
          <a:endParaRPr lang="es-ES" altLang="es-ES" dirty="0" smtClean="0">
            <a:cs typeface="Times New Roman" panose="02020603050405020304" pitchFamily="18" charset="0"/>
          </a:endParaRPr>
        </a:p>
      </dgm:t>
    </dgm:pt>
    <dgm:pt modelId="{56B4DB0D-2CFD-4CF5-9AF8-56FC25F3A1AB}" type="parTrans" cxnId="{923ED550-4197-43BB-927C-0372F277E432}">
      <dgm:prSet/>
      <dgm:spPr/>
      <dgm:t>
        <a:bodyPr/>
        <a:lstStyle/>
        <a:p>
          <a:endParaRPr lang="es-EC"/>
        </a:p>
      </dgm:t>
    </dgm:pt>
    <dgm:pt modelId="{B854DAB0-02D1-467D-A006-78F742E55144}" type="sibTrans" cxnId="{923ED550-4197-43BB-927C-0372F277E432}">
      <dgm:prSet/>
      <dgm:spPr/>
      <dgm:t>
        <a:bodyPr/>
        <a:lstStyle/>
        <a:p>
          <a:endParaRPr lang="es-EC"/>
        </a:p>
      </dgm:t>
    </dgm:pt>
    <dgm:pt modelId="{95FD0750-DCC9-4821-9593-B6F7C2CED8D2}">
      <dgm:prSet/>
      <dgm:spPr/>
      <dgm:t>
        <a:bodyPr/>
        <a:lstStyle/>
        <a:p>
          <a:r>
            <a:rPr lang="en-US" b="0" dirty="0" smtClean="0"/>
            <a:t>“</a:t>
          </a:r>
          <a:r>
            <a:rPr lang="en-US" b="0" dirty="0" err="1" smtClean="0"/>
            <a:t>Amsler</a:t>
          </a:r>
          <a:r>
            <a:rPr lang="en-US" b="0" dirty="0" smtClean="0"/>
            <a:t> Pendulum Impact Testing Machine” </a:t>
          </a:r>
          <a:endParaRPr lang="es-ES" altLang="es-ES" b="0" dirty="0" smtClean="0">
            <a:cs typeface="Times New Roman" panose="02020603050405020304" pitchFamily="18" charset="0"/>
          </a:endParaRPr>
        </a:p>
      </dgm:t>
    </dgm:pt>
    <dgm:pt modelId="{8B345DCF-2603-4334-9E27-2C1C97450EB1}" type="parTrans" cxnId="{9CBD1509-0AA5-4586-BB8A-D5CA156B46EA}">
      <dgm:prSet/>
      <dgm:spPr/>
      <dgm:t>
        <a:bodyPr/>
        <a:lstStyle/>
        <a:p>
          <a:endParaRPr lang="es-EC"/>
        </a:p>
      </dgm:t>
    </dgm:pt>
    <dgm:pt modelId="{DD719FBE-EE6B-4744-9BEF-92A2850E554D}" type="sibTrans" cxnId="{9CBD1509-0AA5-4586-BB8A-D5CA156B46EA}">
      <dgm:prSet/>
      <dgm:spPr/>
      <dgm:t>
        <a:bodyPr/>
        <a:lstStyle/>
        <a:p>
          <a:endParaRPr lang="es-EC"/>
        </a:p>
      </dgm:t>
    </dgm:pt>
    <dgm:pt modelId="{26D2BFD3-57CC-4F42-843C-2E0044358FEF}" type="pres">
      <dgm:prSet presAssocID="{3A21529D-E3F2-4C1E-8B6D-E64490D9A1C0}" presName="Name0" presStyleCnt="0">
        <dgm:presLayoutVars>
          <dgm:dir/>
          <dgm:resizeHandles val="exact"/>
        </dgm:presLayoutVars>
      </dgm:prSet>
      <dgm:spPr/>
      <dgm:t>
        <a:bodyPr/>
        <a:lstStyle/>
        <a:p>
          <a:endParaRPr lang="es-EC"/>
        </a:p>
      </dgm:t>
    </dgm:pt>
    <dgm:pt modelId="{99CBC985-9105-421F-8BC0-CEBA5010007F}" type="pres">
      <dgm:prSet presAssocID="{3A21529D-E3F2-4C1E-8B6D-E64490D9A1C0}" presName="fgShape" presStyleLbl="fgShp" presStyleIdx="0" presStyleCnt="1"/>
      <dgm:spPr/>
    </dgm:pt>
    <dgm:pt modelId="{BA8A80BC-694B-4DCD-AD37-726FB8405B1C}" type="pres">
      <dgm:prSet presAssocID="{3A21529D-E3F2-4C1E-8B6D-E64490D9A1C0}" presName="linComp" presStyleCnt="0"/>
      <dgm:spPr/>
    </dgm:pt>
    <dgm:pt modelId="{511EC7A2-EC1D-47C0-B376-875A6BB375EA}" type="pres">
      <dgm:prSet presAssocID="{C07322D3-C044-49F0-9AA7-0F2E766A68A7}" presName="compNode" presStyleCnt="0"/>
      <dgm:spPr/>
    </dgm:pt>
    <dgm:pt modelId="{27CC1F74-7A08-4C6A-A492-FA83721A147A}" type="pres">
      <dgm:prSet presAssocID="{C07322D3-C044-49F0-9AA7-0F2E766A68A7}" presName="bkgdShape" presStyleLbl="node1" presStyleIdx="0" presStyleCnt="5" custScaleX="154083"/>
      <dgm:spPr/>
      <dgm:t>
        <a:bodyPr/>
        <a:lstStyle/>
        <a:p>
          <a:endParaRPr lang="es-EC"/>
        </a:p>
      </dgm:t>
    </dgm:pt>
    <dgm:pt modelId="{946E7862-AEC4-4B48-A4A4-620DB9A951AE}" type="pres">
      <dgm:prSet presAssocID="{C07322D3-C044-49F0-9AA7-0F2E766A68A7}" presName="nodeTx" presStyleLbl="node1" presStyleIdx="0" presStyleCnt="5">
        <dgm:presLayoutVars>
          <dgm:bulletEnabled val="1"/>
        </dgm:presLayoutVars>
      </dgm:prSet>
      <dgm:spPr/>
      <dgm:t>
        <a:bodyPr/>
        <a:lstStyle/>
        <a:p>
          <a:endParaRPr lang="es-EC"/>
        </a:p>
      </dgm:t>
    </dgm:pt>
    <dgm:pt modelId="{E16D6653-74C8-4321-831E-66047BA8916C}" type="pres">
      <dgm:prSet presAssocID="{C07322D3-C044-49F0-9AA7-0F2E766A68A7}" presName="invisiNode" presStyleLbl="node1" presStyleIdx="0" presStyleCnt="5"/>
      <dgm:spPr/>
    </dgm:pt>
    <dgm:pt modelId="{49DB23F6-11FA-48E3-910E-44FC9A03153D}" type="pres">
      <dgm:prSet presAssocID="{C07322D3-C044-49F0-9AA7-0F2E766A68A7}" presName="imagNode" presStyleLbl="fgImgPlace1" presStyleIdx="0" presStyleCnt="5" custLinFactNeighborX="23980" custLinFactNeighborY="62329"/>
      <dgm:spPr>
        <a:blipFill rotWithShape="1">
          <a:blip xmlns:r="http://schemas.openxmlformats.org/officeDocument/2006/relationships" r:embed="rId1"/>
          <a:stretch>
            <a:fillRect/>
          </a:stretch>
        </a:blipFill>
      </dgm:spPr>
      <dgm:t>
        <a:bodyPr/>
        <a:lstStyle/>
        <a:p>
          <a:endParaRPr lang="es-EC"/>
        </a:p>
      </dgm:t>
    </dgm:pt>
    <dgm:pt modelId="{28F40EC3-1D33-4498-86BA-C6C8FC219E8E}" type="pres">
      <dgm:prSet presAssocID="{1FEC320D-5522-4B98-BF40-CF19FEBE148A}" presName="sibTrans" presStyleLbl="sibTrans2D1" presStyleIdx="0" presStyleCnt="0"/>
      <dgm:spPr/>
      <dgm:t>
        <a:bodyPr/>
        <a:lstStyle/>
        <a:p>
          <a:endParaRPr lang="es-EC"/>
        </a:p>
      </dgm:t>
    </dgm:pt>
    <dgm:pt modelId="{38ADB24C-374D-4472-812A-119FB1318C4C}" type="pres">
      <dgm:prSet presAssocID="{379428B0-4B4C-4FAD-AF2B-AD21C8FACD74}" presName="compNode" presStyleCnt="0"/>
      <dgm:spPr/>
    </dgm:pt>
    <dgm:pt modelId="{F6068C06-3980-4ECF-84CA-6F0A9B38A264}" type="pres">
      <dgm:prSet presAssocID="{379428B0-4B4C-4FAD-AF2B-AD21C8FACD74}" presName="bkgdShape" presStyleLbl="node1" presStyleIdx="1" presStyleCnt="5"/>
      <dgm:spPr/>
      <dgm:t>
        <a:bodyPr/>
        <a:lstStyle/>
        <a:p>
          <a:endParaRPr lang="es-EC"/>
        </a:p>
      </dgm:t>
    </dgm:pt>
    <dgm:pt modelId="{C573EAA9-3191-4C61-B910-695F082A91F5}" type="pres">
      <dgm:prSet presAssocID="{379428B0-4B4C-4FAD-AF2B-AD21C8FACD74}" presName="nodeTx" presStyleLbl="node1" presStyleIdx="1" presStyleCnt="5">
        <dgm:presLayoutVars>
          <dgm:bulletEnabled val="1"/>
        </dgm:presLayoutVars>
      </dgm:prSet>
      <dgm:spPr/>
      <dgm:t>
        <a:bodyPr/>
        <a:lstStyle/>
        <a:p>
          <a:endParaRPr lang="es-EC"/>
        </a:p>
      </dgm:t>
    </dgm:pt>
    <dgm:pt modelId="{93664C1D-F315-490D-B1B1-22146D839F7B}" type="pres">
      <dgm:prSet presAssocID="{379428B0-4B4C-4FAD-AF2B-AD21C8FACD74}" presName="invisiNode" presStyleLbl="node1" presStyleIdx="1" presStyleCnt="5"/>
      <dgm:spPr/>
    </dgm:pt>
    <dgm:pt modelId="{E6FA836C-28BC-4C74-A2C6-D534A89AF730}" type="pres">
      <dgm:prSet presAssocID="{379428B0-4B4C-4FAD-AF2B-AD21C8FACD74}" presName="imagNode" presStyleLbl="fgImgPlace1" presStyleIdx="1" presStyleCnt="5"/>
      <dgm:spPr>
        <a:blipFill rotWithShape="1">
          <a:blip xmlns:r="http://schemas.openxmlformats.org/officeDocument/2006/relationships" r:embed="rId2"/>
          <a:stretch>
            <a:fillRect/>
          </a:stretch>
        </a:blipFill>
      </dgm:spPr>
    </dgm:pt>
    <dgm:pt modelId="{42771705-D2FF-4A7F-ABAA-C763E8B2AE97}" type="pres">
      <dgm:prSet presAssocID="{DBBF4941-1B43-461E-B8B8-62C623CEF738}" presName="sibTrans" presStyleLbl="sibTrans2D1" presStyleIdx="0" presStyleCnt="0"/>
      <dgm:spPr/>
      <dgm:t>
        <a:bodyPr/>
        <a:lstStyle/>
        <a:p>
          <a:endParaRPr lang="es-EC"/>
        </a:p>
      </dgm:t>
    </dgm:pt>
    <dgm:pt modelId="{5DC8CA58-4CDD-4DFD-BABD-9BB8145180BB}" type="pres">
      <dgm:prSet presAssocID="{08DC8684-89BD-4A95-BA49-3B247FA67A2C}" presName="compNode" presStyleCnt="0"/>
      <dgm:spPr/>
    </dgm:pt>
    <dgm:pt modelId="{BE6DB9F3-7BDB-4ADA-AB15-F6C654D7DE63}" type="pres">
      <dgm:prSet presAssocID="{08DC8684-89BD-4A95-BA49-3B247FA67A2C}" presName="bkgdShape" presStyleLbl="node1" presStyleIdx="2" presStyleCnt="5"/>
      <dgm:spPr/>
      <dgm:t>
        <a:bodyPr/>
        <a:lstStyle/>
        <a:p>
          <a:endParaRPr lang="es-EC"/>
        </a:p>
      </dgm:t>
    </dgm:pt>
    <dgm:pt modelId="{CB171FFF-0FE2-4675-BF1C-7DA2158CDA81}" type="pres">
      <dgm:prSet presAssocID="{08DC8684-89BD-4A95-BA49-3B247FA67A2C}" presName="nodeTx" presStyleLbl="node1" presStyleIdx="2" presStyleCnt="5">
        <dgm:presLayoutVars>
          <dgm:bulletEnabled val="1"/>
        </dgm:presLayoutVars>
      </dgm:prSet>
      <dgm:spPr/>
      <dgm:t>
        <a:bodyPr/>
        <a:lstStyle/>
        <a:p>
          <a:endParaRPr lang="es-EC"/>
        </a:p>
      </dgm:t>
    </dgm:pt>
    <dgm:pt modelId="{8205F66B-0DC5-4CE4-8290-6F87A2595002}" type="pres">
      <dgm:prSet presAssocID="{08DC8684-89BD-4A95-BA49-3B247FA67A2C}" presName="invisiNode" presStyleLbl="node1" presStyleIdx="2" presStyleCnt="5"/>
      <dgm:spPr/>
    </dgm:pt>
    <dgm:pt modelId="{96B048FA-5A94-404E-8C67-2BCF6B60D907}" type="pres">
      <dgm:prSet presAssocID="{08DC8684-89BD-4A95-BA49-3B247FA67A2C}" presName="imagNode" presStyleLbl="fgImgPlace1" presStyleIdx="2" presStyleCnt="5"/>
      <dgm:spPr>
        <a:blipFill rotWithShape="1">
          <a:blip xmlns:r="http://schemas.openxmlformats.org/officeDocument/2006/relationships" r:embed="rId3"/>
          <a:stretch>
            <a:fillRect/>
          </a:stretch>
        </a:blipFill>
      </dgm:spPr>
    </dgm:pt>
    <dgm:pt modelId="{F9BCE399-EADE-46DA-B507-1927628453B4}" type="pres">
      <dgm:prSet presAssocID="{6203204B-9A36-4EBD-B95B-D21886517E86}" presName="sibTrans" presStyleLbl="sibTrans2D1" presStyleIdx="0" presStyleCnt="0"/>
      <dgm:spPr/>
      <dgm:t>
        <a:bodyPr/>
        <a:lstStyle/>
        <a:p>
          <a:endParaRPr lang="es-EC"/>
        </a:p>
      </dgm:t>
    </dgm:pt>
    <dgm:pt modelId="{F718A665-FF0C-454D-8094-4D9209FA1209}" type="pres">
      <dgm:prSet presAssocID="{708CDA38-8516-47F7-B186-4301687B09E0}" presName="compNode" presStyleCnt="0"/>
      <dgm:spPr/>
    </dgm:pt>
    <dgm:pt modelId="{4785B695-0D37-482A-8A0B-23ED29DAF897}" type="pres">
      <dgm:prSet presAssocID="{708CDA38-8516-47F7-B186-4301687B09E0}" presName="bkgdShape" presStyleLbl="node1" presStyleIdx="3" presStyleCnt="5"/>
      <dgm:spPr/>
      <dgm:t>
        <a:bodyPr/>
        <a:lstStyle/>
        <a:p>
          <a:endParaRPr lang="es-EC"/>
        </a:p>
      </dgm:t>
    </dgm:pt>
    <dgm:pt modelId="{AE2B88CD-8FF8-41EF-8D09-07E91AFFC8C9}" type="pres">
      <dgm:prSet presAssocID="{708CDA38-8516-47F7-B186-4301687B09E0}" presName="nodeTx" presStyleLbl="node1" presStyleIdx="3" presStyleCnt="5">
        <dgm:presLayoutVars>
          <dgm:bulletEnabled val="1"/>
        </dgm:presLayoutVars>
      </dgm:prSet>
      <dgm:spPr/>
      <dgm:t>
        <a:bodyPr/>
        <a:lstStyle/>
        <a:p>
          <a:endParaRPr lang="es-EC"/>
        </a:p>
      </dgm:t>
    </dgm:pt>
    <dgm:pt modelId="{7A8C9AAE-1F45-45FC-98DD-CDE3D93ED96E}" type="pres">
      <dgm:prSet presAssocID="{708CDA38-8516-47F7-B186-4301687B09E0}" presName="invisiNode" presStyleLbl="node1" presStyleIdx="3" presStyleCnt="5"/>
      <dgm:spPr/>
    </dgm:pt>
    <dgm:pt modelId="{4506CEB9-EA11-441E-A987-4FBE7300D304}" type="pres">
      <dgm:prSet presAssocID="{708CDA38-8516-47F7-B186-4301687B09E0}" presName="imagNode" presStyleLbl="fgImgPlace1" presStyleIdx="3" presStyleCnt="5"/>
      <dgm:spPr>
        <a:blipFill rotWithShape="1">
          <a:blip xmlns:r="http://schemas.openxmlformats.org/officeDocument/2006/relationships" r:embed="rId4"/>
          <a:stretch>
            <a:fillRect/>
          </a:stretch>
        </a:blipFill>
      </dgm:spPr>
    </dgm:pt>
    <dgm:pt modelId="{C583B37E-BDD1-4319-AC78-3C7F3C1F6126}" type="pres">
      <dgm:prSet presAssocID="{B854DAB0-02D1-467D-A006-78F742E55144}" presName="sibTrans" presStyleLbl="sibTrans2D1" presStyleIdx="0" presStyleCnt="0"/>
      <dgm:spPr/>
      <dgm:t>
        <a:bodyPr/>
        <a:lstStyle/>
        <a:p>
          <a:endParaRPr lang="es-EC"/>
        </a:p>
      </dgm:t>
    </dgm:pt>
    <dgm:pt modelId="{DCD29448-21C5-4E72-82D5-D8FFEC8203E3}" type="pres">
      <dgm:prSet presAssocID="{95FD0750-DCC9-4821-9593-B6F7C2CED8D2}" presName="compNode" presStyleCnt="0"/>
      <dgm:spPr/>
    </dgm:pt>
    <dgm:pt modelId="{8228CEE3-9A1D-4BE1-81BC-076034F36350}" type="pres">
      <dgm:prSet presAssocID="{95FD0750-DCC9-4821-9593-B6F7C2CED8D2}" presName="bkgdShape" presStyleLbl="node1" presStyleIdx="4" presStyleCnt="5"/>
      <dgm:spPr/>
      <dgm:t>
        <a:bodyPr/>
        <a:lstStyle/>
        <a:p>
          <a:endParaRPr lang="es-EC"/>
        </a:p>
      </dgm:t>
    </dgm:pt>
    <dgm:pt modelId="{B5D3D39C-EF59-4F4F-91E4-7EEBCBF976BF}" type="pres">
      <dgm:prSet presAssocID="{95FD0750-DCC9-4821-9593-B6F7C2CED8D2}" presName="nodeTx" presStyleLbl="node1" presStyleIdx="4" presStyleCnt="5">
        <dgm:presLayoutVars>
          <dgm:bulletEnabled val="1"/>
        </dgm:presLayoutVars>
      </dgm:prSet>
      <dgm:spPr/>
      <dgm:t>
        <a:bodyPr/>
        <a:lstStyle/>
        <a:p>
          <a:endParaRPr lang="es-EC"/>
        </a:p>
      </dgm:t>
    </dgm:pt>
    <dgm:pt modelId="{7369285C-5EB7-4C2F-8817-543F7EFB1184}" type="pres">
      <dgm:prSet presAssocID="{95FD0750-DCC9-4821-9593-B6F7C2CED8D2}" presName="invisiNode" presStyleLbl="node1" presStyleIdx="4" presStyleCnt="5"/>
      <dgm:spPr/>
    </dgm:pt>
    <dgm:pt modelId="{41853BAB-93CB-473F-9F56-3CE670AC2388}" type="pres">
      <dgm:prSet presAssocID="{95FD0750-DCC9-4821-9593-B6F7C2CED8D2}" presName="imagNode" presStyleLbl="fgImgPlace1" presStyleIdx="4" presStyleCnt="5"/>
      <dgm:spPr>
        <a:blipFill rotWithShape="1">
          <a:blip xmlns:r="http://schemas.openxmlformats.org/officeDocument/2006/relationships" r:embed="rId5"/>
          <a:stretch>
            <a:fillRect/>
          </a:stretch>
        </a:blipFill>
      </dgm:spPr>
    </dgm:pt>
  </dgm:ptLst>
  <dgm:cxnLst>
    <dgm:cxn modelId="{D12D418E-64FD-4871-A995-12710300D40C}" type="presOf" srcId="{B854DAB0-02D1-467D-A006-78F742E55144}" destId="{C583B37E-BDD1-4319-AC78-3C7F3C1F6126}" srcOrd="0" destOrd="0" presId="urn:microsoft.com/office/officeart/2005/8/layout/hList7"/>
    <dgm:cxn modelId="{923ED550-4197-43BB-927C-0372F277E432}" srcId="{3A21529D-E3F2-4C1E-8B6D-E64490D9A1C0}" destId="{708CDA38-8516-47F7-B186-4301687B09E0}" srcOrd="3" destOrd="0" parTransId="{56B4DB0D-2CFD-4CF5-9AF8-56FC25F3A1AB}" sibTransId="{B854DAB0-02D1-467D-A006-78F742E55144}"/>
    <dgm:cxn modelId="{BE352F98-0B28-4D39-8998-AA7DD04C57C8}" type="presOf" srcId="{1FEC320D-5522-4B98-BF40-CF19FEBE148A}" destId="{28F40EC3-1D33-4498-86BA-C6C8FC219E8E}" srcOrd="0" destOrd="0" presId="urn:microsoft.com/office/officeart/2005/8/layout/hList7"/>
    <dgm:cxn modelId="{C49DF46E-8121-4334-A85A-B41A998B120A}" type="presOf" srcId="{08DC8684-89BD-4A95-BA49-3B247FA67A2C}" destId="{CB171FFF-0FE2-4675-BF1C-7DA2158CDA81}" srcOrd="1" destOrd="0" presId="urn:microsoft.com/office/officeart/2005/8/layout/hList7"/>
    <dgm:cxn modelId="{3F0B0EC4-A2EA-4303-B21F-5485823DF728}" type="presOf" srcId="{DBBF4941-1B43-461E-B8B8-62C623CEF738}" destId="{42771705-D2FF-4A7F-ABAA-C763E8B2AE97}" srcOrd="0" destOrd="0" presId="urn:microsoft.com/office/officeart/2005/8/layout/hList7"/>
    <dgm:cxn modelId="{E7942B9B-36A2-41B4-AA99-733977578CF1}" type="presOf" srcId="{C07322D3-C044-49F0-9AA7-0F2E766A68A7}" destId="{946E7862-AEC4-4B48-A4A4-620DB9A951AE}" srcOrd="1" destOrd="0" presId="urn:microsoft.com/office/officeart/2005/8/layout/hList7"/>
    <dgm:cxn modelId="{2A1C5C92-44E8-4AD1-8A4D-196836303486}" srcId="{3A21529D-E3F2-4C1E-8B6D-E64490D9A1C0}" destId="{08DC8684-89BD-4A95-BA49-3B247FA67A2C}" srcOrd="2" destOrd="0" parTransId="{F4524C3C-7197-4DE0-8F12-F6C2FE35E9E0}" sibTransId="{6203204B-9A36-4EBD-B95B-D21886517E86}"/>
    <dgm:cxn modelId="{9CBD1509-0AA5-4586-BB8A-D5CA156B46EA}" srcId="{3A21529D-E3F2-4C1E-8B6D-E64490D9A1C0}" destId="{95FD0750-DCC9-4821-9593-B6F7C2CED8D2}" srcOrd="4" destOrd="0" parTransId="{8B345DCF-2603-4334-9E27-2C1C97450EB1}" sibTransId="{DD719FBE-EE6B-4744-9BEF-92A2850E554D}"/>
    <dgm:cxn modelId="{CE0A9BC3-1510-4FBA-9F11-FD98222C0446}" type="presOf" srcId="{708CDA38-8516-47F7-B186-4301687B09E0}" destId="{AE2B88CD-8FF8-41EF-8D09-07E91AFFC8C9}" srcOrd="1" destOrd="0" presId="urn:microsoft.com/office/officeart/2005/8/layout/hList7"/>
    <dgm:cxn modelId="{0AE826F2-160E-4B78-8415-DCBA0183E795}" type="presOf" srcId="{95FD0750-DCC9-4821-9593-B6F7C2CED8D2}" destId="{8228CEE3-9A1D-4BE1-81BC-076034F36350}" srcOrd="0" destOrd="0" presId="urn:microsoft.com/office/officeart/2005/8/layout/hList7"/>
    <dgm:cxn modelId="{606C119C-E65C-47C5-AB29-376BC2C62A2B}" type="presOf" srcId="{08DC8684-89BD-4A95-BA49-3B247FA67A2C}" destId="{BE6DB9F3-7BDB-4ADA-AB15-F6C654D7DE63}" srcOrd="0" destOrd="0" presId="urn:microsoft.com/office/officeart/2005/8/layout/hList7"/>
    <dgm:cxn modelId="{61AA5B8D-8711-4546-AEC3-E36D0399F5D9}" type="presOf" srcId="{379428B0-4B4C-4FAD-AF2B-AD21C8FACD74}" destId="{C573EAA9-3191-4C61-B910-695F082A91F5}" srcOrd="1" destOrd="0" presId="urn:microsoft.com/office/officeart/2005/8/layout/hList7"/>
    <dgm:cxn modelId="{873688B8-64C9-4452-9516-15E97682FF40}" type="presOf" srcId="{C07322D3-C044-49F0-9AA7-0F2E766A68A7}" destId="{27CC1F74-7A08-4C6A-A492-FA83721A147A}" srcOrd="0" destOrd="0" presId="urn:microsoft.com/office/officeart/2005/8/layout/hList7"/>
    <dgm:cxn modelId="{1039A434-441C-46EB-AC2C-7BD83CBEED87}" srcId="{3A21529D-E3F2-4C1E-8B6D-E64490D9A1C0}" destId="{C07322D3-C044-49F0-9AA7-0F2E766A68A7}" srcOrd="0" destOrd="0" parTransId="{08B398A7-5FE7-422B-A523-92A118973116}" sibTransId="{1FEC320D-5522-4B98-BF40-CF19FEBE148A}"/>
    <dgm:cxn modelId="{922D29C4-B575-4BAC-ABDA-7A73ABD26BE0}" type="presOf" srcId="{6203204B-9A36-4EBD-B95B-D21886517E86}" destId="{F9BCE399-EADE-46DA-B507-1927628453B4}" srcOrd="0" destOrd="0" presId="urn:microsoft.com/office/officeart/2005/8/layout/hList7"/>
    <dgm:cxn modelId="{84D27C8F-CA97-4487-9D12-9D55A1B9509A}" type="presOf" srcId="{379428B0-4B4C-4FAD-AF2B-AD21C8FACD74}" destId="{F6068C06-3980-4ECF-84CA-6F0A9B38A264}" srcOrd="0" destOrd="0" presId="urn:microsoft.com/office/officeart/2005/8/layout/hList7"/>
    <dgm:cxn modelId="{264C7AC1-1D06-45C2-A0F7-BBE2CF0AE17D}" srcId="{3A21529D-E3F2-4C1E-8B6D-E64490D9A1C0}" destId="{379428B0-4B4C-4FAD-AF2B-AD21C8FACD74}" srcOrd="1" destOrd="0" parTransId="{601C7DAC-F93E-4C9F-B9F5-E85118380345}" sibTransId="{DBBF4941-1B43-461E-B8B8-62C623CEF738}"/>
    <dgm:cxn modelId="{302B61DD-600E-483D-96FE-AD8B3C29D918}" type="presOf" srcId="{95FD0750-DCC9-4821-9593-B6F7C2CED8D2}" destId="{B5D3D39C-EF59-4F4F-91E4-7EEBCBF976BF}" srcOrd="1" destOrd="0" presId="urn:microsoft.com/office/officeart/2005/8/layout/hList7"/>
    <dgm:cxn modelId="{4378A78D-4DB4-402F-8BAB-BB07A69A083B}" type="presOf" srcId="{3A21529D-E3F2-4C1E-8B6D-E64490D9A1C0}" destId="{26D2BFD3-57CC-4F42-843C-2E0044358FEF}" srcOrd="0" destOrd="0" presId="urn:microsoft.com/office/officeart/2005/8/layout/hList7"/>
    <dgm:cxn modelId="{36F2F8F5-8A22-46DE-9F9B-7302961547D8}" type="presOf" srcId="{708CDA38-8516-47F7-B186-4301687B09E0}" destId="{4785B695-0D37-482A-8A0B-23ED29DAF897}" srcOrd="0" destOrd="0" presId="urn:microsoft.com/office/officeart/2005/8/layout/hList7"/>
    <dgm:cxn modelId="{21D2234C-20B5-4576-90FB-5D8263CD58CB}" type="presParOf" srcId="{26D2BFD3-57CC-4F42-843C-2E0044358FEF}" destId="{99CBC985-9105-421F-8BC0-CEBA5010007F}" srcOrd="0" destOrd="0" presId="urn:microsoft.com/office/officeart/2005/8/layout/hList7"/>
    <dgm:cxn modelId="{D3786FAE-E2CF-42DA-9C7B-8DDE9FB0DC0A}" type="presParOf" srcId="{26D2BFD3-57CC-4F42-843C-2E0044358FEF}" destId="{BA8A80BC-694B-4DCD-AD37-726FB8405B1C}" srcOrd="1" destOrd="0" presId="urn:microsoft.com/office/officeart/2005/8/layout/hList7"/>
    <dgm:cxn modelId="{3C88B921-E944-4995-925F-5D5C1D0DF08F}" type="presParOf" srcId="{BA8A80BC-694B-4DCD-AD37-726FB8405B1C}" destId="{511EC7A2-EC1D-47C0-B376-875A6BB375EA}" srcOrd="0" destOrd="0" presId="urn:microsoft.com/office/officeart/2005/8/layout/hList7"/>
    <dgm:cxn modelId="{16FF046C-4EA2-4820-A2B2-4B6254399436}" type="presParOf" srcId="{511EC7A2-EC1D-47C0-B376-875A6BB375EA}" destId="{27CC1F74-7A08-4C6A-A492-FA83721A147A}" srcOrd="0" destOrd="0" presId="urn:microsoft.com/office/officeart/2005/8/layout/hList7"/>
    <dgm:cxn modelId="{88FD79DE-53F5-45EC-A06C-242632BA2B40}" type="presParOf" srcId="{511EC7A2-EC1D-47C0-B376-875A6BB375EA}" destId="{946E7862-AEC4-4B48-A4A4-620DB9A951AE}" srcOrd="1" destOrd="0" presId="urn:microsoft.com/office/officeart/2005/8/layout/hList7"/>
    <dgm:cxn modelId="{A54C665F-12FE-4222-AF28-BCCA04E6C665}" type="presParOf" srcId="{511EC7A2-EC1D-47C0-B376-875A6BB375EA}" destId="{E16D6653-74C8-4321-831E-66047BA8916C}" srcOrd="2" destOrd="0" presId="urn:microsoft.com/office/officeart/2005/8/layout/hList7"/>
    <dgm:cxn modelId="{41F4BFCA-3078-4008-A2F6-0A0B7DB6338D}" type="presParOf" srcId="{511EC7A2-EC1D-47C0-B376-875A6BB375EA}" destId="{49DB23F6-11FA-48E3-910E-44FC9A03153D}" srcOrd="3" destOrd="0" presId="urn:microsoft.com/office/officeart/2005/8/layout/hList7"/>
    <dgm:cxn modelId="{129B4B5A-F258-4407-8351-01E97E032958}" type="presParOf" srcId="{BA8A80BC-694B-4DCD-AD37-726FB8405B1C}" destId="{28F40EC3-1D33-4498-86BA-C6C8FC219E8E}" srcOrd="1" destOrd="0" presId="urn:microsoft.com/office/officeart/2005/8/layout/hList7"/>
    <dgm:cxn modelId="{310F3064-A718-460A-85F2-6A2B6174C741}" type="presParOf" srcId="{BA8A80BC-694B-4DCD-AD37-726FB8405B1C}" destId="{38ADB24C-374D-4472-812A-119FB1318C4C}" srcOrd="2" destOrd="0" presId="urn:microsoft.com/office/officeart/2005/8/layout/hList7"/>
    <dgm:cxn modelId="{44117611-88D5-488F-9B2D-AB5639EE4164}" type="presParOf" srcId="{38ADB24C-374D-4472-812A-119FB1318C4C}" destId="{F6068C06-3980-4ECF-84CA-6F0A9B38A264}" srcOrd="0" destOrd="0" presId="urn:microsoft.com/office/officeart/2005/8/layout/hList7"/>
    <dgm:cxn modelId="{0C73C8EB-3F03-41ED-A6BE-C87396002C7C}" type="presParOf" srcId="{38ADB24C-374D-4472-812A-119FB1318C4C}" destId="{C573EAA9-3191-4C61-B910-695F082A91F5}" srcOrd="1" destOrd="0" presId="urn:microsoft.com/office/officeart/2005/8/layout/hList7"/>
    <dgm:cxn modelId="{26850421-92F5-46E0-9E4C-D167D63955B1}" type="presParOf" srcId="{38ADB24C-374D-4472-812A-119FB1318C4C}" destId="{93664C1D-F315-490D-B1B1-22146D839F7B}" srcOrd="2" destOrd="0" presId="urn:microsoft.com/office/officeart/2005/8/layout/hList7"/>
    <dgm:cxn modelId="{CC87BD4D-A986-477C-B799-A0CFB3E55344}" type="presParOf" srcId="{38ADB24C-374D-4472-812A-119FB1318C4C}" destId="{E6FA836C-28BC-4C74-A2C6-D534A89AF730}" srcOrd="3" destOrd="0" presId="urn:microsoft.com/office/officeart/2005/8/layout/hList7"/>
    <dgm:cxn modelId="{9968540B-9B32-4736-A468-36A09B74C74D}" type="presParOf" srcId="{BA8A80BC-694B-4DCD-AD37-726FB8405B1C}" destId="{42771705-D2FF-4A7F-ABAA-C763E8B2AE97}" srcOrd="3" destOrd="0" presId="urn:microsoft.com/office/officeart/2005/8/layout/hList7"/>
    <dgm:cxn modelId="{8CF6FFAB-43C0-4AE4-A765-5A86C97CF288}" type="presParOf" srcId="{BA8A80BC-694B-4DCD-AD37-726FB8405B1C}" destId="{5DC8CA58-4CDD-4DFD-BABD-9BB8145180BB}" srcOrd="4" destOrd="0" presId="urn:microsoft.com/office/officeart/2005/8/layout/hList7"/>
    <dgm:cxn modelId="{EB78368E-87DE-4362-AAD6-0DFFB01494B9}" type="presParOf" srcId="{5DC8CA58-4CDD-4DFD-BABD-9BB8145180BB}" destId="{BE6DB9F3-7BDB-4ADA-AB15-F6C654D7DE63}" srcOrd="0" destOrd="0" presId="urn:microsoft.com/office/officeart/2005/8/layout/hList7"/>
    <dgm:cxn modelId="{7B8B2135-405E-4A1C-A291-3FC5FB79FB86}" type="presParOf" srcId="{5DC8CA58-4CDD-4DFD-BABD-9BB8145180BB}" destId="{CB171FFF-0FE2-4675-BF1C-7DA2158CDA81}" srcOrd="1" destOrd="0" presId="urn:microsoft.com/office/officeart/2005/8/layout/hList7"/>
    <dgm:cxn modelId="{EB3B00FA-CD7D-47F0-B644-D50E517973C6}" type="presParOf" srcId="{5DC8CA58-4CDD-4DFD-BABD-9BB8145180BB}" destId="{8205F66B-0DC5-4CE4-8290-6F87A2595002}" srcOrd="2" destOrd="0" presId="urn:microsoft.com/office/officeart/2005/8/layout/hList7"/>
    <dgm:cxn modelId="{082025C9-E52B-4F28-AF52-1636B5ACE55A}" type="presParOf" srcId="{5DC8CA58-4CDD-4DFD-BABD-9BB8145180BB}" destId="{96B048FA-5A94-404E-8C67-2BCF6B60D907}" srcOrd="3" destOrd="0" presId="urn:microsoft.com/office/officeart/2005/8/layout/hList7"/>
    <dgm:cxn modelId="{CD98C83B-B8AC-4F89-9502-43067A3CF397}" type="presParOf" srcId="{BA8A80BC-694B-4DCD-AD37-726FB8405B1C}" destId="{F9BCE399-EADE-46DA-B507-1927628453B4}" srcOrd="5" destOrd="0" presId="urn:microsoft.com/office/officeart/2005/8/layout/hList7"/>
    <dgm:cxn modelId="{DC60AA6D-8742-4418-B84C-E656EA41B733}" type="presParOf" srcId="{BA8A80BC-694B-4DCD-AD37-726FB8405B1C}" destId="{F718A665-FF0C-454D-8094-4D9209FA1209}" srcOrd="6" destOrd="0" presId="urn:microsoft.com/office/officeart/2005/8/layout/hList7"/>
    <dgm:cxn modelId="{A7C1FECE-FA5E-4C78-BB84-FAA540013BD1}" type="presParOf" srcId="{F718A665-FF0C-454D-8094-4D9209FA1209}" destId="{4785B695-0D37-482A-8A0B-23ED29DAF897}" srcOrd="0" destOrd="0" presId="urn:microsoft.com/office/officeart/2005/8/layout/hList7"/>
    <dgm:cxn modelId="{BB6E5F75-BFF1-4C21-B945-C6093AD4CB21}" type="presParOf" srcId="{F718A665-FF0C-454D-8094-4D9209FA1209}" destId="{AE2B88CD-8FF8-41EF-8D09-07E91AFFC8C9}" srcOrd="1" destOrd="0" presId="urn:microsoft.com/office/officeart/2005/8/layout/hList7"/>
    <dgm:cxn modelId="{01581863-965C-441C-A25A-3C6563C53990}" type="presParOf" srcId="{F718A665-FF0C-454D-8094-4D9209FA1209}" destId="{7A8C9AAE-1F45-45FC-98DD-CDE3D93ED96E}" srcOrd="2" destOrd="0" presId="urn:microsoft.com/office/officeart/2005/8/layout/hList7"/>
    <dgm:cxn modelId="{42CDE168-9E64-4F69-A309-AA26F4EF276C}" type="presParOf" srcId="{F718A665-FF0C-454D-8094-4D9209FA1209}" destId="{4506CEB9-EA11-441E-A987-4FBE7300D304}" srcOrd="3" destOrd="0" presId="urn:microsoft.com/office/officeart/2005/8/layout/hList7"/>
    <dgm:cxn modelId="{1DD09C4E-293E-4B9F-B612-53A2798F9301}" type="presParOf" srcId="{BA8A80BC-694B-4DCD-AD37-726FB8405B1C}" destId="{C583B37E-BDD1-4319-AC78-3C7F3C1F6126}" srcOrd="7" destOrd="0" presId="urn:microsoft.com/office/officeart/2005/8/layout/hList7"/>
    <dgm:cxn modelId="{57521654-8AF3-4A5F-8BAA-9A6966C56EC1}" type="presParOf" srcId="{BA8A80BC-694B-4DCD-AD37-726FB8405B1C}" destId="{DCD29448-21C5-4E72-82D5-D8FFEC8203E3}" srcOrd="8" destOrd="0" presId="urn:microsoft.com/office/officeart/2005/8/layout/hList7"/>
    <dgm:cxn modelId="{EB77B760-FD36-4C07-A242-08D9033AE676}" type="presParOf" srcId="{DCD29448-21C5-4E72-82D5-D8FFEC8203E3}" destId="{8228CEE3-9A1D-4BE1-81BC-076034F36350}" srcOrd="0" destOrd="0" presId="urn:microsoft.com/office/officeart/2005/8/layout/hList7"/>
    <dgm:cxn modelId="{8A3A8945-26B8-4946-ABBF-913A9E9578F4}" type="presParOf" srcId="{DCD29448-21C5-4E72-82D5-D8FFEC8203E3}" destId="{B5D3D39C-EF59-4F4F-91E4-7EEBCBF976BF}" srcOrd="1" destOrd="0" presId="urn:microsoft.com/office/officeart/2005/8/layout/hList7"/>
    <dgm:cxn modelId="{3F8E7DD9-5C27-4031-B88B-95D97D4619D5}" type="presParOf" srcId="{DCD29448-21C5-4E72-82D5-D8FFEC8203E3}" destId="{7369285C-5EB7-4C2F-8817-543F7EFB1184}" srcOrd="2" destOrd="0" presId="urn:microsoft.com/office/officeart/2005/8/layout/hList7"/>
    <dgm:cxn modelId="{912FCE3C-3438-4A2A-8C85-6E3B75ABD6F1}" type="presParOf" srcId="{DCD29448-21C5-4E72-82D5-D8FFEC8203E3}" destId="{41853BAB-93CB-473F-9F56-3CE670AC2388}"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6F61CA9-2166-494C-90F2-1DBF72485731}" type="doc">
      <dgm:prSet loTypeId="urn:microsoft.com/office/officeart/2008/layout/PictureStrips" loCatId="list" qsTypeId="urn:microsoft.com/office/officeart/2005/8/quickstyle/simple1" qsCatId="simple" csTypeId="urn:microsoft.com/office/officeart/2005/8/colors/accent4_4" csCatId="accent4" phldr="1"/>
      <dgm:spPr/>
      <dgm:t>
        <a:bodyPr/>
        <a:lstStyle/>
        <a:p>
          <a:endParaRPr lang="es-EC"/>
        </a:p>
      </dgm:t>
    </dgm:pt>
    <dgm:pt modelId="{4DF015B7-5934-4C3F-B378-6473BACCB4DA}">
      <dgm:prSet phldrT="[Texto]"/>
      <dgm:spPr/>
      <dgm:t>
        <a:bodyPr/>
        <a:lstStyle/>
        <a:p>
          <a:r>
            <a:rPr lang="es-EC" altLang="es-ES" dirty="0" smtClean="0">
              <a:cs typeface="Times New Roman" panose="02020603050405020304" pitchFamily="18" charset="0"/>
            </a:rPr>
            <a:t>Siempre</a:t>
          </a:r>
          <a:endParaRPr lang="es-EC" dirty="0"/>
        </a:p>
      </dgm:t>
    </dgm:pt>
    <dgm:pt modelId="{3F492768-3D0D-457C-BB37-BF727AAE89E5}" type="parTrans" cxnId="{8E5EF709-23D2-429A-8AAF-A87B364A7323}">
      <dgm:prSet/>
      <dgm:spPr/>
      <dgm:t>
        <a:bodyPr/>
        <a:lstStyle/>
        <a:p>
          <a:endParaRPr lang="es-EC"/>
        </a:p>
      </dgm:t>
    </dgm:pt>
    <dgm:pt modelId="{CF2D83FD-F5DC-4D59-AC0A-1CEA9CD91F31}" type="sibTrans" cxnId="{8E5EF709-23D2-429A-8AAF-A87B364A7323}">
      <dgm:prSet/>
      <dgm:spPr/>
      <dgm:t>
        <a:bodyPr/>
        <a:lstStyle/>
        <a:p>
          <a:endParaRPr lang="es-EC"/>
        </a:p>
      </dgm:t>
    </dgm:pt>
    <dgm:pt modelId="{4F8CFF6F-5A72-4B28-A9CE-FBA91CB853DD}">
      <dgm:prSet phldrT="[Texto]"/>
      <dgm:spPr/>
      <dgm:t>
        <a:bodyPr/>
        <a:lstStyle/>
        <a:p>
          <a:r>
            <a:rPr lang="es-EC" altLang="es-ES" dirty="0" smtClean="0">
              <a:cs typeface="Times New Roman" panose="02020603050405020304" pitchFamily="18" charset="0"/>
            </a:rPr>
            <a:t>Tener en cuenta que la integridad física del operario y de las personas alrededor es lo primero a considerarse</a:t>
          </a:r>
          <a:endParaRPr lang="es-EC" dirty="0"/>
        </a:p>
      </dgm:t>
    </dgm:pt>
    <dgm:pt modelId="{649F438C-74DA-419E-999A-DBB41294EEDA}" type="parTrans" cxnId="{F7842E96-5A46-4DB5-89A4-81511669F3AF}">
      <dgm:prSet/>
      <dgm:spPr/>
      <dgm:t>
        <a:bodyPr/>
        <a:lstStyle/>
        <a:p>
          <a:endParaRPr lang="es-EC"/>
        </a:p>
      </dgm:t>
    </dgm:pt>
    <dgm:pt modelId="{309F17F1-967C-458C-8B32-E579BAC862D7}" type="sibTrans" cxnId="{F7842E96-5A46-4DB5-89A4-81511669F3AF}">
      <dgm:prSet/>
      <dgm:spPr/>
      <dgm:t>
        <a:bodyPr/>
        <a:lstStyle/>
        <a:p>
          <a:endParaRPr lang="es-EC"/>
        </a:p>
      </dgm:t>
    </dgm:pt>
    <dgm:pt modelId="{B81F4F90-F27C-408C-835C-845B985F3BB3}">
      <dgm:prSet phldrT="[Texto]"/>
      <dgm:spPr/>
      <dgm:t>
        <a:bodyPr/>
        <a:lstStyle/>
        <a:p>
          <a:r>
            <a:rPr lang="es-EC" altLang="es-ES" dirty="0" smtClean="0">
              <a:cs typeface="Times New Roman" panose="02020603050405020304" pitchFamily="18" charset="0"/>
            </a:rPr>
            <a:t>Una vez que se comience los ensayos o inclusive antes de que las máquinas entren en operación. </a:t>
          </a:r>
          <a:endParaRPr lang="es-EC" dirty="0"/>
        </a:p>
      </dgm:t>
    </dgm:pt>
    <dgm:pt modelId="{74B6415F-D948-4E24-974D-AD284536CB26}" type="parTrans" cxnId="{86D74AB1-C37D-44E1-9429-15638045E25B}">
      <dgm:prSet/>
      <dgm:spPr/>
      <dgm:t>
        <a:bodyPr/>
        <a:lstStyle/>
        <a:p>
          <a:endParaRPr lang="es-EC"/>
        </a:p>
      </dgm:t>
    </dgm:pt>
    <dgm:pt modelId="{2DC2AA97-1C61-4FBC-BD92-92143324A583}" type="sibTrans" cxnId="{86D74AB1-C37D-44E1-9429-15638045E25B}">
      <dgm:prSet/>
      <dgm:spPr/>
      <dgm:t>
        <a:bodyPr/>
        <a:lstStyle/>
        <a:p>
          <a:endParaRPr lang="es-EC"/>
        </a:p>
      </dgm:t>
    </dgm:pt>
    <dgm:pt modelId="{5BA18226-997F-4EA1-A0F1-99030628C17F}">
      <dgm:prSet phldrT="[Texto]"/>
      <dgm:spPr/>
      <dgm:t>
        <a:bodyPr/>
        <a:lstStyle/>
        <a:p>
          <a:r>
            <a:rPr lang="es-EC" altLang="es-ES" dirty="0" smtClean="0">
              <a:cs typeface="Times New Roman" panose="02020603050405020304" pitchFamily="18" charset="0"/>
            </a:rPr>
            <a:t>Para que los ensayos puedan realizarse bajo condiciones controladas</a:t>
          </a:r>
          <a:endParaRPr lang="es-EC" dirty="0"/>
        </a:p>
      </dgm:t>
    </dgm:pt>
    <dgm:pt modelId="{8987B304-1282-4F9F-812E-A5D593CCE109}" type="parTrans" cxnId="{2FEF39F2-C599-4BAE-B997-D33E5127FEEE}">
      <dgm:prSet/>
      <dgm:spPr/>
      <dgm:t>
        <a:bodyPr/>
        <a:lstStyle/>
        <a:p>
          <a:endParaRPr lang="es-EC"/>
        </a:p>
      </dgm:t>
    </dgm:pt>
    <dgm:pt modelId="{CD56E20E-34C2-4E3E-92FA-8B3A606C5CFB}" type="sibTrans" cxnId="{2FEF39F2-C599-4BAE-B997-D33E5127FEEE}">
      <dgm:prSet/>
      <dgm:spPr/>
      <dgm:t>
        <a:bodyPr/>
        <a:lstStyle/>
        <a:p>
          <a:endParaRPr lang="es-EC"/>
        </a:p>
      </dgm:t>
    </dgm:pt>
    <dgm:pt modelId="{29ED2278-2E2D-4B09-9B5E-660804B3C08D}">
      <dgm:prSet phldrT="[Texto]"/>
      <dgm:spPr/>
      <dgm:t>
        <a:bodyPr/>
        <a:lstStyle/>
        <a:p>
          <a:r>
            <a:rPr lang="es-EC" altLang="es-ES" dirty="0" smtClean="0">
              <a:cs typeface="Times New Roman" panose="02020603050405020304" pitchFamily="18" charset="0"/>
            </a:rPr>
            <a:t>El laboratorio debe mantenerse de preferencia a una temperatura ambiente de 20 [°C] y con una baja humedad. </a:t>
          </a:r>
          <a:endParaRPr lang="es-EC" dirty="0"/>
        </a:p>
      </dgm:t>
    </dgm:pt>
    <dgm:pt modelId="{D95F6BE5-973A-4F58-8C91-85779048A534}" type="parTrans" cxnId="{A6BD8BC3-C1F3-4CC5-A4C2-3EF7818B0357}">
      <dgm:prSet/>
      <dgm:spPr/>
      <dgm:t>
        <a:bodyPr/>
        <a:lstStyle/>
        <a:p>
          <a:endParaRPr lang="es-EC"/>
        </a:p>
      </dgm:t>
    </dgm:pt>
    <dgm:pt modelId="{80F5F2AB-276B-4DD8-ADE6-243169CCB1A6}" type="sibTrans" cxnId="{A6BD8BC3-C1F3-4CC5-A4C2-3EF7818B0357}">
      <dgm:prSet/>
      <dgm:spPr/>
      <dgm:t>
        <a:bodyPr/>
        <a:lstStyle/>
        <a:p>
          <a:endParaRPr lang="es-EC"/>
        </a:p>
      </dgm:t>
    </dgm:pt>
    <dgm:pt modelId="{FC160C70-88DB-468A-99AB-02D107962BDC}" type="pres">
      <dgm:prSet presAssocID="{F6F61CA9-2166-494C-90F2-1DBF72485731}" presName="Name0" presStyleCnt="0">
        <dgm:presLayoutVars>
          <dgm:dir/>
          <dgm:resizeHandles val="exact"/>
        </dgm:presLayoutVars>
      </dgm:prSet>
      <dgm:spPr/>
      <dgm:t>
        <a:bodyPr/>
        <a:lstStyle/>
        <a:p>
          <a:endParaRPr lang="es-EC"/>
        </a:p>
      </dgm:t>
    </dgm:pt>
    <dgm:pt modelId="{90CEEC01-B7F2-4BE8-A3CF-A6325D227419}" type="pres">
      <dgm:prSet presAssocID="{4DF015B7-5934-4C3F-B378-6473BACCB4DA}" presName="composite" presStyleCnt="0"/>
      <dgm:spPr/>
    </dgm:pt>
    <dgm:pt modelId="{49020044-E8A6-44A9-8952-1A0BFE506BC1}" type="pres">
      <dgm:prSet presAssocID="{4DF015B7-5934-4C3F-B378-6473BACCB4DA}" presName="rect1" presStyleLbl="trAlignAcc1" presStyleIdx="0" presStyleCnt="2">
        <dgm:presLayoutVars>
          <dgm:bulletEnabled val="1"/>
        </dgm:presLayoutVars>
      </dgm:prSet>
      <dgm:spPr/>
      <dgm:t>
        <a:bodyPr/>
        <a:lstStyle/>
        <a:p>
          <a:endParaRPr lang="es-EC"/>
        </a:p>
      </dgm:t>
    </dgm:pt>
    <dgm:pt modelId="{18FAAD6A-F9A1-4071-9A40-764B25668984}" type="pres">
      <dgm:prSet presAssocID="{4DF015B7-5934-4C3F-B378-6473BACCB4DA}" presName="rect2" presStyleLbl="fgImgPlace1" presStyleIdx="0" presStyleCnt="2" custScaleX="142200" custLinFactNeighborX="-50159" custLinFactNeighborY="9"/>
      <dgm:spPr>
        <a:blipFill rotWithShape="1">
          <a:blip xmlns:r="http://schemas.openxmlformats.org/officeDocument/2006/relationships" r:embed="rId1"/>
          <a:stretch>
            <a:fillRect/>
          </a:stretch>
        </a:blipFill>
      </dgm:spPr>
      <dgm:t>
        <a:bodyPr/>
        <a:lstStyle/>
        <a:p>
          <a:endParaRPr lang="es-EC"/>
        </a:p>
      </dgm:t>
    </dgm:pt>
    <dgm:pt modelId="{2EE6EC02-02E9-4D96-8B7D-C9F2AB81EF90}" type="pres">
      <dgm:prSet presAssocID="{CF2D83FD-F5DC-4D59-AC0A-1CEA9CD91F31}" presName="sibTrans" presStyleCnt="0"/>
      <dgm:spPr/>
    </dgm:pt>
    <dgm:pt modelId="{56D52E98-2939-4A5E-9FB2-9CBA8764EF02}" type="pres">
      <dgm:prSet presAssocID="{5BA18226-997F-4EA1-A0F1-99030628C17F}" presName="composite" presStyleCnt="0"/>
      <dgm:spPr/>
    </dgm:pt>
    <dgm:pt modelId="{408A2BCC-2BE9-48C5-8286-9AF995684F85}" type="pres">
      <dgm:prSet presAssocID="{5BA18226-997F-4EA1-A0F1-99030628C17F}" presName="rect1" presStyleLbl="trAlignAcc1" presStyleIdx="1" presStyleCnt="2">
        <dgm:presLayoutVars>
          <dgm:bulletEnabled val="1"/>
        </dgm:presLayoutVars>
      </dgm:prSet>
      <dgm:spPr/>
      <dgm:t>
        <a:bodyPr/>
        <a:lstStyle/>
        <a:p>
          <a:endParaRPr lang="es-EC"/>
        </a:p>
      </dgm:t>
    </dgm:pt>
    <dgm:pt modelId="{A3F52C74-7686-4E75-A1C7-C0566D5A2E77}" type="pres">
      <dgm:prSet presAssocID="{5BA18226-997F-4EA1-A0F1-99030628C17F}" presName="rect2" presStyleLbl="fgImgPlace1" presStyleIdx="1" presStyleCnt="2" custScaleX="120031" custLinFactNeighborX="-36628" custLinFactNeighborY="75079"/>
      <dgm:spPr>
        <a:blipFill rotWithShape="1">
          <a:blip xmlns:r="http://schemas.openxmlformats.org/officeDocument/2006/relationships" r:embed="rId2"/>
          <a:stretch>
            <a:fillRect/>
          </a:stretch>
        </a:blipFill>
      </dgm:spPr>
      <dgm:t>
        <a:bodyPr/>
        <a:lstStyle/>
        <a:p>
          <a:endParaRPr lang="es-EC"/>
        </a:p>
      </dgm:t>
    </dgm:pt>
  </dgm:ptLst>
  <dgm:cxnLst>
    <dgm:cxn modelId="{86D74AB1-C37D-44E1-9429-15638045E25B}" srcId="{4F8CFF6F-5A72-4B28-A9CE-FBA91CB853DD}" destId="{B81F4F90-F27C-408C-835C-845B985F3BB3}" srcOrd="0" destOrd="0" parTransId="{74B6415F-D948-4E24-974D-AD284536CB26}" sibTransId="{2DC2AA97-1C61-4FBC-BD92-92143324A583}"/>
    <dgm:cxn modelId="{A6BD8BC3-C1F3-4CC5-A4C2-3EF7818B0357}" srcId="{5BA18226-997F-4EA1-A0F1-99030628C17F}" destId="{29ED2278-2E2D-4B09-9B5E-660804B3C08D}" srcOrd="0" destOrd="0" parTransId="{D95F6BE5-973A-4F58-8C91-85779048A534}" sibTransId="{80F5F2AB-276B-4DD8-ADE6-243169CCB1A6}"/>
    <dgm:cxn modelId="{F7842E96-5A46-4DB5-89A4-81511669F3AF}" srcId="{4DF015B7-5934-4C3F-B378-6473BACCB4DA}" destId="{4F8CFF6F-5A72-4B28-A9CE-FBA91CB853DD}" srcOrd="0" destOrd="0" parTransId="{649F438C-74DA-419E-999A-DBB41294EEDA}" sibTransId="{309F17F1-967C-458C-8B32-E579BAC862D7}"/>
    <dgm:cxn modelId="{A6836B0D-3EE4-4225-B187-9B32DD93E488}" type="presOf" srcId="{29ED2278-2E2D-4B09-9B5E-660804B3C08D}" destId="{408A2BCC-2BE9-48C5-8286-9AF995684F85}" srcOrd="0" destOrd="1" presId="urn:microsoft.com/office/officeart/2008/layout/PictureStrips"/>
    <dgm:cxn modelId="{DDD723C4-CD12-4C85-95D0-3932FA7C0157}" type="presOf" srcId="{F6F61CA9-2166-494C-90F2-1DBF72485731}" destId="{FC160C70-88DB-468A-99AB-02D107962BDC}" srcOrd="0" destOrd="0" presId="urn:microsoft.com/office/officeart/2008/layout/PictureStrips"/>
    <dgm:cxn modelId="{3515A835-801C-47CE-9978-3BC2FD443949}" type="presOf" srcId="{5BA18226-997F-4EA1-A0F1-99030628C17F}" destId="{408A2BCC-2BE9-48C5-8286-9AF995684F85}" srcOrd="0" destOrd="0" presId="urn:microsoft.com/office/officeart/2008/layout/PictureStrips"/>
    <dgm:cxn modelId="{3BF60EED-7FD5-4EB4-8AC5-F01D65D9091E}" type="presOf" srcId="{4DF015B7-5934-4C3F-B378-6473BACCB4DA}" destId="{49020044-E8A6-44A9-8952-1A0BFE506BC1}" srcOrd="0" destOrd="0" presId="urn:microsoft.com/office/officeart/2008/layout/PictureStrips"/>
    <dgm:cxn modelId="{5A3A119D-D393-45F8-B17D-EA6EA2B65F35}" type="presOf" srcId="{4F8CFF6F-5A72-4B28-A9CE-FBA91CB853DD}" destId="{49020044-E8A6-44A9-8952-1A0BFE506BC1}" srcOrd="0" destOrd="1" presId="urn:microsoft.com/office/officeart/2008/layout/PictureStrips"/>
    <dgm:cxn modelId="{8E5EF709-23D2-429A-8AAF-A87B364A7323}" srcId="{F6F61CA9-2166-494C-90F2-1DBF72485731}" destId="{4DF015B7-5934-4C3F-B378-6473BACCB4DA}" srcOrd="0" destOrd="0" parTransId="{3F492768-3D0D-457C-BB37-BF727AAE89E5}" sibTransId="{CF2D83FD-F5DC-4D59-AC0A-1CEA9CD91F31}"/>
    <dgm:cxn modelId="{88DF41E9-8E21-4D32-9DD6-0876BC764BF2}" type="presOf" srcId="{B81F4F90-F27C-408C-835C-845B985F3BB3}" destId="{49020044-E8A6-44A9-8952-1A0BFE506BC1}" srcOrd="0" destOrd="2" presId="urn:microsoft.com/office/officeart/2008/layout/PictureStrips"/>
    <dgm:cxn modelId="{2FEF39F2-C599-4BAE-B997-D33E5127FEEE}" srcId="{F6F61CA9-2166-494C-90F2-1DBF72485731}" destId="{5BA18226-997F-4EA1-A0F1-99030628C17F}" srcOrd="1" destOrd="0" parTransId="{8987B304-1282-4F9F-812E-A5D593CCE109}" sibTransId="{CD56E20E-34C2-4E3E-92FA-8B3A606C5CFB}"/>
    <dgm:cxn modelId="{B4FA2445-B666-4E1D-AAFF-12CE53F12456}" type="presParOf" srcId="{FC160C70-88DB-468A-99AB-02D107962BDC}" destId="{90CEEC01-B7F2-4BE8-A3CF-A6325D227419}" srcOrd="0" destOrd="0" presId="urn:microsoft.com/office/officeart/2008/layout/PictureStrips"/>
    <dgm:cxn modelId="{6BFDB334-59C4-4E1C-A022-80B50D2C3261}" type="presParOf" srcId="{90CEEC01-B7F2-4BE8-A3CF-A6325D227419}" destId="{49020044-E8A6-44A9-8952-1A0BFE506BC1}" srcOrd="0" destOrd="0" presId="urn:microsoft.com/office/officeart/2008/layout/PictureStrips"/>
    <dgm:cxn modelId="{62341539-E99E-4C8C-B5A7-E1E555AC91E1}" type="presParOf" srcId="{90CEEC01-B7F2-4BE8-A3CF-A6325D227419}" destId="{18FAAD6A-F9A1-4071-9A40-764B25668984}" srcOrd="1" destOrd="0" presId="urn:microsoft.com/office/officeart/2008/layout/PictureStrips"/>
    <dgm:cxn modelId="{89B655D9-3C87-4F48-9C99-FE5A6EBB2681}" type="presParOf" srcId="{FC160C70-88DB-468A-99AB-02D107962BDC}" destId="{2EE6EC02-02E9-4D96-8B7D-C9F2AB81EF90}" srcOrd="1" destOrd="0" presId="urn:microsoft.com/office/officeart/2008/layout/PictureStrips"/>
    <dgm:cxn modelId="{F5A437E7-FDB7-47EF-BE53-4BDDB3A48F52}" type="presParOf" srcId="{FC160C70-88DB-468A-99AB-02D107962BDC}" destId="{56D52E98-2939-4A5E-9FB2-9CBA8764EF02}" srcOrd="2" destOrd="0" presId="urn:microsoft.com/office/officeart/2008/layout/PictureStrips"/>
    <dgm:cxn modelId="{389659B8-4F18-4EB2-AE23-252747D62B69}" type="presParOf" srcId="{56D52E98-2939-4A5E-9FB2-9CBA8764EF02}" destId="{408A2BCC-2BE9-48C5-8286-9AF995684F85}" srcOrd="0" destOrd="0" presId="urn:microsoft.com/office/officeart/2008/layout/PictureStrips"/>
    <dgm:cxn modelId="{FC6CEF01-F29C-438B-B1DF-D0289B6DDEC3}" type="presParOf" srcId="{56D52E98-2939-4A5E-9FB2-9CBA8764EF02}" destId="{A3F52C74-7686-4E75-A1C7-C0566D5A2E77}"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3F0BFD2-8223-4F26-B22A-3EF391835968}" type="doc">
      <dgm:prSet loTypeId="urn:microsoft.com/office/officeart/2005/8/layout/pList2" loCatId="list" qsTypeId="urn:microsoft.com/office/officeart/2005/8/quickstyle/simple1" qsCatId="simple" csTypeId="urn:microsoft.com/office/officeart/2005/8/colors/accent0_3" csCatId="mainScheme" phldr="1"/>
      <dgm:spPr/>
    </dgm:pt>
    <dgm:pt modelId="{DFCA6DD6-A360-4087-B6A0-A4EAA3D0FF74}">
      <dgm:prSet phldrT="[Texto]"/>
      <dgm:spPr/>
      <dgm:t>
        <a:bodyPr/>
        <a:lstStyle/>
        <a:p>
          <a:r>
            <a:rPr lang="es-EC" dirty="0" smtClean="0"/>
            <a:t>Ubicación de cilindros, pasador sobre el tubo, amortiguadores e instrumentos de medición. </a:t>
          </a:r>
          <a:endParaRPr lang="es-EC" dirty="0"/>
        </a:p>
      </dgm:t>
    </dgm:pt>
    <dgm:pt modelId="{76A1BFFC-EE7D-4EC0-9EC3-718289BF18BB}" type="parTrans" cxnId="{2294DE4E-088D-4D33-A5E5-5DA50AB43FCE}">
      <dgm:prSet/>
      <dgm:spPr/>
      <dgm:t>
        <a:bodyPr/>
        <a:lstStyle/>
        <a:p>
          <a:endParaRPr lang="es-EC"/>
        </a:p>
      </dgm:t>
    </dgm:pt>
    <dgm:pt modelId="{11E46F92-237A-4B17-8822-98C089112E7B}" type="sibTrans" cxnId="{2294DE4E-088D-4D33-A5E5-5DA50AB43FCE}">
      <dgm:prSet/>
      <dgm:spPr/>
      <dgm:t>
        <a:bodyPr/>
        <a:lstStyle/>
        <a:p>
          <a:endParaRPr lang="es-EC"/>
        </a:p>
      </dgm:t>
    </dgm:pt>
    <dgm:pt modelId="{DC450B70-6D71-43E7-9DF3-DFEBFE0897DE}">
      <dgm:prSet phldrT="[Texto]"/>
      <dgm:spPr/>
      <dgm:t>
        <a:bodyPr/>
        <a:lstStyle/>
        <a:p>
          <a:r>
            <a:rPr lang="es-EC" dirty="0" smtClean="0"/>
            <a:t>Colocando el pasador a través de los agujeros realizados a diferentes alturas sobre el tubo</a:t>
          </a:r>
          <a:endParaRPr lang="es-EC" dirty="0"/>
        </a:p>
      </dgm:t>
    </dgm:pt>
    <dgm:pt modelId="{DB395235-39B6-4898-A089-A8E84FB0ADDE}" type="parTrans" cxnId="{6BE46453-E8DF-4802-AAE1-719B5B0499BA}">
      <dgm:prSet/>
      <dgm:spPr/>
      <dgm:t>
        <a:bodyPr/>
        <a:lstStyle/>
        <a:p>
          <a:endParaRPr lang="es-EC"/>
        </a:p>
      </dgm:t>
    </dgm:pt>
    <dgm:pt modelId="{5EA020DB-24FD-4B7C-9370-369B43EFE3B7}" type="sibTrans" cxnId="{6BE46453-E8DF-4802-AAE1-719B5B0499BA}">
      <dgm:prSet/>
      <dgm:spPr/>
      <dgm:t>
        <a:bodyPr/>
        <a:lstStyle/>
        <a:p>
          <a:endParaRPr lang="es-EC"/>
        </a:p>
      </dgm:t>
    </dgm:pt>
    <dgm:pt modelId="{D808379C-1EA0-4AAC-ADF8-D99862C732E4}">
      <dgm:prSet phldrT="[Texto]"/>
      <dgm:spPr/>
      <dgm:t>
        <a:bodyPr/>
        <a:lstStyle/>
        <a:p>
          <a:r>
            <a:rPr lang="es-EC" dirty="0" smtClean="0"/>
            <a:t> Distancias que se presentan anotan en una tabla</a:t>
          </a:r>
          <a:endParaRPr lang="es-EC" dirty="0"/>
        </a:p>
      </dgm:t>
    </dgm:pt>
    <dgm:pt modelId="{16C92CC5-EBE1-418B-9284-B12E6EFFDD40}" type="parTrans" cxnId="{3272659C-ECFD-4DB0-85A3-30B3F6342A1A}">
      <dgm:prSet/>
      <dgm:spPr/>
      <dgm:t>
        <a:bodyPr/>
        <a:lstStyle/>
        <a:p>
          <a:endParaRPr lang="es-EC"/>
        </a:p>
      </dgm:t>
    </dgm:pt>
    <dgm:pt modelId="{5FC91B31-98D0-410C-BF9D-A75F6A67BAA7}" type="sibTrans" cxnId="{3272659C-ECFD-4DB0-85A3-30B3F6342A1A}">
      <dgm:prSet/>
      <dgm:spPr/>
      <dgm:t>
        <a:bodyPr/>
        <a:lstStyle/>
        <a:p>
          <a:endParaRPr lang="es-EC"/>
        </a:p>
      </dgm:t>
    </dgm:pt>
    <dgm:pt modelId="{4C0A0A99-9679-43D1-810F-DBFFF7928D0A}">
      <dgm:prSet phldrT="[Texto]"/>
      <dgm:spPr/>
      <dgm:t>
        <a:bodyPr/>
        <a:lstStyle/>
        <a:p>
          <a:r>
            <a:rPr lang="es-EC" dirty="0" smtClean="0"/>
            <a:t> Conjuntamente con las mediciones del equipo </a:t>
          </a:r>
          <a:r>
            <a:rPr lang="es-EC" dirty="0" err="1" smtClean="0"/>
            <a:t>Quantrol</a:t>
          </a:r>
          <a:r>
            <a:rPr lang="es-EC" dirty="0" smtClean="0"/>
            <a:t> “</a:t>
          </a:r>
          <a:r>
            <a:rPr lang="es-EC" dirty="0" err="1" smtClean="0"/>
            <a:t>Advanced</a:t>
          </a:r>
          <a:r>
            <a:rPr lang="es-EC" dirty="0" smtClean="0"/>
            <a:t> Forcé&amp; Torque Indicador-AFTI” y su celda de carga. </a:t>
          </a:r>
          <a:endParaRPr lang="es-EC" dirty="0"/>
        </a:p>
      </dgm:t>
    </dgm:pt>
    <dgm:pt modelId="{8949421C-86E6-49D6-923B-F4D9A8AE1555}" type="parTrans" cxnId="{AD780004-F0BB-4292-BDC6-4075363675E0}">
      <dgm:prSet/>
      <dgm:spPr/>
      <dgm:t>
        <a:bodyPr/>
        <a:lstStyle/>
        <a:p>
          <a:endParaRPr lang="es-EC"/>
        </a:p>
      </dgm:t>
    </dgm:pt>
    <dgm:pt modelId="{B5068006-B744-4BAA-BE6F-7BC482628216}" type="sibTrans" cxnId="{AD780004-F0BB-4292-BDC6-4075363675E0}">
      <dgm:prSet/>
      <dgm:spPr/>
      <dgm:t>
        <a:bodyPr/>
        <a:lstStyle/>
        <a:p>
          <a:endParaRPr lang="es-EC"/>
        </a:p>
      </dgm:t>
    </dgm:pt>
    <dgm:pt modelId="{1B9728EC-011D-4C92-BC3D-FEE34BE9AA3B}" type="pres">
      <dgm:prSet presAssocID="{63F0BFD2-8223-4F26-B22A-3EF391835968}" presName="Name0" presStyleCnt="0">
        <dgm:presLayoutVars>
          <dgm:dir/>
          <dgm:resizeHandles val="exact"/>
        </dgm:presLayoutVars>
      </dgm:prSet>
      <dgm:spPr/>
    </dgm:pt>
    <dgm:pt modelId="{F92280FF-FA25-48D0-BCFB-7A82B94F3660}" type="pres">
      <dgm:prSet presAssocID="{63F0BFD2-8223-4F26-B22A-3EF391835968}" presName="bkgdShp" presStyleLbl="alignAccFollowNode1" presStyleIdx="0" presStyleCnt="1"/>
      <dgm:spPr/>
    </dgm:pt>
    <dgm:pt modelId="{E4F070F5-ADA6-4C08-A105-AE69D54C152D}" type="pres">
      <dgm:prSet presAssocID="{63F0BFD2-8223-4F26-B22A-3EF391835968}" presName="linComp" presStyleCnt="0"/>
      <dgm:spPr/>
    </dgm:pt>
    <dgm:pt modelId="{47F30AB0-E867-40DA-8098-4DE25F02A615}" type="pres">
      <dgm:prSet presAssocID="{DFCA6DD6-A360-4087-B6A0-A4EAA3D0FF74}" presName="compNode" presStyleCnt="0"/>
      <dgm:spPr/>
    </dgm:pt>
    <dgm:pt modelId="{8D9EFBA5-F5E0-4853-A8B8-90150AFA1146}" type="pres">
      <dgm:prSet presAssocID="{DFCA6DD6-A360-4087-B6A0-A4EAA3D0FF74}" presName="node" presStyleLbl="node1" presStyleIdx="0" presStyleCnt="4">
        <dgm:presLayoutVars>
          <dgm:bulletEnabled val="1"/>
        </dgm:presLayoutVars>
      </dgm:prSet>
      <dgm:spPr/>
      <dgm:t>
        <a:bodyPr/>
        <a:lstStyle/>
        <a:p>
          <a:endParaRPr lang="es-EC"/>
        </a:p>
      </dgm:t>
    </dgm:pt>
    <dgm:pt modelId="{9D49AAF9-E02E-46EB-89C1-197D8F04152E}" type="pres">
      <dgm:prSet presAssocID="{DFCA6DD6-A360-4087-B6A0-A4EAA3D0FF74}" presName="invisiNode" presStyleLbl="node1" presStyleIdx="0" presStyleCnt="4"/>
      <dgm:spPr/>
    </dgm:pt>
    <dgm:pt modelId="{7EAA44C0-ABB2-4899-B156-B49D5F30A4C6}" type="pres">
      <dgm:prSet presAssocID="{DFCA6DD6-A360-4087-B6A0-A4EAA3D0FF74}" presName="imagNode" presStyleLbl="fgImgPlace1" presStyleIdx="0" presStyleCnt="4"/>
      <dgm:spPr>
        <a:blipFill rotWithShape="1">
          <a:blip xmlns:r="http://schemas.openxmlformats.org/officeDocument/2006/relationships" r:embed="rId1"/>
          <a:stretch>
            <a:fillRect/>
          </a:stretch>
        </a:blipFill>
      </dgm:spPr>
    </dgm:pt>
    <dgm:pt modelId="{B35AC6E8-BED0-40AD-8122-6B3DADD87F7F}" type="pres">
      <dgm:prSet presAssocID="{11E46F92-237A-4B17-8822-98C089112E7B}" presName="sibTrans" presStyleLbl="sibTrans2D1" presStyleIdx="0" presStyleCnt="0"/>
      <dgm:spPr/>
      <dgm:t>
        <a:bodyPr/>
        <a:lstStyle/>
        <a:p>
          <a:endParaRPr lang="es-EC"/>
        </a:p>
      </dgm:t>
    </dgm:pt>
    <dgm:pt modelId="{BFBF65E6-30E1-46F5-B78E-2F53777F95F3}" type="pres">
      <dgm:prSet presAssocID="{DC450B70-6D71-43E7-9DF3-DFEBFE0897DE}" presName="compNode" presStyleCnt="0"/>
      <dgm:spPr/>
    </dgm:pt>
    <dgm:pt modelId="{859100BB-CFB3-4E10-8133-877C84916F5E}" type="pres">
      <dgm:prSet presAssocID="{DC450B70-6D71-43E7-9DF3-DFEBFE0897DE}" presName="node" presStyleLbl="node1" presStyleIdx="1" presStyleCnt="4">
        <dgm:presLayoutVars>
          <dgm:bulletEnabled val="1"/>
        </dgm:presLayoutVars>
      </dgm:prSet>
      <dgm:spPr/>
      <dgm:t>
        <a:bodyPr/>
        <a:lstStyle/>
        <a:p>
          <a:endParaRPr lang="es-EC"/>
        </a:p>
      </dgm:t>
    </dgm:pt>
    <dgm:pt modelId="{CCDCEA49-279D-404B-87A5-B3FA6F32CBD2}" type="pres">
      <dgm:prSet presAssocID="{DC450B70-6D71-43E7-9DF3-DFEBFE0897DE}" presName="invisiNode" presStyleLbl="node1" presStyleIdx="1" presStyleCnt="4"/>
      <dgm:spPr/>
    </dgm:pt>
    <dgm:pt modelId="{3ED07CC5-9C98-4A5F-9D33-C61C695B4D94}" type="pres">
      <dgm:prSet presAssocID="{DC450B70-6D71-43E7-9DF3-DFEBFE0897DE}" presName="imagNode" presStyleLbl="fgImgPlace1" presStyleIdx="1" presStyleCnt="4"/>
      <dgm:spPr>
        <a:blipFill rotWithShape="1">
          <a:blip xmlns:r="http://schemas.openxmlformats.org/officeDocument/2006/relationships" r:embed="rId2"/>
          <a:stretch>
            <a:fillRect/>
          </a:stretch>
        </a:blipFill>
      </dgm:spPr>
      <dgm:t>
        <a:bodyPr/>
        <a:lstStyle/>
        <a:p>
          <a:endParaRPr lang="es-EC"/>
        </a:p>
      </dgm:t>
    </dgm:pt>
    <dgm:pt modelId="{66FEF72A-443B-4005-B99A-51D82F0C04B3}" type="pres">
      <dgm:prSet presAssocID="{5EA020DB-24FD-4B7C-9370-369B43EFE3B7}" presName="sibTrans" presStyleLbl="sibTrans2D1" presStyleIdx="0" presStyleCnt="0"/>
      <dgm:spPr/>
      <dgm:t>
        <a:bodyPr/>
        <a:lstStyle/>
        <a:p>
          <a:endParaRPr lang="es-EC"/>
        </a:p>
      </dgm:t>
    </dgm:pt>
    <dgm:pt modelId="{9FF7ECF1-ED97-4E71-82CE-7E9EB7D1EE38}" type="pres">
      <dgm:prSet presAssocID="{D808379C-1EA0-4AAC-ADF8-D99862C732E4}" presName="compNode" presStyleCnt="0"/>
      <dgm:spPr/>
    </dgm:pt>
    <dgm:pt modelId="{DE46F64C-102B-4A36-94C8-57EF5D8CED30}" type="pres">
      <dgm:prSet presAssocID="{D808379C-1EA0-4AAC-ADF8-D99862C732E4}" presName="node" presStyleLbl="node1" presStyleIdx="2" presStyleCnt="4">
        <dgm:presLayoutVars>
          <dgm:bulletEnabled val="1"/>
        </dgm:presLayoutVars>
      </dgm:prSet>
      <dgm:spPr/>
      <dgm:t>
        <a:bodyPr/>
        <a:lstStyle/>
        <a:p>
          <a:endParaRPr lang="es-EC"/>
        </a:p>
      </dgm:t>
    </dgm:pt>
    <dgm:pt modelId="{58265205-4786-4AB2-9C5A-FA87A76EF35B}" type="pres">
      <dgm:prSet presAssocID="{D808379C-1EA0-4AAC-ADF8-D99862C732E4}" presName="invisiNode" presStyleLbl="node1" presStyleIdx="2" presStyleCnt="4"/>
      <dgm:spPr/>
    </dgm:pt>
    <dgm:pt modelId="{C56B7E24-0A42-47F1-907B-E06BC98A7D9D}" type="pres">
      <dgm:prSet presAssocID="{D808379C-1EA0-4AAC-ADF8-D99862C732E4}" presName="imagNode" presStyleLbl="fgImgPlace1" presStyleIdx="2" presStyleCnt="4"/>
      <dgm:spPr>
        <a:blipFill rotWithShape="1">
          <a:blip xmlns:r="http://schemas.openxmlformats.org/officeDocument/2006/relationships" r:embed="rId3"/>
          <a:stretch>
            <a:fillRect/>
          </a:stretch>
        </a:blipFill>
      </dgm:spPr>
      <dgm:t>
        <a:bodyPr/>
        <a:lstStyle/>
        <a:p>
          <a:endParaRPr lang="es-EC"/>
        </a:p>
      </dgm:t>
    </dgm:pt>
    <dgm:pt modelId="{D9310DDC-260D-4848-AC22-ECCE2F97375A}" type="pres">
      <dgm:prSet presAssocID="{5FC91B31-98D0-410C-BF9D-A75F6A67BAA7}" presName="sibTrans" presStyleLbl="sibTrans2D1" presStyleIdx="0" presStyleCnt="0"/>
      <dgm:spPr/>
      <dgm:t>
        <a:bodyPr/>
        <a:lstStyle/>
        <a:p>
          <a:endParaRPr lang="es-EC"/>
        </a:p>
      </dgm:t>
    </dgm:pt>
    <dgm:pt modelId="{72154452-52A4-465A-8E6B-8D49E96ADF13}" type="pres">
      <dgm:prSet presAssocID="{4C0A0A99-9679-43D1-810F-DBFFF7928D0A}" presName="compNode" presStyleCnt="0"/>
      <dgm:spPr/>
    </dgm:pt>
    <dgm:pt modelId="{D70BB146-303E-4B81-B689-2E5846155B1C}" type="pres">
      <dgm:prSet presAssocID="{4C0A0A99-9679-43D1-810F-DBFFF7928D0A}" presName="node" presStyleLbl="node1" presStyleIdx="3" presStyleCnt="4">
        <dgm:presLayoutVars>
          <dgm:bulletEnabled val="1"/>
        </dgm:presLayoutVars>
      </dgm:prSet>
      <dgm:spPr/>
      <dgm:t>
        <a:bodyPr/>
        <a:lstStyle/>
        <a:p>
          <a:endParaRPr lang="es-EC"/>
        </a:p>
      </dgm:t>
    </dgm:pt>
    <dgm:pt modelId="{B355DDD5-1F90-4EF7-BC5C-9C312ABD933B}" type="pres">
      <dgm:prSet presAssocID="{4C0A0A99-9679-43D1-810F-DBFFF7928D0A}" presName="invisiNode" presStyleLbl="node1" presStyleIdx="3" presStyleCnt="4"/>
      <dgm:spPr/>
    </dgm:pt>
    <dgm:pt modelId="{C077839B-E113-4D55-9613-26BD2A40AD5B}" type="pres">
      <dgm:prSet presAssocID="{4C0A0A99-9679-43D1-810F-DBFFF7928D0A}" presName="imagNode" presStyleLbl="fgImgPlace1" presStyleIdx="3" presStyleCnt="4"/>
      <dgm:spPr>
        <a:blipFill rotWithShape="1">
          <a:blip xmlns:r="http://schemas.openxmlformats.org/officeDocument/2006/relationships" r:embed="rId4"/>
          <a:stretch>
            <a:fillRect/>
          </a:stretch>
        </a:blipFill>
      </dgm:spPr>
    </dgm:pt>
  </dgm:ptLst>
  <dgm:cxnLst>
    <dgm:cxn modelId="{547F8888-A2B1-4B90-9519-DE437B39FCA2}" type="presOf" srcId="{DFCA6DD6-A360-4087-B6A0-A4EAA3D0FF74}" destId="{8D9EFBA5-F5E0-4853-A8B8-90150AFA1146}" srcOrd="0" destOrd="0" presId="urn:microsoft.com/office/officeart/2005/8/layout/pList2"/>
    <dgm:cxn modelId="{AD780004-F0BB-4292-BDC6-4075363675E0}" srcId="{63F0BFD2-8223-4F26-B22A-3EF391835968}" destId="{4C0A0A99-9679-43D1-810F-DBFFF7928D0A}" srcOrd="3" destOrd="0" parTransId="{8949421C-86E6-49D6-923B-F4D9A8AE1555}" sibTransId="{B5068006-B744-4BAA-BE6F-7BC482628216}"/>
    <dgm:cxn modelId="{B7AEB843-B683-4B07-AAEC-F6B0FB969816}" type="presOf" srcId="{5EA020DB-24FD-4B7C-9370-369B43EFE3B7}" destId="{66FEF72A-443B-4005-B99A-51D82F0C04B3}" srcOrd="0" destOrd="0" presId="urn:microsoft.com/office/officeart/2005/8/layout/pList2"/>
    <dgm:cxn modelId="{257107A6-CF76-4291-BEC8-F16CF0397824}" type="presOf" srcId="{11E46F92-237A-4B17-8822-98C089112E7B}" destId="{B35AC6E8-BED0-40AD-8122-6B3DADD87F7F}" srcOrd="0" destOrd="0" presId="urn:microsoft.com/office/officeart/2005/8/layout/pList2"/>
    <dgm:cxn modelId="{3272659C-ECFD-4DB0-85A3-30B3F6342A1A}" srcId="{63F0BFD2-8223-4F26-B22A-3EF391835968}" destId="{D808379C-1EA0-4AAC-ADF8-D99862C732E4}" srcOrd="2" destOrd="0" parTransId="{16C92CC5-EBE1-418B-9284-B12E6EFFDD40}" sibTransId="{5FC91B31-98D0-410C-BF9D-A75F6A67BAA7}"/>
    <dgm:cxn modelId="{B7D65942-E4C6-4FD4-A1BB-5E52C038A7C7}" type="presOf" srcId="{4C0A0A99-9679-43D1-810F-DBFFF7928D0A}" destId="{D70BB146-303E-4B81-B689-2E5846155B1C}" srcOrd="0" destOrd="0" presId="urn:microsoft.com/office/officeart/2005/8/layout/pList2"/>
    <dgm:cxn modelId="{AB2E10F1-21B0-4D71-A7D0-C8DC1AC3C823}" type="presOf" srcId="{D808379C-1EA0-4AAC-ADF8-D99862C732E4}" destId="{DE46F64C-102B-4A36-94C8-57EF5D8CED30}" srcOrd="0" destOrd="0" presId="urn:microsoft.com/office/officeart/2005/8/layout/pList2"/>
    <dgm:cxn modelId="{1B1928AF-424E-4EC3-BD36-C5269C049969}" type="presOf" srcId="{5FC91B31-98D0-410C-BF9D-A75F6A67BAA7}" destId="{D9310DDC-260D-4848-AC22-ECCE2F97375A}" srcOrd="0" destOrd="0" presId="urn:microsoft.com/office/officeart/2005/8/layout/pList2"/>
    <dgm:cxn modelId="{6BE46453-E8DF-4802-AAE1-719B5B0499BA}" srcId="{63F0BFD2-8223-4F26-B22A-3EF391835968}" destId="{DC450B70-6D71-43E7-9DF3-DFEBFE0897DE}" srcOrd="1" destOrd="0" parTransId="{DB395235-39B6-4898-A089-A8E84FB0ADDE}" sibTransId="{5EA020DB-24FD-4B7C-9370-369B43EFE3B7}"/>
    <dgm:cxn modelId="{CCC00B90-B878-4CB9-BD02-84D4BEA43456}" type="presOf" srcId="{DC450B70-6D71-43E7-9DF3-DFEBFE0897DE}" destId="{859100BB-CFB3-4E10-8133-877C84916F5E}" srcOrd="0" destOrd="0" presId="urn:microsoft.com/office/officeart/2005/8/layout/pList2"/>
    <dgm:cxn modelId="{66249C9C-BB55-43F8-BF60-8F550204B545}" type="presOf" srcId="{63F0BFD2-8223-4F26-B22A-3EF391835968}" destId="{1B9728EC-011D-4C92-BC3D-FEE34BE9AA3B}" srcOrd="0" destOrd="0" presId="urn:microsoft.com/office/officeart/2005/8/layout/pList2"/>
    <dgm:cxn modelId="{2294DE4E-088D-4D33-A5E5-5DA50AB43FCE}" srcId="{63F0BFD2-8223-4F26-B22A-3EF391835968}" destId="{DFCA6DD6-A360-4087-B6A0-A4EAA3D0FF74}" srcOrd="0" destOrd="0" parTransId="{76A1BFFC-EE7D-4EC0-9EC3-718289BF18BB}" sibTransId="{11E46F92-237A-4B17-8822-98C089112E7B}"/>
    <dgm:cxn modelId="{D1D2A428-E6E7-4D95-B4D2-FBA5471F785B}" type="presParOf" srcId="{1B9728EC-011D-4C92-BC3D-FEE34BE9AA3B}" destId="{F92280FF-FA25-48D0-BCFB-7A82B94F3660}" srcOrd="0" destOrd="0" presId="urn:microsoft.com/office/officeart/2005/8/layout/pList2"/>
    <dgm:cxn modelId="{AE8F9B60-16BD-473D-972E-B2EC9897740A}" type="presParOf" srcId="{1B9728EC-011D-4C92-BC3D-FEE34BE9AA3B}" destId="{E4F070F5-ADA6-4C08-A105-AE69D54C152D}" srcOrd="1" destOrd="0" presId="urn:microsoft.com/office/officeart/2005/8/layout/pList2"/>
    <dgm:cxn modelId="{8208B6B3-E0A4-4DE9-B141-82F603461756}" type="presParOf" srcId="{E4F070F5-ADA6-4C08-A105-AE69D54C152D}" destId="{47F30AB0-E867-40DA-8098-4DE25F02A615}" srcOrd="0" destOrd="0" presId="urn:microsoft.com/office/officeart/2005/8/layout/pList2"/>
    <dgm:cxn modelId="{8B264E5C-6BFE-44C6-B031-12969A104EEE}" type="presParOf" srcId="{47F30AB0-E867-40DA-8098-4DE25F02A615}" destId="{8D9EFBA5-F5E0-4853-A8B8-90150AFA1146}" srcOrd="0" destOrd="0" presId="urn:microsoft.com/office/officeart/2005/8/layout/pList2"/>
    <dgm:cxn modelId="{26D7E771-8EFB-4532-B973-82D3BE62EBD4}" type="presParOf" srcId="{47F30AB0-E867-40DA-8098-4DE25F02A615}" destId="{9D49AAF9-E02E-46EB-89C1-197D8F04152E}" srcOrd="1" destOrd="0" presId="urn:microsoft.com/office/officeart/2005/8/layout/pList2"/>
    <dgm:cxn modelId="{81810ED6-0D87-4A4B-A709-7AC61E739F30}" type="presParOf" srcId="{47F30AB0-E867-40DA-8098-4DE25F02A615}" destId="{7EAA44C0-ABB2-4899-B156-B49D5F30A4C6}" srcOrd="2" destOrd="0" presId="urn:microsoft.com/office/officeart/2005/8/layout/pList2"/>
    <dgm:cxn modelId="{EFA48AD4-E3B6-43E4-B869-FBBAF13AB56E}" type="presParOf" srcId="{E4F070F5-ADA6-4C08-A105-AE69D54C152D}" destId="{B35AC6E8-BED0-40AD-8122-6B3DADD87F7F}" srcOrd="1" destOrd="0" presId="urn:microsoft.com/office/officeart/2005/8/layout/pList2"/>
    <dgm:cxn modelId="{4BD68F86-BB81-4879-8F70-AFF90324052E}" type="presParOf" srcId="{E4F070F5-ADA6-4C08-A105-AE69D54C152D}" destId="{BFBF65E6-30E1-46F5-B78E-2F53777F95F3}" srcOrd="2" destOrd="0" presId="urn:microsoft.com/office/officeart/2005/8/layout/pList2"/>
    <dgm:cxn modelId="{119F3463-8509-46EA-971C-2EA5FA1112E9}" type="presParOf" srcId="{BFBF65E6-30E1-46F5-B78E-2F53777F95F3}" destId="{859100BB-CFB3-4E10-8133-877C84916F5E}" srcOrd="0" destOrd="0" presId="urn:microsoft.com/office/officeart/2005/8/layout/pList2"/>
    <dgm:cxn modelId="{F9CDBE15-0D4C-45E0-90EB-F20C1E922AED}" type="presParOf" srcId="{BFBF65E6-30E1-46F5-B78E-2F53777F95F3}" destId="{CCDCEA49-279D-404B-87A5-B3FA6F32CBD2}" srcOrd="1" destOrd="0" presId="urn:microsoft.com/office/officeart/2005/8/layout/pList2"/>
    <dgm:cxn modelId="{B7557875-718D-4D75-AD66-9EC4B644EA07}" type="presParOf" srcId="{BFBF65E6-30E1-46F5-B78E-2F53777F95F3}" destId="{3ED07CC5-9C98-4A5F-9D33-C61C695B4D94}" srcOrd="2" destOrd="0" presId="urn:microsoft.com/office/officeart/2005/8/layout/pList2"/>
    <dgm:cxn modelId="{E9484AB2-554E-474E-AD66-965C5EFA8A84}" type="presParOf" srcId="{E4F070F5-ADA6-4C08-A105-AE69D54C152D}" destId="{66FEF72A-443B-4005-B99A-51D82F0C04B3}" srcOrd="3" destOrd="0" presId="urn:microsoft.com/office/officeart/2005/8/layout/pList2"/>
    <dgm:cxn modelId="{42B480E0-6413-49DD-B9EB-2B0754A282DC}" type="presParOf" srcId="{E4F070F5-ADA6-4C08-A105-AE69D54C152D}" destId="{9FF7ECF1-ED97-4E71-82CE-7E9EB7D1EE38}" srcOrd="4" destOrd="0" presId="urn:microsoft.com/office/officeart/2005/8/layout/pList2"/>
    <dgm:cxn modelId="{47C85C46-BA13-462C-BC7E-E7C052843EB1}" type="presParOf" srcId="{9FF7ECF1-ED97-4E71-82CE-7E9EB7D1EE38}" destId="{DE46F64C-102B-4A36-94C8-57EF5D8CED30}" srcOrd="0" destOrd="0" presId="urn:microsoft.com/office/officeart/2005/8/layout/pList2"/>
    <dgm:cxn modelId="{7794FEB4-11D4-414A-8E27-389F875820E4}" type="presParOf" srcId="{9FF7ECF1-ED97-4E71-82CE-7E9EB7D1EE38}" destId="{58265205-4786-4AB2-9C5A-FA87A76EF35B}" srcOrd="1" destOrd="0" presId="urn:microsoft.com/office/officeart/2005/8/layout/pList2"/>
    <dgm:cxn modelId="{46497628-26AA-4652-97A1-7919330CB1C0}" type="presParOf" srcId="{9FF7ECF1-ED97-4E71-82CE-7E9EB7D1EE38}" destId="{C56B7E24-0A42-47F1-907B-E06BC98A7D9D}" srcOrd="2" destOrd="0" presId="urn:microsoft.com/office/officeart/2005/8/layout/pList2"/>
    <dgm:cxn modelId="{DFD0D591-866E-4E8D-81F0-8CB28612D6F1}" type="presParOf" srcId="{E4F070F5-ADA6-4C08-A105-AE69D54C152D}" destId="{D9310DDC-260D-4848-AC22-ECCE2F97375A}" srcOrd="5" destOrd="0" presId="urn:microsoft.com/office/officeart/2005/8/layout/pList2"/>
    <dgm:cxn modelId="{448C4311-7B4B-4311-8D91-5624A27EF0A8}" type="presParOf" srcId="{E4F070F5-ADA6-4C08-A105-AE69D54C152D}" destId="{72154452-52A4-465A-8E6B-8D49E96ADF13}" srcOrd="6" destOrd="0" presId="urn:microsoft.com/office/officeart/2005/8/layout/pList2"/>
    <dgm:cxn modelId="{18E376C1-C59A-417E-8A06-C46C3A34FE80}" type="presParOf" srcId="{72154452-52A4-465A-8E6B-8D49E96ADF13}" destId="{D70BB146-303E-4B81-B689-2E5846155B1C}" srcOrd="0" destOrd="0" presId="urn:microsoft.com/office/officeart/2005/8/layout/pList2"/>
    <dgm:cxn modelId="{9C542C38-81B5-4801-B98F-8CBD3BE629A1}" type="presParOf" srcId="{72154452-52A4-465A-8E6B-8D49E96ADF13}" destId="{B355DDD5-1F90-4EF7-BC5C-9C312ABD933B}" srcOrd="1" destOrd="0" presId="urn:microsoft.com/office/officeart/2005/8/layout/pList2"/>
    <dgm:cxn modelId="{8A595B80-B990-4FCA-B592-B3D9DCA38DFB}" type="presParOf" srcId="{72154452-52A4-465A-8E6B-8D49E96ADF13}" destId="{C077839B-E113-4D55-9613-26BD2A40AD5B}"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0B7783-B818-415F-BCFD-5A61EE7687B8}">
      <dsp:nvSpPr>
        <dsp:cNvPr id="0" name=""/>
        <dsp:cNvSpPr/>
      </dsp:nvSpPr>
      <dsp:spPr>
        <a:xfrm>
          <a:off x="2823017" y="539727"/>
          <a:ext cx="415765" cy="91440"/>
        </a:xfrm>
        <a:custGeom>
          <a:avLst/>
          <a:gdLst/>
          <a:ahLst/>
          <a:cxnLst/>
          <a:rect l="0" t="0" r="0" b="0"/>
          <a:pathLst>
            <a:path>
              <a:moveTo>
                <a:pt x="0" y="45720"/>
              </a:moveTo>
              <a:lnTo>
                <a:pt x="415765" y="45720"/>
              </a:lnTo>
            </a:path>
          </a:pathLst>
        </a:custGeom>
        <a:noFill/>
        <a:ln w="9525" cap="flat" cmpd="sng" algn="ctr">
          <a:solidFill>
            <a:schemeClr val="accent6">
              <a:shade val="90000"/>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3019740" y="583215"/>
        <a:ext cx="22318" cy="4463"/>
      </dsp:txXfrm>
    </dsp:sp>
    <dsp:sp modelId="{4ADEA4DE-5D66-45ED-92F3-04552F4A8D06}">
      <dsp:nvSpPr>
        <dsp:cNvPr id="0" name=""/>
        <dsp:cNvSpPr/>
      </dsp:nvSpPr>
      <dsp:spPr>
        <a:xfrm>
          <a:off x="884098" y="3231"/>
          <a:ext cx="1940718" cy="1164431"/>
        </a:xfrm>
        <a:prstGeom prst="rect">
          <a:avLst/>
        </a:prstGeom>
        <a:solidFill>
          <a:schemeClr val="accent6">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s-EC" sz="1400" kern="1200" dirty="0" smtClean="0"/>
            <a:t>Para las ecuaciones  de ajuste </a:t>
          </a:r>
          <a:endParaRPr lang="es-EC" sz="1400" kern="1200" dirty="0"/>
        </a:p>
      </dsp:txBody>
      <dsp:txXfrm>
        <a:off x="884098" y="3231"/>
        <a:ext cx="1940718" cy="1164431"/>
      </dsp:txXfrm>
    </dsp:sp>
    <dsp:sp modelId="{AF9686CF-E861-443D-83B6-2807C02E032D}">
      <dsp:nvSpPr>
        <dsp:cNvPr id="0" name=""/>
        <dsp:cNvSpPr/>
      </dsp:nvSpPr>
      <dsp:spPr>
        <a:xfrm>
          <a:off x="1854457" y="1165863"/>
          <a:ext cx="2387084" cy="415765"/>
        </a:xfrm>
        <a:custGeom>
          <a:avLst/>
          <a:gdLst/>
          <a:ahLst/>
          <a:cxnLst/>
          <a:rect l="0" t="0" r="0" b="0"/>
          <a:pathLst>
            <a:path>
              <a:moveTo>
                <a:pt x="2387084" y="0"/>
              </a:moveTo>
              <a:lnTo>
                <a:pt x="2387084" y="224982"/>
              </a:lnTo>
              <a:lnTo>
                <a:pt x="0" y="224982"/>
              </a:lnTo>
              <a:lnTo>
                <a:pt x="0" y="415765"/>
              </a:lnTo>
            </a:path>
          </a:pathLst>
        </a:custGeom>
        <a:noFill/>
        <a:ln w="9525" cap="flat" cmpd="sng" algn="ctr">
          <a:solidFill>
            <a:schemeClr val="accent6">
              <a:shade val="90000"/>
              <a:hueOff val="0"/>
              <a:satOff val="-14173"/>
              <a:lumOff val="17508"/>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2987288" y="1371513"/>
        <a:ext cx="121422" cy="4463"/>
      </dsp:txXfrm>
    </dsp:sp>
    <dsp:sp modelId="{F3D803F1-F969-4CAC-9BBD-D944DD2E0C0D}">
      <dsp:nvSpPr>
        <dsp:cNvPr id="0" name=""/>
        <dsp:cNvSpPr/>
      </dsp:nvSpPr>
      <dsp:spPr>
        <a:xfrm>
          <a:off x="3271182" y="3231"/>
          <a:ext cx="1940718" cy="1164431"/>
        </a:xfrm>
        <a:prstGeom prst="rect">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lvl="0" algn="ctr" defTabSz="444500">
            <a:lnSpc>
              <a:spcPct val="90000"/>
            </a:lnSpc>
            <a:spcBef>
              <a:spcPct val="0"/>
            </a:spcBef>
            <a:spcAft>
              <a:spcPct val="35000"/>
            </a:spcAft>
          </a:pPr>
          <a:endParaRPr lang="es-EC" sz="1000" kern="1200" dirty="0"/>
        </a:p>
      </dsp:txBody>
      <dsp:txXfrm>
        <a:off x="3271182" y="3231"/>
        <a:ext cx="1940718" cy="1164431"/>
      </dsp:txXfrm>
    </dsp:sp>
    <dsp:sp modelId="{2C118DCC-7609-4ADB-B627-5B201F519982}">
      <dsp:nvSpPr>
        <dsp:cNvPr id="0" name=""/>
        <dsp:cNvSpPr/>
      </dsp:nvSpPr>
      <dsp:spPr>
        <a:xfrm>
          <a:off x="2823017" y="2150524"/>
          <a:ext cx="415765" cy="91440"/>
        </a:xfrm>
        <a:custGeom>
          <a:avLst/>
          <a:gdLst/>
          <a:ahLst/>
          <a:cxnLst/>
          <a:rect l="0" t="0" r="0" b="0"/>
          <a:pathLst>
            <a:path>
              <a:moveTo>
                <a:pt x="0" y="45720"/>
              </a:moveTo>
              <a:lnTo>
                <a:pt x="415765" y="45720"/>
              </a:lnTo>
            </a:path>
          </a:pathLst>
        </a:custGeom>
        <a:noFill/>
        <a:ln w="9525" cap="flat" cmpd="sng" algn="ctr">
          <a:solidFill>
            <a:schemeClr val="accent6">
              <a:shade val="90000"/>
              <a:hueOff val="0"/>
              <a:satOff val="-28346"/>
              <a:lumOff val="35016"/>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3019740" y="2194012"/>
        <a:ext cx="22318" cy="4463"/>
      </dsp:txXfrm>
    </dsp:sp>
    <dsp:sp modelId="{99F60724-5737-4DB8-92BA-83D19CB957EB}">
      <dsp:nvSpPr>
        <dsp:cNvPr id="0" name=""/>
        <dsp:cNvSpPr/>
      </dsp:nvSpPr>
      <dsp:spPr>
        <a:xfrm>
          <a:off x="884098" y="1614028"/>
          <a:ext cx="1940718" cy="1164431"/>
        </a:xfrm>
        <a:prstGeom prst="rect">
          <a:avLst/>
        </a:prstGeom>
        <a:solidFill>
          <a:schemeClr val="accent6">
            <a:shade val="50000"/>
            <a:hueOff val="0"/>
            <a:satOff val="-24950"/>
            <a:lumOff val="3310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s-EC" sz="1400" kern="1200" dirty="0" smtClean="0"/>
            <a:t>Se ve que las pendientes se mantienen constantes en promedio</a:t>
          </a:r>
          <a:endParaRPr lang="es-EC" sz="1400" kern="1200" dirty="0"/>
        </a:p>
      </dsp:txBody>
      <dsp:txXfrm>
        <a:off x="884098" y="1614028"/>
        <a:ext cx="1940718" cy="1164431"/>
      </dsp:txXfrm>
    </dsp:sp>
    <dsp:sp modelId="{65636D87-41A8-4F5F-894C-F0BAA41F19A8}">
      <dsp:nvSpPr>
        <dsp:cNvPr id="0" name=""/>
        <dsp:cNvSpPr/>
      </dsp:nvSpPr>
      <dsp:spPr>
        <a:xfrm>
          <a:off x="1854457" y="2776659"/>
          <a:ext cx="2387084" cy="415765"/>
        </a:xfrm>
        <a:custGeom>
          <a:avLst/>
          <a:gdLst/>
          <a:ahLst/>
          <a:cxnLst/>
          <a:rect l="0" t="0" r="0" b="0"/>
          <a:pathLst>
            <a:path>
              <a:moveTo>
                <a:pt x="2387084" y="0"/>
              </a:moveTo>
              <a:lnTo>
                <a:pt x="2387084" y="224982"/>
              </a:lnTo>
              <a:lnTo>
                <a:pt x="0" y="224982"/>
              </a:lnTo>
              <a:lnTo>
                <a:pt x="0" y="415765"/>
              </a:lnTo>
            </a:path>
          </a:pathLst>
        </a:custGeom>
        <a:noFill/>
        <a:ln w="9525" cap="flat" cmpd="sng" algn="ctr">
          <a:solidFill>
            <a:schemeClr val="accent6">
              <a:shade val="90000"/>
              <a:hueOff val="0"/>
              <a:satOff val="-28346"/>
              <a:lumOff val="35016"/>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2987288" y="2982310"/>
        <a:ext cx="121422" cy="4463"/>
      </dsp:txXfrm>
    </dsp:sp>
    <dsp:sp modelId="{6986C395-9990-424D-9F2A-9AE22DEF02C6}">
      <dsp:nvSpPr>
        <dsp:cNvPr id="0" name=""/>
        <dsp:cNvSpPr/>
      </dsp:nvSpPr>
      <dsp:spPr>
        <a:xfrm>
          <a:off x="3271182" y="1614028"/>
          <a:ext cx="1940718" cy="1164431"/>
        </a:xfrm>
        <a:prstGeom prst="rect">
          <a:avLst/>
        </a:prstGeom>
        <a:solidFill>
          <a:schemeClr val="accent6">
            <a:shade val="50000"/>
            <a:hueOff val="0"/>
            <a:satOff val="-37425"/>
            <a:lumOff val="496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s-EC" sz="1600" kern="1200" dirty="0" err="1" smtClean="0"/>
            <a:t>m</a:t>
          </a:r>
          <a:r>
            <a:rPr lang="es-EC" sz="1400" kern="1200" dirty="0" err="1" smtClean="0"/>
            <a:t>p</a:t>
          </a:r>
          <a:r>
            <a:rPr lang="es-EC" sz="1600" kern="1200" dirty="0" smtClean="0"/>
            <a:t>=0.34 [</a:t>
          </a:r>
          <a14:m xmlns:a14="http://schemas.microsoft.com/office/drawing/2010/main">
            <m:oMath xmlns:m="http://schemas.openxmlformats.org/officeDocument/2006/math">
              <m:sSup>
                <m:sSupPr>
                  <m:ctrlPr>
                    <a:rPr lang="es-EC" sz="1800" i="1" kern="1200" smtClean="0">
                      <a:latin typeface="Cambria Math" panose="02040503050406030204" pitchFamily="18" charset="0"/>
                    </a:rPr>
                  </m:ctrlPr>
                </m:sSupPr>
                <m:e>
                  <m:r>
                    <m:rPr>
                      <m:sty m:val="p"/>
                    </m:rPr>
                    <a:rPr lang="es-EC" sz="1800" b="0" i="0" kern="1200" smtClean="0">
                      <a:latin typeface="Cambria Math" panose="02040503050406030204" pitchFamily="18" charset="0"/>
                    </a:rPr>
                    <m:t>cm</m:t>
                  </m:r>
                </m:e>
                <m:sup>
                  <m:r>
                    <a:rPr lang="es-EC" sz="1800" b="0" i="1" kern="1200" smtClean="0">
                      <a:latin typeface="Cambria Math" panose="02040503050406030204" pitchFamily="18" charset="0"/>
                    </a:rPr>
                    <m:t>−1</m:t>
                  </m:r>
                </m:sup>
              </m:sSup>
            </m:oMath>
          </a14:m>
          <a:r>
            <a:rPr lang="es-EC" sz="1600" kern="1200" dirty="0" smtClean="0"/>
            <a:t>]</a:t>
          </a:r>
          <a:endParaRPr lang="es-EC" sz="1600" kern="1200" dirty="0"/>
        </a:p>
      </dsp:txBody>
      <dsp:txXfrm>
        <a:off x="3271182" y="1614028"/>
        <a:ext cx="1940718" cy="1164431"/>
      </dsp:txXfrm>
    </dsp:sp>
    <dsp:sp modelId="{5E1F1A68-DE0A-44F9-B291-2D6E8CF6B13E}">
      <dsp:nvSpPr>
        <dsp:cNvPr id="0" name=""/>
        <dsp:cNvSpPr/>
      </dsp:nvSpPr>
      <dsp:spPr>
        <a:xfrm>
          <a:off x="2823017" y="3761320"/>
          <a:ext cx="415765" cy="91440"/>
        </a:xfrm>
        <a:custGeom>
          <a:avLst/>
          <a:gdLst/>
          <a:ahLst/>
          <a:cxnLst/>
          <a:rect l="0" t="0" r="0" b="0"/>
          <a:pathLst>
            <a:path>
              <a:moveTo>
                <a:pt x="0" y="45720"/>
              </a:moveTo>
              <a:lnTo>
                <a:pt x="415765" y="45720"/>
              </a:lnTo>
            </a:path>
          </a:pathLst>
        </a:custGeom>
        <a:noFill/>
        <a:ln w="9525" cap="flat" cmpd="sng" algn="ctr">
          <a:solidFill>
            <a:schemeClr val="accent6">
              <a:shade val="90000"/>
              <a:hueOff val="0"/>
              <a:satOff val="-14173"/>
              <a:lumOff val="17508"/>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3019740" y="3804808"/>
        <a:ext cx="22318" cy="4463"/>
      </dsp:txXfrm>
    </dsp:sp>
    <dsp:sp modelId="{8E6CD1D8-66DF-4177-8DA2-3856A659E1BD}">
      <dsp:nvSpPr>
        <dsp:cNvPr id="0" name=""/>
        <dsp:cNvSpPr/>
      </dsp:nvSpPr>
      <dsp:spPr>
        <a:xfrm>
          <a:off x="884098" y="3224824"/>
          <a:ext cx="1940718" cy="1164431"/>
        </a:xfrm>
        <a:prstGeom prst="rect">
          <a:avLst/>
        </a:prstGeom>
        <a:solidFill>
          <a:schemeClr val="accent6">
            <a:shade val="50000"/>
            <a:hueOff val="0"/>
            <a:satOff val="-24950"/>
            <a:lumOff val="3310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s-EC" sz="1400" kern="1200" dirty="0" smtClean="0"/>
            <a:t>Para los tres casos</a:t>
          </a:r>
          <a:endParaRPr lang="es-EC" sz="1400" kern="1200" dirty="0"/>
        </a:p>
      </dsp:txBody>
      <dsp:txXfrm>
        <a:off x="884098" y="3224824"/>
        <a:ext cx="1940718" cy="1164431"/>
      </dsp:txXfrm>
    </dsp:sp>
    <dsp:sp modelId="{FA5C128F-B36D-4884-8F27-92A59C60DD59}">
      <dsp:nvSpPr>
        <dsp:cNvPr id="0" name=""/>
        <dsp:cNvSpPr/>
      </dsp:nvSpPr>
      <dsp:spPr>
        <a:xfrm>
          <a:off x="3271182" y="3224824"/>
          <a:ext cx="1940718" cy="1164431"/>
        </a:xfrm>
        <a:prstGeom prst="rect">
          <a:avLst/>
        </a:prstGeom>
        <a:solidFill>
          <a:schemeClr val="accent6">
            <a:shade val="50000"/>
            <a:hueOff val="0"/>
            <a:satOff val="-12475"/>
            <a:lumOff val="1655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t" anchorCtr="0">
          <a:noAutofit/>
        </a:bodyPr>
        <a:lstStyle/>
        <a:p>
          <a:pPr lvl="0" algn="l" defTabSz="444500">
            <a:lnSpc>
              <a:spcPct val="90000"/>
            </a:lnSpc>
            <a:spcBef>
              <a:spcPct val="0"/>
            </a:spcBef>
            <a:spcAft>
              <a:spcPct val="35000"/>
            </a:spcAft>
          </a:pPr>
          <a:r>
            <a:rPr lang="es-EC" sz="1000" kern="1200" dirty="0" smtClean="0"/>
            <a:t>Mientras que el corte con las ordenadas depende del peso del objeto de análisis</a:t>
          </a:r>
          <a:endParaRPr lang="es-EC" sz="1000" kern="1200" dirty="0"/>
        </a:p>
        <a:p>
          <a:pPr marL="57150" lvl="1" indent="-57150" algn="l" defTabSz="355600">
            <a:lnSpc>
              <a:spcPct val="90000"/>
            </a:lnSpc>
            <a:spcBef>
              <a:spcPct val="0"/>
            </a:spcBef>
            <a:spcAft>
              <a:spcPct val="15000"/>
            </a:spcAft>
            <a:buChar char="••"/>
          </a:pPr>
          <a:r>
            <a:rPr lang="es-EC" sz="800" kern="1200" dirty="0" smtClean="0"/>
            <a:t>Para garantizar que cuando el cuerpo se encuentra a una altura de 0 [cm] la fuerza que ejerce sobre el piso, sea la de su propio peso.</a:t>
          </a:r>
          <a:endParaRPr lang="es-EC" sz="800" kern="1200" dirty="0"/>
        </a:p>
      </dsp:txBody>
      <dsp:txXfrm>
        <a:off x="3271182" y="3224824"/>
        <a:ext cx="1940718" cy="116443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110.png"/></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drawing1.xml><?xml version="1.0" encoding="utf-8"?>
<c:userShapes xmlns:c="http://schemas.openxmlformats.org/drawingml/2006/chart">
  <cdr:relSizeAnchor xmlns:cdr="http://schemas.openxmlformats.org/drawingml/2006/chartDrawing">
    <cdr:from>
      <cdr:x>0.43704</cdr:x>
      <cdr:y>0.22863</cdr:y>
    </cdr:from>
    <cdr:to>
      <cdr:x>0.62333</cdr:x>
      <cdr:y>0.323</cdr:y>
    </cdr:to>
    <cdr:pic>
      <cdr:nvPicPr>
        <cdr:cNvPr id="2"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1573247" y="576064"/>
          <a:ext cx="670610" cy="237783"/>
        </a:xfrm>
        <a:prstGeom xmlns:a="http://schemas.openxmlformats.org/drawingml/2006/main" prst="rect">
          <a:avLst/>
        </a:prstGeom>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s-ES" dirty="0"/>
          </a:p>
        </p:txBody>
      </p:sp>
      <p:sp>
        <p:nvSpPr>
          <p:cNvPr id="3" name="2 Marcador de fecha"/>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508C83B6-3D7E-4EEF-A543-BC45778125FC}" type="datetimeFigureOut">
              <a:rPr lang="es-ES"/>
              <a:pPr>
                <a:defRPr/>
              </a:pPr>
              <a:t>04/03/2018</a:t>
            </a:fld>
            <a:endParaRPr lang="es-ES" dirty="0"/>
          </a:p>
        </p:txBody>
      </p:sp>
      <p:sp>
        <p:nvSpPr>
          <p:cNvPr id="4" name="3 Marcador de pie de página"/>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s-ES" dirty="0"/>
          </a:p>
        </p:txBody>
      </p:sp>
      <p:sp>
        <p:nvSpPr>
          <p:cNvPr id="5" name="4 Marcador de número de diapositiva"/>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F3796FA8-0069-4478-A2D6-79E964A88A4F}" type="slidenum">
              <a:rPr lang="es-ES"/>
              <a:pPr>
                <a:defRPr/>
              </a:pPr>
              <a:t>‹Nº›</a:t>
            </a:fld>
            <a:endParaRPr lang="es-ES" dirty="0"/>
          </a:p>
        </p:txBody>
      </p:sp>
    </p:spTree>
    <p:extLst>
      <p:ext uri="{BB962C8B-B14F-4D97-AF65-F5344CB8AC3E}">
        <p14:creationId xmlns:p14="http://schemas.microsoft.com/office/powerpoint/2010/main" val="18594532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3A34F5-64B0-4863-BE73-D83BAC85BF8A}" type="datetimeFigureOut">
              <a:rPr lang="es-ES" smtClean="0"/>
              <a:pPr/>
              <a:t>04/03/2018</a:t>
            </a:fld>
            <a:endParaRPr lang="es-E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E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AAB1E6-02EB-4C18-8036-208DD80D0F52}" type="slidenum">
              <a:rPr lang="es-ES" smtClean="0"/>
              <a:pPr/>
              <a:t>‹Nº›</a:t>
            </a:fld>
            <a:endParaRPr lang="es-ES" dirty="0"/>
          </a:p>
        </p:txBody>
      </p:sp>
    </p:spTree>
    <p:extLst>
      <p:ext uri="{BB962C8B-B14F-4D97-AF65-F5344CB8AC3E}">
        <p14:creationId xmlns:p14="http://schemas.microsoft.com/office/powerpoint/2010/main" val="282691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2"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s-ES" dirty="0"/>
          </a:p>
        </p:txBody>
      </p:sp>
      <p:sp>
        <p:nvSpPr>
          <p:cNvPr id="15363"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30501B0C-8183-4660-A5DB-8B7976C9D669}" type="slidenum">
              <a:rPr lang="es-EC" altLang="es-ES" sz="1200">
                <a:latin typeface="Calibri" panose="020F0502020204030204" pitchFamily="34" charset="0"/>
              </a:rPr>
              <a:pPr eaLnBrk="1" hangingPunct="1"/>
              <a:t>1</a:t>
            </a:fld>
            <a:endParaRPr lang="es-EC" altLang="es-ES" sz="1200">
              <a:latin typeface="Calibri" panose="020F0502020204030204" pitchFamily="34" charset="0"/>
            </a:endParaRPr>
          </a:p>
        </p:txBody>
      </p:sp>
    </p:spTree>
    <p:extLst>
      <p:ext uri="{BB962C8B-B14F-4D97-AF65-F5344CB8AC3E}">
        <p14:creationId xmlns:p14="http://schemas.microsoft.com/office/powerpoint/2010/main" val="25646352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6"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s-ES" dirty="0"/>
              <a:t>Referente al cantón el Empalme</a:t>
            </a:r>
          </a:p>
        </p:txBody>
      </p:sp>
      <p:sp>
        <p:nvSpPr>
          <p:cNvPr id="41987"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8B216230-19D9-4A17-A1A5-F98866C3898E}" type="slidenum">
              <a:rPr lang="es-EC" altLang="es-ES" sz="1200">
                <a:latin typeface="Calibri" panose="020F0502020204030204" pitchFamily="34" charset="0"/>
              </a:rPr>
              <a:pPr algn="r" eaLnBrk="1" hangingPunct="1"/>
              <a:t>12</a:t>
            </a:fld>
            <a:endParaRPr lang="es-EC" altLang="es-ES" sz="1200" dirty="0">
              <a:latin typeface="Calibri" panose="020F0502020204030204" pitchFamily="34" charset="0"/>
            </a:endParaRPr>
          </a:p>
        </p:txBody>
      </p:sp>
    </p:spTree>
    <p:extLst>
      <p:ext uri="{BB962C8B-B14F-4D97-AF65-F5344CB8AC3E}">
        <p14:creationId xmlns:p14="http://schemas.microsoft.com/office/powerpoint/2010/main" val="20017752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6"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s-ES" dirty="0"/>
              <a:t>Referente al cantón el Empalme</a:t>
            </a:r>
          </a:p>
        </p:txBody>
      </p:sp>
      <p:sp>
        <p:nvSpPr>
          <p:cNvPr id="41987"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8B216230-19D9-4A17-A1A5-F98866C3898E}" type="slidenum">
              <a:rPr lang="es-EC" altLang="es-ES" sz="1200">
                <a:latin typeface="Calibri" panose="020F0502020204030204" pitchFamily="34" charset="0"/>
              </a:rPr>
              <a:pPr algn="r" eaLnBrk="1" hangingPunct="1"/>
              <a:t>13</a:t>
            </a:fld>
            <a:endParaRPr lang="es-EC" altLang="es-ES" sz="1200" dirty="0">
              <a:latin typeface="Calibri" panose="020F0502020204030204" pitchFamily="34" charset="0"/>
            </a:endParaRPr>
          </a:p>
        </p:txBody>
      </p:sp>
    </p:spTree>
    <p:extLst>
      <p:ext uri="{BB962C8B-B14F-4D97-AF65-F5344CB8AC3E}">
        <p14:creationId xmlns:p14="http://schemas.microsoft.com/office/powerpoint/2010/main" val="20017752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4"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s-ES" dirty="0"/>
              <a:t>Referente al cantón el Empalme</a:t>
            </a:r>
          </a:p>
        </p:txBody>
      </p:sp>
      <p:sp>
        <p:nvSpPr>
          <p:cNvPr id="44035"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D522E40F-45F6-4B36-9230-0C08222C18DF}" type="slidenum">
              <a:rPr lang="es-EC" altLang="es-ES" sz="1200">
                <a:latin typeface="Calibri" panose="020F0502020204030204" pitchFamily="34" charset="0"/>
              </a:rPr>
              <a:pPr algn="r" eaLnBrk="1" hangingPunct="1"/>
              <a:t>14</a:t>
            </a:fld>
            <a:endParaRPr lang="es-EC" altLang="es-ES" sz="1200" dirty="0">
              <a:latin typeface="Calibri" panose="020F0502020204030204" pitchFamily="34" charset="0"/>
            </a:endParaRPr>
          </a:p>
        </p:txBody>
      </p:sp>
    </p:spTree>
    <p:extLst>
      <p:ext uri="{BB962C8B-B14F-4D97-AF65-F5344CB8AC3E}">
        <p14:creationId xmlns:p14="http://schemas.microsoft.com/office/powerpoint/2010/main" val="17982984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6"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s-ES" dirty="0"/>
              <a:t>Referente al cantón el Empalme</a:t>
            </a:r>
          </a:p>
        </p:txBody>
      </p:sp>
      <p:sp>
        <p:nvSpPr>
          <p:cNvPr id="41987"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8B216230-19D9-4A17-A1A5-F98866C3898E}" type="slidenum">
              <a:rPr lang="es-EC" altLang="es-ES" sz="1200">
                <a:latin typeface="Calibri" panose="020F0502020204030204" pitchFamily="34" charset="0"/>
              </a:rPr>
              <a:pPr algn="r" eaLnBrk="1" hangingPunct="1"/>
              <a:t>15</a:t>
            </a:fld>
            <a:endParaRPr lang="es-EC" altLang="es-ES" sz="1200" dirty="0">
              <a:latin typeface="Calibri" panose="020F0502020204030204" pitchFamily="34" charset="0"/>
            </a:endParaRPr>
          </a:p>
        </p:txBody>
      </p:sp>
    </p:spTree>
    <p:extLst>
      <p:ext uri="{BB962C8B-B14F-4D97-AF65-F5344CB8AC3E}">
        <p14:creationId xmlns:p14="http://schemas.microsoft.com/office/powerpoint/2010/main" val="20017752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6"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s-ES" dirty="0"/>
              <a:t>Referente al cantón el Empalme</a:t>
            </a:r>
          </a:p>
        </p:txBody>
      </p:sp>
      <p:sp>
        <p:nvSpPr>
          <p:cNvPr id="41987"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8B216230-19D9-4A17-A1A5-F98866C3898E}" type="slidenum">
              <a:rPr lang="es-EC" altLang="es-ES" sz="1200">
                <a:latin typeface="Calibri" panose="020F0502020204030204" pitchFamily="34" charset="0"/>
              </a:rPr>
              <a:pPr algn="r" eaLnBrk="1" hangingPunct="1"/>
              <a:t>16</a:t>
            </a:fld>
            <a:endParaRPr lang="es-EC" altLang="es-ES" sz="1200" dirty="0">
              <a:latin typeface="Calibri" panose="020F0502020204030204" pitchFamily="34" charset="0"/>
            </a:endParaRPr>
          </a:p>
        </p:txBody>
      </p:sp>
    </p:spTree>
    <p:extLst>
      <p:ext uri="{BB962C8B-B14F-4D97-AF65-F5344CB8AC3E}">
        <p14:creationId xmlns:p14="http://schemas.microsoft.com/office/powerpoint/2010/main" val="35181004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6"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s-ES" dirty="0"/>
              <a:t>Referente al cantón el Empalme</a:t>
            </a:r>
          </a:p>
        </p:txBody>
      </p:sp>
      <p:sp>
        <p:nvSpPr>
          <p:cNvPr id="41987"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8B216230-19D9-4A17-A1A5-F98866C3898E}" type="slidenum">
              <a:rPr lang="es-EC" altLang="es-ES" sz="1200">
                <a:latin typeface="Calibri" panose="020F0502020204030204" pitchFamily="34" charset="0"/>
              </a:rPr>
              <a:pPr algn="r" eaLnBrk="1" hangingPunct="1"/>
              <a:t>17</a:t>
            </a:fld>
            <a:endParaRPr lang="es-EC" altLang="es-ES" sz="1200" dirty="0">
              <a:latin typeface="Calibri" panose="020F0502020204030204" pitchFamily="34" charset="0"/>
            </a:endParaRPr>
          </a:p>
        </p:txBody>
      </p:sp>
    </p:spTree>
    <p:extLst>
      <p:ext uri="{BB962C8B-B14F-4D97-AF65-F5344CB8AC3E}">
        <p14:creationId xmlns:p14="http://schemas.microsoft.com/office/powerpoint/2010/main" val="31162801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4"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s-ES" dirty="0"/>
              <a:t>Referente al cantón el Empalme</a:t>
            </a:r>
          </a:p>
        </p:txBody>
      </p:sp>
      <p:sp>
        <p:nvSpPr>
          <p:cNvPr id="44035"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D522E40F-45F6-4B36-9230-0C08222C18DF}" type="slidenum">
              <a:rPr lang="es-EC" altLang="es-ES" sz="1200">
                <a:latin typeface="Calibri" panose="020F0502020204030204" pitchFamily="34" charset="0"/>
              </a:rPr>
              <a:pPr algn="r" eaLnBrk="1" hangingPunct="1"/>
              <a:t>18</a:t>
            </a:fld>
            <a:endParaRPr lang="es-EC" altLang="es-ES" sz="1200" dirty="0">
              <a:latin typeface="Calibri" panose="020F0502020204030204" pitchFamily="34" charset="0"/>
            </a:endParaRPr>
          </a:p>
        </p:txBody>
      </p:sp>
    </p:spTree>
    <p:extLst>
      <p:ext uri="{BB962C8B-B14F-4D97-AF65-F5344CB8AC3E}">
        <p14:creationId xmlns:p14="http://schemas.microsoft.com/office/powerpoint/2010/main" val="17982984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4"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s-ES" dirty="0"/>
              <a:t>Referente al cantón el Empalme</a:t>
            </a:r>
          </a:p>
        </p:txBody>
      </p:sp>
      <p:sp>
        <p:nvSpPr>
          <p:cNvPr id="44035"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D522E40F-45F6-4B36-9230-0C08222C18DF}" type="slidenum">
              <a:rPr lang="es-EC" altLang="es-ES" sz="1200">
                <a:latin typeface="Calibri" panose="020F0502020204030204" pitchFamily="34" charset="0"/>
              </a:rPr>
              <a:pPr algn="r" eaLnBrk="1" hangingPunct="1"/>
              <a:t>19</a:t>
            </a:fld>
            <a:endParaRPr lang="es-EC" altLang="es-ES" sz="1200" dirty="0">
              <a:latin typeface="Calibri" panose="020F0502020204030204" pitchFamily="34" charset="0"/>
            </a:endParaRPr>
          </a:p>
        </p:txBody>
      </p:sp>
    </p:spTree>
    <p:extLst>
      <p:ext uri="{BB962C8B-B14F-4D97-AF65-F5344CB8AC3E}">
        <p14:creationId xmlns:p14="http://schemas.microsoft.com/office/powerpoint/2010/main" val="42786553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4"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s-ES" dirty="0"/>
              <a:t>Referente al cantón el Empalme</a:t>
            </a:r>
          </a:p>
        </p:txBody>
      </p:sp>
      <p:sp>
        <p:nvSpPr>
          <p:cNvPr id="44035"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D522E40F-45F6-4B36-9230-0C08222C18DF}" type="slidenum">
              <a:rPr lang="es-EC" altLang="es-ES" sz="1200">
                <a:latin typeface="Calibri" panose="020F0502020204030204" pitchFamily="34" charset="0"/>
              </a:rPr>
              <a:pPr algn="r" eaLnBrk="1" hangingPunct="1"/>
              <a:t>20</a:t>
            </a:fld>
            <a:endParaRPr lang="es-EC" altLang="es-ES" sz="1200" dirty="0">
              <a:latin typeface="Calibri" panose="020F0502020204030204" pitchFamily="34" charset="0"/>
            </a:endParaRPr>
          </a:p>
        </p:txBody>
      </p:sp>
    </p:spTree>
    <p:extLst>
      <p:ext uri="{BB962C8B-B14F-4D97-AF65-F5344CB8AC3E}">
        <p14:creationId xmlns:p14="http://schemas.microsoft.com/office/powerpoint/2010/main" val="25074018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2"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s-ES" dirty="0"/>
              <a:t>Referente al cantón el Empalme</a:t>
            </a:r>
          </a:p>
        </p:txBody>
      </p:sp>
      <p:sp>
        <p:nvSpPr>
          <p:cNvPr id="46083"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A9761B3F-D981-4EB0-81DF-41FE31B3A3DE}" type="slidenum">
              <a:rPr lang="es-EC" altLang="es-ES" sz="1200">
                <a:latin typeface="Calibri" panose="020F0502020204030204" pitchFamily="34" charset="0"/>
              </a:rPr>
              <a:pPr eaLnBrk="1" hangingPunct="1"/>
              <a:t>21</a:t>
            </a:fld>
            <a:endParaRPr lang="es-EC" altLang="es-ES" sz="1200" dirty="0">
              <a:latin typeface="Calibri" panose="020F0502020204030204" pitchFamily="34" charset="0"/>
            </a:endParaRPr>
          </a:p>
        </p:txBody>
      </p:sp>
    </p:spTree>
    <p:extLst>
      <p:ext uri="{BB962C8B-B14F-4D97-AF65-F5344CB8AC3E}">
        <p14:creationId xmlns:p14="http://schemas.microsoft.com/office/powerpoint/2010/main" val="1903479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C" altLang="es-ES" dirty="0"/>
          </a:p>
        </p:txBody>
      </p:sp>
      <p:sp>
        <p:nvSpPr>
          <p:cNvPr id="17411"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8F358F8E-A65B-46F7-BC13-535E9C9D4FCC}" type="slidenum">
              <a:rPr lang="es-EC" altLang="es-ES" sz="1200">
                <a:latin typeface="Calibri" panose="020F0502020204030204" pitchFamily="34" charset="0"/>
              </a:rPr>
              <a:pPr eaLnBrk="1" hangingPunct="1"/>
              <a:t>2</a:t>
            </a:fld>
            <a:endParaRPr lang="es-EC" altLang="es-ES" sz="1200">
              <a:latin typeface="Calibri" panose="020F0502020204030204" pitchFamily="34" charset="0"/>
            </a:endParaRPr>
          </a:p>
        </p:txBody>
      </p:sp>
    </p:spTree>
    <p:extLst>
      <p:ext uri="{BB962C8B-B14F-4D97-AF65-F5344CB8AC3E}">
        <p14:creationId xmlns:p14="http://schemas.microsoft.com/office/powerpoint/2010/main" val="17244074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4"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s-ES" dirty="0"/>
              <a:t>Referente al cantón el Empalme</a:t>
            </a:r>
          </a:p>
        </p:txBody>
      </p:sp>
      <p:sp>
        <p:nvSpPr>
          <p:cNvPr id="44035"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D522E40F-45F6-4B36-9230-0C08222C18DF}" type="slidenum">
              <a:rPr lang="es-EC" altLang="es-ES" sz="1200">
                <a:latin typeface="Calibri" panose="020F0502020204030204" pitchFamily="34" charset="0"/>
              </a:rPr>
              <a:pPr algn="r" eaLnBrk="1" hangingPunct="1"/>
              <a:t>22</a:t>
            </a:fld>
            <a:endParaRPr lang="es-EC" altLang="es-ES" sz="1200" dirty="0">
              <a:latin typeface="Calibri" panose="020F0502020204030204" pitchFamily="34" charset="0"/>
            </a:endParaRPr>
          </a:p>
        </p:txBody>
      </p:sp>
    </p:spTree>
    <p:extLst>
      <p:ext uri="{BB962C8B-B14F-4D97-AF65-F5344CB8AC3E}">
        <p14:creationId xmlns:p14="http://schemas.microsoft.com/office/powerpoint/2010/main" val="7537519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4"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s-ES" dirty="0"/>
              <a:t>Referente al cantón el Empalme</a:t>
            </a:r>
          </a:p>
        </p:txBody>
      </p:sp>
      <p:sp>
        <p:nvSpPr>
          <p:cNvPr id="44035"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D522E40F-45F6-4B36-9230-0C08222C18DF}" type="slidenum">
              <a:rPr lang="es-EC" altLang="es-ES" sz="1200">
                <a:latin typeface="Calibri" panose="020F0502020204030204" pitchFamily="34" charset="0"/>
              </a:rPr>
              <a:pPr algn="r" eaLnBrk="1" hangingPunct="1"/>
              <a:t>23</a:t>
            </a:fld>
            <a:endParaRPr lang="es-EC" altLang="es-ES" sz="1200" dirty="0">
              <a:latin typeface="Calibri" panose="020F0502020204030204" pitchFamily="34" charset="0"/>
            </a:endParaRPr>
          </a:p>
        </p:txBody>
      </p:sp>
    </p:spTree>
    <p:extLst>
      <p:ext uri="{BB962C8B-B14F-4D97-AF65-F5344CB8AC3E}">
        <p14:creationId xmlns:p14="http://schemas.microsoft.com/office/powerpoint/2010/main" val="36170207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4"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s-ES" dirty="0"/>
              <a:t>Referente al cantón el Empalme</a:t>
            </a:r>
          </a:p>
        </p:txBody>
      </p:sp>
      <p:sp>
        <p:nvSpPr>
          <p:cNvPr id="44035"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D522E40F-45F6-4B36-9230-0C08222C18DF}" type="slidenum">
              <a:rPr lang="es-EC" altLang="es-ES" sz="1200">
                <a:latin typeface="Calibri" panose="020F0502020204030204" pitchFamily="34" charset="0"/>
              </a:rPr>
              <a:pPr algn="r" eaLnBrk="1" hangingPunct="1"/>
              <a:t>24</a:t>
            </a:fld>
            <a:endParaRPr lang="es-EC" altLang="es-ES" sz="1200" dirty="0">
              <a:latin typeface="Calibri" panose="020F0502020204030204" pitchFamily="34" charset="0"/>
            </a:endParaRPr>
          </a:p>
        </p:txBody>
      </p:sp>
    </p:spTree>
    <p:extLst>
      <p:ext uri="{BB962C8B-B14F-4D97-AF65-F5344CB8AC3E}">
        <p14:creationId xmlns:p14="http://schemas.microsoft.com/office/powerpoint/2010/main" val="19516896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4"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s-ES" dirty="0"/>
              <a:t>Referente al cantón el Empalme</a:t>
            </a:r>
          </a:p>
        </p:txBody>
      </p:sp>
      <p:sp>
        <p:nvSpPr>
          <p:cNvPr id="44035"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D522E40F-45F6-4B36-9230-0C08222C18DF}" type="slidenum">
              <a:rPr lang="es-EC" altLang="es-ES" sz="1200">
                <a:latin typeface="Calibri" panose="020F0502020204030204" pitchFamily="34" charset="0"/>
              </a:rPr>
              <a:pPr algn="r" eaLnBrk="1" hangingPunct="1"/>
              <a:t>25</a:t>
            </a:fld>
            <a:endParaRPr lang="es-EC" altLang="es-ES" sz="1200" dirty="0">
              <a:latin typeface="Calibri" panose="020F0502020204030204" pitchFamily="34" charset="0"/>
            </a:endParaRPr>
          </a:p>
        </p:txBody>
      </p:sp>
    </p:spTree>
    <p:extLst>
      <p:ext uri="{BB962C8B-B14F-4D97-AF65-F5344CB8AC3E}">
        <p14:creationId xmlns:p14="http://schemas.microsoft.com/office/powerpoint/2010/main" val="19911465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2"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s-ES" dirty="0"/>
              <a:t>Referente al cantón el Empalme</a:t>
            </a:r>
          </a:p>
        </p:txBody>
      </p:sp>
      <p:sp>
        <p:nvSpPr>
          <p:cNvPr id="46083"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A9761B3F-D981-4EB0-81DF-41FE31B3A3DE}" type="slidenum">
              <a:rPr lang="es-EC" altLang="es-ES" sz="1200">
                <a:latin typeface="Calibri" panose="020F0502020204030204" pitchFamily="34" charset="0"/>
              </a:rPr>
              <a:pPr eaLnBrk="1" hangingPunct="1"/>
              <a:t>26</a:t>
            </a:fld>
            <a:endParaRPr lang="es-EC" altLang="es-ES" sz="1200" dirty="0">
              <a:latin typeface="Calibri" panose="020F0502020204030204" pitchFamily="34" charset="0"/>
            </a:endParaRPr>
          </a:p>
        </p:txBody>
      </p:sp>
    </p:spTree>
    <p:extLst>
      <p:ext uri="{BB962C8B-B14F-4D97-AF65-F5344CB8AC3E}">
        <p14:creationId xmlns:p14="http://schemas.microsoft.com/office/powerpoint/2010/main" val="24513765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2"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s-ES" dirty="0"/>
              <a:t>Referente al cantón el Empalme</a:t>
            </a:r>
          </a:p>
        </p:txBody>
      </p:sp>
      <p:sp>
        <p:nvSpPr>
          <p:cNvPr id="46083"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A9761B3F-D981-4EB0-81DF-41FE31B3A3DE}" type="slidenum">
              <a:rPr lang="es-EC" altLang="es-ES" sz="1200">
                <a:latin typeface="Calibri" panose="020F0502020204030204" pitchFamily="34" charset="0"/>
              </a:rPr>
              <a:pPr eaLnBrk="1" hangingPunct="1"/>
              <a:t>27</a:t>
            </a:fld>
            <a:endParaRPr lang="es-EC" altLang="es-ES" sz="1200" dirty="0">
              <a:latin typeface="Calibri" panose="020F0502020204030204" pitchFamily="34" charset="0"/>
            </a:endParaRPr>
          </a:p>
        </p:txBody>
      </p:sp>
    </p:spTree>
    <p:extLst>
      <p:ext uri="{BB962C8B-B14F-4D97-AF65-F5344CB8AC3E}">
        <p14:creationId xmlns:p14="http://schemas.microsoft.com/office/powerpoint/2010/main" val="24450324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2"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s-ES" dirty="0"/>
              <a:t>Referente al cantón el Empalme</a:t>
            </a:r>
          </a:p>
        </p:txBody>
      </p:sp>
      <p:sp>
        <p:nvSpPr>
          <p:cNvPr id="46083"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A9761B3F-D981-4EB0-81DF-41FE31B3A3DE}" type="slidenum">
              <a:rPr lang="es-EC" altLang="es-ES" sz="1200">
                <a:latin typeface="Calibri" panose="020F0502020204030204" pitchFamily="34" charset="0"/>
              </a:rPr>
              <a:pPr eaLnBrk="1" hangingPunct="1"/>
              <a:t>28</a:t>
            </a:fld>
            <a:endParaRPr lang="es-EC" altLang="es-ES" sz="1200" dirty="0">
              <a:latin typeface="Calibri" panose="020F0502020204030204" pitchFamily="34" charset="0"/>
            </a:endParaRPr>
          </a:p>
        </p:txBody>
      </p:sp>
    </p:spTree>
    <p:extLst>
      <p:ext uri="{BB962C8B-B14F-4D97-AF65-F5344CB8AC3E}">
        <p14:creationId xmlns:p14="http://schemas.microsoft.com/office/powerpoint/2010/main" val="16511222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2"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s-ES" dirty="0"/>
              <a:t>Referente al cantón el Empalme</a:t>
            </a:r>
          </a:p>
        </p:txBody>
      </p:sp>
      <p:sp>
        <p:nvSpPr>
          <p:cNvPr id="46083"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A9761B3F-D981-4EB0-81DF-41FE31B3A3DE}" type="slidenum">
              <a:rPr lang="es-EC" altLang="es-ES" sz="1200">
                <a:latin typeface="Calibri" panose="020F0502020204030204" pitchFamily="34" charset="0"/>
              </a:rPr>
              <a:pPr eaLnBrk="1" hangingPunct="1"/>
              <a:t>29</a:t>
            </a:fld>
            <a:endParaRPr lang="es-EC" altLang="es-ES" sz="1200" dirty="0">
              <a:latin typeface="Calibri" panose="020F0502020204030204" pitchFamily="34" charset="0"/>
            </a:endParaRPr>
          </a:p>
        </p:txBody>
      </p:sp>
    </p:spTree>
    <p:extLst>
      <p:ext uri="{BB962C8B-B14F-4D97-AF65-F5344CB8AC3E}">
        <p14:creationId xmlns:p14="http://schemas.microsoft.com/office/powerpoint/2010/main" val="34839735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2"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s-ES" dirty="0"/>
              <a:t>Referente al cantón el Empalme</a:t>
            </a:r>
          </a:p>
        </p:txBody>
      </p:sp>
      <p:sp>
        <p:nvSpPr>
          <p:cNvPr id="46083"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A9761B3F-D981-4EB0-81DF-41FE31B3A3DE}" type="slidenum">
              <a:rPr lang="es-EC" altLang="es-ES" sz="1200">
                <a:latin typeface="Calibri" panose="020F0502020204030204" pitchFamily="34" charset="0"/>
              </a:rPr>
              <a:pPr eaLnBrk="1" hangingPunct="1"/>
              <a:t>31</a:t>
            </a:fld>
            <a:endParaRPr lang="es-EC" altLang="es-ES" sz="1200" dirty="0">
              <a:latin typeface="Calibri" panose="020F0502020204030204" pitchFamily="34" charset="0"/>
            </a:endParaRPr>
          </a:p>
        </p:txBody>
      </p:sp>
    </p:spTree>
    <p:extLst>
      <p:ext uri="{BB962C8B-B14F-4D97-AF65-F5344CB8AC3E}">
        <p14:creationId xmlns:p14="http://schemas.microsoft.com/office/powerpoint/2010/main" val="5484109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2"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s-ES" dirty="0"/>
              <a:t>Referente al cantón el Empalme</a:t>
            </a:r>
          </a:p>
        </p:txBody>
      </p:sp>
      <p:sp>
        <p:nvSpPr>
          <p:cNvPr id="46083"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A9761B3F-D981-4EB0-81DF-41FE31B3A3DE}" type="slidenum">
              <a:rPr lang="es-EC" altLang="es-ES" sz="1200">
                <a:latin typeface="Calibri" panose="020F0502020204030204" pitchFamily="34" charset="0"/>
              </a:rPr>
              <a:pPr eaLnBrk="1" hangingPunct="1"/>
              <a:t>32</a:t>
            </a:fld>
            <a:endParaRPr lang="es-EC" altLang="es-ES" sz="1200" dirty="0">
              <a:latin typeface="Calibri" panose="020F0502020204030204" pitchFamily="34" charset="0"/>
            </a:endParaRPr>
          </a:p>
        </p:txBody>
      </p:sp>
    </p:spTree>
    <p:extLst>
      <p:ext uri="{BB962C8B-B14F-4D97-AF65-F5344CB8AC3E}">
        <p14:creationId xmlns:p14="http://schemas.microsoft.com/office/powerpoint/2010/main" val="2047760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8"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s-ES" dirty="0"/>
              <a:t>Referente al cantón el Empalme</a:t>
            </a:r>
          </a:p>
        </p:txBody>
      </p:sp>
      <p:sp>
        <p:nvSpPr>
          <p:cNvPr id="19459"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067BD6C6-86C5-468F-8BA2-9EA4FBB7DAC6}" type="slidenum">
              <a:rPr lang="es-EC" altLang="es-ES" sz="1200">
                <a:latin typeface="Calibri" panose="020F0502020204030204" pitchFamily="34" charset="0"/>
              </a:rPr>
              <a:pPr algn="r" eaLnBrk="1" hangingPunct="1"/>
              <a:t>3</a:t>
            </a:fld>
            <a:endParaRPr lang="es-EC" altLang="es-ES" sz="1200">
              <a:latin typeface="Calibri" panose="020F0502020204030204" pitchFamily="34" charset="0"/>
            </a:endParaRPr>
          </a:p>
        </p:txBody>
      </p:sp>
    </p:spTree>
    <p:extLst>
      <p:ext uri="{BB962C8B-B14F-4D97-AF65-F5344CB8AC3E}">
        <p14:creationId xmlns:p14="http://schemas.microsoft.com/office/powerpoint/2010/main" val="594707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0"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s-ES"/>
              <a:t>Referente al cantón el Empalme</a:t>
            </a:r>
          </a:p>
        </p:txBody>
      </p:sp>
      <p:sp>
        <p:nvSpPr>
          <p:cNvPr id="27651"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C5AC5959-D579-41BD-867F-9572377FBA2E}" type="slidenum">
              <a:rPr lang="es-EC" altLang="es-ES" sz="1200">
                <a:latin typeface="Calibri" panose="020F0502020204030204" pitchFamily="34" charset="0"/>
              </a:rPr>
              <a:pPr algn="r" eaLnBrk="1" hangingPunct="1"/>
              <a:t>5</a:t>
            </a:fld>
            <a:endParaRPr lang="es-EC" altLang="es-ES" sz="1200">
              <a:latin typeface="Calibri" panose="020F0502020204030204" pitchFamily="34" charset="0"/>
            </a:endParaRPr>
          </a:p>
        </p:txBody>
      </p:sp>
    </p:spTree>
    <p:extLst>
      <p:ext uri="{BB962C8B-B14F-4D97-AF65-F5344CB8AC3E}">
        <p14:creationId xmlns:p14="http://schemas.microsoft.com/office/powerpoint/2010/main" val="758597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8"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s-ES" dirty="0"/>
              <a:t>Referente al cantón el Empalme</a:t>
            </a:r>
          </a:p>
        </p:txBody>
      </p:sp>
      <p:sp>
        <p:nvSpPr>
          <p:cNvPr id="39939"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004144D4-B058-457D-A65D-F565C5CC3237}" type="slidenum">
              <a:rPr lang="es-EC" altLang="es-ES" sz="1200">
                <a:latin typeface="Calibri" panose="020F0502020204030204" pitchFamily="34" charset="0"/>
              </a:rPr>
              <a:pPr eaLnBrk="1" hangingPunct="1"/>
              <a:t>6</a:t>
            </a:fld>
            <a:endParaRPr lang="es-EC" altLang="es-ES" sz="1200" dirty="0">
              <a:latin typeface="Calibri" panose="020F0502020204030204" pitchFamily="34" charset="0"/>
            </a:endParaRPr>
          </a:p>
        </p:txBody>
      </p:sp>
    </p:spTree>
    <p:extLst>
      <p:ext uri="{BB962C8B-B14F-4D97-AF65-F5344CB8AC3E}">
        <p14:creationId xmlns:p14="http://schemas.microsoft.com/office/powerpoint/2010/main" val="2327924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s-ES" dirty="0"/>
              <a:t>Referente al cantón el Empalme</a:t>
            </a:r>
          </a:p>
        </p:txBody>
      </p:sp>
      <p:sp>
        <p:nvSpPr>
          <p:cNvPr id="29699"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2973422A-E6F0-4C85-A383-9F54BA89E55F}" type="slidenum">
              <a:rPr lang="es-EC" altLang="es-ES" sz="1200">
                <a:latin typeface="Calibri" panose="020F0502020204030204" pitchFamily="34" charset="0"/>
              </a:rPr>
              <a:pPr eaLnBrk="1" hangingPunct="1"/>
              <a:t>7</a:t>
            </a:fld>
            <a:endParaRPr lang="es-EC" altLang="es-ES" sz="1200" dirty="0">
              <a:latin typeface="Calibri" panose="020F0502020204030204" pitchFamily="34" charset="0"/>
            </a:endParaRPr>
          </a:p>
        </p:txBody>
      </p:sp>
    </p:spTree>
    <p:extLst>
      <p:ext uri="{BB962C8B-B14F-4D97-AF65-F5344CB8AC3E}">
        <p14:creationId xmlns:p14="http://schemas.microsoft.com/office/powerpoint/2010/main" val="1927135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s-ES" dirty="0"/>
              <a:t>Referente al cantón el Empalme</a:t>
            </a:r>
          </a:p>
        </p:txBody>
      </p:sp>
      <p:sp>
        <p:nvSpPr>
          <p:cNvPr id="29699"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2973422A-E6F0-4C85-A383-9F54BA89E55F}" type="slidenum">
              <a:rPr lang="es-EC" altLang="es-ES" sz="1200">
                <a:latin typeface="Calibri" panose="020F0502020204030204" pitchFamily="34" charset="0"/>
              </a:rPr>
              <a:pPr eaLnBrk="1" hangingPunct="1"/>
              <a:t>8</a:t>
            </a:fld>
            <a:endParaRPr lang="es-EC" altLang="es-ES" sz="1200" dirty="0">
              <a:latin typeface="Calibri" panose="020F0502020204030204" pitchFamily="34" charset="0"/>
            </a:endParaRPr>
          </a:p>
        </p:txBody>
      </p:sp>
    </p:spTree>
    <p:extLst>
      <p:ext uri="{BB962C8B-B14F-4D97-AF65-F5344CB8AC3E}">
        <p14:creationId xmlns:p14="http://schemas.microsoft.com/office/powerpoint/2010/main" val="40531981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8"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s-ES" dirty="0"/>
              <a:t>Referente al cantón el Empalme</a:t>
            </a:r>
          </a:p>
        </p:txBody>
      </p:sp>
      <p:sp>
        <p:nvSpPr>
          <p:cNvPr id="39939"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004144D4-B058-457D-A65D-F565C5CC3237}" type="slidenum">
              <a:rPr lang="es-EC" altLang="es-ES" sz="1200">
                <a:latin typeface="Calibri" panose="020F0502020204030204" pitchFamily="34" charset="0"/>
              </a:rPr>
              <a:pPr eaLnBrk="1" hangingPunct="1"/>
              <a:t>9</a:t>
            </a:fld>
            <a:endParaRPr lang="es-EC" altLang="es-ES" sz="1200" dirty="0">
              <a:latin typeface="Calibri" panose="020F0502020204030204" pitchFamily="34" charset="0"/>
            </a:endParaRPr>
          </a:p>
        </p:txBody>
      </p:sp>
    </p:spTree>
    <p:extLst>
      <p:ext uri="{BB962C8B-B14F-4D97-AF65-F5344CB8AC3E}">
        <p14:creationId xmlns:p14="http://schemas.microsoft.com/office/powerpoint/2010/main" val="24264343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8"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s-ES" dirty="0"/>
              <a:t>Referente al cantón el Empalme</a:t>
            </a:r>
          </a:p>
        </p:txBody>
      </p:sp>
      <p:sp>
        <p:nvSpPr>
          <p:cNvPr id="39939"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004144D4-B058-457D-A65D-F565C5CC3237}" type="slidenum">
              <a:rPr lang="es-EC" altLang="es-ES" sz="1200">
                <a:latin typeface="Calibri" panose="020F0502020204030204" pitchFamily="34" charset="0"/>
              </a:rPr>
              <a:pPr eaLnBrk="1" hangingPunct="1"/>
              <a:t>10</a:t>
            </a:fld>
            <a:endParaRPr lang="es-EC" altLang="es-ES" sz="1200" dirty="0">
              <a:latin typeface="Calibri" panose="020F0502020204030204" pitchFamily="34" charset="0"/>
            </a:endParaRPr>
          </a:p>
        </p:txBody>
      </p:sp>
    </p:spTree>
    <p:extLst>
      <p:ext uri="{BB962C8B-B14F-4D97-AF65-F5344CB8AC3E}">
        <p14:creationId xmlns:p14="http://schemas.microsoft.com/office/powerpoint/2010/main" val="4891458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3.jpeg"/><Relationship Id="rId5" Type="http://schemas.openxmlformats.org/officeDocument/2006/relationships/image" Target="../media/image1.png"/><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aphicFrame>
        <p:nvGraphicFramePr>
          <p:cNvPr id="2" name="Object 43"/>
          <p:cNvGraphicFramePr>
            <a:graphicFrameLocks noChangeAspect="1"/>
          </p:cNvGraphicFramePr>
          <p:nvPr/>
        </p:nvGraphicFramePr>
        <p:xfrm>
          <a:off x="-19050" y="749300"/>
          <a:ext cx="9163050" cy="5360988"/>
        </p:xfrm>
        <a:graphic>
          <a:graphicData uri="http://schemas.openxmlformats.org/presentationml/2006/ole">
            <mc:AlternateContent xmlns:mc="http://schemas.openxmlformats.org/markup-compatibility/2006">
              <mc:Choice xmlns:v="urn:schemas-microsoft-com:vml" Requires="v">
                <p:oleObj spid="_x0000_s50298" name="CorelDRAW" r:id="rId3" imgW="9168480" imgH="5375520" progId="">
                  <p:embed/>
                </p:oleObj>
              </mc:Choice>
              <mc:Fallback>
                <p:oleObj name="CorelDRAW" r:id="rId3" imgW="9168480" imgH="5375520" progId="">
                  <p:embed/>
                  <p:pic>
                    <p:nvPicPr>
                      <p:cNvPr id="0" name="Picture 80"/>
                      <p:cNvPicPr>
                        <a:picLocks noChangeAspect="1" noChangeArrowheads="1"/>
                      </p:cNvPicPr>
                      <p:nvPr/>
                    </p:nvPicPr>
                    <p:blipFill>
                      <a:blip r:embed="rId4">
                        <a:extLst>
                          <a:ext uri="{28A0092B-C50C-407E-A947-70E740481C1C}">
                            <a14:useLocalDpi xmlns:a14="http://schemas.microsoft.com/office/drawing/2010/main" val="0"/>
                          </a:ext>
                        </a:extLst>
                      </a:blip>
                      <a:srcRect r="2681"/>
                      <a:stretch>
                        <a:fillRect/>
                      </a:stretch>
                    </p:blipFill>
                    <p:spPr bwMode="auto">
                      <a:xfrm>
                        <a:off x="-19050" y="749300"/>
                        <a:ext cx="9163050" cy="536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4"/>
          <p:cNvSpPr>
            <a:spLocks noChangeArrowheads="1"/>
          </p:cNvSpPr>
          <p:nvPr userDrawn="1"/>
        </p:nvSpPr>
        <p:spPr bwMode="auto">
          <a:xfrm>
            <a:off x="457200" y="6245225"/>
            <a:ext cx="2133600" cy="476250"/>
          </a:xfrm>
          <a:prstGeom prst="rect">
            <a:avLst/>
          </a:prstGeom>
          <a:noFill/>
          <a:ln w="9525">
            <a:noFill/>
            <a:miter lim="800000"/>
            <a:headEnd/>
            <a:tailEnd/>
          </a:ln>
          <a:effectLst/>
        </p:spPr>
        <p:txBody>
          <a:bodyPr/>
          <a:lstStyle/>
          <a:p>
            <a:pPr>
              <a:defRPr/>
            </a:pPr>
            <a:endParaRPr lang="es-ES" sz="1400" dirty="0"/>
          </a:p>
        </p:txBody>
      </p:sp>
      <p:sp>
        <p:nvSpPr>
          <p:cNvPr id="4" name="Rectangle 25"/>
          <p:cNvSpPr>
            <a:spLocks noChangeArrowheads="1"/>
          </p:cNvSpPr>
          <p:nvPr userDrawn="1"/>
        </p:nvSpPr>
        <p:spPr bwMode="auto">
          <a:xfrm>
            <a:off x="3124200" y="6245225"/>
            <a:ext cx="2895600" cy="476250"/>
          </a:xfrm>
          <a:prstGeom prst="rect">
            <a:avLst/>
          </a:prstGeom>
          <a:noFill/>
          <a:ln w="9525">
            <a:noFill/>
            <a:miter lim="800000"/>
            <a:headEnd/>
            <a:tailEnd/>
          </a:ln>
          <a:effectLst/>
        </p:spPr>
        <p:txBody>
          <a:bodyPr/>
          <a:lstStyle/>
          <a:p>
            <a:pPr algn="ctr">
              <a:defRPr/>
            </a:pPr>
            <a:endParaRPr lang="es-ES" sz="1400" dirty="0"/>
          </a:p>
        </p:txBody>
      </p:sp>
      <p:sp>
        <p:nvSpPr>
          <p:cNvPr id="5" name="Rectangle 26"/>
          <p:cNvSpPr>
            <a:spLocks noChangeArrowheads="1"/>
          </p:cNvSpPr>
          <p:nvPr userDrawn="1"/>
        </p:nvSpPr>
        <p:spPr bwMode="auto">
          <a:xfrm>
            <a:off x="457200" y="6245225"/>
            <a:ext cx="2133600" cy="476250"/>
          </a:xfrm>
          <a:prstGeom prst="rect">
            <a:avLst/>
          </a:prstGeom>
          <a:noFill/>
          <a:ln w="9525">
            <a:noFill/>
            <a:miter lim="800000"/>
            <a:headEnd/>
            <a:tailEnd/>
          </a:ln>
          <a:effectLst/>
        </p:spPr>
        <p:txBody>
          <a:bodyPr/>
          <a:lstStyle/>
          <a:p>
            <a:pPr>
              <a:defRPr/>
            </a:pPr>
            <a:endParaRPr lang="es-ES" sz="1400" dirty="0"/>
          </a:p>
        </p:txBody>
      </p:sp>
      <p:sp>
        <p:nvSpPr>
          <p:cNvPr id="6" name="Rectangle 27"/>
          <p:cNvSpPr>
            <a:spLocks noChangeArrowheads="1"/>
          </p:cNvSpPr>
          <p:nvPr userDrawn="1"/>
        </p:nvSpPr>
        <p:spPr bwMode="auto">
          <a:xfrm>
            <a:off x="3071813" y="2286000"/>
            <a:ext cx="2895600" cy="476250"/>
          </a:xfrm>
          <a:prstGeom prst="rect">
            <a:avLst/>
          </a:prstGeom>
          <a:noFill/>
          <a:ln w="9525">
            <a:noFill/>
            <a:miter lim="800000"/>
            <a:headEnd/>
            <a:tailEnd/>
          </a:ln>
          <a:effectLst/>
        </p:spPr>
        <p:txBody>
          <a:bodyPr/>
          <a:lstStyle/>
          <a:p>
            <a:pPr algn="ctr">
              <a:defRPr/>
            </a:pPr>
            <a:endParaRPr lang="es-ES" sz="1400" dirty="0"/>
          </a:p>
        </p:txBody>
      </p:sp>
      <p:pic>
        <p:nvPicPr>
          <p:cNvPr id="7" name="Picture 33" descr="LOGO-OFICIAL-transparente"/>
          <p:cNvPicPr>
            <a:picLocks noChangeAspect="1" noChangeArrowheads="1"/>
          </p:cNvPicPr>
          <p:nvPr userDrawn="1"/>
        </p:nvPicPr>
        <p:blipFill>
          <a:blip r:embed="rId5" cstate="print"/>
          <a:srcRect/>
          <a:stretch>
            <a:fillRect/>
          </a:stretch>
        </p:blipFill>
        <p:spPr bwMode="auto">
          <a:xfrm>
            <a:off x="53975" y="153988"/>
            <a:ext cx="3059113" cy="890587"/>
          </a:xfrm>
          <a:prstGeom prst="rect">
            <a:avLst/>
          </a:prstGeom>
          <a:noFill/>
          <a:ln w="9525">
            <a:noFill/>
            <a:miter lim="800000"/>
            <a:headEnd/>
            <a:tailEnd/>
          </a:ln>
        </p:spPr>
      </p:pic>
      <p:pic>
        <p:nvPicPr>
          <p:cNvPr id="8" name="12 Imagen" descr="pie de pagina espe.jpg"/>
          <p:cNvPicPr>
            <a:picLocks noChangeAspect="1"/>
          </p:cNvPicPr>
          <p:nvPr userDrawn="1"/>
        </p:nvPicPr>
        <p:blipFill>
          <a:blip r:embed="rId6" cstate="print"/>
          <a:srcRect/>
          <a:stretch>
            <a:fillRect/>
          </a:stretch>
        </p:blipFill>
        <p:spPr bwMode="auto">
          <a:xfrm>
            <a:off x="0" y="5864225"/>
            <a:ext cx="9144000" cy="1065213"/>
          </a:xfrm>
          <a:prstGeom prst="rect">
            <a:avLst/>
          </a:prstGeom>
          <a:noFill/>
          <a:ln w="9525">
            <a:solidFill>
              <a:schemeClr val="tx1"/>
            </a:solid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p>
        </p:txBody>
      </p:sp>
      <p:sp>
        <p:nvSpPr>
          <p:cNvPr id="3" name="2 Marcador de texto vertical"/>
          <p:cNvSpPr>
            <a:spLocks noGrp="1"/>
          </p:cNvSpPr>
          <p:nvPr>
            <p:ph type="body" orient="vert" idx="1"/>
          </p:nvPr>
        </p:nvSpPr>
        <p:spPr>
          <a:xfrm>
            <a:off x="457200" y="1600200"/>
            <a:ext cx="82296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a:prstGeom prst="rect">
            <a:avLst/>
          </a:prstGeom>
        </p:spPr>
        <p:txBody>
          <a:bodyPr vert="eaVert"/>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En blanco">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fld id="{55ED9875-C809-425A-B1F6-D95E1C4E5191}" type="datetimeFigureOut">
              <a:rPr lang="es-ES" altLang="es-ES"/>
              <a:pPr/>
              <a:t>04/03/2018</a:t>
            </a:fld>
            <a:endParaRPr lang="en-US" altLang="es-E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E51DBFF4-F9F4-44D4-B8E3-CEDD037ED76E}" type="slidenum">
              <a:rPr lang="en-US" altLang="es-ES"/>
              <a:pPr/>
              <a:t>‹Nº›</a:t>
            </a:fld>
            <a:endParaRPr lang="en-US" altLang="es-ES" dirty="0"/>
          </a:p>
        </p:txBody>
      </p:sp>
    </p:spTree>
    <p:extLst>
      <p:ext uri="{BB962C8B-B14F-4D97-AF65-F5344CB8AC3E}">
        <p14:creationId xmlns:p14="http://schemas.microsoft.com/office/powerpoint/2010/main" val="774999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idx="1"/>
          </p:nvPr>
        </p:nvSpPr>
        <p:spPr>
          <a:xfrm>
            <a:off x="457200" y="1600200"/>
            <a:ext cx="82296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AutoShape 4"/>
          <p:cNvSpPr>
            <a:spLocks noChangeArrowheads="1"/>
          </p:cNvSpPr>
          <p:nvPr userDrawn="1"/>
        </p:nvSpPr>
        <p:spPr bwMode="auto">
          <a:xfrm>
            <a:off x="357188" y="1428750"/>
            <a:ext cx="2286000" cy="1981200"/>
          </a:xfrm>
          <a:prstGeom prst="rightArrowCallout">
            <a:avLst>
              <a:gd name="adj1" fmla="val 25000"/>
              <a:gd name="adj2" fmla="val 25000"/>
              <a:gd name="adj3" fmla="val 19231"/>
              <a:gd name="adj4" fmla="val 66667"/>
            </a:avLst>
          </a:prstGeom>
          <a:solidFill>
            <a:srgbClr val="92D050"/>
          </a:solidFill>
          <a:ln w="9525">
            <a:noFill/>
            <a:miter lim="800000"/>
            <a:headEnd/>
            <a:tailEnd/>
          </a:ln>
          <a:effectLst>
            <a:glow rad="1397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eaLnBrk="0" hangingPunct="0">
              <a:defRPr/>
            </a:pPr>
            <a:endParaRPr lang="es-ES" sz="1400" b="1" dirty="0">
              <a:effectLst>
                <a:outerShdw blurRad="38100" dist="38100" dir="2700000" algn="tl">
                  <a:srgbClr val="000000">
                    <a:alpha val="43137"/>
                  </a:srgbClr>
                </a:outerShdw>
              </a:effectLst>
              <a:latin typeface="Albertus" pitchFamily="34" charset="0"/>
            </a:endParaRPr>
          </a:p>
          <a:p>
            <a:pPr algn="ctr" eaLnBrk="0" hangingPunct="0">
              <a:defRPr/>
            </a:pPr>
            <a:endParaRPr lang="es-ES" sz="1400" b="1" dirty="0">
              <a:effectLst>
                <a:outerShdw blurRad="38100" dist="38100" dir="2700000" algn="tl">
                  <a:srgbClr val="000000">
                    <a:alpha val="43137"/>
                  </a:srgbClr>
                </a:outerShdw>
              </a:effectLst>
              <a:latin typeface="Albertus" pitchFamily="34" charset="0"/>
            </a:endParaRPr>
          </a:p>
        </p:txBody>
      </p:sp>
      <p:sp>
        <p:nvSpPr>
          <p:cNvPr id="3" name="AutoShape 12"/>
          <p:cNvSpPr>
            <a:spLocks noChangeArrowheads="1"/>
          </p:cNvSpPr>
          <p:nvPr userDrawn="1"/>
        </p:nvSpPr>
        <p:spPr bwMode="auto">
          <a:xfrm>
            <a:off x="4786313" y="4305306"/>
            <a:ext cx="1714500" cy="571500"/>
          </a:xfrm>
          <a:prstGeom prst="downArrowCallout">
            <a:avLst>
              <a:gd name="adj1" fmla="val 59091"/>
              <a:gd name="adj2" fmla="val 59091"/>
              <a:gd name="adj3" fmla="val 16667"/>
              <a:gd name="adj4" fmla="val 66667"/>
            </a:avLst>
          </a:prstGeom>
          <a:solidFill>
            <a:srgbClr val="92D050"/>
          </a:solidFill>
          <a:ln w="9525">
            <a:noFill/>
            <a:miter lim="800000"/>
            <a:headEnd/>
            <a:tailEnd/>
          </a:ln>
          <a:effectLst>
            <a:glow rad="1397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eaLnBrk="0" hangingPunct="0">
              <a:defRPr/>
            </a:pPr>
            <a:endParaRPr lang="es-ES" sz="1400" b="1" dirty="0">
              <a:effectLst>
                <a:outerShdw blurRad="38100" dist="38100" dir="2700000" algn="tl">
                  <a:srgbClr val="000000">
                    <a:alpha val="43137"/>
                  </a:srgbClr>
                </a:outerShdw>
              </a:effectLst>
              <a:latin typeface="Albertus" pitchFamily="34" charset="0"/>
            </a:endParaRPr>
          </a:p>
          <a:p>
            <a:pPr algn="ctr" eaLnBrk="0" hangingPunct="0">
              <a:defRPr/>
            </a:pPr>
            <a:r>
              <a:rPr lang="es-ES" sz="1400" b="1" dirty="0">
                <a:effectLst>
                  <a:outerShdw blurRad="38100" dist="38100" dir="2700000" algn="tl">
                    <a:srgbClr val="000000">
                      <a:alpha val="43137"/>
                    </a:srgbClr>
                  </a:outerShdw>
                </a:effectLst>
                <a:latin typeface="Albertus" pitchFamily="34" charset="0"/>
              </a:rPr>
              <a:t>PRODUCTOS</a:t>
            </a:r>
          </a:p>
          <a:p>
            <a:pPr algn="ctr" eaLnBrk="0" hangingPunct="0">
              <a:defRPr/>
            </a:pPr>
            <a:endParaRPr lang="es-ES" sz="1400" b="1" dirty="0">
              <a:effectLst>
                <a:outerShdw blurRad="38100" dist="38100" dir="2700000" algn="tl">
                  <a:srgbClr val="000000">
                    <a:alpha val="43137"/>
                  </a:srgbClr>
                </a:outerShdw>
              </a:effectLst>
              <a:latin typeface="Albertus" pitchFamily="34" charset="0"/>
            </a:endParaRPr>
          </a:p>
        </p:txBody>
      </p:sp>
      <p:sp>
        <p:nvSpPr>
          <p:cNvPr id="4" name="AutoShape 8"/>
          <p:cNvSpPr>
            <a:spLocks noChangeArrowheads="1"/>
          </p:cNvSpPr>
          <p:nvPr userDrawn="1"/>
        </p:nvSpPr>
        <p:spPr bwMode="auto">
          <a:xfrm>
            <a:off x="2714625" y="5000625"/>
            <a:ext cx="5638800" cy="885825"/>
          </a:xfrm>
          <a:prstGeom prst="bevel">
            <a:avLst>
              <a:gd name="adj" fmla="val 12500"/>
            </a:avLst>
          </a:prstGeom>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defTabSz="376238">
              <a:defRPr/>
            </a:pPr>
            <a:endParaRPr lang="es-ES" sz="1400" b="1" dirty="0">
              <a:solidFill>
                <a:schemeClr val="bg1"/>
              </a:solidFill>
              <a:effectLst>
                <a:outerShdw blurRad="38100" dist="38100" dir="2700000" algn="tl">
                  <a:srgbClr val="000000">
                    <a:alpha val="43137"/>
                  </a:srgbClr>
                </a:outerShdw>
              </a:effectLst>
              <a:latin typeface="Albertus" pitchFamily="34" charset="0"/>
            </a:endParaRPr>
          </a:p>
        </p:txBody>
      </p:sp>
      <p:sp>
        <p:nvSpPr>
          <p:cNvPr id="5" name="4 Rectángulo"/>
          <p:cNvSpPr/>
          <p:nvPr userDrawn="1"/>
        </p:nvSpPr>
        <p:spPr>
          <a:xfrm>
            <a:off x="2857488" y="785794"/>
            <a:ext cx="5572164" cy="3357586"/>
          </a:xfrm>
          <a:prstGeom prst="rect">
            <a:avLst/>
          </a:prstGeom>
          <a:ln>
            <a:noFill/>
          </a:ln>
          <a:effectLst>
            <a:glow rad="635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anchor="ctr"/>
          <a:lstStyle/>
          <a:p>
            <a:pPr algn="just" defTabSz="292100" eaLnBrk="0" hangingPunct="0">
              <a:buFont typeface="Wingdings" pitchFamily="2" charset="2"/>
              <a:buNone/>
              <a:defRPr/>
            </a:pPr>
            <a:endParaRPr lang="es-ES" sz="1600" b="1" dirty="0">
              <a:solidFill>
                <a:schemeClr val="tx1"/>
              </a:solidFill>
              <a:latin typeface="Albertus"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dirty="0"/>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44" name="Rectangle 20"/>
          <p:cNvSpPr>
            <a:spLocks noChangeArrowheads="1"/>
          </p:cNvSpPr>
          <p:nvPr userDrawn="1"/>
        </p:nvSpPr>
        <p:spPr bwMode="auto">
          <a:xfrm>
            <a:off x="0" y="0"/>
            <a:ext cx="9144000" cy="620713"/>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pPr>
              <a:defRPr/>
            </a:pPr>
            <a:endParaRPr lang="es-ES" dirty="0"/>
          </a:p>
        </p:txBody>
      </p:sp>
      <p:sp>
        <p:nvSpPr>
          <p:cNvPr id="1045" name="Rectangle 21"/>
          <p:cNvSpPr>
            <a:spLocks noChangeArrowheads="1"/>
          </p:cNvSpPr>
          <p:nvPr userDrawn="1"/>
        </p:nvSpPr>
        <p:spPr bwMode="auto">
          <a:xfrm rot="10800000">
            <a:off x="0" y="6308725"/>
            <a:ext cx="7885113" cy="549275"/>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pPr>
              <a:defRPr/>
            </a:pPr>
            <a:endParaRPr lang="es-ES" dirty="0"/>
          </a:p>
        </p:txBody>
      </p:sp>
      <p:sp>
        <p:nvSpPr>
          <p:cNvPr id="1047" name="Line 23"/>
          <p:cNvSpPr>
            <a:spLocks noChangeShapeType="1"/>
          </p:cNvSpPr>
          <p:nvPr userDrawn="1"/>
        </p:nvSpPr>
        <p:spPr bwMode="auto">
          <a:xfrm rot="10800000" flipH="1">
            <a:off x="25400" y="6235700"/>
            <a:ext cx="6659563" cy="0"/>
          </a:xfrm>
          <a:prstGeom prst="line">
            <a:avLst/>
          </a:prstGeom>
          <a:noFill/>
          <a:ln w="38100">
            <a:solidFill>
              <a:srgbClr val="FF0000"/>
            </a:solidFill>
            <a:round/>
            <a:headEnd/>
            <a:tailEnd/>
          </a:ln>
          <a:effectLst/>
        </p:spPr>
        <p:txBody>
          <a:bodyPr/>
          <a:lstStyle/>
          <a:p>
            <a:pPr>
              <a:defRPr/>
            </a:pPr>
            <a:endParaRPr lang="es-ES" dirty="0"/>
          </a:p>
        </p:txBody>
      </p:sp>
      <p:sp>
        <p:nvSpPr>
          <p:cNvPr id="1048" name="Line 24"/>
          <p:cNvSpPr>
            <a:spLocks noChangeShapeType="1"/>
          </p:cNvSpPr>
          <p:nvPr userDrawn="1"/>
        </p:nvSpPr>
        <p:spPr bwMode="auto">
          <a:xfrm rot="10800000" flipH="1">
            <a:off x="25400" y="6283325"/>
            <a:ext cx="6659563" cy="0"/>
          </a:xfrm>
          <a:prstGeom prst="line">
            <a:avLst/>
          </a:prstGeom>
          <a:noFill/>
          <a:ln w="38100">
            <a:solidFill>
              <a:srgbClr val="006600"/>
            </a:solidFill>
            <a:round/>
            <a:headEnd/>
            <a:tailEnd/>
          </a:ln>
          <a:effectLst/>
        </p:spPr>
        <p:txBody>
          <a:bodyPr/>
          <a:lstStyle/>
          <a:p>
            <a:pPr>
              <a:defRPr/>
            </a:pPr>
            <a:endParaRPr lang="es-ES" dirty="0"/>
          </a:p>
        </p:txBody>
      </p:sp>
      <p:pic>
        <p:nvPicPr>
          <p:cNvPr id="6150" name="Picture 25" descr="LOGO-OFICIAL-transparente"/>
          <p:cNvPicPr>
            <a:picLocks noChangeAspect="1" noChangeArrowheads="1"/>
          </p:cNvPicPr>
          <p:nvPr userDrawn="1"/>
        </p:nvPicPr>
        <p:blipFill>
          <a:blip r:embed="rId15" cstate="print"/>
          <a:srcRect/>
          <a:stretch>
            <a:fillRect/>
          </a:stretch>
        </p:blipFill>
        <p:spPr bwMode="auto">
          <a:xfrm>
            <a:off x="6443663" y="5876925"/>
            <a:ext cx="2700337" cy="78581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004" r:id="rId1"/>
    <p:sldLayoutId id="2147483994" r:id="rId2"/>
    <p:sldLayoutId id="2147483995" r:id="rId3"/>
    <p:sldLayoutId id="2147483996" r:id="rId4"/>
    <p:sldLayoutId id="2147483997" r:id="rId5"/>
    <p:sldLayoutId id="2147483998" r:id="rId6"/>
    <p:sldLayoutId id="2147484005" r:id="rId7"/>
    <p:sldLayoutId id="2147483999" r:id="rId8"/>
    <p:sldLayoutId id="2147484000" r:id="rId9"/>
    <p:sldLayoutId id="2147484001" r:id="rId10"/>
    <p:sldLayoutId id="2147484002" r:id="rId11"/>
    <p:sldLayoutId id="2147484003" r:id="rId12"/>
    <p:sldLayoutId id="2147484006" r:id="rId13"/>
  </p:sldLayoutIdLst>
  <p:hf hdr="0"/>
  <p:txStyles>
    <p:title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33.png"/><Relationship Id="rId7" Type="http://schemas.openxmlformats.org/officeDocument/2006/relationships/diagramColors" Target="../diagrams/colors6.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490.png"/><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image" Target="../media/image51.png"/><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54.png"/><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13.xml"/><Relationship Id="rId5" Type="http://schemas.openxmlformats.org/officeDocument/2006/relationships/image" Target="../media/image57.pn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 Id="rId9" Type="http://schemas.openxmlformats.org/officeDocument/2006/relationships/image" Target="../media/image67.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1.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70.png"/></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6.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750.png"/><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37.xml.rels><?xml version="1.0" encoding="UTF-8" standalone="yes"?>
<Relationships xmlns="http://schemas.openxmlformats.org/package/2006/relationships"><Relationship Id="rId3" Type="http://schemas.openxmlformats.org/officeDocument/2006/relationships/chart" Target="../charts/chart4.xml"/><Relationship Id="rId7" Type="http://schemas.openxmlformats.org/officeDocument/2006/relationships/chart" Target="../charts/chart8.xml"/><Relationship Id="rId2" Type="http://schemas.openxmlformats.org/officeDocument/2006/relationships/chart" Target="../charts/chart3.xml"/><Relationship Id="rId1" Type="http://schemas.openxmlformats.org/officeDocument/2006/relationships/slideLayout" Target="../slideLayouts/slideLayout2.xml"/><Relationship Id="rId6" Type="http://schemas.openxmlformats.org/officeDocument/2006/relationships/chart" Target="../charts/chart7.xml"/><Relationship Id="rId5" Type="http://schemas.openxmlformats.org/officeDocument/2006/relationships/chart" Target="../charts/chart6.xml"/><Relationship Id="rId4" Type="http://schemas.openxmlformats.org/officeDocument/2006/relationships/chart" Target="../charts/chart5.xml"/></Relationships>
</file>

<file path=ppt/slides/_rels/slide3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8" Type="http://schemas.openxmlformats.org/officeDocument/2006/relationships/diagramData" Target="../diagrams/data12.xml"/><Relationship Id="rId3" Type="http://schemas.openxmlformats.org/officeDocument/2006/relationships/diagramData" Target="../diagrams/data11.xml"/><Relationship Id="rId7" Type="http://schemas.microsoft.com/office/2007/relationships/diagramDrawing" Target="../diagrams/drawing11.xml"/><Relationship Id="rId12" Type="http://schemas.openxmlformats.org/officeDocument/2006/relationships/chart" Target="../charts/chart9.xml"/><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diagramColors" Target="../diagrams/colors11.xml"/><Relationship Id="rId11" Type="http://schemas.openxmlformats.org/officeDocument/2006/relationships/diagramColors" Target="../diagrams/colors11.xml"/><Relationship Id="rId5" Type="http://schemas.openxmlformats.org/officeDocument/2006/relationships/diagramQuickStyle" Target="../diagrams/quickStyle11.xml"/><Relationship Id="rId10" Type="http://schemas.openxmlformats.org/officeDocument/2006/relationships/diagramQuickStyle" Target="../diagrams/quickStyle11.xml"/><Relationship Id="rId4" Type="http://schemas.openxmlformats.org/officeDocument/2006/relationships/diagramLayout" Target="../diagrams/layout11.xml"/><Relationship Id="rId9" Type="http://schemas.openxmlformats.org/officeDocument/2006/relationships/diagramLayout" Target="../diagrams/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8.png"/><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4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4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s>
</file>

<file path=ppt/slides/_rels/slide4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101.jpeg"/></Relationships>
</file>

<file path=ppt/slides/_rels/slide4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1.png"/><Relationship Id="rId1" Type="http://schemas.openxmlformats.org/officeDocument/2006/relationships/slideLayout" Target="../slideLayouts/slideLayout2.xml"/><Relationship Id="rId5" Type="http://schemas.openxmlformats.org/officeDocument/2006/relationships/image" Target="../media/image103.jpeg"/><Relationship Id="rId4" Type="http://schemas.openxmlformats.org/officeDocument/2006/relationships/image" Target="../media/image102.jpeg"/></Relationships>
</file>

<file path=ppt/slides/_rels/slide48.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diagramLayout" Target="../diagrams/layout12.xml"/><Relationship Id="rId7" Type="http://schemas.openxmlformats.org/officeDocument/2006/relationships/image" Target="../media/image104.png"/><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4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7.png"/><Relationship Id="rId1" Type="http://schemas.openxmlformats.org/officeDocument/2006/relationships/slideLayout" Target="../slideLayouts/slideLayout2.xml"/><Relationship Id="rId5" Type="http://schemas.openxmlformats.org/officeDocument/2006/relationships/image" Target="../media/image108.png"/><Relationship Id="rId4" Type="http://schemas.openxmlformats.org/officeDocument/2006/relationships/image" Target="../media/image109.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image" Target="../media/image115.png"/><Relationship Id="rId1" Type="http://schemas.openxmlformats.org/officeDocument/2006/relationships/slideLayout" Target="../slideLayouts/slideLayout2.xml"/><Relationship Id="rId5" Type="http://schemas.openxmlformats.org/officeDocument/2006/relationships/chart" Target="../charts/chart14.xml"/><Relationship Id="rId4" Type="http://schemas.openxmlformats.org/officeDocument/2006/relationships/chart" Target="../charts/chart13.xml"/></Relationships>
</file>

<file path=ppt/slides/_rels/slide54.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image" Target="../media/image117.png"/><Relationship Id="rId1" Type="http://schemas.openxmlformats.org/officeDocument/2006/relationships/slideLayout" Target="../slideLayouts/slideLayout2.xml"/><Relationship Id="rId4" Type="http://schemas.openxmlformats.org/officeDocument/2006/relationships/chart" Target="../charts/chart1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8.jpeg"/><Relationship Id="rId7" Type="http://schemas.openxmlformats.org/officeDocument/2006/relationships/diagramColors" Target="../diagrams/colors2.xm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8.jpeg"/><Relationship Id="rId7" Type="http://schemas.openxmlformats.org/officeDocument/2006/relationships/diagramColors" Target="../diagrams/colors3.xm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8.png"/><Relationship Id="rId7" Type="http://schemas.openxmlformats.org/officeDocument/2006/relationships/diagramColors" Target="../diagrams/colors4.xm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FORMATOCARATULA.jpg"/>
          <p:cNvPicPr>
            <a:picLocks noChangeAspect="1"/>
          </p:cNvPicPr>
          <p:nvPr/>
        </p:nvPicPr>
        <p:blipFill>
          <a:blip r:embed="rId3" cstate="print"/>
          <a:srcRect b="16160"/>
          <a:stretch>
            <a:fillRect/>
          </a:stretch>
        </p:blipFill>
        <p:spPr>
          <a:xfrm>
            <a:off x="0" y="-215024"/>
            <a:ext cx="9113856" cy="70730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338" name="1 Título"/>
          <p:cNvSpPr>
            <a:spLocks noGrp="1"/>
          </p:cNvSpPr>
          <p:nvPr>
            <p:ph type="title"/>
          </p:nvPr>
        </p:nvSpPr>
        <p:spPr>
          <a:xfrm>
            <a:off x="611560" y="571504"/>
            <a:ext cx="8532472" cy="6000768"/>
          </a:xfrm>
        </p:spPr>
        <p:txBody>
          <a:bodyPr/>
          <a:lstStyle/>
          <a:p>
            <a:pPr algn="ctr"/>
            <a:r>
              <a:rPr lang="es-ES" altLang="es-ES" sz="1800" b="1" i="0" dirty="0" smtClean="0">
                <a:solidFill>
                  <a:schemeClr val="tx1"/>
                </a:solidFill>
                <a:latin typeface="Times New Roman" panose="02020603050405020304" pitchFamily="18" charset="0"/>
                <a:cs typeface="Times New Roman" panose="02020603050405020304" pitchFamily="18" charset="0"/>
              </a:rPr>
              <a:t/>
            </a:r>
            <a:br>
              <a:rPr lang="es-ES" altLang="es-ES" sz="1800" b="1" i="0" dirty="0" smtClean="0">
                <a:solidFill>
                  <a:schemeClr val="tx1"/>
                </a:solidFill>
                <a:latin typeface="Times New Roman" panose="02020603050405020304" pitchFamily="18" charset="0"/>
                <a:cs typeface="Times New Roman" panose="02020603050405020304" pitchFamily="18" charset="0"/>
              </a:rPr>
            </a:br>
            <a:r>
              <a:rPr lang="es-ES" altLang="es-ES" sz="1800" b="1" i="0" dirty="0" smtClean="0">
                <a:solidFill>
                  <a:schemeClr val="tx1"/>
                </a:solidFill>
                <a:latin typeface="Times New Roman" panose="02020603050405020304" pitchFamily="18" charset="0"/>
                <a:cs typeface="Times New Roman" panose="02020603050405020304" pitchFamily="18" charset="0"/>
              </a:rPr>
              <a:t/>
            </a:r>
            <a:br>
              <a:rPr lang="es-ES" altLang="es-ES" sz="1800" b="1" i="0" dirty="0" smtClean="0">
                <a:solidFill>
                  <a:schemeClr val="tx1"/>
                </a:solidFill>
                <a:latin typeface="Times New Roman" panose="02020603050405020304" pitchFamily="18" charset="0"/>
                <a:cs typeface="Times New Roman" panose="02020603050405020304" pitchFamily="18" charset="0"/>
              </a:rPr>
            </a:br>
            <a:r>
              <a:rPr lang="es-ES" altLang="es-ES" sz="1800" b="1" i="0" dirty="0" smtClean="0">
                <a:solidFill>
                  <a:schemeClr val="tx1"/>
                </a:solidFill>
                <a:latin typeface="Times New Roman" panose="02020603050405020304" pitchFamily="18" charset="0"/>
                <a:cs typeface="Times New Roman" panose="02020603050405020304" pitchFamily="18" charset="0"/>
              </a:rPr>
              <a:t>UNIVERSIDAD </a:t>
            </a:r>
            <a:r>
              <a:rPr lang="es-ES" altLang="es-ES" sz="1800" b="1" i="0" dirty="0">
                <a:solidFill>
                  <a:schemeClr val="tx1"/>
                </a:solidFill>
                <a:latin typeface="Times New Roman" panose="02020603050405020304" pitchFamily="18" charset="0"/>
                <a:cs typeface="Times New Roman" panose="02020603050405020304" pitchFamily="18" charset="0"/>
              </a:rPr>
              <a:t>DE LAS FUERZAS ARMADAS – </a:t>
            </a:r>
            <a:r>
              <a:rPr lang="es-ES" altLang="es-ES" sz="1800" b="1" i="0" dirty="0" smtClean="0">
                <a:solidFill>
                  <a:schemeClr val="tx1"/>
                </a:solidFill>
                <a:latin typeface="Times New Roman" panose="02020603050405020304" pitchFamily="18" charset="0"/>
                <a:cs typeface="Times New Roman" panose="02020603050405020304" pitchFamily="18" charset="0"/>
              </a:rPr>
              <a:t>ESPE</a:t>
            </a:r>
            <a:br>
              <a:rPr lang="es-ES" altLang="es-ES" sz="1800" b="1" i="0" dirty="0" smtClean="0">
                <a:solidFill>
                  <a:schemeClr val="tx1"/>
                </a:solidFill>
                <a:latin typeface="Times New Roman" panose="02020603050405020304" pitchFamily="18" charset="0"/>
                <a:cs typeface="Times New Roman" panose="02020603050405020304" pitchFamily="18" charset="0"/>
              </a:rPr>
            </a:br>
            <a:r>
              <a:rPr lang="es-ES" altLang="es-ES" sz="1800" b="1" i="0" dirty="0">
                <a:solidFill>
                  <a:schemeClr val="tx1"/>
                </a:solidFill>
                <a:latin typeface="Times New Roman" panose="02020603050405020304" pitchFamily="18" charset="0"/>
                <a:cs typeface="Times New Roman" panose="02020603050405020304" pitchFamily="18" charset="0"/>
              </a:rPr>
              <a:t/>
            </a:r>
            <a:br>
              <a:rPr lang="es-ES" altLang="es-ES" sz="1800" b="1" i="0" dirty="0">
                <a:solidFill>
                  <a:schemeClr val="tx1"/>
                </a:solidFill>
                <a:latin typeface="Times New Roman" panose="02020603050405020304" pitchFamily="18" charset="0"/>
                <a:cs typeface="Times New Roman" panose="02020603050405020304" pitchFamily="18" charset="0"/>
              </a:rPr>
            </a:br>
            <a:r>
              <a:rPr lang="es-ES" altLang="es-ES" sz="1800" b="1" i="0" dirty="0">
                <a:solidFill>
                  <a:schemeClr val="tx1"/>
                </a:solidFill>
                <a:latin typeface="Times New Roman" panose="02020603050405020304" pitchFamily="18" charset="0"/>
                <a:cs typeface="Times New Roman" panose="02020603050405020304" pitchFamily="18" charset="0"/>
              </a:rPr>
              <a:t/>
            </a:r>
            <a:br>
              <a:rPr lang="es-ES" altLang="es-ES" sz="1800" b="1" i="0" dirty="0">
                <a:solidFill>
                  <a:schemeClr val="tx1"/>
                </a:solidFill>
                <a:latin typeface="Times New Roman" panose="02020603050405020304" pitchFamily="18" charset="0"/>
                <a:cs typeface="Times New Roman" panose="02020603050405020304" pitchFamily="18" charset="0"/>
              </a:rPr>
            </a:br>
            <a:r>
              <a:rPr lang="es-ES" altLang="es-ES" sz="1800" b="1" i="0" dirty="0">
                <a:solidFill>
                  <a:schemeClr val="tx1"/>
                </a:solidFill>
                <a:latin typeface="Times New Roman" panose="02020603050405020304" pitchFamily="18" charset="0"/>
                <a:cs typeface="Times New Roman" panose="02020603050405020304" pitchFamily="18" charset="0"/>
              </a:rPr>
              <a:t>TRABAJO DE TITULACIÓN PREVIO A LA OBTENCIÓN DEL TÍTULO DE INGENIERO MECÁNICO </a:t>
            </a:r>
            <a:r>
              <a:rPr lang="es-ES" altLang="es-ES" sz="1800" i="0" dirty="0">
                <a:solidFill>
                  <a:schemeClr val="tx1"/>
                </a:solidFill>
                <a:latin typeface="Times New Roman" panose="02020603050405020304" pitchFamily="18" charset="0"/>
                <a:cs typeface="Times New Roman" panose="02020603050405020304" pitchFamily="18" charset="0"/>
              </a:rPr>
              <a:t/>
            </a:r>
            <a:br>
              <a:rPr lang="es-ES" altLang="es-ES" sz="1800" i="0" dirty="0">
                <a:solidFill>
                  <a:schemeClr val="tx1"/>
                </a:solidFill>
                <a:latin typeface="Times New Roman" panose="02020603050405020304" pitchFamily="18" charset="0"/>
                <a:cs typeface="Times New Roman" panose="02020603050405020304" pitchFamily="18" charset="0"/>
              </a:rPr>
            </a:br>
            <a:r>
              <a:rPr lang="es-ES" altLang="es-ES" sz="1800" i="0" dirty="0">
                <a:solidFill>
                  <a:schemeClr val="tx1"/>
                </a:solidFill>
                <a:latin typeface="Times New Roman" panose="02020603050405020304" pitchFamily="18" charset="0"/>
                <a:cs typeface="Times New Roman" panose="02020603050405020304" pitchFamily="18" charset="0"/>
              </a:rPr>
              <a:t/>
            </a:r>
            <a:br>
              <a:rPr lang="es-ES" altLang="es-ES" sz="1800" i="0" dirty="0">
                <a:solidFill>
                  <a:schemeClr val="tx1"/>
                </a:solidFill>
                <a:latin typeface="Times New Roman" panose="02020603050405020304" pitchFamily="18" charset="0"/>
                <a:cs typeface="Times New Roman" panose="02020603050405020304" pitchFamily="18" charset="0"/>
              </a:rPr>
            </a:br>
            <a:r>
              <a:rPr lang="es-ES" altLang="es-ES" sz="1800" b="1" i="0" dirty="0">
                <a:solidFill>
                  <a:schemeClr val="tx1"/>
                </a:solidFill>
                <a:latin typeface="Times New Roman" panose="02020603050405020304" pitchFamily="18" charset="0"/>
                <a:cs typeface="Times New Roman" panose="02020603050405020304" pitchFamily="18" charset="0"/>
              </a:rPr>
              <a:t>TEMA: </a:t>
            </a:r>
            <a:r>
              <a:rPr lang="es-ES" altLang="es-ES" sz="1800" b="1" i="0" dirty="0" smtClean="0">
                <a:solidFill>
                  <a:schemeClr val="tx1"/>
                </a:solidFill>
                <a:latin typeface="Times New Roman" panose="02020603050405020304" pitchFamily="18" charset="0"/>
                <a:cs typeface="Times New Roman" panose="02020603050405020304" pitchFamily="18" charset="0"/>
              </a:rPr>
              <a:t>ESTUDIO DE LA RELACIÓN ENTRE ENERGÍA DE DEFORMACIÓN PLÁSTICA POR CARGA DE IMPACTO  CON RESPECTO  A CARGA ESTÁTICA EN LA FALLA DE VIGAS DE ACERO ASTM A36 </a:t>
            </a:r>
            <a:br>
              <a:rPr lang="es-ES" altLang="es-ES" sz="1800" b="1" i="0" dirty="0" smtClean="0">
                <a:solidFill>
                  <a:schemeClr val="tx1"/>
                </a:solidFill>
                <a:latin typeface="Times New Roman" panose="02020603050405020304" pitchFamily="18" charset="0"/>
                <a:cs typeface="Times New Roman" panose="02020603050405020304" pitchFamily="18" charset="0"/>
              </a:rPr>
            </a:br>
            <a:r>
              <a:rPr lang="es-ES" altLang="es-ES" sz="1800" i="0" dirty="0">
                <a:solidFill>
                  <a:schemeClr val="tx1"/>
                </a:solidFill>
                <a:latin typeface="Times New Roman" panose="02020603050405020304" pitchFamily="18" charset="0"/>
                <a:cs typeface="Times New Roman" panose="02020603050405020304" pitchFamily="18" charset="0"/>
              </a:rPr>
              <a:t/>
            </a:r>
            <a:br>
              <a:rPr lang="es-ES" altLang="es-ES" sz="1800" i="0" dirty="0">
                <a:solidFill>
                  <a:schemeClr val="tx1"/>
                </a:solidFill>
                <a:latin typeface="Times New Roman" panose="02020603050405020304" pitchFamily="18" charset="0"/>
                <a:cs typeface="Times New Roman" panose="02020603050405020304" pitchFamily="18" charset="0"/>
              </a:rPr>
            </a:br>
            <a:r>
              <a:rPr lang="es-ES" altLang="es-ES" sz="1800" i="0" dirty="0">
                <a:solidFill>
                  <a:schemeClr val="tx1"/>
                </a:solidFill>
                <a:latin typeface="Times New Roman" panose="02020603050405020304" pitchFamily="18" charset="0"/>
                <a:cs typeface="Times New Roman" panose="02020603050405020304" pitchFamily="18" charset="0"/>
              </a:rPr>
              <a:t/>
            </a:r>
            <a:br>
              <a:rPr lang="es-ES" altLang="es-ES" sz="1800" i="0" dirty="0">
                <a:solidFill>
                  <a:schemeClr val="tx1"/>
                </a:solidFill>
                <a:latin typeface="Times New Roman" panose="02020603050405020304" pitchFamily="18" charset="0"/>
                <a:cs typeface="Times New Roman" panose="02020603050405020304" pitchFamily="18" charset="0"/>
              </a:rPr>
            </a:br>
            <a:r>
              <a:rPr lang="es-EC" altLang="es-ES" sz="1800" b="1" i="0" dirty="0" smtClean="0">
                <a:solidFill>
                  <a:schemeClr val="tx1"/>
                </a:solidFill>
                <a:latin typeface="Times New Roman" panose="02020603050405020304" pitchFamily="18" charset="0"/>
                <a:cs typeface="Times New Roman" panose="02020603050405020304" pitchFamily="18" charset="0"/>
              </a:rPr>
              <a:t>AUTOR: </a:t>
            </a:r>
            <a:r>
              <a:rPr lang="es-EC" altLang="es-ES" sz="1800" b="1" i="0" dirty="0">
                <a:solidFill>
                  <a:schemeClr val="tx1"/>
                </a:solidFill>
                <a:latin typeface="Times New Roman" panose="02020603050405020304" pitchFamily="18" charset="0"/>
                <a:cs typeface="Times New Roman" panose="02020603050405020304" pitchFamily="18" charset="0"/>
              </a:rPr>
              <a:t/>
            </a:r>
            <a:br>
              <a:rPr lang="es-EC" altLang="es-ES" sz="1800" b="1" i="0" dirty="0">
                <a:solidFill>
                  <a:schemeClr val="tx1"/>
                </a:solidFill>
                <a:latin typeface="Times New Roman" panose="02020603050405020304" pitchFamily="18" charset="0"/>
                <a:cs typeface="Times New Roman" panose="02020603050405020304" pitchFamily="18" charset="0"/>
              </a:rPr>
            </a:br>
            <a:r>
              <a:rPr lang="es-EC" altLang="es-ES" sz="1800" i="0" dirty="0" smtClean="0">
                <a:solidFill>
                  <a:schemeClr val="tx1"/>
                </a:solidFill>
                <a:latin typeface="Times New Roman" panose="02020603050405020304" pitchFamily="18" charset="0"/>
                <a:cs typeface="Times New Roman" panose="02020603050405020304" pitchFamily="18" charset="0"/>
              </a:rPr>
              <a:t>PAREDES PÉREZ</a:t>
            </a:r>
            <a:r>
              <a:rPr lang="es-EC" altLang="es-ES" sz="1800" b="1" i="0" dirty="0" smtClean="0">
                <a:solidFill>
                  <a:schemeClr val="tx1"/>
                </a:solidFill>
                <a:latin typeface="Times New Roman" panose="02020603050405020304" pitchFamily="18" charset="0"/>
                <a:cs typeface="Times New Roman" panose="02020603050405020304" pitchFamily="18" charset="0"/>
              </a:rPr>
              <a:t>, JUAN ANTONIO </a:t>
            </a:r>
            <a:br>
              <a:rPr lang="es-EC" altLang="es-ES" sz="1800" b="1" i="0" dirty="0" smtClean="0">
                <a:solidFill>
                  <a:schemeClr val="tx1"/>
                </a:solidFill>
                <a:latin typeface="Times New Roman" panose="02020603050405020304" pitchFamily="18" charset="0"/>
                <a:cs typeface="Times New Roman" panose="02020603050405020304" pitchFamily="18" charset="0"/>
              </a:rPr>
            </a:br>
            <a:r>
              <a:rPr lang="es-EC" altLang="es-ES" sz="1800" b="1" i="0" dirty="0">
                <a:solidFill>
                  <a:schemeClr val="tx1"/>
                </a:solidFill>
                <a:latin typeface="Times New Roman" panose="02020603050405020304" pitchFamily="18" charset="0"/>
                <a:cs typeface="Times New Roman" panose="02020603050405020304" pitchFamily="18" charset="0"/>
              </a:rPr>
              <a:t/>
            </a:r>
            <a:br>
              <a:rPr lang="es-EC" altLang="es-ES" sz="1800" b="1" i="0" dirty="0">
                <a:solidFill>
                  <a:schemeClr val="tx1"/>
                </a:solidFill>
                <a:latin typeface="Times New Roman" panose="02020603050405020304" pitchFamily="18" charset="0"/>
                <a:cs typeface="Times New Roman" panose="02020603050405020304" pitchFamily="18" charset="0"/>
              </a:rPr>
            </a:br>
            <a:r>
              <a:rPr lang="es-EC" altLang="es-ES" sz="1800" i="0" dirty="0">
                <a:solidFill>
                  <a:schemeClr val="tx1"/>
                </a:solidFill>
                <a:latin typeface="Times New Roman" panose="02020603050405020304" pitchFamily="18" charset="0"/>
                <a:cs typeface="Times New Roman" panose="02020603050405020304" pitchFamily="18" charset="0"/>
              </a:rPr>
              <a:t/>
            </a:r>
            <a:br>
              <a:rPr lang="es-EC" altLang="es-ES" sz="1800" i="0" dirty="0">
                <a:solidFill>
                  <a:schemeClr val="tx1"/>
                </a:solidFill>
                <a:latin typeface="Times New Roman" panose="02020603050405020304" pitchFamily="18" charset="0"/>
                <a:cs typeface="Times New Roman" panose="02020603050405020304" pitchFamily="18" charset="0"/>
              </a:rPr>
            </a:br>
            <a:r>
              <a:rPr lang="es-EC" altLang="es-ES" sz="1800" b="1" i="0" dirty="0" smtClean="0">
                <a:solidFill>
                  <a:schemeClr val="tx1"/>
                </a:solidFill>
                <a:latin typeface="Times New Roman" panose="02020603050405020304" pitchFamily="18" charset="0"/>
                <a:cs typeface="Times New Roman" panose="02020603050405020304" pitchFamily="18" charset="0"/>
              </a:rPr>
              <a:t>DIRECTOR DE TESIS: ING</a:t>
            </a:r>
            <a:r>
              <a:rPr lang="es-EC" altLang="es-ES" sz="1800" b="1" i="0" dirty="0">
                <a:solidFill>
                  <a:schemeClr val="tx1"/>
                </a:solidFill>
                <a:latin typeface="Times New Roman" panose="02020603050405020304" pitchFamily="18" charset="0"/>
                <a:cs typeface="Times New Roman" panose="02020603050405020304" pitchFamily="18" charset="0"/>
              </a:rPr>
              <a:t>. </a:t>
            </a:r>
            <a:r>
              <a:rPr lang="es-EC" altLang="es-ES" sz="1800" b="1" i="0" dirty="0" smtClean="0">
                <a:solidFill>
                  <a:schemeClr val="tx1"/>
                </a:solidFill>
                <a:latin typeface="Times New Roman" panose="02020603050405020304" pitchFamily="18" charset="0"/>
                <a:cs typeface="Times New Roman" panose="02020603050405020304" pitchFamily="18" charset="0"/>
              </a:rPr>
              <a:t>JOSÉ </a:t>
            </a:r>
            <a:r>
              <a:rPr lang="es-EC" altLang="es-ES" sz="1800" i="0" dirty="0" smtClean="0">
                <a:solidFill>
                  <a:schemeClr val="tx1"/>
                </a:solidFill>
                <a:latin typeface="Times New Roman" panose="02020603050405020304" pitchFamily="18" charset="0"/>
                <a:cs typeface="Times New Roman" panose="02020603050405020304" pitchFamily="18" charset="0"/>
              </a:rPr>
              <a:t>PERÉZ</a:t>
            </a:r>
            <a:r>
              <a:rPr lang="es-EC" altLang="es-ES" sz="1800" b="1" i="0" dirty="0" smtClean="0">
                <a:solidFill>
                  <a:schemeClr val="tx1"/>
                </a:solidFill>
                <a:latin typeface="Times New Roman" panose="02020603050405020304" pitchFamily="18" charset="0"/>
                <a:cs typeface="Times New Roman" panose="02020603050405020304" pitchFamily="18" charset="0"/>
              </a:rPr>
              <a:t>,  </a:t>
            </a:r>
            <a:r>
              <a:rPr lang="es-EC" altLang="es-ES" sz="1800" b="1" i="0" dirty="0">
                <a:solidFill>
                  <a:schemeClr val="tx1"/>
                </a:solidFill>
                <a:latin typeface="Times New Roman" panose="02020603050405020304" pitchFamily="18" charset="0"/>
                <a:cs typeface="Times New Roman" panose="02020603050405020304" pitchFamily="18" charset="0"/>
              </a:rPr>
              <a:t>MSC</a:t>
            </a:r>
            <a:r>
              <a:rPr lang="es-EC" altLang="es-ES" sz="1800" b="1" i="0" dirty="0" smtClean="0">
                <a:solidFill>
                  <a:schemeClr val="tx1"/>
                </a:solidFill>
                <a:latin typeface="Times New Roman" panose="02020603050405020304" pitchFamily="18" charset="0"/>
                <a:cs typeface="Times New Roman" panose="02020603050405020304" pitchFamily="18" charset="0"/>
              </a:rPr>
              <a:t>.</a:t>
            </a:r>
            <a:r>
              <a:rPr lang="es-EC" altLang="es-ES" sz="1800" b="1" i="0" dirty="0">
                <a:solidFill>
                  <a:schemeClr val="tx1"/>
                </a:solidFill>
                <a:latin typeface="Times New Roman" panose="02020603050405020304" pitchFamily="18" charset="0"/>
                <a:cs typeface="Times New Roman" panose="02020603050405020304" pitchFamily="18" charset="0"/>
              </a:rPr>
              <a:t/>
            </a:r>
            <a:br>
              <a:rPr lang="es-EC" altLang="es-ES" sz="1800" b="1" i="0" dirty="0">
                <a:solidFill>
                  <a:schemeClr val="tx1"/>
                </a:solidFill>
                <a:latin typeface="Times New Roman" panose="02020603050405020304" pitchFamily="18" charset="0"/>
                <a:cs typeface="Times New Roman" panose="02020603050405020304" pitchFamily="18" charset="0"/>
              </a:rPr>
            </a:br>
            <a:r>
              <a:rPr lang="es-EC" altLang="es-ES" sz="1800" b="1" i="0" dirty="0" smtClean="0">
                <a:solidFill>
                  <a:schemeClr val="tx1"/>
                </a:solidFill>
                <a:latin typeface="Times New Roman" panose="02020603050405020304" pitchFamily="18" charset="0"/>
                <a:cs typeface="Times New Roman" panose="02020603050405020304" pitchFamily="18" charset="0"/>
              </a:rPr>
              <a:t>DESIGNADO POR LA CARRERA</a:t>
            </a:r>
            <a:r>
              <a:rPr lang="es-EC" altLang="es-ES" sz="1800" i="0" dirty="0" smtClean="0">
                <a:solidFill>
                  <a:schemeClr val="tx1"/>
                </a:solidFill>
                <a:latin typeface="Times New Roman" panose="02020603050405020304" pitchFamily="18" charset="0"/>
                <a:cs typeface="Times New Roman" panose="02020603050405020304" pitchFamily="18" charset="0"/>
              </a:rPr>
              <a:t>: ING</a:t>
            </a:r>
            <a:r>
              <a:rPr lang="es-EC" altLang="es-ES" sz="1800" i="0" dirty="0">
                <a:solidFill>
                  <a:schemeClr val="tx1"/>
                </a:solidFill>
                <a:latin typeface="Times New Roman" panose="02020603050405020304" pitchFamily="18" charset="0"/>
                <a:cs typeface="Times New Roman" panose="02020603050405020304" pitchFamily="18" charset="0"/>
              </a:rPr>
              <a:t>. </a:t>
            </a:r>
            <a:r>
              <a:rPr lang="es-EC" altLang="es-ES" sz="1800" i="0" dirty="0" smtClean="0">
                <a:solidFill>
                  <a:schemeClr val="tx1"/>
                </a:solidFill>
                <a:latin typeface="Times New Roman" panose="02020603050405020304" pitchFamily="18" charset="0"/>
                <a:cs typeface="Times New Roman" panose="02020603050405020304" pitchFamily="18" charset="0"/>
              </a:rPr>
              <a:t>FERNANDO OLMEDO</a:t>
            </a:r>
            <a:r>
              <a:rPr lang="es-EC" altLang="es-ES" sz="1800" i="0" dirty="0">
                <a:solidFill>
                  <a:schemeClr val="tx1"/>
                </a:solidFill>
                <a:latin typeface="Times New Roman" panose="02020603050405020304" pitchFamily="18" charset="0"/>
                <a:cs typeface="Times New Roman" panose="02020603050405020304" pitchFamily="18" charset="0"/>
              </a:rPr>
              <a:t/>
            </a:r>
            <a:br>
              <a:rPr lang="es-EC" altLang="es-ES" sz="1800" i="0" dirty="0">
                <a:solidFill>
                  <a:schemeClr val="tx1"/>
                </a:solidFill>
                <a:latin typeface="Times New Roman" panose="02020603050405020304" pitchFamily="18" charset="0"/>
                <a:cs typeface="Times New Roman" panose="02020603050405020304" pitchFamily="18" charset="0"/>
              </a:rPr>
            </a:br>
            <a:r>
              <a:rPr lang="es-EC" altLang="es-ES" sz="1800" i="0" dirty="0">
                <a:solidFill>
                  <a:schemeClr val="tx1"/>
                </a:solidFill>
                <a:latin typeface="Times New Roman" panose="02020603050405020304" pitchFamily="18" charset="0"/>
                <a:cs typeface="Times New Roman" panose="02020603050405020304" pitchFamily="18" charset="0"/>
              </a:rPr>
              <a:t>	  </a:t>
            </a:r>
            <a:r>
              <a:rPr lang="es-EC" altLang="es-ES" sz="1800" i="0" dirty="0" smtClean="0">
                <a:solidFill>
                  <a:schemeClr val="tx1"/>
                </a:solidFill>
                <a:latin typeface="Times New Roman" panose="02020603050405020304" pitchFamily="18" charset="0"/>
                <a:cs typeface="Times New Roman" panose="02020603050405020304" pitchFamily="18" charset="0"/>
              </a:rPr>
              <a:t> DESIGNADO POR EL DEPARTAMENTO: ING</a:t>
            </a:r>
            <a:r>
              <a:rPr lang="es-EC" altLang="es-ES" sz="1800" i="0" dirty="0">
                <a:solidFill>
                  <a:schemeClr val="tx1"/>
                </a:solidFill>
                <a:latin typeface="Times New Roman" panose="02020603050405020304" pitchFamily="18" charset="0"/>
                <a:cs typeface="Times New Roman" panose="02020603050405020304" pitchFamily="18" charset="0"/>
              </a:rPr>
              <a:t>. </a:t>
            </a:r>
            <a:r>
              <a:rPr lang="es-EC" altLang="es-ES" sz="1800" i="0" dirty="0" smtClean="0">
                <a:solidFill>
                  <a:schemeClr val="tx1"/>
                </a:solidFill>
                <a:latin typeface="Times New Roman" panose="02020603050405020304" pitchFamily="18" charset="0"/>
                <a:cs typeface="Times New Roman" panose="02020603050405020304" pitchFamily="18" charset="0"/>
              </a:rPr>
              <a:t>LENIN ABATTA</a:t>
            </a:r>
            <a:r>
              <a:rPr lang="es-EC" altLang="es-ES" sz="1800" i="0" dirty="0">
                <a:solidFill>
                  <a:schemeClr val="tx1"/>
                </a:solidFill>
                <a:latin typeface="Times New Roman" panose="02020603050405020304" pitchFamily="18" charset="0"/>
                <a:cs typeface="Times New Roman" panose="02020603050405020304" pitchFamily="18" charset="0"/>
              </a:rPr>
              <a:t/>
            </a:r>
            <a:br>
              <a:rPr lang="es-EC" altLang="es-ES" sz="1800" i="0" dirty="0">
                <a:solidFill>
                  <a:schemeClr val="tx1"/>
                </a:solidFill>
                <a:latin typeface="Times New Roman" panose="02020603050405020304" pitchFamily="18" charset="0"/>
                <a:cs typeface="Times New Roman" panose="02020603050405020304" pitchFamily="18" charset="0"/>
              </a:rPr>
            </a:br>
            <a:r>
              <a:rPr lang="es-EC" altLang="es-ES" sz="1800" i="0" dirty="0">
                <a:solidFill>
                  <a:schemeClr val="tx1"/>
                </a:solidFill>
                <a:latin typeface="Times New Roman" panose="02020603050405020304" pitchFamily="18" charset="0"/>
                <a:cs typeface="Times New Roman" panose="02020603050405020304" pitchFamily="18" charset="0"/>
              </a:rPr>
              <a:t>SECRETARIO ACADEMICO: </a:t>
            </a:r>
            <a:r>
              <a:rPr lang="es-EC" altLang="es-ES" sz="1800" i="0" dirty="0" smtClean="0">
                <a:solidFill>
                  <a:schemeClr val="tx1"/>
                </a:solidFill>
                <a:latin typeface="Times New Roman" panose="02020603050405020304" pitchFamily="18" charset="0"/>
                <a:cs typeface="Times New Roman" panose="02020603050405020304" pitchFamily="18" charset="0"/>
              </a:rPr>
              <a:t>Dr</a:t>
            </a:r>
            <a:r>
              <a:rPr lang="es-EC" altLang="es-ES" sz="1800" i="0" dirty="0">
                <a:solidFill>
                  <a:schemeClr val="tx1"/>
                </a:solidFill>
                <a:latin typeface="Times New Roman" panose="02020603050405020304" pitchFamily="18" charset="0"/>
                <a:cs typeface="Times New Roman" panose="02020603050405020304" pitchFamily="18" charset="0"/>
              </a:rPr>
              <a:t>. MARCELO MEJIA</a:t>
            </a:r>
            <a:r>
              <a:rPr lang="es-EC" altLang="es-ES" sz="2000" dirty="0">
                <a:solidFill>
                  <a:schemeClr val="tx1"/>
                </a:solidFill>
                <a:latin typeface="Times New Roman" panose="02020603050405020304" pitchFamily="18" charset="0"/>
                <a:cs typeface="Times New Roman" panose="02020603050405020304" pitchFamily="18" charset="0"/>
              </a:rPr>
              <a:t/>
            </a:r>
            <a:br>
              <a:rPr lang="es-EC" altLang="es-ES" sz="2000" dirty="0">
                <a:solidFill>
                  <a:schemeClr val="tx1"/>
                </a:solidFill>
                <a:latin typeface="Times New Roman" panose="02020603050405020304" pitchFamily="18" charset="0"/>
                <a:cs typeface="Times New Roman" panose="02020603050405020304" pitchFamily="18" charset="0"/>
              </a:rPr>
            </a:br>
            <a:r>
              <a:rPr lang="es-EC" altLang="es-ES" sz="2000" dirty="0">
                <a:solidFill>
                  <a:schemeClr val="tx1"/>
                </a:solidFill>
                <a:latin typeface="Times New Roman" panose="02020603050405020304" pitchFamily="18" charset="0"/>
                <a:cs typeface="Times New Roman" panose="02020603050405020304" pitchFamily="18" charset="0"/>
              </a:rPr>
              <a:t>                </a:t>
            </a:r>
            <a:r>
              <a:rPr lang="es-EC" altLang="es-ES" sz="2000" b="1" dirty="0">
                <a:solidFill>
                  <a:schemeClr val="tx1"/>
                </a:solidFill>
                <a:latin typeface="Times New Roman" panose="02020603050405020304" pitchFamily="18" charset="0"/>
                <a:cs typeface="Times New Roman" panose="02020603050405020304" pitchFamily="18" charset="0"/>
              </a:rPr>
              <a:t> </a:t>
            </a:r>
            <a:r>
              <a:rPr lang="es-EC" altLang="es-ES" sz="2000" dirty="0">
                <a:latin typeface="Times New Roman" panose="02020603050405020304" pitchFamily="18" charset="0"/>
                <a:cs typeface="Times New Roman" panose="02020603050405020304" pitchFamily="18" charset="0"/>
              </a:rPr>
              <a:t/>
            </a:r>
            <a:br>
              <a:rPr lang="es-EC" altLang="es-ES" sz="2000" dirty="0">
                <a:latin typeface="Times New Roman" panose="02020603050405020304" pitchFamily="18" charset="0"/>
                <a:cs typeface="Times New Roman" panose="02020603050405020304" pitchFamily="18" charset="0"/>
              </a:rPr>
            </a:br>
            <a:r>
              <a:rPr lang="es-EC" altLang="es-ES" sz="2400" dirty="0"/>
              <a:t/>
            </a:r>
            <a:br>
              <a:rPr lang="es-EC" altLang="es-ES" sz="2400" dirty="0"/>
            </a:br>
            <a:endParaRPr lang="es-EC" altLang="es-ES" dirty="0"/>
          </a:p>
        </p:txBody>
      </p:sp>
    </p:spTree>
    <p:extLst>
      <p:ext uri="{BB962C8B-B14F-4D97-AF65-F5344CB8AC3E}">
        <p14:creationId xmlns:p14="http://schemas.microsoft.com/office/powerpoint/2010/main" val="1742416301"/>
      </p:ext>
    </p:extLst>
  </p:cSld>
  <p:clrMapOvr>
    <a:masterClrMapping/>
  </p:clrMapOvr>
  <p:transition>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Rectangle 11"/>
          <p:cNvSpPr txBox="1">
            <a:spLocks/>
          </p:cNvSpPr>
          <p:nvPr/>
        </p:nvSpPr>
        <p:spPr>
          <a:xfrm>
            <a:off x="457200" y="142852"/>
            <a:ext cx="8229600" cy="6143668"/>
          </a:xfrm>
          <a:prstGeom prst="rect">
            <a:avLst/>
          </a:prstGeom>
        </p:spPr>
        <p:txBody>
          <a:bodyPr/>
          <a:lstStyle/>
          <a:p>
            <a:pPr marL="342900" marR="0" lvl="0" indent="-342900" algn="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lang="es-ES" altLang="es-ES" sz="2800" b="1" i="1" kern="0" dirty="0" smtClean="0">
                <a:latin typeface="+mn-lt"/>
                <a:cs typeface="Times New Roman" panose="02020603050405020304" pitchFamily="18" charset="0"/>
              </a:rPr>
              <a:t>MARCO TEÓRICO</a:t>
            </a:r>
          </a:p>
          <a:p>
            <a:pPr marL="285750" indent="-285750" algn="just">
              <a:lnSpc>
                <a:spcPct val="150000"/>
              </a:lnSpc>
              <a:spcBef>
                <a:spcPct val="20000"/>
              </a:spcBef>
              <a:buFont typeface="Arial" panose="020B0604020202020204" pitchFamily="34" charset="0"/>
              <a:buChar char="•"/>
            </a:pPr>
            <a:r>
              <a:rPr lang="es-EC" sz="1600" b="1" dirty="0" smtClean="0"/>
              <a:t>ENERGÍA DE DEFORMACIÓN POR FLEXIÓN PRODUCIDA POR IMPACTO</a:t>
            </a:r>
          </a:p>
          <a:p>
            <a:pPr>
              <a:lnSpc>
                <a:spcPct val="150000"/>
              </a:lnSpc>
              <a:spcBef>
                <a:spcPct val="20000"/>
              </a:spcBef>
            </a:pPr>
            <a:r>
              <a:rPr lang="es-EC" sz="1600" i="1" dirty="0" smtClean="0"/>
              <a:t>                                                                              </a:t>
            </a:r>
            <a:endParaRPr lang="es-ES" altLang="es-ES" b="1" dirty="0" smtClean="0">
              <a:latin typeface="+mj-lt"/>
              <a:cs typeface="Times New Roman" panose="02020603050405020304" pitchFamily="18" charset="0"/>
            </a:endParaRPr>
          </a:p>
          <a:p>
            <a:pPr marL="342900" indent="-342900">
              <a:spcBef>
                <a:spcPct val="20000"/>
              </a:spcBef>
            </a:pPr>
            <a:endParaRPr lang="es-ES" altLang="es-ES" b="1" dirty="0" smtClean="0">
              <a:latin typeface="+mj-lt"/>
              <a:cs typeface="Times New Roman" panose="02020603050405020304" pitchFamily="18" charset="0"/>
            </a:endParaRPr>
          </a:p>
          <a:p>
            <a:pPr marL="342900" marR="0" lvl="0" indent="-342900"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s-ES" altLang="es-ES" sz="2400" b="1" i="0" u="none" strike="noStrike" kern="0" cap="none" spc="0" normalizeH="0" baseline="0" noProof="0" dirty="0" smtClean="0">
              <a:ln>
                <a:noFill/>
              </a:ln>
              <a:solidFill>
                <a:schemeClr val="tx1"/>
              </a:solidFill>
              <a:effectLst/>
              <a:uLnTx/>
              <a:uFillTx/>
              <a:latin typeface="+mn-lt"/>
              <a:ea typeface="+mn-ea"/>
              <a:cs typeface="Times New Roman" panose="02020603050405020304" pitchFamily="18" charset="0"/>
            </a:endParaRPr>
          </a:p>
        </p:txBody>
      </p:sp>
      <p:graphicFrame>
        <p:nvGraphicFramePr>
          <p:cNvPr id="2" name="Diagrama 1"/>
          <p:cNvGraphicFramePr/>
          <p:nvPr>
            <p:extLst>
              <p:ext uri="{D42A27DB-BD31-4B8C-83A1-F6EECF244321}">
                <p14:modId xmlns:p14="http://schemas.microsoft.com/office/powerpoint/2010/main" val="2810357530"/>
              </p:ext>
            </p:extLst>
          </p:nvPr>
        </p:nvGraphicFramePr>
        <p:xfrm>
          <a:off x="-180528" y="1196752"/>
          <a:ext cx="8640960" cy="55446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34531980"/>
      </p:ext>
    </p:extLst>
  </p:cSld>
  <p:clrMapOvr>
    <a:masterClrMapping/>
  </p:clrMapOvr>
  <p:transition>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pPr algn="ctr"/>
            <a:r>
              <a:rPr lang="es-EC" sz="9600" dirty="0" smtClean="0">
                <a:solidFill>
                  <a:schemeClr val="tx1"/>
                </a:solidFill>
              </a:rPr>
              <a:t>DISEÑO</a:t>
            </a:r>
            <a:endParaRPr lang="es-EC" sz="9600" dirty="0">
              <a:solidFill>
                <a:schemeClr val="tx1"/>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Rectangle 11"/>
              <p:cNvSpPr txBox="1">
                <a:spLocks/>
              </p:cNvSpPr>
              <p:nvPr/>
            </p:nvSpPr>
            <p:spPr>
              <a:xfrm>
                <a:off x="457200" y="-24"/>
                <a:ext cx="8229600" cy="6143668"/>
              </a:xfrm>
              <a:prstGeom prst="rect">
                <a:avLst/>
              </a:prstGeom>
            </p:spPr>
            <p:txBody>
              <a:bodyPr/>
              <a:lstStyle/>
              <a:p>
                <a:pPr marL="342900" marR="0" lvl="0" indent="-342900" algn="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s-ES" altLang="es-ES" sz="2800" b="1" i="1" u="none" strike="noStrike" kern="0" cap="none" spc="0" normalizeH="0" baseline="0" noProof="0" dirty="0" smtClean="0">
                    <a:ln>
                      <a:noFill/>
                    </a:ln>
                    <a:solidFill>
                      <a:schemeClr val="tx1"/>
                    </a:solidFill>
                    <a:effectLst/>
                    <a:uLnTx/>
                    <a:uFillTx/>
                    <a:latin typeface="+mn-lt"/>
                    <a:ea typeface="+mn-ea"/>
                    <a:cs typeface="Times New Roman" panose="02020603050405020304" pitchFamily="18" charset="0"/>
                  </a:rPr>
                  <a:t>DISEÑO</a:t>
                </a:r>
              </a:p>
              <a:p>
                <a:pPr marL="342900" lvl="0" indent="-342900">
                  <a:spcBef>
                    <a:spcPct val="20000"/>
                  </a:spcBef>
                  <a:buFont typeface="Arial" pitchFamily="34" charset="0"/>
                  <a:buChar char="•"/>
                </a:pPr>
                <a:r>
                  <a:rPr lang="es-EC" altLang="es-ES" b="1" dirty="0" smtClean="0">
                    <a:latin typeface="+mj-lt"/>
                    <a:cs typeface="Times New Roman" panose="02020603050405020304" pitchFamily="18" charset="0"/>
                  </a:rPr>
                  <a:t>NORMATIVA</a:t>
                </a:r>
              </a:p>
              <a:p>
                <a:pPr lvl="1" algn="just">
                  <a:lnSpc>
                    <a:spcPct val="150000"/>
                  </a:lnSpc>
                  <a:buFont typeface="Wingdings" pitchFamily="2" charset="2"/>
                  <a:buChar char="§"/>
                </a:pPr>
                <a:r>
                  <a:rPr lang="es-EC" dirty="0" smtClean="0"/>
                  <a:t>ASTM E23-07a: </a:t>
                </a:r>
                <a:r>
                  <a:rPr lang="en-US" dirty="0"/>
                  <a:t>Standard Test Methods for Notched Bar Impact Testing of Metallic Materials </a:t>
                </a:r>
                <a:endParaRPr lang="es-EC" dirty="0" smtClean="0"/>
              </a:p>
              <a:p>
                <a:pPr lvl="1" algn="just">
                  <a:lnSpc>
                    <a:spcPct val="150000"/>
                  </a:lnSpc>
                  <a:buFont typeface="Wingdings" pitchFamily="2" charset="2"/>
                  <a:buChar char="§"/>
                </a:pPr>
                <a:r>
                  <a:rPr lang="es-EC" dirty="0" smtClean="0"/>
                  <a:t>ASTM A370: </a:t>
                </a:r>
                <a:r>
                  <a:rPr lang="en-US" dirty="0"/>
                  <a:t>Standard Test Methods and Definitions for Mechanical Testing of Steel Products</a:t>
                </a:r>
                <a:endParaRPr lang="es-EC" dirty="0" smtClean="0"/>
              </a:p>
              <a:p>
                <a:pPr algn="just"/>
                <a:endParaRPr lang="es-EC" dirty="0" smtClean="0"/>
              </a:p>
              <a:p>
                <a:pPr lvl="0">
                  <a:lnSpc>
                    <a:spcPct val="150000"/>
                  </a:lnSpc>
                  <a:buFont typeface="Arial" pitchFamily="34" charset="0"/>
                  <a:buChar char="•"/>
                </a:pPr>
                <a:r>
                  <a:rPr lang="es-EC" altLang="es-ES" b="1" dirty="0" smtClean="0">
                    <a:latin typeface="+mj-lt"/>
                    <a:cs typeface="Times New Roman" panose="02020603050405020304" pitchFamily="18" charset="0"/>
                  </a:rPr>
                  <a:t>    REQUISITOS DE DISEÑO PARA LA VIGA</a:t>
                </a:r>
                <a:endParaRPr lang="es-EC" dirty="0" smtClean="0"/>
              </a:p>
              <a:p>
                <a:pPr lvl="1">
                  <a:lnSpc>
                    <a:spcPct val="150000"/>
                  </a:lnSpc>
                  <a:buFont typeface="Wingdings" pitchFamily="2" charset="2"/>
                  <a:buChar char="§"/>
                </a:pPr>
                <a:r>
                  <a:rPr lang="es-EC" dirty="0" smtClean="0"/>
                  <a:t>Sección cuadrada con muesca.</a:t>
                </a:r>
              </a:p>
              <a:p>
                <a:pPr lvl="1" algn="just">
                  <a:lnSpc>
                    <a:spcPct val="150000"/>
                  </a:lnSpc>
                  <a:buFont typeface="Wingdings" pitchFamily="2" charset="2"/>
                  <a:buChar char="§"/>
                </a:pPr>
                <a:r>
                  <a:rPr lang="es-EC" dirty="0" smtClean="0"/>
                  <a:t>Carga puntual, aplicada en la mitad de la viga.</a:t>
                </a:r>
              </a:p>
              <a:p>
                <a:pPr lvl="1" algn="just">
                  <a:lnSpc>
                    <a:spcPct val="150000"/>
                  </a:lnSpc>
                  <a:buFont typeface="Wingdings" pitchFamily="2" charset="2"/>
                  <a:buChar char="§"/>
                </a:pPr>
                <a:r>
                  <a:rPr lang="es-EC" dirty="0" smtClean="0"/>
                  <a:t>El modo de fallo será por flexión y por impacto.</a:t>
                </a:r>
              </a:p>
              <a:p>
                <a:pPr lvl="1">
                  <a:lnSpc>
                    <a:spcPct val="150000"/>
                  </a:lnSpc>
                  <a:buFont typeface="Wingdings" pitchFamily="2" charset="2"/>
                  <a:buChar char="§"/>
                </a:pPr>
                <a:r>
                  <a:rPr lang="es-EC" dirty="0" smtClean="0"/>
                  <a:t>La viga simplemente apoyada.</a:t>
                </a:r>
              </a:p>
              <a:p>
                <a:pPr lvl="1">
                  <a:lnSpc>
                    <a:spcPct val="150000"/>
                  </a:lnSpc>
                  <a:buFont typeface="Wingdings" pitchFamily="2" charset="2"/>
                  <a:buChar char="§"/>
                </a:pPr>
                <a:r>
                  <a:rPr lang="es-EC" dirty="0" smtClean="0"/>
                  <a:t>Uso de material acero estructural ASTM A36 y SAE 1040.</a:t>
                </a:r>
              </a:p>
              <a:p>
                <a:pPr lvl="1">
                  <a:lnSpc>
                    <a:spcPct val="150000"/>
                  </a:lnSpc>
                  <a:buFont typeface="Wingdings" pitchFamily="2" charset="2"/>
                  <a:buChar char="§"/>
                </a:pPr>
                <a:r>
                  <a:rPr lang="es-EC" dirty="0" smtClean="0"/>
                  <a:t>Una longitud máxima </a:t>
                </a:r>
                <a14:m>
                  <m:oMath xmlns:m="http://schemas.openxmlformats.org/officeDocument/2006/math">
                    <m:r>
                      <a:rPr lang="es-EC" i="1" smtClean="0">
                        <a:latin typeface="Cambria Math" panose="02040503050406030204" pitchFamily="18" charset="0"/>
                        <a:ea typeface="Cambria Math" panose="02040503050406030204" pitchFamily="18" charset="0"/>
                      </a:rPr>
                      <m:t>≈</m:t>
                    </m:r>
                  </m:oMath>
                </a14:m>
                <a:r>
                  <a:rPr lang="es-EC" dirty="0" smtClean="0"/>
                  <a:t> 120 [mm] por probeta.</a:t>
                </a:r>
              </a:p>
              <a:p>
                <a:pPr lvl="1" algn="just">
                  <a:buFont typeface="Arial" pitchFamily="34" charset="0"/>
                  <a:buChar char="•"/>
                </a:pPr>
                <a:endParaRPr lang="es-EC" dirty="0" smtClean="0"/>
              </a:p>
              <a:p>
                <a:pPr algn="just"/>
                <a:endParaRPr lang="es-EC" dirty="0" smtClean="0"/>
              </a:p>
              <a:p>
                <a:pPr marL="342900" marR="0" lvl="0" indent="-342900"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s-ES" altLang="es-ES" sz="2400" b="1" i="1" u="none" strike="noStrike" kern="0" cap="none" spc="0" normalizeH="0" baseline="0" noProof="0" dirty="0" smtClean="0">
                  <a:ln>
                    <a:noFill/>
                  </a:ln>
                  <a:solidFill>
                    <a:schemeClr val="tx1"/>
                  </a:solidFill>
                  <a:effectLst/>
                  <a:uLnTx/>
                  <a:uFillTx/>
                  <a:latin typeface="+mn-lt"/>
                  <a:ea typeface="+mn-ea"/>
                  <a:cs typeface="Times New Roman" panose="02020603050405020304" pitchFamily="18" charset="0"/>
                </a:endParaRPr>
              </a:p>
              <a:p>
                <a:pPr marL="342900" indent="-342900">
                  <a:spcBef>
                    <a:spcPct val="20000"/>
                  </a:spcBef>
                </a:pPr>
                <a:endParaRPr lang="es-EC" altLang="es-ES" b="1" dirty="0" smtClean="0">
                  <a:latin typeface="+mj-lt"/>
                  <a:cs typeface="Times New Roman" panose="02020603050405020304" pitchFamily="18" charset="0"/>
                </a:endParaRPr>
              </a:p>
              <a:p>
                <a:pPr>
                  <a:spcBef>
                    <a:spcPct val="20000"/>
                  </a:spcBef>
                </a:pPr>
                <a:endParaRPr lang="es-ES" altLang="es-ES" b="1" dirty="0" smtClean="0">
                  <a:latin typeface="+mj-lt"/>
                  <a:cs typeface="Times New Roman" panose="02020603050405020304" pitchFamily="18" charset="0"/>
                </a:endParaRPr>
              </a:p>
              <a:p>
                <a:pPr marL="342900" indent="-342900">
                  <a:spcBef>
                    <a:spcPct val="20000"/>
                  </a:spcBef>
                </a:pPr>
                <a:endParaRPr lang="es-ES" altLang="es-ES" b="1" dirty="0" smtClean="0">
                  <a:latin typeface="+mj-lt"/>
                  <a:cs typeface="Times New Roman" panose="02020603050405020304" pitchFamily="18" charset="0"/>
                </a:endParaRPr>
              </a:p>
              <a:p>
                <a:pPr marL="342900" marR="0" lvl="0" indent="-342900"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s-ES" altLang="es-ES" sz="2400" b="1" i="0" u="none" strike="noStrike" kern="0" cap="none" spc="0" normalizeH="0" baseline="0" noProof="0" dirty="0" smtClean="0">
                  <a:ln>
                    <a:noFill/>
                  </a:ln>
                  <a:solidFill>
                    <a:schemeClr val="tx1"/>
                  </a:solidFill>
                  <a:effectLst/>
                  <a:uLnTx/>
                  <a:uFillTx/>
                  <a:latin typeface="+mn-lt"/>
                  <a:ea typeface="+mn-ea"/>
                  <a:cs typeface="Times New Roman" panose="02020603050405020304" pitchFamily="18" charset="0"/>
                </a:endParaRPr>
              </a:p>
            </p:txBody>
          </p:sp>
        </mc:Choice>
        <mc:Fallback xmlns="">
          <p:sp>
            <p:nvSpPr>
              <p:cNvPr id="7" name="Rectangle 11"/>
              <p:cNvSpPr txBox="1">
                <a:spLocks noRot="1" noChangeAspect="1" noMove="1" noResize="1" noEditPoints="1" noAdjustHandles="1" noChangeArrowheads="1" noChangeShapeType="1" noTextEdit="1"/>
              </p:cNvSpPr>
              <p:nvPr/>
            </p:nvSpPr>
            <p:spPr>
              <a:xfrm>
                <a:off x="457200" y="-24"/>
                <a:ext cx="8229600" cy="6143668"/>
              </a:xfrm>
              <a:prstGeom prst="rect">
                <a:avLst/>
              </a:prstGeom>
              <a:blipFill rotWithShape="0">
                <a:blip r:embed="rId3"/>
                <a:stretch>
                  <a:fillRect l="-444" t="-1091" r="-1481"/>
                </a:stretch>
              </a:blipFill>
            </p:spPr>
            <p:txBody>
              <a:bodyPr/>
              <a:lstStyle/>
              <a:p>
                <a:r>
                  <a:rPr lang="es-EC">
                    <a:noFill/>
                  </a:rPr>
                  <a:t> </a:t>
                </a:r>
              </a:p>
            </p:txBody>
          </p:sp>
        </mc:Fallback>
      </mc:AlternateContent>
    </p:spTree>
    <p:extLst>
      <p:ext uri="{BB962C8B-B14F-4D97-AF65-F5344CB8AC3E}">
        <p14:creationId xmlns:p14="http://schemas.microsoft.com/office/powerpoint/2010/main" val="1123629902"/>
      </p:ext>
    </p:extLst>
  </p:cSld>
  <p:clrMapOvr>
    <a:masterClrMapping/>
  </p:clrMapOvr>
  <p:transition>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Rectangle 11"/>
          <p:cNvSpPr txBox="1">
            <a:spLocks/>
          </p:cNvSpPr>
          <p:nvPr/>
        </p:nvSpPr>
        <p:spPr>
          <a:xfrm>
            <a:off x="457200" y="71414"/>
            <a:ext cx="8401080" cy="6143668"/>
          </a:xfrm>
          <a:prstGeom prst="rect">
            <a:avLst/>
          </a:prstGeom>
        </p:spPr>
        <p:txBody>
          <a:bodyPr/>
          <a:lstStyle/>
          <a:p>
            <a:pPr marL="342900" marR="0" lvl="0" indent="-342900" algn="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s-ES" altLang="es-ES" sz="2800" b="1" i="1" u="none" strike="noStrike" kern="0" cap="none" spc="0" normalizeH="0" baseline="0" noProof="0" dirty="0" smtClean="0">
                <a:ln>
                  <a:noFill/>
                </a:ln>
                <a:solidFill>
                  <a:schemeClr val="tx1"/>
                </a:solidFill>
                <a:effectLst/>
                <a:uLnTx/>
                <a:uFillTx/>
                <a:latin typeface="+mn-lt"/>
                <a:ea typeface="+mn-ea"/>
                <a:cs typeface="Times New Roman" panose="02020603050405020304" pitchFamily="18" charset="0"/>
              </a:rPr>
              <a:t>DISEÑO</a:t>
            </a:r>
          </a:p>
          <a:p>
            <a:pPr marL="514350" indent="-514350" algn="ctr">
              <a:spcBef>
                <a:spcPct val="20000"/>
              </a:spcBef>
            </a:pPr>
            <a:r>
              <a:rPr lang="es-EC" altLang="es-ES" sz="2400" b="1" dirty="0" smtClean="0">
                <a:latin typeface="+mj-lt"/>
                <a:cs typeface="Times New Roman" panose="02020603050405020304" pitchFamily="18" charset="0"/>
              </a:rPr>
              <a:t>DISEÑO GEOMÉTRICO DE LA VIGA TIPO PROBETA</a:t>
            </a:r>
            <a:endParaRPr lang="es-EC" altLang="es-ES" sz="2800" b="1" dirty="0" smtClean="0">
              <a:latin typeface="+mj-lt"/>
              <a:cs typeface="Times New Roman" panose="02020603050405020304" pitchFamily="18" charset="0"/>
            </a:endParaRPr>
          </a:p>
          <a:p>
            <a:pPr marL="342900" lvl="0" indent="-342900">
              <a:lnSpc>
                <a:spcPct val="150000"/>
              </a:lnSpc>
              <a:spcBef>
                <a:spcPct val="20000"/>
              </a:spcBef>
              <a:buFont typeface="Arial" pitchFamily="34" charset="0"/>
              <a:buChar char="•"/>
            </a:pPr>
            <a:r>
              <a:rPr lang="es-EC" altLang="es-ES" dirty="0" smtClean="0">
                <a:latin typeface="+mj-lt"/>
                <a:cs typeface="Times New Roman" panose="02020603050405020304" pitchFamily="18" charset="0"/>
              </a:rPr>
              <a:t>Depende </a:t>
            </a:r>
            <a:r>
              <a:rPr lang="es-EC" altLang="es-ES" dirty="0">
                <a:latin typeface="+mj-lt"/>
                <a:cs typeface="Times New Roman" panose="02020603050405020304" pitchFamily="18" charset="0"/>
              </a:rPr>
              <a:t>exclusivamente del tipo de </a:t>
            </a:r>
            <a:r>
              <a:rPr lang="es-EC" altLang="es-ES" dirty="0" smtClean="0">
                <a:latin typeface="+mj-lt"/>
                <a:cs typeface="Times New Roman" panose="02020603050405020304" pitchFamily="18" charset="0"/>
              </a:rPr>
              <a:t>material, </a:t>
            </a:r>
            <a:r>
              <a:rPr lang="es-EC" altLang="es-ES" dirty="0">
                <a:cs typeface="Times New Roman" panose="02020603050405020304" pitchFamily="18" charset="0"/>
              </a:rPr>
              <a:t>de la geometría del percutor de ataque </a:t>
            </a:r>
            <a:r>
              <a:rPr lang="es-EC" altLang="es-ES" dirty="0" smtClean="0">
                <a:cs typeface="Times New Roman" panose="02020603050405020304" pitchFamily="18" charset="0"/>
              </a:rPr>
              <a:t>y </a:t>
            </a:r>
            <a:r>
              <a:rPr lang="es-EC" altLang="es-ES" dirty="0" smtClean="0">
                <a:latin typeface="+mj-lt"/>
                <a:cs typeface="Times New Roman" panose="02020603050405020304" pitchFamily="18" charset="0"/>
              </a:rPr>
              <a:t>de </a:t>
            </a:r>
            <a:r>
              <a:rPr lang="es-EC" altLang="es-ES" dirty="0">
                <a:latin typeface="+mj-lt"/>
                <a:cs typeface="Times New Roman" panose="02020603050405020304" pitchFamily="18" charset="0"/>
              </a:rPr>
              <a:t>los factores como peso y diseño del </a:t>
            </a:r>
            <a:r>
              <a:rPr lang="es-EC" altLang="es-ES" dirty="0" smtClean="0">
                <a:latin typeface="+mj-lt"/>
                <a:cs typeface="Times New Roman" panose="02020603050405020304" pitchFamily="18" charset="0"/>
              </a:rPr>
              <a:t>martillo.</a:t>
            </a:r>
          </a:p>
          <a:p>
            <a:pPr marL="342900" lvl="0" indent="-342900">
              <a:spcBef>
                <a:spcPct val="20000"/>
              </a:spcBef>
              <a:buFont typeface="Arial" pitchFamily="34" charset="0"/>
              <a:buChar char="•"/>
            </a:pPr>
            <a:endParaRPr lang="es-EC" altLang="es-ES" b="1" dirty="0" smtClean="0">
              <a:latin typeface="+mj-lt"/>
              <a:cs typeface="Times New Roman" panose="02020603050405020304" pitchFamily="18" charset="0"/>
            </a:endParaRPr>
          </a:p>
          <a:p>
            <a:pPr marL="342900" lvl="0" indent="-342900">
              <a:spcBef>
                <a:spcPct val="20000"/>
              </a:spcBef>
              <a:buFont typeface="Arial" pitchFamily="34" charset="0"/>
              <a:buChar char="•"/>
            </a:pPr>
            <a:endParaRPr lang="es-EC" altLang="es-ES" b="1" dirty="0" smtClean="0">
              <a:latin typeface="+mj-lt"/>
              <a:cs typeface="Times New Roman" panose="02020603050405020304" pitchFamily="18" charset="0"/>
            </a:endParaRPr>
          </a:p>
          <a:p>
            <a:pPr marL="342900" lvl="0" indent="-342900">
              <a:spcBef>
                <a:spcPct val="20000"/>
              </a:spcBef>
              <a:buFont typeface="Arial" pitchFamily="34" charset="0"/>
              <a:buChar char="•"/>
            </a:pPr>
            <a:endParaRPr lang="es-EC" altLang="es-ES" b="1" dirty="0" smtClean="0">
              <a:latin typeface="+mj-lt"/>
              <a:cs typeface="Times New Roman" panose="02020603050405020304" pitchFamily="18" charset="0"/>
            </a:endParaRPr>
          </a:p>
          <a:p>
            <a:pPr marL="342900" lvl="0" indent="-342900">
              <a:spcBef>
                <a:spcPct val="20000"/>
              </a:spcBef>
              <a:buFont typeface="Arial" pitchFamily="34" charset="0"/>
              <a:buChar char="•"/>
            </a:pPr>
            <a:endParaRPr lang="es-EC" altLang="es-ES" b="1" dirty="0" smtClean="0">
              <a:latin typeface="+mj-lt"/>
              <a:cs typeface="Times New Roman" panose="02020603050405020304" pitchFamily="18" charset="0"/>
            </a:endParaRPr>
          </a:p>
          <a:p>
            <a:pPr lvl="0" algn="just">
              <a:spcBef>
                <a:spcPct val="20000"/>
              </a:spcBef>
            </a:pPr>
            <a:endParaRPr lang="es-EC" altLang="es-ES" dirty="0" smtClean="0">
              <a:latin typeface="+mj-lt"/>
              <a:cs typeface="Times New Roman" panose="02020603050405020304" pitchFamily="18" charset="0"/>
            </a:endParaRPr>
          </a:p>
          <a:p>
            <a:pPr lvl="0" algn="just">
              <a:spcBef>
                <a:spcPct val="20000"/>
              </a:spcBef>
            </a:pPr>
            <a:endParaRPr lang="es-EC" altLang="es-ES" dirty="0" smtClean="0">
              <a:latin typeface="+mj-lt"/>
              <a:cs typeface="Times New Roman" panose="02020603050405020304" pitchFamily="18" charset="0"/>
            </a:endParaRPr>
          </a:p>
          <a:p>
            <a:pPr algn="just"/>
            <a:endParaRPr lang="es-EC" dirty="0" smtClean="0"/>
          </a:p>
          <a:p>
            <a:pPr algn="just"/>
            <a:endParaRPr lang="es-EC" dirty="0" smtClean="0"/>
          </a:p>
          <a:p>
            <a:pPr marL="342900" marR="0" lvl="0" indent="-342900"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s-ES" altLang="es-ES" sz="2400" b="1" i="1" u="none" strike="noStrike" kern="0" cap="none" spc="0" normalizeH="0" baseline="0" noProof="0" dirty="0" smtClean="0">
              <a:ln>
                <a:noFill/>
              </a:ln>
              <a:solidFill>
                <a:schemeClr val="tx1"/>
              </a:solidFill>
              <a:effectLst/>
              <a:uLnTx/>
              <a:uFillTx/>
              <a:latin typeface="+mn-lt"/>
              <a:ea typeface="+mn-ea"/>
              <a:cs typeface="Times New Roman" panose="02020603050405020304" pitchFamily="18" charset="0"/>
            </a:endParaRPr>
          </a:p>
          <a:p>
            <a:pPr marL="342900" indent="-342900">
              <a:spcBef>
                <a:spcPct val="20000"/>
              </a:spcBef>
            </a:pPr>
            <a:endParaRPr lang="es-EC" altLang="es-ES" b="1" dirty="0" smtClean="0">
              <a:latin typeface="+mj-lt"/>
              <a:cs typeface="Times New Roman" panose="02020603050405020304" pitchFamily="18" charset="0"/>
            </a:endParaRPr>
          </a:p>
          <a:p>
            <a:pPr marL="342900" marR="0" lvl="0" indent="-342900"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s-ES" altLang="es-ES" sz="2400" b="1" i="0" u="none" strike="noStrike" kern="0" cap="none" spc="0" normalizeH="0" baseline="0" noProof="0" dirty="0" smtClean="0">
              <a:ln>
                <a:noFill/>
              </a:ln>
              <a:solidFill>
                <a:schemeClr val="tx1"/>
              </a:solidFill>
              <a:effectLst/>
              <a:uLnTx/>
              <a:uFillTx/>
              <a:latin typeface="+mn-lt"/>
              <a:ea typeface="+mn-ea"/>
              <a:cs typeface="Times New Roman" panose="02020603050405020304" pitchFamily="18" charset="0"/>
            </a:endParaRPr>
          </a:p>
        </p:txBody>
      </p:sp>
      <p:pic>
        <p:nvPicPr>
          <p:cNvPr id="8" name="Imagen 7"/>
          <p:cNvPicPr/>
          <p:nvPr/>
        </p:nvPicPr>
        <p:blipFill rotWithShape="1">
          <a:blip r:embed="rId3"/>
          <a:srcRect b="6938"/>
          <a:stretch/>
        </p:blipFill>
        <p:spPr bwMode="auto">
          <a:xfrm>
            <a:off x="772084" y="1925067"/>
            <a:ext cx="3854708" cy="2868902"/>
          </a:xfrm>
          <a:prstGeom prst="rect">
            <a:avLst/>
          </a:prstGeom>
          <a:ln>
            <a:noFill/>
          </a:ln>
          <a:extLst>
            <a:ext uri="{53640926-AAD7-44D8-BBD7-CCE9431645EC}">
              <a14:shadowObscured xmlns:a14="http://schemas.microsoft.com/office/drawing/2010/main"/>
            </a:ext>
          </a:extLst>
        </p:spPr>
      </p:pic>
      <p:pic>
        <p:nvPicPr>
          <p:cNvPr id="9" name="Imagen 8"/>
          <p:cNvPicPr/>
          <p:nvPr/>
        </p:nvPicPr>
        <p:blipFill>
          <a:blip r:embed="rId4"/>
          <a:stretch>
            <a:fillRect/>
          </a:stretch>
        </p:blipFill>
        <p:spPr>
          <a:xfrm>
            <a:off x="4626792" y="1805852"/>
            <a:ext cx="4080682" cy="2919662"/>
          </a:xfrm>
          <a:prstGeom prst="rect">
            <a:avLst/>
          </a:prstGeom>
        </p:spPr>
      </p:pic>
      <p:sp>
        <p:nvSpPr>
          <p:cNvPr id="11" name="Rectángulo 10"/>
          <p:cNvSpPr/>
          <p:nvPr/>
        </p:nvSpPr>
        <p:spPr>
          <a:xfrm>
            <a:off x="1609740" y="5379799"/>
            <a:ext cx="6096000" cy="246221"/>
          </a:xfrm>
          <a:prstGeom prst="rect">
            <a:avLst/>
          </a:prstGeom>
        </p:spPr>
        <p:txBody>
          <a:bodyPr>
            <a:spAutoFit/>
          </a:bodyPr>
          <a:lstStyle/>
          <a:p>
            <a:pPr marL="548640" marR="548640" algn="ctr">
              <a:spcBef>
                <a:spcPts val="1000"/>
              </a:spcBef>
              <a:spcAft>
                <a:spcPts val="800"/>
              </a:spcAft>
            </a:pPr>
            <a:r>
              <a:rPr lang="es-EC" sz="1000" kern="100" dirty="0">
                <a:solidFill>
                  <a:srgbClr val="0D0D0D"/>
                </a:solidFill>
                <a:latin typeface="Arial" panose="020B0604020202020204" pitchFamily="34" charset="0"/>
                <a:ea typeface="Calibri" panose="020F0502020204030204" pitchFamily="34" charset="0"/>
                <a:cs typeface="Times New Roman" panose="02020603050405020304" pitchFamily="18" charset="0"/>
              </a:rPr>
              <a:t>Fuente: </a:t>
            </a:r>
            <a:r>
              <a:rPr lang="es-EC" sz="1000" kern="100" dirty="0" smtClean="0">
                <a:solidFill>
                  <a:srgbClr val="0D0D0D"/>
                </a:solidFill>
                <a:latin typeface="Arial" panose="020B0604020202020204" pitchFamily="34" charset="0"/>
                <a:ea typeface="Calibri" panose="020F0502020204030204" pitchFamily="34" charset="0"/>
                <a:cs typeface="Times New Roman" panose="02020603050405020304" pitchFamily="18" charset="0"/>
              </a:rPr>
              <a:t>(</a:t>
            </a:r>
            <a:r>
              <a:rPr lang="en-US" sz="1000" kern="100" dirty="0">
                <a:solidFill>
                  <a:srgbClr val="0D0D0D"/>
                </a:solidFill>
                <a:latin typeface="Arial" panose="020B0604020202020204" pitchFamily="34" charset="0"/>
                <a:ea typeface="Calibri" panose="020F0502020204030204" pitchFamily="34" charset="0"/>
                <a:cs typeface="Times New Roman" panose="02020603050405020304" pitchFamily="18" charset="0"/>
              </a:rPr>
              <a:t>American Society of Testing Materials</a:t>
            </a:r>
            <a:r>
              <a:rPr lang="es-EC" sz="1000" kern="100" dirty="0" smtClean="0">
                <a:solidFill>
                  <a:srgbClr val="0D0D0D"/>
                </a:solidFill>
                <a:latin typeface="Arial" panose="020B0604020202020204" pitchFamily="34" charset="0"/>
                <a:ea typeface="Calibri" panose="020F0502020204030204" pitchFamily="34" charset="0"/>
                <a:cs typeface="Times New Roman" panose="02020603050405020304" pitchFamily="18" charset="0"/>
              </a:rPr>
              <a:t>-ASTM</a:t>
            </a:r>
            <a:r>
              <a:rPr lang="es-EC" sz="1000" kern="100" dirty="0">
                <a:solidFill>
                  <a:srgbClr val="0D0D0D"/>
                </a:solidFill>
                <a:latin typeface="Arial" panose="020B0604020202020204" pitchFamily="34" charset="0"/>
                <a:ea typeface="Calibri" panose="020F0502020204030204" pitchFamily="34" charset="0"/>
                <a:cs typeface="Times New Roman" panose="02020603050405020304" pitchFamily="18" charset="0"/>
              </a:rPr>
              <a:t>, 2017)</a:t>
            </a:r>
            <a:endParaRPr lang="es-EC" sz="1000" kern="100" dirty="0">
              <a:solidFill>
                <a:srgbClr val="0D0D0D"/>
              </a:solidFill>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23629902"/>
      </p:ext>
    </p:extLst>
  </p:cSld>
  <p:clrMapOvr>
    <a:masterClrMapping/>
  </p:clrMapOvr>
  <p:transition>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Rectangle 11"/>
              <p:cNvSpPr txBox="1">
                <a:spLocks/>
              </p:cNvSpPr>
              <p:nvPr/>
            </p:nvSpPr>
            <p:spPr>
              <a:xfrm>
                <a:off x="457200" y="71414"/>
                <a:ext cx="8229600" cy="6143668"/>
              </a:xfrm>
              <a:prstGeom prst="rect">
                <a:avLst/>
              </a:prstGeom>
            </p:spPr>
            <p:txBody>
              <a:bodyPr/>
              <a:lstStyle/>
              <a:p>
                <a:pPr marL="342900" marR="0" lvl="0" indent="-342900" algn="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s-ES" altLang="es-ES" sz="2800" b="1" i="1" u="none" strike="noStrike" kern="0" cap="none" spc="0" normalizeH="0" baseline="0" noProof="0" dirty="0" smtClean="0">
                    <a:ln>
                      <a:noFill/>
                    </a:ln>
                    <a:solidFill>
                      <a:schemeClr val="tx1"/>
                    </a:solidFill>
                    <a:effectLst/>
                    <a:uLnTx/>
                    <a:uFillTx/>
                    <a:latin typeface="+mn-lt"/>
                    <a:ea typeface="+mn-ea"/>
                    <a:cs typeface="Times New Roman" panose="02020603050405020304" pitchFamily="18" charset="0"/>
                  </a:rPr>
                  <a:t>DISEÑO</a:t>
                </a:r>
              </a:p>
              <a:p>
                <a:pPr lvl="0" algn="just">
                  <a:lnSpc>
                    <a:spcPct val="150000"/>
                  </a:lnSpc>
                  <a:spcBef>
                    <a:spcPct val="20000"/>
                  </a:spcBef>
                </a:pPr>
                <a:r>
                  <a:rPr lang="es-EC" altLang="es-ES" dirty="0" smtClean="0">
                    <a:cs typeface="Times New Roman" panose="02020603050405020304" pitchFamily="18" charset="0"/>
                  </a:rPr>
                  <a:t>Por </a:t>
                </a:r>
                <a:r>
                  <a:rPr lang="es-EC" altLang="es-ES" dirty="0">
                    <a:cs typeface="Times New Roman" panose="02020603050405020304" pitchFamily="18" charset="0"/>
                  </a:rPr>
                  <a:t>cuestiones de repetitividad de condiciones durante los ensayos en las diferentes máquinas a utilizarse, se debe tomar otros valores en la geometría de la probeta, los cuales no están especificados por la norma. Para estos casos se utiliza la corrección de tamaño. Por lo que los factores de normalización de la probeta estándar con la probeta no estándar se igualan</a:t>
                </a:r>
                <a:r>
                  <a:rPr lang="es-EC" altLang="es-ES" dirty="0" smtClean="0">
                    <a:cs typeface="Times New Roman" panose="02020603050405020304" pitchFamily="18" charset="0"/>
                  </a:rPr>
                  <a:t>.</a:t>
                </a:r>
              </a:p>
              <a:p>
                <a:pPr lvl="0" algn="ctr">
                  <a:spcBef>
                    <a:spcPct val="20000"/>
                  </a:spcBef>
                </a:pPr>
                <a:r>
                  <a:rPr lang="es-EC" altLang="es-ES" b="1" i="1" dirty="0" smtClean="0">
                    <a:cs typeface="Times New Roman" panose="02020603050405020304" pitchFamily="18" charset="0"/>
                  </a:rPr>
                  <a:t> </a:t>
                </a:r>
                <a14:m>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𝐸</m:t>
                        </m:r>
                      </m:e>
                      <m:sub>
                        <m:r>
                          <a:rPr lang="es-EC" i="1">
                            <a:latin typeface="Cambria Math" panose="02040503050406030204" pitchFamily="18" charset="0"/>
                          </a:rPr>
                          <m:t>𝑒𝑠𝑡𝑎𝑛𝑑𝑎𝑟</m:t>
                        </m:r>
                      </m:sub>
                    </m:sSub>
                    <m:r>
                      <a:rPr lang="es-EC" i="1">
                        <a:latin typeface="Cambria Math" panose="02040503050406030204" pitchFamily="18" charset="0"/>
                      </a:rPr>
                      <m:t>=</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panose="02040503050406030204" pitchFamily="18" charset="0"/>
                              </a:rPr>
                              <m:t>𝐿</m:t>
                            </m:r>
                          </m:e>
                          <m:sub>
                            <m:r>
                              <a:rPr lang="es-EC" i="1">
                                <a:latin typeface="Cambria Math" panose="02040503050406030204" pitchFamily="18" charset="0"/>
                              </a:rPr>
                              <m:t>𝑒𝑠𝑡𝑎𝑛𝑑𝑎𝑟</m:t>
                            </m:r>
                          </m:sub>
                        </m:sSub>
                      </m:num>
                      <m:den>
                        <m:sSub>
                          <m:sSubPr>
                            <m:ctrlPr>
                              <a:rPr lang="es-EC" i="1">
                                <a:latin typeface="Cambria Math" panose="02040503050406030204" pitchFamily="18" charset="0"/>
                              </a:rPr>
                            </m:ctrlPr>
                          </m:sSubPr>
                          <m:e>
                            <m:r>
                              <a:rPr lang="es-EC" i="1">
                                <a:latin typeface="Cambria Math" panose="02040503050406030204" pitchFamily="18" charset="0"/>
                              </a:rPr>
                              <m:t>𝐿</m:t>
                            </m:r>
                          </m:e>
                          <m:sub>
                            <m:r>
                              <a:rPr lang="es-EC" i="1">
                                <a:latin typeface="Cambria Math" panose="02040503050406030204" pitchFamily="18" charset="0"/>
                              </a:rPr>
                              <m:t>𝑛𝑜</m:t>
                            </m:r>
                            <m:r>
                              <a:rPr lang="es-EC" i="1">
                                <a:latin typeface="Cambria Math" panose="02040503050406030204" pitchFamily="18" charset="0"/>
                              </a:rPr>
                              <m:t>−</m:t>
                            </m:r>
                            <m:r>
                              <a:rPr lang="es-EC" i="1">
                                <a:latin typeface="Cambria Math" panose="02040503050406030204" pitchFamily="18" charset="0"/>
                              </a:rPr>
                              <m:t>𝑒𝑠𝑡𝑎𝑛𝑑𝑎𝑟</m:t>
                            </m:r>
                          </m:sub>
                        </m:sSub>
                      </m:den>
                    </m:f>
                    <m:r>
                      <a:rPr lang="es-EC" i="1">
                        <a:latin typeface="Cambria Math" panose="02040503050406030204" pitchFamily="18" charset="0"/>
                      </a:rPr>
                      <m:t> </m:t>
                    </m:r>
                    <m:sSub>
                      <m:sSubPr>
                        <m:ctrlPr>
                          <a:rPr lang="es-EC" i="1">
                            <a:latin typeface="Cambria Math" panose="02040503050406030204" pitchFamily="18" charset="0"/>
                          </a:rPr>
                        </m:ctrlPr>
                      </m:sSubPr>
                      <m:e>
                        <m:r>
                          <a:rPr lang="es-EC" i="1">
                            <a:latin typeface="Cambria Math" panose="02040503050406030204" pitchFamily="18" charset="0"/>
                          </a:rPr>
                          <m:t>𝐸</m:t>
                        </m:r>
                      </m:e>
                      <m:sub>
                        <m:r>
                          <a:rPr lang="es-EC" i="1">
                            <a:latin typeface="Cambria Math" panose="02040503050406030204" pitchFamily="18" charset="0"/>
                          </a:rPr>
                          <m:t>𝑛𝑜</m:t>
                        </m:r>
                        <m:r>
                          <a:rPr lang="es-EC" i="1">
                            <a:latin typeface="Cambria Math" panose="02040503050406030204" pitchFamily="18" charset="0"/>
                          </a:rPr>
                          <m:t>−</m:t>
                        </m:r>
                        <m:r>
                          <a:rPr lang="es-EC" i="1">
                            <a:latin typeface="Cambria Math" panose="02040503050406030204" pitchFamily="18" charset="0"/>
                          </a:rPr>
                          <m:t>𝑒𝑠𝑡𝑎𝑛𝑑𝑎𝑟</m:t>
                        </m:r>
                      </m:sub>
                    </m:sSub>
                    <m:r>
                      <a:rPr lang="es-EC" b="0" i="1" smtClean="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55 </m:t>
                        </m:r>
                        <m:r>
                          <a:rPr lang="es-EC" i="1">
                            <a:latin typeface="Cambria Math" panose="02040503050406030204" pitchFamily="18" charset="0"/>
                          </a:rPr>
                          <m:t>𝑚𝑚</m:t>
                        </m:r>
                      </m:num>
                      <m:den>
                        <m:r>
                          <a:rPr lang="es-EC" i="1">
                            <a:latin typeface="Cambria Math" panose="02040503050406030204" pitchFamily="18" charset="0"/>
                          </a:rPr>
                          <m:t>12</m:t>
                        </m:r>
                        <m:r>
                          <a:rPr lang="es-EC" b="0" i="1" smtClean="0">
                            <a:latin typeface="Cambria Math" panose="02040503050406030204" pitchFamily="18" charset="0"/>
                          </a:rPr>
                          <m:t>0</m:t>
                        </m:r>
                        <m:r>
                          <a:rPr lang="es-EC" i="1">
                            <a:latin typeface="Cambria Math" panose="02040503050406030204" pitchFamily="18" charset="0"/>
                          </a:rPr>
                          <m:t> </m:t>
                        </m:r>
                        <m:r>
                          <a:rPr lang="es-EC" i="1">
                            <a:latin typeface="Cambria Math" panose="02040503050406030204" pitchFamily="18" charset="0"/>
                          </a:rPr>
                          <m:t>𝑚𝑚</m:t>
                        </m:r>
                      </m:den>
                    </m:f>
                    <m:r>
                      <a:rPr lang="es-EC" i="1">
                        <a:latin typeface="Cambria Math" panose="02040503050406030204" pitchFamily="18" charset="0"/>
                      </a:rPr>
                      <m:t> </m:t>
                    </m:r>
                    <m:sSub>
                      <m:sSubPr>
                        <m:ctrlPr>
                          <a:rPr lang="es-EC" i="1">
                            <a:latin typeface="Cambria Math" panose="02040503050406030204" pitchFamily="18" charset="0"/>
                          </a:rPr>
                        </m:ctrlPr>
                      </m:sSubPr>
                      <m:e>
                        <m:r>
                          <a:rPr lang="es-EC" i="1">
                            <a:latin typeface="Cambria Math" panose="02040503050406030204" pitchFamily="18" charset="0"/>
                          </a:rPr>
                          <m:t>𝐸</m:t>
                        </m:r>
                      </m:e>
                      <m:sub>
                        <m:r>
                          <a:rPr lang="es-EC" i="1">
                            <a:latin typeface="Cambria Math" panose="02040503050406030204" pitchFamily="18" charset="0"/>
                          </a:rPr>
                          <m:t>𝑛𝑜</m:t>
                        </m:r>
                        <m:r>
                          <a:rPr lang="es-EC" i="1">
                            <a:latin typeface="Cambria Math" panose="02040503050406030204" pitchFamily="18" charset="0"/>
                          </a:rPr>
                          <m:t>−</m:t>
                        </m:r>
                        <m:r>
                          <a:rPr lang="es-EC" i="1">
                            <a:latin typeface="Cambria Math" panose="02040503050406030204" pitchFamily="18" charset="0"/>
                          </a:rPr>
                          <m:t>𝑒𝑠𝑡𝑎𝑛𝑑𝑎𝑟</m:t>
                        </m:r>
                      </m:sub>
                    </m:sSub>
                  </m:oMath>
                </a14:m>
                <a:endParaRPr lang="es-EC" altLang="es-ES" b="1" dirty="0" smtClean="0">
                  <a:latin typeface="+mj-lt"/>
                  <a:cs typeface="Times New Roman" panose="02020603050405020304" pitchFamily="18" charset="0"/>
                </a:endParaRPr>
              </a:p>
              <a:p>
                <a:pPr marL="342900" lvl="0" indent="-342900">
                  <a:spcBef>
                    <a:spcPct val="20000"/>
                  </a:spcBef>
                  <a:buFont typeface="Arial" pitchFamily="34" charset="0"/>
                  <a:buChar char="•"/>
                </a:pPr>
                <a:endParaRPr lang="es-EC" altLang="es-ES" b="1" dirty="0" smtClean="0">
                  <a:latin typeface="+mj-lt"/>
                  <a:cs typeface="Times New Roman" panose="02020603050405020304" pitchFamily="18" charset="0"/>
                </a:endParaRPr>
              </a:p>
              <a:p>
                <a:pPr marL="342900" lvl="0" indent="-342900">
                  <a:spcBef>
                    <a:spcPct val="20000"/>
                  </a:spcBef>
                  <a:buFont typeface="Arial" pitchFamily="34" charset="0"/>
                  <a:buChar char="•"/>
                </a:pPr>
                <a:endParaRPr lang="es-EC" altLang="es-ES" b="1" dirty="0" smtClean="0">
                  <a:latin typeface="+mj-lt"/>
                  <a:cs typeface="Times New Roman" panose="02020603050405020304" pitchFamily="18" charset="0"/>
                </a:endParaRPr>
              </a:p>
              <a:p>
                <a:pPr>
                  <a:spcBef>
                    <a:spcPct val="20000"/>
                  </a:spcBef>
                </a:pPr>
                <a:endParaRPr lang="es-EC" dirty="0" smtClean="0"/>
              </a:p>
              <a:p>
                <a:pPr marL="342900" lvl="0" indent="-342900">
                  <a:spcBef>
                    <a:spcPct val="20000"/>
                  </a:spcBef>
                </a:pPr>
                <a:endParaRPr lang="es-EC" altLang="es-ES" b="1" dirty="0" smtClean="0">
                  <a:latin typeface="+mj-lt"/>
                  <a:cs typeface="Times New Roman" panose="02020603050405020304" pitchFamily="18" charset="0"/>
                </a:endParaRPr>
              </a:p>
              <a:p>
                <a:pPr marL="108000" indent="-342900">
                  <a:spcBef>
                    <a:spcPct val="20000"/>
                  </a:spcBef>
                </a:pPr>
                <a:endParaRPr lang="es-EC" altLang="es-ES" b="1" dirty="0" smtClean="0">
                  <a:cs typeface="Times New Roman" panose="02020603050405020304" pitchFamily="18" charset="0"/>
                </a:endParaRPr>
              </a:p>
              <a:p>
                <a:pPr marL="108000" lvl="0" indent="-342900">
                  <a:spcBef>
                    <a:spcPct val="20000"/>
                  </a:spcBef>
                </a:pPr>
                <a:endParaRPr lang="es-EC" altLang="es-ES" dirty="0" smtClean="0">
                  <a:latin typeface="+mj-lt"/>
                  <a:cs typeface="Times New Roman" panose="02020603050405020304" pitchFamily="18" charset="0"/>
                </a:endParaRPr>
              </a:p>
              <a:p>
                <a:pPr marL="342900" lvl="0" indent="-342900">
                  <a:spcBef>
                    <a:spcPct val="20000"/>
                  </a:spcBef>
                </a:pPr>
                <a:endParaRPr lang="es-EC" altLang="es-ES" b="1" dirty="0" smtClean="0">
                  <a:latin typeface="+mj-lt"/>
                  <a:cs typeface="Times New Roman" panose="02020603050405020304" pitchFamily="18" charset="0"/>
                </a:endParaRPr>
              </a:p>
              <a:p>
                <a:pPr marL="342900" marR="0" lvl="0" indent="-342900"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s-ES" altLang="es-ES" sz="2400" b="1" i="1" u="none" strike="noStrike" kern="0" cap="none" spc="0" normalizeH="0" baseline="0" noProof="0" dirty="0" smtClean="0">
                  <a:ln>
                    <a:noFill/>
                  </a:ln>
                  <a:solidFill>
                    <a:schemeClr val="tx1"/>
                  </a:solidFill>
                  <a:effectLst/>
                  <a:uLnTx/>
                  <a:uFillTx/>
                  <a:latin typeface="+mn-lt"/>
                  <a:ea typeface="+mn-ea"/>
                  <a:cs typeface="Times New Roman" panose="02020603050405020304" pitchFamily="18" charset="0"/>
                </a:endParaRPr>
              </a:p>
              <a:p>
                <a:pPr marL="342900" indent="-342900">
                  <a:spcBef>
                    <a:spcPct val="20000"/>
                  </a:spcBef>
                </a:pPr>
                <a:endParaRPr lang="es-EC" altLang="es-ES" b="1" dirty="0" smtClean="0">
                  <a:latin typeface="+mj-lt"/>
                  <a:cs typeface="Times New Roman" panose="02020603050405020304" pitchFamily="18" charset="0"/>
                </a:endParaRPr>
              </a:p>
              <a:p>
                <a:pPr>
                  <a:spcBef>
                    <a:spcPct val="20000"/>
                  </a:spcBef>
                </a:pPr>
                <a:endParaRPr lang="es-ES" altLang="es-ES" b="1" dirty="0" smtClean="0">
                  <a:latin typeface="+mj-lt"/>
                  <a:cs typeface="Times New Roman" panose="02020603050405020304" pitchFamily="18" charset="0"/>
                </a:endParaRPr>
              </a:p>
              <a:p>
                <a:pPr marL="342900" indent="-342900">
                  <a:spcBef>
                    <a:spcPct val="20000"/>
                  </a:spcBef>
                </a:pPr>
                <a:endParaRPr lang="es-ES" altLang="es-ES" b="1" dirty="0" smtClean="0">
                  <a:latin typeface="+mj-lt"/>
                  <a:cs typeface="Times New Roman" panose="02020603050405020304" pitchFamily="18" charset="0"/>
                </a:endParaRPr>
              </a:p>
              <a:p>
                <a:pPr marL="342900" marR="0" lvl="0" indent="-342900"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s-ES" altLang="es-ES" sz="2400" b="1" i="0" u="none" strike="noStrike" kern="0" cap="none" spc="0" normalizeH="0" baseline="0" noProof="0" dirty="0" smtClean="0">
                  <a:ln>
                    <a:noFill/>
                  </a:ln>
                  <a:solidFill>
                    <a:schemeClr val="tx1"/>
                  </a:solidFill>
                  <a:effectLst/>
                  <a:uLnTx/>
                  <a:uFillTx/>
                  <a:latin typeface="+mn-lt"/>
                  <a:ea typeface="+mn-ea"/>
                  <a:cs typeface="Times New Roman" panose="02020603050405020304" pitchFamily="18" charset="0"/>
                </a:endParaRPr>
              </a:p>
            </p:txBody>
          </p:sp>
        </mc:Choice>
        <mc:Fallback xmlns="">
          <p:sp>
            <p:nvSpPr>
              <p:cNvPr id="7" name="Rectangle 11"/>
              <p:cNvSpPr txBox="1">
                <a:spLocks noRot="1" noChangeAspect="1" noMove="1" noResize="1" noEditPoints="1" noAdjustHandles="1" noChangeArrowheads="1" noChangeShapeType="1" noTextEdit="1"/>
              </p:cNvSpPr>
              <p:nvPr/>
            </p:nvSpPr>
            <p:spPr>
              <a:xfrm>
                <a:off x="457200" y="71414"/>
                <a:ext cx="8229600" cy="6143668"/>
              </a:xfrm>
              <a:prstGeom prst="rect">
                <a:avLst/>
              </a:prstGeom>
              <a:blipFill rotWithShape="0">
                <a:blip r:embed="rId3"/>
                <a:stretch>
                  <a:fillRect l="-593" t="-1091" r="-1481"/>
                </a:stretch>
              </a:blipFill>
            </p:spPr>
            <p:txBody>
              <a:bodyPr/>
              <a:lstStyle/>
              <a:p>
                <a:r>
                  <a:rPr lang="es-EC">
                    <a:noFill/>
                  </a:rPr>
                  <a:t> </a:t>
                </a:r>
              </a:p>
            </p:txBody>
          </p:sp>
        </mc:Fallback>
      </mc:AlternateContent>
      <p:graphicFrame>
        <p:nvGraphicFramePr>
          <p:cNvPr id="2" name="Tabla 1"/>
          <p:cNvGraphicFramePr>
            <a:graphicFrameLocks noGrp="1"/>
          </p:cNvGraphicFramePr>
          <p:nvPr>
            <p:extLst>
              <p:ext uri="{D42A27DB-BD31-4B8C-83A1-F6EECF244321}">
                <p14:modId xmlns:p14="http://schemas.microsoft.com/office/powerpoint/2010/main" val="945041750"/>
              </p:ext>
            </p:extLst>
          </p:nvPr>
        </p:nvGraphicFramePr>
        <p:xfrm>
          <a:off x="5739999" y="3573016"/>
          <a:ext cx="3102248" cy="2051936"/>
        </p:xfrm>
        <a:graphic>
          <a:graphicData uri="http://schemas.openxmlformats.org/drawingml/2006/table">
            <a:tbl>
              <a:tblPr firstRow="1" firstCol="1" bandRow="1">
                <a:tableStyleId>{793D81CF-94F2-401A-BA57-92F5A7B2D0C5}</a:tableStyleId>
              </a:tblPr>
              <a:tblGrid>
                <a:gridCol w="2478802"/>
                <a:gridCol w="623446"/>
              </a:tblGrid>
              <a:tr h="615156">
                <a:tc gridSpan="2">
                  <a:txBody>
                    <a:bodyPr/>
                    <a:lstStyle/>
                    <a:p>
                      <a:pPr algn="ctr">
                        <a:lnSpc>
                          <a:spcPct val="150000"/>
                        </a:lnSpc>
                        <a:spcBef>
                          <a:spcPts val="600"/>
                        </a:spcBef>
                        <a:spcAft>
                          <a:spcPts val="0"/>
                        </a:spcAft>
                      </a:pPr>
                      <a:r>
                        <a:rPr lang="es-EC" sz="1200" dirty="0">
                          <a:effectLst/>
                        </a:rPr>
                        <a:t>Probetas para ensayos de impacto y estáticos</a:t>
                      </a:r>
                      <a:endParaRPr lang="es-EC"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r>
              <a:tr h="287356">
                <a:tc>
                  <a:txBody>
                    <a:bodyPr/>
                    <a:lstStyle/>
                    <a:p>
                      <a:pPr algn="ctr">
                        <a:lnSpc>
                          <a:spcPct val="150000"/>
                        </a:lnSpc>
                        <a:spcBef>
                          <a:spcPts val="600"/>
                        </a:spcBef>
                        <a:spcAft>
                          <a:spcPts val="0"/>
                        </a:spcAft>
                      </a:pPr>
                      <a:r>
                        <a:rPr lang="es-EC" sz="1200" dirty="0">
                          <a:effectLst/>
                        </a:rPr>
                        <a:t>Longitud [mm]</a:t>
                      </a:r>
                      <a:endParaRPr lang="es-EC"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200" dirty="0">
                          <a:effectLst/>
                        </a:rPr>
                        <a:t>120</a:t>
                      </a:r>
                      <a:endParaRPr lang="es-EC"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87356">
                <a:tc>
                  <a:txBody>
                    <a:bodyPr/>
                    <a:lstStyle/>
                    <a:p>
                      <a:pPr algn="ctr">
                        <a:lnSpc>
                          <a:spcPct val="150000"/>
                        </a:lnSpc>
                        <a:spcBef>
                          <a:spcPts val="600"/>
                        </a:spcBef>
                        <a:spcAft>
                          <a:spcPts val="0"/>
                        </a:spcAft>
                      </a:pPr>
                      <a:r>
                        <a:rPr lang="es-EC" sz="1200" dirty="0">
                          <a:effectLst/>
                        </a:rPr>
                        <a:t>Base [mm]</a:t>
                      </a:r>
                      <a:endParaRPr lang="es-EC"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200">
                          <a:effectLst/>
                        </a:rPr>
                        <a:t>8</a:t>
                      </a:r>
                      <a:endParaRPr lang="es-EC"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87356">
                <a:tc>
                  <a:txBody>
                    <a:bodyPr/>
                    <a:lstStyle/>
                    <a:p>
                      <a:pPr algn="ctr">
                        <a:lnSpc>
                          <a:spcPct val="150000"/>
                        </a:lnSpc>
                        <a:spcBef>
                          <a:spcPts val="600"/>
                        </a:spcBef>
                        <a:spcAft>
                          <a:spcPts val="0"/>
                        </a:spcAft>
                      </a:pPr>
                      <a:r>
                        <a:rPr lang="es-EC" sz="1200" dirty="0">
                          <a:effectLst/>
                        </a:rPr>
                        <a:t>Altura [mm]</a:t>
                      </a:r>
                      <a:endParaRPr lang="es-EC"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200">
                          <a:effectLst/>
                        </a:rPr>
                        <a:t>8</a:t>
                      </a:r>
                      <a:endParaRPr lang="es-EC"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87356">
                <a:tc>
                  <a:txBody>
                    <a:bodyPr/>
                    <a:lstStyle/>
                    <a:p>
                      <a:pPr algn="ctr">
                        <a:lnSpc>
                          <a:spcPct val="150000"/>
                        </a:lnSpc>
                        <a:spcBef>
                          <a:spcPts val="600"/>
                        </a:spcBef>
                        <a:spcAft>
                          <a:spcPts val="0"/>
                        </a:spcAft>
                      </a:pPr>
                      <a:r>
                        <a:rPr lang="es-EC" sz="1200" dirty="0">
                          <a:effectLst/>
                        </a:rPr>
                        <a:t>Entalle de penetración [mm]</a:t>
                      </a:r>
                      <a:endParaRPr lang="es-EC"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n-US" sz="1200" dirty="0">
                          <a:effectLst/>
                        </a:rPr>
                        <a:t>&gt;2</a:t>
                      </a:r>
                      <a:endParaRPr lang="es-EC"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87356">
                <a:tc>
                  <a:txBody>
                    <a:bodyPr/>
                    <a:lstStyle/>
                    <a:p>
                      <a:pPr algn="ctr">
                        <a:lnSpc>
                          <a:spcPct val="150000"/>
                        </a:lnSpc>
                        <a:spcBef>
                          <a:spcPts val="600"/>
                        </a:spcBef>
                        <a:spcAft>
                          <a:spcPts val="0"/>
                        </a:spcAft>
                      </a:pPr>
                      <a:r>
                        <a:rPr lang="es-EC" sz="1200" dirty="0">
                          <a:effectLst/>
                        </a:rPr>
                        <a:t>Área transversal [mm</a:t>
                      </a:r>
                      <a:r>
                        <a:rPr lang="es-EC" sz="1200" baseline="30000" dirty="0">
                          <a:effectLst/>
                        </a:rPr>
                        <a:t>2</a:t>
                      </a:r>
                      <a:r>
                        <a:rPr lang="es-EC" sz="1200" dirty="0">
                          <a:effectLst/>
                        </a:rPr>
                        <a:t>]</a:t>
                      </a:r>
                      <a:endParaRPr lang="es-EC"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200" dirty="0">
                          <a:effectLst/>
                        </a:rPr>
                        <a:t>64</a:t>
                      </a:r>
                      <a:endParaRPr lang="es-EC"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pic>
        <p:nvPicPr>
          <p:cNvPr id="20" name="Imagen 19"/>
          <p:cNvPicPr/>
          <p:nvPr/>
        </p:nvPicPr>
        <p:blipFill rotWithShape="1">
          <a:blip r:embed="rId4"/>
          <a:srcRect l="21438" t="34828" r="5521" b="16403"/>
          <a:stretch/>
        </p:blipFill>
        <p:spPr bwMode="auto">
          <a:xfrm>
            <a:off x="310010" y="3645024"/>
            <a:ext cx="5274542" cy="197993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17628916"/>
      </p:ext>
    </p:extLst>
  </p:cSld>
  <p:clrMapOvr>
    <a:masterClrMapping/>
  </p:clrMapOvr>
  <p:transition>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Rectangle 11"/>
          <p:cNvSpPr txBox="1">
            <a:spLocks/>
          </p:cNvSpPr>
          <p:nvPr/>
        </p:nvSpPr>
        <p:spPr>
          <a:xfrm>
            <a:off x="71406" y="71414"/>
            <a:ext cx="8858312" cy="6143668"/>
          </a:xfrm>
          <a:prstGeom prst="rect">
            <a:avLst/>
          </a:prstGeom>
        </p:spPr>
        <p:txBody>
          <a:bodyPr/>
          <a:lstStyle/>
          <a:p>
            <a:pPr marL="342900" marR="0" lvl="0" indent="-342900" algn="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s-ES" altLang="es-ES" sz="2800" b="1" i="1" u="none" strike="noStrike" kern="0" cap="none" spc="0" normalizeH="0" baseline="0" noProof="0" dirty="0" smtClean="0">
                <a:ln>
                  <a:noFill/>
                </a:ln>
                <a:solidFill>
                  <a:schemeClr val="tx1"/>
                </a:solidFill>
                <a:effectLst/>
                <a:uLnTx/>
                <a:uFillTx/>
                <a:latin typeface="+mn-lt"/>
                <a:ea typeface="+mn-ea"/>
                <a:cs typeface="Times New Roman" panose="02020603050405020304" pitchFamily="18" charset="0"/>
              </a:rPr>
              <a:t>DISEÑO</a:t>
            </a:r>
          </a:p>
          <a:p>
            <a:pPr marL="342900" indent="-342900">
              <a:spcBef>
                <a:spcPct val="20000"/>
              </a:spcBef>
              <a:buFont typeface="Arial" pitchFamily="34" charset="0"/>
              <a:buChar char="•"/>
            </a:pPr>
            <a:r>
              <a:rPr lang="es-EC" altLang="es-ES" sz="1600" b="1" dirty="0" smtClean="0">
                <a:latin typeface="+mj-lt"/>
                <a:cs typeface="Times New Roman" panose="02020603050405020304" pitchFamily="18" charset="0"/>
              </a:rPr>
              <a:t>DISEÑO Y CONSTRUCCIÓN DE ACCESORIOS</a:t>
            </a:r>
          </a:p>
          <a:p>
            <a:pPr marL="342900" lvl="0" indent="-342900">
              <a:spcBef>
                <a:spcPct val="20000"/>
              </a:spcBef>
              <a:buFont typeface="Arial" pitchFamily="34" charset="0"/>
              <a:buChar char="•"/>
            </a:pPr>
            <a:endParaRPr lang="es-EC" altLang="es-ES" sz="1600" b="1" dirty="0" smtClean="0">
              <a:latin typeface="+mj-lt"/>
              <a:cs typeface="Times New Roman" panose="02020603050405020304" pitchFamily="18" charset="0"/>
            </a:endParaRPr>
          </a:p>
          <a:p>
            <a:pPr marL="342900" lvl="0" indent="-342900">
              <a:spcBef>
                <a:spcPct val="20000"/>
              </a:spcBef>
              <a:buFont typeface="Arial" pitchFamily="34" charset="0"/>
              <a:buChar char="•"/>
            </a:pPr>
            <a:endParaRPr lang="es-EC" altLang="es-ES" sz="1600" b="1" dirty="0" smtClean="0">
              <a:latin typeface="+mj-lt"/>
              <a:cs typeface="Times New Roman" panose="02020603050405020304" pitchFamily="18" charset="0"/>
            </a:endParaRPr>
          </a:p>
          <a:p>
            <a:pPr marL="342900" lvl="0" indent="-342900">
              <a:spcBef>
                <a:spcPct val="20000"/>
              </a:spcBef>
              <a:buFont typeface="Arial" pitchFamily="34" charset="0"/>
              <a:buChar char="•"/>
            </a:pPr>
            <a:endParaRPr lang="es-EC" altLang="es-ES" sz="1600" b="1" dirty="0" smtClean="0">
              <a:latin typeface="+mj-lt"/>
              <a:cs typeface="Times New Roman" panose="02020603050405020304" pitchFamily="18" charset="0"/>
            </a:endParaRPr>
          </a:p>
          <a:p>
            <a:pPr marL="342900" lvl="0" indent="-342900">
              <a:spcBef>
                <a:spcPct val="20000"/>
              </a:spcBef>
              <a:buFont typeface="Arial" pitchFamily="34" charset="0"/>
              <a:buChar char="•"/>
            </a:pPr>
            <a:endParaRPr lang="es-EC" altLang="es-ES" sz="1600" b="1" dirty="0" smtClean="0">
              <a:latin typeface="+mj-lt"/>
              <a:cs typeface="Times New Roman" panose="02020603050405020304" pitchFamily="18" charset="0"/>
            </a:endParaRPr>
          </a:p>
          <a:p>
            <a:pPr marL="342900" lvl="0" indent="-342900">
              <a:spcBef>
                <a:spcPct val="20000"/>
              </a:spcBef>
              <a:buFont typeface="Arial" pitchFamily="34" charset="0"/>
              <a:buChar char="•"/>
            </a:pPr>
            <a:endParaRPr lang="es-EC" altLang="es-ES" sz="1600" b="1" dirty="0" smtClean="0">
              <a:latin typeface="+mj-lt"/>
              <a:cs typeface="Times New Roman" panose="02020603050405020304" pitchFamily="18" charset="0"/>
            </a:endParaRPr>
          </a:p>
          <a:p>
            <a:pPr marL="342900" lvl="0" indent="-342900">
              <a:spcBef>
                <a:spcPct val="20000"/>
              </a:spcBef>
              <a:buFont typeface="Arial" pitchFamily="34" charset="0"/>
              <a:buChar char="•"/>
            </a:pPr>
            <a:r>
              <a:rPr lang="es-EC" altLang="es-ES" sz="1600" b="1" dirty="0" smtClean="0">
                <a:latin typeface="+mj-lt"/>
                <a:cs typeface="Times New Roman" panose="02020603050405020304" pitchFamily="18" charset="0"/>
              </a:rPr>
              <a:t>CONSIDERACIONES DE DISEÑO</a:t>
            </a:r>
          </a:p>
          <a:p>
            <a:pPr marL="342900" lvl="0" indent="-342900">
              <a:spcBef>
                <a:spcPct val="20000"/>
              </a:spcBef>
            </a:pPr>
            <a:endParaRPr lang="es-EC" altLang="es-ES" sz="2000" b="1" dirty="0" smtClean="0">
              <a:latin typeface="+mj-lt"/>
              <a:cs typeface="Times New Roman" panose="02020603050405020304" pitchFamily="18" charset="0"/>
            </a:endParaRPr>
          </a:p>
          <a:p>
            <a:pPr marL="342900" lvl="0" indent="-342900">
              <a:spcBef>
                <a:spcPct val="20000"/>
              </a:spcBef>
              <a:buFont typeface="Arial" pitchFamily="34" charset="0"/>
              <a:buChar char="•"/>
            </a:pPr>
            <a:endParaRPr lang="es-EC" altLang="es-ES" sz="2000" b="1" dirty="0" smtClean="0">
              <a:latin typeface="+mj-lt"/>
              <a:cs typeface="Times New Roman" panose="02020603050405020304" pitchFamily="18" charset="0"/>
            </a:endParaRPr>
          </a:p>
          <a:p>
            <a:pPr marL="342900" lvl="0" indent="-342900">
              <a:spcBef>
                <a:spcPct val="20000"/>
              </a:spcBef>
            </a:pPr>
            <a:endParaRPr lang="es-EC" altLang="es-ES" sz="2000" b="1" dirty="0" smtClean="0">
              <a:latin typeface="+mj-lt"/>
              <a:cs typeface="Times New Roman" panose="02020603050405020304" pitchFamily="18" charset="0"/>
            </a:endParaRPr>
          </a:p>
          <a:p>
            <a:pPr marL="342900" lvl="0" indent="-342900">
              <a:spcBef>
                <a:spcPct val="20000"/>
              </a:spcBef>
            </a:pPr>
            <a:endParaRPr lang="es-EC" altLang="es-ES" sz="2000" b="1" dirty="0" smtClean="0">
              <a:latin typeface="+mj-lt"/>
              <a:cs typeface="Times New Roman" panose="02020603050405020304" pitchFamily="18" charset="0"/>
            </a:endParaRPr>
          </a:p>
          <a:p>
            <a:pPr marL="342900" lvl="0" indent="-342900">
              <a:spcBef>
                <a:spcPct val="20000"/>
              </a:spcBef>
              <a:buFont typeface="Arial" pitchFamily="34" charset="0"/>
              <a:buChar char="•"/>
            </a:pPr>
            <a:r>
              <a:rPr lang="es-EC" altLang="es-ES" sz="1600" b="1" dirty="0" smtClean="0">
                <a:latin typeface="+mj-lt"/>
                <a:cs typeface="Times New Roman" panose="02020603050405020304" pitchFamily="18" charset="0"/>
              </a:rPr>
              <a:t>PARAMETROS DE DISEÑO </a:t>
            </a:r>
          </a:p>
          <a:p>
            <a:pPr marL="285750" lvl="0" indent="-285750">
              <a:lnSpc>
                <a:spcPct val="150000"/>
              </a:lnSpc>
              <a:buFont typeface="Arial" panose="020B0604020202020204" pitchFamily="34" charset="0"/>
              <a:buChar char="•"/>
            </a:pPr>
            <a:r>
              <a:rPr lang="es-EC" sz="1600" dirty="0" smtClean="0"/>
              <a:t>Las </a:t>
            </a:r>
            <a:r>
              <a:rPr lang="es-EC" sz="1600" dirty="0"/>
              <a:t>pérdidas de energía debido a vibraciones y efectos no-deseados como deformaciones plásticas, excesiva fricción y temperatura, etc. </a:t>
            </a:r>
            <a:r>
              <a:rPr lang="es-EC" sz="1600" dirty="0" smtClean="0"/>
              <a:t>deben ser despreciables.</a:t>
            </a:r>
            <a:endParaRPr lang="es-EC" sz="1600" dirty="0"/>
          </a:p>
          <a:p>
            <a:pPr marL="285750" lvl="0" indent="-285750">
              <a:lnSpc>
                <a:spcPct val="150000"/>
              </a:lnSpc>
              <a:buFont typeface="Arial" panose="020B0604020202020204" pitchFamily="34" charset="0"/>
              <a:buChar char="•"/>
            </a:pPr>
            <a:r>
              <a:rPr lang="es-EC" sz="1600" dirty="0"/>
              <a:t>La energía de la máquina </a:t>
            </a:r>
            <a:r>
              <a:rPr lang="es-EC" sz="1600" dirty="0" smtClean="0"/>
              <a:t>tendrán </a:t>
            </a:r>
            <a:r>
              <a:rPr lang="es-EC" sz="1600" dirty="0"/>
              <a:t>que ser de más de 294J según la norma NTE INEN-ISO 148-1.</a:t>
            </a:r>
          </a:p>
          <a:p>
            <a:pPr marL="342900" marR="0" lvl="0" indent="-342900"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s-ES" altLang="es-ES" sz="1400" b="1" i="1" u="none" strike="noStrike" kern="0" cap="none" spc="0" normalizeH="0" baseline="0" noProof="0" dirty="0" smtClean="0">
              <a:ln>
                <a:noFill/>
              </a:ln>
              <a:solidFill>
                <a:schemeClr val="tx1"/>
              </a:solidFill>
              <a:effectLst/>
              <a:uLnTx/>
              <a:uFillTx/>
              <a:latin typeface="+mn-lt"/>
              <a:ea typeface="+mn-ea"/>
              <a:cs typeface="Times New Roman" panose="02020603050405020304" pitchFamily="18" charset="0"/>
            </a:endParaRPr>
          </a:p>
          <a:p>
            <a:pPr marL="342900" indent="-342900">
              <a:spcBef>
                <a:spcPct val="20000"/>
              </a:spcBef>
            </a:pPr>
            <a:endParaRPr lang="es-EC" altLang="es-ES" b="1" dirty="0" smtClean="0">
              <a:latin typeface="+mj-lt"/>
              <a:cs typeface="Times New Roman" panose="02020603050405020304" pitchFamily="18" charset="0"/>
            </a:endParaRPr>
          </a:p>
          <a:p>
            <a:pPr>
              <a:spcBef>
                <a:spcPct val="20000"/>
              </a:spcBef>
            </a:pPr>
            <a:endParaRPr lang="es-ES" altLang="es-ES" b="1" dirty="0" smtClean="0">
              <a:latin typeface="+mj-lt"/>
              <a:cs typeface="Times New Roman" panose="02020603050405020304" pitchFamily="18" charset="0"/>
            </a:endParaRPr>
          </a:p>
          <a:p>
            <a:pPr marL="342900" indent="-342900">
              <a:spcBef>
                <a:spcPct val="20000"/>
              </a:spcBef>
            </a:pPr>
            <a:endParaRPr lang="es-ES" altLang="es-ES" b="1" dirty="0" smtClean="0">
              <a:latin typeface="+mj-lt"/>
              <a:cs typeface="Times New Roman" panose="02020603050405020304" pitchFamily="18" charset="0"/>
            </a:endParaRPr>
          </a:p>
          <a:p>
            <a:pPr marL="342900" marR="0" lvl="0" indent="-342900"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s-ES" altLang="es-ES" sz="2400" b="1" i="0" u="none" strike="noStrike" kern="0" cap="none" spc="0" normalizeH="0" baseline="0" noProof="0" dirty="0" smtClean="0">
              <a:ln>
                <a:noFill/>
              </a:ln>
              <a:solidFill>
                <a:schemeClr val="tx1"/>
              </a:solidFill>
              <a:effectLst/>
              <a:uLnTx/>
              <a:uFillTx/>
              <a:latin typeface="+mn-lt"/>
              <a:ea typeface="+mn-ea"/>
              <a:cs typeface="Times New Roman" panose="02020603050405020304" pitchFamily="18" charset="0"/>
            </a:endParaRPr>
          </a:p>
        </p:txBody>
      </p:sp>
      <p:graphicFrame>
        <p:nvGraphicFramePr>
          <p:cNvPr id="2" name="Tabla 1"/>
          <p:cNvGraphicFramePr>
            <a:graphicFrameLocks noGrp="1"/>
          </p:cNvGraphicFramePr>
          <p:nvPr>
            <p:extLst>
              <p:ext uri="{D42A27DB-BD31-4B8C-83A1-F6EECF244321}">
                <p14:modId xmlns:p14="http://schemas.microsoft.com/office/powerpoint/2010/main" val="1243319516"/>
              </p:ext>
            </p:extLst>
          </p:nvPr>
        </p:nvGraphicFramePr>
        <p:xfrm>
          <a:off x="432110" y="1052736"/>
          <a:ext cx="8136904" cy="1102360"/>
        </p:xfrm>
        <a:graphic>
          <a:graphicData uri="http://schemas.openxmlformats.org/drawingml/2006/table">
            <a:tbl>
              <a:tblPr firstRow="1" firstCol="1" bandRow="1">
                <a:tableStyleId>{5940675A-B579-460E-94D1-54222C63F5DA}</a:tableStyleId>
              </a:tblPr>
              <a:tblGrid>
                <a:gridCol w="2664296"/>
                <a:gridCol w="2448272"/>
                <a:gridCol w="3024336"/>
              </a:tblGrid>
              <a:tr h="953522">
                <a:tc>
                  <a:txBody>
                    <a:bodyPr/>
                    <a:lstStyle/>
                    <a:p>
                      <a:pPr marL="342900" lvl="0" indent="-342900" algn="just">
                        <a:lnSpc>
                          <a:spcPct val="150000"/>
                        </a:lnSpc>
                        <a:spcAft>
                          <a:spcPts val="0"/>
                        </a:spcAft>
                        <a:buFont typeface="Symbol" panose="05050102010706020507" pitchFamily="18" charset="2"/>
                        <a:buChar char=""/>
                      </a:pPr>
                      <a:r>
                        <a:rPr lang="es-EC" sz="1400" kern="100" dirty="0" smtClean="0">
                          <a:effectLst/>
                        </a:rPr>
                        <a:t>Accesorio</a:t>
                      </a:r>
                      <a:r>
                        <a:rPr lang="es-EC" sz="1400" kern="100" baseline="0" dirty="0" smtClean="0">
                          <a:effectLst/>
                        </a:rPr>
                        <a:t> de sujeción percutor – acople </a:t>
                      </a:r>
                    </a:p>
                  </a:txBody>
                  <a:tcPr marL="68580" marR="68580" marT="0" marB="0"/>
                </a:tc>
                <a:tc>
                  <a:txBody>
                    <a:bodyPr/>
                    <a:lstStyle/>
                    <a:p>
                      <a:pPr marL="342900" lvl="0" indent="-342900" algn="just">
                        <a:lnSpc>
                          <a:spcPct val="150000"/>
                        </a:lnSpc>
                        <a:spcAft>
                          <a:spcPts val="0"/>
                        </a:spcAft>
                        <a:buFont typeface="Symbol" panose="05050102010706020507" pitchFamily="18" charset="2"/>
                        <a:buChar char=""/>
                      </a:pPr>
                      <a:r>
                        <a:rPr lang="es-EC" sz="1400" kern="100" dirty="0" smtClean="0">
                          <a:effectLst/>
                        </a:rPr>
                        <a:t>Eje sostenedor del punzón cilíndrico. </a:t>
                      </a:r>
                    </a:p>
                    <a:p>
                      <a:pPr marL="342900" lvl="0" indent="-342900" algn="just">
                        <a:lnSpc>
                          <a:spcPct val="150000"/>
                        </a:lnSpc>
                        <a:spcAft>
                          <a:spcPts val="0"/>
                        </a:spcAft>
                        <a:buFont typeface="Symbol" panose="05050102010706020507" pitchFamily="18" charset="2"/>
                        <a:buChar char=""/>
                      </a:pPr>
                      <a:r>
                        <a:rPr lang="es-EC" sz="1400" kern="100" dirty="0" smtClean="0">
                          <a:effectLst/>
                        </a:rPr>
                        <a:t>Tubo </a:t>
                      </a:r>
                      <a:r>
                        <a:rPr lang="es-EC" sz="1400" kern="100" dirty="0">
                          <a:effectLst/>
                        </a:rPr>
                        <a:t>conductor</a:t>
                      </a:r>
                      <a:endParaRPr lang="es-EC" sz="1400" kern="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lvl="0" indent="-342900" algn="just">
                        <a:lnSpc>
                          <a:spcPct val="100000"/>
                        </a:lnSpc>
                        <a:spcAft>
                          <a:spcPts val="1400"/>
                        </a:spcAft>
                        <a:buFont typeface="Symbol" panose="05050102010706020507" pitchFamily="18" charset="2"/>
                        <a:buChar char=""/>
                      </a:pPr>
                      <a:r>
                        <a:rPr lang="es-EC" sz="1400" kern="100" dirty="0" smtClean="0">
                          <a:effectLst/>
                          <a:latin typeface="Arial" panose="020B0604020202020204" pitchFamily="34" charset="0"/>
                          <a:ea typeface="Calibri" panose="020F0502020204030204" pitchFamily="34" charset="0"/>
                          <a:cs typeface="Times New Roman" panose="02020603050405020304" pitchFamily="18" charset="0"/>
                        </a:rPr>
                        <a:t>Amortiguadores de impacto</a:t>
                      </a:r>
                    </a:p>
                    <a:p>
                      <a:pPr marL="342900" marR="0" lvl="0" indent="-342900" algn="just" defTabSz="914400" rtl="0" eaLnBrk="1" fontAlgn="auto" latinLnBrk="0" hangingPunct="1">
                        <a:lnSpc>
                          <a:spcPct val="100000"/>
                        </a:lnSpc>
                        <a:spcBef>
                          <a:spcPts val="0"/>
                        </a:spcBef>
                        <a:spcAft>
                          <a:spcPts val="1400"/>
                        </a:spcAft>
                        <a:buClrTx/>
                        <a:buSzTx/>
                        <a:buFont typeface="Symbol" panose="05050102010706020507" pitchFamily="18" charset="2"/>
                        <a:buChar char=""/>
                        <a:tabLst/>
                        <a:defRPr/>
                      </a:pPr>
                      <a:r>
                        <a:rPr lang="es-EC" sz="1400" kern="100" dirty="0" smtClean="0">
                          <a:effectLst/>
                        </a:rPr>
                        <a:t>Percutor</a:t>
                      </a:r>
                    </a:p>
                    <a:p>
                      <a:pPr marL="342900" lvl="0" indent="-342900" algn="just">
                        <a:lnSpc>
                          <a:spcPct val="150000"/>
                        </a:lnSpc>
                        <a:spcAft>
                          <a:spcPts val="1400"/>
                        </a:spcAft>
                        <a:buFont typeface="Symbol" panose="05050102010706020507" pitchFamily="18" charset="2"/>
                        <a:buChar char=""/>
                      </a:pPr>
                      <a:r>
                        <a:rPr lang="es-EC" sz="1400" kern="100" dirty="0" smtClean="0">
                          <a:effectLst/>
                          <a:latin typeface="Arial" panose="020B0604020202020204" pitchFamily="34" charset="0"/>
                          <a:ea typeface="Calibri" panose="020F0502020204030204" pitchFamily="34" charset="0"/>
                          <a:cs typeface="Times New Roman" panose="02020603050405020304" pitchFamily="18" charset="0"/>
                        </a:rPr>
                        <a:t>Cilindros de prueba</a:t>
                      </a:r>
                      <a:endParaRPr lang="es-EC" sz="1400" kern="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graphicFrame>
        <p:nvGraphicFramePr>
          <p:cNvPr id="3" name="Tabla 2"/>
          <p:cNvGraphicFramePr>
            <a:graphicFrameLocks noGrp="1"/>
          </p:cNvGraphicFramePr>
          <p:nvPr>
            <p:extLst>
              <p:ext uri="{D42A27DB-BD31-4B8C-83A1-F6EECF244321}">
                <p14:modId xmlns:p14="http://schemas.microsoft.com/office/powerpoint/2010/main" val="1474425096"/>
              </p:ext>
            </p:extLst>
          </p:nvPr>
        </p:nvGraphicFramePr>
        <p:xfrm>
          <a:off x="1008175" y="2827759"/>
          <a:ext cx="6984774" cy="960120"/>
        </p:xfrm>
        <a:graphic>
          <a:graphicData uri="http://schemas.openxmlformats.org/drawingml/2006/table">
            <a:tbl>
              <a:tblPr firstRow="1" firstCol="1" bandRow="1">
                <a:tableStyleId>{5940675A-B579-460E-94D1-54222C63F5DA}</a:tableStyleId>
              </a:tblPr>
              <a:tblGrid>
                <a:gridCol w="2664295"/>
                <a:gridCol w="2256796"/>
                <a:gridCol w="2063683"/>
              </a:tblGrid>
              <a:tr h="848552">
                <a:tc>
                  <a:txBody>
                    <a:bodyPr/>
                    <a:lstStyle/>
                    <a:p>
                      <a:pPr marL="342900" lvl="0" indent="-342900" algn="just">
                        <a:lnSpc>
                          <a:spcPct val="150000"/>
                        </a:lnSpc>
                        <a:spcBef>
                          <a:spcPts val="600"/>
                        </a:spcBef>
                        <a:spcAft>
                          <a:spcPts val="0"/>
                        </a:spcAft>
                        <a:buFont typeface="Symbol" panose="05050102010706020507" pitchFamily="18" charset="2"/>
                        <a:buChar char=""/>
                      </a:pPr>
                      <a:r>
                        <a:rPr lang="es-EC" sz="1400" kern="100" dirty="0">
                          <a:effectLst/>
                        </a:rPr>
                        <a:t>Resistencia </a:t>
                      </a:r>
                    </a:p>
                    <a:p>
                      <a:pPr marL="342900" lvl="0" indent="-342900" algn="just">
                        <a:lnSpc>
                          <a:spcPct val="150000"/>
                        </a:lnSpc>
                        <a:spcAft>
                          <a:spcPts val="0"/>
                        </a:spcAft>
                        <a:buFont typeface="Symbol" panose="05050102010706020507" pitchFamily="18" charset="2"/>
                        <a:buChar char=""/>
                      </a:pPr>
                      <a:r>
                        <a:rPr lang="es-EC" sz="1400" kern="100" dirty="0">
                          <a:effectLst/>
                        </a:rPr>
                        <a:t>Fricción o rozamiento </a:t>
                      </a:r>
                    </a:p>
                    <a:p>
                      <a:pPr marL="342900" lvl="0" indent="-342900" algn="just">
                        <a:lnSpc>
                          <a:spcPct val="150000"/>
                        </a:lnSpc>
                        <a:spcAft>
                          <a:spcPts val="0"/>
                        </a:spcAft>
                        <a:buFont typeface="Symbol" panose="05050102010706020507" pitchFamily="18" charset="2"/>
                        <a:buChar char=""/>
                      </a:pPr>
                      <a:r>
                        <a:rPr lang="es-EC" sz="1400" kern="100" dirty="0">
                          <a:effectLst/>
                        </a:rPr>
                        <a:t>Confiabilidad y seguridad </a:t>
                      </a:r>
                    </a:p>
                  </a:txBody>
                  <a:tcPr marL="68580" marR="68580" marT="0" marB="0"/>
                </a:tc>
                <a:tc>
                  <a:txBody>
                    <a:bodyPr/>
                    <a:lstStyle/>
                    <a:p>
                      <a:pPr marL="342900" lvl="0" indent="-342900" algn="just">
                        <a:lnSpc>
                          <a:spcPct val="150000"/>
                        </a:lnSpc>
                        <a:spcAft>
                          <a:spcPts val="0"/>
                        </a:spcAft>
                        <a:buFont typeface="Symbol" panose="05050102010706020507" pitchFamily="18" charset="2"/>
                        <a:buChar char=""/>
                      </a:pPr>
                      <a:r>
                        <a:rPr lang="es-EC" sz="1400" kern="100" dirty="0" smtClean="0">
                          <a:effectLst/>
                        </a:rPr>
                        <a:t>Condiciones térmicas </a:t>
                      </a:r>
                    </a:p>
                    <a:p>
                      <a:pPr marL="342900" lvl="0" indent="-342900" algn="just">
                        <a:lnSpc>
                          <a:spcPct val="150000"/>
                        </a:lnSpc>
                        <a:spcAft>
                          <a:spcPts val="0"/>
                        </a:spcAft>
                        <a:buFont typeface="Symbol" panose="05050102010706020507" pitchFamily="18" charset="2"/>
                        <a:buChar char=""/>
                      </a:pPr>
                      <a:r>
                        <a:rPr lang="es-EC" sz="1400" kern="100" dirty="0" smtClean="0">
                          <a:effectLst/>
                        </a:rPr>
                        <a:t>Peso</a:t>
                      </a:r>
                      <a:endParaRPr lang="es-EC" sz="1400" kern="100" dirty="0" smtClean="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EC" sz="1400" kern="100" dirty="0" smtClean="0">
                          <a:effectLst/>
                        </a:rPr>
                        <a:t>Forma</a:t>
                      </a:r>
                      <a:endParaRPr lang="es-EC" sz="1400" kern="100" dirty="0">
                        <a:effectLst/>
                      </a:endParaRPr>
                    </a:p>
                  </a:txBody>
                  <a:tcPr marL="68580" marR="68580" marT="0" marB="0"/>
                </a:tc>
                <a:tc>
                  <a:txBody>
                    <a:bodyPr/>
                    <a:lstStyle/>
                    <a:p>
                      <a:pPr marL="342900" lvl="0" indent="-342900" algn="just">
                        <a:lnSpc>
                          <a:spcPct val="150000"/>
                        </a:lnSpc>
                        <a:spcAft>
                          <a:spcPts val="0"/>
                        </a:spcAft>
                        <a:buFont typeface="Symbol" panose="05050102010706020507" pitchFamily="18" charset="2"/>
                        <a:buChar char=""/>
                      </a:pPr>
                      <a:r>
                        <a:rPr lang="es-EC" sz="1400" kern="100" dirty="0" smtClean="0">
                          <a:effectLst/>
                        </a:rPr>
                        <a:t>Rigidez</a:t>
                      </a:r>
                    </a:p>
                    <a:p>
                      <a:pPr marL="342900" lvl="0" indent="-342900" algn="just">
                        <a:lnSpc>
                          <a:spcPct val="150000"/>
                        </a:lnSpc>
                        <a:spcAft>
                          <a:spcPts val="0"/>
                        </a:spcAft>
                        <a:buFont typeface="Symbol" panose="05050102010706020507" pitchFamily="18" charset="2"/>
                        <a:buChar char=""/>
                      </a:pPr>
                      <a:r>
                        <a:rPr lang="es-EC" sz="1400" kern="100" dirty="0" smtClean="0">
                          <a:effectLst/>
                        </a:rPr>
                        <a:t>Mantenimiento</a:t>
                      </a:r>
                    </a:p>
                  </a:txBody>
                  <a:tcPr marL="68580" marR="68580" marT="0" marB="0"/>
                </a:tc>
              </a:tr>
            </a:tbl>
          </a:graphicData>
        </a:graphic>
      </p:graphicFrame>
    </p:spTree>
    <p:extLst>
      <p:ext uri="{BB962C8B-B14F-4D97-AF65-F5344CB8AC3E}">
        <p14:creationId xmlns:p14="http://schemas.microsoft.com/office/powerpoint/2010/main" val="1123629902"/>
      </p:ext>
    </p:extLst>
  </p:cSld>
  <p:clrMapOvr>
    <a:masterClrMapping/>
  </p:clrMapOvr>
  <p:transition>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Rectangle 11"/>
              <p:cNvSpPr txBox="1">
                <a:spLocks/>
              </p:cNvSpPr>
              <p:nvPr/>
            </p:nvSpPr>
            <p:spPr>
              <a:xfrm>
                <a:off x="71406" y="71414"/>
                <a:ext cx="8858312" cy="6143668"/>
              </a:xfrm>
              <a:prstGeom prst="rect">
                <a:avLst/>
              </a:prstGeom>
            </p:spPr>
            <p:txBody>
              <a:bodyPr/>
              <a:lstStyle/>
              <a:p>
                <a:pPr marL="342900" marR="0" lvl="0" indent="-342900" algn="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s-ES" altLang="es-ES" sz="2800" b="1" i="1" u="none" strike="noStrike" kern="0" cap="none" spc="0" normalizeH="0" baseline="0" noProof="0" dirty="0" smtClean="0">
                    <a:ln>
                      <a:noFill/>
                    </a:ln>
                    <a:solidFill>
                      <a:schemeClr val="tx1"/>
                    </a:solidFill>
                    <a:effectLst/>
                    <a:uLnTx/>
                    <a:uFillTx/>
                    <a:latin typeface="+mn-lt"/>
                    <a:ea typeface="+mn-ea"/>
                    <a:cs typeface="Times New Roman" panose="02020603050405020304" pitchFamily="18" charset="0"/>
                  </a:rPr>
                  <a:t>DISEÑO</a:t>
                </a:r>
              </a:p>
              <a:p>
                <a:pPr marL="342900" indent="-342900">
                  <a:spcBef>
                    <a:spcPct val="20000"/>
                  </a:spcBef>
                  <a:buFont typeface="Arial" pitchFamily="34" charset="0"/>
                  <a:buChar char="•"/>
                </a:pPr>
                <a:endParaRPr lang="es-EC" altLang="es-ES" sz="1400" b="1" dirty="0" smtClean="0">
                  <a:latin typeface="+mj-lt"/>
                  <a:cs typeface="Times New Roman" panose="02020603050405020304" pitchFamily="18" charset="0"/>
                </a:endParaRPr>
              </a:p>
              <a:p>
                <a:pPr marL="342900" indent="-342900">
                  <a:spcBef>
                    <a:spcPct val="20000"/>
                  </a:spcBef>
                  <a:buFont typeface="Arial" pitchFamily="34" charset="0"/>
                  <a:buChar char="•"/>
                </a:pPr>
                <a:r>
                  <a:rPr lang="es-EC" altLang="es-ES" sz="1600" b="1" dirty="0" smtClean="0">
                    <a:latin typeface="+mj-lt"/>
                    <a:cs typeface="Times New Roman" panose="02020603050405020304" pitchFamily="18" charset="0"/>
                  </a:rPr>
                  <a:t>CÁLCULO DE LA FUERZA DE IMPACTO </a:t>
                </a:r>
              </a:p>
              <a:p>
                <a:pPr marL="342900" lvl="0" indent="-342900">
                  <a:spcBef>
                    <a:spcPct val="20000"/>
                  </a:spcBef>
                  <a:buFont typeface="Arial" pitchFamily="34" charset="0"/>
                  <a:buChar char="•"/>
                </a:pPr>
                <a:endParaRPr lang="es-EC" altLang="es-ES" sz="1450" b="1" dirty="0" smtClean="0">
                  <a:latin typeface="+mj-lt"/>
                  <a:cs typeface="Times New Roman" panose="02020603050405020304" pitchFamily="18" charset="0"/>
                </a:endParaRPr>
              </a:p>
              <a:p>
                <a:pPr marL="342900" lvl="0" indent="-342900">
                  <a:spcBef>
                    <a:spcPct val="20000"/>
                  </a:spcBef>
                  <a:buFont typeface="Arial" pitchFamily="34" charset="0"/>
                  <a:buChar char="•"/>
                </a:pPr>
                <a:endParaRPr lang="es-EC" altLang="es-ES" sz="1450" b="1" dirty="0" smtClean="0">
                  <a:latin typeface="+mj-lt"/>
                  <a:cs typeface="Times New Roman" panose="02020603050405020304" pitchFamily="18" charset="0"/>
                </a:endParaRPr>
              </a:p>
              <a:p>
                <a:pPr marL="342900" lvl="0" indent="-342900">
                  <a:spcBef>
                    <a:spcPct val="20000"/>
                  </a:spcBef>
                </a:pPr>
                <a14:m>
                  <m:oMathPara xmlns:m="http://schemas.openxmlformats.org/officeDocument/2006/math">
                    <m:oMathParaPr>
                      <m:jc m:val="center"/>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𝐾</m:t>
                          </m:r>
                        </m:e>
                        <m:sub>
                          <m:r>
                            <a:rPr lang="es-EC" i="1">
                              <a:latin typeface="Cambria Math" panose="02040503050406030204" pitchFamily="18" charset="0"/>
                            </a:rPr>
                            <m:t>𝑑</m:t>
                          </m:r>
                        </m:sub>
                      </m:sSub>
                      <m:r>
                        <a:rPr lang="es-EC" i="1">
                          <a:latin typeface="Cambria Math" panose="02040503050406030204" pitchFamily="18" charset="0"/>
                        </a:rPr>
                        <m:t>=</m:t>
                      </m:r>
                      <m:rad>
                        <m:radPr>
                          <m:degHide m:val="on"/>
                          <m:ctrlPr>
                            <a:rPr lang="es-EC" i="1">
                              <a:latin typeface="Cambria Math" panose="02040503050406030204" pitchFamily="18" charset="0"/>
                            </a:rPr>
                          </m:ctrlPr>
                        </m:radPr>
                        <m:deg/>
                        <m:e>
                          <m:f>
                            <m:fPr>
                              <m:ctrlPr>
                                <a:rPr lang="es-EC" i="1">
                                  <a:latin typeface="Cambria Math" panose="02040503050406030204" pitchFamily="18" charset="0"/>
                                </a:rPr>
                              </m:ctrlPr>
                            </m:fPr>
                            <m:num>
                              <m:r>
                                <a:rPr lang="es-EC" i="1">
                                  <a:latin typeface="Cambria Math" panose="02040503050406030204" pitchFamily="18" charset="0"/>
                                </a:rPr>
                                <m:t>2 . </m:t>
                              </m:r>
                              <m:r>
                                <a:rPr lang="es-EC" i="1">
                                  <a:latin typeface="Cambria Math" panose="02040503050406030204" pitchFamily="18" charset="0"/>
                                </a:rPr>
                                <m:t>h</m:t>
                              </m:r>
                            </m:num>
                            <m:den>
                              <m:sSub>
                                <m:sSubPr>
                                  <m:ctrlPr>
                                    <a:rPr lang="es-EC" i="1">
                                      <a:latin typeface="Cambria Math" panose="02040503050406030204" pitchFamily="18" charset="0"/>
                                    </a:rPr>
                                  </m:ctrlPr>
                                </m:sSubPr>
                                <m:e>
                                  <m:r>
                                    <a:rPr lang="es-EC" b="0" i="1" smtClean="0">
                                      <a:latin typeface="Cambria Math" panose="02040503050406030204" pitchFamily="18" charset="0"/>
                                    </a:rPr>
                                    <m:t>𝑦</m:t>
                                  </m:r>
                                </m:e>
                                <m:sub>
                                  <m:r>
                                    <a:rPr lang="es-EC" i="1">
                                      <a:latin typeface="Cambria Math" panose="02040503050406030204" pitchFamily="18" charset="0"/>
                                    </a:rPr>
                                    <m:t>𝑠</m:t>
                                  </m:r>
                                </m:sub>
                              </m:sSub>
                            </m:den>
                          </m:f>
                          <m:r>
                            <a:rPr lang="es-EC" i="1">
                              <a:latin typeface="Cambria Math" panose="02040503050406030204" pitchFamily="18" charset="0"/>
                            </a:rPr>
                            <m:t> </m:t>
                          </m:r>
                        </m:e>
                      </m:rad>
                      <m:sSub>
                        <m:sSubPr>
                          <m:ctrlPr>
                            <a:rPr lang="es-EC" i="1">
                              <a:latin typeface="Cambria Math" panose="02040503050406030204" pitchFamily="18" charset="0"/>
                            </a:rPr>
                          </m:ctrlPr>
                        </m:sSubPr>
                        <m:e>
                          <m:r>
                            <a:rPr lang="es-EC" b="0" i="1" smtClean="0">
                              <a:latin typeface="Cambria Math" panose="02040503050406030204" pitchFamily="18" charset="0"/>
                            </a:rPr>
                            <m:t>      </m:t>
                          </m:r>
                          <m:r>
                            <a:rPr lang="es-EC" b="0" i="1" smtClean="0">
                              <a:latin typeface="Cambria Math" panose="02040503050406030204" pitchFamily="18" charset="0"/>
                            </a:rPr>
                            <m:t>𝑦</m:t>
                          </m:r>
                        </m:e>
                        <m:sub>
                          <m:r>
                            <a:rPr lang="es-EC" i="1">
                              <a:latin typeface="Cambria Math" panose="02040503050406030204" pitchFamily="18" charset="0"/>
                            </a:rPr>
                            <m:t>𝑠</m:t>
                          </m:r>
                        </m:sub>
                      </m:sSub>
                      <m:r>
                        <a:rPr lang="es-EC" i="1">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𝑊</m:t>
                          </m:r>
                          <m:r>
                            <a:rPr lang="es-EC" i="1">
                              <a:latin typeface="Cambria Math" panose="02040503050406030204" pitchFamily="18" charset="0"/>
                            </a:rPr>
                            <m:t> . </m:t>
                          </m:r>
                          <m:sSup>
                            <m:sSupPr>
                              <m:ctrlPr>
                                <a:rPr lang="es-EC" i="1">
                                  <a:latin typeface="Cambria Math" panose="02040503050406030204" pitchFamily="18" charset="0"/>
                                </a:rPr>
                              </m:ctrlPr>
                            </m:sSupPr>
                            <m:e>
                              <m:r>
                                <a:rPr lang="es-EC" i="1">
                                  <a:latin typeface="Cambria Math" panose="02040503050406030204" pitchFamily="18" charset="0"/>
                                </a:rPr>
                                <m:t>𝐿</m:t>
                              </m:r>
                            </m:e>
                            <m:sup>
                              <m:r>
                                <a:rPr lang="es-EC" i="1">
                                  <a:latin typeface="Cambria Math" panose="02040503050406030204" pitchFamily="18" charset="0"/>
                                </a:rPr>
                                <m:t>3</m:t>
                              </m:r>
                            </m:sup>
                          </m:sSup>
                        </m:num>
                        <m:den>
                          <m:r>
                            <a:rPr lang="es-EC" i="1">
                              <a:latin typeface="Cambria Math" panose="02040503050406030204" pitchFamily="18" charset="0"/>
                            </a:rPr>
                            <m:t>48 </m:t>
                          </m:r>
                          <m:r>
                            <a:rPr lang="es-EC" i="1">
                              <a:latin typeface="Cambria Math" panose="02040503050406030204" pitchFamily="18" charset="0"/>
                            </a:rPr>
                            <m:t>𝐸</m:t>
                          </m:r>
                          <m:r>
                            <a:rPr lang="es-EC" i="1">
                              <a:latin typeface="Cambria Math" panose="02040503050406030204" pitchFamily="18" charset="0"/>
                            </a:rPr>
                            <m:t> .  </m:t>
                          </m:r>
                          <m:r>
                            <a:rPr lang="es-EC" i="1">
                              <a:latin typeface="Cambria Math" panose="02040503050406030204" pitchFamily="18" charset="0"/>
                            </a:rPr>
                            <m:t>𝐼</m:t>
                          </m:r>
                        </m:den>
                      </m:f>
                    </m:oMath>
                  </m:oMathPara>
                </a14:m>
                <a:endParaRPr lang="es-EC" altLang="es-ES" b="1" dirty="0" smtClean="0">
                  <a:latin typeface="+mj-lt"/>
                  <a:cs typeface="Times New Roman" panose="02020603050405020304" pitchFamily="18" charset="0"/>
                </a:endParaRPr>
              </a:p>
              <a:p>
                <a:pPr marL="342900" lvl="0" indent="-342900">
                  <a:spcBef>
                    <a:spcPct val="20000"/>
                  </a:spcBef>
                </a:pPr>
                <a:endParaRPr lang="es-EC" altLang="es-ES" b="1" dirty="0" smtClean="0">
                  <a:latin typeface="+mj-lt"/>
                  <a:cs typeface="Times New Roman" panose="02020603050405020304" pitchFamily="18" charset="0"/>
                </a:endParaRPr>
              </a:p>
              <a:p>
                <a:pPr marL="342900" lvl="0" indent="-342900">
                  <a:spcBef>
                    <a:spcPct val="20000"/>
                  </a:spcBef>
                </a:pPr>
                <a:endParaRPr lang="es-EC" altLang="es-ES" b="1" dirty="0" smtClean="0">
                  <a:latin typeface="+mj-lt"/>
                  <a:cs typeface="Times New Roman" panose="02020603050405020304" pitchFamily="18" charset="0"/>
                </a:endParaRPr>
              </a:p>
              <a:p>
                <a:pPr lvl="0">
                  <a:spcBef>
                    <a:spcPct val="20000"/>
                  </a:spcBef>
                </a:pPr>
                <a:r>
                  <a:rPr lang="es-EC" dirty="0" smtClean="0"/>
                  <a:t>La </a:t>
                </a:r>
                <a:r>
                  <a:rPr lang="es-EC" dirty="0"/>
                  <a:t>fuerza de impacto antes del choque en el percutor de un </a:t>
                </a:r>
                <a:r>
                  <a:rPr lang="es-EC" dirty="0" smtClean="0"/>
                  <a:t>péndulo (</a:t>
                </a:r>
                <a:r>
                  <a:rPr lang="es-EC" dirty="0" err="1"/>
                  <a:t>Stiopin</a:t>
                </a:r>
                <a:r>
                  <a:rPr lang="es-EC" dirty="0"/>
                  <a:t>, 1968)</a:t>
                </a:r>
                <a:endParaRPr lang="es-EC" altLang="es-ES" b="1" dirty="0" smtClean="0">
                  <a:latin typeface="+mj-lt"/>
                  <a:cs typeface="Times New Roman" panose="02020603050405020304" pitchFamily="18" charset="0"/>
                </a:endParaRPr>
              </a:p>
              <a:p>
                <a:pPr marL="342900" lvl="0" indent="-342900">
                  <a:spcBef>
                    <a:spcPct val="20000"/>
                  </a:spcBef>
                </a:pPr>
                <a:endParaRPr lang="es-EC" altLang="es-ES" b="1" dirty="0" smtClean="0">
                  <a:latin typeface="+mj-lt"/>
                  <a:cs typeface="Times New Roman" panose="02020603050405020304" pitchFamily="18" charset="0"/>
                </a:endParaRPr>
              </a:p>
              <a:p>
                <a:pPr marL="342900" lvl="0" indent="-342900">
                  <a:spcBef>
                    <a:spcPct val="20000"/>
                  </a:spcBef>
                  <a:buFont typeface="Arial" pitchFamily="34" charset="0"/>
                  <a:buChar char="•"/>
                </a:pPr>
                <a:endParaRPr lang="es-EC" altLang="es-ES" sz="1400" b="1" dirty="0" smtClean="0">
                  <a:latin typeface="+mj-lt"/>
                  <a:cs typeface="Times New Roman" panose="02020603050405020304" pitchFamily="18" charset="0"/>
                </a:endParaRPr>
              </a:p>
              <a:p>
                <a:pPr marL="342900" marR="0" lvl="0" indent="-342900"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s-ES" altLang="es-ES" sz="1400" b="1" i="1" u="none" strike="noStrike" kern="0" cap="none" spc="0" normalizeH="0" baseline="0" noProof="0" dirty="0" smtClean="0">
                  <a:ln>
                    <a:noFill/>
                  </a:ln>
                  <a:solidFill>
                    <a:schemeClr val="tx1"/>
                  </a:solidFill>
                  <a:effectLst/>
                  <a:uLnTx/>
                  <a:uFillTx/>
                  <a:latin typeface="+mn-lt"/>
                  <a:ea typeface="+mn-ea"/>
                  <a:cs typeface="Times New Roman" panose="02020603050405020304" pitchFamily="18" charset="0"/>
                </a:endParaRPr>
              </a:p>
              <a:p>
                <a:pPr marL="342900" indent="-342900">
                  <a:spcBef>
                    <a:spcPct val="20000"/>
                  </a:spcBef>
                </a:pPr>
                <a:endParaRPr lang="es-EC" altLang="es-ES" b="1" dirty="0" smtClean="0">
                  <a:latin typeface="+mj-lt"/>
                  <a:cs typeface="Times New Roman" panose="02020603050405020304" pitchFamily="18" charset="0"/>
                </a:endParaRPr>
              </a:p>
              <a:p>
                <a:pPr>
                  <a:spcBef>
                    <a:spcPct val="20000"/>
                  </a:spcBef>
                </a:pPr>
                <a:endParaRPr lang="es-ES" altLang="es-ES" b="1" dirty="0" smtClean="0">
                  <a:latin typeface="+mj-lt"/>
                  <a:cs typeface="Times New Roman" panose="02020603050405020304" pitchFamily="18" charset="0"/>
                </a:endParaRPr>
              </a:p>
              <a:p>
                <a:pPr marL="342900" indent="-342900">
                  <a:spcBef>
                    <a:spcPct val="20000"/>
                  </a:spcBef>
                </a:pPr>
                <a:endParaRPr lang="es-ES" altLang="es-ES" b="1" dirty="0" smtClean="0">
                  <a:latin typeface="+mj-lt"/>
                  <a:cs typeface="Times New Roman" panose="02020603050405020304" pitchFamily="18" charset="0"/>
                </a:endParaRPr>
              </a:p>
              <a:p>
                <a:pPr marL="342900" marR="0" lvl="0" indent="-342900"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s-ES" altLang="es-ES" sz="2400" b="1" i="0" u="none" strike="noStrike" kern="0" cap="none" spc="0" normalizeH="0" baseline="0" noProof="0" dirty="0" smtClean="0">
                  <a:ln>
                    <a:noFill/>
                  </a:ln>
                  <a:solidFill>
                    <a:schemeClr val="tx1"/>
                  </a:solidFill>
                  <a:effectLst/>
                  <a:uLnTx/>
                  <a:uFillTx/>
                  <a:latin typeface="+mn-lt"/>
                  <a:ea typeface="+mn-ea"/>
                  <a:cs typeface="Times New Roman" panose="02020603050405020304" pitchFamily="18" charset="0"/>
                </a:endParaRPr>
              </a:p>
            </p:txBody>
          </p:sp>
        </mc:Choice>
        <mc:Fallback xmlns="">
          <p:sp>
            <p:nvSpPr>
              <p:cNvPr id="7" name="Rectangle 11"/>
              <p:cNvSpPr txBox="1">
                <a:spLocks noRot="1" noChangeAspect="1" noMove="1" noResize="1" noEditPoints="1" noAdjustHandles="1" noChangeArrowheads="1" noChangeShapeType="1" noTextEdit="1"/>
              </p:cNvSpPr>
              <p:nvPr/>
            </p:nvSpPr>
            <p:spPr>
              <a:xfrm>
                <a:off x="71406" y="71414"/>
                <a:ext cx="8858312" cy="6143668"/>
              </a:xfrm>
              <a:prstGeom prst="rect">
                <a:avLst/>
              </a:prstGeom>
              <a:blipFill rotWithShape="0">
                <a:blip r:embed="rId3"/>
                <a:stretch>
                  <a:fillRect l="-619" t="-1091" r="-1376"/>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5" name="Rectángulo 4"/>
              <p:cNvSpPr/>
              <p:nvPr/>
            </p:nvSpPr>
            <p:spPr>
              <a:xfrm>
                <a:off x="1043608" y="1916832"/>
                <a:ext cx="137396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𝐹</m:t>
                          </m:r>
                        </m:e>
                        <m:sub>
                          <m:r>
                            <a:rPr lang="es-EC" i="1">
                              <a:latin typeface="Cambria Math" panose="02040503050406030204" pitchFamily="18" charset="0"/>
                            </a:rPr>
                            <m:t>𝑑</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𝐾</m:t>
                          </m:r>
                        </m:e>
                        <m:sub>
                          <m:r>
                            <a:rPr lang="es-EC" i="1">
                              <a:latin typeface="Cambria Math" panose="02040503050406030204" pitchFamily="18" charset="0"/>
                            </a:rPr>
                            <m:t>𝑑</m:t>
                          </m:r>
                        </m:sub>
                      </m:sSub>
                      <m:r>
                        <a:rPr lang="es-EC" i="0">
                          <a:latin typeface="Cambria Math" panose="02040503050406030204" pitchFamily="18" charset="0"/>
                        </a:rPr>
                        <m:t>.</m:t>
                      </m:r>
                      <m:r>
                        <a:rPr lang="es-EC" i="1">
                          <a:latin typeface="Cambria Math" panose="02040503050406030204" pitchFamily="18" charset="0"/>
                        </a:rPr>
                        <m:t>𝑊</m:t>
                      </m:r>
                    </m:oMath>
                  </m:oMathPara>
                </a14:m>
                <a:endParaRPr lang="es-EC" dirty="0"/>
              </a:p>
            </p:txBody>
          </p:sp>
        </mc:Choice>
        <mc:Fallback xmlns="">
          <p:sp>
            <p:nvSpPr>
              <p:cNvPr id="5" name="Rectángulo 4"/>
              <p:cNvSpPr>
                <a:spLocks noRot="1" noChangeAspect="1" noMove="1" noResize="1" noEditPoints="1" noAdjustHandles="1" noChangeArrowheads="1" noChangeShapeType="1" noTextEdit="1"/>
              </p:cNvSpPr>
              <p:nvPr/>
            </p:nvSpPr>
            <p:spPr>
              <a:xfrm>
                <a:off x="1043608" y="1916832"/>
                <a:ext cx="1373966" cy="369332"/>
              </a:xfrm>
              <a:prstGeom prst="rect">
                <a:avLst/>
              </a:prstGeom>
              <a:blipFill rotWithShape="0">
                <a:blip r:embed="rId4"/>
                <a:stretch>
                  <a:fillRect b="-1639"/>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graphicFrame>
            <p:nvGraphicFramePr>
              <p:cNvPr id="6" name="Tabla 5"/>
              <p:cNvGraphicFramePr>
                <a:graphicFrameLocks noGrp="1"/>
              </p:cNvGraphicFramePr>
              <p:nvPr>
                <p:extLst>
                  <p:ext uri="{D42A27DB-BD31-4B8C-83A1-F6EECF244321}">
                    <p14:modId xmlns:p14="http://schemas.microsoft.com/office/powerpoint/2010/main" val="3467631860"/>
                  </p:ext>
                </p:extLst>
              </p:nvPr>
            </p:nvGraphicFramePr>
            <p:xfrm>
              <a:off x="1043608" y="3933056"/>
              <a:ext cx="6120681" cy="1676400"/>
            </p:xfrm>
            <a:graphic>
              <a:graphicData uri="http://schemas.openxmlformats.org/drawingml/2006/table">
                <a:tbl>
                  <a:tblPr firstRow="1" bandRow="1">
                    <a:tableStyleId>{073A0DAA-6AF3-43AB-8588-CEC1D06C72B9}</a:tableStyleId>
                  </a:tblPr>
                  <a:tblGrid>
                    <a:gridCol w="2040227"/>
                    <a:gridCol w="2136237"/>
                    <a:gridCol w="1944217"/>
                  </a:tblGrid>
                  <a:tr h="291976">
                    <a:tc>
                      <a:txBody>
                        <a:bodyPr/>
                        <a:lstStyle/>
                        <a:p>
                          <a:pPr algn="ctr"/>
                          <a:r>
                            <a:rPr lang="en-US" sz="1600" dirty="0" smtClean="0"/>
                            <a:t>Par</a:t>
                          </a:r>
                          <a:r>
                            <a:rPr lang="es-ES" sz="1600" dirty="0" smtClean="0"/>
                            <a:t>á</a:t>
                          </a:r>
                          <a:r>
                            <a:rPr lang="en-US" sz="1600" dirty="0" smtClean="0"/>
                            <a:t>metro</a:t>
                          </a:r>
                          <a:endParaRPr lang="es-ES" sz="1600" dirty="0"/>
                        </a:p>
                      </a:txBody>
                      <a:tcPr/>
                    </a:tc>
                    <a:tc>
                      <a:txBody>
                        <a:bodyPr/>
                        <a:lstStyle/>
                        <a:p>
                          <a:pPr algn="ctr"/>
                          <a:r>
                            <a:rPr lang="es-ES" sz="1600" dirty="0" smtClean="0"/>
                            <a:t>Descripción</a:t>
                          </a:r>
                          <a:endParaRPr lang="es-ES" sz="1600" dirty="0"/>
                        </a:p>
                      </a:txBody>
                      <a:tcPr/>
                    </a:tc>
                    <a:tc>
                      <a:txBody>
                        <a:bodyPr/>
                        <a:lstStyle/>
                        <a:p>
                          <a:pPr algn="ctr"/>
                          <a:r>
                            <a:rPr lang="es-ES" sz="1600" dirty="0" smtClean="0"/>
                            <a:t>Valor</a:t>
                          </a:r>
                          <a:endParaRPr lang="es-ES" sz="1600" dirty="0"/>
                        </a:p>
                      </a:txBody>
                      <a:tcPr/>
                    </a:tc>
                  </a:tr>
                  <a:tr h="291976">
                    <a:tc>
                      <a:txBody>
                        <a:bodyPr/>
                        <a:lstStyle/>
                        <a:p>
                          <a:pPr/>
                          <a14:m>
                            <m:oMathPara xmlns:m="http://schemas.openxmlformats.org/officeDocument/2006/math">
                              <m:oMathParaPr>
                                <m:jc m:val="centerGroup"/>
                              </m:oMathParaPr>
                              <m:oMath xmlns:m="http://schemas.openxmlformats.org/officeDocument/2006/math">
                                <m:sSub>
                                  <m:sSubPr>
                                    <m:ctrlPr>
                                      <a:rPr lang="es-EC" sz="1600" i="1" smtClean="0">
                                        <a:latin typeface="Cambria Math" panose="02040503050406030204" pitchFamily="18" charset="0"/>
                                      </a:rPr>
                                    </m:ctrlPr>
                                  </m:sSubPr>
                                  <m:e>
                                    <m:r>
                                      <a:rPr lang="es-EC" sz="1600">
                                        <a:latin typeface="Cambria Math" panose="02040503050406030204" pitchFamily="18" charset="0"/>
                                      </a:rPr>
                                      <m:t>𝐹</m:t>
                                    </m:r>
                                  </m:e>
                                  <m:sub>
                                    <m:r>
                                      <a:rPr lang="es-EC" sz="1600">
                                        <a:latin typeface="Cambria Math" panose="02040503050406030204" pitchFamily="18" charset="0"/>
                                      </a:rPr>
                                      <m:t>𝑑</m:t>
                                    </m:r>
                                  </m:sub>
                                </m:sSub>
                              </m:oMath>
                            </m:oMathPara>
                          </a14:m>
                          <a:endParaRPr lang="es-ES" sz="1600" dirty="0"/>
                        </a:p>
                      </a:txBody>
                      <a:tcPr/>
                    </a:tc>
                    <a:tc>
                      <a:txBody>
                        <a:bodyPr/>
                        <a:lstStyle/>
                        <a:p>
                          <a:r>
                            <a:rPr lang="es-ES" sz="1600" dirty="0" smtClean="0"/>
                            <a:t>Fuerza</a:t>
                          </a:r>
                          <a:r>
                            <a:rPr lang="es-ES" sz="1600" baseline="0" dirty="0" smtClean="0"/>
                            <a:t> Dinámica </a:t>
                          </a:r>
                          <a:endParaRPr lang="es-ES" sz="1600" dirty="0"/>
                        </a:p>
                      </a:txBody>
                      <a:tcPr/>
                    </a:tc>
                    <a:tc>
                      <a:txBody>
                        <a:bodyPr/>
                        <a:lstStyle/>
                        <a:p>
                          <a:pPr algn="ctr"/>
                          <a14:m>
                            <m:oMathPara xmlns:m="http://schemas.openxmlformats.org/officeDocument/2006/math">
                              <m:oMathParaPr>
                                <m:jc m:val="centerGroup"/>
                              </m:oMathParaPr>
                              <m:oMath xmlns:m="http://schemas.openxmlformats.org/officeDocument/2006/math">
                                <m:r>
                                  <a:rPr lang="es-EC" sz="1600" kern="1200" smtClean="0">
                                    <a:effectLst/>
                                    <a:latin typeface="Cambria Math" panose="02040503050406030204" pitchFamily="18" charset="0"/>
                                  </a:rPr>
                                  <m:t>20664.2 </m:t>
                                </m:r>
                                <m:r>
                                  <a:rPr lang="es-EC" sz="1600" kern="1200" smtClean="0">
                                    <a:effectLst/>
                                    <a:latin typeface="Cambria Math" panose="02040503050406030204" pitchFamily="18" charset="0"/>
                                  </a:rPr>
                                  <m:t>𝑁</m:t>
                                </m:r>
                              </m:oMath>
                            </m:oMathPara>
                          </a14:m>
                          <a:endParaRPr lang="es-ES" sz="1600" dirty="0"/>
                        </a:p>
                      </a:txBody>
                      <a:tcPr/>
                    </a:tc>
                  </a:tr>
                  <a:tr h="291976">
                    <a:tc>
                      <a:txBody>
                        <a:bodyPr/>
                        <a:lstStyle/>
                        <a:p>
                          <a:pPr/>
                          <a14:m>
                            <m:oMathPara xmlns:m="http://schemas.openxmlformats.org/officeDocument/2006/math">
                              <m:oMathParaPr>
                                <m:jc m:val="centerGroup"/>
                              </m:oMathParaPr>
                              <m:oMath xmlns:m="http://schemas.openxmlformats.org/officeDocument/2006/math">
                                <m:sSub>
                                  <m:sSubPr>
                                    <m:ctrlPr>
                                      <a:rPr lang="es-EC" sz="1600" i="1" smtClean="0">
                                        <a:latin typeface="Cambria Math" panose="02040503050406030204" pitchFamily="18" charset="0"/>
                                      </a:rPr>
                                    </m:ctrlPr>
                                  </m:sSubPr>
                                  <m:e>
                                    <m:r>
                                      <a:rPr lang="es-EC" sz="1600">
                                        <a:latin typeface="Cambria Math" panose="02040503050406030204" pitchFamily="18" charset="0"/>
                                      </a:rPr>
                                      <m:t>𝐾</m:t>
                                    </m:r>
                                  </m:e>
                                  <m:sub>
                                    <m:r>
                                      <a:rPr lang="es-EC" sz="1600">
                                        <a:latin typeface="Cambria Math" panose="02040503050406030204" pitchFamily="18" charset="0"/>
                                      </a:rPr>
                                      <m:t>𝑑</m:t>
                                    </m:r>
                                  </m:sub>
                                </m:sSub>
                              </m:oMath>
                            </m:oMathPara>
                          </a14:m>
                          <a:endParaRPr lang="es-ES" sz="1600" dirty="0"/>
                        </a:p>
                      </a:txBody>
                      <a:tcPr/>
                    </a:tc>
                    <a:tc>
                      <a:txBody>
                        <a:bodyPr/>
                        <a:lstStyle/>
                        <a:p>
                          <a:r>
                            <a:rPr lang="es-ES" sz="1600" dirty="0" smtClean="0"/>
                            <a:t>Factor</a:t>
                          </a:r>
                          <a:r>
                            <a:rPr lang="es-ES" sz="1600" baseline="0" dirty="0" smtClean="0"/>
                            <a:t> Dinámico </a:t>
                          </a:r>
                          <a:endParaRPr lang="es-ES" sz="1600" dirty="0"/>
                        </a:p>
                      </a:txBody>
                      <a:tcPr/>
                    </a:tc>
                    <a:tc>
                      <a:txBody>
                        <a:bodyPr/>
                        <a:lstStyle/>
                        <a:p>
                          <a:pPr algn="ctr"/>
                          <a14:m>
                            <m:oMathPara xmlns:m="http://schemas.openxmlformats.org/officeDocument/2006/math">
                              <m:oMathParaPr>
                                <m:jc m:val="centerGroup"/>
                              </m:oMathParaPr>
                              <m:oMath xmlns:m="http://schemas.openxmlformats.org/officeDocument/2006/math">
                                <m:r>
                                  <a:rPr lang="es-EC" sz="1600" kern="1200" smtClean="0">
                                    <a:effectLst/>
                                    <a:latin typeface="Cambria Math" panose="02040503050406030204" pitchFamily="18" charset="0"/>
                                  </a:rPr>
                                  <m:t>80.13</m:t>
                                </m:r>
                              </m:oMath>
                            </m:oMathPara>
                          </a14:m>
                          <a:endParaRPr lang="en-US" sz="1600" baseline="0" dirty="0" smtClean="0"/>
                        </a:p>
                      </a:txBody>
                      <a:tcPr/>
                    </a:tc>
                  </a:tr>
                  <a:tr h="29197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s-EC" sz="1600" smtClean="0">
                                    <a:latin typeface="Cambria Math" panose="02040503050406030204" pitchFamily="18" charset="0"/>
                                  </a:rPr>
                                  <m:t>𝑊</m:t>
                                </m:r>
                              </m:oMath>
                            </m:oMathPara>
                          </a14:m>
                          <a:endParaRPr lang="es-EC" sz="1600" dirty="0"/>
                        </a:p>
                      </a:txBody>
                      <a:tcPr/>
                    </a:tc>
                    <a:tc>
                      <a:txBody>
                        <a:bodyPr/>
                        <a:lstStyle/>
                        <a:p>
                          <a:r>
                            <a:rPr lang="es-ES" sz="1600" dirty="0" smtClean="0"/>
                            <a:t>Peso de péndulo</a:t>
                          </a:r>
                          <a:endParaRPr lang="es-ES" sz="1600" dirty="0"/>
                        </a:p>
                      </a:txBody>
                      <a:tcPr/>
                    </a:tc>
                    <a:tc>
                      <a:txBody>
                        <a:bodyPr/>
                        <a:lstStyle/>
                        <a:p>
                          <a:pPr algn="ctr"/>
                          <a14:m>
                            <m:oMathPara xmlns:m="http://schemas.openxmlformats.org/officeDocument/2006/math">
                              <m:oMathParaPr>
                                <m:jc m:val="centerGroup"/>
                              </m:oMathParaPr>
                              <m:oMath xmlns:m="http://schemas.openxmlformats.org/officeDocument/2006/math">
                                <m:r>
                                  <a:rPr lang="es-EC" sz="1600" kern="1200" smtClean="0">
                                    <a:effectLst/>
                                    <a:latin typeface="Cambria Math" panose="02040503050406030204" pitchFamily="18" charset="0"/>
                                  </a:rPr>
                                  <m:t> 257.85</m:t>
                                </m:r>
                                <m:r>
                                  <a:rPr lang="es-EC" sz="1600" kern="1200">
                                    <a:effectLst/>
                                    <a:latin typeface="Cambria Math" panose="02040503050406030204" pitchFamily="18" charset="0"/>
                                  </a:rPr>
                                  <m:t> </m:t>
                                </m:r>
                                <m:r>
                                  <a:rPr lang="es-EC" sz="1600" kern="1200">
                                    <a:effectLst/>
                                    <a:latin typeface="Cambria Math" panose="02040503050406030204" pitchFamily="18" charset="0"/>
                                  </a:rPr>
                                  <m:t>𝑁</m:t>
                                </m:r>
                              </m:oMath>
                            </m:oMathPara>
                          </a14:m>
                          <a:endParaRPr lang="en-US" sz="1600" baseline="0" dirty="0" smtClean="0"/>
                        </a:p>
                      </a:txBody>
                      <a:tcPr/>
                    </a:tc>
                  </a:tr>
                  <a:tr h="29197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s-EC" sz="1600" i="1" smtClean="0">
                                        <a:latin typeface="Cambria Math" panose="02040503050406030204" pitchFamily="18" charset="0"/>
                                      </a:rPr>
                                    </m:ctrlPr>
                                  </m:sSubPr>
                                  <m:e>
                                    <m:r>
                                      <a:rPr lang="es-EC" sz="1600" b="0" i="1" smtClean="0">
                                        <a:latin typeface="Cambria Math" panose="02040503050406030204" pitchFamily="18" charset="0"/>
                                      </a:rPr>
                                      <m:t>𝑦</m:t>
                                    </m:r>
                                  </m:e>
                                  <m:sub>
                                    <m:r>
                                      <a:rPr lang="es-EC" sz="1600" i="1">
                                        <a:latin typeface="Cambria Math" panose="02040503050406030204" pitchFamily="18" charset="0"/>
                                      </a:rPr>
                                      <m:t>𝑠</m:t>
                                    </m:r>
                                  </m:sub>
                                </m:sSub>
                              </m:oMath>
                            </m:oMathPara>
                          </a14:m>
                          <a:endParaRPr lang="es-EC" sz="1600" dirty="0"/>
                        </a:p>
                      </a:txBody>
                      <a:tcPr/>
                    </a:tc>
                    <a:tc>
                      <a:txBody>
                        <a:bodyPr/>
                        <a:lstStyle/>
                        <a:p>
                          <a:r>
                            <a:rPr lang="es-ES" sz="1600" dirty="0" smtClean="0"/>
                            <a:t>Deformación elástica</a:t>
                          </a:r>
                          <a:endParaRPr lang="es-ES" sz="1600" dirty="0"/>
                        </a:p>
                      </a:txBody>
                      <a:tcPr/>
                    </a:tc>
                    <a:tc>
                      <a:txBody>
                        <a:bodyPr/>
                        <a:lstStyle/>
                        <a:p>
                          <a:pPr algn="ctr"/>
                          <a14:m>
                            <m:oMathPara xmlns:m="http://schemas.openxmlformats.org/officeDocument/2006/math">
                              <m:oMathParaPr>
                                <m:jc m:val="centerGroup"/>
                              </m:oMathParaPr>
                              <m:oMath xmlns:m="http://schemas.openxmlformats.org/officeDocument/2006/math">
                                <m:r>
                                  <a:rPr lang="es-EC" sz="1600" i="1" kern="1200" smtClean="0">
                                    <a:solidFill>
                                      <a:schemeClr val="dk1"/>
                                    </a:solidFill>
                                    <a:effectLst/>
                                    <a:latin typeface="Cambria Math" panose="02040503050406030204" pitchFamily="18" charset="0"/>
                                    <a:ea typeface="+mn-ea"/>
                                    <a:cs typeface="+mn-cs"/>
                                  </a:rPr>
                                  <m:t>3.11×</m:t>
                                </m:r>
                                <m:sSup>
                                  <m:sSupPr>
                                    <m:ctrlPr>
                                      <a:rPr lang="es-EC" sz="1600" i="1" kern="1200">
                                        <a:solidFill>
                                          <a:schemeClr val="dk1"/>
                                        </a:solidFill>
                                        <a:effectLst/>
                                        <a:latin typeface="Cambria Math" panose="02040503050406030204" pitchFamily="18" charset="0"/>
                                        <a:ea typeface="+mn-ea"/>
                                        <a:cs typeface="+mn-cs"/>
                                      </a:rPr>
                                    </m:ctrlPr>
                                  </m:sSupPr>
                                  <m:e>
                                    <m:r>
                                      <a:rPr lang="es-EC" sz="1600" i="1" kern="1200">
                                        <a:solidFill>
                                          <a:schemeClr val="dk1"/>
                                        </a:solidFill>
                                        <a:effectLst/>
                                        <a:latin typeface="Cambria Math" panose="02040503050406030204" pitchFamily="18" charset="0"/>
                                        <a:ea typeface="+mn-ea"/>
                                        <a:cs typeface="+mn-cs"/>
                                      </a:rPr>
                                      <m:t>10</m:t>
                                    </m:r>
                                  </m:e>
                                  <m:sup>
                                    <m:r>
                                      <a:rPr lang="es-EC" sz="1600" i="1" kern="1200">
                                        <a:solidFill>
                                          <a:schemeClr val="dk1"/>
                                        </a:solidFill>
                                        <a:effectLst/>
                                        <a:latin typeface="Cambria Math" panose="02040503050406030204" pitchFamily="18" charset="0"/>
                                        <a:ea typeface="+mn-ea"/>
                                        <a:cs typeface="+mn-cs"/>
                                      </a:rPr>
                                      <m:t>−4</m:t>
                                    </m:r>
                                  </m:sup>
                                </m:sSup>
                                <m:d>
                                  <m:dPr>
                                    <m:begChr m:val="["/>
                                    <m:endChr m:val="]"/>
                                    <m:ctrlPr>
                                      <a:rPr lang="es-EC" sz="1600" i="1" kern="1200">
                                        <a:solidFill>
                                          <a:schemeClr val="dk1"/>
                                        </a:solidFill>
                                        <a:effectLst/>
                                        <a:latin typeface="Cambria Math" panose="02040503050406030204" pitchFamily="18" charset="0"/>
                                        <a:ea typeface="+mn-ea"/>
                                        <a:cs typeface="+mn-cs"/>
                                      </a:rPr>
                                    </m:ctrlPr>
                                  </m:dPr>
                                  <m:e>
                                    <m:r>
                                      <a:rPr lang="es-EC" sz="1600" i="1" kern="1200">
                                        <a:solidFill>
                                          <a:schemeClr val="dk1"/>
                                        </a:solidFill>
                                        <a:effectLst/>
                                        <a:latin typeface="Cambria Math" panose="02040503050406030204" pitchFamily="18" charset="0"/>
                                        <a:ea typeface="+mn-ea"/>
                                        <a:cs typeface="+mn-cs"/>
                                      </a:rPr>
                                      <m:t>𝑚</m:t>
                                    </m:r>
                                  </m:e>
                                </m:d>
                              </m:oMath>
                            </m:oMathPara>
                          </a14:m>
                          <a:endParaRPr lang="en-US" sz="1600" baseline="0" dirty="0" smtClean="0"/>
                        </a:p>
                      </a:txBody>
                      <a:tcPr/>
                    </a:tc>
                  </a:tr>
                </a:tbl>
              </a:graphicData>
            </a:graphic>
          </p:graphicFrame>
        </mc:Choice>
        <mc:Fallback xmlns="">
          <p:graphicFrame>
            <p:nvGraphicFramePr>
              <p:cNvPr id="6" name="Tabla 5"/>
              <p:cNvGraphicFramePr>
                <a:graphicFrameLocks noGrp="1"/>
              </p:cNvGraphicFramePr>
              <p:nvPr>
                <p:extLst>
                  <p:ext uri="{D42A27DB-BD31-4B8C-83A1-F6EECF244321}">
                    <p14:modId xmlns:p14="http://schemas.microsoft.com/office/powerpoint/2010/main" val="3467631860"/>
                  </p:ext>
                </p:extLst>
              </p:nvPr>
            </p:nvGraphicFramePr>
            <p:xfrm>
              <a:off x="1043608" y="3933056"/>
              <a:ext cx="6120681" cy="1698244"/>
            </p:xfrm>
            <a:graphic>
              <a:graphicData uri="http://schemas.openxmlformats.org/drawingml/2006/table">
                <a:tbl>
                  <a:tblPr firstRow="1" bandRow="1">
                    <a:tableStyleId>{073A0DAA-6AF3-43AB-8588-CEC1D06C72B9}</a:tableStyleId>
                  </a:tblPr>
                  <a:tblGrid>
                    <a:gridCol w="2040227"/>
                    <a:gridCol w="2136237"/>
                    <a:gridCol w="1944217"/>
                  </a:tblGrid>
                  <a:tr h="335280">
                    <a:tc>
                      <a:txBody>
                        <a:bodyPr/>
                        <a:lstStyle/>
                        <a:p>
                          <a:pPr algn="ctr"/>
                          <a:r>
                            <a:rPr lang="en-US" sz="1600" dirty="0" smtClean="0"/>
                            <a:t>Par</a:t>
                          </a:r>
                          <a:r>
                            <a:rPr lang="es-ES" sz="1600" dirty="0" smtClean="0"/>
                            <a:t>á</a:t>
                          </a:r>
                          <a:r>
                            <a:rPr lang="en-US" sz="1600" dirty="0" smtClean="0"/>
                            <a:t>metro</a:t>
                          </a:r>
                          <a:endParaRPr lang="es-ES" sz="1600" dirty="0"/>
                        </a:p>
                      </a:txBody>
                      <a:tcPr/>
                    </a:tc>
                    <a:tc>
                      <a:txBody>
                        <a:bodyPr/>
                        <a:lstStyle/>
                        <a:p>
                          <a:pPr algn="ctr"/>
                          <a:r>
                            <a:rPr lang="es-ES" sz="1600" dirty="0" smtClean="0"/>
                            <a:t>Descripción</a:t>
                          </a:r>
                          <a:endParaRPr lang="es-ES" sz="1600" dirty="0"/>
                        </a:p>
                      </a:txBody>
                      <a:tcPr/>
                    </a:tc>
                    <a:tc>
                      <a:txBody>
                        <a:bodyPr/>
                        <a:lstStyle/>
                        <a:p>
                          <a:pPr algn="ctr"/>
                          <a:r>
                            <a:rPr lang="es-ES" sz="1600" dirty="0" smtClean="0"/>
                            <a:t>Valor</a:t>
                          </a:r>
                          <a:endParaRPr lang="es-ES" sz="1600" dirty="0"/>
                        </a:p>
                      </a:txBody>
                      <a:tcPr/>
                    </a:tc>
                  </a:tr>
                  <a:tr h="335280">
                    <a:tc>
                      <a:txBody>
                        <a:bodyPr/>
                        <a:lstStyle/>
                        <a:p>
                          <a:endParaRPr lang="es-EC"/>
                        </a:p>
                      </a:txBody>
                      <a:tcPr>
                        <a:blipFill rotWithShape="0">
                          <a:blip r:embed="rId5"/>
                          <a:stretch>
                            <a:fillRect l="-299" t="-105455" r="-201194" b="-323636"/>
                          </a:stretch>
                        </a:blipFill>
                      </a:tcPr>
                    </a:tc>
                    <a:tc>
                      <a:txBody>
                        <a:bodyPr/>
                        <a:lstStyle/>
                        <a:p>
                          <a:r>
                            <a:rPr lang="es-ES" sz="1600" dirty="0" smtClean="0"/>
                            <a:t>Fuerza</a:t>
                          </a:r>
                          <a:r>
                            <a:rPr lang="es-ES" sz="1600" baseline="0" dirty="0" smtClean="0"/>
                            <a:t> Dinámica </a:t>
                          </a:r>
                          <a:endParaRPr lang="es-ES" sz="1600" dirty="0"/>
                        </a:p>
                      </a:txBody>
                      <a:tcPr/>
                    </a:tc>
                    <a:tc>
                      <a:txBody>
                        <a:bodyPr/>
                        <a:lstStyle/>
                        <a:p>
                          <a:endParaRPr lang="es-EC"/>
                        </a:p>
                      </a:txBody>
                      <a:tcPr>
                        <a:blipFill rotWithShape="0">
                          <a:blip r:embed="rId5"/>
                          <a:stretch>
                            <a:fillRect l="-215361" t="-105455" r="-1254" b="-323636"/>
                          </a:stretch>
                        </a:blipFill>
                      </a:tcPr>
                    </a:tc>
                  </a:tr>
                  <a:tr h="335280">
                    <a:tc>
                      <a:txBody>
                        <a:bodyPr/>
                        <a:lstStyle/>
                        <a:p>
                          <a:endParaRPr lang="es-EC"/>
                        </a:p>
                      </a:txBody>
                      <a:tcPr>
                        <a:blipFill rotWithShape="0">
                          <a:blip r:embed="rId5"/>
                          <a:stretch>
                            <a:fillRect l="-299" t="-205455" r="-201194" b="-223636"/>
                          </a:stretch>
                        </a:blipFill>
                      </a:tcPr>
                    </a:tc>
                    <a:tc>
                      <a:txBody>
                        <a:bodyPr/>
                        <a:lstStyle/>
                        <a:p>
                          <a:r>
                            <a:rPr lang="es-ES" sz="1600" dirty="0" smtClean="0"/>
                            <a:t>Factor</a:t>
                          </a:r>
                          <a:r>
                            <a:rPr lang="es-ES" sz="1600" baseline="0" dirty="0" smtClean="0"/>
                            <a:t> Dinámico </a:t>
                          </a:r>
                          <a:endParaRPr lang="es-ES" sz="1600" dirty="0"/>
                        </a:p>
                      </a:txBody>
                      <a:tcPr/>
                    </a:tc>
                    <a:tc>
                      <a:txBody>
                        <a:bodyPr/>
                        <a:lstStyle/>
                        <a:p>
                          <a:endParaRPr lang="es-EC"/>
                        </a:p>
                      </a:txBody>
                      <a:tcPr>
                        <a:blipFill rotWithShape="0">
                          <a:blip r:embed="rId5"/>
                          <a:stretch>
                            <a:fillRect l="-215361" t="-205455" r="-1254" b="-223636"/>
                          </a:stretch>
                        </a:blipFill>
                      </a:tcPr>
                    </a:tc>
                  </a:tr>
                  <a:tr h="335280">
                    <a:tc>
                      <a:txBody>
                        <a:bodyPr/>
                        <a:lstStyle/>
                        <a:p>
                          <a:endParaRPr lang="es-EC"/>
                        </a:p>
                      </a:txBody>
                      <a:tcPr>
                        <a:blipFill rotWithShape="0">
                          <a:blip r:embed="rId5"/>
                          <a:stretch>
                            <a:fillRect l="-299" t="-305455" r="-201194" b="-123636"/>
                          </a:stretch>
                        </a:blipFill>
                      </a:tcPr>
                    </a:tc>
                    <a:tc>
                      <a:txBody>
                        <a:bodyPr/>
                        <a:lstStyle/>
                        <a:p>
                          <a:r>
                            <a:rPr lang="es-ES" sz="1600" dirty="0" smtClean="0"/>
                            <a:t>Peso de péndulo</a:t>
                          </a:r>
                          <a:endParaRPr lang="es-ES" sz="1600" dirty="0"/>
                        </a:p>
                      </a:txBody>
                      <a:tcPr/>
                    </a:tc>
                    <a:tc>
                      <a:txBody>
                        <a:bodyPr/>
                        <a:lstStyle/>
                        <a:p>
                          <a:endParaRPr lang="es-EC"/>
                        </a:p>
                      </a:txBody>
                      <a:tcPr>
                        <a:blipFill rotWithShape="0">
                          <a:blip r:embed="rId5"/>
                          <a:stretch>
                            <a:fillRect l="-215361" t="-305455" r="-1254" b="-123636"/>
                          </a:stretch>
                        </a:blipFill>
                      </a:tcPr>
                    </a:tc>
                  </a:tr>
                  <a:tr h="357124">
                    <a:tc>
                      <a:txBody>
                        <a:bodyPr/>
                        <a:lstStyle/>
                        <a:p>
                          <a:endParaRPr lang="es-EC"/>
                        </a:p>
                      </a:txBody>
                      <a:tcPr>
                        <a:blipFill rotWithShape="0">
                          <a:blip r:embed="rId5"/>
                          <a:stretch>
                            <a:fillRect l="-299" t="-377966" r="-201194" b="-15254"/>
                          </a:stretch>
                        </a:blipFill>
                      </a:tcPr>
                    </a:tc>
                    <a:tc>
                      <a:txBody>
                        <a:bodyPr/>
                        <a:lstStyle/>
                        <a:p>
                          <a:r>
                            <a:rPr lang="es-ES" sz="1600" dirty="0" smtClean="0"/>
                            <a:t>Deformación elástica</a:t>
                          </a:r>
                          <a:endParaRPr lang="es-ES" sz="1600" dirty="0"/>
                        </a:p>
                      </a:txBody>
                      <a:tcPr/>
                    </a:tc>
                    <a:tc>
                      <a:txBody>
                        <a:bodyPr/>
                        <a:lstStyle/>
                        <a:p>
                          <a:endParaRPr lang="es-EC"/>
                        </a:p>
                      </a:txBody>
                      <a:tcPr>
                        <a:blipFill rotWithShape="0">
                          <a:blip r:embed="rId5"/>
                          <a:stretch>
                            <a:fillRect l="-215361" t="-377966" r="-1254" b="-15254"/>
                          </a:stretch>
                        </a:blipFill>
                      </a:tcPr>
                    </a:tc>
                  </a:tr>
                </a:tbl>
              </a:graphicData>
            </a:graphic>
          </p:graphicFrame>
        </mc:Fallback>
      </mc:AlternateContent>
    </p:spTree>
    <p:extLst>
      <p:ext uri="{BB962C8B-B14F-4D97-AF65-F5344CB8AC3E}">
        <p14:creationId xmlns:p14="http://schemas.microsoft.com/office/powerpoint/2010/main" val="626293985"/>
      </p:ext>
    </p:extLst>
  </p:cSld>
  <p:clrMapOvr>
    <a:masterClrMapping/>
  </p:clrMapOvr>
  <p:transition>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Rectangle 11"/>
          <p:cNvSpPr txBox="1">
            <a:spLocks/>
          </p:cNvSpPr>
          <p:nvPr/>
        </p:nvSpPr>
        <p:spPr>
          <a:xfrm>
            <a:off x="71406" y="71414"/>
            <a:ext cx="8858312" cy="6143668"/>
          </a:xfrm>
          <a:prstGeom prst="rect">
            <a:avLst/>
          </a:prstGeom>
        </p:spPr>
        <p:txBody>
          <a:bodyPr/>
          <a:lstStyle/>
          <a:p>
            <a:pPr marL="342900" marR="0" lvl="0" indent="-342900" algn="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s-ES" altLang="es-ES" sz="2800" b="1" i="1" u="none" strike="noStrike" kern="0" cap="none" spc="0" normalizeH="0" baseline="0" noProof="0" dirty="0" smtClean="0">
                <a:ln>
                  <a:noFill/>
                </a:ln>
                <a:solidFill>
                  <a:schemeClr val="tx1"/>
                </a:solidFill>
                <a:effectLst/>
                <a:uLnTx/>
                <a:uFillTx/>
                <a:latin typeface="+mn-lt"/>
                <a:ea typeface="+mn-ea"/>
                <a:cs typeface="Times New Roman" panose="02020603050405020304" pitchFamily="18" charset="0"/>
              </a:rPr>
              <a:t>DISEÑO</a:t>
            </a:r>
          </a:p>
          <a:p>
            <a:pPr marL="342900" indent="-342900">
              <a:spcBef>
                <a:spcPct val="20000"/>
              </a:spcBef>
              <a:buFont typeface="Arial" pitchFamily="34" charset="0"/>
              <a:buChar char="•"/>
            </a:pPr>
            <a:endParaRPr lang="es-EC" altLang="es-ES" sz="1400" b="1" dirty="0" smtClean="0">
              <a:latin typeface="+mj-lt"/>
              <a:cs typeface="Times New Roman" panose="02020603050405020304" pitchFamily="18" charset="0"/>
            </a:endParaRPr>
          </a:p>
          <a:p>
            <a:pPr marL="342900" indent="-342900">
              <a:spcBef>
                <a:spcPct val="20000"/>
              </a:spcBef>
              <a:buFont typeface="Arial" pitchFamily="34" charset="0"/>
              <a:buChar char="•"/>
            </a:pPr>
            <a:r>
              <a:rPr lang="es-EC" altLang="es-ES" sz="1600" b="1" dirty="0" smtClean="0">
                <a:latin typeface="+mj-lt"/>
                <a:cs typeface="Times New Roman" panose="02020603050405020304" pitchFamily="18" charset="0"/>
              </a:rPr>
              <a:t>CÁLCULO DE LA FUERZA DE IMPACTO </a:t>
            </a:r>
          </a:p>
          <a:p>
            <a:pPr marL="342900" lvl="0" indent="-342900">
              <a:spcBef>
                <a:spcPct val="20000"/>
              </a:spcBef>
              <a:buFont typeface="Arial" pitchFamily="34" charset="0"/>
              <a:buChar char="•"/>
            </a:pPr>
            <a:endParaRPr lang="es-EC" altLang="es-ES" sz="1450" b="1" dirty="0" smtClean="0">
              <a:latin typeface="+mj-lt"/>
              <a:cs typeface="Times New Roman" panose="02020603050405020304" pitchFamily="18" charset="0"/>
            </a:endParaRPr>
          </a:p>
          <a:p>
            <a:pPr marL="342900" lvl="0" indent="-342900">
              <a:spcBef>
                <a:spcPct val="20000"/>
              </a:spcBef>
              <a:buFont typeface="Arial" pitchFamily="34" charset="0"/>
              <a:buChar char="•"/>
            </a:pPr>
            <a:endParaRPr lang="es-EC" altLang="es-ES" sz="1450" b="1" dirty="0" smtClean="0">
              <a:latin typeface="+mj-lt"/>
              <a:cs typeface="Times New Roman" panose="02020603050405020304" pitchFamily="18" charset="0"/>
            </a:endParaRPr>
          </a:p>
          <a:p>
            <a:pPr marL="342900" lvl="0" indent="-342900">
              <a:spcBef>
                <a:spcPct val="20000"/>
              </a:spcBef>
            </a:pPr>
            <a:endParaRPr lang="es-EC" altLang="es-ES" b="1" dirty="0" smtClean="0">
              <a:latin typeface="+mj-lt"/>
              <a:cs typeface="Times New Roman" panose="02020603050405020304" pitchFamily="18" charset="0"/>
            </a:endParaRPr>
          </a:p>
          <a:p>
            <a:pPr marL="342900" lvl="0" indent="-342900">
              <a:spcBef>
                <a:spcPct val="20000"/>
              </a:spcBef>
              <a:buFont typeface="Arial" pitchFamily="34" charset="0"/>
              <a:buChar char="•"/>
            </a:pPr>
            <a:endParaRPr lang="es-EC" altLang="es-ES" b="1" dirty="0" smtClean="0">
              <a:latin typeface="+mj-lt"/>
              <a:cs typeface="Times New Roman" panose="02020603050405020304" pitchFamily="18" charset="0"/>
            </a:endParaRPr>
          </a:p>
          <a:p>
            <a:pPr marL="342900" lvl="0" indent="-342900">
              <a:spcBef>
                <a:spcPct val="20000"/>
              </a:spcBef>
            </a:pPr>
            <a:endParaRPr lang="es-EC" altLang="es-ES" b="1" dirty="0" smtClean="0">
              <a:latin typeface="+mj-lt"/>
              <a:cs typeface="Times New Roman" panose="02020603050405020304" pitchFamily="18" charset="0"/>
            </a:endParaRPr>
          </a:p>
          <a:p>
            <a:pPr marL="342900" lvl="0" indent="-342900">
              <a:spcBef>
                <a:spcPct val="20000"/>
              </a:spcBef>
              <a:buFont typeface="Arial" pitchFamily="34" charset="0"/>
              <a:buChar char="•"/>
            </a:pPr>
            <a:endParaRPr lang="es-EC" altLang="es-ES" sz="1400" b="1" dirty="0" smtClean="0">
              <a:latin typeface="+mj-lt"/>
              <a:cs typeface="Times New Roman" panose="02020603050405020304" pitchFamily="18" charset="0"/>
            </a:endParaRPr>
          </a:p>
          <a:p>
            <a:pPr marL="342900" marR="0" lvl="0" indent="-342900"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s-ES" altLang="es-ES" sz="1400" b="1" i="1" u="none" strike="noStrike" kern="0" cap="none" spc="0" normalizeH="0" baseline="0" noProof="0" dirty="0" smtClean="0">
              <a:ln>
                <a:noFill/>
              </a:ln>
              <a:solidFill>
                <a:schemeClr val="tx1"/>
              </a:solidFill>
              <a:effectLst/>
              <a:uLnTx/>
              <a:uFillTx/>
              <a:latin typeface="+mn-lt"/>
              <a:ea typeface="+mn-ea"/>
              <a:cs typeface="Times New Roman" panose="02020603050405020304" pitchFamily="18" charset="0"/>
            </a:endParaRPr>
          </a:p>
          <a:p>
            <a:pPr marL="342900" indent="-342900">
              <a:spcBef>
                <a:spcPct val="20000"/>
              </a:spcBef>
            </a:pPr>
            <a:endParaRPr lang="es-EC" altLang="es-ES" b="1" dirty="0" smtClean="0">
              <a:latin typeface="+mj-lt"/>
              <a:cs typeface="Times New Roman" panose="02020603050405020304" pitchFamily="18" charset="0"/>
            </a:endParaRPr>
          </a:p>
          <a:p>
            <a:pPr>
              <a:spcBef>
                <a:spcPct val="20000"/>
              </a:spcBef>
            </a:pPr>
            <a:endParaRPr lang="es-ES" altLang="es-ES" b="1" dirty="0" smtClean="0">
              <a:latin typeface="+mj-lt"/>
              <a:cs typeface="Times New Roman" panose="02020603050405020304" pitchFamily="18" charset="0"/>
            </a:endParaRPr>
          </a:p>
          <a:p>
            <a:pPr marL="342900" indent="-342900">
              <a:spcBef>
                <a:spcPct val="20000"/>
              </a:spcBef>
            </a:pPr>
            <a:endParaRPr lang="es-ES" altLang="es-ES" b="1" dirty="0" smtClean="0">
              <a:latin typeface="+mj-lt"/>
              <a:cs typeface="Times New Roman" panose="02020603050405020304" pitchFamily="18" charset="0"/>
            </a:endParaRPr>
          </a:p>
          <a:p>
            <a:pPr marL="342900" marR="0" lvl="0" indent="-342900"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s-ES" altLang="es-ES" sz="2400" b="1" i="0" u="none" strike="noStrike" kern="0" cap="none" spc="0" normalizeH="0" baseline="0" noProof="0" dirty="0" smtClean="0">
              <a:ln>
                <a:noFill/>
              </a:ln>
              <a:solidFill>
                <a:schemeClr val="tx1"/>
              </a:solidFill>
              <a:effectLst/>
              <a:uLnTx/>
              <a:uFillTx/>
              <a:latin typeface="+mn-lt"/>
              <a:ea typeface="+mn-ea"/>
              <a:cs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6" name="Tabla 5"/>
              <p:cNvGraphicFramePr>
                <a:graphicFrameLocks noGrp="1"/>
              </p:cNvGraphicFramePr>
              <p:nvPr>
                <p:extLst>
                  <p:ext uri="{D42A27DB-BD31-4B8C-83A1-F6EECF244321}">
                    <p14:modId xmlns:p14="http://schemas.microsoft.com/office/powerpoint/2010/main" val="2043679161"/>
                  </p:ext>
                </p:extLst>
              </p:nvPr>
            </p:nvGraphicFramePr>
            <p:xfrm>
              <a:off x="3923928" y="1700808"/>
              <a:ext cx="5005790" cy="3384931"/>
            </p:xfrm>
            <a:graphic>
              <a:graphicData uri="http://schemas.openxmlformats.org/drawingml/2006/table">
                <a:tbl>
                  <a:tblPr firstRow="1" bandRow="1">
                    <a:tableStyleId>{073A0DAA-6AF3-43AB-8588-CEC1D06C72B9}</a:tableStyleId>
                  </a:tblPr>
                  <a:tblGrid>
                    <a:gridCol w="1236548"/>
                    <a:gridCol w="1884621"/>
                    <a:gridCol w="1884621"/>
                  </a:tblGrid>
                  <a:tr h="291976">
                    <a:tc>
                      <a:txBody>
                        <a:bodyPr/>
                        <a:lstStyle/>
                        <a:p>
                          <a:pPr algn="ctr"/>
                          <a:r>
                            <a:rPr lang="en-US" sz="1600" dirty="0" smtClean="0"/>
                            <a:t>Par</a:t>
                          </a:r>
                          <a:r>
                            <a:rPr lang="es-ES" sz="1600" dirty="0" smtClean="0"/>
                            <a:t>á</a:t>
                          </a:r>
                          <a:r>
                            <a:rPr lang="en-US" sz="1600" dirty="0" smtClean="0"/>
                            <a:t>metro</a:t>
                          </a:r>
                          <a:endParaRPr lang="es-ES" sz="1600" dirty="0"/>
                        </a:p>
                      </a:txBody>
                      <a:tcPr/>
                    </a:tc>
                    <a:tc>
                      <a:txBody>
                        <a:bodyPr/>
                        <a:lstStyle/>
                        <a:p>
                          <a:pPr algn="ctr"/>
                          <a:r>
                            <a:rPr lang="es-ES" sz="1600" dirty="0" smtClean="0"/>
                            <a:t>Descripción</a:t>
                          </a:r>
                          <a:endParaRPr lang="es-ES" sz="1600" dirty="0"/>
                        </a:p>
                      </a:txBody>
                      <a:tcPr/>
                    </a:tc>
                    <a:tc>
                      <a:txBody>
                        <a:bodyPr/>
                        <a:lstStyle/>
                        <a:p>
                          <a:pPr algn="ctr"/>
                          <a:r>
                            <a:rPr lang="es-ES" sz="1600" dirty="0" smtClean="0"/>
                            <a:t>Valor</a:t>
                          </a:r>
                          <a:endParaRPr lang="es-ES" sz="1600" dirty="0"/>
                        </a:p>
                      </a:txBody>
                      <a:tcPr/>
                    </a:tc>
                  </a:tr>
                  <a:tr h="291976">
                    <a:tc>
                      <a:txBody>
                        <a:bodyPr/>
                        <a:lstStyle/>
                        <a:p>
                          <a:pPr/>
                          <a14:m>
                            <m:oMathPara xmlns:m="http://schemas.openxmlformats.org/officeDocument/2006/math">
                              <m:oMathParaPr>
                                <m:jc m:val="centerGroup"/>
                              </m:oMathParaPr>
                              <m:oMath xmlns:m="http://schemas.openxmlformats.org/officeDocument/2006/math">
                                <m:r>
                                  <a:rPr lang="es-EC" sz="1600" i="1" smtClean="0">
                                    <a:latin typeface="Cambria Math" panose="02040503050406030204" pitchFamily="18" charset="0"/>
                                  </a:rPr>
                                  <m:t>𝑍</m:t>
                                </m:r>
                              </m:oMath>
                            </m:oMathPara>
                          </a14:m>
                          <a:endParaRPr lang="es-ES" sz="1600" dirty="0"/>
                        </a:p>
                      </a:txBody>
                      <a:tcPr/>
                    </a:tc>
                    <a:tc>
                      <a:txBody>
                        <a:bodyPr/>
                        <a:lstStyle/>
                        <a:p>
                          <a:r>
                            <a:rPr lang="es-EC" sz="1600" kern="1200" dirty="0" smtClean="0">
                              <a:solidFill>
                                <a:schemeClr val="dk1"/>
                              </a:solidFill>
                              <a:effectLst/>
                              <a:latin typeface="+mn-lt"/>
                              <a:ea typeface="+mn-ea"/>
                              <a:cs typeface="+mn-cs"/>
                            </a:rPr>
                            <a:t>Módulo de sección rectangular. [</a:t>
                          </a:r>
                          <a14:m>
                            <m:oMath xmlns:m="http://schemas.openxmlformats.org/officeDocument/2006/math">
                              <m:sSup>
                                <m:sSupPr>
                                  <m:ctrlPr>
                                    <a:rPr lang="es-EC" sz="1600" i="1" kern="1200">
                                      <a:solidFill>
                                        <a:schemeClr val="dk1"/>
                                      </a:solidFill>
                                      <a:effectLst/>
                                      <a:latin typeface="Cambria Math" panose="02040503050406030204" pitchFamily="18" charset="0"/>
                                      <a:ea typeface="+mn-ea"/>
                                      <a:cs typeface="+mn-cs"/>
                                    </a:rPr>
                                  </m:ctrlPr>
                                </m:sSupPr>
                                <m:e>
                                  <m:r>
                                    <a:rPr lang="es-EC" sz="1600" i="1" kern="1200">
                                      <a:solidFill>
                                        <a:schemeClr val="dk1"/>
                                      </a:solidFill>
                                      <a:effectLst/>
                                      <a:latin typeface="Cambria Math" panose="02040503050406030204" pitchFamily="18" charset="0"/>
                                      <a:ea typeface="+mn-ea"/>
                                      <a:cs typeface="+mn-cs"/>
                                    </a:rPr>
                                    <m:t>𝑚</m:t>
                                  </m:r>
                                </m:e>
                                <m:sup>
                                  <m:r>
                                    <a:rPr lang="es-EC" sz="1600" i="1" kern="1200">
                                      <a:solidFill>
                                        <a:schemeClr val="dk1"/>
                                      </a:solidFill>
                                      <a:effectLst/>
                                      <a:latin typeface="Cambria Math" panose="02040503050406030204" pitchFamily="18" charset="0"/>
                                      <a:ea typeface="+mn-ea"/>
                                      <a:cs typeface="+mn-cs"/>
                                    </a:rPr>
                                    <m:t>3</m:t>
                                  </m:r>
                                </m:sup>
                              </m:sSup>
                            </m:oMath>
                          </a14:m>
                          <a:r>
                            <a:rPr lang="es-EC" sz="1600" kern="1200" dirty="0">
                              <a:solidFill>
                                <a:schemeClr val="dk1"/>
                              </a:solidFill>
                              <a:effectLst/>
                              <a:latin typeface="+mn-lt"/>
                              <a:ea typeface="+mn-ea"/>
                              <a:cs typeface="+mn-cs"/>
                            </a:rPr>
                            <a:t>]</a:t>
                          </a:r>
                          <a:endParaRPr lang="es-ES" sz="1600" dirty="0"/>
                        </a:p>
                      </a:txBody>
                      <a:tcPr/>
                    </a:tc>
                    <a:tc>
                      <a:txBody>
                        <a:bodyPr/>
                        <a:lstStyle/>
                        <a:p>
                          <a:pPr algn="ctr"/>
                          <a14:m>
                            <m:oMathPara xmlns:m="http://schemas.openxmlformats.org/officeDocument/2006/math">
                              <m:oMathParaPr>
                                <m:jc m:val="centerGroup"/>
                              </m:oMathParaPr>
                              <m:oMath xmlns:m="http://schemas.openxmlformats.org/officeDocument/2006/math">
                                <m:f>
                                  <m:fPr>
                                    <m:ctrlPr>
                                      <a:rPr lang="es-EC" sz="1600" i="1" kern="1200" smtClean="0">
                                        <a:solidFill>
                                          <a:schemeClr val="dk1"/>
                                        </a:solidFill>
                                        <a:effectLst/>
                                        <a:latin typeface="Cambria Math" panose="02040503050406030204" pitchFamily="18" charset="0"/>
                                        <a:ea typeface="+mn-ea"/>
                                        <a:cs typeface="+mn-cs"/>
                                      </a:rPr>
                                    </m:ctrlPr>
                                  </m:fPr>
                                  <m:num>
                                    <m:r>
                                      <a:rPr lang="es-EC" sz="1600" i="1" kern="1200">
                                        <a:solidFill>
                                          <a:schemeClr val="dk1"/>
                                        </a:solidFill>
                                        <a:effectLst/>
                                        <a:latin typeface="Cambria Math" panose="02040503050406030204" pitchFamily="18" charset="0"/>
                                        <a:ea typeface="+mn-ea"/>
                                        <a:cs typeface="+mn-cs"/>
                                      </a:rPr>
                                      <m:t>𝑏</m:t>
                                    </m:r>
                                    <m:r>
                                      <a:rPr lang="es-EC" sz="1600" i="1" kern="1200">
                                        <a:solidFill>
                                          <a:schemeClr val="dk1"/>
                                        </a:solidFill>
                                        <a:effectLst/>
                                        <a:latin typeface="Cambria Math" panose="02040503050406030204" pitchFamily="18" charset="0"/>
                                        <a:ea typeface="+mn-ea"/>
                                        <a:cs typeface="+mn-cs"/>
                                      </a:rPr>
                                      <m:t>. </m:t>
                                    </m:r>
                                    <m:sSup>
                                      <m:sSupPr>
                                        <m:ctrlPr>
                                          <a:rPr lang="es-EC" sz="1600" i="1" kern="1200">
                                            <a:solidFill>
                                              <a:schemeClr val="dk1"/>
                                            </a:solidFill>
                                            <a:effectLst/>
                                            <a:latin typeface="Cambria Math" panose="02040503050406030204" pitchFamily="18" charset="0"/>
                                            <a:ea typeface="+mn-ea"/>
                                            <a:cs typeface="+mn-cs"/>
                                          </a:rPr>
                                        </m:ctrlPr>
                                      </m:sSupPr>
                                      <m:e>
                                        <m:r>
                                          <a:rPr lang="es-EC" sz="1600" i="1" kern="1200">
                                            <a:solidFill>
                                              <a:schemeClr val="dk1"/>
                                            </a:solidFill>
                                            <a:effectLst/>
                                            <a:latin typeface="Cambria Math" panose="02040503050406030204" pitchFamily="18" charset="0"/>
                                            <a:ea typeface="+mn-ea"/>
                                            <a:cs typeface="+mn-cs"/>
                                          </a:rPr>
                                          <m:t>h</m:t>
                                        </m:r>
                                      </m:e>
                                      <m:sup>
                                        <m:r>
                                          <a:rPr lang="es-EC" sz="1600" i="1" kern="1200">
                                            <a:solidFill>
                                              <a:schemeClr val="dk1"/>
                                            </a:solidFill>
                                            <a:effectLst/>
                                            <a:latin typeface="Cambria Math" panose="02040503050406030204" pitchFamily="18" charset="0"/>
                                            <a:ea typeface="+mn-ea"/>
                                            <a:cs typeface="+mn-cs"/>
                                          </a:rPr>
                                          <m:t>2</m:t>
                                        </m:r>
                                      </m:sup>
                                    </m:sSup>
                                  </m:num>
                                  <m:den>
                                    <m:r>
                                      <a:rPr lang="es-EC" sz="1600" i="1" kern="1200">
                                        <a:solidFill>
                                          <a:schemeClr val="dk1"/>
                                        </a:solidFill>
                                        <a:effectLst/>
                                        <a:latin typeface="Cambria Math" panose="02040503050406030204" pitchFamily="18" charset="0"/>
                                        <a:ea typeface="+mn-ea"/>
                                        <a:cs typeface="+mn-cs"/>
                                      </a:rPr>
                                      <m:t>6</m:t>
                                    </m:r>
                                  </m:den>
                                </m:f>
                                <m:r>
                                  <a:rPr lang="es-EC" sz="1600" i="1" kern="1200">
                                    <a:solidFill>
                                      <a:schemeClr val="dk1"/>
                                    </a:solidFill>
                                    <a:effectLst/>
                                    <a:latin typeface="Cambria Math" panose="02040503050406030204" pitchFamily="18" charset="0"/>
                                    <a:ea typeface="+mn-ea"/>
                                    <a:cs typeface="+mn-cs"/>
                                  </a:rPr>
                                  <m:t> </m:t>
                                </m:r>
                              </m:oMath>
                            </m:oMathPara>
                          </a14:m>
                          <a:endParaRPr lang="es-EC" sz="1600" kern="1200" dirty="0" smtClean="0">
                            <a:solidFill>
                              <a:schemeClr val="dk1"/>
                            </a:solidFill>
                            <a:effectLst/>
                            <a:ea typeface="+mn-ea"/>
                            <a:cs typeface="+mn-cs"/>
                          </a:endParaRPr>
                        </a:p>
                        <a:p>
                          <a:pPr algn="ctr"/>
                          <a:r>
                            <a:rPr lang="es-ES" sz="1600" dirty="0" smtClean="0"/>
                            <a:t> </a:t>
                          </a:r>
                          <a:r>
                            <a:rPr lang="es-EC" sz="1600" kern="1200" dirty="0" smtClean="0">
                              <a:solidFill>
                                <a:schemeClr val="dk1"/>
                              </a:solidFill>
                              <a:effectLst/>
                              <a:latin typeface="+mn-lt"/>
                              <a:ea typeface="+mn-ea"/>
                              <a:cs typeface="+mn-cs"/>
                            </a:rPr>
                            <a:t>b=0.008 m y h=0.006 m</a:t>
                          </a:r>
                          <a:endParaRPr lang="es-ES" sz="1600" dirty="0"/>
                        </a:p>
                      </a:txBody>
                      <a:tcPr/>
                    </a:tc>
                  </a:tr>
                  <a:tr h="291976">
                    <a:tc>
                      <a:txBody>
                        <a:bodyPr/>
                        <a:lstStyle/>
                        <a:p>
                          <a:pPr/>
                          <a14:m>
                            <m:oMathPara xmlns:m="http://schemas.openxmlformats.org/officeDocument/2006/math">
                              <m:oMathParaPr>
                                <m:jc m:val="centerGroup"/>
                              </m:oMathParaPr>
                              <m:oMath xmlns:m="http://schemas.openxmlformats.org/officeDocument/2006/math">
                                <m:r>
                                  <a:rPr lang="es-EC" sz="1600" i="1" smtClean="0">
                                    <a:latin typeface="Cambria Math" panose="02040503050406030204" pitchFamily="18" charset="0"/>
                                  </a:rPr>
                                  <m:t>𝐿</m:t>
                                </m:r>
                              </m:oMath>
                            </m:oMathPara>
                          </a14:m>
                          <a:endParaRPr lang="es-ES" sz="1600" dirty="0"/>
                        </a:p>
                      </a:txBody>
                      <a:tcPr/>
                    </a:tc>
                    <a:tc>
                      <a:txBody>
                        <a:bodyPr/>
                        <a:lstStyle/>
                        <a:p>
                          <a:r>
                            <a:rPr lang="es-ES" sz="1600" dirty="0" smtClean="0"/>
                            <a:t>Longitud de la probeta.</a:t>
                          </a:r>
                          <a:r>
                            <a:rPr lang="es-ES" sz="1600" baseline="0" dirty="0" smtClean="0"/>
                            <a:t> [m]</a:t>
                          </a:r>
                          <a:endParaRPr lang="es-ES" sz="1600" dirty="0"/>
                        </a:p>
                      </a:txBody>
                      <a:tcPr/>
                    </a:tc>
                    <a:tc>
                      <a:txBody>
                        <a:bodyPr/>
                        <a:lstStyle/>
                        <a:p>
                          <a:pPr algn="ctr"/>
                          <a:r>
                            <a:rPr lang="es-ES" sz="1600" dirty="0" smtClean="0"/>
                            <a:t>120 mm</a:t>
                          </a:r>
                          <a:endParaRPr lang="es-ES" sz="1600" dirty="0"/>
                        </a:p>
                      </a:txBody>
                      <a:tcPr/>
                    </a:tc>
                  </a:tr>
                  <a:tr h="291976">
                    <a:tc>
                      <a:txBody>
                        <a:bodyPr/>
                        <a:lstStyle/>
                        <a:p>
                          <a:pPr/>
                          <a14:m>
                            <m:oMathPara xmlns:m="http://schemas.openxmlformats.org/officeDocument/2006/math">
                              <m:oMathParaPr>
                                <m:jc m:val="centerGroup"/>
                              </m:oMathParaPr>
                              <m:oMath xmlns:m="http://schemas.openxmlformats.org/officeDocument/2006/math">
                                <m:sSub>
                                  <m:sSubPr>
                                    <m:ctrlPr>
                                      <a:rPr lang="es-EC" sz="1600" i="1" smtClean="0">
                                        <a:latin typeface="Cambria Math" panose="02040503050406030204" pitchFamily="18" charset="0"/>
                                      </a:rPr>
                                    </m:ctrlPr>
                                  </m:sSubPr>
                                  <m:e>
                                    <m:r>
                                      <a:rPr lang="es-EC" sz="1600" i="1">
                                        <a:latin typeface="Cambria Math" panose="02040503050406030204" pitchFamily="18" charset="0"/>
                                      </a:rPr>
                                      <m:t>𝑆</m:t>
                                    </m:r>
                                  </m:e>
                                  <m:sub>
                                    <m:r>
                                      <a:rPr lang="es-EC" sz="1600" b="0" i="1" smtClean="0">
                                        <a:latin typeface="Cambria Math" panose="02040503050406030204" pitchFamily="18" charset="0"/>
                                      </a:rPr>
                                      <m:t>𝑢𝑡</m:t>
                                    </m:r>
                                  </m:sub>
                                </m:sSub>
                              </m:oMath>
                            </m:oMathPara>
                          </a14:m>
                          <a:endParaRPr lang="es-ES" sz="1600" dirty="0"/>
                        </a:p>
                      </a:txBody>
                      <a:tcPr/>
                    </a:tc>
                    <a:tc>
                      <a:txBody>
                        <a:bodyPr/>
                        <a:lstStyle/>
                        <a:p>
                          <a:r>
                            <a:rPr lang="es-ES" sz="1600" baseline="0" dirty="0" smtClean="0"/>
                            <a:t> </a:t>
                          </a:r>
                          <a:r>
                            <a:rPr lang="es-EC" sz="1600" kern="1200" dirty="0" smtClean="0">
                              <a:solidFill>
                                <a:schemeClr val="dk1"/>
                              </a:solidFill>
                              <a:effectLst/>
                              <a:latin typeface="+mn-lt"/>
                              <a:ea typeface="+mn-ea"/>
                              <a:cs typeface="+mn-cs"/>
                            </a:rPr>
                            <a:t>Resistencia ultima del material. [</a:t>
                          </a:r>
                          <a:r>
                            <a:rPr lang="es-EC" sz="1600" kern="1200" dirty="0" err="1" smtClean="0">
                              <a:solidFill>
                                <a:schemeClr val="dk1"/>
                              </a:solidFill>
                              <a:effectLst/>
                              <a:latin typeface="+mn-lt"/>
                              <a:ea typeface="+mn-ea"/>
                              <a:cs typeface="+mn-cs"/>
                            </a:rPr>
                            <a:t>MPa</a:t>
                          </a:r>
                          <a:r>
                            <a:rPr lang="es-EC" sz="1600" kern="1200" dirty="0" smtClean="0">
                              <a:solidFill>
                                <a:schemeClr val="dk1"/>
                              </a:solidFill>
                              <a:effectLst/>
                              <a:latin typeface="+mn-lt"/>
                              <a:ea typeface="+mn-ea"/>
                              <a:cs typeface="+mn-cs"/>
                            </a:rPr>
                            <a:t>]</a:t>
                          </a:r>
                          <a:endParaRPr lang="es-ES" sz="1600" dirty="0"/>
                        </a:p>
                      </a:txBody>
                      <a:tcPr/>
                    </a:tc>
                    <a:tc>
                      <a:txBody>
                        <a:bodyPr/>
                        <a:lstStyle/>
                        <a:p>
                          <a:pPr algn="ctr"/>
                          <a14:m>
                            <m:oMath xmlns:m="http://schemas.openxmlformats.org/officeDocument/2006/math">
                              <m:r>
                                <a:rPr lang="es-EC" sz="1600" i="1" kern="1200" smtClean="0">
                                  <a:solidFill>
                                    <a:schemeClr val="dk1"/>
                                  </a:solidFill>
                                  <a:effectLst/>
                                  <a:latin typeface="Cambria Math" panose="02040503050406030204" pitchFamily="18" charset="0"/>
                                  <a:ea typeface="+mn-ea"/>
                                  <a:cs typeface="+mn-cs"/>
                                </a:rPr>
                                <m:t>5</m:t>
                              </m:r>
                              <m:r>
                                <a:rPr lang="es-EC" sz="1600" b="0" i="1" kern="1200" smtClean="0">
                                  <a:solidFill>
                                    <a:schemeClr val="dk1"/>
                                  </a:solidFill>
                                  <a:effectLst/>
                                  <a:latin typeface="Cambria Math" panose="02040503050406030204" pitchFamily="18" charset="0"/>
                                  <a:ea typeface="+mn-ea"/>
                                  <a:cs typeface="+mn-cs"/>
                                </a:rPr>
                                <m:t>5</m:t>
                              </m:r>
                              <m:r>
                                <a:rPr lang="es-EC" sz="1600" i="1" kern="1200" smtClean="0">
                                  <a:solidFill>
                                    <a:schemeClr val="dk1"/>
                                  </a:solidFill>
                                  <a:effectLst/>
                                  <a:latin typeface="Cambria Math" panose="02040503050406030204" pitchFamily="18" charset="0"/>
                                  <a:ea typeface="+mn-ea"/>
                                  <a:cs typeface="+mn-cs"/>
                                </a:rPr>
                                <m:t>0  </m:t>
                              </m:r>
                              <m:r>
                                <a:rPr lang="es-EC" sz="1600" b="0" i="1" kern="1200" smtClean="0">
                                  <a:solidFill>
                                    <a:schemeClr val="dk1"/>
                                  </a:solidFill>
                                  <a:effectLst/>
                                  <a:latin typeface="Cambria Math" panose="02040503050406030204" pitchFamily="18" charset="0"/>
                                  <a:ea typeface="+mn-ea"/>
                                  <a:cs typeface="+mn-cs"/>
                                </a:rPr>
                                <m:t>𝑀</m:t>
                              </m:r>
                              <m:r>
                                <a:rPr lang="es-EC" sz="1600" i="1" kern="1200">
                                  <a:solidFill>
                                    <a:schemeClr val="dk1"/>
                                  </a:solidFill>
                                  <a:effectLst/>
                                  <a:latin typeface="Cambria Math" panose="02040503050406030204" pitchFamily="18" charset="0"/>
                                  <a:ea typeface="+mn-ea"/>
                                  <a:cs typeface="+mn-cs"/>
                                </a:rPr>
                                <m:t>𝑃𝑎</m:t>
                              </m:r>
                            </m:oMath>
                          </a14:m>
                          <a:r>
                            <a:rPr lang="es-EC" sz="1600" kern="1200" dirty="0">
                              <a:solidFill>
                                <a:schemeClr val="dk1"/>
                              </a:solidFill>
                              <a:effectLst/>
                              <a:latin typeface="+mn-lt"/>
                              <a:ea typeface="+mn-ea"/>
                              <a:cs typeface="+mn-cs"/>
                            </a:rPr>
                            <a:t> </a:t>
                          </a:r>
                          <a:endParaRPr lang="en-US" sz="1600" baseline="0" dirty="0" smtClean="0"/>
                        </a:p>
                      </a:txBody>
                      <a:tcPr/>
                    </a:tc>
                  </a:tr>
                  <a:tr h="29197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s-EC" sz="1600" i="1" smtClean="0">
                                        <a:latin typeface="Cambria Math" panose="02040503050406030204" pitchFamily="18" charset="0"/>
                                      </a:rPr>
                                    </m:ctrlPr>
                                  </m:sSubPr>
                                  <m:e>
                                    <m:r>
                                      <a:rPr lang="es-EC" sz="1600" i="1">
                                        <a:latin typeface="Cambria Math" panose="02040503050406030204" pitchFamily="18" charset="0"/>
                                      </a:rPr>
                                      <m:t>𝐹</m:t>
                                    </m:r>
                                  </m:e>
                                  <m:sub>
                                    <m:r>
                                      <a:rPr lang="es-EC" sz="1600" i="1">
                                        <a:latin typeface="Cambria Math" panose="02040503050406030204" pitchFamily="18" charset="0"/>
                                      </a:rPr>
                                      <m:t>𝑟</m:t>
                                    </m:r>
                                  </m:sub>
                                </m:sSub>
                              </m:oMath>
                            </m:oMathPara>
                          </a14:m>
                          <a:endParaRPr lang="es-EC" sz="1600" dirty="0"/>
                        </a:p>
                      </a:txBody>
                      <a:tcPr/>
                    </a:tc>
                    <a:tc>
                      <a:txBody>
                        <a:bodyPr/>
                        <a:lstStyle/>
                        <a:p>
                          <a:r>
                            <a:rPr lang="es-ES" sz="1600" dirty="0" smtClean="0"/>
                            <a:t>Fuerza</a:t>
                          </a:r>
                          <a:r>
                            <a:rPr lang="es-ES" sz="1600" baseline="0" dirty="0" smtClean="0"/>
                            <a:t> de Reacción. [N]</a:t>
                          </a:r>
                          <a:endParaRPr lang="es-ES" sz="1600" dirty="0"/>
                        </a:p>
                      </a:txBody>
                      <a:tcPr/>
                    </a:tc>
                    <a:tc>
                      <a:txBody>
                        <a:bodyPr/>
                        <a:lstStyle/>
                        <a:p>
                          <a:pPr algn="ctr"/>
                          <a14:m>
                            <m:oMathPara xmlns:m="http://schemas.openxmlformats.org/officeDocument/2006/math">
                              <m:oMathParaPr>
                                <m:jc m:val="centerGroup"/>
                              </m:oMathParaPr>
                              <m:oMath xmlns:m="http://schemas.openxmlformats.org/officeDocument/2006/math">
                                <m:r>
                                  <a:rPr lang="es-EC" sz="1600" b="0" i="1" kern="1200" smtClean="0">
                                    <a:solidFill>
                                      <a:schemeClr val="dk1"/>
                                    </a:solidFill>
                                    <a:effectLst/>
                                    <a:latin typeface="Cambria Math" panose="02040503050406030204" pitchFamily="18" charset="0"/>
                                    <a:ea typeface="+mn-ea"/>
                                    <a:cs typeface="+mn-cs"/>
                                  </a:rPr>
                                  <m:t>440</m:t>
                                </m:r>
                                <m:r>
                                  <a:rPr lang="es-EC" sz="1600" i="1" kern="1200" smtClean="0">
                                    <a:solidFill>
                                      <a:schemeClr val="dk1"/>
                                    </a:solidFill>
                                    <a:effectLst/>
                                    <a:latin typeface="Cambria Math" panose="02040503050406030204" pitchFamily="18" charset="0"/>
                                    <a:ea typeface="+mn-ea"/>
                                    <a:cs typeface="+mn-cs"/>
                                  </a:rPr>
                                  <m:t> </m:t>
                                </m:r>
                                <m:r>
                                  <a:rPr lang="es-EC" sz="1600" i="1" kern="1200" smtClean="0">
                                    <a:solidFill>
                                      <a:schemeClr val="dk1"/>
                                    </a:solidFill>
                                    <a:effectLst/>
                                    <a:latin typeface="Cambria Math" panose="02040503050406030204" pitchFamily="18" charset="0"/>
                                    <a:ea typeface="+mn-ea"/>
                                    <a:cs typeface="+mn-cs"/>
                                  </a:rPr>
                                  <m:t>𝑁</m:t>
                                </m:r>
                              </m:oMath>
                            </m:oMathPara>
                          </a14:m>
                          <a:endParaRPr lang="en-US" sz="1600" baseline="0" dirty="0" smtClean="0"/>
                        </a:p>
                      </a:txBody>
                      <a:tcPr/>
                    </a:tc>
                  </a:tr>
                </a:tbl>
              </a:graphicData>
            </a:graphic>
          </p:graphicFrame>
        </mc:Choice>
        <mc:Fallback xmlns="">
          <p:graphicFrame>
            <p:nvGraphicFramePr>
              <p:cNvPr id="6" name="Tabla 5"/>
              <p:cNvGraphicFramePr>
                <a:graphicFrameLocks noGrp="1"/>
              </p:cNvGraphicFramePr>
              <p:nvPr>
                <p:extLst>
                  <p:ext uri="{D42A27DB-BD31-4B8C-83A1-F6EECF244321}">
                    <p14:modId xmlns:p14="http://schemas.microsoft.com/office/powerpoint/2010/main" val="2043679161"/>
                  </p:ext>
                </p:extLst>
              </p:nvPr>
            </p:nvGraphicFramePr>
            <p:xfrm>
              <a:off x="3923928" y="1700808"/>
              <a:ext cx="5005790" cy="3384931"/>
            </p:xfrm>
            <a:graphic>
              <a:graphicData uri="http://schemas.openxmlformats.org/drawingml/2006/table">
                <a:tbl>
                  <a:tblPr firstRow="1" bandRow="1">
                    <a:tableStyleId>{073A0DAA-6AF3-43AB-8588-CEC1D06C72B9}</a:tableStyleId>
                  </a:tblPr>
                  <a:tblGrid>
                    <a:gridCol w="1236548"/>
                    <a:gridCol w="1884621"/>
                    <a:gridCol w="1884621"/>
                  </a:tblGrid>
                  <a:tr h="335280">
                    <a:tc>
                      <a:txBody>
                        <a:bodyPr/>
                        <a:lstStyle/>
                        <a:p>
                          <a:pPr algn="ctr"/>
                          <a:r>
                            <a:rPr lang="en-US" sz="1600" dirty="0" smtClean="0"/>
                            <a:t>Par</a:t>
                          </a:r>
                          <a:r>
                            <a:rPr lang="es-ES" sz="1600" dirty="0" smtClean="0"/>
                            <a:t>á</a:t>
                          </a:r>
                          <a:r>
                            <a:rPr lang="en-US" sz="1600" dirty="0" smtClean="0"/>
                            <a:t>metro</a:t>
                          </a:r>
                          <a:endParaRPr lang="es-ES" sz="1600" dirty="0"/>
                        </a:p>
                      </a:txBody>
                      <a:tcPr/>
                    </a:tc>
                    <a:tc>
                      <a:txBody>
                        <a:bodyPr/>
                        <a:lstStyle/>
                        <a:p>
                          <a:pPr algn="ctr"/>
                          <a:r>
                            <a:rPr lang="es-ES" sz="1600" dirty="0" smtClean="0"/>
                            <a:t>Descripción</a:t>
                          </a:r>
                          <a:endParaRPr lang="es-ES" sz="1600" dirty="0"/>
                        </a:p>
                      </a:txBody>
                      <a:tcPr/>
                    </a:tc>
                    <a:tc>
                      <a:txBody>
                        <a:bodyPr/>
                        <a:lstStyle/>
                        <a:p>
                          <a:pPr algn="ctr"/>
                          <a:r>
                            <a:rPr lang="es-ES" sz="1600" dirty="0" smtClean="0"/>
                            <a:t>Valor</a:t>
                          </a:r>
                          <a:endParaRPr lang="es-ES" sz="1600" dirty="0"/>
                        </a:p>
                      </a:txBody>
                      <a:tcPr/>
                    </a:tc>
                  </a:tr>
                  <a:tr h="1068451">
                    <a:tc>
                      <a:txBody>
                        <a:bodyPr/>
                        <a:lstStyle/>
                        <a:p>
                          <a:endParaRPr lang="es-EC"/>
                        </a:p>
                      </a:txBody>
                      <a:tcPr>
                        <a:blipFill rotWithShape="0">
                          <a:blip r:embed="rId3"/>
                          <a:stretch>
                            <a:fillRect l="-493" t="-32955" r="-307389" b="-191477"/>
                          </a:stretch>
                        </a:blipFill>
                      </a:tcPr>
                    </a:tc>
                    <a:tc>
                      <a:txBody>
                        <a:bodyPr/>
                        <a:lstStyle/>
                        <a:p>
                          <a:endParaRPr lang="es-EC"/>
                        </a:p>
                      </a:txBody>
                      <a:tcPr>
                        <a:blipFill rotWithShape="0">
                          <a:blip r:embed="rId3"/>
                          <a:stretch>
                            <a:fillRect l="-65806" t="-32955" r="-101290" b="-191477"/>
                          </a:stretch>
                        </a:blipFill>
                      </a:tcPr>
                    </a:tc>
                    <a:tc>
                      <a:txBody>
                        <a:bodyPr/>
                        <a:lstStyle/>
                        <a:p>
                          <a:endParaRPr lang="es-EC"/>
                        </a:p>
                      </a:txBody>
                      <a:tcPr>
                        <a:blipFill rotWithShape="0">
                          <a:blip r:embed="rId3"/>
                          <a:stretch>
                            <a:fillRect l="-166343" t="-32955" r="-1618" b="-191477"/>
                          </a:stretch>
                        </a:blipFill>
                      </a:tcPr>
                    </a:tc>
                  </a:tr>
                  <a:tr h="579120">
                    <a:tc>
                      <a:txBody>
                        <a:bodyPr/>
                        <a:lstStyle/>
                        <a:p>
                          <a:endParaRPr lang="es-EC"/>
                        </a:p>
                      </a:txBody>
                      <a:tcPr>
                        <a:blipFill rotWithShape="0">
                          <a:blip r:embed="rId3"/>
                          <a:stretch>
                            <a:fillRect l="-493" t="-246316" r="-307389" b="-254737"/>
                          </a:stretch>
                        </a:blipFill>
                      </a:tcPr>
                    </a:tc>
                    <a:tc>
                      <a:txBody>
                        <a:bodyPr/>
                        <a:lstStyle/>
                        <a:p>
                          <a:r>
                            <a:rPr lang="es-ES" sz="1600" dirty="0" smtClean="0"/>
                            <a:t>Longitud de la probeta.</a:t>
                          </a:r>
                          <a:r>
                            <a:rPr lang="es-ES" sz="1600" baseline="0" dirty="0" smtClean="0"/>
                            <a:t> [m]</a:t>
                          </a:r>
                          <a:endParaRPr lang="es-ES" sz="1600" dirty="0"/>
                        </a:p>
                      </a:txBody>
                      <a:tcPr/>
                    </a:tc>
                    <a:tc>
                      <a:txBody>
                        <a:bodyPr/>
                        <a:lstStyle/>
                        <a:p>
                          <a:pPr algn="ctr"/>
                          <a:r>
                            <a:rPr lang="es-ES" sz="1600" dirty="0" smtClean="0"/>
                            <a:t>120 </a:t>
                          </a:r>
                          <a:r>
                            <a:rPr lang="es-ES" sz="1600" dirty="0" smtClean="0"/>
                            <a:t>mm</a:t>
                          </a:r>
                          <a:endParaRPr lang="es-ES" sz="1600" dirty="0"/>
                        </a:p>
                      </a:txBody>
                      <a:tcPr/>
                    </a:tc>
                  </a:tr>
                  <a:tr h="822960">
                    <a:tc>
                      <a:txBody>
                        <a:bodyPr/>
                        <a:lstStyle/>
                        <a:p>
                          <a:endParaRPr lang="es-EC"/>
                        </a:p>
                      </a:txBody>
                      <a:tcPr>
                        <a:blipFill rotWithShape="0">
                          <a:blip r:embed="rId3"/>
                          <a:stretch>
                            <a:fillRect l="-493" t="-243704" r="-307389" b="-79259"/>
                          </a:stretch>
                        </a:blipFill>
                      </a:tcPr>
                    </a:tc>
                    <a:tc>
                      <a:txBody>
                        <a:bodyPr/>
                        <a:lstStyle/>
                        <a:p>
                          <a:r>
                            <a:rPr lang="es-ES" sz="1600" baseline="0" dirty="0" smtClean="0"/>
                            <a:t> </a:t>
                          </a:r>
                          <a:r>
                            <a:rPr lang="es-EC" sz="1600" kern="1200" dirty="0" smtClean="0">
                              <a:solidFill>
                                <a:schemeClr val="dk1"/>
                              </a:solidFill>
                              <a:effectLst/>
                              <a:latin typeface="+mn-lt"/>
                              <a:ea typeface="+mn-ea"/>
                              <a:cs typeface="+mn-cs"/>
                            </a:rPr>
                            <a:t>Resistencia ultima del </a:t>
                          </a:r>
                          <a:r>
                            <a:rPr lang="es-EC" sz="1600" kern="1200" dirty="0" smtClean="0">
                              <a:solidFill>
                                <a:schemeClr val="dk1"/>
                              </a:solidFill>
                              <a:effectLst/>
                              <a:latin typeface="+mn-lt"/>
                              <a:ea typeface="+mn-ea"/>
                              <a:cs typeface="+mn-cs"/>
                            </a:rPr>
                            <a:t>material. [</a:t>
                          </a:r>
                          <a:r>
                            <a:rPr lang="es-EC" sz="1600" kern="1200" dirty="0" err="1" smtClean="0">
                              <a:solidFill>
                                <a:schemeClr val="dk1"/>
                              </a:solidFill>
                              <a:effectLst/>
                              <a:latin typeface="+mn-lt"/>
                              <a:ea typeface="+mn-ea"/>
                              <a:cs typeface="+mn-cs"/>
                            </a:rPr>
                            <a:t>MPa</a:t>
                          </a:r>
                          <a:r>
                            <a:rPr lang="es-EC" sz="1600" kern="1200" dirty="0" smtClean="0">
                              <a:solidFill>
                                <a:schemeClr val="dk1"/>
                              </a:solidFill>
                              <a:effectLst/>
                              <a:latin typeface="+mn-lt"/>
                              <a:ea typeface="+mn-ea"/>
                              <a:cs typeface="+mn-cs"/>
                            </a:rPr>
                            <a:t>]</a:t>
                          </a:r>
                          <a:endParaRPr lang="es-ES" sz="1600" dirty="0"/>
                        </a:p>
                      </a:txBody>
                      <a:tcPr/>
                    </a:tc>
                    <a:tc>
                      <a:txBody>
                        <a:bodyPr/>
                        <a:lstStyle/>
                        <a:p>
                          <a:endParaRPr lang="es-EC"/>
                        </a:p>
                      </a:txBody>
                      <a:tcPr>
                        <a:blipFill rotWithShape="0">
                          <a:blip r:embed="rId3"/>
                          <a:stretch>
                            <a:fillRect l="-166343" t="-243704" r="-1618" b="-79259"/>
                          </a:stretch>
                        </a:blipFill>
                      </a:tcPr>
                    </a:tc>
                  </a:tr>
                  <a:tr h="579120">
                    <a:tc>
                      <a:txBody>
                        <a:bodyPr/>
                        <a:lstStyle/>
                        <a:p>
                          <a:endParaRPr lang="es-EC"/>
                        </a:p>
                      </a:txBody>
                      <a:tcPr>
                        <a:blipFill rotWithShape="0">
                          <a:blip r:embed="rId3"/>
                          <a:stretch>
                            <a:fillRect l="-493" t="-488421" r="-307389" b="-12632"/>
                          </a:stretch>
                        </a:blipFill>
                      </a:tcPr>
                    </a:tc>
                    <a:tc>
                      <a:txBody>
                        <a:bodyPr/>
                        <a:lstStyle/>
                        <a:p>
                          <a:r>
                            <a:rPr lang="es-ES" sz="1600" dirty="0" smtClean="0"/>
                            <a:t>Fuerza</a:t>
                          </a:r>
                          <a:r>
                            <a:rPr lang="es-ES" sz="1600" baseline="0" dirty="0" smtClean="0"/>
                            <a:t> de Reacción. [N]</a:t>
                          </a:r>
                          <a:endParaRPr lang="es-ES" sz="1600" dirty="0"/>
                        </a:p>
                      </a:txBody>
                      <a:tcPr/>
                    </a:tc>
                    <a:tc>
                      <a:txBody>
                        <a:bodyPr/>
                        <a:lstStyle/>
                        <a:p>
                          <a:endParaRPr lang="es-EC"/>
                        </a:p>
                      </a:txBody>
                      <a:tcPr>
                        <a:blipFill rotWithShape="0">
                          <a:blip r:embed="rId3"/>
                          <a:stretch>
                            <a:fillRect l="-166343" t="-488421" r="-1618" b="-12632"/>
                          </a:stretch>
                        </a:blipFill>
                      </a:tcPr>
                    </a:tc>
                  </a:tr>
                </a:tbl>
              </a:graphicData>
            </a:graphic>
          </p:graphicFrame>
        </mc:Fallback>
      </mc:AlternateContent>
      <p:pic>
        <p:nvPicPr>
          <p:cNvPr id="8" name="Imagen 7"/>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51521" y="1983332"/>
            <a:ext cx="3370160" cy="1661691"/>
          </a:xfrm>
          <a:prstGeom prst="rect">
            <a:avLst/>
          </a:prstGeom>
          <a:noFill/>
          <a:ln>
            <a:noFill/>
          </a:ln>
        </p:spPr>
      </p:pic>
      <mc:AlternateContent xmlns:mc="http://schemas.openxmlformats.org/markup-compatibility/2006" xmlns:a14="http://schemas.microsoft.com/office/drawing/2010/main">
        <mc:Choice Requires="a14">
          <p:sp>
            <p:nvSpPr>
              <p:cNvPr id="9" name="Rectángulo 8"/>
              <p:cNvSpPr/>
              <p:nvPr/>
            </p:nvSpPr>
            <p:spPr>
              <a:xfrm>
                <a:off x="373655" y="4474803"/>
                <a:ext cx="2728504" cy="6109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a:rPr lang="es-EC" i="1">
                              <a:latin typeface="Cambria Math" panose="02040503050406030204" pitchFamily="18" charset="0"/>
                            </a:rPr>
                            <m:t>𝑀</m:t>
                          </m:r>
                        </m:e>
                        <m:sub>
                          <m:r>
                            <a:rPr lang="es-EC" i="1">
                              <a:latin typeface="Cambria Math" panose="02040503050406030204" pitchFamily="18" charset="0"/>
                            </a:rPr>
                            <m:t>𝑚𝑎𝑥</m:t>
                          </m:r>
                        </m:sub>
                      </m:sSub>
                      <m:r>
                        <a:rPr lang="es-EC" i="0">
                          <a:latin typeface="Cambria Math" panose="02040503050406030204" pitchFamily="18" charset="0"/>
                        </a:rPr>
                        <m:t>=</m:t>
                      </m:r>
                      <m:r>
                        <a:rPr lang="es-EC" i="1">
                          <a:latin typeface="Cambria Math" panose="02040503050406030204" pitchFamily="18" charset="0"/>
                        </a:rPr>
                        <m:t>𝑍</m:t>
                      </m:r>
                      <m:r>
                        <a:rPr lang="es-EC" i="0">
                          <a:latin typeface="Cambria Math" panose="02040503050406030204" pitchFamily="18" charset="0"/>
                        </a:rPr>
                        <m:t> .</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panose="02040503050406030204" pitchFamily="18" charset="0"/>
                                </a:rPr>
                                <m:t>𝑆</m:t>
                              </m:r>
                            </m:e>
                            <m:sub>
                              <m:r>
                                <a:rPr lang="es-EC" b="0" i="1" smtClean="0">
                                  <a:latin typeface="Cambria Math" panose="02040503050406030204" pitchFamily="18" charset="0"/>
                                </a:rPr>
                                <m:t>𝑢𝑡</m:t>
                              </m:r>
                            </m:sub>
                          </m:sSub>
                        </m:num>
                        <m:den>
                          <m:r>
                            <a:rPr lang="es-EC" i="0">
                              <a:latin typeface="Cambria Math" panose="02040503050406030204" pitchFamily="18" charset="0"/>
                            </a:rPr>
                            <m:t>2</m:t>
                          </m:r>
                        </m:den>
                      </m:f>
                      <m:r>
                        <a:rPr lang="es-EC" b="0" i="0" smtClean="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𝐹</m:t>
                          </m:r>
                        </m:e>
                        <m:sub>
                          <m:r>
                            <a:rPr lang="es-EC" i="1">
                              <a:latin typeface="Cambria Math" panose="02040503050406030204" pitchFamily="18" charset="0"/>
                            </a:rPr>
                            <m:t>𝑟</m:t>
                          </m:r>
                        </m:sub>
                      </m:sSub>
                      <m:r>
                        <a:rPr lang="es-EC" i="1">
                          <a:latin typeface="Cambria Math" panose="02040503050406030204" pitchFamily="18" charset="0"/>
                        </a:rPr>
                        <m:t> </m:t>
                      </m:r>
                      <m:r>
                        <a:rPr lang="es-EC" i="1" smtClean="0">
                          <a:latin typeface="Cambria Math" panose="02040503050406030204" pitchFamily="18" charset="0"/>
                          <a:ea typeface="Cambria Math" panose="02040503050406030204" pitchFamily="18" charset="0"/>
                        </a:rPr>
                        <m:t>×</m:t>
                      </m:r>
                      <m:r>
                        <a:rPr lang="es-EC" i="1">
                          <a:latin typeface="Cambria Math" panose="02040503050406030204" pitchFamily="18" charset="0"/>
                        </a:rPr>
                        <m:t> </m:t>
                      </m:r>
                      <m:f>
                        <m:fPr>
                          <m:ctrlPr>
                            <a:rPr lang="es-EC" i="1">
                              <a:latin typeface="Cambria Math" panose="02040503050406030204" pitchFamily="18" charset="0"/>
                            </a:rPr>
                          </m:ctrlPr>
                        </m:fPr>
                        <m:num>
                          <m:r>
                            <a:rPr lang="es-EC" i="1">
                              <a:latin typeface="Cambria Math" panose="02040503050406030204" pitchFamily="18" charset="0"/>
                            </a:rPr>
                            <m:t>𝐿</m:t>
                          </m:r>
                          <m:r>
                            <a:rPr lang="es-EC" i="1">
                              <a:latin typeface="Cambria Math" panose="02040503050406030204" pitchFamily="18" charset="0"/>
                            </a:rPr>
                            <m:t> </m:t>
                          </m:r>
                        </m:num>
                        <m:den>
                          <m:r>
                            <a:rPr lang="es-EC" i="1">
                              <a:latin typeface="Cambria Math" panose="02040503050406030204" pitchFamily="18" charset="0"/>
                            </a:rPr>
                            <m:t>4</m:t>
                          </m:r>
                        </m:den>
                      </m:f>
                    </m:oMath>
                  </m:oMathPara>
                </a14:m>
                <a:endParaRPr lang="es-EC" dirty="0"/>
              </a:p>
            </p:txBody>
          </p:sp>
        </mc:Choice>
        <mc:Fallback xmlns="">
          <p:sp>
            <p:nvSpPr>
              <p:cNvPr id="9" name="Rectángulo 8"/>
              <p:cNvSpPr>
                <a:spLocks noRot="1" noChangeAspect="1" noMove="1" noResize="1" noEditPoints="1" noAdjustHandles="1" noChangeArrowheads="1" noChangeShapeType="1" noTextEdit="1"/>
              </p:cNvSpPr>
              <p:nvPr/>
            </p:nvSpPr>
            <p:spPr>
              <a:xfrm>
                <a:off x="373655" y="4474803"/>
                <a:ext cx="2728504" cy="610936"/>
              </a:xfrm>
              <a:prstGeom prst="rect">
                <a:avLst/>
              </a:prstGeom>
              <a:blipFill rotWithShape="0">
                <a:blip r:embed="rId5"/>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807882709"/>
      </p:ext>
    </p:extLst>
  </p:cSld>
  <p:clrMapOvr>
    <a:masterClrMapping/>
  </p:clrMapOvr>
  <p:transition>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Rectangle 11"/>
          <p:cNvSpPr txBox="1">
            <a:spLocks/>
          </p:cNvSpPr>
          <p:nvPr/>
        </p:nvSpPr>
        <p:spPr>
          <a:xfrm>
            <a:off x="457200" y="71414"/>
            <a:ext cx="8229600" cy="6143668"/>
          </a:xfrm>
          <a:prstGeom prst="rect">
            <a:avLst/>
          </a:prstGeom>
        </p:spPr>
        <p:txBody>
          <a:bodyPr/>
          <a:lstStyle/>
          <a:p>
            <a:pPr marL="342900" marR="0" lvl="0" indent="-342900" algn="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s-ES" altLang="es-ES" sz="2800" b="1" i="1" u="none" strike="noStrike" kern="0" cap="none" spc="0" normalizeH="0" baseline="0" noProof="0" dirty="0" smtClean="0">
                <a:ln>
                  <a:noFill/>
                </a:ln>
                <a:solidFill>
                  <a:schemeClr val="tx1"/>
                </a:solidFill>
                <a:effectLst/>
                <a:uLnTx/>
                <a:uFillTx/>
                <a:latin typeface="+mn-lt"/>
                <a:ea typeface="+mn-ea"/>
                <a:cs typeface="Times New Roman" panose="02020603050405020304" pitchFamily="18" charset="0"/>
              </a:rPr>
              <a:t>DISEÑO</a:t>
            </a:r>
          </a:p>
          <a:p>
            <a:pPr marL="342900" lvl="0" indent="-342900">
              <a:spcBef>
                <a:spcPct val="20000"/>
              </a:spcBef>
              <a:buFont typeface="Arial" pitchFamily="34" charset="0"/>
              <a:buChar char="•"/>
            </a:pPr>
            <a:r>
              <a:rPr lang="es-EC" altLang="es-ES" b="1" dirty="0" smtClean="0">
                <a:latin typeface="+mj-lt"/>
                <a:cs typeface="Times New Roman" panose="02020603050405020304" pitchFamily="18" charset="0"/>
              </a:rPr>
              <a:t>DISEÑO DEL PERCUTOR DE ATAQUE</a:t>
            </a:r>
          </a:p>
          <a:p>
            <a:pPr marL="342900" lvl="0" indent="-342900">
              <a:spcBef>
                <a:spcPct val="20000"/>
              </a:spcBef>
              <a:buFont typeface="Arial" pitchFamily="34" charset="0"/>
              <a:buChar char="•"/>
            </a:pPr>
            <a:endParaRPr lang="es-EC" altLang="es-ES" b="1" dirty="0" smtClean="0">
              <a:latin typeface="+mj-lt"/>
              <a:cs typeface="Times New Roman" panose="02020603050405020304" pitchFamily="18" charset="0"/>
            </a:endParaRPr>
          </a:p>
          <a:p>
            <a:pPr marL="342900" lvl="0" indent="-342900">
              <a:spcBef>
                <a:spcPct val="20000"/>
              </a:spcBef>
              <a:buFont typeface="Arial" pitchFamily="34" charset="0"/>
              <a:buChar char="•"/>
            </a:pPr>
            <a:endParaRPr lang="es-EC" altLang="es-ES" b="1" dirty="0" smtClean="0">
              <a:latin typeface="+mj-lt"/>
              <a:cs typeface="Times New Roman" panose="02020603050405020304" pitchFamily="18" charset="0"/>
            </a:endParaRPr>
          </a:p>
          <a:p>
            <a:pPr marL="342900" lvl="0" indent="-342900">
              <a:spcBef>
                <a:spcPct val="20000"/>
              </a:spcBef>
              <a:buFont typeface="Arial" pitchFamily="34" charset="0"/>
              <a:buChar char="•"/>
            </a:pPr>
            <a:endParaRPr lang="es-EC" altLang="es-ES" b="1" dirty="0" smtClean="0">
              <a:latin typeface="+mj-lt"/>
              <a:cs typeface="Times New Roman" panose="02020603050405020304" pitchFamily="18" charset="0"/>
            </a:endParaRPr>
          </a:p>
          <a:p>
            <a:pPr marL="342900" lvl="0" indent="-342900">
              <a:spcBef>
                <a:spcPct val="20000"/>
              </a:spcBef>
              <a:buFont typeface="Arial" pitchFamily="34" charset="0"/>
              <a:buChar char="•"/>
            </a:pPr>
            <a:endParaRPr lang="es-EC" altLang="es-ES" b="1" dirty="0" smtClean="0">
              <a:latin typeface="+mj-lt"/>
              <a:cs typeface="Times New Roman" panose="02020603050405020304" pitchFamily="18" charset="0"/>
            </a:endParaRPr>
          </a:p>
          <a:p>
            <a:pPr>
              <a:spcBef>
                <a:spcPct val="20000"/>
              </a:spcBef>
            </a:pPr>
            <a:endParaRPr lang="es-EC" dirty="0" smtClean="0"/>
          </a:p>
          <a:p>
            <a:pPr>
              <a:spcBef>
                <a:spcPct val="20000"/>
              </a:spcBef>
            </a:pPr>
            <a:endParaRPr lang="es-EC" dirty="0" smtClean="0"/>
          </a:p>
          <a:p>
            <a:pPr>
              <a:spcBef>
                <a:spcPct val="20000"/>
              </a:spcBef>
            </a:pPr>
            <a:endParaRPr lang="es-EC" dirty="0" smtClean="0"/>
          </a:p>
          <a:p>
            <a:pPr marL="342900" lvl="0" indent="-342900">
              <a:spcBef>
                <a:spcPct val="20000"/>
              </a:spcBef>
            </a:pPr>
            <a:endParaRPr lang="es-EC" altLang="es-ES" b="1" dirty="0" smtClean="0">
              <a:latin typeface="+mj-lt"/>
              <a:cs typeface="Times New Roman" panose="02020603050405020304" pitchFamily="18" charset="0"/>
            </a:endParaRPr>
          </a:p>
          <a:p>
            <a:pPr marL="342900" lvl="0" indent="-342900">
              <a:spcBef>
                <a:spcPct val="20000"/>
              </a:spcBef>
            </a:pPr>
            <a:endParaRPr lang="es-EC" altLang="es-ES" b="1" dirty="0" smtClean="0">
              <a:latin typeface="+mj-lt"/>
              <a:cs typeface="Times New Roman" panose="02020603050405020304" pitchFamily="18" charset="0"/>
            </a:endParaRPr>
          </a:p>
          <a:p>
            <a:pPr marL="108000" indent="-342900">
              <a:spcBef>
                <a:spcPct val="20000"/>
              </a:spcBef>
            </a:pPr>
            <a:endParaRPr lang="es-EC" altLang="es-ES" b="1" dirty="0" smtClean="0">
              <a:cs typeface="Times New Roman" panose="02020603050405020304" pitchFamily="18" charset="0"/>
            </a:endParaRPr>
          </a:p>
          <a:p>
            <a:pPr marL="108000" lvl="0" indent="-342900">
              <a:spcBef>
                <a:spcPct val="20000"/>
              </a:spcBef>
            </a:pPr>
            <a:endParaRPr lang="es-EC" altLang="es-ES" dirty="0" smtClean="0">
              <a:latin typeface="+mj-lt"/>
              <a:cs typeface="Times New Roman" panose="02020603050405020304" pitchFamily="18" charset="0"/>
            </a:endParaRPr>
          </a:p>
          <a:p>
            <a:pPr marL="342900" lvl="0" indent="-342900">
              <a:spcBef>
                <a:spcPct val="20000"/>
              </a:spcBef>
            </a:pPr>
            <a:endParaRPr lang="es-EC" altLang="es-ES" b="1" dirty="0" smtClean="0">
              <a:latin typeface="+mj-lt"/>
              <a:cs typeface="Times New Roman" panose="02020603050405020304" pitchFamily="18" charset="0"/>
            </a:endParaRPr>
          </a:p>
          <a:p>
            <a:pPr marL="342900" lvl="0" indent="-342900">
              <a:spcBef>
                <a:spcPct val="20000"/>
              </a:spcBef>
              <a:buFont typeface="Arial" pitchFamily="34" charset="0"/>
              <a:buChar char="•"/>
            </a:pPr>
            <a:endParaRPr lang="es-EC" altLang="es-ES" b="1" dirty="0" smtClean="0">
              <a:latin typeface="+mj-lt"/>
              <a:cs typeface="Times New Roman" panose="02020603050405020304" pitchFamily="18" charset="0"/>
            </a:endParaRPr>
          </a:p>
          <a:p>
            <a:pPr marL="342900" lvl="0" indent="-342900">
              <a:spcBef>
                <a:spcPct val="20000"/>
              </a:spcBef>
            </a:pPr>
            <a:endParaRPr lang="es-EC" altLang="es-ES" b="1" dirty="0" smtClean="0">
              <a:latin typeface="+mj-lt"/>
              <a:cs typeface="Times New Roman" panose="02020603050405020304" pitchFamily="18" charset="0"/>
            </a:endParaRPr>
          </a:p>
          <a:p>
            <a:pPr marL="342900" lvl="0" indent="-342900">
              <a:spcBef>
                <a:spcPct val="20000"/>
              </a:spcBef>
              <a:buFont typeface="Arial" pitchFamily="34" charset="0"/>
              <a:buChar char="•"/>
            </a:pPr>
            <a:endParaRPr lang="es-EC" altLang="es-ES" b="1" dirty="0" smtClean="0">
              <a:latin typeface="+mj-lt"/>
              <a:cs typeface="Times New Roman" panose="02020603050405020304" pitchFamily="18" charset="0"/>
            </a:endParaRPr>
          </a:p>
          <a:p>
            <a:pPr marL="342900" marR="0" lvl="0" indent="-342900"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s-ES" altLang="es-ES" sz="2400" b="1" i="1" u="none" strike="noStrike" kern="0" cap="none" spc="0" normalizeH="0" baseline="0" noProof="0" dirty="0" smtClean="0">
              <a:ln>
                <a:noFill/>
              </a:ln>
              <a:solidFill>
                <a:schemeClr val="tx1"/>
              </a:solidFill>
              <a:effectLst/>
              <a:uLnTx/>
              <a:uFillTx/>
              <a:latin typeface="+mn-lt"/>
              <a:ea typeface="+mn-ea"/>
              <a:cs typeface="Times New Roman" panose="02020603050405020304" pitchFamily="18" charset="0"/>
            </a:endParaRPr>
          </a:p>
          <a:p>
            <a:pPr marL="342900" indent="-342900">
              <a:spcBef>
                <a:spcPct val="20000"/>
              </a:spcBef>
            </a:pPr>
            <a:endParaRPr lang="es-EC" altLang="es-ES" b="1" dirty="0" smtClean="0">
              <a:latin typeface="+mj-lt"/>
              <a:cs typeface="Times New Roman" panose="02020603050405020304" pitchFamily="18" charset="0"/>
            </a:endParaRPr>
          </a:p>
          <a:p>
            <a:pPr>
              <a:spcBef>
                <a:spcPct val="20000"/>
              </a:spcBef>
            </a:pPr>
            <a:endParaRPr lang="es-ES" altLang="es-ES" b="1" dirty="0" smtClean="0">
              <a:latin typeface="+mj-lt"/>
              <a:cs typeface="Times New Roman" panose="02020603050405020304" pitchFamily="18" charset="0"/>
            </a:endParaRPr>
          </a:p>
          <a:p>
            <a:pPr marL="342900" indent="-342900">
              <a:spcBef>
                <a:spcPct val="20000"/>
              </a:spcBef>
            </a:pPr>
            <a:endParaRPr lang="es-ES" altLang="es-ES" b="1" dirty="0" smtClean="0">
              <a:latin typeface="+mj-lt"/>
              <a:cs typeface="Times New Roman" panose="02020603050405020304" pitchFamily="18" charset="0"/>
            </a:endParaRPr>
          </a:p>
          <a:p>
            <a:pPr marL="342900" marR="0" lvl="0" indent="-342900"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s-ES" altLang="es-ES" sz="2400" b="1" i="0" u="none" strike="noStrike" kern="0" cap="none" spc="0" normalizeH="0" baseline="0" noProof="0" dirty="0" smtClean="0">
              <a:ln>
                <a:noFill/>
              </a:ln>
              <a:solidFill>
                <a:schemeClr val="tx1"/>
              </a:solidFill>
              <a:effectLst/>
              <a:uLnTx/>
              <a:uFillTx/>
              <a:latin typeface="+mn-lt"/>
              <a:ea typeface="+mn-ea"/>
              <a:cs typeface="Times New Roman" panose="02020603050405020304" pitchFamily="18" charset="0"/>
            </a:endParaRPr>
          </a:p>
        </p:txBody>
      </p:sp>
      <p:pic>
        <p:nvPicPr>
          <p:cNvPr id="14" name="Imagen 13"/>
          <p:cNvPicPr/>
          <p:nvPr/>
        </p:nvPicPr>
        <p:blipFill rotWithShape="1">
          <a:blip r:embed="rId3"/>
          <a:srcRect l="52110" t="28334" r="23329" b="26344"/>
          <a:stretch/>
        </p:blipFill>
        <p:spPr bwMode="auto">
          <a:xfrm>
            <a:off x="2195736" y="1196752"/>
            <a:ext cx="1734820" cy="1799590"/>
          </a:xfrm>
          <a:prstGeom prst="rect">
            <a:avLst/>
          </a:prstGeom>
          <a:ln>
            <a:noFill/>
          </a:ln>
          <a:extLst>
            <a:ext uri="{53640926-AAD7-44D8-BBD7-CCE9431645EC}">
              <a14:shadowObscured xmlns:a14="http://schemas.microsoft.com/office/drawing/2010/main"/>
            </a:ext>
          </a:extLst>
        </p:spPr>
      </p:pic>
      <p:graphicFrame>
        <p:nvGraphicFramePr>
          <p:cNvPr id="2" name="Tabla 1"/>
          <p:cNvGraphicFramePr>
            <a:graphicFrameLocks noGrp="1"/>
          </p:cNvGraphicFramePr>
          <p:nvPr>
            <p:extLst>
              <p:ext uri="{D42A27DB-BD31-4B8C-83A1-F6EECF244321}">
                <p14:modId xmlns:p14="http://schemas.microsoft.com/office/powerpoint/2010/main" val="1009651350"/>
              </p:ext>
            </p:extLst>
          </p:nvPr>
        </p:nvGraphicFramePr>
        <p:xfrm>
          <a:off x="5449570" y="1628800"/>
          <a:ext cx="3237230" cy="3686022"/>
        </p:xfrm>
        <a:graphic>
          <a:graphicData uri="http://schemas.openxmlformats.org/drawingml/2006/table">
            <a:tbl>
              <a:tblPr firstRow="1" firstCol="1" bandRow="1">
                <a:tableStyleId>{793D81CF-94F2-401A-BA57-92F5A7B2D0C5}</a:tableStyleId>
              </a:tblPr>
              <a:tblGrid>
                <a:gridCol w="1622425"/>
                <a:gridCol w="1614805"/>
              </a:tblGrid>
              <a:tr h="338438">
                <a:tc>
                  <a:txBody>
                    <a:bodyPr/>
                    <a:lstStyle/>
                    <a:p>
                      <a:pPr algn="just">
                        <a:lnSpc>
                          <a:spcPct val="150000"/>
                        </a:lnSpc>
                        <a:spcBef>
                          <a:spcPts val="600"/>
                        </a:spcBef>
                        <a:spcAft>
                          <a:spcPts val="0"/>
                        </a:spcAft>
                      </a:pPr>
                      <a:r>
                        <a:rPr lang="es-EC" sz="1400" dirty="0">
                          <a:effectLst/>
                        </a:rPr>
                        <a:t>Propiedad</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Bef>
                          <a:spcPts val="600"/>
                        </a:spcBef>
                        <a:spcAft>
                          <a:spcPts val="0"/>
                        </a:spcAft>
                      </a:pPr>
                      <a:r>
                        <a:rPr lang="es-EC" sz="1400" dirty="0">
                          <a:effectLst/>
                        </a:rPr>
                        <a:t>Valor </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38438">
                <a:tc>
                  <a:txBody>
                    <a:bodyPr/>
                    <a:lstStyle/>
                    <a:p>
                      <a:pPr algn="just">
                        <a:lnSpc>
                          <a:spcPct val="150000"/>
                        </a:lnSpc>
                        <a:spcBef>
                          <a:spcPts val="600"/>
                        </a:spcBef>
                        <a:spcAft>
                          <a:spcPts val="0"/>
                        </a:spcAft>
                      </a:pPr>
                      <a:r>
                        <a:rPr lang="es-EC" sz="1400" dirty="0">
                          <a:effectLst/>
                        </a:rPr>
                        <a:t>Material</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Bef>
                          <a:spcPts val="600"/>
                        </a:spcBef>
                        <a:spcAft>
                          <a:spcPts val="0"/>
                        </a:spcAft>
                      </a:pPr>
                      <a:r>
                        <a:rPr lang="es-EC" sz="1400">
                          <a:effectLst/>
                        </a:rPr>
                        <a:t>Acero K100</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38438">
                <a:tc>
                  <a:txBody>
                    <a:bodyPr/>
                    <a:lstStyle/>
                    <a:p>
                      <a:pPr algn="just">
                        <a:lnSpc>
                          <a:spcPct val="150000"/>
                        </a:lnSpc>
                        <a:spcBef>
                          <a:spcPts val="600"/>
                        </a:spcBef>
                        <a:spcAft>
                          <a:spcPts val="0"/>
                        </a:spcAft>
                      </a:pPr>
                      <a:r>
                        <a:rPr lang="es-EC" sz="1400" dirty="0">
                          <a:effectLst/>
                        </a:rPr>
                        <a:t>Densidad</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Bef>
                          <a:spcPts val="600"/>
                        </a:spcBef>
                        <a:spcAft>
                          <a:spcPts val="0"/>
                        </a:spcAft>
                      </a:pPr>
                      <a:r>
                        <a:rPr lang="es-EC" sz="1400">
                          <a:effectLst/>
                        </a:rPr>
                        <a:t>7850 Kg/m</a:t>
                      </a:r>
                      <a:r>
                        <a:rPr lang="es-EC" sz="1400" baseline="30000">
                          <a:effectLst/>
                        </a:rPr>
                        <a:t>3</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38438">
                <a:tc>
                  <a:txBody>
                    <a:bodyPr/>
                    <a:lstStyle/>
                    <a:p>
                      <a:pPr algn="just">
                        <a:lnSpc>
                          <a:spcPct val="150000"/>
                        </a:lnSpc>
                        <a:spcBef>
                          <a:spcPts val="600"/>
                        </a:spcBef>
                        <a:spcAft>
                          <a:spcPts val="0"/>
                        </a:spcAft>
                      </a:pPr>
                      <a:r>
                        <a:rPr lang="es-EC" sz="1400" dirty="0">
                          <a:effectLst/>
                        </a:rPr>
                        <a:t>Volumen</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Bef>
                          <a:spcPts val="600"/>
                        </a:spcBef>
                        <a:spcAft>
                          <a:spcPts val="0"/>
                        </a:spcAft>
                      </a:pPr>
                      <a:r>
                        <a:rPr lang="es-EC" sz="1400">
                          <a:effectLst/>
                        </a:rPr>
                        <a:t>11.079 cm</a:t>
                      </a:r>
                      <a:r>
                        <a:rPr lang="es-EC" sz="1400" baseline="30000">
                          <a:effectLst/>
                        </a:rPr>
                        <a:t>3</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38438">
                <a:tc>
                  <a:txBody>
                    <a:bodyPr/>
                    <a:lstStyle/>
                    <a:p>
                      <a:pPr algn="just">
                        <a:lnSpc>
                          <a:spcPct val="150000"/>
                        </a:lnSpc>
                        <a:spcBef>
                          <a:spcPts val="600"/>
                        </a:spcBef>
                        <a:spcAft>
                          <a:spcPts val="0"/>
                        </a:spcAft>
                      </a:pPr>
                      <a:r>
                        <a:rPr lang="es-EC" sz="1400" dirty="0">
                          <a:effectLst/>
                        </a:rPr>
                        <a:t>Área de la superficie</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Bef>
                          <a:spcPts val="600"/>
                        </a:spcBef>
                        <a:spcAft>
                          <a:spcPts val="0"/>
                        </a:spcAft>
                      </a:pPr>
                      <a:r>
                        <a:rPr lang="es-EC" sz="1400" dirty="0">
                          <a:effectLst/>
                        </a:rPr>
                        <a:t>38.708 cm</a:t>
                      </a:r>
                      <a:r>
                        <a:rPr lang="es-EC" sz="1400" baseline="30000" dirty="0">
                          <a:effectLst/>
                        </a:rPr>
                        <a:t>2</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38438">
                <a:tc>
                  <a:txBody>
                    <a:bodyPr/>
                    <a:lstStyle/>
                    <a:p>
                      <a:pPr algn="just">
                        <a:lnSpc>
                          <a:spcPct val="150000"/>
                        </a:lnSpc>
                        <a:spcBef>
                          <a:spcPts val="600"/>
                        </a:spcBef>
                        <a:spcAft>
                          <a:spcPts val="0"/>
                        </a:spcAft>
                      </a:pPr>
                      <a:r>
                        <a:rPr lang="es-EC" sz="1400">
                          <a:effectLst/>
                        </a:rPr>
                        <a:t>Masa </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Bef>
                          <a:spcPts val="600"/>
                        </a:spcBef>
                        <a:spcAft>
                          <a:spcPts val="0"/>
                        </a:spcAft>
                      </a:pPr>
                      <a:r>
                        <a:rPr lang="es-EC" sz="1400" dirty="0">
                          <a:effectLst/>
                        </a:rPr>
                        <a:t>0.0869 Kg</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38438">
                <a:tc>
                  <a:txBody>
                    <a:bodyPr/>
                    <a:lstStyle/>
                    <a:p>
                      <a:pPr algn="just">
                        <a:lnSpc>
                          <a:spcPct val="150000"/>
                        </a:lnSpc>
                        <a:spcBef>
                          <a:spcPts val="600"/>
                        </a:spcBef>
                        <a:spcAft>
                          <a:spcPts val="0"/>
                        </a:spcAft>
                      </a:pPr>
                      <a:r>
                        <a:rPr lang="es-EC" sz="1400">
                          <a:effectLst/>
                        </a:rPr>
                        <a:t>Peso</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Bef>
                          <a:spcPts val="600"/>
                        </a:spcBef>
                        <a:spcAft>
                          <a:spcPts val="0"/>
                        </a:spcAft>
                      </a:pPr>
                      <a:r>
                        <a:rPr lang="es-EC" sz="1400" dirty="0">
                          <a:effectLst/>
                        </a:rPr>
                        <a:t>0.83 N</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38438">
                <a:tc>
                  <a:txBody>
                    <a:bodyPr/>
                    <a:lstStyle/>
                    <a:p>
                      <a:pPr algn="just">
                        <a:lnSpc>
                          <a:spcPct val="150000"/>
                        </a:lnSpc>
                        <a:spcBef>
                          <a:spcPts val="600"/>
                        </a:spcBef>
                        <a:spcAft>
                          <a:spcPts val="0"/>
                        </a:spcAft>
                      </a:pPr>
                      <a:r>
                        <a:rPr lang="es-EC" sz="1400">
                          <a:effectLst/>
                        </a:rPr>
                        <a:t>Fds-Max</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Bef>
                          <a:spcPts val="600"/>
                        </a:spcBef>
                        <a:spcAft>
                          <a:spcPts val="0"/>
                        </a:spcAft>
                      </a:pPr>
                      <a:r>
                        <a:rPr lang="es-EC" sz="1400" dirty="0">
                          <a:effectLst/>
                        </a:rPr>
                        <a:t>15</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38438">
                <a:tc>
                  <a:txBody>
                    <a:bodyPr/>
                    <a:lstStyle/>
                    <a:p>
                      <a:pPr algn="just">
                        <a:lnSpc>
                          <a:spcPct val="150000"/>
                        </a:lnSpc>
                        <a:spcBef>
                          <a:spcPts val="600"/>
                        </a:spcBef>
                        <a:spcAft>
                          <a:spcPts val="0"/>
                        </a:spcAft>
                      </a:pPr>
                      <a:r>
                        <a:rPr lang="es-EC" sz="1400">
                          <a:effectLst/>
                        </a:rPr>
                        <a:t>Fds-Min</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Bef>
                          <a:spcPts val="600"/>
                        </a:spcBef>
                        <a:spcAft>
                          <a:spcPts val="0"/>
                        </a:spcAft>
                      </a:pPr>
                      <a:r>
                        <a:rPr lang="es-EC" sz="1400" dirty="0">
                          <a:effectLst/>
                        </a:rPr>
                        <a:t>9.82</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38438">
                <a:tc>
                  <a:txBody>
                    <a:bodyPr/>
                    <a:lstStyle/>
                    <a:p>
                      <a:pPr algn="just">
                        <a:lnSpc>
                          <a:spcPct val="150000"/>
                        </a:lnSpc>
                        <a:spcBef>
                          <a:spcPts val="600"/>
                        </a:spcBef>
                        <a:spcAft>
                          <a:spcPts val="0"/>
                        </a:spcAft>
                      </a:pPr>
                      <a:r>
                        <a:rPr lang="es-EC" sz="1400">
                          <a:effectLst/>
                        </a:rPr>
                        <a:t>VonMises-Max</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Bef>
                          <a:spcPts val="600"/>
                        </a:spcBef>
                        <a:spcAft>
                          <a:spcPts val="0"/>
                        </a:spcAft>
                      </a:pPr>
                      <a:r>
                        <a:rPr lang="es-EC" sz="1400" dirty="0">
                          <a:effectLst/>
                        </a:rPr>
                        <a:t>7.86 [</a:t>
                      </a:r>
                      <a:r>
                        <a:rPr lang="es-EC" sz="1400" dirty="0" err="1">
                          <a:effectLst/>
                        </a:rPr>
                        <a:t>MPa</a:t>
                      </a:r>
                      <a:r>
                        <a:rPr lang="es-EC" sz="1400" dirty="0">
                          <a:effectLst/>
                        </a:rPr>
                        <a:t>]</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pic>
        <p:nvPicPr>
          <p:cNvPr id="15" name="Imagen 14"/>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57200" y="3452031"/>
            <a:ext cx="4861560" cy="2519680"/>
          </a:xfrm>
          <a:prstGeom prst="rect">
            <a:avLst/>
          </a:prstGeom>
          <a:noFill/>
          <a:ln>
            <a:noFill/>
          </a:ln>
        </p:spPr>
      </p:pic>
    </p:spTree>
    <p:extLst>
      <p:ext uri="{BB962C8B-B14F-4D97-AF65-F5344CB8AC3E}">
        <p14:creationId xmlns:p14="http://schemas.microsoft.com/office/powerpoint/2010/main" val="2317628916"/>
      </p:ext>
    </p:extLst>
  </p:cSld>
  <p:clrMapOvr>
    <a:masterClrMapping/>
  </p:clrMapOvr>
  <p:transition>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Rectangle 11"/>
              <p:cNvSpPr txBox="1">
                <a:spLocks/>
              </p:cNvSpPr>
              <p:nvPr/>
            </p:nvSpPr>
            <p:spPr>
              <a:xfrm>
                <a:off x="457200" y="71414"/>
                <a:ext cx="8229600" cy="6143668"/>
              </a:xfrm>
              <a:prstGeom prst="rect">
                <a:avLst/>
              </a:prstGeom>
            </p:spPr>
            <p:txBody>
              <a:bodyPr/>
              <a:lstStyle/>
              <a:p>
                <a:pPr marL="342900" marR="0" lvl="0" indent="-342900" algn="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s-ES" altLang="es-ES" sz="2800" b="1" i="1" u="none" strike="noStrike" kern="0" cap="none" spc="0" normalizeH="0" baseline="0" noProof="0" dirty="0" smtClean="0">
                    <a:ln>
                      <a:noFill/>
                    </a:ln>
                    <a:solidFill>
                      <a:schemeClr val="tx1"/>
                    </a:solidFill>
                    <a:effectLst/>
                    <a:uLnTx/>
                    <a:uFillTx/>
                    <a:latin typeface="+mn-lt"/>
                    <a:ea typeface="+mn-ea"/>
                    <a:cs typeface="Times New Roman" panose="02020603050405020304" pitchFamily="18" charset="0"/>
                  </a:rPr>
                  <a:t>DISEÑO</a:t>
                </a:r>
              </a:p>
              <a:p>
                <a:pPr marL="342900" lvl="0" indent="-342900">
                  <a:spcBef>
                    <a:spcPct val="20000"/>
                  </a:spcBef>
                  <a:buFont typeface="Arial" pitchFamily="34" charset="0"/>
                  <a:buChar char="•"/>
                </a:pPr>
                <a:r>
                  <a:rPr lang="es-EC" altLang="es-ES" b="1" dirty="0">
                    <a:latin typeface="+mj-lt"/>
                    <a:cs typeface="Times New Roman" panose="02020603050405020304" pitchFamily="18" charset="0"/>
                  </a:rPr>
                  <a:t>DISEÑO </a:t>
                </a:r>
                <a:r>
                  <a:rPr lang="es-EC" altLang="es-ES" b="1" dirty="0" smtClean="0">
                    <a:latin typeface="+mj-lt"/>
                    <a:cs typeface="Times New Roman" panose="02020603050405020304" pitchFamily="18" charset="0"/>
                  </a:rPr>
                  <a:t>ACCESORIO DE SUJECIÓN PERCUTOR-ACOPLE</a:t>
                </a:r>
              </a:p>
              <a:p>
                <a:pPr marL="342900" lvl="0" indent="-342900">
                  <a:spcBef>
                    <a:spcPct val="20000"/>
                  </a:spcBef>
                  <a:buFont typeface="Arial" pitchFamily="34" charset="0"/>
                  <a:buChar char="•"/>
                </a:pPr>
                <a:endParaRPr lang="es-EC" altLang="es-ES" b="1" dirty="0" smtClean="0">
                  <a:latin typeface="+mj-lt"/>
                  <a:cs typeface="Times New Roman" panose="02020603050405020304" pitchFamily="18" charset="0"/>
                </a:endParaRPr>
              </a:p>
              <a:p>
                <a:pPr marL="342900" lvl="0" indent="-342900">
                  <a:spcBef>
                    <a:spcPct val="20000"/>
                  </a:spcBef>
                  <a:buFont typeface="Arial" pitchFamily="34" charset="0"/>
                  <a:buChar char="•"/>
                </a:pPr>
                <a:endParaRPr lang="es-EC" altLang="es-ES" b="1" dirty="0" smtClean="0">
                  <a:latin typeface="+mj-lt"/>
                  <a:cs typeface="Times New Roman" panose="02020603050405020304" pitchFamily="18" charset="0"/>
                </a:endParaRPr>
              </a:p>
              <a:p>
                <a:pPr marL="342900" indent="-342900">
                  <a:spcBef>
                    <a:spcPct val="20000"/>
                  </a:spcBef>
                  <a:buFont typeface="Arial" pitchFamily="34" charset="0"/>
                  <a:buChar char="•"/>
                </a:pPr>
                <a14:m>
                  <m:oMath xmlns:m="http://schemas.openxmlformats.org/officeDocument/2006/math">
                    <m:r>
                      <a:rPr lang="es-EC" i="1">
                        <a:latin typeface="Cambria Math" panose="02040503050406030204" pitchFamily="18" charset="0"/>
                      </a:rPr>
                      <m:t>𝐹</m:t>
                    </m:r>
                    <m:r>
                      <a:rPr lang="es-EC" i="1">
                        <a:latin typeface="Cambria Math" panose="02040503050406030204" pitchFamily="18" charset="0"/>
                      </a:rPr>
                      <m:t>=1200[</m:t>
                    </m:r>
                    <m:r>
                      <a:rPr lang="es-EC" i="1">
                        <a:latin typeface="Cambria Math" panose="02040503050406030204" pitchFamily="18" charset="0"/>
                      </a:rPr>
                      <m:t>𝑁</m:t>
                    </m:r>
                    <m:r>
                      <a:rPr lang="es-EC" i="1">
                        <a:latin typeface="Cambria Math" panose="02040503050406030204" pitchFamily="18" charset="0"/>
                      </a:rPr>
                      <m:t>]</m:t>
                    </m:r>
                  </m:oMath>
                </a14:m>
                <a:endParaRPr lang="es-EC" dirty="0"/>
              </a:p>
              <a:p>
                <a:pPr marL="342900" lvl="0" indent="-342900">
                  <a:spcBef>
                    <a:spcPct val="20000"/>
                  </a:spcBef>
                  <a:buFont typeface="Arial" pitchFamily="34" charset="0"/>
                  <a:buChar char="•"/>
                </a:pPr>
                <a:endParaRPr lang="es-EC" altLang="es-ES" b="1" dirty="0" smtClean="0">
                  <a:latin typeface="+mj-lt"/>
                  <a:cs typeface="Times New Roman" panose="02020603050405020304" pitchFamily="18" charset="0"/>
                </a:endParaRPr>
              </a:p>
              <a:p>
                <a:pPr>
                  <a:spcBef>
                    <a:spcPct val="20000"/>
                  </a:spcBef>
                </a:pPr>
                <a:endParaRPr lang="es-EC" dirty="0" smtClean="0"/>
              </a:p>
              <a:p>
                <a:pPr>
                  <a:spcBef>
                    <a:spcPct val="20000"/>
                  </a:spcBef>
                </a:pPr>
                <a:endParaRPr lang="es-EC" dirty="0" smtClean="0"/>
              </a:p>
              <a:p>
                <a:pPr>
                  <a:spcBef>
                    <a:spcPct val="20000"/>
                  </a:spcBef>
                </a:pPr>
                <a:endParaRPr lang="es-EC" dirty="0" smtClean="0"/>
              </a:p>
              <a:p>
                <a:pPr marL="342900" lvl="0" indent="-342900">
                  <a:spcBef>
                    <a:spcPct val="20000"/>
                  </a:spcBef>
                </a:pPr>
                <a:endParaRPr lang="es-EC" altLang="es-ES" b="1" dirty="0" smtClean="0">
                  <a:latin typeface="+mj-lt"/>
                  <a:cs typeface="Times New Roman" panose="02020603050405020304" pitchFamily="18" charset="0"/>
                </a:endParaRPr>
              </a:p>
              <a:p>
                <a:pPr marL="342900" lvl="0" indent="-342900">
                  <a:spcBef>
                    <a:spcPct val="20000"/>
                  </a:spcBef>
                </a:pPr>
                <a:endParaRPr lang="es-EC" altLang="es-ES" b="1" dirty="0" smtClean="0">
                  <a:latin typeface="+mj-lt"/>
                  <a:cs typeface="Times New Roman" panose="02020603050405020304" pitchFamily="18" charset="0"/>
                </a:endParaRPr>
              </a:p>
              <a:p>
                <a:pPr marL="108000" indent="-342900">
                  <a:spcBef>
                    <a:spcPct val="20000"/>
                  </a:spcBef>
                </a:pPr>
                <a:endParaRPr lang="es-EC" altLang="es-ES" b="1" dirty="0" smtClean="0">
                  <a:cs typeface="Times New Roman" panose="02020603050405020304" pitchFamily="18" charset="0"/>
                </a:endParaRPr>
              </a:p>
              <a:p>
                <a:pPr marL="108000" lvl="0" indent="-342900">
                  <a:spcBef>
                    <a:spcPct val="20000"/>
                  </a:spcBef>
                </a:pPr>
                <a:endParaRPr lang="es-EC" altLang="es-ES" dirty="0" smtClean="0">
                  <a:latin typeface="+mj-lt"/>
                  <a:cs typeface="Times New Roman" panose="02020603050405020304" pitchFamily="18" charset="0"/>
                </a:endParaRPr>
              </a:p>
              <a:p>
                <a:pPr marL="342900" lvl="0" indent="-342900">
                  <a:spcBef>
                    <a:spcPct val="20000"/>
                  </a:spcBef>
                </a:pPr>
                <a:endParaRPr lang="es-EC" altLang="es-ES" b="1" dirty="0" smtClean="0">
                  <a:latin typeface="+mj-lt"/>
                  <a:cs typeface="Times New Roman" panose="02020603050405020304" pitchFamily="18" charset="0"/>
                </a:endParaRPr>
              </a:p>
              <a:p>
                <a:pPr marL="342900" lvl="0" indent="-342900">
                  <a:spcBef>
                    <a:spcPct val="20000"/>
                  </a:spcBef>
                  <a:buFont typeface="Arial" pitchFamily="34" charset="0"/>
                  <a:buChar char="•"/>
                </a:pPr>
                <a:endParaRPr lang="es-EC" altLang="es-ES" b="1" dirty="0" smtClean="0">
                  <a:latin typeface="+mj-lt"/>
                  <a:cs typeface="Times New Roman" panose="02020603050405020304" pitchFamily="18" charset="0"/>
                </a:endParaRPr>
              </a:p>
              <a:p>
                <a:pPr marL="342900" lvl="0" indent="-342900">
                  <a:spcBef>
                    <a:spcPct val="20000"/>
                  </a:spcBef>
                </a:pPr>
                <a:endParaRPr lang="es-EC" altLang="es-ES" b="1" dirty="0" smtClean="0">
                  <a:latin typeface="+mj-lt"/>
                  <a:cs typeface="Times New Roman" panose="02020603050405020304" pitchFamily="18" charset="0"/>
                </a:endParaRPr>
              </a:p>
              <a:p>
                <a:pPr marL="342900" lvl="0" indent="-342900">
                  <a:spcBef>
                    <a:spcPct val="20000"/>
                  </a:spcBef>
                  <a:buFont typeface="Arial" pitchFamily="34" charset="0"/>
                  <a:buChar char="•"/>
                </a:pPr>
                <a:endParaRPr lang="es-EC" altLang="es-ES" b="1" dirty="0" smtClean="0">
                  <a:latin typeface="+mj-lt"/>
                  <a:cs typeface="Times New Roman" panose="02020603050405020304" pitchFamily="18" charset="0"/>
                </a:endParaRPr>
              </a:p>
              <a:p>
                <a:pPr marL="342900" marR="0" lvl="0" indent="-342900"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s-ES" altLang="es-ES" sz="2400" b="1" i="1" u="none" strike="noStrike" kern="0" cap="none" spc="0" normalizeH="0" baseline="0" noProof="0" dirty="0" smtClean="0">
                  <a:ln>
                    <a:noFill/>
                  </a:ln>
                  <a:solidFill>
                    <a:schemeClr val="tx1"/>
                  </a:solidFill>
                  <a:effectLst/>
                  <a:uLnTx/>
                  <a:uFillTx/>
                  <a:latin typeface="+mn-lt"/>
                  <a:ea typeface="+mn-ea"/>
                  <a:cs typeface="Times New Roman" panose="02020603050405020304" pitchFamily="18" charset="0"/>
                </a:endParaRPr>
              </a:p>
              <a:p>
                <a:pPr marL="342900" indent="-342900">
                  <a:spcBef>
                    <a:spcPct val="20000"/>
                  </a:spcBef>
                </a:pPr>
                <a:endParaRPr lang="es-EC" altLang="es-ES" b="1" dirty="0" smtClean="0">
                  <a:latin typeface="+mj-lt"/>
                  <a:cs typeface="Times New Roman" panose="02020603050405020304" pitchFamily="18" charset="0"/>
                </a:endParaRPr>
              </a:p>
              <a:p>
                <a:pPr>
                  <a:spcBef>
                    <a:spcPct val="20000"/>
                  </a:spcBef>
                </a:pPr>
                <a:endParaRPr lang="es-ES" altLang="es-ES" b="1" dirty="0" smtClean="0">
                  <a:latin typeface="+mj-lt"/>
                  <a:cs typeface="Times New Roman" panose="02020603050405020304" pitchFamily="18" charset="0"/>
                </a:endParaRPr>
              </a:p>
              <a:p>
                <a:pPr marL="342900" indent="-342900">
                  <a:spcBef>
                    <a:spcPct val="20000"/>
                  </a:spcBef>
                </a:pPr>
                <a:endParaRPr lang="es-ES" altLang="es-ES" b="1" dirty="0" smtClean="0">
                  <a:latin typeface="+mj-lt"/>
                  <a:cs typeface="Times New Roman" panose="02020603050405020304" pitchFamily="18" charset="0"/>
                </a:endParaRPr>
              </a:p>
              <a:p>
                <a:pPr marL="342900" marR="0" lvl="0" indent="-342900"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s-ES" altLang="es-ES" sz="2400" b="1" i="0" u="none" strike="noStrike" kern="0" cap="none" spc="0" normalizeH="0" baseline="0" noProof="0" dirty="0" smtClean="0">
                  <a:ln>
                    <a:noFill/>
                  </a:ln>
                  <a:solidFill>
                    <a:schemeClr val="tx1"/>
                  </a:solidFill>
                  <a:effectLst/>
                  <a:uLnTx/>
                  <a:uFillTx/>
                  <a:latin typeface="+mn-lt"/>
                  <a:ea typeface="+mn-ea"/>
                  <a:cs typeface="Times New Roman" panose="02020603050405020304" pitchFamily="18" charset="0"/>
                </a:endParaRPr>
              </a:p>
            </p:txBody>
          </p:sp>
        </mc:Choice>
        <mc:Fallback xmlns="">
          <p:sp>
            <p:nvSpPr>
              <p:cNvPr id="7" name="Rectangle 11"/>
              <p:cNvSpPr txBox="1">
                <a:spLocks noRot="1" noChangeAspect="1" noMove="1" noResize="1" noEditPoints="1" noAdjustHandles="1" noChangeArrowheads="1" noChangeShapeType="1" noTextEdit="1"/>
              </p:cNvSpPr>
              <p:nvPr/>
            </p:nvSpPr>
            <p:spPr>
              <a:xfrm>
                <a:off x="457200" y="71414"/>
                <a:ext cx="8229600" cy="6143668"/>
              </a:xfrm>
              <a:prstGeom prst="rect">
                <a:avLst/>
              </a:prstGeom>
              <a:blipFill rotWithShape="0">
                <a:blip r:embed="rId3"/>
                <a:stretch>
                  <a:fillRect l="-444" t="-1091" r="-1481"/>
                </a:stretch>
              </a:blipFill>
            </p:spPr>
            <p:txBody>
              <a:bodyPr/>
              <a:lstStyle/>
              <a:p>
                <a:r>
                  <a:rPr lang="es-EC">
                    <a:noFill/>
                  </a:rPr>
                  <a:t> </a:t>
                </a:r>
              </a:p>
            </p:txBody>
          </p:sp>
        </mc:Fallback>
      </mc:AlternateContent>
      <p:pic>
        <p:nvPicPr>
          <p:cNvPr id="6" name="Imagen 5"/>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670746" y="1124744"/>
            <a:ext cx="1775460" cy="1871345"/>
          </a:xfrm>
          <a:prstGeom prst="rect">
            <a:avLst/>
          </a:prstGeom>
          <a:noFill/>
          <a:ln>
            <a:noFill/>
          </a:ln>
        </p:spPr>
      </p:pic>
      <p:pic>
        <p:nvPicPr>
          <p:cNvPr id="8" name="Imagen 7"/>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19462" y="3191440"/>
            <a:ext cx="5210175" cy="2828290"/>
          </a:xfrm>
          <a:prstGeom prst="rect">
            <a:avLst/>
          </a:prstGeom>
          <a:noFill/>
          <a:ln>
            <a:noFill/>
          </a:ln>
        </p:spPr>
      </p:pic>
      <p:graphicFrame>
        <p:nvGraphicFramePr>
          <p:cNvPr id="3" name="Tabla 2"/>
          <p:cNvGraphicFramePr>
            <a:graphicFrameLocks noGrp="1"/>
          </p:cNvGraphicFramePr>
          <p:nvPr>
            <p:extLst>
              <p:ext uri="{D42A27DB-BD31-4B8C-83A1-F6EECF244321}">
                <p14:modId xmlns:p14="http://schemas.microsoft.com/office/powerpoint/2010/main" val="61015858"/>
              </p:ext>
            </p:extLst>
          </p:nvPr>
        </p:nvGraphicFramePr>
        <p:xfrm>
          <a:off x="5667375" y="1772816"/>
          <a:ext cx="3147695" cy="3696984"/>
        </p:xfrm>
        <a:graphic>
          <a:graphicData uri="http://schemas.openxmlformats.org/drawingml/2006/table">
            <a:tbl>
              <a:tblPr firstRow="1" firstCol="1" bandRow="1">
                <a:tableStyleId>{7E9639D4-E3E2-4D34-9284-5A2195B3D0D7}</a:tableStyleId>
              </a:tblPr>
              <a:tblGrid>
                <a:gridCol w="1709420"/>
                <a:gridCol w="1438275"/>
              </a:tblGrid>
              <a:tr h="339441">
                <a:tc>
                  <a:txBody>
                    <a:bodyPr/>
                    <a:lstStyle/>
                    <a:p>
                      <a:pPr algn="just">
                        <a:lnSpc>
                          <a:spcPct val="115000"/>
                        </a:lnSpc>
                        <a:spcBef>
                          <a:spcPts val="600"/>
                        </a:spcBef>
                        <a:spcAft>
                          <a:spcPts val="0"/>
                        </a:spcAft>
                      </a:pPr>
                      <a:r>
                        <a:rPr lang="es-EC" sz="1400">
                          <a:effectLst/>
                        </a:rPr>
                        <a:t>Propiedad</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400">
                          <a:effectLst/>
                        </a:rPr>
                        <a:t>Valor </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39441">
                <a:tc>
                  <a:txBody>
                    <a:bodyPr/>
                    <a:lstStyle/>
                    <a:p>
                      <a:pPr algn="just">
                        <a:lnSpc>
                          <a:spcPct val="115000"/>
                        </a:lnSpc>
                        <a:spcBef>
                          <a:spcPts val="600"/>
                        </a:spcBef>
                        <a:spcAft>
                          <a:spcPts val="0"/>
                        </a:spcAft>
                      </a:pPr>
                      <a:r>
                        <a:rPr lang="es-EC" sz="1400">
                          <a:effectLst/>
                        </a:rPr>
                        <a:t>Material</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400">
                          <a:effectLst/>
                        </a:rPr>
                        <a:t>Acero ASTM A131</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39441">
                <a:tc>
                  <a:txBody>
                    <a:bodyPr/>
                    <a:lstStyle/>
                    <a:p>
                      <a:pPr algn="just">
                        <a:lnSpc>
                          <a:spcPct val="115000"/>
                        </a:lnSpc>
                        <a:spcBef>
                          <a:spcPts val="600"/>
                        </a:spcBef>
                        <a:spcAft>
                          <a:spcPts val="0"/>
                        </a:spcAft>
                      </a:pPr>
                      <a:r>
                        <a:rPr lang="es-EC" sz="1400">
                          <a:effectLst/>
                        </a:rPr>
                        <a:t>Densidad</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400">
                          <a:effectLst/>
                        </a:rPr>
                        <a:t>7850 Kg/m</a:t>
                      </a:r>
                      <a:r>
                        <a:rPr lang="es-EC" sz="1400" baseline="30000">
                          <a:effectLst/>
                        </a:rPr>
                        <a:t>3</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39441">
                <a:tc>
                  <a:txBody>
                    <a:bodyPr/>
                    <a:lstStyle/>
                    <a:p>
                      <a:pPr algn="just">
                        <a:lnSpc>
                          <a:spcPct val="115000"/>
                        </a:lnSpc>
                        <a:spcBef>
                          <a:spcPts val="600"/>
                        </a:spcBef>
                        <a:spcAft>
                          <a:spcPts val="0"/>
                        </a:spcAft>
                      </a:pPr>
                      <a:r>
                        <a:rPr lang="es-EC" sz="1400">
                          <a:effectLst/>
                        </a:rPr>
                        <a:t>Volumen</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400">
                          <a:effectLst/>
                        </a:rPr>
                        <a:t>143.0683 cm</a:t>
                      </a:r>
                      <a:r>
                        <a:rPr lang="es-EC" sz="1400" baseline="30000">
                          <a:effectLst/>
                        </a:rPr>
                        <a:t>3</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39441">
                <a:tc>
                  <a:txBody>
                    <a:bodyPr/>
                    <a:lstStyle/>
                    <a:p>
                      <a:pPr algn="just">
                        <a:lnSpc>
                          <a:spcPct val="115000"/>
                        </a:lnSpc>
                        <a:spcBef>
                          <a:spcPts val="600"/>
                        </a:spcBef>
                        <a:spcAft>
                          <a:spcPts val="0"/>
                        </a:spcAft>
                      </a:pPr>
                      <a:r>
                        <a:rPr lang="es-EC" sz="1400">
                          <a:effectLst/>
                        </a:rPr>
                        <a:t>Área de la superficie</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400">
                          <a:effectLst/>
                        </a:rPr>
                        <a:t>309.6346 cm</a:t>
                      </a:r>
                      <a:r>
                        <a:rPr lang="es-EC" sz="1400" baseline="30000">
                          <a:effectLst/>
                        </a:rPr>
                        <a:t>2</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39441">
                <a:tc>
                  <a:txBody>
                    <a:bodyPr/>
                    <a:lstStyle/>
                    <a:p>
                      <a:pPr algn="just">
                        <a:lnSpc>
                          <a:spcPct val="115000"/>
                        </a:lnSpc>
                        <a:spcBef>
                          <a:spcPts val="600"/>
                        </a:spcBef>
                        <a:spcAft>
                          <a:spcPts val="0"/>
                        </a:spcAft>
                      </a:pPr>
                      <a:r>
                        <a:rPr lang="es-EC" sz="1400">
                          <a:effectLst/>
                        </a:rPr>
                        <a:t>Masa </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400">
                          <a:effectLst/>
                        </a:rPr>
                        <a:t>1.123 Kg</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39441">
                <a:tc>
                  <a:txBody>
                    <a:bodyPr/>
                    <a:lstStyle/>
                    <a:p>
                      <a:pPr algn="just">
                        <a:lnSpc>
                          <a:spcPct val="115000"/>
                        </a:lnSpc>
                        <a:spcBef>
                          <a:spcPts val="600"/>
                        </a:spcBef>
                        <a:spcAft>
                          <a:spcPts val="0"/>
                        </a:spcAft>
                      </a:pPr>
                      <a:r>
                        <a:rPr lang="es-EC" sz="1400">
                          <a:effectLst/>
                        </a:rPr>
                        <a:t>Peso</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400">
                          <a:effectLst/>
                        </a:rPr>
                        <a:t>11.017 N</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39441">
                <a:tc>
                  <a:txBody>
                    <a:bodyPr/>
                    <a:lstStyle/>
                    <a:p>
                      <a:pPr algn="just">
                        <a:lnSpc>
                          <a:spcPct val="115000"/>
                        </a:lnSpc>
                        <a:spcBef>
                          <a:spcPts val="600"/>
                        </a:spcBef>
                        <a:spcAft>
                          <a:spcPts val="0"/>
                        </a:spcAft>
                      </a:pPr>
                      <a:r>
                        <a:rPr lang="es-EC" sz="1400">
                          <a:effectLst/>
                        </a:rPr>
                        <a:t>Fds-Min</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400">
                          <a:effectLst/>
                        </a:rPr>
                        <a:t>3</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39441">
                <a:tc>
                  <a:txBody>
                    <a:bodyPr/>
                    <a:lstStyle/>
                    <a:p>
                      <a:pPr algn="just">
                        <a:lnSpc>
                          <a:spcPct val="115000"/>
                        </a:lnSpc>
                        <a:spcBef>
                          <a:spcPts val="600"/>
                        </a:spcBef>
                        <a:spcAft>
                          <a:spcPts val="0"/>
                        </a:spcAft>
                      </a:pPr>
                      <a:r>
                        <a:rPr lang="es-EC" sz="1400">
                          <a:effectLst/>
                        </a:rPr>
                        <a:t>VonMises-Max</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400">
                          <a:effectLst/>
                        </a:rPr>
                        <a:t>4.77 [MPa]</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39441">
                <a:tc>
                  <a:txBody>
                    <a:bodyPr/>
                    <a:lstStyle/>
                    <a:p>
                      <a:pPr algn="just">
                        <a:lnSpc>
                          <a:spcPct val="115000"/>
                        </a:lnSpc>
                        <a:spcBef>
                          <a:spcPts val="600"/>
                        </a:spcBef>
                        <a:spcAft>
                          <a:spcPts val="0"/>
                        </a:spcAft>
                      </a:pPr>
                      <a:r>
                        <a:rPr lang="es-EC" sz="1400">
                          <a:effectLst/>
                        </a:rPr>
                        <a:t>VonMises-Min</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400" dirty="0">
                          <a:effectLst/>
                        </a:rPr>
                        <a:t>8960.1 [</a:t>
                      </a:r>
                      <a:r>
                        <a:rPr lang="es-EC" sz="1400" dirty="0" err="1">
                          <a:effectLst/>
                        </a:rPr>
                        <a:t>Pa</a:t>
                      </a:r>
                      <a:r>
                        <a:rPr lang="es-EC" sz="1400" dirty="0">
                          <a:effectLst/>
                        </a:rPr>
                        <a:t>]</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1383836982"/>
      </p:ext>
    </p:extLst>
  </p:cSld>
  <p:clrMapOvr>
    <a:masterClrMapping/>
  </p:clrMapOvr>
  <p:transition>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11"/>
          <p:cNvSpPr>
            <a:spLocks noGrp="1"/>
          </p:cNvSpPr>
          <p:nvPr>
            <p:ph type="body" idx="4294967295"/>
          </p:nvPr>
        </p:nvSpPr>
        <p:spPr>
          <a:xfrm>
            <a:off x="0" y="26981"/>
            <a:ext cx="9036496" cy="6402415"/>
          </a:xfrm>
          <a:prstGeom prst="rect">
            <a:avLst/>
          </a:prstGeom>
        </p:spPr>
        <p:txBody>
          <a:bodyPr/>
          <a:lstStyle/>
          <a:p>
            <a:pPr algn="r" eaLnBrk="1" hangingPunct="1">
              <a:buFont typeface="Arial" panose="020B0604020202020204" pitchFamily="34" charset="0"/>
              <a:buNone/>
            </a:pPr>
            <a:r>
              <a:rPr lang="es-ES" altLang="es-ES" b="1" i="1" dirty="0" smtClean="0">
                <a:solidFill>
                  <a:schemeClr val="tx1"/>
                </a:solidFill>
                <a:latin typeface="+mj-lt"/>
                <a:cs typeface="Times New Roman" panose="02020603050405020304" pitchFamily="18" charset="0"/>
              </a:rPr>
              <a:t>OBJETIVO GENERAL</a:t>
            </a:r>
            <a:endParaRPr lang="es-ES" altLang="es-ES" sz="1800" dirty="0" smtClean="0">
              <a:solidFill>
                <a:schemeClr val="tx1"/>
              </a:solidFill>
              <a:latin typeface="Times New Roman" panose="02020603050405020304" pitchFamily="18" charset="0"/>
              <a:cs typeface="Times New Roman" panose="02020603050405020304" pitchFamily="18" charset="0"/>
            </a:endParaRPr>
          </a:p>
          <a:p>
            <a:pPr marL="0" indent="0" algn="just" eaLnBrk="1" hangingPunct="1">
              <a:lnSpc>
                <a:spcPct val="150000"/>
              </a:lnSpc>
              <a:buFont typeface="Arial" panose="020B0604020202020204" pitchFamily="34" charset="0"/>
              <a:buNone/>
            </a:pPr>
            <a:r>
              <a:rPr lang="es-ES" altLang="es-ES" sz="1800" dirty="0" smtClean="0">
                <a:solidFill>
                  <a:schemeClr val="tx1"/>
                </a:solidFill>
                <a:latin typeface="+mj-lt"/>
                <a:cs typeface="Times New Roman" panose="02020603050405020304" pitchFamily="18" charset="0"/>
              </a:rPr>
              <a:t>	</a:t>
            </a:r>
            <a:r>
              <a:rPr lang="es-EC" altLang="es-ES" sz="1600" dirty="0">
                <a:solidFill>
                  <a:schemeClr val="tx1"/>
                </a:solidFill>
                <a:latin typeface="+mj-lt"/>
                <a:cs typeface="Times New Roman" panose="02020603050405020304" pitchFamily="18" charset="0"/>
              </a:rPr>
              <a:t>Determinar la relación entre energía de deformación plástica por carga de impacto con respecto a carga estática en la falla de vigas de acero ASTM A36.</a:t>
            </a:r>
            <a:endParaRPr lang="es-ES" altLang="es-ES" sz="1600" dirty="0">
              <a:solidFill>
                <a:schemeClr val="tx1"/>
              </a:solidFill>
              <a:latin typeface="Times New Roman" panose="02020603050405020304" pitchFamily="18" charset="0"/>
              <a:cs typeface="Times New Roman" panose="02020603050405020304" pitchFamily="18" charset="0"/>
            </a:endParaRPr>
          </a:p>
          <a:p>
            <a:pPr algn="r" eaLnBrk="1" hangingPunct="1">
              <a:buFont typeface="Arial" panose="020B0604020202020204" pitchFamily="34" charset="0"/>
              <a:buNone/>
            </a:pPr>
            <a:r>
              <a:rPr lang="es-ES" altLang="es-ES" b="1" i="1" dirty="0">
                <a:solidFill>
                  <a:schemeClr val="tx1"/>
                </a:solidFill>
                <a:latin typeface="+mj-lt"/>
                <a:cs typeface="Times New Roman" panose="02020603050405020304" pitchFamily="18" charset="0"/>
              </a:rPr>
              <a:t>OBJETIVOS ESPECÍFICOS</a:t>
            </a:r>
          </a:p>
          <a:p>
            <a:pPr algn="just" eaLnBrk="1" hangingPunct="1">
              <a:lnSpc>
                <a:spcPct val="150000"/>
              </a:lnSpc>
            </a:pPr>
            <a:r>
              <a:rPr lang="es-EC" altLang="es-ES" sz="1600" dirty="0" smtClean="0">
                <a:solidFill>
                  <a:schemeClr val="tx1"/>
                </a:solidFill>
                <a:latin typeface="+mj-lt"/>
                <a:cs typeface="Times New Roman" panose="02020603050405020304" pitchFamily="18" charset="0"/>
              </a:rPr>
              <a:t>Plantear </a:t>
            </a:r>
            <a:r>
              <a:rPr lang="es-EC" altLang="es-ES" sz="1600" dirty="0">
                <a:solidFill>
                  <a:schemeClr val="tx1"/>
                </a:solidFill>
                <a:latin typeface="+mj-lt"/>
                <a:cs typeface="Times New Roman" panose="02020603050405020304" pitchFamily="18" charset="0"/>
              </a:rPr>
              <a:t>un estado del arte de la energía de deformación estática y de impacto que absorben las vigas para producir falla, en donde se especifiquen las ecuaciones y estudios </a:t>
            </a:r>
            <a:r>
              <a:rPr lang="es-EC" altLang="es-ES" sz="1600" dirty="0" smtClean="0">
                <a:solidFill>
                  <a:schemeClr val="tx1"/>
                </a:solidFill>
                <a:latin typeface="+mj-lt"/>
                <a:cs typeface="Times New Roman" panose="02020603050405020304" pitchFamily="18" charset="0"/>
              </a:rPr>
              <a:t>relacionados.</a:t>
            </a:r>
            <a:endParaRPr lang="es-ES" altLang="es-ES" sz="1100" dirty="0">
              <a:solidFill>
                <a:schemeClr val="tx1"/>
              </a:solidFill>
              <a:latin typeface="+mj-lt"/>
              <a:cs typeface="Times New Roman" panose="02020603050405020304" pitchFamily="18" charset="0"/>
            </a:endParaRPr>
          </a:p>
          <a:p>
            <a:pPr algn="just">
              <a:lnSpc>
                <a:spcPct val="150000"/>
              </a:lnSpc>
            </a:pPr>
            <a:r>
              <a:rPr lang="es-EC" altLang="es-ES" sz="1600" dirty="0" smtClean="0">
                <a:solidFill>
                  <a:schemeClr val="tx1"/>
                </a:solidFill>
                <a:latin typeface="+mj-lt"/>
                <a:cs typeface="Times New Roman" panose="02020603050405020304" pitchFamily="18" charset="0"/>
              </a:rPr>
              <a:t>Especificar </a:t>
            </a:r>
            <a:r>
              <a:rPr lang="es-EC" altLang="es-ES" sz="1600" dirty="0">
                <a:solidFill>
                  <a:schemeClr val="tx1"/>
                </a:solidFill>
                <a:latin typeface="+mj-lt"/>
                <a:cs typeface="Times New Roman" panose="02020603050405020304" pitchFamily="18" charset="0"/>
              </a:rPr>
              <a:t>la operación, medición y toma de datos de la maquinaria a utilizarse, para así proceder a realizar un protocolo de pruebas.</a:t>
            </a:r>
            <a:endParaRPr lang="es-ES" altLang="es-ES" sz="1100" dirty="0" smtClean="0">
              <a:solidFill>
                <a:schemeClr val="tx1"/>
              </a:solidFill>
              <a:latin typeface="+mj-lt"/>
              <a:cs typeface="Times New Roman" panose="02020603050405020304" pitchFamily="18" charset="0"/>
            </a:endParaRPr>
          </a:p>
          <a:p>
            <a:pPr algn="just">
              <a:lnSpc>
                <a:spcPct val="150000"/>
              </a:lnSpc>
            </a:pPr>
            <a:r>
              <a:rPr lang="es-EC" altLang="es-ES" sz="1600" dirty="0" smtClean="0">
                <a:solidFill>
                  <a:schemeClr val="tx1"/>
                </a:solidFill>
                <a:latin typeface="+mj-lt"/>
                <a:cs typeface="Times New Roman" panose="02020603050405020304" pitchFamily="18" charset="0"/>
              </a:rPr>
              <a:t>Diseñar </a:t>
            </a:r>
            <a:r>
              <a:rPr lang="es-EC" altLang="es-ES" sz="1600" dirty="0">
                <a:solidFill>
                  <a:schemeClr val="tx1"/>
                </a:solidFill>
                <a:latin typeface="+mj-lt"/>
                <a:cs typeface="Times New Roman" panose="02020603050405020304" pitchFamily="18" charset="0"/>
              </a:rPr>
              <a:t>y construir accesorios </a:t>
            </a:r>
            <a:r>
              <a:rPr lang="es-EC" altLang="es-ES" sz="1600" dirty="0" smtClean="0">
                <a:solidFill>
                  <a:schemeClr val="tx1"/>
                </a:solidFill>
                <a:latin typeface="+mj-lt"/>
                <a:cs typeface="Times New Roman" panose="02020603050405020304" pitchFamily="18" charset="0"/>
              </a:rPr>
              <a:t>tanto para </a:t>
            </a:r>
            <a:r>
              <a:rPr lang="es-EC" altLang="es-ES" sz="1600" dirty="0">
                <a:solidFill>
                  <a:schemeClr val="tx1"/>
                </a:solidFill>
                <a:latin typeface="+mj-lt"/>
                <a:cs typeface="Times New Roman" panose="02020603050405020304" pitchFamily="18" charset="0"/>
              </a:rPr>
              <a:t>la sujeción de las vigas tipo probeta sobre los </a:t>
            </a:r>
            <a:r>
              <a:rPr lang="es-EC" altLang="es-ES" sz="1600" dirty="0" smtClean="0">
                <a:solidFill>
                  <a:schemeClr val="tx1"/>
                </a:solidFill>
                <a:latin typeface="+mj-lt"/>
                <a:cs typeface="Times New Roman" panose="02020603050405020304" pitchFamily="18" charset="0"/>
              </a:rPr>
              <a:t>apoyos como para controlar la trayectoria en las pruebas de fuerza de impacto. </a:t>
            </a:r>
            <a:endParaRPr lang="es-ES" altLang="es-ES" sz="1100" dirty="0" smtClean="0">
              <a:solidFill>
                <a:schemeClr val="tx1"/>
              </a:solidFill>
              <a:latin typeface="+mj-lt"/>
              <a:cs typeface="Times New Roman" panose="02020603050405020304" pitchFamily="18" charset="0"/>
            </a:endParaRPr>
          </a:p>
          <a:p>
            <a:pPr algn="just">
              <a:lnSpc>
                <a:spcPct val="150000"/>
              </a:lnSpc>
            </a:pPr>
            <a:r>
              <a:rPr lang="es-EC" altLang="es-ES" sz="1600" dirty="0" smtClean="0">
                <a:solidFill>
                  <a:schemeClr val="tx1"/>
                </a:solidFill>
                <a:latin typeface="+mj-lt"/>
                <a:cs typeface="Times New Roman" panose="02020603050405020304" pitchFamily="18" charset="0"/>
              </a:rPr>
              <a:t>Analizar </a:t>
            </a:r>
            <a:r>
              <a:rPr lang="es-EC" altLang="es-ES" sz="1600" dirty="0">
                <a:solidFill>
                  <a:schemeClr val="tx1"/>
                </a:solidFill>
                <a:latin typeface="+mj-lt"/>
                <a:cs typeface="Times New Roman" panose="02020603050405020304" pitchFamily="18" charset="0"/>
              </a:rPr>
              <a:t>la relación entre fuerza de impacto y energía, tanto teórica como experimentalmente.</a:t>
            </a:r>
            <a:r>
              <a:rPr lang="es-ES" altLang="es-ES" sz="1800" dirty="0" smtClean="0">
                <a:solidFill>
                  <a:schemeClr val="tx1"/>
                </a:solidFill>
                <a:latin typeface="+mj-lt"/>
                <a:cs typeface="Times New Roman" panose="02020603050405020304" pitchFamily="18" charset="0"/>
              </a:rPr>
              <a:t> </a:t>
            </a:r>
          </a:p>
          <a:p>
            <a:pPr algn="just">
              <a:lnSpc>
                <a:spcPct val="150000"/>
              </a:lnSpc>
            </a:pPr>
            <a:r>
              <a:rPr lang="es-EC" altLang="es-ES" sz="1600" dirty="0" smtClean="0">
                <a:solidFill>
                  <a:schemeClr val="tx1"/>
                </a:solidFill>
                <a:latin typeface="+mj-lt"/>
                <a:cs typeface="Times New Roman" panose="02020603050405020304" pitchFamily="18" charset="0"/>
              </a:rPr>
              <a:t>Realizar </a:t>
            </a:r>
            <a:r>
              <a:rPr lang="es-EC" altLang="es-ES" sz="1600" dirty="0">
                <a:solidFill>
                  <a:schemeClr val="tx1"/>
                </a:solidFill>
                <a:latin typeface="+mj-lt"/>
                <a:cs typeface="Times New Roman" panose="02020603050405020304" pitchFamily="18" charset="0"/>
              </a:rPr>
              <a:t>un análisis de resultados y caracterización de curvas, para determinar si cumple o se refuta la hipótesis “La energía de deformación en impacto es igual a la energía de deformación con carga estática”.</a:t>
            </a:r>
            <a:endParaRPr lang="es-ES" altLang="es-ES" sz="1600" dirty="0">
              <a:solidFill>
                <a:schemeClr val="tx1"/>
              </a:solidFill>
              <a:latin typeface="+mj-lt"/>
              <a:cs typeface="Times New Roman" panose="02020603050405020304" pitchFamily="18" charset="0"/>
            </a:endParaRPr>
          </a:p>
          <a:p>
            <a:pPr eaLnBrk="1" hangingPunct="1">
              <a:buFont typeface="Arial" panose="020B0604020202020204" pitchFamily="34" charset="0"/>
              <a:buNone/>
            </a:pPr>
            <a:endParaRPr lang="es-ES" altLang="es-ES" sz="1800" dirty="0"/>
          </a:p>
          <a:p>
            <a:pPr eaLnBrk="1" hangingPunct="1">
              <a:buFont typeface="Arial" panose="020B0604020202020204" pitchFamily="34" charset="0"/>
              <a:buNone/>
            </a:pPr>
            <a:endParaRPr lang="es-ES" altLang="es-ES" sz="2000" dirty="0"/>
          </a:p>
        </p:txBody>
      </p:sp>
    </p:spTree>
    <p:extLst>
      <p:ext uri="{BB962C8B-B14F-4D97-AF65-F5344CB8AC3E}">
        <p14:creationId xmlns:p14="http://schemas.microsoft.com/office/powerpoint/2010/main" val="1215549171"/>
      </p:ext>
    </p:extLst>
  </p:cSld>
  <p:clrMapOvr>
    <a:masterClrMapping/>
  </p:clrMapOvr>
  <p:transition>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Rectangle 11"/>
              <p:cNvSpPr txBox="1">
                <a:spLocks/>
              </p:cNvSpPr>
              <p:nvPr/>
            </p:nvSpPr>
            <p:spPr>
              <a:xfrm>
                <a:off x="457200" y="71414"/>
                <a:ext cx="8229600" cy="6143668"/>
              </a:xfrm>
              <a:prstGeom prst="rect">
                <a:avLst/>
              </a:prstGeom>
            </p:spPr>
            <p:txBody>
              <a:bodyPr/>
              <a:lstStyle/>
              <a:p>
                <a:pPr marL="342900" marR="0" lvl="0" indent="-342900" algn="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s-ES" altLang="es-ES" sz="2800" b="1" i="1" u="none" strike="noStrike" kern="0" cap="none" spc="0" normalizeH="0" baseline="0" noProof="0" dirty="0" smtClean="0">
                    <a:ln>
                      <a:noFill/>
                    </a:ln>
                    <a:solidFill>
                      <a:schemeClr val="tx1"/>
                    </a:solidFill>
                    <a:effectLst/>
                    <a:uLnTx/>
                    <a:uFillTx/>
                    <a:latin typeface="+mn-lt"/>
                    <a:ea typeface="+mn-ea"/>
                    <a:cs typeface="Times New Roman" panose="02020603050405020304" pitchFamily="18" charset="0"/>
                  </a:rPr>
                  <a:t>DISEÑO</a:t>
                </a:r>
              </a:p>
              <a:p>
                <a:pPr marL="342900" lvl="0" indent="-342900">
                  <a:spcBef>
                    <a:spcPct val="20000"/>
                  </a:spcBef>
                  <a:buFont typeface="Arial" pitchFamily="34" charset="0"/>
                  <a:buChar char="•"/>
                </a:pPr>
                <a:r>
                  <a:rPr lang="es-EC" altLang="es-ES" b="1" dirty="0">
                    <a:latin typeface="+mj-lt"/>
                    <a:cs typeface="Times New Roman" panose="02020603050405020304" pitchFamily="18" charset="0"/>
                  </a:rPr>
                  <a:t>DISEÑO </a:t>
                </a:r>
                <a:r>
                  <a:rPr lang="es-EC" altLang="es-ES" b="1" dirty="0" smtClean="0">
                    <a:latin typeface="+mj-lt"/>
                    <a:cs typeface="Times New Roman" panose="02020603050405020304" pitchFamily="18" charset="0"/>
                  </a:rPr>
                  <a:t>DEL EJE SOSTENEDOR DEL PUNZÓN CILÍNDRICO</a:t>
                </a:r>
              </a:p>
              <a:p>
                <a:pPr marL="342900" lvl="0" indent="-342900">
                  <a:spcBef>
                    <a:spcPct val="20000"/>
                  </a:spcBef>
                  <a:buFont typeface="Arial" pitchFamily="34" charset="0"/>
                  <a:buChar char="•"/>
                </a:pPr>
                <a:endParaRPr lang="es-EC" altLang="es-ES" b="1" dirty="0" smtClean="0">
                  <a:latin typeface="+mj-lt"/>
                  <a:cs typeface="Times New Roman" panose="02020603050405020304" pitchFamily="18" charset="0"/>
                </a:endParaRPr>
              </a:p>
              <a:p>
                <a:pPr marL="342900" indent="-342900">
                  <a:spcBef>
                    <a:spcPct val="20000"/>
                  </a:spcBef>
                  <a:buFont typeface="Arial" pitchFamily="34" charset="0"/>
                  <a:buChar char="•"/>
                </a:pPr>
                <a14:m>
                  <m:oMath xmlns:m="http://schemas.openxmlformats.org/officeDocument/2006/math">
                    <m:r>
                      <a:rPr lang="es-EC" i="1">
                        <a:latin typeface="Cambria Math" panose="02040503050406030204" pitchFamily="18" charset="0"/>
                      </a:rPr>
                      <m:t>𝐹</m:t>
                    </m:r>
                    <m:r>
                      <a:rPr lang="es-EC" i="1">
                        <a:latin typeface="Cambria Math" panose="02040503050406030204" pitchFamily="18" charset="0"/>
                      </a:rPr>
                      <m:t>=1200</m:t>
                    </m:r>
                    <m:d>
                      <m:dPr>
                        <m:begChr m:val="["/>
                        <m:endChr m:val="]"/>
                        <m:ctrlPr>
                          <a:rPr lang="es-EC" i="1">
                            <a:latin typeface="Cambria Math" panose="02040503050406030204" pitchFamily="18" charset="0"/>
                          </a:rPr>
                        </m:ctrlPr>
                      </m:dPr>
                      <m:e>
                        <m:r>
                          <a:rPr lang="es-EC" i="1">
                            <a:latin typeface="Cambria Math" panose="02040503050406030204" pitchFamily="18" charset="0"/>
                          </a:rPr>
                          <m:t>𝑁</m:t>
                        </m:r>
                      </m:e>
                    </m:d>
                  </m:oMath>
                </a14:m>
                <a:endParaRPr lang="es-EC" dirty="0" smtClean="0"/>
              </a:p>
              <a:p>
                <a:pPr marL="342900" indent="-342900">
                  <a:spcBef>
                    <a:spcPct val="20000"/>
                  </a:spcBef>
                  <a:buFont typeface="Arial" pitchFamily="34" charset="0"/>
                  <a:buChar char="•"/>
                </a:pPr>
                <a14:m>
                  <m:oMath xmlns:m="http://schemas.openxmlformats.org/officeDocument/2006/math">
                    <m:r>
                      <a:rPr lang="es-EC" b="0" i="1" smtClean="0">
                        <a:latin typeface="Cambria Math" panose="02040503050406030204" pitchFamily="18" charset="0"/>
                      </a:rPr>
                      <m:t>𝑞</m:t>
                    </m:r>
                    <m:r>
                      <a:rPr lang="es-EC" i="1" smtClean="0">
                        <a:latin typeface="Cambria Math" panose="02040503050406030204" pitchFamily="18" charset="0"/>
                      </a:rPr>
                      <m:t>=</m:t>
                    </m:r>
                    <m:r>
                      <a:rPr lang="es-EC">
                        <a:latin typeface="Cambria Math" panose="02040503050406030204" pitchFamily="18" charset="0"/>
                      </a:rPr>
                      <m:t>46153.84</m:t>
                    </m:r>
                    <m:r>
                      <a:rPr lang="es-EC" b="0" i="0" smtClean="0">
                        <a:latin typeface="Cambria Math" panose="02040503050406030204" pitchFamily="18" charset="0"/>
                      </a:rPr>
                      <m:t>[</m:t>
                    </m:r>
                    <m:r>
                      <m:rPr>
                        <m:sty m:val="p"/>
                      </m:rPr>
                      <a:rPr lang="es-EC" b="0" i="0" smtClean="0">
                        <a:latin typeface="Cambria Math" panose="02040503050406030204" pitchFamily="18" charset="0"/>
                      </a:rPr>
                      <m:t>N</m:t>
                    </m:r>
                    <m:r>
                      <a:rPr lang="es-EC" b="0" i="0" smtClean="0">
                        <a:latin typeface="Cambria Math" panose="02040503050406030204" pitchFamily="18" charset="0"/>
                      </a:rPr>
                      <m:t>/</m:t>
                    </m:r>
                    <m:r>
                      <m:rPr>
                        <m:sty m:val="p"/>
                      </m:rPr>
                      <a:rPr lang="es-EC" b="0" i="0" smtClean="0">
                        <a:latin typeface="Cambria Math" panose="02040503050406030204" pitchFamily="18" charset="0"/>
                      </a:rPr>
                      <m:t>m</m:t>
                    </m:r>
                    <m:r>
                      <a:rPr lang="es-EC" b="0" i="0" smtClean="0">
                        <a:latin typeface="Cambria Math" panose="02040503050406030204" pitchFamily="18" charset="0"/>
                      </a:rPr>
                      <m:t>]</m:t>
                    </m:r>
                  </m:oMath>
                </a14:m>
                <a:endParaRPr lang="es-EC" dirty="0"/>
              </a:p>
              <a:p>
                <a:pPr marL="342900" lvl="0" indent="-342900">
                  <a:spcBef>
                    <a:spcPct val="20000"/>
                  </a:spcBef>
                  <a:buFont typeface="Arial" pitchFamily="34" charset="0"/>
                  <a:buChar char="•"/>
                </a:pPr>
                <a:endParaRPr lang="es-EC" altLang="es-ES" b="1" dirty="0" smtClean="0">
                  <a:latin typeface="+mj-lt"/>
                  <a:cs typeface="Times New Roman" panose="02020603050405020304" pitchFamily="18" charset="0"/>
                </a:endParaRPr>
              </a:p>
              <a:p>
                <a:pPr>
                  <a:spcBef>
                    <a:spcPct val="20000"/>
                  </a:spcBef>
                </a:pPr>
                <a:endParaRPr lang="es-EC" dirty="0" smtClean="0"/>
              </a:p>
              <a:p>
                <a:pPr>
                  <a:spcBef>
                    <a:spcPct val="20000"/>
                  </a:spcBef>
                </a:pPr>
                <a14:m>
                  <m:oMathPara xmlns:m="http://schemas.openxmlformats.org/officeDocument/2006/math">
                    <m:oMathParaPr>
                      <m:jc m:val="left"/>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𝜎</m:t>
                          </m:r>
                        </m:e>
                        <m:sub>
                          <m:r>
                            <a:rPr lang="es-EC" i="1">
                              <a:latin typeface="Cambria Math" panose="02040503050406030204" pitchFamily="18" charset="0"/>
                            </a:rPr>
                            <m:t>𝑚𝑎𝑥</m:t>
                          </m:r>
                        </m:sub>
                      </m:sSub>
                      <m:r>
                        <a:rPr lang="es-EC" i="1">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32</m:t>
                          </m:r>
                          <m:r>
                            <a:rPr lang="es-EC" i="1">
                              <a:latin typeface="Cambria Math" panose="02040503050406030204" pitchFamily="18" charset="0"/>
                            </a:rPr>
                            <m:t>𝑀</m:t>
                          </m:r>
                        </m:num>
                        <m:den>
                          <m:r>
                            <a:rPr lang="es-EC" i="1">
                              <a:latin typeface="Cambria Math" panose="02040503050406030204" pitchFamily="18" charset="0"/>
                            </a:rPr>
                            <m:t>𝜋</m:t>
                          </m:r>
                          <m:r>
                            <a:rPr lang="es-EC" i="1">
                              <a:latin typeface="Cambria Math" panose="02040503050406030204" pitchFamily="18" charset="0"/>
                            </a:rPr>
                            <m:t> .  </m:t>
                          </m:r>
                          <m:sSup>
                            <m:sSupPr>
                              <m:ctrlPr>
                                <a:rPr lang="es-EC" i="1">
                                  <a:latin typeface="Cambria Math" panose="02040503050406030204" pitchFamily="18" charset="0"/>
                                </a:rPr>
                              </m:ctrlPr>
                            </m:sSupPr>
                            <m:e>
                              <m:r>
                                <a:rPr lang="es-EC" i="1">
                                  <a:latin typeface="Cambria Math" panose="02040503050406030204" pitchFamily="18" charset="0"/>
                                </a:rPr>
                                <m:t>𝑑</m:t>
                              </m:r>
                            </m:e>
                            <m:sup>
                              <m:r>
                                <a:rPr lang="es-EC" i="1">
                                  <a:latin typeface="Cambria Math" panose="02040503050406030204" pitchFamily="18" charset="0"/>
                                </a:rPr>
                                <m:t>3</m:t>
                              </m:r>
                            </m:sup>
                          </m:sSup>
                        </m:den>
                      </m:f>
                      <m:r>
                        <a:rPr lang="es-EC" b="0" i="1" smtClean="0">
                          <a:latin typeface="Cambria Math" panose="02040503050406030204" pitchFamily="18" charset="0"/>
                        </a:rPr>
                        <m:t>=</m:t>
                      </m:r>
                      <m:r>
                        <a:rPr lang="es-EC" i="1">
                          <a:latin typeface="Cambria Math" panose="02040503050406030204" pitchFamily="18" charset="0"/>
                        </a:rPr>
                        <m:t>5232622.321 [</m:t>
                      </m:r>
                      <m:r>
                        <a:rPr lang="es-EC" i="1">
                          <a:latin typeface="Cambria Math" panose="02040503050406030204" pitchFamily="18" charset="0"/>
                        </a:rPr>
                        <m:t>𝑃𝑎</m:t>
                      </m:r>
                      <m:r>
                        <a:rPr lang="es-EC" i="1">
                          <a:latin typeface="Cambria Math" panose="02040503050406030204" pitchFamily="18" charset="0"/>
                        </a:rPr>
                        <m:t>]</m:t>
                      </m:r>
                    </m:oMath>
                  </m:oMathPara>
                </a14:m>
                <a:endParaRPr lang="es-EC" dirty="0" smtClean="0"/>
              </a:p>
              <a:p>
                <a:pPr>
                  <a:spcBef>
                    <a:spcPct val="20000"/>
                  </a:spcBef>
                </a:pPr>
                <a:endParaRPr lang="es-EC" dirty="0" smtClean="0"/>
              </a:p>
              <a:p>
                <a:pPr>
                  <a:spcBef>
                    <a:spcPct val="20000"/>
                  </a:spcBef>
                </a:pPr>
                <a:r>
                  <a:rPr lang="es-EC" dirty="0" smtClean="0"/>
                  <a:t>Material: AISI 1018 - </a:t>
                </a:r>
                <a14:m>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𝑆</m:t>
                        </m:r>
                      </m:e>
                      <m:sub>
                        <m:r>
                          <a:rPr lang="es-EC" i="1">
                            <a:latin typeface="Cambria Math" panose="02040503050406030204" pitchFamily="18" charset="0"/>
                          </a:rPr>
                          <m:t>𝑦</m:t>
                        </m:r>
                      </m:sub>
                    </m:sSub>
                    <m:r>
                      <a:rPr lang="es-EC" i="1">
                        <a:latin typeface="Cambria Math" panose="02040503050406030204" pitchFamily="18" charset="0"/>
                      </a:rPr>
                      <m:t>=370 </m:t>
                    </m:r>
                    <m:d>
                      <m:dPr>
                        <m:begChr m:val="["/>
                        <m:endChr m:val="]"/>
                        <m:ctrlPr>
                          <a:rPr lang="es-EC" i="1">
                            <a:latin typeface="Cambria Math" panose="02040503050406030204" pitchFamily="18" charset="0"/>
                          </a:rPr>
                        </m:ctrlPr>
                      </m:dPr>
                      <m:e>
                        <m:r>
                          <a:rPr lang="es-EC" i="1">
                            <a:latin typeface="Cambria Math" panose="02040503050406030204" pitchFamily="18" charset="0"/>
                          </a:rPr>
                          <m:t>𝑀𝑃𝑎</m:t>
                        </m:r>
                      </m:e>
                    </m:d>
                  </m:oMath>
                </a14:m>
                <a:endParaRPr lang="es-EC" dirty="0" smtClean="0"/>
              </a:p>
              <a:p>
                <a:pPr marL="342900" indent="-342900">
                  <a:spcBef>
                    <a:spcPct val="20000"/>
                  </a:spcBef>
                </a:pPr>
                <a:r>
                  <a:rPr lang="es-EC" dirty="0" smtClean="0"/>
                  <a:t>Factor de seguridad: </a:t>
                </a:r>
                <a14:m>
                  <m:oMath xmlns:m="http://schemas.openxmlformats.org/officeDocument/2006/math">
                    <m:r>
                      <a:rPr lang="es-EC" i="1">
                        <a:latin typeface="Cambria Math" panose="02040503050406030204" pitchFamily="18" charset="0"/>
                      </a:rPr>
                      <m:t>𝑛</m:t>
                    </m:r>
                    <m:r>
                      <a:rPr lang="es-EC" i="1">
                        <a:latin typeface="Cambria Math" panose="02040503050406030204" pitchFamily="18" charset="0"/>
                      </a:rPr>
                      <m:t>≈70</m:t>
                    </m:r>
                  </m:oMath>
                </a14:m>
                <a:endParaRPr lang="es-EC" dirty="0"/>
              </a:p>
              <a:p>
                <a:pPr marL="342900" lvl="0" indent="-342900">
                  <a:spcBef>
                    <a:spcPct val="20000"/>
                  </a:spcBef>
                </a:pPr>
                <a:endParaRPr lang="es-EC" altLang="es-ES" b="1" dirty="0" smtClean="0">
                  <a:latin typeface="+mj-lt"/>
                  <a:cs typeface="Times New Roman" panose="02020603050405020304" pitchFamily="18" charset="0"/>
                </a:endParaRPr>
              </a:p>
              <a:p>
                <a:pPr marL="342900" lvl="0" indent="-342900">
                  <a:spcBef>
                    <a:spcPct val="20000"/>
                  </a:spcBef>
                </a:pPr>
                <a:endParaRPr lang="es-EC" altLang="es-ES" b="1" dirty="0" smtClean="0">
                  <a:latin typeface="+mj-lt"/>
                  <a:cs typeface="Times New Roman" panose="02020603050405020304" pitchFamily="18" charset="0"/>
                </a:endParaRPr>
              </a:p>
              <a:p>
                <a:pPr marL="108000" indent="-342900">
                  <a:spcBef>
                    <a:spcPct val="20000"/>
                  </a:spcBef>
                </a:pPr>
                <a:endParaRPr lang="es-EC" altLang="es-ES" b="1" dirty="0" smtClean="0">
                  <a:cs typeface="Times New Roman" panose="02020603050405020304" pitchFamily="18" charset="0"/>
                </a:endParaRPr>
              </a:p>
              <a:p>
                <a:pPr marL="108000" lvl="0" indent="-342900">
                  <a:spcBef>
                    <a:spcPct val="20000"/>
                  </a:spcBef>
                </a:pPr>
                <a:endParaRPr lang="es-EC" altLang="es-ES" dirty="0" smtClean="0">
                  <a:latin typeface="+mj-lt"/>
                  <a:cs typeface="Times New Roman" panose="02020603050405020304" pitchFamily="18" charset="0"/>
                </a:endParaRPr>
              </a:p>
              <a:p>
                <a:pPr marL="342900" lvl="0" indent="-342900">
                  <a:spcBef>
                    <a:spcPct val="20000"/>
                  </a:spcBef>
                </a:pPr>
                <a:endParaRPr lang="es-EC" altLang="es-ES" b="1" dirty="0" smtClean="0">
                  <a:latin typeface="+mj-lt"/>
                  <a:cs typeface="Times New Roman" panose="02020603050405020304" pitchFamily="18" charset="0"/>
                </a:endParaRPr>
              </a:p>
              <a:p>
                <a:pPr marL="342900" lvl="0" indent="-342900">
                  <a:spcBef>
                    <a:spcPct val="20000"/>
                  </a:spcBef>
                  <a:buFont typeface="Arial" pitchFamily="34" charset="0"/>
                  <a:buChar char="•"/>
                </a:pPr>
                <a:endParaRPr lang="es-EC" altLang="es-ES" b="1" dirty="0" smtClean="0">
                  <a:latin typeface="+mj-lt"/>
                  <a:cs typeface="Times New Roman" panose="02020603050405020304" pitchFamily="18" charset="0"/>
                </a:endParaRPr>
              </a:p>
              <a:p>
                <a:pPr marL="342900" lvl="0" indent="-342900">
                  <a:spcBef>
                    <a:spcPct val="20000"/>
                  </a:spcBef>
                </a:pPr>
                <a:endParaRPr lang="es-EC" altLang="es-ES" b="1" dirty="0" smtClean="0">
                  <a:latin typeface="+mj-lt"/>
                  <a:cs typeface="Times New Roman" panose="02020603050405020304" pitchFamily="18" charset="0"/>
                </a:endParaRPr>
              </a:p>
              <a:p>
                <a:pPr marL="342900" lvl="0" indent="-342900">
                  <a:spcBef>
                    <a:spcPct val="20000"/>
                  </a:spcBef>
                  <a:buFont typeface="Arial" pitchFamily="34" charset="0"/>
                  <a:buChar char="•"/>
                </a:pPr>
                <a:endParaRPr lang="es-EC" altLang="es-ES" b="1" dirty="0" smtClean="0">
                  <a:latin typeface="+mj-lt"/>
                  <a:cs typeface="Times New Roman" panose="02020603050405020304" pitchFamily="18" charset="0"/>
                </a:endParaRPr>
              </a:p>
              <a:p>
                <a:pPr marL="342900" marR="0" lvl="0" indent="-342900"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s-ES" altLang="es-ES" sz="2400" b="1" i="1" u="none" strike="noStrike" kern="0" cap="none" spc="0" normalizeH="0" baseline="0" noProof="0" dirty="0" smtClean="0">
                  <a:ln>
                    <a:noFill/>
                  </a:ln>
                  <a:solidFill>
                    <a:schemeClr val="tx1"/>
                  </a:solidFill>
                  <a:effectLst/>
                  <a:uLnTx/>
                  <a:uFillTx/>
                  <a:latin typeface="+mn-lt"/>
                  <a:ea typeface="+mn-ea"/>
                  <a:cs typeface="Times New Roman" panose="02020603050405020304" pitchFamily="18" charset="0"/>
                </a:endParaRPr>
              </a:p>
              <a:p>
                <a:pPr marL="342900" indent="-342900">
                  <a:spcBef>
                    <a:spcPct val="20000"/>
                  </a:spcBef>
                </a:pPr>
                <a:endParaRPr lang="es-EC" altLang="es-ES" b="1" dirty="0" smtClean="0">
                  <a:latin typeface="+mj-lt"/>
                  <a:cs typeface="Times New Roman" panose="02020603050405020304" pitchFamily="18" charset="0"/>
                </a:endParaRPr>
              </a:p>
              <a:p>
                <a:pPr>
                  <a:spcBef>
                    <a:spcPct val="20000"/>
                  </a:spcBef>
                </a:pPr>
                <a:endParaRPr lang="es-ES" altLang="es-ES" b="1" dirty="0" smtClean="0">
                  <a:latin typeface="+mj-lt"/>
                  <a:cs typeface="Times New Roman" panose="02020603050405020304" pitchFamily="18" charset="0"/>
                </a:endParaRPr>
              </a:p>
              <a:p>
                <a:pPr marL="342900" indent="-342900">
                  <a:spcBef>
                    <a:spcPct val="20000"/>
                  </a:spcBef>
                </a:pPr>
                <a:endParaRPr lang="es-ES" altLang="es-ES" b="1" dirty="0" smtClean="0">
                  <a:latin typeface="+mj-lt"/>
                  <a:cs typeface="Times New Roman" panose="02020603050405020304" pitchFamily="18" charset="0"/>
                </a:endParaRPr>
              </a:p>
              <a:p>
                <a:pPr marL="342900" marR="0" lvl="0" indent="-342900"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s-ES" altLang="es-ES" sz="2400" b="1" i="0" u="none" strike="noStrike" kern="0" cap="none" spc="0" normalizeH="0" baseline="0" noProof="0" dirty="0" smtClean="0">
                  <a:ln>
                    <a:noFill/>
                  </a:ln>
                  <a:solidFill>
                    <a:schemeClr val="tx1"/>
                  </a:solidFill>
                  <a:effectLst/>
                  <a:uLnTx/>
                  <a:uFillTx/>
                  <a:latin typeface="+mn-lt"/>
                  <a:ea typeface="+mn-ea"/>
                  <a:cs typeface="Times New Roman" panose="02020603050405020304" pitchFamily="18" charset="0"/>
                </a:endParaRPr>
              </a:p>
            </p:txBody>
          </p:sp>
        </mc:Choice>
        <mc:Fallback xmlns="">
          <p:sp>
            <p:nvSpPr>
              <p:cNvPr id="7" name="Rectangle 11"/>
              <p:cNvSpPr txBox="1">
                <a:spLocks noRot="1" noChangeAspect="1" noMove="1" noResize="1" noEditPoints="1" noAdjustHandles="1" noChangeArrowheads="1" noChangeShapeType="1" noTextEdit="1"/>
              </p:cNvSpPr>
              <p:nvPr/>
            </p:nvSpPr>
            <p:spPr>
              <a:xfrm>
                <a:off x="457200" y="71414"/>
                <a:ext cx="8229600" cy="6143668"/>
              </a:xfrm>
              <a:prstGeom prst="rect">
                <a:avLst/>
              </a:prstGeom>
              <a:blipFill rotWithShape="0">
                <a:blip r:embed="rId3"/>
                <a:stretch>
                  <a:fillRect l="-593" t="-1091" r="-1481"/>
                </a:stretch>
              </a:blipFill>
            </p:spPr>
            <p:txBody>
              <a:bodyPr/>
              <a:lstStyle/>
              <a:p>
                <a:r>
                  <a:rPr lang="es-EC">
                    <a:noFill/>
                  </a:rPr>
                  <a:t> </a:t>
                </a:r>
              </a:p>
            </p:txBody>
          </p:sp>
        </mc:Fallback>
      </mc:AlternateContent>
      <p:pic>
        <p:nvPicPr>
          <p:cNvPr id="9" name="Imagen 8"/>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987824" y="1140857"/>
            <a:ext cx="2159635" cy="1466215"/>
          </a:xfrm>
          <a:prstGeom prst="rect">
            <a:avLst/>
          </a:prstGeom>
          <a:noFill/>
          <a:ln>
            <a:noFill/>
          </a:ln>
        </p:spPr>
      </p:pic>
      <p:pic>
        <p:nvPicPr>
          <p:cNvPr id="10" name="Imagen 9"/>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626082" y="1011952"/>
            <a:ext cx="2879725" cy="1595120"/>
          </a:xfrm>
          <a:prstGeom prst="rect">
            <a:avLst/>
          </a:prstGeom>
          <a:noFill/>
          <a:ln>
            <a:noFill/>
          </a:ln>
        </p:spPr>
      </p:pic>
      <p:pic>
        <p:nvPicPr>
          <p:cNvPr id="11" name="Imagen 10"/>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301748" y="2607072"/>
            <a:ext cx="3528392" cy="1738339"/>
          </a:xfrm>
          <a:prstGeom prst="rect">
            <a:avLst/>
          </a:prstGeom>
          <a:noFill/>
          <a:ln>
            <a:noFill/>
          </a:ln>
        </p:spPr>
      </p:pic>
      <p:pic>
        <p:nvPicPr>
          <p:cNvPr id="12" name="Imagen 1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5301748" y="4345411"/>
            <a:ext cx="3576221" cy="1595120"/>
          </a:xfrm>
          <a:prstGeom prst="rect">
            <a:avLst/>
          </a:prstGeom>
          <a:noFill/>
          <a:ln>
            <a:noFill/>
          </a:ln>
        </p:spPr>
      </p:pic>
      <p:pic>
        <p:nvPicPr>
          <p:cNvPr id="13" name="Imagen 12"/>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436064" y="4431147"/>
            <a:ext cx="4073815" cy="1783935"/>
          </a:xfrm>
          <a:prstGeom prst="rect">
            <a:avLst/>
          </a:prstGeom>
          <a:noFill/>
          <a:ln>
            <a:noFill/>
          </a:ln>
        </p:spPr>
      </p:pic>
    </p:spTree>
    <p:extLst>
      <p:ext uri="{BB962C8B-B14F-4D97-AF65-F5344CB8AC3E}">
        <p14:creationId xmlns:p14="http://schemas.microsoft.com/office/powerpoint/2010/main" val="2985693420"/>
      </p:ext>
    </p:extLst>
  </p:cSld>
  <p:clrMapOvr>
    <a:masterClrMapping/>
  </p:clrMapOvr>
  <p:transition>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5 CuadroTexto"/>
          <p:cNvSpPr txBox="1"/>
          <p:nvPr/>
        </p:nvSpPr>
        <p:spPr>
          <a:xfrm>
            <a:off x="428628" y="142852"/>
            <a:ext cx="8358214" cy="5623078"/>
          </a:xfrm>
          <a:prstGeom prst="rect">
            <a:avLst/>
          </a:prstGeom>
          <a:noFill/>
        </p:spPr>
        <p:txBody>
          <a:bodyPr wrap="square" rtlCol="0">
            <a:spAutoFit/>
          </a:bodyPr>
          <a:lstStyle/>
          <a:p>
            <a:pPr marL="342900" lvl="0" indent="-342900" algn="r">
              <a:spcBef>
                <a:spcPct val="20000"/>
              </a:spcBef>
              <a:defRPr/>
            </a:pPr>
            <a:r>
              <a:rPr lang="es-ES" altLang="es-ES" sz="2800" b="1" i="1" kern="0" dirty="0" smtClean="0">
                <a:cs typeface="Times New Roman" panose="02020603050405020304" pitchFamily="18" charset="0"/>
              </a:rPr>
              <a:t>DISEÑO</a:t>
            </a:r>
          </a:p>
          <a:p>
            <a:pPr marL="342900" lvl="0" indent="-342900" algn="just">
              <a:spcBef>
                <a:spcPct val="20000"/>
              </a:spcBef>
              <a:buFont typeface="Arial" pitchFamily="34" charset="0"/>
              <a:buChar char="•"/>
              <a:defRPr/>
            </a:pPr>
            <a:r>
              <a:rPr lang="es-ES" altLang="es-ES" sz="1600" b="1" dirty="0" smtClean="0">
                <a:latin typeface="+mj-lt"/>
                <a:cs typeface="Times New Roman" panose="02020603050405020304" pitchFamily="18" charset="0"/>
              </a:rPr>
              <a:t>CILINDROS DE PRUEBA</a:t>
            </a:r>
          </a:p>
          <a:p>
            <a:pPr marL="342900" lvl="0" indent="-342900" algn="just">
              <a:lnSpc>
                <a:spcPct val="150000"/>
              </a:lnSpc>
              <a:spcBef>
                <a:spcPct val="20000"/>
              </a:spcBef>
              <a:buFont typeface="Arial" pitchFamily="34" charset="0"/>
              <a:buChar char="•"/>
              <a:defRPr/>
            </a:pPr>
            <a:r>
              <a:rPr lang="es-EC" altLang="es-ES" sz="1600" kern="0" dirty="0" smtClean="0">
                <a:cs typeface="Times New Roman" panose="02020603050405020304" pitchFamily="18" charset="0"/>
              </a:rPr>
              <a:t>Eje </a:t>
            </a:r>
            <a:r>
              <a:rPr lang="es-EC" altLang="es-ES" sz="1600" kern="0" dirty="0">
                <a:cs typeface="Times New Roman" panose="02020603050405020304" pitchFamily="18" charset="0"/>
              </a:rPr>
              <a:t>de transmisión sólido AISI 1018 de 1 ½ ‘’ y refrentados para mantener planos los lados, dado que se necesita fijar el contra punto se realiza un vaciado cilíndrico primero de diámetro 5 [mm] y a una profundidad aproximada de 6 [mm] justo en el centro de una de las cara previamente rectificadas. </a:t>
            </a:r>
            <a:endParaRPr lang="es-EC" altLang="es-ES" sz="1600" kern="0" dirty="0" smtClean="0">
              <a:cs typeface="Times New Roman" panose="02020603050405020304" pitchFamily="18" charset="0"/>
            </a:endParaRPr>
          </a:p>
          <a:p>
            <a:pPr lvl="0" algn="just">
              <a:lnSpc>
                <a:spcPct val="150000"/>
              </a:lnSpc>
              <a:spcBef>
                <a:spcPct val="20000"/>
              </a:spcBef>
              <a:defRPr/>
            </a:pPr>
            <a:r>
              <a:rPr lang="es-ES" altLang="es-ES" sz="1400" kern="0" dirty="0" smtClean="0">
                <a:cs typeface="Times New Roman" panose="02020603050405020304" pitchFamily="18" charset="0"/>
              </a:rPr>
              <a:t>               Cilindro pequeño </a:t>
            </a:r>
            <a:r>
              <a:rPr lang="es-ES" altLang="es-ES" sz="1400" kern="0" dirty="0">
                <a:cs typeface="Times New Roman" panose="02020603050405020304" pitchFamily="18" charset="0"/>
              </a:rPr>
              <a:t> </a:t>
            </a:r>
            <a:r>
              <a:rPr lang="es-ES" altLang="es-ES" sz="1400" kern="0" dirty="0" smtClean="0">
                <a:cs typeface="Times New Roman" panose="02020603050405020304" pitchFamily="18" charset="0"/>
              </a:rPr>
              <a:t>                      Cilindro mediano	</a:t>
            </a:r>
            <a:r>
              <a:rPr lang="es-ES" altLang="es-ES" sz="1400" kern="0" dirty="0">
                <a:cs typeface="Times New Roman" panose="02020603050405020304" pitchFamily="18" charset="0"/>
              </a:rPr>
              <a:t> </a:t>
            </a:r>
            <a:r>
              <a:rPr lang="es-ES" altLang="es-ES" sz="1400" kern="0" dirty="0" smtClean="0">
                <a:cs typeface="Times New Roman" panose="02020603050405020304" pitchFamily="18" charset="0"/>
              </a:rPr>
              <a:t>               Cilindro grande</a:t>
            </a:r>
          </a:p>
          <a:p>
            <a:pPr marL="342900" lvl="0" indent="-342900" algn="r">
              <a:spcBef>
                <a:spcPct val="20000"/>
              </a:spcBef>
              <a:defRPr/>
            </a:pPr>
            <a:endParaRPr lang="es-ES" altLang="es-ES" sz="2400" b="1" i="1" kern="0" dirty="0" smtClean="0">
              <a:cs typeface="Times New Roman" panose="02020603050405020304" pitchFamily="18" charset="0"/>
            </a:endParaRPr>
          </a:p>
          <a:p>
            <a:pPr marL="342900" lvl="0" indent="-342900" algn="r">
              <a:spcBef>
                <a:spcPct val="20000"/>
              </a:spcBef>
              <a:defRPr/>
            </a:pPr>
            <a:endParaRPr lang="es-ES" altLang="es-ES" sz="2400" b="1" i="1" kern="0" dirty="0" smtClean="0">
              <a:cs typeface="Times New Roman" panose="02020603050405020304" pitchFamily="18" charset="0"/>
            </a:endParaRPr>
          </a:p>
          <a:p>
            <a:pPr marL="342900" lvl="0" indent="-342900" algn="r">
              <a:spcBef>
                <a:spcPct val="20000"/>
              </a:spcBef>
              <a:defRPr/>
            </a:pPr>
            <a:endParaRPr lang="es-ES" altLang="es-ES" sz="2400" b="1" i="1" kern="0" dirty="0" smtClean="0">
              <a:cs typeface="Times New Roman" panose="02020603050405020304" pitchFamily="18" charset="0"/>
            </a:endParaRPr>
          </a:p>
          <a:p>
            <a:pPr marL="342900" lvl="0" indent="-342900" algn="r">
              <a:spcBef>
                <a:spcPct val="20000"/>
              </a:spcBef>
              <a:defRPr/>
            </a:pPr>
            <a:endParaRPr lang="es-ES" altLang="es-ES" sz="2400" b="1" i="1" kern="0" dirty="0" smtClean="0">
              <a:cs typeface="Times New Roman" panose="02020603050405020304" pitchFamily="18" charset="0"/>
            </a:endParaRPr>
          </a:p>
          <a:p>
            <a:pPr marL="342900" lvl="0" indent="-342900" algn="r">
              <a:spcBef>
                <a:spcPct val="20000"/>
              </a:spcBef>
              <a:defRPr/>
            </a:pPr>
            <a:endParaRPr lang="es-ES" altLang="es-ES" sz="2400" b="1" i="1" kern="0" dirty="0" smtClean="0">
              <a:cs typeface="Times New Roman" panose="02020603050405020304" pitchFamily="18" charset="0"/>
            </a:endParaRPr>
          </a:p>
          <a:p>
            <a:pPr marL="342900" lvl="0" indent="-342900" algn="r">
              <a:spcBef>
                <a:spcPct val="20000"/>
              </a:spcBef>
              <a:defRPr/>
            </a:pPr>
            <a:endParaRPr lang="es-ES" altLang="es-ES" sz="2400" b="1" i="1" kern="0" dirty="0" smtClean="0">
              <a:cs typeface="Times New Roman" panose="02020603050405020304" pitchFamily="18" charset="0"/>
            </a:endParaRPr>
          </a:p>
          <a:p>
            <a:pPr marL="342900" lvl="0" indent="-342900">
              <a:spcBef>
                <a:spcPct val="20000"/>
              </a:spcBef>
              <a:defRPr/>
            </a:pPr>
            <a:endParaRPr lang="es-ES" altLang="es-ES" sz="1400" kern="0" dirty="0" smtClean="0">
              <a:cs typeface="Times New Roman" panose="02020603050405020304" pitchFamily="18" charset="0"/>
            </a:endParaRPr>
          </a:p>
        </p:txBody>
      </p:sp>
      <p:sp>
        <p:nvSpPr>
          <p:cNvPr id="5325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dirty="0"/>
          </a:p>
        </p:txBody>
      </p:sp>
      <p:sp>
        <p:nvSpPr>
          <p:cNvPr id="12595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2595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12" name="Imagen 1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51440" y="3140968"/>
            <a:ext cx="2520315" cy="1727835"/>
          </a:xfrm>
          <a:prstGeom prst="rect">
            <a:avLst/>
          </a:prstGeom>
          <a:noFill/>
          <a:ln>
            <a:noFill/>
          </a:ln>
        </p:spPr>
      </p:pic>
      <p:pic>
        <p:nvPicPr>
          <p:cNvPr id="13" name="Imagen 12"/>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394567" y="3140968"/>
            <a:ext cx="2426335" cy="2051685"/>
          </a:xfrm>
          <a:prstGeom prst="rect">
            <a:avLst/>
          </a:prstGeom>
          <a:noFill/>
          <a:ln>
            <a:noFill/>
          </a:ln>
        </p:spPr>
      </p:pic>
      <p:pic>
        <p:nvPicPr>
          <p:cNvPr id="14" name="Imagen 13"/>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413333" y="2954391"/>
            <a:ext cx="2354580" cy="2303780"/>
          </a:xfrm>
          <a:prstGeom prst="rect">
            <a:avLst/>
          </a:prstGeom>
          <a:noFill/>
          <a:ln>
            <a:noFill/>
          </a:ln>
        </p:spPr>
      </p:pic>
    </p:spTree>
    <p:extLst>
      <p:ext uri="{BB962C8B-B14F-4D97-AF65-F5344CB8AC3E}">
        <p14:creationId xmlns:p14="http://schemas.microsoft.com/office/powerpoint/2010/main" val="1613418651"/>
      </p:ext>
    </p:extLst>
  </p:cSld>
  <p:clrMapOvr>
    <a:masterClrMapping/>
  </p:clrMapOvr>
  <p:transition>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Rectangle 11"/>
          <p:cNvSpPr txBox="1">
            <a:spLocks/>
          </p:cNvSpPr>
          <p:nvPr/>
        </p:nvSpPr>
        <p:spPr>
          <a:xfrm>
            <a:off x="457200" y="71414"/>
            <a:ext cx="8229600" cy="6143668"/>
          </a:xfrm>
          <a:prstGeom prst="rect">
            <a:avLst/>
          </a:prstGeom>
        </p:spPr>
        <p:txBody>
          <a:bodyPr/>
          <a:lstStyle/>
          <a:p>
            <a:pPr marL="342900" marR="0" lvl="0" indent="-342900" algn="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s-ES" altLang="es-ES" sz="2800" b="1" i="1" u="none" strike="noStrike" kern="0" cap="none" spc="0" normalizeH="0" baseline="0" noProof="0" dirty="0" smtClean="0">
                <a:ln>
                  <a:noFill/>
                </a:ln>
                <a:solidFill>
                  <a:schemeClr val="tx1"/>
                </a:solidFill>
                <a:effectLst/>
                <a:uLnTx/>
                <a:uFillTx/>
                <a:latin typeface="+mn-lt"/>
                <a:ea typeface="+mn-ea"/>
                <a:cs typeface="Times New Roman" panose="02020603050405020304" pitchFamily="18" charset="0"/>
              </a:rPr>
              <a:t>DISEÑO</a:t>
            </a:r>
          </a:p>
          <a:p>
            <a:pPr marL="342900" lvl="0" indent="-342900">
              <a:spcBef>
                <a:spcPct val="20000"/>
              </a:spcBef>
              <a:buFont typeface="Arial" pitchFamily="34" charset="0"/>
              <a:buChar char="•"/>
            </a:pPr>
            <a:r>
              <a:rPr lang="es-EC" altLang="es-ES" b="1" dirty="0">
                <a:latin typeface="+mj-lt"/>
                <a:cs typeface="Times New Roman" panose="02020603050405020304" pitchFamily="18" charset="0"/>
              </a:rPr>
              <a:t>DISEÑO </a:t>
            </a:r>
            <a:r>
              <a:rPr lang="es-EC" altLang="es-ES" b="1" dirty="0" smtClean="0">
                <a:latin typeface="+mj-lt"/>
                <a:cs typeface="Times New Roman" panose="02020603050405020304" pitchFamily="18" charset="0"/>
              </a:rPr>
              <a:t>DE TUBO CONDUCTOR PARA PRUEBAS DE CAÍDA LIBRE</a:t>
            </a:r>
          </a:p>
          <a:p>
            <a:pPr lvl="0" algn="just">
              <a:lnSpc>
                <a:spcPct val="150000"/>
              </a:lnSpc>
              <a:spcBef>
                <a:spcPct val="20000"/>
              </a:spcBef>
            </a:pPr>
            <a:r>
              <a:rPr lang="es-EC" altLang="es-ES" dirty="0" smtClean="0">
                <a:latin typeface="+mj-lt"/>
                <a:cs typeface="Times New Roman" panose="02020603050405020304" pitchFamily="18" charset="0"/>
              </a:rPr>
              <a:t>		</a:t>
            </a:r>
            <a:endParaRPr lang="es-EC" altLang="es-ES" b="1" dirty="0" smtClean="0">
              <a:latin typeface="+mj-lt"/>
              <a:cs typeface="Times New Roman" panose="02020603050405020304" pitchFamily="18" charset="0"/>
            </a:endParaRPr>
          </a:p>
          <a:p>
            <a:pPr marL="108000" indent="-342900">
              <a:spcBef>
                <a:spcPct val="20000"/>
              </a:spcBef>
            </a:pPr>
            <a:endParaRPr lang="es-EC" altLang="es-ES" b="1" dirty="0" smtClean="0">
              <a:cs typeface="Times New Roman" panose="02020603050405020304" pitchFamily="18" charset="0"/>
            </a:endParaRPr>
          </a:p>
          <a:p>
            <a:pPr marL="108000" lvl="0" indent="-342900">
              <a:spcBef>
                <a:spcPct val="20000"/>
              </a:spcBef>
            </a:pPr>
            <a:endParaRPr lang="es-EC" altLang="es-ES" dirty="0" smtClean="0">
              <a:latin typeface="+mj-lt"/>
              <a:cs typeface="Times New Roman" panose="02020603050405020304" pitchFamily="18" charset="0"/>
            </a:endParaRPr>
          </a:p>
          <a:p>
            <a:pPr marL="342900" lvl="0" indent="-342900">
              <a:spcBef>
                <a:spcPct val="20000"/>
              </a:spcBef>
            </a:pPr>
            <a:endParaRPr lang="es-EC" altLang="es-ES" b="1" dirty="0" smtClean="0">
              <a:latin typeface="+mj-lt"/>
              <a:cs typeface="Times New Roman" panose="02020603050405020304" pitchFamily="18" charset="0"/>
            </a:endParaRPr>
          </a:p>
          <a:p>
            <a:pPr marL="342900" lvl="0" indent="-342900">
              <a:spcBef>
                <a:spcPct val="20000"/>
              </a:spcBef>
              <a:buFont typeface="Arial" pitchFamily="34" charset="0"/>
              <a:buChar char="•"/>
            </a:pPr>
            <a:endParaRPr lang="es-EC" altLang="es-ES" b="1" dirty="0" smtClean="0">
              <a:latin typeface="+mj-lt"/>
              <a:cs typeface="Times New Roman" panose="02020603050405020304" pitchFamily="18" charset="0"/>
            </a:endParaRPr>
          </a:p>
          <a:p>
            <a:pPr marL="342900" lvl="0" indent="-342900">
              <a:spcBef>
                <a:spcPct val="20000"/>
              </a:spcBef>
            </a:pPr>
            <a:endParaRPr lang="es-EC" altLang="es-ES" b="1" dirty="0" smtClean="0">
              <a:latin typeface="+mj-lt"/>
              <a:cs typeface="Times New Roman" panose="02020603050405020304" pitchFamily="18" charset="0"/>
            </a:endParaRPr>
          </a:p>
          <a:p>
            <a:pPr marL="342900" lvl="0" indent="-342900">
              <a:spcBef>
                <a:spcPct val="20000"/>
              </a:spcBef>
              <a:buFont typeface="Arial" pitchFamily="34" charset="0"/>
              <a:buChar char="•"/>
            </a:pPr>
            <a:endParaRPr lang="es-EC" altLang="es-ES" b="1" dirty="0" smtClean="0">
              <a:latin typeface="+mj-lt"/>
              <a:cs typeface="Times New Roman" panose="02020603050405020304" pitchFamily="18" charset="0"/>
            </a:endParaRPr>
          </a:p>
          <a:p>
            <a:pPr marL="342900" marR="0" lvl="0" indent="-342900"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s-ES" altLang="es-ES" sz="2400" b="1" i="1" u="none" strike="noStrike" kern="0" cap="none" spc="0" normalizeH="0" baseline="0" noProof="0" dirty="0" smtClean="0">
              <a:ln>
                <a:noFill/>
              </a:ln>
              <a:solidFill>
                <a:schemeClr val="tx1"/>
              </a:solidFill>
              <a:effectLst/>
              <a:uLnTx/>
              <a:uFillTx/>
              <a:latin typeface="+mn-lt"/>
              <a:ea typeface="+mn-ea"/>
              <a:cs typeface="Times New Roman" panose="02020603050405020304" pitchFamily="18" charset="0"/>
            </a:endParaRPr>
          </a:p>
          <a:p>
            <a:pPr marL="342900" indent="-342900">
              <a:spcBef>
                <a:spcPct val="20000"/>
              </a:spcBef>
            </a:pPr>
            <a:endParaRPr lang="es-EC" altLang="es-ES" b="1" dirty="0" smtClean="0">
              <a:latin typeface="+mj-lt"/>
              <a:cs typeface="Times New Roman" panose="02020603050405020304" pitchFamily="18" charset="0"/>
            </a:endParaRPr>
          </a:p>
          <a:p>
            <a:pPr>
              <a:spcBef>
                <a:spcPct val="20000"/>
              </a:spcBef>
            </a:pPr>
            <a:endParaRPr lang="es-ES" altLang="es-ES" b="1" dirty="0" smtClean="0">
              <a:latin typeface="+mj-lt"/>
              <a:cs typeface="Times New Roman" panose="02020603050405020304" pitchFamily="18" charset="0"/>
            </a:endParaRPr>
          </a:p>
          <a:p>
            <a:pPr marL="342900" indent="-342900">
              <a:spcBef>
                <a:spcPct val="20000"/>
              </a:spcBef>
            </a:pPr>
            <a:endParaRPr lang="es-ES" altLang="es-ES" b="1" dirty="0" smtClean="0">
              <a:latin typeface="+mj-lt"/>
              <a:cs typeface="Times New Roman" panose="02020603050405020304" pitchFamily="18" charset="0"/>
            </a:endParaRPr>
          </a:p>
          <a:p>
            <a:pPr marL="342900" marR="0" lvl="0" indent="-342900"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s-ES" altLang="es-ES" sz="2400" b="1" i="0" u="none" strike="noStrike" kern="0" cap="none" spc="0" normalizeH="0" baseline="0" noProof="0" dirty="0" smtClean="0">
              <a:ln>
                <a:noFill/>
              </a:ln>
              <a:solidFill>
                <a:schemeClr val="tx1"/>
              </a:solidFill>
              <a:effectLst/>
              <a:uLnTx/>
              <a:uFillTx/>
              <a:latin typeface="+mn-lt"/>
              <a:ea typeface="+mn-ea"/>
              <a:cs typeface="Times New Roman" panose="02020603050405020304" pitchFamily="18" charset="0"/>
            </a:endParaRPr>
          </a:p>
        </p:txBody>
      </p:sp>
      <p:pic>
        <p:nvPicPr>
          <p:cNvPr id="8" name="Imagen 7"/>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43608" y="908720"/>
            <a:ext cx="700405" cy="5130165"/>
          </a:xfrm>
          <a:prstGeom prst="rect">
            <a:avLst/>
          </a:prstGeom>
          <a:noFill/>
          <a:ln>
            <a:noFill/>
          </a:ln>
        </p:spPr>
      </p:pic>
      <p:graphicFrame>
        <p:nvGraphicFramePr>
          <p:cNvPr id="2" name="Diagrama 1"/>
          <p:cNvGraphicFramePr/>
          <p:nvPr>
            <p:extLst>
              <p:ext uri="{D42A27DB-BD31-4B8C-83A1-F6EECF244321}">
                <p14:modId xmlns:p14="http://schemas.microsoft.com/office/powerpoint/2010/main" val="1301123323"/>
              </p:ext>
            </p:extLst>
          </p:nvPr>
        </p:nvGraphicFramePr>
        <p:xfrm>
          <a:off x="2359664" y="1196752"/>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882224408"/>
      </p:ext>
    </p:extLst>
  </p:cSld>
  <p:clrMapOvr>
    <a:masterClrMapping/>
  </p:clrMapOvr>
  <p:transition>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Rectangle 11"/>
              <p:cNvSpPr txBox="1">
                <a:spLocks/>
              </p:cNvSpPr>
              <p:nvPr/>
            </p:nvSpPr>
            <p:spPr>
              <a:xfrm>
                <a:off x="457200" y="71414"/>
                <a:ext cx="8229600" cy="6143668"/>
              </a:xfrm>
              <a:prstGeom prst="rect">
                <a:avLst/>
              </a:prstGeom>
            </p:spPr>
            <p:txBody>
              <a:bodyPr/>
              <a:lstStyle/>
              <a:p>
                <a:pPr marL="342900" marR="0" lvl="0" indent="-342900" algn="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s-ES" altLang="es-ES" sz="2800" b="1" i="1" u="none" strike="noStrike" kern="0" cap="none" spc="0" normalizeH="0" baseline="0" noProof="0" dirty="0" smtClean="0">
                    <a:ln>
                      <a:noFill/>
                    </a:ln>
                    <a:solidFill>
                      <a:schemeClr val="tx1"/>
                    </a:solidFill>
                    <a:effectLst/>
                    <a:uLnTx/>
                    <a:uFillTx/>
                    <a:latin typeface="+mn-lt"/>
                    <a:ea typeface="+mn-ea"/>
                    <a:cs typeface="Times New Roman" panose="02020603050405020304" pitchFamily="18" charset="0"/>
                  </a:rPr>
                  <a:t>DISEÑO</a:t>
                </a:r>
              </a:p>
              <a:p>
                <a:pPr marL="342900" lvl="0" indent="-342900">
                  <a:spcBef>
                    <a:spcPct val="20000"/>
                  </a:spcBef>
                  <a:buFont typeface="Arial" pitchFamily="34" charset="0"/>
                  <a:buChar char="•"/>
                </a:pPr>
                <a:r>
                  <a:rPr lang="es-EC" altLang="es-ES" b="1" dirty="0">
                    <a:latin typeface="+mj-lt"/>
                    <a:cs typeface="Times New Roman" panose="02020603050405020304" pitchFamily="18" charset="0"/>
                  </a:rPr>
                  <a:t>DISEÑO </a:t>
                </a:r>
                <a:r>
                  <a:rPr lang="es-EC" altLang="es-ES" b="1" dirty="0" smtClean="0">
                    <a:latin typeface="+mj-lt"/>
                    <a:cs typeface="Times New Roman" panose="02020603050405020304" pitchFamily="18" charset="0"/>
                  </a:rPr>
                  <a:t>AMORTIGUADORES DE IMPACTO PARA CELDA DE CARGA</a:t>
                </a:r>
                <a:endParaRPr lang="es-EC" altLang="es-ES" dirty="0">
                  <a:latin typeface="+mj-lt"/>
                  <a:cs typeface="Times New Roman" panose="02020603050405020304" pitchFamily="18" charset="0"/>
                </a:endParaRPr>
              </a:p>
              <a:p>
                <a:pPr marL="342900" lvl="0" indent="-342900">
                  <a:lnSpc>
                    <a:spcPct val="150000"/>
                  </a:lnSpc>
                  <a:spcBef>
                    <a:spcPct val="20000"/>
                  </a:spcBef>
                  <a:buFont typeface="Arial" pitchFamily="34" charset="0"/>
                  <a:buChar char="•"/>
                </a:pPr>
                <a:r>
                  <a:rPr lang="es-EC" dirty="0"/>
                  <a:t>U</a:t>
                </a:r>
                <a:r>
                  <a:rPr lang="es-EC" dirty="0" smtClean="0"/>
                  <a:t>n </a:t>
                </a:r>
                <a:r>
                  <a:rPr lang="es-EC" dirty="0"/>
                  <a:t>cilindro de diámetro de 35 [mm] con tres agujeros de 1/8’’ separados 120° para sujetarlos mediante </a:t>
                </a:r>
                <a:r>
                  <a:rPr lang="es-EC" dirty="0" smtClean="0"/>
                  <a:t>pernos.</a:t>
                </a:r>
                <a:r>
                  <a:rPr lang="es-EC" dirty="0" smtClean="0">
                    <a:latin typeface="+mj-lt"/>
                    <a:cs typeface="Times New Roman" panose="02020603050405020304" pitchFamily="18" charset="0"/>
                  </a:rPr>
                  <a:t> </a:t>
                </a:r>
                <a14:m>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𝑣</m:t>
                        </m:r>
                      </m:e>
                      <m:sub>
                        <m:r>
                          <a:rPr lang="es-EC" i="1">
                            <a:latin typeface="Cambria Math" panose="02040503050406030204" pitchFamily="18" charset="0"/>
                          </a:rPr>
                          <m:t>𝑓𝑎</m:t>
                        </m:r>
                      </m:sub>
                    </m:sSub>
                    <m:r>
                      <a:rPr lang="es-EC" i="1">
                        <a:latin typeface="Cambria Math" panose="02040503050406030204" pitchFamily="18" charset="0"/>
                      </a:rPr>
                      <m:t>=</m:t>
                    </m:r>
                    <m:rad>
                      <m:radPr>
                        <m:degHide m:val="on"/>
                        <m:ctrlPr>
                          <a:rPr lang="es-EC" i="1">
                            <a:latin typeface="Cambria Math" panose="02040503050406030204" pitchFamily="18" charset="0"/>
                          </a:rPr>
                        </m:ctrlPr>
                      </m:radPr>
                      <m:deg/>
                      <m:e>
                        <m:r>
                          <a:rPr lang="es-EC" i="1">
                            <a:latin typeface="Cambria Math" panose="02040503050406030204" pitchFamily="18" charset="0"/>
                          </a:rPr>
                          <m:t>2×</m:t>
                        </m:r>
                        <m:r>
                          <a:rPr lang="es-EC" b="0" i="1" smtClean="0">
                            <a:latin typeface="Cambria Math" panose="02040503050406030204" pitchFamily="18" charset="0"/>
                          </a:rPr>
                          <m:t>𝑔</m:t>
                        </m:r>
                        <m:r>
                          <a:rPr lang="es-EC" i="1">
                            <a:latin typeface="Cambria Math" panose="02040503050406030204" pitchFamily="18" charset="0"/>
                          </a:rPr>
                          <m:t>×</m:t>
                        </m:r>
                        <m:r>
                          <a:rPr lang="es-EC" b="0" i="1" smtClean="0">
                            <a:latin typeface="Cambria Math" panose="02040503050406030204" pitchFamily="18" charset="0"/>
                          </a:rPr>
                          <m:t>h</m:t>
                        </m:r>
                      </m:e>
                    </m:rad>
                    <m:r>
                      <a:rPr lang="es-EC" i="1">
                        <a:latin typeface="Cambria Math" panose="02040503050406030204" pitchFamily="18" charset="0"/>
                      </a:rPr>
                      <m:t>=4.43 </m:t>
                    </m:r>
                    <m:d>
                      <m:dPr>
                        <m:begChr m:val="["/>
                        <m:endChr m:val="]"/>
                        <m:ctrlPr>
                          <a:rPr lang="es-EC" i="1">
                            <a:latin typeface="Cambria Math" panose="02040503050406030204" pitchFamily="18" charset="0"/>
                          </a:rPr>
                        </m:ctrlPr>
                      </m:dPr>
                      <m:e>
                        <m:f>
                          <m:fPr>
                            <m:ctrlPr>
                              <a:rPr lang="es-EC" i="1">
                                <a:latin typeface="Cambria Math" panose="02040503050406030204" pitchFamily="18" charset="0"/>
                              </a:rPr>
                            </m:ctrlPr>
                          </m:fPr>
                          <m:num>
                            <m:r>
                              <a:rPr lang="es-EC" i="1">
                                <a:latin typeface="Cambria Math" panose="02040503050406030204" pitchFamily="18" charset="0"/>
                              </a:rPr>
                              <m:t>𝑚</m:t>
                            </m:r>
                          </m:num>
                          <m:den>
                            <m:r>
                              <a:rPr lang="es-EC" i="1">
                                <a:latin typeface="Cambria Math" panose="02040503050406030204" pitchFamily="18" charset="0"/>
                              </a:rPr>
                              <m:t>𝑠</m:t>
                            </m:r>
                          </m:den>
                        </m:f>
                      </m:e>
                    </m:d>
                  </m:oMath>
                </a14:m>
                <a:endParaRPr lang="es-EC" dirty="0"/>
              </a:p>
              <a:p>
                <a:pPr marL="108000" lvl="0" indent="-342900">
                  <a:lnSpc>
                    <a:spcPct val="150000"/>
                  </a:lnSpc>
                  <a:spcBef>
                    <a:spcPct val="20000"/>
                  </a:spcBef>
                </a:pPr>
                <a:r>
                  <a:rPr lang="es-EC" altLang="es-ES" dirty="0" smtClean="0">
                    <a:latin typeface="+mj-lt"/>
                    <a:cs typeface="Times New Roman" panose="02020603050405020304" pitchFamily="18" charset="0"/>
                  </a:rPr>
                  <a:t>Se define </a:t>
                </a:r>
                <a:r>
                  <a:rPr lang="es-EC" altLang="es-ES" dirty="0">
                    <a:latin typeface="+mj-lt"/>
                    <a:cs typeface="Times New Roman" panose="02020603050405020304" pitchFamily="18" charset="0"/>
                  </a:rPr>
                  <a:t>los dos cuerpos que colisionarán y la velocidad antes del impacto, para ambos se considera un mallado fino y las propiedades mecánicas del </a:t>
                </a:r>
                <a:r>
                  <a:rPr lang="es-EC" altLang="es-ES" dirty="0" smtClean="0">
                    <a:latin typeface="+mj-lt"/>
                    <a:cs typeface="Times New Roman" panose="02020603050405020304" pitchFamily="18" charset="0"/>
                  </a:rPr>
                  <a:t>nylon del </a:t>
                </a:r>
                <a:r>
                  <a:rPr lang="es-EC" altLang="es-ES" dirty="0">
                    <a:latin typeface="+mj-lt"/>
                    <a:cs typeface="Times New Roman" panose="02020603050405020304" pitchFamily="18" charset="0"/>
                  </a:rPr>
                  <a:t>amortiguador. Para ambos elementos justo 0.04 [s] después del choque se tiene</a:t>
                </a:r>
                <a:endParaRPr lang="es-EC" altLang="es-ES" dirty="0" smtClean="0">
                  <a:latin typeface="+mj-lt"/>
                  <a:cs typeface="Times New Roman" panose="02020603050405020304" pitchFamily="18" charset="0"/>
                </a:endParaRPr>
              </a:p>
              <a:p>
                <a:pPr marL="342900" lvl="0" indent="-342900">
                  <a:spcBef>
                    <a:spcPct val="20000"/>
                  </a:spcBef>
                </a:pPr>
                <a:endParaRPr lang="es-EC" altLang="es-ES" b="1" dirty="0" smtClean="0">
                  <a:latin typeface="+mj-lt"/>
                  <a:cs typeface="Times New Roman" panose="02020603050405020304" pitchFamily="18" charset="0"/>
                </a:endParaRPr>
              </a:p>
              <a:p>
                <a:pPr marL="342900" lvl="0" indent="-342900">
                  <a:spcBef>
                    <a:spcPct val="20000"/>
                  </a:spcBef>
                  <a:buFont typeface="Arial" pitchFamily="34" charset="0"/>
                  <a:buChar char="•"/>
                </a:pPr>
                <a:endParaRPr lang="es-EC" altLang="es-ES" b="1" dirty="0" smtClean="0">
                  <a:latin typeface="+mj-lt"/>
                  <a:cs typeface="Times New Roman" panose="02020603050405020304" pitchFamily="18" charset="0"/>
                </a:endParaRPr>
              </a:p>
              <a:p>
                <a:pPr marL="342900" lvl="0" indent="-342900">
                  <a:spcBef>
                    <a:spcPct val="20000"/>
                  </a:spcBef>
                </a:pPr>
                <a:endParaRPr lang="es-EC" altLang="es-ES" b="1" dirty="0" smtClean="0">
                  <a:latin typeface="+mj-lt"/>
                  <a:cs typeface="Times New Roman" panose="02020603050405020304" pitchFamily="18" charset="0"/>
                </a:endParaRPr>
              </a:p>
              <a:p>
                <a:pPr marL="342900" lvl="0" indent="-342900">
                  <a:spcBef>
                    <a:spcPct val="20000"/>
                  </a:spcBef>
                  <a:buFont typeface="Arial" pitchFamily="34" charset="0"/>
                  <a:buChar char="•"/>
                </a:pPr>
                <a:endParaRPr lang="es-EC" altLang="es-ES" b="1" dirty="0" smtClean="0">
                  <a:latin typeface="+mj-lt"/>
                  <a:cs typeface="Times New Roman" panose="02020603050405020304" pitchFamily="18" charset="0"/>
                </a:endParaRPr>
              </a:p>
              <a:p>
                <a:pPr marL="342900" marR="0" lvl="0" indent="-342900"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s-ES" altLang="es-ES" sz="2400" b="1" i="1" u="none" strike="noStrike" kern="0" cap="none" spc="0" normalizeH="0" baseline="0" noProof="0" dirty="0" smtClean="0">
                  <a:ln>
                    <a:noFill/>
                  </a:ln>
                  <a:solidFill>
                    <a:schemeClr val="tx1"/>
                  </a:solidFill>
                  <a:effectLst/>
                  <a:uLnTx/>
                  <a:uFillTx/>
                  <a:latin typeface="+mn-lt"/>
                  <a:ea typeface="+mn-ea"/>
                  <a:cs typeface="Times New Roman" panose="02020603050405020304" pitchFamily="18" charset="0"/>
                </a:endParaRPr>
              </a:p>
              <a:p>
                <a:pPr marL="342900" indent="-342900">
                  <a:spcBef>
                    <a:spcPct val="20000"/>
                  </a:spcBef>
                </a:pPr>
                <a:endParaRPr lang="es-EC" altLang="es-ES" b="1" dirty="0" smtClean="0">
                  <a:latin typeface="+mj-lt"/>
                  <a:cs typeface="Times New Roman" panose="02020603050405020304" pitchFamily="18" charset="0"/>
                </a:endParaRPr>
              </a:p>
              <a:p>
                <a:pPr>
                  <a:spcBef>
                    <a:spcPct val="20000"/>
                  </a:spcBef>
                </a:pPr>
                <a:endParaRPr lang="es-ES" altLang="es-ES" b="1" dirty="0" smtClean="0">
                  <a:latin typeface="+mj-lt"/>
                  <a:cs typeface="Times New Roman" panose="02020603050405020304" pitchFamily="18" charset="0"/>
                </a:endParaRPr>
              </a:p>
              <a:p>
                <a:pPr marL="342900" indent="-342900">
                  <a:spcBef>
                    <a:spcPct val="20000"/>
                  </a:spcBef>
                </a:pPr>
                <a:endParaRPr lang="es-ES" altLang="es-ES" b="1" dirty="0" smtClean="0">
                  <a:latin typeface="+mj-lt"/>
                  <a:cs typeface="Times New Roman" panose="02020603050405020304" pitchFamily="18" charset="0"/>
                </a:endParaRPr>
              </a:p>
              <a:p>
                <a:pPr marL="342900" marR="0" lvl="0" indent="-342900"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s-ES" altLang="es-ES" sz="2400" b="1" i="0" u="none" strike="noStrike" kern="0" cap="none" spc="0" normalizeH="0" baseline="0" noProof="0" dirty="0" smtClean="0">
                  <a:ln>
                    <a:noFill/>
                  </a:ln>
                  <a:solidFill>
                    <a:schemeClr val="tx1"/>
                  </a:solidFill>
                  <a:effectLst/>
                  <a:uLnTx/>
                  <a:uFillTx/>
                  <a:latin typeface="+mn-lt"/>
                  <a:ea typeface="+mn-ea"/>
                  <a:cs typeface="Times New Roman" panose="02020603050405020304" pitchFamily="18" charset="0"/>
                </a:endParaRPr>
              </a:p>
            </p:txBody>
          </p:sp>
        </mc:Choice>
        <mc:Fallback xmlns="">
          <p:sp>
            <p:nvSpPr>
              <p:cNvPr id="7" name="Rectangle 11"/>
              <p:cNvSpPr txBox="1">
                <a:spLocks noRot="1" noChangeAspect="1" noMove="1" noResize="1" noEditPoints="1" noAdjustHandles="1" noChangeArrowheads="1" noChangeShapeType="1" noTextEdit="1"/>
              </p:cNvSpPr>
              <p:nvPr/>
            </p:nvSpPr>
            <p:spPr>
              <a:xfrm>
                <a:off x="457200" y="71414"/>
                <a:ext cx="8229600" cy="6143668"/>
              </a:xfrm>
              <a:prstGeom prst="rect">
                <a:avLst/>
              </a:prstGeom>
              <a:blipFill rotWithShape="0">
                <a:blip r:embed="rId3"/>
                <a:stretch>
                  <a:fillRect l="-593" t="-1091" r="-1481"/>
                </a:stretch>
              </a:blipFill>
            </p:spPr>
            <p:txBody>
              <a:bodyPr/>
              <a:lstStyle/>
              <a:p>
                <a:r>
                  <a:rPr lang="es-EC">
                    <a:noFill/>
                  </a:rPr>
                  <a:t> </a:t>
                </a:r>
              </a:p>
            </p:txBody>
          </p:sp>
        </mc:Fallback>
      </mc:AlternateContent>
      <p:pic>
        <p:nvPicPr>
          <p:cNvPr id="4" name="Imagen 3"/>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156176" y="3617865"/>
            <a:ext cx="1954560" cy="1728192"/>
          </a:xfrm>
          <a:prstGeom prst="rect">
            <a:avLst/>
          </a:prstGeom>
          <a:noFill/>
          <a:ln>
            <a:noFill/>
          </a:ln>
        </p:spPr>
      </p:pic>
      <p:pic>
        <p:nvPicPr>
          <p:cNvPr id="5" name="Imagen 4"/>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11560" y="3617865"/>
            <a:ext cx="4618856" cy="2570058"/>
          </a:xfrm>
          <a:prstGeom prst="rect">
            <a:avLst/>
          </a:prstGeom>
          <a:noFill/>
          <a:ln>
            <a:noFill/>
          </a:ln>
        </p:spPr>
      </p:pic>
    </p:spTree>
    <p:extLst>
      <p:ext uri="{BB962C8B-B14F-4D97-AF65-F5344CB8AC3E}">
        <p14:creationId xmlns:p14="http://schemas.microsoft.com/office/powerpoint/2010/main" val="3992051472"/>
      </p:ext>
    </p:extLst>
  </p:cSld>
  <p:clrMapOvr>
    <a:masterClrMapping/>
  </p:clrMapOvr>
  <p:transition>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Rectangle 11"/>
          <p:cNvSpPr txBox="1">
            <a:spLocks/>
          </p:cNvSpPr>
          <p:nvPr/>
        </p:nvSpPr>
        <p:spPr>
          <a:xfrm>
            <a:off x="457200" y="71414"/>
            <a:ext cx="8229600" cy="6143668"/>
          </a:xfrm>
          <a:prstGeom prst="rect">
            <a:avLst/>
          </a:prstGeom>
        </p:spPr>
        <p:txBody>
          <a:bodyPr/>
          <a:lstStyle/>
          <a:p>
            <a:pPr marL="342900" marR="0" lvl="0" indent="-342900" algn="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s-ES" altLang="es-ES" sz="2800" b="1" i="1" u="none" strike="noStrike" kern="0" cap="none" spc="0" normalizeH="0" baseline="0" noProof="0" dirty="0" smtClean="0">
                <a:ln>
                  <a:noFill/>
                </a:ln>
                <a:solidFill>
                  <a:schemeClr val="tx1"/>
                </a:solidFill>
                <a:effectLst/>
                <a:uLnTx/>
                <a:uFillTx/>
                <a:latin typeface="+mn-lt"/>
                <a:ea typeface="+mn-ea"/>
                <a:cs typeface="Times New Roman" panose="02020603050405020304" pitchFamily="18" charset="0"/>
              </a:rPr>
              <a:t>DISEÑO</a:t>
            </a:r>
          </a:p>
          <a:p>
            <a:pPr marL="342900" lvl="0" indent="-342900">
              <a:spcBef>
                <a:spcPct val="20000"/>
              </a:spcBef>
              <a:buFont typeface="Arial" pitchFamily="34" charset="0"/>
              <a:buChar char="•"/>
            </a:pPr>
            <a:r>
              <a:rPr lang="es-EC" altLang="es-ES" b="1" dirty="0">
                <a:latin typeface="+mj-lt"/>
                <a:cs typeface="Times New Roman" panose="02020603050405020304" pitchFamily="18" charset="0"/>
              </a:rPr>
              <a:t>DISEÑO </a:t>
            </a:r>
            <a:r>
              <a:rPr lang="es-EC" altLang="es-ES" b="1" dirty="0" smtClean="0">
                <a:latin typeface="+mj-lt"/>
                <a:cs typeface="Times New Roman" panose="02020603050405020304" pitchFamily="18" charset="0"/>
              </a:rPr>
              <a:t>AMORTIGUADORES DE IMPACTO PARA CELDA DE CARGA</a:t>
            </a:r>
            <a:endParaRPr lang="es-EC" altLang="es-ES" dirty="0">
              <a:latin typeface="+mj-lt"/>
              <a:cs typeface="Times New Roman" panose="02020603050405020304" pitchFamily="18" charset="0"/>
            </a:endParaRPr>
          </a:p>
          <a:p>
            <a:pPr marL="342900" lvl="0" indent="-342900">
              <a:spcBef>
                <a:spcPct val="20000"/>
              </a:spcBef>
              <a:buFont typeface="Arial" pitchFamily="34" charset="0"/>
              <a:buChar char="•"/>
            </a:pPr>
            <a:endParaRPr lang="es-EC" dirty="0"/>
          </a:p>
          <a:p>
            <a:pPr marL="108000" lvl="0" indent="-342900">
              <a:spcBef>
                <a:spcPct val="20000"/>
              </a:spcBef>
            </a:pPr>
            <a:endParaRPr lang="es-EC" altLang="es-ES" dirty="0" smtClean="0">
              <a:latin typeface="+mj-lt"/>
              <a:cs typeface="Times New Roman" panose="02020603050405020304" pitchFamily="18" charset="0"/>
            </a:endParaRPr>
          </a:p>
          <a:p>
            <a:pPr marL="342900" lvl="0" indent="-342900">
              <a:spcBef>
                <a:spcPct val="20000"/>
              </a:spcBef>
            </a:pPr>
            <a:endParaRPr lang="es-EC" altLang="es-ES" b="1" dirty="0" smtClean="0">
              <a:latin typeface="+mj-lt"/>
              <a:cs typeface="Times New Roman" panose="02020603050405020304" pitchFamily="18" charset="0"/>
            </a:endParaRPr>
          </a:p>
          <a:p>
            <a:pPr marL="342900" lvl="0" indent="-342900">
              <a:spcBef>
                <a:spcPct val="20000"/>
              </a:spcBef>
              <a:buFont typeface="Arial" pitchFamily="34" charset="0"/>
              <a:buChar char="•"/>
            </a:pPr>
            <a:endParaRPr lang="es-EC" altLang="es-ES" b="1" dirty="0" smtClean="0">
              <a:latin typeface="+mj-lt"/>
              <a:cs typeface="Times New Roman" panose="02020603050405020304" pitchFamily="18" charset="0"/>
            </a:endParaRPr>
          </a:p>
          <a:p>
            <a:pPr marL="342900" lvl="0" indent="-342900">
              <a:spcBef>
                <a:spcPct val="20000"/>
              </a:spcBef>
            </a:pPr>
            <a:endParaRPr lang="es-EC" altLang="es-ES" b="1" dirty="0" smtClean="0">
              <a:latin typeface="+mj-lt"/>
              <a:cs typeface="Times New Roman" panose="02020603050405020304" pitchFamily="18" charset="0"/>
            </a:endParaRPr>
          </a:p>
          <a:p>
            <a:pPr marL="342900" lvl="0" indent="-342900">
              <a:spcBef>
                <a:spcPct val="20000"/>
              </a:spcBef>
              <a:buFont typeface="Arial" pitchFamily="34" charset="0"/>
              <a:buChar char="•"/>
            </a:pPr>
            <a:endParaRPr lang="es-EC" altLang="es-ES" b="1" dirty="0" smtClean="0">
              <a:latin typeface="+mj-lt"/>
              <a:cs typeface="Times New Roman" panose="02020603050405020304" pitchFamily="18" charset="0"/>
            </a:endParaRPr>
          </a:p>
          <a:p>
            <a:pPr marL="342900" marR="0" lvl="0" indent="-342900"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s-ES" altLang="es-ES" sz="2400" b="1" i="1" u="none" strike="noStrike" kern="0" cap="none" spc="0" normalizeH="0" baseline="0" noProof="0" dirty="0" smtClean="0">
              <a:ln>
                <a:noFill/>
              </a:ln>
              <a:solidFill>
                <a:schemeClr val="tx1"/>
              </a:solidFill>
              <a:effectLst/>
              <a:uLnTx/>
              <a:uFillTx/>
              <a:latin typeface="+mn-lt"/>
              <a:ea typeface="+mn-ea"/>
              <a:cs typeface="Times New Roman" panose="02020603050405020304" pitchFamily="18" charset="0"/>
            </a:endParaRPr>
          </a:p>
          <a:p>
            <a:pPr marL="342900" indent="-342900">
              <a:spcBef>
                <a:spcPct val="20000"/>
              </a:spcBef>
            </a:pPr>
            <a:endParaRPr lang="es-EC" altLang="es-ES" b="1" dirty="0" smtClean="0">
              <a:latin typeface="+mj-lt"/>
              <a:cs typeface="Times New Roman" panose="02020603050405020304" pitchFamily="18" charset="0"/>
            </a:endParaRPr>
          </a:p>
          <a:p>
            <a:pPr>
              <a:spcBef>
                <a:spcPct val="20000"/>
              </a:spcBef>
            </a:pPr>
            <a:endParaRPr lang="es-ES" altLang="es-ES" b="1" dirty="0" smtClean="0">
              <a:latin typeface="+mj-lt"/>
              <a:cs typeface="Times New Roman" panose="02020603050405020304" pitchFamily="18" charset="0"/>
            </a:endParaRPr>
          </a:p>
          <a:p>
            <a:pPr marL="342900" indent="-342900">
              <a:spcBef>
                <a:spcPct val="20000"/>
              </a:spcBef>
            </a:pPr>
            <a:endParaRPr lang="es-ES" altLang="es-ES" b="1" dirty="0" smtClean="0">
              <a:latin typeface="+mj-lt"/>
              <a:cs typeface="Times New Roman" panose="02020603050405020304" pitchFamily="18" charset="0"/>
            </a:endParaRPr>
          </a:p>
          <a:p>
            <a:pPr marL="342900" marR="0" lvl="0" indent="-342900"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s-ES" altLang="es-ES" sz="2400" b="1" i="0" u="none" strike="noStrike" kern="0" cap="none" spc="0" normalizeH="0" baseline="0" noProof="0" dirty="0" smtClean="0">
              <a:ln>
                <a:noFill/>
              </a:ln>
              <a:solidFill>
                <a:schemeClr val="tx1"/>
              </a:solidFill>
              <a:effectLst/>
              <a:uLnTx/>
              <a:uFillTx/>
              <a:latin typeface="+mn-lt"/>
              <a:ea typeface="+mn-ea"/>
              <a:cs typeface="Times New Roman" panose="02020603050405020304" pitchFamily="18" charset="0"/>
            </a:endParaRPr>
          </a:p>
        </p:txBody>
      </p:sp>
      <p:graphicFrame>
        <p:nvGraphicFramePr>
          <p:cNvPr id="2" name="Tabla 1"/>
          <p:cNvGraphicFramePr>
            <a:graphicFrameLocks noGrp="1"/>
          </p:cNvGraphicFramePr>
          <p:nvPr/>
        </p:nvGraphicFramePr>
        <p:xfrm>
          <a:off x="457200" y="3573016"/>
          <a:ext cx="3327400" cy="2468880"/>
        </p:xfrm>
        <a:graphic>
          <a:graphicData uri="http://schemas.openxmlformats.org/drawingml/2006/table">
            <a:tbl>
              <a:tblPr firstRow="1" firstCol="1" bandRow="1">
                <a:tableStyleId>{7E9639D4-E3E2-4D34-9284-5A2195B3D0D7}</a:tableStyleId>
              </a:tblPr>
              <a:tblGrid>
                <a:gridCol w="1799590"/>
                <a:gridCol w="1527810"/>
              </a:tblGrid>
              <a:tr h="236558">
                <a:tc>
                  <a:txBody>
                    <a:bodyPr/>
                    <a:lstStyle/>
                    <a:p>
                      <a:pPr algn="just">
                        <a:lnSpc>
                          <a:spcPct val="150000"/>
                        </a:lnSpc>
                        <a:spcBef>
                          <a:spcPts val="600"/>
                        </a:spcBef>
                        <a:spcAft>
                          <a:spcPts val="0"/>
                        </a:spcAft>
                      </a:pPr>
                      <a:r>
                        <a:rPr lang="es-EC" sz="1200" dirty="0">
                          <a:effectLst/>
                        </a:rPr>
                        <a:t>Propiedad</a:t>
                      </a:r>
                      <a:endParaRPr lang="es-EC"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Bef>
                          <a:spcPts val="600"/>
                        </a:spcBef>
                        <a:spcAft>
                          <a:spcPts val="0"/>
                        </a:spcAft>
                      </a:pPr>
                      <a:r>
                        <a:rPr lang="es-EC" sz="1200">
                          <a:effectLst/>
                        </a:rPr>
                        <a:t>Valor </a:t>
                      </a:r>
                      <a:endParaRPr lang="es-EC"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36558">
                <a:tc>
                  <a:txBody>
                    <a:bodyPr/>
                    <a:lstStyle/>
                    <a:p>
                      <a:pPr algn="just">
                        <a:lnSpc>
                          <a:spcPct val="150000"/>
                        </a:lnSpc>
                        <a:spcBef>
                          <a:spcPts val="600"/>
                        </a:spcBef>
                        <a:spcAft>
                          <a:spcPts val="0"/>
                        </a:spcAft>
                      </a:pPr>
                      <a:r>
                        <a:rPr lang="es-EC" sz="1200">
                          <a:effectLst/>
                        </a:rPr>
                        <a:t>Material</a:t>
                      </a:r>
                      <a:endParaRPr lang="es-EC"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Bef>
                          <a:spcPts val="600"/>
                        </a:spcBef>
                        <a:spcAft>
                          <a:spcPts val="0"/>
                        </a:spcAft>
                      </a:pPr>
                      <a:r>
                        <a:rPr lang="es-EC" sz="1200">
                          <a:effectLst/>
                        </a:rPr>
                        <a:t>Nylon</a:t>
                      </a:r>
                      <a:endParaRPr lang="es-EC"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36558">
                <a:tc>
                  <a:txBody>
                    <a:bodyPr/>
                    <a:lstStyle/>
                    <a:p>
                      <a:pPr algn="just">
                        <a:lnSpc>
                          <a:spcPct val="150000"/>
                        </a:lnSpc>
                        <a:spcBef>
                          <a:spcPts val="600"/>
                        </a:spcBef>
                        <a:spcAft>
                          <a:spcPts val="0"/>
                        </a:spcAft>
                      </a:pPr>
                      <a:r>
                        <a:rPr lang="es-EC" sz="1200">
                          <a:effectLst/>
                        </a:rPr>
                        <a:t>Densidad</a:t>
                      </a:r>
                      <a:endParaRPr lang="es-EC"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Bef>
                          <a:spcPts val="600"/>
                        </a:spcBef>
                        <a:spcAft>
                          <a:spcPts val="0"/>
                        </a:spcAft>
                      </a:pPr>
                      <a:r>
                        <a:rPr lang="es-EC" sz="1200">
                          <a:effectLst/>
                        </a:rPr>
                        <a:t>1150 Kg/m</a:t>
                      </a:r>
                      <a:r>
                        <a:rPr lang="es-EC" sz="1200" baseline="30000">
                          <a:effectLst/>
                        </a:rPr>
                        <a:t>3</a:t>
                      </a:r>
                      <a:endParaRPr lang="es-EC"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36558">
                <a:tc>
                  <a:txBody>
                    <a:bodyPr/>
                    <a:lstStyle/>
                    <a:p>
                      <a:pPr algn="just">
                        <a:lnSpc>
                          <a:spcPct val="150000"/>
                        </a:lnSpc>
                        <a:spcBef>
                          <a:spcPts val="600"/>
                        </a:spcBef>
                        <a:spcAft>
                          <a:spcPts val="0"/>
                        </a:spcAft>
                      </a:pPr>
                      <a:r>
                        <a:rPr lang="es-EC" sz="1200">
                          <a:effectLst/>
                        </a:rPr>
                        <a:t>Volumen</a:t>
                      </a:r>
                      <a:endParaRPr lang="es-EC"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Bef>
                          <a:spcPts val="600"/>
                        </a:spcBef>
                        <a:spcAft>
                          <a:spcPts val="0"/>
                        </a:spcAft>
                      </a:pPr>
                      <a:r>
                        <a:rPr lang="es-EC" sz="1200">
                          <a:effectLst/>
                        </a:rPr>
                        <a:t>18.665 cm</a:t>
                      </a:r>
                      <a:r>
                        <a:rPr lang="es-EC" sz="1200" baseline="30000">
                          <a:effectLst/>
                        </a:rPr>
                        <a:t>3</a:t>
                      </a:r>
                      <a:endParaRPr lang="es-EC"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36558">
                <a:tc>
                  <a:txBody>
                    <a:bodyPr/>
                    <a:lstStyle/>
                    <a:p>
                      <a:pPr algn="just">
                        <a:lnSpc>
                          <a:spcPct val="150000"/>
                        </a:lnSpc>
                        <a:spcBef>
                          <a:spcPts val="600"/>
                        </a:spcBef>
                        <a:spcAft>
                          <a:spcPts val="0"/>
                        </a:spcAft>
                      </a:pPr>
                      <a:r>
                        <a:rPr lang="es-EC" sz="1200">
                          <a:effectLst/>
                        </a:rPr>
                        <a:t>Área de la superficie</a:t>
                      </a:r>
                      <a:endParaRPr lang="es-EC"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Bef>
                          <a:spcPts val="600"/>
                        </a:spcBef>
                        <a:spcAft>
                          <a:spcPts val="0"/>
                        </a:spcAft>
                      </a:pPr>
                      <a:r>
                        <a:rPr lang="es-EC" sz="1200">
                          <a:effectLst/>
                        </a:rPr>
                        <a:t>47.2535  cm</a:t>
                      </a:r>
                      <a:r>
                        <a:rPr lang="es-EC" sz="1200" baseline="30000">
                          <a:effectLst/>
                        </a:rPr>
                        <a:t>2</a:t>
                      </a:r>
                      <a:endParaRPr lang="es-EC"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36558">
                <a:tc>
                  <a:txBody>
                    <a:bodyPr/>
                    <a:lstStyle/>
                    <a:p>
                      <a:pPr algn="just">
                        <a:lnSpc>
                          <a:spcPct val="150000"/>
                        </a:lnSpc>
                        <a:spcBef>
                          <a:spcPts val="600"/>
                        </a:spcBef>
                        <a:spcAft>
                          <a:spcPts val="0"/>
                        </a:spcAft>
                      </a:pPr>
                      <a:r>
                        <a:rPr lang="es-EC" sz="1200">
                          <a:effectLst/>
                        </a:rPr>
                        <a:t>Masa </a:t>
                      </a:r>
                      <a:endParaRPr lang="es-EC"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Bef>
                          <a:spcPts val="600"/>
                        </a:spcBef>
                        <a:spcAft>
                          <a:spcPts val="0"/>
                        </a:spcAft>
                      </a:pPr>
                      <a:r>
                        <a:rPr lang="es-EC" sz="1200">
                          <a:effectLst/>
                        </a:rPr>
                        <a:t>0.0214  Kg</a:t>
                      </a:r>
                      <a:endParaRPr lang="es-EC"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36558">
                <a:tc>
                  <a:txBody>
                    <a:bodyPr/>
                    <a:lstStyle/>
                    <a:p>
                      <a:pPr algn="just">
                        <a:lnSpc>
                          <a:spcPct val="150000"/>
                        </a:lnSpc>
                        <a:spcBef>
                          <a:spcPts val="600"/>
                        </a:spcBef>
                        <a:spcAft>
                          <a:spcPts val="0"/>
                        </a:spcAft>
                      </a:pPr>
                      <a:r>
                        <a:rPr lang="es-EC" sz="1200">
                          <a:effectLst/>
                        </a:rPr>
                        <a:t>Peso</a:t>
                      </a:r>
                      <a:endParaRPr lang="es-EC"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Bef>
                          <a:spcPts val="600"/>
                        </a:spcBef>
                        <a:spcAft>
                          <a:spcPts val="0"/>
                        </a:spcAft>
                      </a:pPr>
                      <a:r>
                        <a:rPr lang="es-EC" sz="1200">
                          <a:effectLst/>
                        </a:rPr>
                        <a:t>0.21 N</a:t>
                      </a:r>
                      <a:endParaRPr lang="es-EC"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36558">
                <a:tc>
                  <a:txBody>
                    <a:bodyPr/>
                    <a:lstStyle/>
                    <a:p>
                      <a:pPr algn="just">
                        <a:lnSpc>
                          <a:spcPct val="150000"/>
                        </a:lnSpc>
                        <a:spcBef>
                          <a:spcPts val="600"/>
                        </a:spcBef>
                        <a:spcAft>
                          <a:spcPts val="0"/>
                        </a:spcAft>
                      </a:pPr>
                      <a:r>
                        <a:rPr lang="es-EC" sz="1200">
                          <a:effectLst/>
                        </a:rPr>
                        <a:t>VonMises-Max</a:t>
                      </a:r>
                      <a:endParaRPr lang="es-EC"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Bef>
                          <a:spcPts val="600"/>
                        </a:spcBef>
                        <a:spcAft>
                          <a:spcPts val="0"/>
                        </a:spcAft>
                      </a:pPr>
                      <a:r>
                        <a:rPr lang="es-EC" sz="1200">
                          <a:effectLst/>
                        </a:rPr>
                        <a:t>50.423  [MPa]</a:t>
                      </a:r>
                      <a:endParaRPr lang="es-EC"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36558">
                <a:tc>
                  <a:txBody>
                    <a:bodyPr/>
                    <a:lstStyle/>
                    <a:p>
                      <a:pPr algn="just">
                        <a:lnSpc>
                          <a:spcPct val="150000"/>
                        </a:lnSpc>
                        <a:spcBef>
                          <a:spcPts val="600"/>
                        </a:spcBef>
                        <a:spcAft>
                          <a:spcPts val="0"/>
                        </a:spcAft>
                      </a:pPr>
                      <a:r>
                        <a:rPr lang="es-EC" sz="1200">
                          <a:effectLst/>
                        </a:rPr>
                        <a:t>VonMises-Min</a:t>
                      </a:r>
                      <a:endParaRPr lang="es-EC"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Bef>
                          <a:spcPts val="600"/>
                        </a:spcBef>
                        <a:spcAft>
                          <a:spcPts val="0"/>
                        </a:spcAft>
                      </a:pPr>
                      <a:r>
                        <a:rPr lang="es-EC" sz="1200" dirty="0">
                          <a:effectLst/>
                        </a:rPr>
                        <a:t>9606.4 [</a:t>
                      </a:r>
                      <a:r>
                        <a:rPr lang="es-EC" sz="1200" dirty="0" err="1">
                          <a:effectLst/>
                        </a:rPr>
                        <a:t>Pa</a:t>
                      </a:r>
                      <a:r>
                        <a:rPr lang="es-EC" sz="1200" dirty="0">
                          <a:effectLst/>
                        </a:rPr>
                        <a:t>]</a:t>
                      </a:r>
                      <a:endParaRPr lang="es-EC"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pic>
        <p:nvPicPr>
          <p:cNvPr id="6" name="Imagen 5"/>
          <p:cNvPicPr/>
          <p:nvPr/>
        </p:nvPicPr>
        <p:blipFill rotWithShape="1">
          <a:blip r:embed="rId3" cstate="email">
            <a:extLst>
              <a:ext uri="{28A0092B-C50C-407E-A947-70E740481C1C}">
                <a14:useLocalDpi xmlns:a14="http://schemas.microsoft.com/office/drawing/2010/main" val="0"/>
              </a:ext>
            </a:extLst>
          </a:blip>
          <a:srcRect/>
          <a:stretch/>
        </p:blipFill>
        <p:spPr bwMode="auto">
          <a:xfrm>
            <a:off x="485800" y="1239590"/>
            <a:ext cx="1421904" cy="2160240"/>
          </a:xfrm>
          <a:prstGeom prst="rect">
            <a:avLst/>
          </a:prstGeom>
          <a:noFill/>
          <a:ln>
            <a:noFill/>
          </a:ln>
        </p:spPr>
      </p:pic>
      <p:pic>
        <p:nvPicPr>
          <p:cNvPr id="8" name="Imagen 7"/>
          <p:cNvPicPr/>
          <p:nvPr/>
        </p:nvPicPr>
        <p:blipFill rotWithShape="1">
          <a:blip r:embed="rId4" cstate="email">
            <a:extLst>
              <a:ext uri="{28A0092B-C50C-407E-A947-70E740481C1C}">
                <a14:useLocalDpi xmlns:a14="http://schemas.microsoft.com/office/drawing/2010/main" val="0"/>
              </a:ext>
            </a:extLst>
          </a:blip>
          <a:srcRect/>
          <a:stretch/>
        </p:blipFill>
        <p:spPr bwMode="auto">
          <a:xfrm>
            <a:off x="3931920" y="3573016"/>
            <a:ext cx="5212080" cy="2160240"/>
          </a:xfrm>
          <a:prstGeom prst="rect">
            <a:avLst/>
          </a:prstGeom>
          <a:noFill/>
          <a:ln>
            <a:noFill/>
          </a:ln>
        </p:spPr>
      </p:pic>
      <p:pic>
        <p:nvPicPr>
          <p:cNvPr id="9" name="Imagen 8"/>
          <p:cNvPicPr/>
          <p:nvPr/>
        </p:nvPicPr>
        <p:blipFill rotWithShape="1">
          <a:blip r:embed="rId5" cstate="email">
            <a:extLst>
              <a:ext uri="{28A0092B-C50C-407E-A947-70E740481C1C}">
                <a14:useLocalDpi xmlns:a14="http://schemas.microsoft.com/office/drawing/2010/main" val="0"/>
              </a:ext>
            </a:extLst>
          </a:blip>
          <a:srcRect/>
          <a:stretch/>
        </p:blipFill>
        <p:spPr bwMode="auto">
          <a:xfrm>
            <a:off x="1897891" y="1239590"/>
            <a:ext cx="2659236" cy="2160240"/>
          </a:xfrm>
          <a:prstGeom prst="rect">
            <a:avLst/>
          </a:prstGeom>
          <a:noFill/>
          <a:ln>
            <a:noFill/>
          </a:ln>
        </p:spPr>
      </p:pic>
      <p:pic>
        <p:nvPicPr>
          <p:cNvPr id="10" name="Imagen 9"/>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716016" y="1239590"/>
            <a:ext cx="4332049" cy="2155240"/>
          </a:xfrm>
          <a:prstGeom prst="rect">
            <a:avLst/>
          </a:prstGeom>
          <a:noFill/>
          <a:ln>
            <a:noFill/>
          </a:ln>
        </p:spPr>
      </p:pic>
    </p:spTree>
    <p:extLst>
      <p:ext uri="{BB962C8B-B14F-4D97-AF65-F5344CB8AC3E}">
        <p14:creationId xmlns:p14="http://schemas.microsoft.com/office/powerpoint/2010/main" val="2849757802"/>
      </p:ext>
    </p:extLst>
  </p:cSld>
  <p:clrMapOvr>
    <a:masterClrMapping/>
  </p:clrMapOvr>
  <p:transition>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Rectangle 11"/>
          <p:cNvSpPr txBox="1">
            <a:spLocks/>
          </p:cNvSpPr>
          <p:nvPr/>
        </p:nvSpPr>
        <p:spPr>
          <a:xfrm>
            <a:off x="457200" y="71414"/>
            <a:ext cx="8229600" cy="6143668"/>
          </a:xfrm>
          <a:prstGeom prst="rect">
            <a:avLst/>
          </a:prstGeom>
        </p:spPr>
        <p:txBody>
          <a:bodyPr/>
          <a:lstStyle/>
          <a:p>
            <a:pPr marL="342900" marR="0" lvl="0" indent="-342900" algn="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s-ES" altLang="es-ES" sz="2800" b="1" i="1" u="none" strike="noStrike" kern="0" cap="none" spc="0" normalizeH="0" baseline="0" noProof="0" dirty="0" smtClean="0">
                <a:ln>
                  <a:noFill/>
                </a:ln>
                <a:solidFill>
                  <a:schemeClr val="tx1"/>
                </a:solidFill>
                <a:effectLst/>
                <a:uLnTx/>
                <a:uFillTx/>
                <a:latin typeface="+mn-lt"/>
                <a:ea typeface="+mn-ea"/>
                <a:cs typeface="Times New Roman" panose="02020603050405020304" pitchFamily="18" charset="0"/>
              </a:rPr>
              <a:t>DISEÑO</a:t>
            </a:r>
          </a:p>
          <a:p>
            <a:pPr marL="342900" lvl="0" indent="-342900">
              <a:spcBef>
                <a:spcPct val="20000"/>
              </a:spcBef>
              <a:buFont typeface="Arial" pitchFamily="34" charset="0"/>
              <a:buChar char="•"/>
            </a:pPr>
            <a:r>
              <a:rPr lang="es-EC" altLang="es-ES" b="1" dirty="0" smtClean="0">
                <a:latin typeface="+mj-lt"/>
                <a:cs typeface="Times New Roman" panose="02020603050405020304" pitchFamily="18" charset="0"/>
              </a:rPr>
              <a:t>ACCESORIOS USADOS Y CONSTRUIDOS</a:t>
            </a:r>
            <a:endParaRPr lang="es-EC" altLang="es-ES" dirty="0">
              <a:latin typeface="+mj-lt"/>
              <a:cs typeface="Times New Roman" panose="02020603050405020304" pitchFamily="18" charset="0"/>
            </a:endParaRPr>
          </a:p>
          <a:p>
            <a:pPr marL="342900" lvl="0" indent="-342900">
              <a:spcBef>
                <a:spcPct val="20000"/>
              </a:spcBef>
              <a:buFont typeface="Arial" pitchFamily="34" charset="0"/>
              <a:buChar char="•"/>
            </a:pPr>
            <a:endParaRPr lang="es-EC" dirty="0"/>
          </a:p>
          <a:p>
            <a:pPr marL="108000" lvl="0" indent="-342900">
              <a:spcBef>
                <a:spcPct val="20000"/>
              </a:spcBef>
            </a:pPr>
            <a:endParaRPr lang="es-EC" altLang="es-ES" dirty="0" smtClean="0">
              <a:latin typeface="+mj-lt"/>
              <a:cs typeface="Times New Roman" panose="02020603050405020304" pitchFamily="18" charset="0"/>
            </a:endParaRPr>
          </a:p>
          <a:p>
            <a:pPr marL="342900" lvl="0" indent="-342900">
              <a:spcBef>
                <a:spcPct val="20000"/>
              </a:spcBef>
            </a:pPr>
            <a:endParaRPr lang="es-EC" altLang="es-ES" b="1" dirty="0" smtClean="0">
              <a:latin typeface="+mj-lt"/>
              <a:cs typeface="Times New Roman" panose="02020603050405020304" pitchFamily="18" charset="0"/>
            </a:endParaRPr>
          </a:p>
          <a:p>
            <a:pPr marL="342900" lvl="0" indent="-342900">
              <a:spcBef>
                <a:spcPct val="20000"/>
              </a:spcBef>
              <a:buFont typeface="Arial" pitchFamily="34" charset="0"/>
              <a:buChar char="•"/>
            </a:pPr>
            <a:endParaRPr lang="es-EC" altLang="es-ES" b="1" dirty="0" smtClean="0">
              <a:latin typeface="+mj-lt"/>
              <a:cs typeface="Times New Roman" panose="02020603050405020304" pitchFamily="18" charset="0"/>
            </a:endParaRPr>
          </a:p>
          <a:p>
            <a:pPr marL="342900" lvl="0" indent="-342900">
              <a:spcBef>
                <a:spcPct val="20000"/>
              </a:spcBef>
            </a:pPr>
            <a:endParaRPr lang="es-EC" altLang="es-ES" b="1" dirty="0" smtClean="0">
              <a:latin typeface="+mj-lt"/>
              <a:cs typeface="Times New Roman" panose="02020603050405020304" pitchFamily="18" charset="0"/>
            </a:endParaRPr>
          </a:p>
          <a:p>
            <a:pPr marL="342900" lvl="0" indent="-342900">
              <a:spcBef>
                <a:spcPct val="20000"/>
              </a:spcBef>
              <a:buFont typeface="Arial" pitchFamily="34" charset="0"/>
              <a:buChar char="•"/>
            </a:pPr>
            <a:endParaRPr lang="es-EC" altLang="es-ES" b="1" dirty="0" smtClean="0">
              <a:latin typeface="+mj-lt"/>
              <a:cs typeface="Times New Roman" panose="02020603050405020304" pitchFamily="18" charset="0"/>
            </a:endParaRPr>
          </a:p>
          <a:p>
            <a:pPr marL="342900" marR="0" lvl="0" indent="-342900"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s-ES" altLang="es-ES" sz="2400" b="1" i="1" u="none" strike="noStrike" kern="0" cap="none" spc="0" normalizeH="0" baseline="0" noProof="0" dirty="0" smtClean="0">
              <a:ln>
                <a:noFill/>
              </a:ln>
              <a:solidFill>
                <a:schemeClr val="tx1"/>
              </a:solidFill>
              <a:effectLst/>
              <a:uLnTx/>
              <a:uFillTx/>
              <a:latin typeface="+mn-lt"/>
              <a:ea typeface="+mn-ea"/>
              <a:cs typeface="Times New Roman" panose="02020603050405020304" pitchFamily="18" charset="0"/>
            </a:endParaRPr>
          </a:p>
          <a:p>
            <a:pPr marL="342900" indent="-342900">
              <a:spcBef>
                <a:spcPct val="20000"/>
              </a:spcBef>
            </a:pPr>
            <a:endParaRPr lang="es-EC" altLang="es-ES" b="1" dirty="0" smtClean="0">
              <a:latin typeface="+mj-lt"/>
              <a:cs typeface="Times New Roman" panose="02020603050405020304" pitchFamily="18" charset="0"/>
            </a:endParaRPr>
          </a:p>
          <a:p>
            <a:pPr>
              <a:spcBef>
                <a:spcPct val="20000"/>
              </a:spcBef>
            </a:pPr>
            <a:endParaRPr lang="es-ES" altLang="es-ES" b="1" dirty="0" smtClean="0">
              <a:latin typeface="+mj-lt"/>
              <a:cs typeface="Times New Roman" panose="02020603050405020304" pitchFamily="18" charset="0"/>
            </a:endParaRPr>
          </a:p>
          <a:p>
            <a:pPr marL="342900" indent="-342900">
              <a:spcBef>
                <a:spcPct val="20000"/>
              </a:spcBef>
            </a:pPr>
            <a:endParaRPr lang="es-ES" altLang="es-ES" b="1" dirty="0" smtClean="0">
              <a:latin typeface="+mj-lt"/>
              <a:cs typeface="Times New Roman" panose="02020603050405020304" pitchFamily="18" charset="0"/>
            </a:endParaRPr>
          </a:p>
          <a:p>
            <a:pPr marL="342900" marR="0" lvl="0" indent="-342900"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s-ES" altLang="es-ES" sz="2400" b="1" i="0" u="none" strike="noStrike" kern="0" cap="none" spc="0" normalizeH="0" baseline="0" noProof="0" dirty="0" smtClean="0">
              <a:ln>
                <a:noFill/>
              </a:ln>
              <a:solidFill>
                <a:schemeClr val="tx1"/>
              </a:solidFill>
              <a:effectLst/>
              <a:uLnTx/>
              <a:uFillTx/>
              <a:latin typeface="+mn-lt"/>
              <a:ea typeface="+mn-ea"/>
              <a:cs typeface="Times New Roman" panose="02020603050405020304" pitchFamily="18" charset="0"/>
            </a:endParaRPr>
          </a:p>
        </p:txBody>
      </p:sp>
      <p:pic>
        <p:nvPicPr>
          <p:cNvPr id="11" name="Imagen 10" descr="C:\Users\Frank\Documents\Univers\Tesis\Tesis Paredes\fotos\acceso5.png"/>
          <p:cNvPicPr/>
          <p:nvPr/>
        </p:nvPicPr>
        <p:blipFill rotWithShape="1">
          <a:blip r:embed="rId3" cstate="email">
            <a:extLst>
              <a:ext uri="{28A0092B-C50C-407E-A947-70E740481C1C}">
                <a14:useLocalDpi xmlns:a14="http://schemas.microsoft.com/office/drawing/2010/main" val="0"/>
              </a:ext>
            </a:extLst>
          </a:blip>
          <a:srcRect/>
          <a:stretch/>
        </p:blipFill>
        <p:spPr bwMode="auto">
          <a:xfrm>
            <a:off x="4591478" y="1050644"/>
            <a:ext cx="1265288" cy="1714317"/>
          </a:xfrm>
          <a:prstGeom prst="rect">
            <a:avLst/>
          </a:prstGeom>
          <a:noFill/>
          <a:ln>
            <a:noFill/>
          </a:ln>
          <a:extLst>
            <a:ext uri="{53640926-AAD7-44D8-BBD7-CCE9431645EC}">
              <a14:shadowObscured xmlns:a14="http://schemas.microsoft.com/office/drawing/2010/main"/>
            </a:ext>
          </a:extLst>
        </p:spPr>
      </p:pic>
      <p:pic>
        <p:nvPicPr>
          <p:cNvPr id="12" name="Imagen 11" descr="C:\Users\Frank\Documents\Univers\Tesis\Tesis Paredes\fotos\acceso4.png"/>
          <p:cNvPicPr/>
          <p:nvPr/>
        </p:nvPicPr>
        <p:blipFill rotWithShape="1">
          <a:blip r:embed="rId4" cstate="email">
            <a:extLst>
              <a:ext uri="{28A0092B-C50C-407E-A947-70E740481C1C}">
                <a14:useLocalDpi xmlns:a14="http://schemas.microsoft.com/office/drawing/2010/main" val="0"/>
              </a:ext>
            </a:extLst>
          </a:blip>
          <a:srcRect/>
          <a:stretch/>
        </p:blipFill>
        <p:spPr bwMode="auto">
          <a:xfrm>
            <a:off x="2373423" y="2857432"/>
            <a:ext cx="2218055" cy="1583690"/>
          </a:xfrm>
          <a:prstGeom prst="rect">
            <a:avLst/>
          </a:prstGeom>
          <a:noFill/>
          <a:ln>
            <a:noFill/>
          </a:ln>
          <a:extLst>
            <a:ext uri="{53640926-AAD7-44D8-BBD7-CCE9431645EC}">
              <a14:shadowObscured xmlns:a14="http://schemas.microsoft.com/office/drawing/2010/main"/>
            </a:ext>
          </a:extLst>
        </p:spPr>
      </p:pic>
      <p:pic>
        <p:nvPicPr>
          <p:cNvPr id="13" name="Imagen 12" descr="C:\Users\Frank\Documents\Univers\Tesis\Tesis Paredes\fotos\acceso2.png"/>
          <p:cNvPicPr/>
          <p:nvPr/>
        </p:nvPicPr>
        <p:blipFill rotWithShape="1">
          <a:blip r:embed="rId5" cstate="email">
            <a:extLst>
              <a:ext uri="{28A0092B-C50C-407E-A947-70E740481C1C}">
                <a14:useLocalDpi xmlns:a14="http://schemas.microsoft.com/office/drawing/2010/main" val="0"/>
              </a:ext>
            </a:extLst>
          </a:blip>
          <a:srcRect/>
          <a:stretch/>
        </p:blipFill>
        <p:spPr bwMode="auto">
          <a:xfrm>
            <a:off x="2390568" y="4579780"/>
            <a:ext cx="2200910" cy="1583690"/>
          </a:xfrm>
          <a:prstGeom prst="rect">
            <a:avLst/>
          </a:prstGeom>
          <a:noFill/>
          <a:ln>
            <a:noFill/>
          </a:ln>
          <a:extLst>
            <a:ext uri="{53640926-AAD7-44D8-BBD7-CCE9431645EC}">
              <a14:shadowObscured xmlns:a14="http://schemas.microsoft.com/office/drawing/2010/main"/>
            </a:ext>
          </a:extLst>
        </p:spPr>
      </p:pic>
      <p:pic>
        <p:nvPicPr>
          <p:cNvPr id="14" name="Imagen 13" descr="C:\Users\Frank\Documents\Univers\Tesis\Tesis Paredes\fotos\acceso.png"/>
          <p:cNvPicPr/>
          <p:nvPr/>
        </p:nvPicPr>
        <p:blipFill rotWithShape="1">
          <a:blip r:embed="rId6" cstate="email">
            <a:extLst>
              <a:ext uri="{28A0092B-C50C-407E-A947-70E740481C1C}">
                <a14:useLocalDpi xmlns:a14="http://schemas.microsoft.com/office/drawing/2010/main" val="0"/>
              </a:ext>
            </a:extLst>
          </a:blip>
          <a:srcRect/>
          <a:stretch/>
        </p:blipFill>
        <p:spPr bwMode="auto">
          <a:xfrm>
            <a:off x="663113" y="2856162"/>
            <a:ext cx="1560849" cy="2016224"/>
          </a:xfrm>
          <a:prstGeom prst="rect">
            <a:avLst/>
          </a:prstGeom>
          <a:noFill/>
          <a:ln>
            <a:noFill/>
          </a:ln>
          <a:extLst>
            <a:ext uri="{53640926-AAD7-44D8-BBD7-CCE9431645EC}">
              <a14:shadowObscured xmlns:a14="http://schemas.microsoft.com/office/drawing/2010/main"/>
            </a:ext>
          </a:extLst>
        </p:spPr>
      </p:pic>
      <p:pic>
        <p:nvPicPr>
          <p:cNvPr id="15" name="Imagen 14" descr="C:\Users\Frank\Documents\Univers\Tesis\Tesis Paredes\fotos\acceso1.png"/>
          <p:cNvPicPr/>
          <p:nvPr/>
        </p:nvPicPr>
        <p:blipFill rotWithShape="1">
          <a:blip r:embed="rId7" cstate="email">
            <a:extLst>
              <a:ext uri="{28A0092B-C50C-407E-A947-70E740481C1C}">
                <a14:useLocalDpi xmlns:a14="http://schemas.microsoft.com/office/drawing/2010/main" val="0"/>
              </a:ext>
            </a:extLst>
          </a:blip>
          <a:srcRect/>
          <a:stretch/>
        </p:blipFill>
        <p:spPr bwMode="auto">
          <a:xfrm>
            <a:off x="2735429" y="993332"/>
            <a:ext cx="1316356" cy="1715587"/>
          </a:xfrm>
          <a:prstGeom prst="rect">
            <a:avLst/>
          </a:prstGeom>
          <a:noFill/>
          <a:ln>
            <a:noFill/>
          </a:ln>
          <a:extLst>
            <a:ext uri="{53640926-AAD7-44D8-BBD7-CCE9431645EC}">
              <a14:shadowObscured xmlns:a14="http://schemas.microsoft.com/office/drawing/2010/main"/>
            </a:ext>
          </a:extLst>
        </p:spPr>
      </p:pic>
      <p:pic>
        <p:nvPicPr>
          <p:cNvPr id="16" name="Imagen 15" descr="C:\Users\Frank\Documents\Univers\Tesis\Tesis Paredes\fotos\acceso8.png"/>
          <p:cNvPicPr/>
          <p:nvPr/>
        </p:nvPicPr>
        <p:blipFill rotWithShape="1">
          <a:blip r:embed="rId8" cstate="email">
            <a:extLst>
              <a:ext uri="{28A0092B-C50C-407E-A947-70E740481C1C}">
                <a14:useLocalDpi xmlns:a14="http://schemas.microsoft.com/office/drawing/2010/main" val="0"/>
              </a:ext>
            </a:extLst>
          </a:blip>
          <a:srcRect/>
          <a:stretch/>
        </p:blipFill>
        <p:spPr bwMode="auto">
          <a:xfrm>
            <a:off x="611560" y="993333"/>
            <a:ext cx="1584176" cy="1715587"/>
          </a:xfrm>
          <a:prstGeom prst="rect">
            <a:avLst/>
          </a:prstGeom>
          <a:noFill/>
          <a:ln>
            <a:noFill/>
          </a:ln>
          <a:extLst>
            <a:ext uri="{53640926-AAD7-44D8-BBD7-CCE9431645EC}">
              <a14:shadowObscured xmlns:a14="http://schemas.microsoft.com/office/drawing/2010/main"/>
            </a:ext>
          </a:extLst>
        </p:spPr>
      </p:pic>
      <p:pic>
        <p:nvPicPr>
          <p:cNvPr id="17" name="Imagen 16"/>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6628968" y="530152"/>
            <a:ext cx="1671218" cy="2686318"/>
          </a:xfrm>
          <a:prstGeom prst="rect">
            <a:avLst/>
          </a:prstGeom>
          <a:noFill/>
          <a:ln>
            <a:noFill/>
          </a:ln>
        </p:spPr>
      </p:pic>
      <p:pic>
        <p:nvPicPr>
          <p:cNvPr id="18" name="Imagen 17"/>
          <p:cNvPicPr/>
          <p:nvPr/>
        </p:nvPicPr>
        <p:blipFill rotWithShape="1">
          <a:blip r:embed="rId10" cstate="email">
            <a:extLst>
              <a:ext uri="{28A0092B-C50C-407E-A947-70E740481C1C}">
                <a14:useLocalDpi xmlns:a14="http://schemas.microsoft.com/office/drawing/2010/main" val="0"/>
              </a:ext>
            </a:extLst>
          </a:blip>
          <a:srcRect l="11113" t="6934"/>
          <a:stretch/>
        </p:blipFill>
        <p:spPr bwMode="auto">
          <a:xfrm>
            <a:off x="4769164" y="3057626"/>
            <a:ext cx="850265" cy="2710815"/>
          </a:xfrm>
          <a:prstGeom prst="rect">
            <a:avLst/>
          </a:prstGeom>
          <a:noFill/>
          <a:ln>
            <a:noFill/>
          </a:ln>
          <a:extLst>
            <a:ext uri="{53640926-AAD7-44D8-BBD7-CCE9431645EC}">
              <a14:shadowObscured xmlns:a14="http://schemas.microsoft.com/office/drawing/2010/main"/>
            </a:ext>
          </a:extLst>
        </p:spPr>
      </p:pic>
      <p:pic>
        <p:nvPicPr>
          <p:cNvPr id="19" name="Imagen 18" descr="C:\Users\Frank\Documents\Univers\Tesis\Tesis Paredes\fotos\acceso7.png"/>
          <p:cNvPicPr/>
          <p:nvPr/>
        </p:nvPicPr>
        <p:blipFill rotWithShape="1">
          <a:blip r:embed="rId11" cstate="email">
            <a:extLst>
              <a:ext uri="{28A0092B-C50C-407E-A947-70E740481C1C}">
                <a14:useLocalDpi xmlns:a14="http://schemas.microsoft.com/office/drawing/2010/main" val="0"/>
              </a:ext>
            </a:extLst>
          </a:blip>
          <a:srcRect/>
          <a:stretch/>
        </p:blipFill>
        <p:spPr bwMode="auto">
          <a:xfrm>
            <a:off x="5827282" y="3057626"/>
            <a:ext cx="3037205" cy="269938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75649338"/>
      </p:ext>
    </p:extLst>
  </p:cSld>
  <p:clrMapOvr>
    <a:masterClrMapping/>
  </p:clrMapOvr>
  <p:transition>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5 CuadroTexto"/>
              <p:cNvSpPr txBox="1"/>
              <p:nvPr/>
            </p:nvSpPr>
            <p:spPr>
              <a:xfrm>
                <a:off x="428628" y="71414"/>
                <a:ext cx="8358214" cy="6137899"/>
              </a:xfrm>
              <a:prstGeom prst="rect">
                <a:avLst/>
              </a:prstGeom>
              <a:noFill/>
            </p:spPr>
            <p:txBody>
              <a:bodyPr wrap="square" rtlCol="0">
                <a:spAutoFit/>
              </a:bodyPr>
              <a:lstStyle/>
              <a:p>
                <a:pPr marL="342900" lvl="0" indent="-342900" algn="r">
                  <a:spcBef>
                    <a:spcPct val="20000"/>
                  </a:spcBef>
                  <a:defRPr/>
                </a:pPr>
                <a:r>
                  <a:rPr lang="es-ES" altLang="es-ES" sz="2800" b="1" i="1" kern="0" dirty="0" smtClean="0">
                    <a:cs typeface="Times New Roman" panose="02020603050405020304" pitchFamily="18" charset="0"/>
                  </a:rPr>
                  <a:t>DISEÑO</a:t>
                </a:r>
              </a:p>
              <a:p>
                <a:pPr marL="342900" lvl="0" indent="-342900" algn="just">
                  <a:spcBef>
                    <a:spcPct val="20000"/>
                  </a:spcBef>
                  <a:buFont typeface="Arial" pitchFamily="34" charset="0"/>
                  <a:buChar char="•"/>
                  <a:defRPr/>
                </a:pPr>
                <a:r>
                  <a:rPr lang="es-EC" altLang="es-ES" b="1" dirty="0" smtClean="0">
                    <a:latin typeface="+mj-lt"/>
                    <a:cs typeface="Times New Roman" panose="02020603050405020304" pitchFamily="18" charset="0"/>
                  </a:rPr>
                  <a:t>FABRICACIÓN DE PROBETAS  </a:t>
                </a:r>
              </a:p>
              <a:p>
                <a:pPr marL="285750" lvl="0" indent="-285750" algn="just">
                  <a:lnSpc>
                    <a:spcPct val="150000"/>
                  </a:lnSpc>
                  <a:spcBef>
                    <a:spcPct val="20000"/>
                  </a:spcBef>
                  <a:buFont typeface="Arial" panose="020B0604020202020204" pitchFamily="34" charset="0"/>
                  <a:buChar char="•"/>
                  <a:defRPr/>
                </a:pPr>
                <a:r>
                  <a:rPr lang="es-EC" sz="1600" dirty="0" smtClean="0"/>
                  <a:t>Calculo del número óptimo de probetas </a:t>
                </a:r>
              </a:p>
              <a:p>
                <a:pPr lvl="0" algn="just">
                  <a:spcBef>
                    <a:spcPct val="20000"/>
                  </a:spcBef>
                  <a:defRPr/>
                </a:pPr>
                <a:r>
                  <a:rPr lang="es-EC" sz="1600" dirty="0" smtClean="0"/>
                  <a:t>Para determinar el tamaño de la muestra desconociendo el tamaño de la población:	</a:t>
                </a:r>
              </a:p>
              <a:p>
                <a:pPr lvl="0" algn="just">
                  <a:spcBef>
                    <a:spcPct val="20000"/>
                  </a:spcBef>
                  <a:defRPr/>
                </a:pPr>
                <a:endParaRPr lang="es-ES" altLang="es-ES" sz="1600" b="1" i="1" kern="0" dirty="0" smtClean="0">
                  <a:cs typeface="Times New Roman" panose="02020603050405020304" pitchFamily="18" charset="0"/>
                </a:endParaRPr>
              </a:p>
              <a:p>
                <a:pPr lvl="0" algn="just">
                  <a:spcBef>
                    <a:spcPct val="20000"/>
                  </a:spcBef>
                  <a:defRPr/>
                </a:pPr>
                <a:endParaRPr lang="es-ES" altLang="es-ES" sz="1600" b="1" i="1" kern="0" dirty="0" smtClean="0">
                  <a:cs typeface="Times New Roman" panose="02020603050405020304" pitchFamily="18" charset="0"/>
                </a:endParaRPr>
              </a:p>
              <a:p>
                <a:pPr marL="342900" lvl="0" indent="-342900" algn="just">
                  <a:spcBef>
                    <a:spcPct val="20000"/>
                  </a:spcBef>
                  <a:buFont typeface="Arial" pitchFamily="34" charset="0"/>
                  <a:buChar char="•"/>
                  <a:defRPr/>
                </a:pPr>
                <a:endParaRPr lang="es-ES" altLang="es-ES" sz="1600" b="1" i="1" kern="0" dirty="0">
                  <a:cs typeface="Times New Roman" panose="02020603050405020304" pitchFamily="18" charset="0"/>
                </a:endParaRPr>
              </a:p>
              <a:p>
                <a:pPr marL="342900" lvl="0" indent="-342900" algn="just">
                  <a:spcBef>
                    <a:spcPct val="20000"/>
                  </a:spcBef>
                  <a:buFont typeface="Arial" pitchFamily="34" charset="0"/>
                  <a:buChar char="•"/>
                  <a:defRPr/>
                </a:pPr>
                <a:endParaRPr lang="es-ES" altLang="es-ES" sz="1600" b="1" i="1" kern="0" dirty="0" smtClean="0">
                  <a:cs typeface="Times New Roman" panose="02020603050405020304" pitchFamily="18" charset="0"/>
                </a:endParaRPr>
              </a:p>
              <a:p>
                <a:pPr marL="342900" lvl="0" indent="-342900" algn="just">
                  <a:spcBef>
                    <a:spcPct val="20000"/>
                  </a:spcBef>
                  <a:buFont typeface="Arial" pitchFamily="34" charset="0"/>
                  <a:buChar char="•"/>
                  <a:defRPr/>
                </a:pPr>
                <a:endParaRPr lang="es-ES" altLang="es-ES" sz="1600" b="1" i="1" kern="0" dirty="0">
                  <a:cs typeface="Times New Roman" panose="02020603050405020304" pitchFamily="18" charset="0"/>
                </a:endParaRPr>
              </a:p>
              <a:p>
                <a:pPr marL="342900" lvl="0" indent="-342900" algn="just">
                  <a:spcBef>
                    <a:spcPct val="20000"/>
                  </a:spcBef>
                  <a:buFont typeface="Arial" pitchFamily="34" charset="0"/>
                  <a:buChar char="•"/>
                  <a:defRPr/>
                </a:pPr>
                <a:endParaRPr lang="es-ES" altLang="es-ES" sz="1600" b="1" i="1" kern="0" dirty="0" smtClean="0">
                  <a:cs typeface="Times New Roman" panose="02020603050405020304" pitchFamily="18" charset="0"/>
                </a:endParaRPr>
              </a:p>
              <a:p>
                <a:pPr marL="342900" lvl="0" indent="-342900" algn="just">
                  <a:lnSpc>
                    <a:spcPct val="150000"/>
                  </a:lnSpc>
                  <a:spcBef>
                    <a:spcPct val="20000"/>
                  </a:spcBef>
                  <a:buFont typeface="Arial" pitchFamily="34" charset="0"/>
                  <a:buChar char="•"/>
                  <a:defRPr/>
                </a:pPr>
                <a:r>
                  <a:rPr lang="es-EC" altLang="es-ES" sz="1600" kern="0" dirty="0" smtClean="0">
                    <a:cs typeface="Times New Roman" panose="02020603050405020304" pitchFamily="18" charset="0"/>
                  </a:rPr>
                  <a:t>Teniendo </a:t>
                </a:r>
                <a:r>
                  <a:rPr lang="es-EC" altLang="es-ES" sz="1600" kern="0" dirty="0">
                    <a:cs typeface="Times New Roman" panose="02020603050405020304" pitchFamily="18" charset="0"/>
                  </a:rPr>
                  <a:t>una distribución normal bilateral con una confiabilidad del 95%. Según el nivel de </a:t>
                </a:r>
                <a:r>
                  <a:rPr lang="es-EC" altLang="es-ES" sz="1600" kern="0" dirty="0" err="1">
                    <a:cs typeface="Times New Roman" panose="02020603050405020304" pitchFamily="18" charset="0"/>
                  </a:rPr>
                  <a:t>signifación</a:t>
                </a:r>
                <a:r>
                  <a:rPr lang="es-EC" altLang="es-ES" sz="1600" kern="0" dirty="0">
                    <a:cs typeface="Times New Roman" panose="02020603050405020304" pitchFamily="18" charset="0"/>
                  </a:rPr>
                  <a:t>: α=5% y al ser bilateral α /2=2.5%, mediante tablas se determina el </a:t>
                </a:r>
                <a:r>
                  <a:rPr lang="es-EC" altLang="es-ES" sz="1600" kern="0" dirty="0" smtClean="0">
                    <a:cs typeface="Times New Roman" panose="02020603050405020304" pitchFamily="18" charset="0"/>
                  </a:rPr>
                  <a:t>valor del nivel de confianza: </a:t>
                </a:r>
                <a:r>
                  <a:rPr lang="es-EC" altLang="es-ES" sz="1600" kern="0" dirty="0">
                    <a:cs typeface="Times New Roman" panose="02020603050405020304" pitchFamily="18" charset="0"/>
                  </a:rPr>
                  <a:t>Z=±1.962. Se asume una precisión: d=10% y una probabilidad de éxito: p=4%.Y se tiene</a:t>
                </a:r>
                <a:r>
                  <a:rPr lang="es-EC" altLang="es-ES" sz="1600" kern="0" dirty="0" smtClean="0">
                    <a:cs typeface="Times New Roman" panose="02020603050405020304" pitchFamily="18" charset="0"/>
                  </a:rPr>
                  <a:t>:</a:t>
                </a:r>
              </a:p>
              <a:p>
                <a:pPr marL="342900" lvl="0" indent="-342900" algn="just">
                  <a:lnSpc>
                    <a:spcPct val="150000"/>
                  </a:lnSpc>
                  <a:spcBef>
                    <a:spcPct val="20000"/>
                  </a:spcBef>
                  <a:buFont typeface="Arial" pitchFamily="34" charset="0"/>
                  <a:buChar char="•"/>
                  <a:defRPr/>
                </a:pPr>
                <a:endParaRPr lang="es-EC" altLang="es-ES" sz="1600" kern="0" dirty="0" smtClean="0">
                  <a:cs typeface="Times New Roman" panose="02020603050405020304" pitchFamily="18" charset="0"/>
                </a:endParaRPr>
              </a:p>
              <a:p>
                <a:pPr algn="just">
                  <a:spcBef>
                    <a:spcPct val="20000"/>
                  </a:spcBef>
                  <a:defRPr/>
                </a:pPr>
                <a14:m>
                  <m:oMathPara xmlns:m="http://schemas.openxmlformats.org/officeDocument/2006/math">
                    <m:oMathParaPr>
                      <m:jc m:val="centerGroup"/>
                    </m:oMathParaPr>
                    <m:oMath xmlns:m="http://schemas.openxmlformats.org/officeDocument/2006/math">
                      <m:sSub>
                        <m:sSubPr>
                          <m:ctrlPr>
                            <a:rPr lang="es-EC" sz="1600" i="1">
                              <a:latin typeface="Cambria Math" panose="02040503050406030204" pitchFamily="18" charset="0"/>
                            </a:rPr>
                          </m:ctrlPr>
                        </m:sSubPr>
                        <m:e>
                          <m:r>
                            <a:rPr lang="es-EC" sz="1600" i="1">
                              <a:latin typeface="Cambria Math" panose="02040503050406030204" pitchFamily="18" charset="0"/>
                            </a:rPr>
                            <m:t>𝑛</m:t>
                          </m:r>
                        </m:e>
                        <m:sub>
                          <m:r>
                            <a:rPr lang="es-EC" sz="1600" i="1">
                              <a:latin typeface="Cambria Math" panose="02040503050406030204" pitchFamily="18" charset="0"/>
                            </a:rPr>
                            <m:t>𝑜𝑝𝑡</m:t>
                          </m:r>
                        </m:sub>
                      </m:sSub>
                      <m:r>
                        <a:rPr lang="es-EC" sz="1600" i="1">
                          <a:latin typeface="Cambria Math" panose="02040503050406030204" pitchFamily="18" charset="0"/>
                        </a:rPr>
                        <m:t>=</m:t>
                      </m:r>
                      <m:f>
                        <m:fPr>
                          <m:ctrlPr>
                            <a:rPr lang="es-EC" sz="1600" i="1">
                              <a:latin typeface="Cambria Math" panose="02040503050406030204" pitchFamily="18" charset="0"/>
                            </a:rPr>
                          </m:ctrlPr>
                        </m:fPr>
                        <m:num>
                          <m:sSup>
                            <m:sSupPr>
                              <m:ctrlPr>
                                <a:rPr lang="es-EC" sz="1600" i="1">
                                  <a:latin typeface="Cambria Math" panose="02040503050406030204" pitchFamily="18" charset="0"/>
                                </a:rPr>
                              </m:ctrlPr>
                            </m:sSupPr>
                            <m:e>
                              <m:r>
                                <a:rPr lang="es-EC" sz="1600" i="1">
                                  <a:latin typeface="Cambria Math" panose="02040503050406030204" pitchFamily="18" charset="0"/>
                                </a:rPr>
                                <m:t>(1.962)</m:t>
                              </m:r>
                            </m:e>
                            <m:sup>
                              <m:r>
                                <a:rPr lang="es-EC" sz="1600" i="1">
                                  <a:latin typeface="Cambria Math" panose="02040503050406030204" pitchFamily="18" charset="0"/>
                                </a:rPr>
                                <m:t>2</m:t>
                              </m:r>
                            </m:sup>
                          </m:sSup>
                          <m:r>
                            <a:rPr lang="es-EC" sz="1600" i="1">
                              <a:latin typeface="Cambria Math" panose="02040503050406030204" pitchFamily="18" charset="0"/>
                            </a:rPr>
                            <m:t>×(0.04)×(0.96)</m:t>
                          </m:r>
                        </m:num>
                        <m:den>
                          <m:sSup>
                            <m:sSupPr>
                              <m:ctrlPr>
                                <a:rPr lang="es-EC" sz="1600" i="1">
                                  <a:latin typeface="Cambria Math" panose="02040503050406030204" pitchFamily="18" charset="0"/>
                                </a:rPr>
                              </m:ctrlPr>
                            </m:sSupPr>
                            <m:e>
                              <m:r>
                                <a:rPr lang="es-EC" sz="1600" i="1">
                                  <a:latin typeface="Cambria Math" panose="02040503050406030204" pitchFamily="18" charset="0"/>
                                </a:rPr>
                                <m:t>(0.1)</m:t>
                              </m:r>
                            </m:e>
                            <m:sup>
                              <m:r>
                                <a:rPr lang="es-EC" sz="1600" i="1">
                                  <a:latin typeface="Cambria Math" panose="02040503050406030204" pitchFamily="18" charset="0"/>
                                </a:rPr>
                                <m:t>2</m:t>
                              </m:r>
                            </m:sup>
                          </m:sSup>
                        </m:den>
                      </m:f>
                      <m:r>
                        <a:rPr lang="es-EC" sz="1600" i="1">
                          <a:latin typeface="Cambria Math" panose="02040503050406030204" pitchFamily="18" charset="0"/>
                        </a:rPr>
                        <m:t>≈14  </m:t>
                      </m:r>
                    </m:oMath>
                  </m:oMathPara>
                </a14:m>
                <a:endParaRPr lang="es-ES" altLang="es-ES" sz="2800" b="1" i="1" kern="0" dirty="0" smtClean="0">
                  <a:cs typeface="Times New Roman" panose="02020603050405020304" pitchFamily="18" charset="0"/>
                </a:endParaRPr>
              </a:p>
            </p:txBody>
          </p:sp>
        </mc:Choice>
        <mc:Fallback xmlns="">
          <p:sp>
            <p:nvSpPr>
              <p:cNvPr id="6" name="5 CuadroTexto"/>
              <p:cNvSpPr txBox="1">
                <a:spLocks noRot="1" noChangeAspect="1" noMove="1" noResize="1" noEditPoints="1" noAdjustHandles="1" noChangeArrowheads="1" noChangeShapeType="1" noTextEdit="1"/>
              </p:cNvSpPr>
              <p:nvPr/>
            </p:nvSpPr>
            <p:spPr>
              <a:xfrm>
                <a:off x="428628" y="71414"/>
                <a:ext cx="8358214" cy="6137899"/>
              </a:xfrm>
              <a:prstGeom prst="rect">
                <a:avLst/>
              </a:prstGeom>
              <a:blipFill rotWithShape="0">
                <a:blip r:embed="rId3"/>
                <a:stretch>
                  <a:fillRect l="-438" t="-1092" r="-1532"/>
                </a:stretch>
              </a:blipFill>
            </p:spPr>
            <p:txBody>
              <a:bodyPr/>
              <a:lstStyle/>
              <a:p>
                <a:r>
                  <a:rPr lang="es-EC">
                    <a:noFill/>
                  </a:rPr>
                  <a:t> </a:t>
                </a:r>
              </a:p>
            </p:txBody>
          </p:sp>
        </mc:Fallback>
      </mc:AlternateContent>
      <p:sp>
        <p:nvSpPr>
          <p:cNvPr id="12800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mc:AlternateContent xmlns:mc="http://schemas.openxmlformats.org/markup-compatibility/2006" xmlns:a14="http://schemas.microsoft.com/office/drawing/2010/main">
        <mc:Choice Requires="a14">
          <p:graphicFrame>
            <p:nvGraphicFramePr>
              <p:cNvPr id="4" name="Tabla 3"/>
              <p:cNvGraphicFramePr>
                <a:graphicFrameLocks noGrp="1"/>
              </p:cNvGraphicFramePr>
              <p:nvPr>
                <p:extLst>
                  <p:ext uri="{D42A27DB-BD31-4B8C-83A1-F6EECF244321}">
                    <p14:modId xmlns:p14="http://schemas.microsoft.com/office/powerpoint/2010/main" val="306156692"/>
                  </p:ext>
                </p:extLst>
              </p:nvPr>
            </p:nvGraphicFramePr>
            <p:xfrm>
              <a:off x="1389265" y="2261532"/>
              <a:ext cx="6096000" cy="641858"/>
            </p:xfrm>
            <a:graphic>
              <a:graphicData uri="http://schemas.openxmlformats.org/drawingml/2006/table">
                <a:tbl>
                  <a:tblPr firstRow="1" bandRow="1">
                    <a:tableStyleId>{2D5ABB26-0587-4C30-8999-92F81FD0307C}</a:tableStyleId>
                  </a:tblPr>
                  <a:tblGrid>
                    <a:gridCol w="3048000"/>
                    <a:gridCol w="3048000"/>
                  </a:tblGrid>
                  <a:tr h="370840">
                    <a:tc>
                      <a:txBody>
                        <a:bodyPr/>
                        <a:lstStyle/>
                        <a:p>
                          <a:pPr/>
                          <a14:m>
                            <m:oMathPara xmlns:m="http://schemas.openxmlformats.org/officeDocument/2006/math">
                              <m:oMathParaPr>
                                <m:jc m:val="centerGroup"/>
                              </m:oMathParaPr>
                              <m:oMath xmlns:m="http://schemas.openxmlformats.org/officeDocument/2006/math">
                                <m:sSub>
                                  <m:sSubPr>
                                    <m:ctrlPr>
                                      <a:rPr lang="es-EC" sz="1800" i="1" smtClean="0">
                                        <a:latin typeface="Cambria Math" panose="02040503050406030204" pitchFamily="18" charset="0"/>
                                      </a:rPr>
                                    </m:ctrlPr>
                                  </m:sSubPr>
                                  <m:e>
                                    <m:r>
                                      <a:rPr lang="es-EC" sz="1800" i="1">
                                        <a:latin typeface="Cambria Math" panose="02040503050406030204" pitchFamily="18" charset="0"/>
                                      </a:rPr>
                                      <m:t>𝑛</m:t>
                                    </m:r>
                                  </m:e>
                                  <m:sub>
                                    <m:r>
                                      <a:rPr lang="es-EC" sz="1800" i="1">
                                        <a:latin typeface="Cambria Math" panose="02040503050406030204" pitchFamily="18" charset="0"/>
                                      </a:rPr>
                                      <m:t>𝑜𝑝𝑡</m:t>
                                    </m:r>
                                  </m:sub>
                                </m:sSub>
                                <m:r>
                                  <a:rPr lang="es-EC" sz="1800" i="1">
                                    <a:latin typeface="Cambria Math" panose="02040503050406030204" pitchFamily="18" charset="0"/>
                                  </a:rPr>
                                  <m:t>=</m:t>
                                </m:r>
                                <m:f>
                                  <m:fPr>
                                    <m:ctrlPr>
                                      <a:rPr lang="es-EC" sz="1800" i="1">
                                        <a:latin typeface="Cambria Math" panose="02040503050406030204" pitchFamily="18" charset="0"/>
                                      </a:rPr>
                                    </m:ctrlPr>
                                  </m:fPr>
                                  <m:num>
                                    <m:sSup>
                                      <m:sSupPr>
                                        <m:ctrlPr>
                                          <a:rPr lang="es-EC" sz="1800" i="1">
                                            <a:latin typeface="Cambria Math" panose="02040503050406030204" pitchFamily="18" charset="0"/>
                                          </a:rPr>
                                        </m:ctrlPr>
                                      </m:sSupPr>
                                      <m:e>
                                        <m:r>
                                          <a:rPr lang="es-EC" sz="1800" i="1">
                                            <a:latin typeface="Cambria Math" panose="02040503050406030204" pitchFamily="18" charset="0"/>
                                          </a:rPr>
                                          <m:t>𝑍</m:t>
                                        </m:r>
                                      </m:e>
                                      <m:sup>
                                        <m:r>
                                          <a:rPr lang="es-EC" sz="1800" i="1">
                                            <a:latin typeface="Cambria Math" panose="02040503050406030204" pitchFamily="18" charset="0"/>
                                          </a:rPr>
                                          <m:t>2</m:t>
                                        </m:r>
                                      </m:sup>
                                    </m:sSup>
                                    <m:r>
                                      <a:rPr lang="es-EC" sz="1800" i="1">
                                        <a:latin typeface="Cambria Math" panose="02040503050406030204" pitchFamily="18" charset="0"/>
                                      </a:rPr>
                                      <m:t>×</m:t>
                                    </m:r>
                                    <m:r>
                                      <a:rPr lang="es-EC" sz="1800" i="1">
                                        <a:latin typeface="Cambria Math" panose="02040503050406030204" pitchFamily="18" charset="0"/>
                                      </a:rPr>
                                      <m:t>𝑝</m:t>
                                    </m:r>
                                    <m:r>
                                      <a:rPr lang="es-EC" sz="1800" i="1">
                                        <a:latin typeface="Cambria Math" panose="02040503050406030204" pitchFamily="18" charset="0"/>
                                      </a:rPr>
                                      <m:t>×</m:t>
                                    </m:r>
                                    <m:r>
                                      <a:rPr lang="es-EC" sz="1800" i="1">
                                        <a:latin typeface="Cambria Math" panose="02040503050406030204" pitchFamily="18" charset="0"/>
                                      </a:rPr>
                                      <m:t>𝑞</m:t>
                                    </m:r>
                                  </m:num>
                                  <m:den>
                                    <m:sSup>
                                      <m:sSupPr>
                                        <m:ctrlPr>
                                          <a:rPr lang="es-EC" sz="1800" i="1">
                                            <a:latin typeface="Cambria Math" panose="02040503050406030204" pitchFamily="18" charset="0"/>
                                          </a:rPr>
                                        </m:ctrlPr>
                                      </m:sSupPr>
                                      <m:e>
                                        <m:r>
                                          <a:rPr lang="es-EC" sz="1800" i="1">
                                            <a:latin typeface="Cambria Math" panose="02040503050406030204" pitchFamily="18" charset="0"/>
                                          </a:rPr>
                                          <m:t>𝑑</m:t>
                                        </m:r>
                                      </m:e>
                                      <m:sup>
                                        <m:r>
                                          <a:rPr lang="es-EC" sz="1800" i="1">
                                            <a:latin typeface="Cambria Math" panose="02040503050406030204" pitchFamily="18" charset="0"/>
                                          </a:rPr>
                                          <m:t>2</m:t>
                                        </m:r>
                                      </m:sup>
                                    </m:sSup>
                                  </m:den>
                                </m:f>
                              </m:oMath>
                            </m:oMathPara>
                          </a14:m>
                          <a:endParaRPr lang="es-EC" dirty="0"/>
                        </a:p>
                      </a:txBody>
                      <a:tcPr/>
                    </a:tc>
                    <a:tc>
                      <a:txBody>
                        <a:bodyPr/>
                        <a:lstStyle/>
                        <a:p>
                          <a:endParaRPr lang="es-EC" dirty="0"/>
                        </a:p>
                      </a:txBody>
                      <a:tcPr/>
                    </a:tc>
                  </a:tr>
                </a:tbl>
              </a:graphicData>
            </a:graphic>
          </p:graphicFrame>
        </mc:Choice>
        <mc:Fallback xmlns="">
          <p:graphicFrame>
            <p:nvGraphicFramePr>
              <p:cNvPr id="4" name="Tabla 3"/>
              <p:cNvGraphicFramePr>
                <a:graphicFrameLocks noGrp="1"/>
              </p:cNvGraphicFramePr>
              <p:nvPr>
                <p:extLst>
                  <p:ext uri="{D42A27DB-BD31-4B8C-83A1-F6EECF244321}">
                    <p14:modId xmlns:p14="http://schemas.microsoft.com/office/powerpoint/2010/main" val="306156692"/>
                  </p:ext>
                </p:extLst>
              </p:nvPr>
            </p:nvGraphicFramePr>
            <p:xfrm>
              <a:off x="1389265" y="2261532"/>
              <a:ext cx="6096000" cy="641858"/>
            </p:xfrm>
            <a:graphic>
              <a:graphicData uri="http://schemas.openxmlformats.org/drawingml/2006/table">
                <a:tbl>
                  <a:tblPr firstRow="1" bandRow="1">
                    <a:tableStyleId>{2D5ABB26-0587-4C30-8999-92F81FD0307C}</a:tableStyleId>
                  </a:tblPr>
                  <a:tblGrid>
                    <a:gridCol w="3048000"/>
                    <a:gridCol w="3048000"/>
                  </a:tblGrid>
                  <a:tr h="641858">
                    <a:tc>
                      <a:txBody>
                        <a:bodyPr/>
                        <a:lstStyle/>
                        <a:p>
                          <a:endParaRPr lang="es-EC"/>
                        </a:p>
                      </a:txBody>
                      <a:tcPr>
                        <a:blipFill rotWithShape="0">
                          <a:blip r:embed="rId4"/>
                          <a:stretch>
                            <a:fillRect r="-99800"/>
                          </a:stretch>
                        </a:blipFill>
                      </a:tcPr>
                    </a:tc>
                    <a:tc>
                      <a:txBody>
                        <a:bodyPr/>
                        <a:lstStyle/>
                        <a:p>
                          <a:endParaRPr lang="es-EC" dirty="0"/>
                        </a:p>
                      </a:txBody>
                      <a:tcPr/>
                    </a:tc>
                  </a:tr>
                </a:tbl>
              </a:graphicData>
            </a:graphic>
          </p:graphicFrame>
        </mc:Fallback>
      </mc:AlternateContent>
      <p:pic>
        <p:nvPicPr>
          <p:cNvPr id="14" name="Imagen 13"/>
          <p:cNvPicPr>
            <a:picLocks noChangeAspect="1"/>
          </p:cNvPicPr>
          <p:nvPr/>
        </p:nvPicPr>
        <p:blipFill rotWithShape="1">
          <a:blip r:embed="rId5"/>
          <a:srcRect t="20248"/>
          <a:stretch/>
        </p:blipFill>
        <p:spPr>
          <a:xfrm>
            <a:off x="4788024" y="1853207"/>
            <a:ext cx="3000375" cy="1458507"/>
          </a:xfrm>
          <a:prstGeom prst="rect">
            <a:avLst/>
          </a:prstGeom>
        </p:spPr>
      </p:pic>
    </p:spTree>
    <p:extLst>
      <p:ext uri="{BB962C8B-B14F-4D97-AF65-F5344CB8AC3E}">
        <p14:creationId xmlns:p14="http://schemas.microsoft.com/office/powerpoint/2010/main" val="2717163138"/>
      </p:ext>
    </p:extLst>
  </p:cSld>
  <p:clrMapOvr>
    <a:masterClrMapping/>
  </p:clrMapOvr>
  <p:transition>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5 CuadroTexto"/>
          <p:cNvSpPr txBox="1"/>
          <p:nvPr/>
        </p:nvSpPr>
        <p:spPr>
          <a:xfrm>
            <a:off x="428628" y="71414"/>
            <a:ext cx="8358214" cy="5312223"/>
          </a:xfrm>
          <a:prstGeom prst="rect">
            <a:avLst/>
          </a:prstGeom>
          <a:noFill/>
        </p:spPr>
        <p:txBody>
          <a:bodyPr wrap="square" rtlCol="0">
            <a:spAutoFit/>
          </a:bodyPr>
          <a:lstStyle/>
          <a:p>
            <a:pPr marL="342900" lvl="0" indent="-342900" algn="r">
              <a:spcBef>
                <a:spcPct val="20000"/>
              </a:spcBef>
              <a:defRPr/>
            </a:pPr>
            <a:r>
              <a:rPr lang="es-ES" altLang="es-ES" sz="2800" b="1" i="1" kern="0" dirty="0" smtClean="0">
                <a:cs typeface="Times New Roman" panose="02020603050405020304" pitchFamily="18" charset="0"/>
              </a:rPr>
              <a:t>DISEÑO</a:t>
            </a:r>
          </a:p>
          <a:p>
            <a:pPr marL="342900" lvl="0" indent="-342900" algn="just">
              <a:spcBef>
                <a:spcPct val="20000"/>
              </a:spcBef>
              <a:buFont typeface="Arial" pitchFamily="34" charset="0"/>
              <a:buChar char="•"/>
              <a:defRPr/>
            </a:pPr>
            <a:r>
              <a:rPr lang="es-EC" altLang="es-ES" b="1" dirty="0" smtClean="0">
                <a:latin typeface="+mj-lt"/>
                <a:cs typeface="Times New Roman" panose="02020603050405020304" pitchFamily="18" charset="0"/>
              </a:rPr>
              <a:t>FABRICACIÓN DE PROBETAS  </a:t>
            </a:r>
          </a:p>
          <a:p>
            <a:pPr marL="285750" indent="-285750" algn="just">
              <a:lnSpc>
                <a:spcPct val="150000"/>
              </a:lnSpc>
              <a:spcBef>
                <a:spcPct val="20000"/>
              </a:spcBef>
              <a:buFont typeface="Arial" panose="020B0604020202020204" pitchFamily="34" charset="0"/>
              <a:buChar char="•"/>
              <a:defRPr/>
            </a:pPr>
            <a:r>
              <a:rPr lang="es-EC" altLang="es-ES" sz="1600" kern="0" dirty="0" smtClean="0">
                <a:cs typeface="Times New Roman" panose="02020603050405020304" pitchFamily="18" charset="0"/>
              </a:rPr>
              <a:t>En total se deberían construir 28 probetas para los dos tipos de ensayos, </a:t>
            </a:r>
            <a:r>
              <a:rPr lang="es-EC" sz="1600" dirty="0" smtClean="0"/>
              <a:t>por cuestión de errores que puedan presentarse, se construyen un total de 40 probetas. </a:t>
            </a:r>
            <a:endParaRPr lang="es-EC" sz="1600" dirty="0"/>
          </a:p>
          <a:p>
            <a:pPr marL="285750" indent="-285750" algn="just">
              <a:lnSpc>
                <a:spcPct val="150000"/>
              </a:lnSpc>
              <a:spcBef>
                <a:spcPct val="20000"/>
              </a:spcBef>
              <a:buFont typeface="Arial" panose="020B0604020202020204" pitchFamily="34" charset="0"/>
              <a:buChar char="•"/>
              <a:defRPr/>
            </a:pPr>
            <a:endParaRPr lang="es-EC" sz="1600" dirty="0" smtClean="0"/>
          </a:p>
          <a:p>
            <a:pPr algn="just">
              <a:lnSpc>
                <a:spcPct val="150000"/>
              </a:lnSpc>
              <a:spcBef>
                <a:spcPct val="20000"/>
              </a:spcBef>
              <a:defRPr/>
            </a:pPr>
            <a:endParaRPr lang="es-EC" altLang="es-ES" sz="1600" kern="0" dirty="0" smtClean="0">
              <a:cs typeface="Times New Roman" panose="02020603050405020304" pitchFamily="18" charset="0"/>
            </a:endParaRPr>
          </a:p>
          <a:p>
            <a:pPr algn="just">
              <a:lnSpc>
                <a:spcPct val="150000"/>
              </a:lnSpc>
              <a:spcBef>
                <a:spcPct val="20000"/>
              </a:spcBef>
              <a:defRPr/>
            </a:pPr>
            <a:endParaRPr lang="es-EC" altLang="es-ES" sz="1600" kern="0" dirty="0">
              <a:cs typeface="Times New Roman" panose="02020603050405020304" pitchFamily="18" charset="0"/>
            </a:endParaRPr>
          </a:p>
          <a:p>
            <a:pPr algn="just">
              <a:lnSpc>
                <a:spcPct val="150000"/>
              </a:lnSpc>
              <a:spcBef>
                <a:spcPct val="20000"/>
              </a:spcBef>
              <a:defRPr/>
            </a:pPr>
            <a:endParaRPr lang="es-EC" altLang="es-ES" sz="1600" kern="0" dirty="0">
              <a:cs typeface="Times New Roman" panose="02020603050405020304" pitchFamily="18" charset="0"/>
            </a:endParaRPr>
          </a:p>
          <a:p>
            <a:pPr algn="just">
              <a:lnSpc>
                <a:spcPct val="150000"/>
              </a:lnSpc>
              <a:spcBef>
                <a:spcPct val="20000"/>
              </a:spcBef>
              <a:defRPr/>
            </a:pPr>
            <a:endParaRPr lang="es-ES" altLang="es-ES" sz="1600" kern="0" dirty="0" smtClean="0">
              <a:cs typeface="Times New Roman" panose="02020603050405020304" pitchFamily="18" charset="0"/>
            </a:endParaRPr>
          </a:p>
          <a:p>
            <a:pPr algn="just">
              <a:lnSpc>
                <a:spcPct val="150000"/>
              </a:lnSpc>
              <a:spcBef>
                <a:spcPct val="20000"/>
              </a:spcBef>
              <a:defRPr/>
            </a:pPr>
            <a:endParaRPr lang="es-ES" altLang="es-ES" sz="1600" kern="0" dirty="0">
              <a:cs typeface="Times New Roman" panose="02020603050405020304" pitchFamily="18" charset="0"/>
            </a:endParaRPr>
          </a:p>
          <a:p>
            <a:pPr algn="just">
              <a:lnSpc>
                <a:spcPct val="150000"/>
              </a:lnSpc>
              <a:spcBef>
                <a:spcPct val="20000"/>
              </a:spcBef>
              <a:defRPr/>
            </a:pPr>
            <a:r>
              <a:rPr lang="es-EC" altLang="es-ES" sz="1600" kern="0" dirty="0">
                <a:cs typeface="Times New Roman" panose="02020603050405020304" pitchFamily="18" charset="0"/>
              </a:rPr>
              <a:t>Todas son cortadas mediante sierra semiautomática y pasadas por una rectificadora de </a:t>
            </a:r>
            <a:r>
              <a:rPr lang="es-EC" altLang="es-ES" sz="1600" kern="0" dirty="0" err="1">
                <a:cs typeface="Times New Roman" panose="02020603050405020304" pitchFamily="18" charset="0"/>
              </a:rPr>
              <a:t>planicidad</a:t>
            </a:r>
            <a:r>
              <a:rPr lang="es-EC" altLang="es-ES" sz="1600" kern="0" dirty="0">
                <a:cs typeface="Times New Roman" panose="02020603050405020304" pitchFamily="18" charset="0"/>
              </a:rPr>
              <a:t>, para luego utilizando una fresa de disco M310 para devastar las ranuras de la muescas exactamente en la mitad de las misma.</a:t>
            </a:r>
            <a:endParaRPr lang="es-ES" altLang="es-ES" sz="1600" kern="0" dirty="0" smtClean="0">
              <a:cs typeface="Times New Roman" panose="02020603050405020304" pitchFamily="18" charset="0"/>
            </a:endParaRPr>
          </a:p>
        </p:txBody>
      </p:sp>
      <p:sp>
        <p:nvSpPr>
          <p:cNvPr id="12800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2" name="Tabla 1"/>
          <p:cNvGraphicFramePr>
            <a:graphicFrameLocks noGrp="1"/>
          </p:cNvGraphicFramePr>
          <p:nvPr>
            <p:extLst>
              <p:ext uri="{D42A27DB-BD31-4B8C-83A1-F6EECF244321}">
                <p14:modId xmlns:p14="http://schemas.microsoft.com/office/powerpoint/2010/main" val="1099988335"/>
              </p:ext>
            </p:extLst>
          </p:nvPr>
        </p:nvGraphicFramePr>
        <p:xfrm>
          <a:off x="1900242" y="2204864"/>
          <a:ext cx="5414986" cy="1961622"/>
        </p:xfrm>
        <a:graphic>
          <a:graphicData uri="http://schemas.openxmlformats.org/drawingml/2006/table">
            <a:tbl>
              <a:tblPr firstRow="1" firstCol="1" bandRow="1">
                <a:tableStyleId>{7E9639D4-E3E2-4D34-9284-5A2195B3D0D7}</a:tableStyleId>
              </a:tblPr>
              <a:tblGrid>
                <a:gridCol w="1389033"/>
                <a:gridCol w="1369246"/>
                <a:gridCol w="1259100"/>
                <a:gridCol w="1397607"/>
              </a:tblGrid>
              <a:tr h="848552">
                <a:tc>
                  <a:txBody>
                    <a:bodyPr/>
                    <a:lstStyle/>
                    <a:p>
                      <a:pPr algn="ctr">
                        <a:lnSpc>
                          <a:spcPct val="150000"/>
                        </a:lnSpc>
                        <a:spcBef>
                          <a:spcPts val="600"/>
                        </a:spcBef>
                        <a:spcAft>
                          <a:spcPts val="0"/>
                        </a:spcAft>
                      </a:pPr>
                      <a:r>
                        <a:rPr lang="es-EC" sz="1400" dirty="0">
                          <a:effectLst/>
                        </a:rPr>
                        <a:t>Número de probetas</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400" dirty="0">
                          <a:effectLst/>
                        </a:rPr>
                        <a:t>Material</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400">
                          <a:effectLst/>
                        </a:rPr>
                        <a:t>Dimensiones [mm]</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400">
                          <a:effectLst/>
                        </a:rPr>
                        <a:t>Profundidad de la Muesca [mm]</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33834">
                <a:tc>
                  <a:txBody>
                    <a:bodyPr/>
                    <a:lstStyle/>
                    <a:p>
                      <a:pPr algn="ctr">
                        <a:lnSpc>
                          <a:spcPct val="150000"/>
                        </a:lnSpc>
                        <a:spcBef>
                          <a:spcPts val="600"/>
                        </a:spcBef>
                        <a:spcAft>
                          <a:spcPts val="0"/>
                        </a:spcAft>
                      </a:pPr>
                      <a:r>
                        <a:rPr lang="es-EC" sz="1400">
                          <a:effectLst/>
                        </a:rPr>
                        <a:t>14</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rowSpan="2">
                  <a:txBody>
                    <a:bodyPr/>
                    <a:lstStyle/>
                    <a:p>
                      <a:pPr algn="ctr">
                        <a:lnSpc>
                          <a:spcPct val="150000"/>
                        </a:lnSpc>
                        <a:spcBef>
                          <a:spcPts val="600"/>
                        </a:spcBef>
                        <a:spcAft>
                          <a:spcPts val="0"/>
                        </a:spcAft>
                      </a:pPr>
                      <a:r>
                        <a:rPr lang="es-EC" sz="1400" dirty="0">
                          <a:effectLst/>
                        </a:rPr>
                        <a:t>SAE 1040</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400" dirty="0">
                          <a:effectLst/>
                        </a:rPr>
                        <a:t>5x5x120</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400" dirty="0">
                          <a:effectLst/>
                        </a:rPr>
                        <a:t>2</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33834">
                <a:tc>
                  <a:txBody>
                    <a:bodyPr/>
                    <a:lstStyle/>
                    <a:p>
                      <a:pPr algn="ctr">
                        <a:lnSpc>
                          <a:spcPct val="150000"/>
                        </a:lnSpc>
                        <a:spcBef>
                          <a:spcPts val="600"/>
                        </a:spcBef>
                        <a:spcAft>
                          <a:spcPts val="0"/>
                        </a:spcAft>
                      </a:pPr>
                      <a:r>
                        <a:rPr lang="es-EC" sz="1400">
                          <a:effectLst/>
                        </a:rPr>
                        <a:t>4</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s-EC"/>
                    </a:p>
                  </a:txBody>
                  <a:tcPr/>
                </a:tc>
                <a:tc>
                  <a:txBody>
                    <a:bodyPr/>
                    <a:lstStyle/>
                    <a:p>
                      <a:pPr algn="ctr">
                        <a:lnSpc>
                          <a:spcPct val="150000"/>
                        </a:lnSpc>
                        <a:spcBef>
                          <a:spcPts val="600"/>
                        </a:spcBef>
                        <a:spcAft>
                          <a:spcPts val="0"/>
                        </a:spcAft>
                      </a:pPr>
                      <a:r>
                        <a:rPr lang="es-EC" sz="1400" dirty="0">
                          <a:effectLst/>
                        </a:rPr>
                        <a:t>5x5x120</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400" dirty="0">
                          <a:effectLst/>
                        </a:rPr>
                        <a:t>3</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33834">
                <a:tc>
                  <a:txBody>
                    <a:bodyPr/>
                    <a:lstStyle/>
                    <a:p>
                      <a:pPr algn="ctr">
                        <a:lnSpc>
                          <a:spcPct val="150000"/>
                        </a:lnSpc>
                        <a:spcBef>
                          <a:spcPts val="600"/>
                        </a:spcBef>
                        <a:spcAft>
                          <a:spcPts val="0"/>
                        </a:spcAft>
                      </a:pPr>
                      <a:r>
                        <a:rPr lang="es-EC" sz="1400">
                          <a:effectLst/>
                        </a:rPr>
                        <a:t>22</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400">
                          <a:effectLst/>
                        </a:rPr>
                        <a:t>ASTM A 36</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400">
                          <a:effectLst/>
                        </a:rPr>
                        <a:t>8x8x120</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400" dirty="0">
                          <a:effectLst/>
                        </a:rPr>
                        <a:t>2</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3400417077"/>
      </p:ext>
    </p:extLst>
  </p:cSld>
  <p:clrMapOvr>
    <a:masterClrMapping/>
  </p:clrMapOvr>
  <p:transition>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5 CuadroTexto"/>
          <p:cNvSpPr txBox="1"/>
          <p:nvPr/>
        </p:nvSpPr>
        <p:spPr>
          <a:xfrm>
            <a:off x="323528" y="71414"/>
            <a:ext cx="8463314" cy="3810274"/>
          </a:xfrm>
          <a:prstGeom prst="rect">
            <a:avLst/>
          </a:prstGeom>
          <a:noFill/>
        </p:spPr>
        <p:txBody>
          <a:bodyPr wrap="square" rtlCol="0">
            <a:spAutoFit/>
          </a:bodyPr>
          <a:lstStyle/>
          <a:p>
            <a:pPr marL="342900" lvl="0" indent="-342900" algn="r">
              <a:spcBef>
                <a:spcPct val="20000"/>
              </a:spcBef>
              <a:defRPr/>
            </a:pPr>
            <a:r>
              <a:rPr lang="es-ES" altLang="es-ES" sz="2800" b="1" i="1" kern="0" dirty="0" smtClean="0">
                <a:cs typeface="Times New Roman" panose="02020603050405020304" pitchFamily="18" charset="0"/>
              </a:rPr>
              <a:t>DISEÑO</a:t>
            </a:r>
          </a:p>
          <a:p>
            <a:pPr marL="342900" indent="-342900" algn="just">
              <a:spcBef>
                <a:spcPct val="20000"/>
              </a:spcBef>
              <a:buFont typeface="Arial" pitchFamily="34" charset="0"/>
              <a:buChar char="•"/>
              <a:defRPr/>
            </a:pPr>
            <a:r>
              <a:rPr lang="es-EC" altLang="es-ES" b="1" dirty="0" smtClean="0">
                <a:latin typeface="+mj-lt"/>
                <a:cs typeface="Times New Roman" panose="02020603050405020304" pitchFamily="18" charset="0"/>
              </a:rPr>
              <a:t>FABRICACIÓN DE PROBETAS - </a:t>
            </a:r>
            <a:r>
              <a:rPr lang="es-EC" altLang="es-ES" b="1" dirty="0">
                <a:cs typeface="Times New Roman" panose="02020603050405020304" pitchFamily="18" charset="0"/>
              </a:rPr>
              <a:t>VERIFICACIÓN DEL </a:t>
            </a:r>
            <a:r>
              <a:rPr lang="es-EC" altLang="es-ES" b="1" dirty="0" smtClean="0">
                <a:cs typeface="Times New Roman" panose="02020603050405020304" pitchFamily="18" charset="0"/>
              </a:rPr>
              <a:t>MATERIAL  </a:t>
            </a:r>
            <a:endParaRPr lang="es-EC" altLang="es-ES" b="1" dirty="0">
              <a:cs typeface="Times New Roman" panose="02020603050405020304" pitchFamily="18" charset="0"/>
            </a:endParaRPr>
          </a:p>
          <a:p>
            <a:pPr algn="just">
              <a:lnSpc>
                <a:spcPct val="150000"/>
              </a:lnSpc>
            </a:pPr>
            <a:r>
              <a:rPr lang="es-EC" sz="1600" dirty="0" smtClean="0"/>
              <a:t>Pruebas de tracción sobre probetas sin muesca. Análisis </a:t>
            </a:r>
            <a:r>
              <a:rPr lang="es-EC" sz="1600" dirty="0"/>
              <a:t>de la fuerza necesaria para llegar al límite de fluencia y la fuerza </a:t>
            </a:r>
            <a:r>
              <a:rPr lang="es-EC" sz="1600" dirty="0" smtClean="0"/>
              <a:t>máxima: </a:t>
            </a:r>
            <a:r>
              <a:rPr lang="es-EC" sz="1600" dirty="0"/>
              <a:t>ASTM A36 y SAE 1040. Las probetas fueron extraídas y cortadas con una longitud de 120 [mm], una del centro y una del extremo de la varilla original de 6 [m] de largo, disponible en el mercado.</a:t>
            </a:r>
          </a:p>
          <a:p>
            <a:pPr algn="just">
              <a:lnSpc>
                <a:spcPct val="150000"/>
              </a:lnSpc>
            </a:pPr>
            <a:r>
              <a:rPr lang="es-EC" sz="1600" dirty="0" smtClean="0"/>
              <a:t>Ensayando </a:t>
            </a:r>
            <a:r>
              <a:rPr lang="es-EC" sz="1600" dirty="0"/>
              <a:t>en la máquina recientemente instrumentada AMSLER RM-09, con una precarga de 172 [N] </a:t>
            </a:r>
            <a:endParaRPr lang="es-EC" sz="1600" dirty="0" smtClean="0"/>
          </a:p>
          <a:p>
            <a:pPr algn="just">
              <a:lnSpc>
                <a:spcPct val="150000"/>
              </a:lnSpc>
            </a:pPr>
            <a:endParaRPr lang="es-EC" sz="1600" dirty="0"/>
          </a:p>
          <a:p>
            <a:pPr algn="just">
              <a:lnSpc>
                <a:spcPct val="150000"/>
              </a:lnSpc>
            </a:pPr>
            <a:endParaRPr lang="es-EC" sz="1600" dirty="0" smtClean="0"/>
          </a:p>
        </p:txBody>
      </p:sp>
      <p:sp>
        <p:nvSpPr>
          <p:cNvPr id="12800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5" name="Imagen 4" descr="C:\Users\Frank\Documents\Univers\Tesis\Tesis Paredes\fotos\traccion1.png"/>
          <p:cNvPicPr/>
          <p:nvPr/>
        </p:nvPicPr>
        <p:blipFill rotWithShape="1">
          <a:blip r:embed="rId3" cstate="email">
            <a:extLst>
              <a:ext uri="{28A0092B-C50C-407E-A947-70E740481C1C}">
                <a14:useLocalDpi xmlns:a14="http://schemas.microsoft.com/office/drawing/2010/main" val="0"/>
              </a:ext>
            </a:extLst>
          </a:blip>
          <a:srcRect/>
          <a:stretch/>
        </p:blipFill>
        <p:spPr bwMode="auto">
          <a:xfrm>
            <a:off x="475892" y="3140968"/>
            <a:ext cx="1287796" cy="1785231"/>
          </a:xfrm>
          <a:prstGeom prst="rect">
            <a:avLst/>
          </a:prstGeom>
          <a:noFill/>
          <a:ln>
            <a:noFill/>
          </a:ln>
          <a:extLst>
            <a:ext uri="{53640926-AAD7-44D8-BBD7-CCE9431645EC}">
              <a14:shadowObscured xmlns:a14="http://schemas.microsoft.com/office/drawing/2010/main"/>
            </a:ext>
          </a:extLst>
        </p:spPr>
      </p:pic>
      <p:pic>
        <p:nvPicPr>
          <p:cNvPr id="7" name="Imagen 6" descr="C:\Users\Frank\Documents\Univers\Tesis\Tesis Paredes\fotos\traccion2.png"/>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909579" y="3146649"/>
            <a:ext cx="1232484" cy="1800199"/>
          </a:xfrm>
          <a:prstGeom prst="rect">
            <a:avLst/>
          </a:prstGeom>
          <a:noFill/>
          <a:ln>
            <a:noFill/>
          </a:ln>
        </p:spPr>
      </p:pic>
      <p:pic>
        <p:nvPicPr>
          <p:cNvPr id="8" name="Imagen 7" descr="C:\Users\Frank\Documents\Univers\Tesis\Tesis Paredes\fotos\traccion4.png"/>
          <p:cNvPicPr/>
          <p:nvPr/>
        </p:nvPicPr>
        <p:blipFill rotWithShape="1">
          <a:blip r:embed="rId5" cstate="email">
            <a:extLst>
              <a:ext uri="{28A0092B-C50C-407E-A947-70E740481C1C}">
                <a14:useLocalDpi xmlns:a14="http://schemas.microsoft.com/office/drawing/2010/main" val="0"/>
              </a:ext>
            </a:extLst>
          </a:blip>
          <a:srcRect/>
          <a:stretch/>
        </p:blipFill>
        <p:spPr bwMode="auto">
          <a:xfrm>
            <a:off x="3234234" y="3146648"/>
            <a:ext cx="1245594" cy="1800200"/>
          </a:xfrm>
          <a:prstGeom prst="rect">
            <a:avLst/>
          </a:prstGeom>
          <a:noFill/>
          <a:ln>
            <a:noFill/>
          </a:ln>
          <a:extLst>
            <a:ext uri="{53640926-AAD7-44D8-BBD7-CCE9431645EC}">
              <a14:shadowObscured xmlns:a14="http://schemas.microsoft.com/office/drawing/2010/main"/>
            </a:ext>
          </a:extLst>
        </p:spPr>
      </p:pic>
      <p:graphicFrame>
        <p:nvGraphicFramePr>
          <p:cNvPr id="2" name="Tabla 1"/>
          <p:cNvGraphicFramePr>
            <a:graphicFrameLocks noGrp="1"/>
          </p:cNvGraphicFramePr>
          <p:nvPr>
            <p:extLst>
              <p:ext uri="{D42A27DB-BD31-4B8C-83A1-F6EECF244321}">
                <p14:modId xmlns:p14="http://schemas.microsoft.com/office/powerpoint/2010/main" val="2796388453"/>
              </p:ext>
            </p:extLst>
          </p:nvPr>
        </p:nvGraphicFramePr>
        <p:xfrm>
          <a:off x="4581108" y="3155623"/>
          <a:ext cx="4104454" cy="2376261"/>
        </p:xfrm>
        <a:graphic>
          <a:graphicData uri="http://schemas.openxmlformats.org/drawingml/2006/table">
            <a:tbl>
              <a:tblPr firstRow="1" firstCol="1" bandRow="1">
                <a:tableStyleId>{7E9639D4-E3E2-4D34-9284-5A2195B3D0D7}</a:tableStyleId>
              </a:tblPr>
              <a:tblGrid>
                <a:gridCol w="820616"/>
                <a:gridCol w="820616"/>
                <a:gridCol w="821074"/>
                <a:gridCol w="821074"/>
                <a:gridCol w="821074"/>
              </a:tblGrid>
              <a:tr h="516426">
                <a:tc>
                  <a:txBody>
                    <a:bodyPr/>
                    <a:lstStyle/>
                    <a:p>
                      <a:pPr>
                        <a:lnSpc>
                          <a:spcPct val="115000"/>
                        </a:lnSpc>
                        <a:spcAft>
                          <a:spcPts val="0"/>
                        </a:spcAft>
                        <a:tabLst>
                          <a:tab pos="1095375" algn="l"/>
                        </a:tabLst>
                      </a:pPr>
                      <a:r>
                        <a:rPr lang="es-EC" sz="1100" dirty="0">
                          <a:effectLst/>
                        </a:rPr>
                        <a:t>ASTM A36</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tabLst>
                          <a:tab pos="1095375" algn="l"/>
                        </a:tabLst>
                      </a:pPr>
                      <a:r>
                        <a:rPr lang="es-EC" sz="1100" dirty="0">
                          <a:effectLst/>
                        </a:rPr>
                        <a:t>a [mm]</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tabLst>
                          <a:tab pos="1095375" algn="l"/>
                        </a:tabLst>
                      </a:pPr>
                      <a:r>
                        <a:rPr lang="es-EC" sz="1100">
                          <a:effectLst/>
                        </a:rPr>
                        <a:t>b [mm]</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tabLst>
                          <a:tab pos="1095375" algn="l"/>
                        </a:tabLst>
                      </a:pPr>
                      <a:r>
                        <a:rPr lang="es-EC" sz="1100">
                          <a:effectLst/>
                        </a:rPr>
                        <a:t>Lo [mm]</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tabLst>
                          <a:tab pos="1095375" algn="l"/>
                        </a:tabLst>
                      </a:pPr>
                      <a:r>
                        <a:rPr lang="es-EC" sz="1100">
                          <a:effectLst/>
                        </a:rPr>
                        <a:t>L [mm]</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71967">
                <a:tc>
                  <a:txBody>
                    <a:bodyPr/>
                    <a:lstStyle/>
                    <a:p>
                      <a:pPr>
                        <a:lnSpc>
                          <a:spcPct val="115000"/>
                        </a:lnSpc>
                        <a:spcAft>
                          <a:spcPts val="0"/>
                        </a:spcAft>
                        <a:tabLst>
                          <a:tab pos="1095375" algn="l"/>
                        </a:tabLst>
                      </a:pPr>
                      <a:r>
                        <a:rPr lang="es-EC" sz="1100">
                          <a:effectLst/>
                        </a:rPr>
                        <a:t>Probeta 1</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tabLst>
                          <a:tab pos="1095375" algn="l"/>
                        </a:tabLst>
                      </a:pPr>
                      <a:r>
                        <a:rPr lang="es-EC" sz="1100" dirty="0">
                          <a:effectLst/>
                        </a:rPr>
                        <a:t>8,02</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tabLst>
                          <a:tab pos="1095375" algn="l"/>
                        </a:tabLst>
                      </a:pPr>
                      <a:r>
                        <a:rPr lang="es-EC" sz="1100">
                          <a:effectLst/>
                        </a:rPr>
                        <a:t>7,84</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tabLst>
                          <a:tab pos="1095375" algn="l"/>
                        </a:tabLst>
                      </a:pPr>
                      <a:r>
                        <a:rPr lang="es-EC" sz="1100">
                          <a:effectLst/>
                        </a:rPr>
                        <a:t>50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tabLst>
                          <a:tab pos="1095375" algn="l"/>
                        </a:tabLst>
                      </a:pPr>
                      <a:r>
                        <a:rPr lang="es-EC" sz="1100">
                          <a:effectLst/>
                        </a:rPr>
                        <a:t>121,04</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71967">
                <a:tc>
                  <a:txBody>
                    <a:bodyPr/>
                    <a:lstStyle/>
                    <a:p>
                      <a:pPr>
                        <a:lnSpc>
                          <a:spcPct val="115000"/>
                        </a:lnSpc>
                        <a:spcAft>
                          <a:spcPts val="0"/>
                        </a:spcAft>
                        <a:tabLst>
                          <a:tab pos="1095375" algn="l"/>
                        </a:tabLst>
                      </a:pPr>
                      <a:r>
                        <a:rPr lang="es-EC" sz="1100">
                          <a:effectLst/>
                        </a:rPr>
                        <a:t>Probeta 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tabLst>
                          <a:tab pos="1095375" algn="l"/>
                        </a:tabLst>
                      </a:pPr>
                      <a:r>
                        <a:rPr lang="es-EC" sz="1100" dirty="0">
                          <a:effectLst/>
                        </a:rPr>
                        <a:t>7,92</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tabLst>
                          <a:tab pos="1095375" algn="l"/>
                        </a:tabLst>
                      </a:pPr>
                      <a:r>
                        <a:rPr lang="es-EC" sz="1100" dirty="0" smtClean="0">
                          <a:effectLst/>
                        </a:rPr>
                        <a:t>7,76</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tabLst>
                          <a:tab pos="1095375" algn="l"/>
                        </a:tabLst>
                      </a:pPr>
                      <a:r>
                        <a:rPr lang="es-EC" sz="1100">
                          <a:effectLst/>
                        </a:rPr>
                        <a:t>50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tabLst>
                          <a:tab pos="1095375" algn="l"/>
                        </a:tabLst>
                      </a:pPr>
                      <a:r>
                        <a:rPr lang="es-EC" sz="1100">
                          <a:effectLst/>
                        </a:rPr>
                        <a:t>120,88</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71967">
                <a:tc>
                  <a:txBody>
                    <a:bodyPr/>
                    <a:lstStyle/>
                    <a:p>
                      <a:pPr>
                        <a:lnSpc>
                          <a:spcPct val="115000"/>
                        </a:lnSpc>
                        <a:spcAft>
                          <a:spcPts val="0"/>
                        </a:spcAft>
                        <a:tabLst>
                          <a:tab pos="1095375" algn="l"/>
                        </a:tabLst>
                      </a:pPr>
                      <a:r>
                        <a:rPr lang="es-EC" sz="1100">
                          <a:effectLst/>
                        </a:rPr>
                        <a:t>SAE 1040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4">
                  <a:txBody>
                    <a:bodyPr/>
                    <a:lstStyle/>
                    <a:p>
                      <a:pPr algn="ctr">
                        <a:lnSpc>
                          <a:spcPct val="115000"/>
                        </a:lnSpc>
                        <a:spcAft>
                          <a:spcPts val="0"/>
                        </a:spcAft>
                        <a:tabLst>
                          <a:tab pos="1095375" algn="l"/>
                        </a:tabLst>
                      </a:pPr>
                      <a:r>
                        <a:rPr lang="es-EC" sz="1100" dirty="0">
                          <a:effectLst/>
                        </a:rPr>
                        <a:t> </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tr>
              <a:tr h="371967">
                <a:tc>
                  <a:txBody>
                    <a:bodyPr/>
                    <a:lstStyle/>
                    <a:p>
                      <a:pPr>
                        <a:lnSpc>
                          <a:spcPct val="115000"/>
                        </a:lnSpc>
                        <a:spcAft>
                          <a:spcPts val="0"/>
                        </a:spcAft>
                        <a:tabLst>
                          <a:tab pos="1095375" algn="l"/>
                        </a:tabLst>
                      </a:pPr>
                      <a:r>
                        <a:rPr lang="es-EC" sz="1100">
                          <a:effectLst/>
                        </a:rPr>
                        <a:t>Probeta 1</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tabLst>
                          <a:tab pos="1095375" algn="l"/>
                        </a:tabLst>
                      </a:pPr>
                      <a:r>
                        <a:rPr lang="es-EC" sz="1100">
                          <a:effectLst/>
                        </a:rPr>
                        <a:t>5,28</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tabLst>
                          <a:tab pos="1095375" algn="l"/>
                        </a:tabLst>
                      </a:pPr>
                      <a:r>
                        <a:rPr lang="es-EC" sz="1100">
                          <a:effectLst/>
                        </a:rPr>
                        <a:t>4,95</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tabLst>
                          <a:tab pos="1095375" algn="l"/>
                        </a:tabLst>
                      </a:pPr>
                      <a:r>
                        <a:rPr lang="es-EC" sz="1100">
                          <a:effectLst/>
                        </a:rPr>
                        <a:t>50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tabLst>
                          <a:tab pos="1095375" algn="l"/>
                        </a:tabLst>
                      </a:pPr>
                      <a:r>
                        <a:rPr lang="es-EC" sz="1100">
                          <a:effectLst/>
                        </a:rPr>
                        <a:t>120,96</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71967">
                <a:tc>
                  <a:txBody>
                    <a:bodyPr/>
                    <a:lstStyle/>
                    <a:p>
                      <a:pPr>
                        <a:lnSpc>
                          <a:spcPct val="115000"/>
                        </a:lnSpc>
                        <a:spcAft>
                          <a:spcPts val="0"/>
                        </a:spcAft>
                        <a:tabLst>
                          <a:tab pos="1095375" algn="l"/>
                        </a:tabLst>
                      </a:pPr>
                      <a:r>
                        <a:rPr lang="es-EC" sz="1100">
                          <a:effectLst/>
                        </a:rPr>
                        <a:t>Probeta 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tabLst>
                          <a:tab pos="1095375" algn="l"/>
                        </a:tabLst>
                      </a:pPr>
                      <a:r>
                        <a:rPr lang="es-EC" sz="1100">
                          <a:effectLst/>
                        </a:rPr>
                        <a:t>5,34</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tabLst>
                          <a:tab pos="1095375" algn="l"/>
                        </a:tabLst>
                      </a:pPr>
                      <a:r>
                        <a:rPr lang="es-EC" sz="1100" dirty="0">
                          <a:effectLst/>
                        </a:rPr>
                        <a:t>4,95</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tabLst>
                          <a:tab pos="1095375" algn="l"/>
                        </a:tabLst>
                      </a:pPr>
                      <a:r>
                        <a:rPr lang="es-EC" sz="1100" dirty="0">
                          <a:effectLst/>
                        </a:rPr>
                        <a:t>50</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tabLst>
                          <a:tab pos="1095375" algn="l"/>
                        </a:tabLst>
                      </a:pPr>
                      <a:r>
                        <a:rPr lang="es-EC" sz="1100" dirty="0">
                          <a:effectLst/>
                        </a:rPr>
                        <a:t>120,78</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2761398380"/>
      </p:ext>
    </p:extLst>
  </p:cSld>
  <p:clrMapOvr>
    <a:masterClrMapping/>
  </p:clrMapOvr>
  <p:transition>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5 CuadroTexto"/>
          <p:cNvSpPr txBox="1"/>
          <p:nvPr/>
        </p:nvSpPr>
        <p:spPr>
          <a:xfrm>
            <a:off x="323528" y="71414"/>
            <a:ext cx="8463314" cy="5706177"/>
          </a:xfrm>
          <a:prstGeom prst="rect">
            <a:avLst/>
          </a:prstGeom>
          <a:noFill/>
        </p:spPr>
        <p:txBody>
          <a:bodyPr wrap="square" rtlCol="0">
            <a:spAutoFit/>
          </a:bodyPr>
          <a:lstStyle/>
          <a:p>
            <a:pPr marL="342900" lvl="0" indent="-342900" algn="r">
              <a:spcBef>
                <a:spcPct val="20000"/>
              </a:spcBef>
              <a:defRPr/>
            </a:pPr>
            <a:r>
              <a:rPr lang="es-ES" altLang="es-ES" sz="2800" b="1" i="1" kern="0" dirty="0" smtClean="0">
                <a:cs typeface="Times New Roman" panose="02020603050405020304" pitchFamily="18" charset="0"/>
              </a:rPr>
              <a:t>DISEÑO</a:t>
            </a:r>
          </a:p>
          <a:p>
            <a:pPr marL="342900" indent="-342900" algn="just">
              <a:spcBef>
                <a:spcPct val="20000"/>
              </a:spcBef>
              <a:buFont typeface="Arial" pitchFamily="34" charset="0"/>
              <a:buChar char="•"/>
              <a:defRPr/>
            </a:pPr>
            <a:r>
              <a:rPr lang="es-EC" altLang="es-ES" b="1" dirty="0" smtClean="0">
                <a:latin typeface="+mj-lt"/>
                <a:cs typeface="Times New Roman" panose="02020603050405020304" pitchFamily="18" charset="0"/>
              </a:rPr>
              <a:t>FABRICACIÓN DE PROBETAS - </a:t>
            </a:r>
            <a:r>
              <a:rPr lang="es-EC" altLang="es-ES" b="1" dirty="0">
                <a:cs typeface="Times New Roman" panose="02020603050405020304" pitchFamily="18" charset="0"/>
              </a:rPr>
              <a:t>VERIFICACIÓN DEL </a:t>
            </a:r>
            <a:r>
              <a:rPr lang="es-EC" altLang="es-ES" b="1" dirty="0" smtClean="0">
                <a:cs typeface="Times New Roman" panose="02020603050405020304" pitchFamily="18" charset="0"/>
              </a:rPr>
              <a:t>MATERIAL  </a:t>
            </a:r>
            <a:endParaRPr lang="es-EC" altLang="es-ES" b="1" dirty="0">
              <a:cs typeface="Times New Roman" panose="02020603050405020304" pitchFamily="18" charset="0"/>
            </a:endParaRPr>
          </a:p>
          <a:p>
            <a:pPr algn="just">
              <a:lnSpc>
                <a:spcPct val="150000"/>
              </a:lnSpc>
            </a:pPr>
            <a:r>
              <a:rPr lang="es-EC" sz="1600" dirty="0" smtClean="0"/>
              <a:t>Obtenido </a:t>
            </a:r>
            <a:r>
              <a:rPr lang="es-EC" sz="1600" dirty="0"/>
              <a:t>como resultado las siguientes fuerzas</a:t>
            </a:r>
            <a:r>
              <a:rPr lang="es-EC" sz="1600" dirty="0" smtClean="0"/>
              <a:t>:</a:t>
            </a:r>
          </a:p>
          <a:p>
            <a:pPr algn="just">
              <a:lnSpc>
                <a:spcPct val="150000"/>
              </a:lnSpc>
            </a:pPr>
            <a:endParaRPr lang="es-EC" sz="1600" dirty="0" smtClean="0"/>
          </a:p>
          <a:p>
            <a:pPr algn="just">
              <a:lnSpc>
                <a:spcPct val="150000"/>
              </a:lnSpc>
            </a:pPr>
            <a:endParaRPr lang="es-EC" sz="1600" dirty="0"/>
          </a:p>
          <a:p>
            <a:pPr algn="just">
              <a:lnSpc>
                <a:spcPct val="150000"/>
              </a:lnSpc>
            </a:pPr>
            <a:endParaRPr lang="es-EC" sz="1600" dirty="0" smtClean="0"/>
          </a:p>
          <a:p>
            <a:pPr algn="just">
              <a:lnSpc>
                <a:spcPct val="150000"/>
              </a:lnSpc>
            </a:pPr>
            <a:endParaRPr lang="es-EC" sz="1600" dirty="0"/>
          </a:p>
          <a:p>
            <a:pPr algn="just">
              <a:lnSpc>
                <a:spcPct val="150000"/>
              </a:lnSpc>
            </a:pPr>
            <a:endParaRPr lang="es-EC" sz="1600" dirty="0" smtClean="0"/>
          </a:p>
          <a:p>
            <a:pPr algn="just">
              <a:lnSpc>
                <a:spcPct val="150000"/>
              </a:lnSpc>
            </a:pPr>
            <a:endParaRPr lang="es-EC" sz="1600" dirty="0" smtClean="0"/>
          </a:p>
          <a:p>
            <a:pPr algn="just">
              <a:lnSpc>
                <a:spcPct val="150000"/>
              </a:lnSpc>
            </a:pPr>
            <a:endParaRPr lang="es-EC" sz="1600" dirty="0"/>
          </a:p>
          <a:p>
            <a:pPr algn="just">
              <a:lnSpc>
                <a:spcPct val="150000"/>
              </a:lnSpc>
            </a:pPr>
            <a:endParaRPr lang="es-EC" sz="1600" dirty="0" smtClean="0"/>
          </a:p>
          <a:p>
            <a:pPr algn="just">
              <a:lnSpc>
                <a:spcPct val="150000"/>
              </a:lnSpc>
              <a:spcBef>
                <a:spcPct val="20000"/>
              </a:spcBef>
              <a:defRPr/>
            </a:pPr>
            <a:r>
              <a:rPr lang="es-EC" sz="1600" dirty="0"/>
              <a:t>Observamos que las fuerzas varían, pero no más de un 1% lo cual es lo </a:t>
            </a:r>
            <a:r>
              <a:rPr lang="es-EC" sz="1600" dirty="0" smtClean="0"/>
              <a:t>esperado, y dado que la resistencia mínima a la rotura del acero A36 es de 400 [</a:t>
            </a:r>
            <a:r>
              <a:rPr lang="es-EC" sz="1600" dirty="0" err="1" smtClean="0"/>
              <a:t>MPa</a:t>
            </a:r>
            <a:r>
              <a:rPr lang="es-EC" sz="1600" dirty="0" smtClean="0"/>
              <a:t>] y la del SAE 1040 (CD) de 590 [</a:t>
            </a:r>
            <a:r>
              <a:rPr lang="es-EC" sz="1600" dirty="0" err="1" smtClean="0"/>
              <a:t>MPa</a:t>
            </a:r>
            <a:r>
              <a:rPr lang="es-EC" sz="1600" dirty="0" smtClean="0"/>
              <a:t>], mientras que su resistencia a la fluencia 250[</a:t>
            </a:r>
            <a:r>
              <a:rPr lang="es-EC" sz="1600" dirty="0" err="1" smtClean="0"/>
              <a:t>MPa</a:t>
            </a:r>
            <a:r>
              <a:rPr lang="es-EC" sz="1600" dirty="0" smtClean="0"/>
              <a:t>] y 490 [</a:t>
            </a:r>
            <a:r>
              <a:rPr lang="es-EC" sz="1600" dirty="0" err="1" smtClean="0"/>
              <a:t>MPa</a:t>
            </a:r>
            <a:r>
              <a:rPr lang="es-EC" sz="1600" dirty="0" smtClean="0"/>
              <a:t>] respectivamente, por lo que las varillas son admisibles </a:t>
            </a:r>
            <a:r>
              <a:rPr lang="es-EC" sz="1600" dirty="0"/>
              <a:t>para un material de un mismo </a:t>
            </a:r>
            <a:r>
              <a:rPr lang="es-EC" sz="1600" dirty="0" smtClean="0"/>
              <a:t>lote.</a:t>
            </a:r>
            <a:endParaRPr lang="es-EC" altLang="es-ES" sz="1600" kern="0" dirty="0">
              <a:cs typeface="Times New Roman" panose="02020603050405020304" pitchFamily="18" charset="0"/>
            </a:endParaRPr>
          </a:p>
        </p:txBody>
      </p:sp>
      <p:sp>
        <p:nvSpPr>
          <p:cNvPr id="12800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3" name="Tabla 2"/>
          <p:cNvGraphicFramePr>
            <a:graphicFrameLocks noGrp="1"/>
          </p:cNvGraphicFramePr>
          <p:nvPr>
            <p:extLst>
              <p:ext uri="{D42A27DB-BD31-4B8C-83A1-F6EECF244321}">
                <p14:modId xmlns:p14="http://schemas.microsoft.com/office/powerpoint/2010/main" val="995933360"/>
              </p:ext>
            </p:extLst>
          </p:nvPr>
        </p:nvGraphicFramePr>
        <p:xfrm>
          <a:off x="427766" y="1367637"/>
          <a:ext cx="5653654" cy="1257300"/>
        </p:xfrm>
        <a:graphic>
          <a:graphicData uri="http://schemas.openxmlformats.org/drawingml/2006/table">
            <a:tbl>
              <a:tblPr firstRow="1" firstCol="1" bandRow="1">
                <a:tableStyleId>{7E9639D4-E3E2-4D34-9284-5A2195B3D0D7}</a:tableStyleId>
              </a:tblPr>
              <a:tblGrid>
                <a:gridCol w="861704"/>
                <a:gridCol w="498950"/>
                <a:gridCol w="1073251"/>
                <a:gridCol w="568191"/>
                <a:gridCol w="757588"/>
                <a:gridCol w="946985"/>
                <a:gridCol w="946985"/>
              </a:tblGrid>
              <a:tr h="0">
                <a:tc>
                  <a:txBody>
                    <a:bodyPr/>
                    <a:lstStyle/>
                    <a:p>
                      <a:pPr>
                        <a:lnSpc>
                          <a:spcPct val="150000"/>
                        </a:lnSpc>
                        <a:spcAft>
                          <a:spcPts val="0"/>
                        </a:spcAft>
                        <a:tabLst>
                          <a:tab pos="1095375" algn="l"/>
                        </a:tabLst>
                      </a:pPr>
                      <a:r>
                        <a:rPr lang="es-EC" sz="1000" dirty="0">
                          <a:effectLst/>
                        </a:rPr>
                        <a:t>ASTM A36</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tabLst>
                          <a:tab pos="1095375" algn="l"/>
                        </a:tabLst>
                      </a:pPr>
                      <a:r>
                        <a:rPr lang="es-EC" sz="1000" dirty="0" err="1">
                          <a:effectLst/>
                        </a:rPr>
                        <a:t>Fmax</a:t>
                      </a:r>
                      <a:r>
                        <a:rPr lang="es-EC" sz="1000" dirty="0">
                          <a:effectLst/>
                        </a:rPr>
                        <a:t> [</a:t>
                      </a:r>
                      <a:r>
                        <a:rPr lang="es-EC" sz="1000" dirty="0" err="1">
                          <a:effectLst/>
                        </a:rPr>
                        <a:t>Kgf</a:t>
                      </a:r>
                      <a:r>
                        <a:rPr lang="es-EC" sz="1000" dirty="0">
                          <a:effectLst/>
                        </a:rPr>
                        <a:t>]</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tabLst>
                          <a:tab pos="1095375" algn="l"/>
                        </a:tabLst>
                      </a:pPr>
                      <a:r>
                        <a:rPr lang="es-EC" sz="1000" dirty="0" err="1">
                          <a:effectLst/>
                        </a:rPr>
                        <a:t>Ffluencia</a:t>
                      </a:r>
                      <a:r>
                        <a:rPr lang="es-EC" sz="1000" dirty="0">
                          <a:effectLst/>
                        </a:rPr>
                        <a:t> [</a:t>
                      </a:r>
                      <a:r>
                        <a:rPr lang="es-EC" sz="1000" dirty="0" err="1">
                          <a:effectLst/>
                        </a:rPr>
                        <a:t>Kgf</a:t>
                      </a:r>
                      <a:r>
                        <a:rPr lang="es-EC" sz="1000" dirty="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tabLst>
                          <a:tab pos="1095375" algn="l"/>
                        </a:tabLst>
                      </a:pPr>
                      <a:r>
                        <a:rPr lang="es-EC" sz="1000" dirty="0">
                          <a:effectLst/>
                        </a:rPr>
                        <a:t>Lo [mm]</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tabLst>
                          <a:tab pos="1095375" algn="l"/>
                        </a:tabLst>
                      </a:pPr>
                      <a:r>
                        <a:rPr lang="es-EC" sz="1000">
                          <a:effectLst/>
                        </a:rPr>
                        <a:t>Lf [mm]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tabLst>
                          <a:tab pos="1095375" algn="l"/>
                        </a:tabLst>
                      </a:pPr>
                      <a:r>
                        <a:rPr lang="es-EC" sz="1100" dirty="0" smtClean="0">
                          <a:effectLst/>
                          <a:latin typeface="Calibri" panose="020F0502020204030204" pitchFamily="34" charset="0"/>
                          <a:ea typeface="Calibri" panose="020F0502020204030204" pitchFamily="34" charset="0"/>
                          <a:cs typeface="Times New Roman" panose="02020603050405020304" pitchFamily="18" charset="0"/>
                        </a:rPr>
                        <a:t>Resistencia ultima[</a:t>
                      </a:r>
                      <a:r>
                        <a:rPr lang="es-EC" sz="1100" dirty="0" err="1" smtClean="0">
                          <a:effectLst/>
                          <a:latin typeface="Calibri" panose="020F0502020204030204" pitchFamily="34" charset="0"/>
                          <a:ea typeface="Calibri" panose="020F0502020204030204" pitchFamily="34" charset="0"/>
                          <a:cs typeface="Times New Roman" panose="02020603050405020304" pitchFamily="18" charset="0"/>
                        </a:rPr>
                        <a:t>Mpa</a:t>
                      </a:r>
                      <a:r>
                        <a:rPr lang="es-EC" sz="1100" dirty="0" smtClean="0">
                          <a:effectLst/>
                          <a:latin typeface="Calibri" panose="020F0502020204030204" pitchFamily="34" charset="0"/>
                          <a:ea typeface="Calibri" panose="020F0502020204030204" pitchFamily="34" charset="0"/>
                          <a:cs typeface="Times New Roman" panose="02020603050405020304" pitchFamily="18" charset="0"/>
                        </a:rPr>
                        <a:t>]</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50000"/>
                        </a:lnSpc>
                        <a:spcBef>
                          <a:spcPts val="0"/>
                        </a:spcBef>
                        <a:spcAft>
                          <a:spcPts val="0"/>
                        </a:spcAft>
                        <a:buClrTx/>
                        <a:buSzTx/>
                        <a:buFontTx/>
                        <a:buNone/>
                        <a:tabLst>
                          <a:tab pos="1095375" algn="l"/>
                        </a:tabLst>
                        <a:defRPr/>
                      </a:pPr>
                      <a:r>
                        <a:rPr lang="es-EC" sz="1100" dirty="0" smtClean="0">
                          <a:effectLst/>
                          <a:latin typeface="Calibri" panose="020F0502020204030204" pitchFamily="34" charset="0"/>
                          <a:ea typeface="Calibri" panose="020F0502020204030204" pitchFamily="34" charset="0"/>
                          <a:cs typeface="Times New Roman" panose="02020603050405020304" pitchFamily="18" charset="0"/>
                        </a:rPr>
                        <a:t>Resistencia a la fluencia [</a:t>
                      </a:r>
                      <a:r>
                        <a:rPr lang="es-EC" sz="1100" dirty="0" err="1" smtClean="0">
                          <a:effectLst/>
                          <a:latin typeface="Calibri" panose="020F0502020204030204" pitchFamily="34" charset="0"/>
                          <a:ea typeface="Calibri" panose="020F0502020204030204" pitchFamily="34" charset="0"/>
                          <a:cs typeface="Times New Roman" panose="02020603050405020304" pitchFamily="18" charset="0"/>
                        </a:rPr>
                        <a:t>Mpa</a:t>
                      </a:r>
                      <a:r>
                        <a:rPr lang="es-EC" sz="1100" dirty="0" smtClean="0">
                          <a:effectLst/>
                          <a:latin typeface="Calibri" panose="020F0502020204030204" pitchFamily="34" charset="0"/>
                          <a:ea typeface="Calibri" panose="020F0502020204030204" pitchFamily="34" charset="0"/>
                          <a:cs typeface="Times New Roman" panose="02020603050405020304" pitchFamily="18" charset="0"/>
                        </a:rPr>
                        <a:t>]</a:t>
                      </a:r>
                    </a:p>
                  </a:txBody>
                  <a:tcPr marL="68580" marR="68580" marT="0" marB="0"/>
                </a:tc>
              </a:tr>
              <a:tr h="0">
                <a:tc>
                  <a:txBody>
                    <a:bodyPr/>
                    <a:lstStyle/>
                    <a:p>
                      <a:pPr>
                        <a:lnSpc>
                          <a:spcPct val="150000"/>
                        </a:lnSpc>
                        <a:spcAft>
                          <a:spcPts val="0"/>
                        </a:spcAft>
                        <a:tabLst>
                          <a:tab pos="1095375" algn="l"/>
                        </a:tabLst>
                      </a:pPr>
                      <a:r>
                        <a:rPr lang="es-EC" sz="1000">
                          <a:effectLst/>
                        </a:rPr>
                        <a:t>Probeta 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tabLst>
                          <a:tab pos="1095375" algn="l"/>
                        </a:tabLst>
                      </a:pPr>
                      <a:r>
                        <a:rPr lang="es-EC" sz="1000">
                          <a:effectLst/>
                        </a:rPr>
                        <a:t>2526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tabLst>
                          <a:tab pos="1095375" algn="l"/>
                        </a:tabLst>
                      </a:pPr>
                      <a:r>
                        <a:rPr lang="es-EC" sz="1000">
                          <a:effectLst/>
                        </a:rPr>
                        <a:t>1960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tabLst>
                          <a:tab pos="1095375" algn="l"/>
                        </a:tabLst>
                      </a:pPr>
                      <a:r>
                        <a:rPr lang="es-EC" sz="1000" dirty="0">
                          <a:effectLst/>
                        </a:rPr>
                        <a:t>50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tabLst>
                          <a:tab pos="1095375" algn="l"/>
                        </a:tabLst>
                      </a:pPr>
                      <a:r>
                        <a:rPr lang="es-EC" sz="1000" dirty="0" smtClean="0">
                          <a:effectLst/>
                        </a:rPr>
                        <a:t>67.5</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tabLst>
                          <a:tab pos="1095375" algn="l"/>
                        </a:tabLst>
                      </a:pPr>
                      <a:r>
                        <a:rPr lang="es-EC" sz="1100" dirty="0" smtClean="0">
                          <a:effectLst/>
                          <a:latin typeface="Calibri" panose="020F0502020204030204" pitchFamily="34" charset="0"/>
                          <a:ea typeface="Calibri" panose="020F0502020204030204" pitchFamily="34" charset="0"/>
                          <a:cs typeface="Times New Roman" panose="02020603050405020304" pitchFamily="18" charset="0"/>
                        </a:rPr>
                        <a:t>394.1049</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tabLst>
                          <a:tab pos="1095375" algn="l"/>
                        </a:tabLst>
                      </a:pPr>
                      <a:r>
                        <a:rPr lang="es-EC" sz="1100" dirty="0" smtClean="0">
                          <a:effectLst/>
                          <a:latin typeface="Calibri" panose="020F0502020204030204" pitchFamily="34" charset="0"/>
                          <a:ea typeface="Calibri" panose="020F0502020204030204" pitchFamily="34" charset="0"/>
                          <a:cs typeface="Times New Roman" panose="02020603050405020304" pitchFamily="18" charset="0"/>
                        </a:rPr>
                        <a:t>305.7</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50000"/>
                        </a:lnSpc>
                        <a:spcAft>
                          <a:spcPts val="0"/>
                        </a:spcAft>
                        <a:tabLst>
                          <a:tab pos="1095375" algn="l"/>
                        </a:tabLst>
                      </a:pPr>
                      <a:r>
                        <a:rPr lang="es-EC" sz="1000">
                          <a:effectLst/>
                        </a:rPr>
                        <a:t>Probeta 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tabLst>
                          <a:tab pos="1095375" algn="l"/>
                        </a:tabLst>
                      </a:pPr>
                      <a:r>
                        <a:rPr lang="es-EC" sz="1000">
                          <a:effectLst/>
                        </a:rPr>
                        <a:t>2520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tabLst>
                          <a:tab pos="1095375" algn="l"/>
                        </a:tabLst>
                      </a:pPr>
                      <a:r>
                        <a:rPr lang="es-EC" sz="1000" dirty="0">
                          <a:effectLst/>
                        </a:rPr>
                        <a:t>1990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tabLst>
                          <a:tab pos="1095375" algn="l"/>
                        </a:tabLst>
                      </a:pPr>
                      <a:r>
                        <a:rPr lang="es-EC" sz="1000">
                          <a:effectLst/>
                        </a:rPr>
                        <a:t>50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tabLst>
                          <a:tab pos="1095375" algn="l"/>
                        </a:tabLst>
                      </a:pPr>
                      <a:r>
                        <a:rPr lang="es-EC" sz="1000" dirty="0" smtClean="0">
                          <a:effectLst/>
                        </a:rPr>
                        <a:t>66.3</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tabLst>
                          <a:tab pos="1095375" algn="l"/>
                        </a:tabLst>
                      </a:pPr>
                      <a:r>
                        <a:rPr lang="es-EC" sz="1100" dirty="0" smtClean="0">
                          <a:effectLst/>
                          <a:latin typeface="Calibri" panose="020F0502020204030204" pitchFamily="34" charset="0"/>
                          <a:ea typeface="Calibri" panose="020F0502020204030204" pitchFamily="34" charset="0"/>
                          <a:cs typeface="Times New Roman" panose="02020603050405020304" pitchFamily="18" charset="0"/>
                        </a:rPr>
                        <a:t>402.2375</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tabLst>
                          <a:tab pos="1095375" algn="l"/>
                        </a:tabLst>
                      </a:pPr>
                      <a:r>
                        <a:rPr lang="es-EC" sz="1100" dirty="0" smtClean="0">
                          <a:effectLst/>
                          <a:latin typeface="Calibri" panose="020F0502020204030204" pitchFamily="34" charset="0"/>
                          <a:ea typeface="Calibri" panose="020F0502020204030204" pitchFamily="34" charset="0"/>
                          <a:cs typeface="Times New Roman" panose="02020603050405020304" pitchFamily="18" charset="0"/>
                        </a:rPr>
                        <a:t>317.6</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graphicFrame>
        <p:nvGraphicFramePr>
          <p:cNvPr id="4" name="Tabla 3"/>
          <p:cNvGraphicFramePr>
            <a:graphicFrameLocks noGrp="1"/>
          </p:cNvGraphicFramePr>
          <p:nvPr>
            <p:extLst>
              <p:ext uri="{D42A27DB-BD31-4B8C-83A1-F6EECF244321}">
                <p14:modId xmlns:p14="http://schemas.microsoft.com/office/powerpoint/2010/main" val="3814219747"/>
              </p:ext>
            </p:extLst>
          </p:nvPr>
        </p:nvGraphicFramePr>
        <p:xfrm>
          <a:off x="427767" y="3082449"/>
          <a:ext cx="4936322" cy="1005840"/>
        </p:xfrm>
        <a:graphic>
          <a:graphicData uri="http://schemas.openxmlformats.org/drawingml/2006/table">
            <a:tbl>
              <a:tblPr firstRow="1" firstCol="1" bandRow="1">
                <a:tableStyleId>{7E9639D4-E3E2-4D34-9284-5A2195B3D0D7}</a:tableStyleId>
              </a:tblPr>
              <a:tblGrid>
                <a:gridCol w="759857"/>
                <a:gridCol w="655061"/>
                <a:gridCol w="663808"/>
                <a:gridCol w="680380"/>
                <a:gridCol w="1025087"/>
                <a:gridCol w="1152129"/>
              </a:tblGrid>
              <a:tr h="0">
                <a:tc>
                  <a:txBody>
                    <a:bodyPr/>
                    <a:lstStyle/>
                    <a:p>
                      <a:pPr>
                        <a:lnSpc>
                          <a:spcPct val="150000"/>
                        </a:lnSpc>
                        <a:spcAft>
                          <a:spcPts val="0"/>
                        </a:spcAft>
                        <a:tabLst>
                          <a:tab pos="1095375" algn="l"/>
                        </a:tabLst>
                      </a:pPr>
                      <a:r>
                        <a:rPr lang="es-EC" sz="1000" dirty="0">
                          <a:effectLst/>
                        </a:rPr>
                        <a:t>SAE 1040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tabLst>
                          <a:tab pos="1095375" algn="l"/>
                        </a:tabLst>
                      </a:pPr>
                      <a:r>
                        <a:rPr lang="es-EC" sz="1000" dirty="0" err="1">
                          <a:effectLst/>
                        </a:rPr>
                        <a:t>Fmax</a:t>
                      </a:r>
                      <a:r>
                        <a:rPr lang="es-EC" sz="1000" dirty="0">
                          <a:effectLst/>
                        </a:rPr>
                        <a:t> [</a:t>
                      </a:r>
                      <a:r>
                        <a:rPr lang="es-EC" sz="1000" dirty="0" err="1">
                          <a:effectLst/>
                        </a:rPr>
                        <a:t>Kgf</a:t>
                      </a:r>
                      <a:r>
                        <a:rPr lang="es-EC" sz="1000" dirty="0">
                          <a:effectLst/>
                        </a:rPr>
                        <a:t>]</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tabLst>
                          <a:tab pos="1095375" algn="l"/>
                        </a:tabLst>
                      </a:pPr>
                      <a:r>
                        <a:rPr lang="es-EC" sz="1000">
                          <a:effectLst/>
                        </a:rPr>
                        <a:t>Ffluencia [Kgf]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tabLst>
                          <a:tab pos="1095375" algn="l"/>
                        </a:tabLst>
                      </a:pPr>
                      <a:r>
                        <a:rPr lang="es-EC" sz="1000" dirty="0">
                          <a:effectLst/>
                        </a:rPr>
                        <a:t>Lo [mm]</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50000"/>
                        </a:lnSpc>
                        <a:spcBef>
                          <a:spcPts val="0"/>
                        </a:spcBef>
                        <a:spcAft>
                          <a:spcPts val="0"/>
                        </a:spcAft>
                        <a:buClrTx/>
                        <a:buSzTx/>
                        <a:buFontTx/>
                        <a:buNone/>
                        <a:tabLst>
                          <a:tab pos="1095375" algn="l"/>
                        </a:tabLst>
                        <a:defRPr/>
                      </a:pPr>
                      <a:r>
                        <a:rPr lang="es-EC" sz="1100" dirty="0" smtClean="0">
                          <a:effectLst/>
                          <a:latin typeface="Calibri" panose="020F0502020204030204" pitchFamily="34" charset="0"/>
                          <a:ea typeface="Calibri" panose="020F0502020204030204" pitchFamily="34" charset="0"/>
                          <a:cs typeface="Times New Roman" panose="02020603050405020304" pitchFamily="18" charset="0"/>
                        </a:rPr>
                        <a:t>Resistencia ultima[</a:t>
                      </a:r>
                      <a:r>
                        <a:rPr lang="es-EC" sz="1100" dirty="0" err="1" smtClean="0">
                          <a:effectLst/>
                          <a:latin typeface="Calibri" panose="020F0502020204030204" pitchFamily="34" charset="0"/>
                          <a:ea typeface="Calibri" panose="020F0502020204030204" pitchFamily="34" charset="0"/>
                          <a:cs typeface="Times New Roman" panose="02020603050405020304" pitchFamily="18" charset="0"/>
                        </a:rPr>
                        <a:t>Mpa</a:t>
                      </a:r>
                      <a:r>
                        <a:rPr lang="es-EC" sz="1100" dirty="0" smtClean="0">
                          <a:effectLst/>
                          <a:latin typeface="Calibri" panose="020F0502020204030204" pitchFamily="34" charset="0"/>
                          <a:ea typeface="Calibri" panose="020F0502020204030204" pitchFamily="34" charset="0"/>
                          <a:cs typeface="Times New Roman" panose="02020603050405020304" pitchFamily="18" charset="0"/>
                        </a:rPr>
                        <a:t>]</a:t>
                      </a:r>
                    </a:p>
                  </a:txBody>
                  <a:tcPr marL="68580" marR="68580" marT="0" marB="0"/>
                </a:tc>
                <a:tc>
                  <a:txBody>
                    <a:bodyPr/>
                    <a:lstStyle/>
                    <a:p>
                      <a:pPr marL="0" marR="0" lvl="0" indent="0" algn="l" defTabSz="914400" rtl="0" eaLnBrk="1" fontAlgn="auto" latinLnBrk="0" hangingPunct="1">
                        <a:lnSpc>
                          <a:spcPct val="150000"/>
                        </a:lnSpc>
                        <a:spcBef>
                          <a:spcPts val="0"/>
                        </a:spcBef>
                        <a:spcAft>
                          <a:spcPts val="0"/>
                        </a:spcAft>
                        <a:buClrTx/>
                        <a:buSzTx/>
                        <a:buFontTx/>
                        <a:buNone/>
                        <a:tabLst>
                          <a:tab pos="1095375" algn="l"/>
                        </a:tabLst>
                        <a:defRPr/>
                      </a:pPr>
                      <a:r>
                        <a:rPr lang="es-EC" sz="1100" dirty="0" smtClean="0">
                          <a:effectLst/>
                          <a:latin typeface="Calibri" panose="020F0502020204030204" pitchFamily="34" charset="0"/>
                          <a:ea typeface="Calibri" panose="020F0502020204030204" pitchFamily="34" charset="0"/>
                          <a:cs typeface="Times New Roman" panose="02020603050405020304" pitchFamily="18" charset="0"/>
                        </a:rPr>
                        <a:t>Resistencia a la fluencia [</a:t>
                      </a:r>
                      <a:r>
                        <a:rPr lang="es-EC" sz="1100" dirty="0" err="1" smtClean="0">
                          <a:effectLst/>
                          <a:latin typeface="Calibri" panose="020F0502020204030204" pitchFamily="34" charset="0"/>
                          <a:ea typeface="Calibri" panose="020F0502020204030204" pitchFamily="34" charset="0"/>
                          <a:cs typeface="Times New Roman" panose="02020603050405020304" pitchFamily="18" charset="0"/>
                        </a:rPr>
                        <a:t>Mpa</a:t>
                      </a:r>
                      <a:r>
                        <a:rPr lang="es-EC" sz="1100" dirty="0" smtClean="0">
                          <a:effectLst/>
                          <a:latin typeface="Calibri" panose="020F0502020204030204" pitchFamily="34" charset="0"/>
                          <a:ea typeface="Calibri" panose="020F0502020204030204" pitchFamily="34" charset="0"/>
                          <a:cs typeface="Times New Roman" panose="02020603050405020304" pitchFamily="18" charset="0"/>
                        </a:rPr>
                        <a:t>]</a:t>
                      </a:r>
                    </a:p>
                  </a:txBody>
                  <a:tcPr marL="68580" marR="68580" marT="0" marB="0"/>
                </a:tc>
              </a:tr>
              <a:tr h="0">
                <a:tc>
                  <a:txBody>
                    <a:bodyPr/>
                    <a:lstStyle/>
                    <a:p>
                      <a:pPr>
                        <a:lnSpc>
                          <a:spcPct val="150000"/>
                        </a:lnSpc>
                        <a:spcAft>
                          <a:spcPts val="0"/>
                        </a:spcAft>
                        <a:tabLst>
                          <a:tab pos="1095375" algn="l"/>
                        </a:tabLst>
                      </a:pPr>
                      <a:r>
                        <a:rPr lang="es-EC" sz="1000">
                          <a:effectLst/>
                        </a:rPr>
                        <a:t>Probeta 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tabLst>
                          <a:tab pos="1095375" algn="l"/>
                        </a:tabLst>
                      </a:pPr>
                      <a:r>
                        <a:rPr lang="es-EC" sz="1000">
                          <a:effectLst/>
                        </a:rPr>
                        <a:t>1803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tabLst>
                          <a:tab pos="1095375" algn="l"/>
                        </a:tabLst>
                      </a:pPr>
                      <a:r>
                        <a:rPr lang="es-EC" sz="1000" dirty="0" smtClean="0">
                          <a:effectLst/>
                        </a:rPr>
                        <a:t>1332</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tabLst>
                          <a:tab pos="1095375" algn="l"/>
                        </a:tabLst>
                      </a:pPr>
                      <a:r>
                        <a:rPr lang="es-EC" sz="1000" dirty="0">
                          <a:effectLst/>
                        </a:rPr>
                        <a:t>50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tabLst>
                          <a:tab pos="1095375" algn="l"/>
                        </a:tabLst>
                      </a:pPr>
                      <a:r>
                        <a:rPr lang="es-EC" sz="1100" dirty="0" smtClean="0">
                          <a:effectLst/>
                          <a:latin typeface="Calibri" panose="020F0502020204030204" pitchFamily="34" charset="0"/>
                          <a:ea typeface="Calibri" panose="020F0502020204030204" pitchFamily="34" charset="0"/>
                          <a:cs typeface="Times New Roman" panose="02020603050405020304" pitchFamily="18" charset="0"/>
                        </a:rPr>
                        <a:t>676.74</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tabLst>
                          <a:tab pos="1095375" algn="l"/>
                        </a:tabLst>
                      </a:pPr>
                      <a:r>
                        <a:rPr lang="es-EC" sz="1100" dirty="0" smtClean="0">
                          <a:effectLst/>
                          <a:latin typeface="Calibri" panose="020F0502020204030204" pitchFamily="34" charset="0"/>
                          <a:ea typeface="Calibri" panose="020F0502020204030204" pitchFamily="34" charset="0"/>
                          <a:cs typeface="Times New Roman" panose="02020603050405020304" pitchFamily="18" charset="0"/>
                        </a:rPr>
                        <a:t>499.9</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50000"/>
                        </a:lnSpc>
                        <a:spcAft>
                          <a:spcPts val="0"/>
                        </a:spcAft>
                        <a:tabLst>
                          <a:tab pos="1095375" algn="l"/>
                        </a:tabLst>
                      </a:pPr>
                      <a:r>
                        <a:rPr lang="es-EC" sz="1000" dirty="0">
                          <a:effectLst/>
                        </a:rPr>
                        <a:t>Probeta 2</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tabLst>
                          <a:tab pos="1095375" algn="l"/>
                        </a:tabLst>
                      </a:pPr>
                      <a:r>
                        <a:rPr lang="es-EC" sz="1000" dirty="0">
                          <a:effectLst/>
                        </a:rPr>
                        <a:t>1841</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tabLst>
                          <a:tab pos="1095375" algn="l"/>
                        </a:tabLst>
                      </a:pPr>
                      <a:r>
                        <a:rPr lang="es-EC" sz="1000" dirty="0" smtClean="0">
                          <a:effectLst/>
                        </a:rPr>
                        <a:t>1350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tabLst>
                          <a:tab pos="1095375" algn="l"/>
                        </a:tabLst>
                      </a:pPr>
                      <a:r>
                        <a:rPr lang="es-EC" sz="1000" dirty="0">
                          <a:effectLst/>
                        </a:rPr>
                        <a:t>50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tabLst>
                          <a:tab pos="1095375" algn="l"/>
                        </a:tabLst>
                      </a:pPr>
                      <a:r>
                        <a:rPr lang="es-EC" sz="1100" dirty="0" smtClean="0">
                          <a:effectLst/>
                          <a:latin typeface="Calibri" panose="020F0502020204030204" pitchFamily="34" charset="0"/>
                          <a:ea typeface="Calibri" panose="020F0502020204030204" pitchFamily="34" charset="0"/>
                          <a:cs typeface="Times New Roman" panose="02020603050405020304" pitchFamily="18" charset="0"/>
                        </a:rPr>
                        <a:t>683.24</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tabLst>
                          <a:tab pos="1095375" algn="l"/>
                        </a:tabLst>
                      </a:pPr>
                      <a:r>
                        <a:rPr lang="es-EC" sz="1100" dirty="0" smtClean="0">
                          <a:effectLst/>
                          <a:latin typeface="Calibri" panose="020F0502020204030204" pitchFamily="34" charset="0"/>
                          <a:ea typeface="Calibri" panose="020F0502020204030204" pitchFamily="34" charset="0"/>
                          <a:cs typeface="Times New Roman" panose="02020603050405020304" pitchFamily="18" charset="0"/>
                        </a:rPr>
                        <a:t>501.02</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mc:AlternateContent xmlns:mc="http://schemas.openxmlformats.org/markup-compatibility/2006" xmlns:a14="http://schemas.microsoft.com/office/drawing/2010/main">
        <mc:Choice Requires="a14">
          <p:sp>
            <p:nvSpPr>
              <p:cNvPr id="10" name="Rectángulo 9"/>
              <p:cNvSpPr/>
              <p:nvPr/>
            </p:nvSpPr>
            <p:spPr>
              <a:xfrm>
                <a:off x="6732240" y="1428060"/>
                <a:ext cx="1403782" cy="6090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l-GR" i="1" smtClean="0">
                          <a:latin typeface="Cambria Math" panose="02040503050406030204" pitchFamily="18" charset="0"/>
                          <a:ea typeface="Cambria Math" panose="02040503050406030204" pitchFamily="18" charset="0"/>
                        </a:rPr>
                        <m:t>σ</m:t>
                      </m:r>
                      <m:r>
                        <a:rPr lang="es-EC">
                          <a:latin typeface="Cambria Math" panose="02040503050406030204" pitchFamily="18" charset="0"/>
                        </a:rPr>
                        <m:t>=</m:t>
                      </m:r>
                      <m:f>
                        <m:fPr>
                          <m:ctrlPr>
                            <a:rPr lang="es-EC" i="1">
                              <a:latin typeface="Cambria Math" panose="02040503050406030204" pitchFamily="18" charset="0"/>
                            </a:rPr>
                          </m:ctrlPr>
                        </m:fPr>
                        <m:num>
                          <m:r>
                            <m:rPr>
                              <m:sty m:val="p"/>
                            </m:rPr>
                            <a:rPr lang="es-EC">
                              <a:latin typeface="Cambria Math" panose="02040503050406030204" pitchFamily="18" charset="0"/>
                            </a:rPr>
                            <m:t>F</m:t>
                          </m:r>
                        </m:num>
                        <m:den>
                          <m:r>
                            <m:rPr>
                              <m:sty m:val="p"/>
                            </m:rPr>
                            <a:rPr lang="es-EC">
                              <a:latin typeface="Cambria Math" panose="02040503050406030204" pitchFamily="18" charset="0"/>
                            </a:rPr>
                            <m:t>A</m:t>
                          </m:r>
                        </m:den>
                      </m:f>
                      <m:r>
                        <a:rPr lang="es-EC">
                          <a:latin typeface="Cambria Math" panose="02040503050406030204" pitchFamily="18" charset="0"/>
                        </a:rPr>
                        <m:t> [</m:t>
                      </m:r>
                      <m:r>
                        <a:rPr lang="es-EC" b="0" i="1" smtClean="0">
                          <a:latin typeface="Cambria Math" panose="02040503050406030204" pitchFamily="18" charset="0"/>
                        </a:rPr>
                        <m:t>𝑃𝑎</m:t>
                      </m:r>
                      <m:r>
                        <a:rPr lang="es-EC" b="0" i="1" smtClean="0">
                          <a:latin typeface="Cambria Math" panose="02040503050406030204" pitchFamily="18" charset="0"/>
                        </a:rPr>
                        <m:t>] </m:t>
                      </m:r>
                    </m:oMath>
                  </m:oMathPara>
                </a14:m>
                <a:endParaRPr lang="es-EC" dirty="0"/>
              </a:p>
            </p:txBody>
          </p:sp>
        </mc:Choice>
        <mc:Fallback xmlns="">
          <p:sp>
            <p:nvSpPr>
              <p:cNvPr id="10" name="Rectángulo 9"/>
              <p:cNvSpPr>
                <a:spLocks noRot="1" noChangeAspect="1" noMove="1" noResize="1" noEditPoints="1" noAdjustHandles="1" noChangeArrowheads="1" noChangeShapeType="1" noTextEdit="1"/>
              </p:cNvSpPr>
              <p:nvPr/>
            </p:nvSpPr>
            <p:spPr>
              <a:xfrm>
                <a:off x="6732240" y="1428060"/>
                <a:ext cx="1403782" cy="609077"/>
              </a:xfrm>
              <a:prstGeom prst="rect">
                <a:avLst/>
              </a:prstGeom>
              <a:blipFill rotWithShape="0">
                <a:blip r:embed="rId3"/>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2" name="Rectángulo 11"/>
              <p:cNvSpPr/>
              <p:nvPr/>
            </p:nvSpPr>
            <p:spPr>
              <a:xfrm>
                <a:off x="5520435" y="2726293"/>
                <a:ext cx="3266407" cy="66749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l-GR" i="1" smtClean="0">
                          <a:latin typeface="Cambria Math" panose="02040503050406030204" pitchFamily="18" charset="0"/>
                          <a:ea typeface="Cambria Math" panose="02040503050406030204" pitchFamily="18" charset="0"/>
                        </a:rPr>
                        <m:t>σ</m:t>
                      </m:r>
                      <m:r>
                        <a:rPr lang="es-EC">
                          <a:latin typeface="Cambria Math" panose="02040503050406030204" pitchFamily="18" charset="0"/>
                        </a:rPr>
                        <m:t>=</m:t>
                      </m:r>
                      <m:f>
                        <m:fPr>
                          <m:ctrlPr>
                            <a:rPr lang="es-EC" i="1">
                              <a:latin typeface="Cambria Math" panose="02040503050406030204" pitchFamily="18" charset="0"/>
                            </a:rPr>
                          </m:ctrlPr>
                        </m:fPr>
                        <m:num>
                          <m:r>
                            <a:rPr lang="es-EC" b="0" i="0" smtClean="0">
                              <a:latin typeface="Cambria Math" panose="02040503050406030204" pitchFamily="18" charset="0"/>
                            </a:rPr>
                            <m:t>2526∗9.81</m:t>
                          </m:r>
                        </m:num>
                        <m:den>
                          <m:r>
                            <a:rPr lang="es-EC" b="0" i="0" smtClean="0">
                              <a:latin typeface="Cambria Math" panose="02040503050406030204" pitchFamily="18" charset="0"/>
                            </a:rPr>
                            <m:t>(8</m:t>
                          </m:r>
                          <m:r>
                            <a:rPr lang="es-EC" b="0" i="1" smtClean="0">
                              <a:latin typeface="Cambria Math" panose="02040503050406030204" pitchFamily="18" charset="0"/>
                            </a:rPr>
                            <m:t>.02∗7.84)/</m:t>
                          </m:r>
                          <m:sSup>
                            <m:sSupPr>
                              <m:ctrlPr>
                                <a:rPr lang="es-EC" b="0" i="1" smtClean="0">
                                  <a:latin typeface="Cambria Math" panose="02040503050406030204" pitchFamily="18" charset="0"/>
                                </a:rPr>
                              </m:ctrlPr>
                            </m:sSupPr>
                            <m:e>
                              <m:r>
                                <a:rPr lang="es-EC" b="0" i="1" smtClean="0">
                                  <a:latin typeface="Cambria Math" panose="02040503050406030204" pitchFamily="18" charset="0"/>
                                </a:rPr>
                                <m:t>1000</m:t>
                              </m:r>
                            </m:e>
                            <m:sup>
                              <m:r>
                                <a:rPr lang="es-EC" b="0" i="1" smtClean="0">
                                  <a:latin typeface="Cambria Math" panose="02040503050406030204" pitchFamily="18" charset="0"/>
                                </a:rPr>
                                <m:t>2</m:t>
                              </m:r>
                            </m:sup>
                          </m:sSup>
                        </m:den>
                      </m:f>
                      <m:r>
                        <a:rPr lang="es-EC">
                          <a:latin typeface="Cambria Math" panose="02040503050406030204" pitchFamily="18" charset="0"/>
                        </a:rPr>
                        <m:t> [</m:t>
                      </m:r>
                      <m:r>
                        <a:rPr lang="es-EC" b="0" i="1" smtClean="0">
                          <a:latin typeface="Cambria Math" panose="02040503050406030204" pitchFamily="18" charset="0"/>
                        </a:rPr>
                        <m:t>𝑃𝑎</m:t>
                      </m:r>
                      <m:r>
                        <a:rPr lang="es-EC" b="0" i="1" smtClean="0">
                          <a:latin typeface="Cambria Math" panose="02040503050406030204" pitchFamily="18" charset="0"/>
                        </a:rPr>
                        <m:t>] </m:t>
                      </m:r>
                    </m:oMath>
                  </m:oMathPara>
                </a14:m>
                <a:endParaRPr lang="es-EC" dirty="0"/>
              </a:p>
            </p:txBody>
          </p:sp>
        </mc:Choice>
        <mc:Fallback xmlns="">
          <p:sp>
            <p:nvSpPr>
              <p:cNvPr id="12" name="Rectángulo 11"/>
              <p:cNvSpPr>
                <a:spLocks noRot="1" noChangeAspect="1" noMove="1" noResize="1" noEditPoints="1" noAdjustHandles="1" noChangeArrowheads="1" noChangeShapeType="1" noTextEdit="1"/>
              </p:cNvSpPr>
              <p:nvPr/>
            </p:nvSpPr>
            <p:spPr>
              <a:xfrm>
                <a:off x="5520435" y="2726293"/>
                <a:ext cx="3266407" cy="667490"/>
              </a:xfrm>
              <a:prstGeom prst="rect">
                <a:avLst/>
              </a:prstGeom>
              <a:blipFill rotWithShape="0">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3" name="Rectángulo 12"/>
              <p:cNvSpPr/>
              <p:nvPr/>
            </p:nvSpPr>
            <p:spPr>
              <a:xfrm>
                <a:off x="5877872" y="3747477"/>
                <a:ext cx="255153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l-GR" i="1" smtClean="0">
                          <a:latin typeface="Cambria Math" panose="02040503050406030204" pitchFamily="18" charset="0"/>
                          <a:ea typeface="Cambria Math" panose="02040503050406030204" pitchFamily="18" charset="0"/>
                        </a:rPr>
                        <m:t>σ</m:t>
                      </m:r>
                      <m:r>
                        <a:rPr lang="es-EC">
                          <a:latin typeface="Cambria Math" panose="02040503050406030204" pitchFamily="18" charset="0"/>
                        </a:rPr>
                        <m:t>=</m:t>
                      </m:r>
                      <m:r>
                        <a:rPr lang="es-EC" b="0" i="1" smtClean="0">
                          <a:latin typeface="Cambria Math" panose="02040503050406030204" pitchFamily="18" charset="0"/>
                        </a:rPr>
                        <m:t>394104979.9</m:t>
                      </m:r>
                      <m:r>
                        <a:rPr lang="es-EC">
                          <a:latin typeface="Cambria Math" panose="02040503050406030204" pitchFamily="18" charset="0"/>
                        </a:rPr>
                        <m:t> [</m:t>
                      </m:r>
                      <m:r>
                        <a:rPr lang="es-EC" b="0" i="1" smtClean="0">
                          <a:latin typeface="Cambria Math" panose="02040503050406030204" pitchFamily="18" charset="0"/>
                        </a:rPr>
                        <m:t>𝑃𝑎</m:t>
                      </m:r>
                      <m:r>
                        <a:rPr lang="es-EC" b="0" i="1" smtClean="0">
                          <a:latin typeface="Cambria Math" panose="02040503050406030204" pitchFamily="18" charset="0"/>
                        </a:rPr>
                        <m:t>] </m:t>
                      </m:r>
                    </m:oMath>
                  </m:oMathPara>
                </a14:m>
                <a:endParaRPr lang="es-EC" dirty="0"/>
              </a:p>
            </p:txBody>
          </p:sp>
        </mc:Choice>
        <mc:Fallback xmlns="">
          <p:sp>
            <p:nvSpPr>
              <p:cNvPr id="13" name="Rectángulo 12"/>
              <p:cNvSpPr>
                <a:spLocks noRot="1" noChangeAspect="1" noMove="1" noResize="1" noEditPoints="1" noAdjustHandles="1" noChangeArrowheads="1" noChangeShapeType="1" noTextEdit="1"/>
              </p:cNvSpPr>
              <p:nvPr/>
            </p:nvSpPr>
            <p:spPr>
              <a:xfrm>
                <a:off x="5877872" y="3747477"/>
                <a:ext cx="2551532" cy="369332"/>
              </a:xfrm>
              <a:prstGeom prst="rect">
                <a:avLst/>
              </a:prstGeom>
              <a:blipFill rotWithShape="0">
                <a:blip r:embed="rId5"/>
                <a:stretch>
                  <a:fillRect b="-18333"/>
                </a:stretch>
              </a:blipFill>
            </p:spPr>
            <p:txBody>
              <a:bodyPr/>
              <a:lstStyle/>
              <a:p>
                <a:r>
                  <a:rPr lang="es-EC">
                    <a:noFill/>
                  </a:rPr>
                  <a:t> </a:t>
                </a:r>
              </a:p>
            </p:txBody>
          </p:sp>
        </mc:Fallback>
      </mc:AlternateContent>
    </p:spTree>
    <p:extLst>
      <p:ext uri="{BB962C8B-B14F-4D97-AF65-F5344CB8AC3E}">
        <p14:creationId xmlns:p14="http://schemas.microsoft.com/office/powerpoint/2010/main" val="2700847154"/>
      </p:ext>
    </p:extLst>
  </p:cSld>
  <p:clrMapOvr>
    <a:masterClrMapping/>
  </p:clrMapOvr>
  <p:transition>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9" name="Rectangle 3"/>
          <p:cNvSpPr>
            <a:spLocks noGrp="1"/>
          </p:cNvSpPr>
          <p:nvPr>
            <p:ph type="body" idx="1"/>
          </p:nvPr>
        </p:nvSpPr>
        <p:spPr>
          <a:xfrm>
            <a:off x="457200" y="142852"/>
            <a:ext cx="8229600" cy="6286544"/>
          </a:xfrm>
        </p:spPr>
        <p:txBody>
          <a:bodyPr/>
          <a:lstStyle/>
          <a:p>
            <a:pPr marL="0" indent="0" algn="r">
              <a:buFont typeface="Arial" panose="020B0604020202020204" pitchFamily="34" charset="0"/>
              <a:buNone/>
            </a:pPr>
            <a:r>
              <a:rPr lang="es-ES" altLang="es-ES" sz="2800" b="1" i="1" dirty="0" smtClean="0">
                <a:solidFill>
                  <a:schemeClr val="tx1"/>
                </a:solidFill>
                <a:cs typeface="Times New Roman" panose="02020603050405020304" pitchFamily="18" charset="0"/>
              </a:rPr>
              <a:t>ALCANCE </a:t>
            </a:r>
            <a:r>
              <a:rPr lang="es-ES" altLang="es-ES" sz="2800" b="1" i="1" dirty="0">
                <a:solidFill>
                  <a:schemeClr val="tx1"/>
                </a:solidFill>
                <a:cs typeface="Times New Roman" panose="02020603050405020304" pitchFamily="18" charset="0"/>
              </a:rPr>
              <a:t>DEL PROYECTO </a:t>
            </a:r>
            <a:endParaRPr lang="es-ES" altLang="es-ES" sz="1800" dirty="0">
              <a:solidFill>
                <a:schemeClr val="tx1"/>
              </a:solidFill>
              <a:latin typeface="+mj-lt"/>
              <a:cs typeface="Times New Roman" panose="02020603050405020304" pitchFamily="18" charset="0"/>
            </a:endParaRPr>
          </a:p>
          <a:p>
            <a:pPr marL="0" indent="0" algn="just">
              <a:buFont typeface="Arial" panose="020B0604020202020204" pitchFamily="34" charset="0"/>
              <a:buNone/>
            </a:pPr>
            <a:endParaRPr lang="es-ES" sz="1800" dirty="0" smtClean="0">
              <a:solidFill>
                <a:schemeClr val="tx1"/>
              </a:solidFill>
              <a:latin typeface="+mj-lt"/>
              <a:cs typeface="Times New Roman" panose="02020603050405020304" pitchFamily="18" charset="0"/>
            </a:endParaRPr>
          </a:p>
          <a:p>
            <a:pPr marL="0" indent="0" algn="just">
              <a:lnSpc>
                <a:spcPct val="150000"/>
              </a:lnSpc>
              <a:buFont typeface="Arial" panose="020B0604020202020204" pitchFamily="34" charset="0"/>
              <a:buNone/>
            </a:pPr>
            <a:endParaRPr lang="es-ES" altLang="es-ES" sz="1800" dirty="0" smtClean="0">
              <a:solidFill>
                <a:schemeClr val="tx1"/>
              </a:solidFill>
              <a:latin typeface="+mj-lt"/>
              <a:cs typeface="Times New Roman" panose="02020603050405020304" pitchFamily="18" charset="0"/>
            </a:endParaRPr>
          </a:p>
          <a:p>
            <a:pPr marL="0" indent="0" algn="just">
              <a:buFont typeface="Arial" panose="020B0604020202020204" pitchFamily="34" charset="0"/>
              <a:buNone/>
            </a:pPr>
            <a:endParaRPr lang="es-ES" altLang="es-ES" sz="1800" dirty="0" smtClean="0">
              <a:solidFill>
                <a:schemeClr val="tx1"/>
              </a:solidFill>
              <a:latin typeface="+mj-lt"/>
              <a:cs typeface="Times New Roman" panose="02020603050405020304" pitchFamily="18" charset="0"/>
            </a:endParaRPr>
          </a:p>
        </p:txBody>
      </p:sp>
      <p:graphicFrame>
        <p:nvGraphicFramePr>
          <p:cNvPr id="4" name="3 Diagrama"/>
          <p:cNvGraphicFramePr/>
          <p:nvPr>
            <p:extLst>
              <p:ext uri="{D42A27DB-BD31-4B8C-83A1-F6EECF244321}">
                <p14:modId xmlns:p14="http://schemas.microsoft.com/office/powerpoint/2010/main" val="4028351643"/>
              </p:ext>
            </p:extLst>
          </p:nvPr>
        </p:nvGraphicFramePr>
        <p:xfrm>
          <a:off x="1142976" y="785794"/>
          <a:ext cx="6715172" cy="45720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4 Grupo"/>
          <p:cNvGrpSpPr/>
          <p:nvPr/>
        </p:nvGrpSpPr>
        <p:grpSpPr>
          <a:xfrm>
            <a:off x="611560" y="5500702"/>
            <a:ext cx="7632848" cy="816498"/>
            <a:chOff x="335758" y="3874156"/>
            <a:chExt cx="4700620" cy="816498"/>
          </a:xfrm>
          <a:scene3d>
            <a:camera prst="orthographicFront"/>
            <a:lightRig rig="flat" dir="t"/>
          </a:scene3d>
        </p:grpSpPr>
        <p:sp>
          <p:nvSpPr>
            <p:cNvPr id="6" name="5 Rectángulo redondeado"/>
            <p:cNvSpPr/>
            <p:nvPr/>
          </p:nvSpPr>
          <p:spPr>
            <a:xfrm>
              <a:off x="335758" y="3874156"/>
              <a:ext cx="4700620" cy="501840"/>
            </a:xfrm>
            <a:prstGeom prst="roundRect">
              <a:avLst/>
            </a:prstGeom>
            <a:solidFill>
              <a:srgbClr val="FF9999"/>
            </a:solidFill>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7" name="6 Rectángulo"/>
            <p:cNvSpPr/>
            <p:nvPr/>
          </p:nvSpPr>
          <p:spPr>
            <a:xfrm>
              <a:off x="360256" y="3898654"/>
              <a:ext cx="4651624" cy="792000"/>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77672" tIns="0" rIns="177672" bIns="0" numCol="1" spcCol="1270" anchor="ctr" anchorCtr="0">
              <a:noAutofit/>
            </a:bodyPr>
            <a:lstStyle/>
            <a:p>
              <a:pPr algn="ctr" defTabSz="755650">
                <a:lnSpc>
                  <a:spcPct val="90000"/>
                </a:lnSpc>
                <a:spcAft>
                  <a:spcPct val="35000"/>
                </a:spcAft>
              </a:pPr>
              <a:r>
                <a:rPr lang="es-ES" sz="1400" b="1" dirty="0" smtClean="0">
                  <a:solidFill>
                    <a:schemeClr val="tx1"/>
                  </a:solidFill>
                  <a:cs typeface="Times New Roman" panose="02020603050405020304" pitchFamily="18" charset="0"/>
                </a:rPr>
                <a:t>Se limita el estudio a caídas producidas por gravedad partiendo del reposo y a vigas que no se encuentren sometidas a temperatura o fatiga</a:t>
              </a:r>
              <a:r>
                <a:rPr lang="es-ES" sz="1400" dirty="0" smtClean="0">
                  <a:solidFill>
                    <a:schemeClr val="tx1"/>
                  </a:solidFill>
                  <a:cs typeface="Times New Roman" panose="02020603050405020304" pitchFamily="18" charset="0"/>
                </a:rPr>
                <a:t>.</a:t>
              </a:r>
              <a:endParaRPr lang="es-ES" altLang="es-ES" sz="1400" dirty="0" smtClean="0">
                <a:solidFill>
                  <a:schemeClr val="tx1"/>
                </a:solidFill>
                <a:cs typeface="Times New Roman" panose="02020603050405020304" pitchFamily="18" charset="0"/>
              </a:endParaRPr>
            </a:p>
            <a:p>
              <a:pPr lvl="0" algn="ctr" defTabSz="755650">
                <a:lnSpc>
                  <a:spcPct val="90000"/>
                </a:lnSpc>
                <a:spcBef>
                  <a:spcPct val="0"/>
                </a:spcBef>
                <a:spcAft>
                  <a:spcPct val="35000"/>
                </a:spcAft>
              </a:pPr>
              <a:r>
                <a:rPr lang="es-ES" altLang="es-ES" sz="1700" kern="1200" dirty="0" smtClean="0">
                  <a:solidFill>
                    <a:schemeClr val="tx1"/>
                  </a:solidFill>
                  <a:latin typeface="+mj-lt"/>
                  <a:cs typeface="Times New Roman" panose="02020603050405020304" pitchFamily="18" charset="0"/>
                </a:rPr>
                <a:t>. </a:t>
              </a:r>
              <a:endParaRPr lang="es-EC" sz="1700" kern="1200" dirty="0"/>
            </a:p>
          </p:txBody>
        </p:sp>
      </p:grpSp>
    </p:spTree>
    <p:extLst>
      <p:ext uri="{BB962C8B-B14F-4D97-AF65-F5344CB8AC3E}">
        <p14:creationId xmlns:p14="http://schemas.microsoft.com/office/powerpoint/2010/main" val="4206328777"/>
      </p:ext>
    </p:extLst>
  </p:cSld>
  <p:clrMapOvr>
    <a:masterClrMapping/>
  </p:clrMapOvr>
  <p:transition>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pPr algn="ctr"/>
            <a:r>
              <a:rPr lang="es-EC" sz="8800" dirty="0" smtClean="0">
                <a:solidFill>
                  <a:schemeClr val="tx1"/>
                </a:solidFill>
              </a:rPr>
              <a:t>Protocolo de Pruebas</a:t>
            </a:r>
            <a:endParaRPr lang="es-EC" sz="8800" dirty="0">
              <a:solidFill>
                <a:schemeClr val="tx1"/>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5 CuadroTexto"/>
          <p:cNvSpPr txBox="1"/>
          <p:nvPr/>
        </p:nvSpPr>
        <p:spPr>
          <a:xfrm>
            <a:off x="428628" y="142852"/>
            <a:ext cx="8358214" cy="3687163"/>
          </a:xfrm>
          <a:prstGeom prst="rect">
            <a:avLst/>
          </a:prstGeom>
          <a:noFill/>
        </p:spPr>
        <p:txBody>
          <a:bodyPr wrap="square" rtlCol="0">
            <a:spAutoFit/>
          </a:bodyPr>
          <a:lstStyle/>
          <a:p>
            <a:pPr marL="342900" lvl="0" indent="-342900" algn="r">
              <a:spcBef>
                <a:spcPct val="20000"/>
              </a:spcBef>
              <a:defRPr/>
            </a:pPr>
            <a:r>
              <a:rPr lang="es-ES" altLang="es-ES" sz="2800" b="1" i="1" kern="0" dirty="0" smtClean="0">
                <a:cs typeface="Times New Roman" panose="02020603050405020304" pitchFamily="18" charset="0"/>
              </a:rPr>
              <a:t>PROTOCOLO DE PRUEBAS</a:t>
            </a:r>
          </a:p>
          <a:p>
            <a:pPr marL="342900" lvl="0" indent="-342900" algn="just">
              <a:lnSpc>
                <a:spcPct val="150000"/>
              </a:lnSpc>
              <a:spcBef>
                <a:spcPct val="20000"/>
              </a:spcBef>
              <a:buFont typeface="Arial" pitchFamily="34" charset="0"/>
              <a:buChar char="•"/>
              <a:defRPr/>
            </a:pPr>
            <a:r>
              <a:rPr lang="es-EC" altLang="es-ES" sz="1400" kern="0" dirty="0" smtClean="0">
                <a:cs typeface="Times New Roman" panose="02020603050405020304" pitchFamily="18" charset="0"/>
              </a:rPr>
              <a:t>Diagnóstico </a:t>
            </a:r>
            <a:r>
              <a:rPr lang="es-EC" altLang="es-ES" sz="1400" kern="0" dirty="0">
                <a:cs typeface="Times New Roman" panose="02020603050405020304" pitchFamily="18" charset="0"/>
              </a:rPr>
              <a:t>de las condiciones de los componentes, accesorios e instrumentos para cada una de las </a:t>
            </a:r>
            <a:r>
              <a:rPr lang="es-EC" altLang="es-ES" sz="1400" kern="0" dirty="0" smtClean="0">
                <a:cs typeface="Times New Roman" panose="02020603050405020304" pitchFamily="18" charset="0"/>
              </a:rPr>
              <a:t>máquinas:</a:t>
            </a:r>
          </a:p>
          <a:p>
            <a:pPr marL="342900" lvl="0" indent="-342900" algn="r">
              <a:spcBef>
                <a:spcPct val="20000"/>
              </a:spcBef>
              <a:defRPr/>
            </a:pPr>
            <a:endParaRPr lang="es-ES" altLang="es-ES" sz="2400" b="1" i="1" kern="0" dirty="0" smtClean="0">
              <a:cs typeface="Times New Roman" panose="02020603050405020304" pitchFamily="18" charset="0"/>
            </a:endParaRPr>
          </a:p>
          <a:p>
            <a:pPr marL="342900" lvl="0" indent="-342900" algn="r">
              <a:spcBef>
                <a:spcPct val="20000"/>
              </a:spcBef>
              <a:defRPr/>
            </a:pPr>
            <a:endParaRPr lang="es-ES" altLang="es-ES" sz="2400" b="1" i="1" kern="0" dirty="0" smtClean="0">
              <a:cs typeface="Times New Roman" panose="02020603050405020304" pitchFamily="18" charset="0"/>
            </a:endParaRPr>
          </a:p>
          <a:p>
            <a:pPr marL="342900" lvl="0" indent="-342900" algn="r">
              <a:spcBef>
                <a:spcPct val="20000"/>
              </a:spcBef>
              <a:defRPr/>
            </a:pPr>
            <a:endParaRPr lang="es-ES" altLang="es-ES" sz="2400" b="1" i="1" kern="0" dirty="0" smtClean="0">
              <a:cs typeface="Times New Roman" panose="02020603050405020304" pitchFamily="18" charset="0"/>
            </a:endParaRPr>
          </a:p>
          <a:p>
            <a:pPr marL="342900" lvl="0" indent="-342900" algn="r">
              <a:spcBef>
                <a:spcPct val="20000"/>
              </a:spcBef>
              <a:defRPr/>
            </a:pPr>
            <a:endParaRPr lang="es-ES" altLang="es-ES" sz="2400" b="1" i="1" kern="0" dirty="0" smtClean="0">
              <a:cs typeface="Times New Roman" panose="02020603050405020304" pitchFamily="18" charset="0"/>
            </a:endParaRPr>
          </a:p>
          <a:p>
            <a:pPr marL="342900" lvl="0" indent="-342900" algn="r">
              <a:spcBef>
                <a:spcPct val="20000"/>
              </a:spcBef>
              <a:defRPr/>
            </a:pPr>
            <a:endParaRPr lang="es-ES" altLang="es-ES" sz="2400" b="1" i="1" kern="0" dirty="0" smtClean="0">
              <a:cs typeface="Times New Roman" panose="02020603050405020304" pitchFamily="18" charset="0"/>
            </a:endParaRPr>
          </a:p>
          <a:p>
            <a:pPr marL="342900" lvl="0" indent="-342900">
              <a:spcBef>
                <a:spcPct val="20000"/>
              </a:spcBef>
              <a:defRPr/>
            </a:pPr>
            <a:endParaRPr lang="es-ES" altLang="es-ES" sz="1400" kern="0" dirty="0" smtClean="0">
              <a:cs typeface="Times New Roman" panose="02020603050405020304" pitchFamily="18" charset="0"/>
            </a:endParaRPr>
          </a:p>
        </p:txBody>
      </p:sp>
      <p:sp>
        <p:nvSpPr>
          <p:cNvPr id="5325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dirty="0"/>
          </a:p>
        </p:txBody>
      </p:sp>
      <p:sp>
        <p:nvSpPr>
          <p:cNvPr id="12595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2595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2" name="Diagrama 1"/>
          <p:cNvGraphicFramePr/>
          <p:nvPr>
            <p:extLst>
              <p:ext uri="{D42A27DB-BD31-4B8C-83A1-F6EECF244321}">
                <p14:modId xmlns:p14="http://schemas.microsoft.com/office/powerpoint/2010/main" val="1830812701"/>
              </p:ext>
            </p:extLst>
          </p:nvPr>
        </p:nvGraphicFramePr>
        <p:xfrm>
          <a:off x="322990" y="1484784"/>
          <a:ext cx="8463852" cy="43204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Elipse 16"/>
          <p:cNvSpPr/>
          <p:nvPr/>
        </p:nvSpPr>
        <p:spPr>
          <a:xfrm>
            <a:off x="343902" y="1556792"/>
            <a:ext cx="1353312" cy="1353312"/>
          </a:xfrm>
          <a:prstGeom prst="ellipse">
            <a:avLst/>
          </a:prstGeom>
          <a:blipFill rotWithShape="1">
            <a:blip r:embed="rId8"/>
            <a:stretch>
              <a:fillRect/>
            </a:stretch>
          </a:blipFill>
        </p:spPr>
        <p:style>
          <a:lnRef idx="2">
            <a:schemeClr val="lt2">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sp>
    </p:spTree>
    <p:extLst>
      <p:ext uri="{BB962C8B-B14F-4D97-AF65-F5344CB8AC3E}">
        <p14:creationId xmlns:p14="http://schemas.microsoft.com/office/powerpoint/2010/main" val="1536719112"/>
      </p:ext>
    </p:extLst>
  </p:cSld>
  <p:clrMapOvr>
    <a:masterClrMapping/>
  </p:clrMapOvr>
  <p:transition>
    <p:wipe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5 CuadroTexto"/>
          <p:cNvSpPr txBox="1"/>
          <p:nvPr/>
        </p:nvSpPr>
        <p:spPr>
          <a:xfrm>
            <a:off x="428628" y="142852"/>
            <a:ext cx="8358214" cy="3548664"/>
          </a:xfrm>
          <a:prstGeom prst="rect">
            <a:avLst/>
          </a:prstGeom>
          <a:noFill/>
        </p:spPr>
        <p:txBody>
          <a:bodyPr wrap="square" rtlCol="0">
            <a:spAutoFit/>
          </a:bodyPr>
          <a:lstStyle/>
          <a:p>
            <a:pPr marL="342900" lvl="0" indent="-342900" algn="r">
              <a:spcBef>
                <a:spcPct val="20000"/>
              </a:spcBef>
              <a:defRPr/>
            </a:pPr>
            <a:r>
              <a:rPr lang="es-ES" altLang="es-ES" sz="2800" b="1" i="1" kern="0" dirty="0" smtClean="0">
                <a:cs typeface="Times New Roman" panose="02020603050405020304" pitchFamily="18" charset="0"/>
              </a:rPr>
              <a:t>PROTOCOLO DE PRUEBAS</a:t>
            </a:r>
          </a:p>
          <a:p>
            <a:pPr marL="342900" lvl="0" indent="-342900" algn="just">
              <a:lnSpc>
                <a:spcPct val="150000"/>
              </a:lnSpc>
              <a:spcBef>
                <a:spcPct val="20000"/>
              </a:spcBef>
              <a:buFont typeface="Arial" pitchFamily="34" charset="0"/>
              <a:buChar char="•"/>
              <a:defRPr/>
            </a:pPr>
            <a:r>
              <a:rPr lang="es-EC" altLang="es-ES" sz="1400" b="1" kern="0" dirty="0" smtClean="0">
                <a:cs typeface="Times New Roman" panose="02020603050405020304" pitchFamily="18" charset="0"/>
              </a:rPr>
              <a:t>PUESTA EN MARCHA, RECOLECCIÓN DE DATOS Y CONDICIONES A CONSIDERAR</a:t>
            </a:r>
          </a:p>
          <a:p>
            <a:pPr marL="342900" lvl="0" indent="-342900" algn="just">
              <a:lnSpc>
                <a:spcPct val="150000"/>
              </a:lnSpc>
              <a:spcBef>
                <a:spcPct val="20000"/>
              </a:spcBef>
              <a:buFont typeface="Arial" pitchFamily="34" charset="0"/>
              <a:buChar char="•"/>
              <a:defRPr/>
            </a:pPr>
            <a:endParaRPr lang="es-ES" altLang="es-ES" sz="2400" b="1" i="1" kern="0" dirty="0" smtClean="0">
              <a:cs typeface="Times New Roman" panose="02020603050405020304" pitchFamily="18" charset="0"/>
            </a:endParaRPr>
          </a:p>
          <a:p>
            <a:pPr marL="342900" lvl="0" indent="-342900" algn="r">
              <a:spcBef>
                <a:spcPct val="20000"/>
              </a:spcBef>
              <a:defRPr/>
            </a:pPr>
            <a:endParaRPr lang="es-ES" altLang="es-ES" sz="2400" b="1" i="1" kern="0" dirty="0" smtClean="0">
              <a:cs typeface="Times New Roman" panose="02020603050405020304" pitchFamily="18" charset="0"/>
            </a:endParaRPr>
          </a:p>
          <a:p>
            <a:pPr marL="342900" lvl="0" indent="-342900" algn="r">
              <a:spcBef>
                <a:spcPct val="20000"/>
              </a:spcBef>
              <a:defRPr/>
            </a:pPr>
            <a:endParaRPr lang="es-ES" altLang="es-ES" sz="2400" b="1" i="1" kern="0" dirty="0" smtClean="0">
              <a:cs typeface="Times New Roman" panose="02020603050405020304" pitchFamily="18" charset="0"/>
            </a:endParaRPr>
          </a:p>
          <a:p>
            <a:pPr marL="342900" lvl="0" indent="-342900" algn="r">
              <a:spcBef>
                <a:spcPct val="20000"/>
              </a:spcBef>
              <a:defRPr/>
            </a:pPr>
            <a:endParaRPr lang="es-ES" altLang="es-ES" sz="2400" b="1" i="1" kern="0" dirty="0" smtClean="0">
              <a:cs typeface="Times New Roman" panose="02020603050405020304" pitchFamily="18" charset="0"/>
            </a:endParaRPr>
          </a:p>
          <a:p>
            <a:pPr marL="342900" lvl="0" indent="-342900" algn="r">
              <a:spcBef>
                <a:spcPct val="20000"/>
              </a:spcBef>
              <a:defRPr/>
            </a:pPr>
            <a:endParaRPr lang="es-ES" altLang="es-ES" sz="2400" b="1" i="1" kern="0" dirty="0" smtClean="0">
              <a:cs typeface="Times New Roman" panose="02020603050405020304" pitchFamily="18" charset="0"/>
            </a:endParaRPr>
          </a:p>
          <a:p>
            <a:pPr marL="342900" lvl="0" indent="-342900">
              <a:spcBef>
                <a:spcPct val="20000"/>
              </a:spcBef>
              <a:defRPr/>
            </a:pPr>
            <a:endParaRPr lang="es-ES" altLang="es-ES" sz="1400" kern="0" dirty="0" smtClean="0">
              <a:cs typeface="Times New Roman" panose="02020603050405020304" pitchFamily="18" charset="0"/>
            </a:endParaRPr>
          </a:p>
        </p:txBody>
      </p:sp>
      <p:sp>
        <p:nvSpPr>
          <p:cNvPr id="5325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dirty="0"/>
          </a:p>
        </p:txBody>
      </p:sp>
      <p:sp>
        <p:nvSpPr>
          <p:cNvPr id="12595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2595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3" name="Diagrama 2"/>
          <p:cNvGraphicFramePr/>
          <p:nvPr>
            <p:extLst>
              <p:ext uri="{D42A27DB-BD31-4B8C-83A1-F6EECF244321}">
                <p14:modId xmlns:p14="http://schemas.microsoft.com/office/powerpoint/2010/main" val="3781461731"/>
              </p:ext>
            </p:extLst>
          </p:nvPr>
        </p:nvGraphicFramePr>
        <p:xfrm>
          <a:off x="2195736" y="1372607"/>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ángulo 8"/>
          <p:cNvSpPr/>
          <p:nvPr/>
        </p:nvSpPr>
        <p:spPr>
          <a:xfrm>
            <a:off x="428628" y="3764285"/>
            <a:ext cx="1359520" cy="1698962"/>
          </a:xfrm>
          <a:prstGeom prst="rect">
            <a:avLst/>
          </a:prstGeom>
          <a:blipFill rotWithShape="1">
            <a:blip r:embed="rId8"/>
            <a:stretch>
              <a:fillRect/>
            </a:stretch>
          </a:blipFill>
        </p:spPr>
        <p:style>
          <a:lnRef idx="2">
            <a:schemeClr val="lt1">
              <a:hueOff val="0"/>
              <a:satOff val="0"/>
              <a:lumOff val="0"/>
              <a:alphaOff val="0"/>
            </a:schemeClr>
          </a:lnRef>
          <a:fillRef idx="1">
            <a:scrgbClr r="0" g="0" b="0"/>
          </a:fillRef>
          <a:effectRef idx="0">
            <a:schemeClr val="accent4">
              <a:tint val="50000"/>
              <a:hueOff val="0"/>
              <a:satOff val="0"/>
              <a:lumOff val="-3395"/>
              <a:alphaOff val="0"/>
            </a:schemeClr>
          </a:effectRef>
          <a:fontRef idx="minor">
            <a:schemeClr val="lt1">
              <a:hueOff val="0"/>
              <a:satOff val="0"/>
              <a:lumOff val="0"/>
              <a:alphaOff val="0"/>
            </a:schemeClr>
          </a:fontRef>
        </p:style>
      </p:sp>
      <p:sp>
        <p:nvSpPr>
          <p:cNvPr id="10" name="Rectángulo 9"/>
          <p:cNvSpPr/>
          <p:nvPr/>
        </p:nvSpPr>
        <p:spPr>
          <a:xfrm>
            <a:off x="303080" y="1484784"/>
            <a:ext cx="1610616" cy="1698962"/>
          </a:xfrm>
          <a:prstGeom prst="rect">
            <a:avLst/>
          </a:prstGeom>
          <a:blipFill rotWithShape="1">
            <a:blip r:embed="rId9"/>
            <a:stretch>
              <a:fillRect/>
            </a:stretch>
          </a:blipFill>
        </p:spPr>
        <p:style>
          <a:lnRef idx="2">
            <a:schemeClr val="lt1">
              <a:hueOff val="0"/>
              <a:satOff val="0"/>
              <a:lumOff val="0"/>
              <a:alphaOff val="0"/>
            </a:schemeClr>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3432406736"/>
      </p:ext>
    </p:extLst>
  </p:cSld>
  <p:clrMapOvr>
    <a:masterClrMapping/>
  </p:clrMapOvr>
  <p:transition>
    <p:wipe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1643050"/>
            <a:ext cx="7772400" cy="1470025"/>
          </a:xfrm>
        </p:spPr>
        <p:txBody>
          <a:bodyPr/>
          <a:lstStyle/>
          <a:p>
            <a:pPr algn="ctr"/>
            <a:r>
              <a:rPr lang="es-EC" sz="7200" dirty="0" smtClean="0">
                <a:solidFill>
                  <a:schemeClr val="tx1"/>
                </a:solidFill>
              </a:rPr>
              <a:t>ENSAYOS Y ANÁLISIS DE RESULTADOS</a:t>
            </a:r>
            <a:endParaRPr lang="es-EC" sz="7200" dirty="0">
              <a:solidFill>
                <a:schemeClr val="tx1"/>
              </a:solidFill>
            </a:endParaRPr>
          </a:p>
        </p:txBody>
      </p:sp>
    </p:spTree>
    <p:extLst>
      <p:ext uri="{BB962C8B-B14F-4D97-AF65-F5344CB8AC3E}">
        <p14:creationId xmlns:p14="http://schemas.microsoft.com/office/powerpoint/2010/main" val="330235749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txBox="1">
            <a:spLocks/>
          </p:cNvSpPr>
          <p:nvPr/>
        </p:nvSpPr>
        <p:spPr>
          <a:xfrm>
            <a:off x="457200" y="71414"/>
            <a:ext cx="8229600" cy="6143668"/>
          </a:xfrm>
          <a:prstGeom prst="rect">
            <a:avLst/>
          </a:prstGeom>
        </p:spPr>
        <p:txBody>
          <a:bodyPr/>
          <a:lstStyle/>
          <a:p>
            <a:pPr marL="342900" marR="0" lvl="0" indent="-342900" algn="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lang="es-EC" altLang="es-ES" sz="2800" b="1" i="1" kern="0" dirty="0" smtClean="0">
                <a:latin typeface="+mn-lt"/>
                <a:cs typeface="Times New Roman" panose="02020603050405020304" pitchFamily="18" charset="0"/>
              </a:rPr>
              <a:t>ENSAYOS y ANÁLISIS </a:t>
            </a:r>
          </a:p>
          <a:p>
            <a:pPr marL="342900" marR="0" lvl="0" indent="-342900"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lang="es-EC" altLang="es-ES" b="1" kern="0" dirty="0" smtClean="0">
                <a:latin typeface="+mn-lt"/>
                <a:cs typeface="Times New Roman" panose="02020603050405020304" pitchFamily="18" charset="0"/>
              </a:rPr>
              <a:t>Ensayos de Impacto</a:t>
            </a:r>
          </a:p>
          <a:p>
            <a:pPr marL="342900" lvl="0" indent="-342900">
              <a:spcBef>
                <a:spcPct val="20000"/>
              </a:spcBef>
              <a:buFont typeface="Arial" pitchFamily="34" charset="0"/>
              <a:buChar char="•"/>
            </a:pPr>
            <a:r>
              <a:rPr lang="es-EC" altLang="es-ES" dirty="0" smtClean="0">
                <a:latin typeface="+mj-lt"/>
                <a:cs typeface="Times New Roman" panose="02020603050405020304" pitchFamily="18" charset="0"/>
              </a:rPr>
              <a:t>Sobre rampa inclinada:</a:t>
            </a:r>
          </a:p>
          <a:p>
            <a:pPr lvl="0">
              <a:spcBef>
                <a:spcPct val="20000"/>
              </a:spcBef>
            </a:pPr>
            <a:endParaRPr lang="es-EC" altLang="es-ES" sz="1600" dirty="0" smtClean="0">
              <a:cs typeface="Times New Roman" panose="02020603050405020304" pitchFamily="18" charset="0"/>
            </a:endParaRPr>
          </a:p>
          <a:p>
            <a:pPr marL="108000" lvl="0" indent="-342900">
              <a:spcBef>
                <a:spcPct val="20000"/>
              </a:spcBef>
              <a:buFont typeface="Arial" pitchFamily="34" charset="0"/>
              <a:buChar char="•"/>
            </a:pPr>
            <a:endParaRPr lang="es-EC" altLang="es-ES" sz="1600" dirty="0" smtClean="0">
              <a:cs typeface="Times New Roman" panose="02020603050405020304" pitchFamily="18" charset="0"/>
            </a:endParaRPr>
          </a:p>
          <a:p>
            <a:pPr marL="108000" lvl="0" indent="-342900">
              <a:spcBef>
                <a:spcPct val="20000"/>
              </a:spcBef>
              <a:buFont typeface="Arial" pitchFamily="34" charset="0"/>
              <a:buChar char="•"/>
            </a:pPr>
            <a:endParaRPr lang="es-EC" altLang="es-ES" sz="1600" dirty="0" smtClean="0">
              <a:cs typeface="Times New Roman" panose="02020603050405020304" pitchFamily="18" charset="0"/>
            </a:endParaRPr>
          </a:p>
          <a:p>
            <a:pPr marL="108000" lvl="0" indent="-342900">
              <a:spcBef>
                <a:spcPct val="20000"/>
              </a:spcBef>
              <a:buFont typeface="Arial" pitchFamily="34" charset="0"/>
              <a:buChar char="•"/>
            </a:pPr>
            <a:endParaRPr lang="es-EC" altLang="es-ES" sz="1600" dirty="0" smtClean="0">
              <a:cs typeface="Times New Roman" panose="02020603050405020304" pitchFamily="18" charset="0"/>
            </a:endParaRPr>
          </a:p>
          <a:p>
            <a:pPr marL="108000" lvl="0" indent="-342900">
              <a:spcBef>
                <a:spcPct val="20000"/>
              </a:spcBef>
              <a:buFont typeface="Arial" pitchFamily="34" charset="0"/>
              <a:buChar char="•"/>
            </a:pPr>
            <a:endParaRPr lang="es-EC" altLang="es-ES" sz="1600" dirty="0" smtClean="0">
              <a:cs typeface="Times New Roman" panose="02020603050405020304" pitchFamily="18" charset="0"/>
            </a:endParaRPr>
          </a:p>
          <a:p>
            <a:pPr marL="108000" lvl="0" indent="-342900">
              <a:spcBef>
                <a:spcPct val="20000"/>
              </a:spcBef>
              <a:buFont typeface="Arial" pitchFamily="34" charset="0"/>
              <a:buChar char="•"/>
            </a:pPr>
            <a:endParaRPr lang="es-EC" altLang="es-ES" sz="1600" dirty="0" smtClean="0">
              <a:cs typeface="Times New Roman" panose="02020603050405020304" pitchFamily="18" charset="0"/>
            </a:endParaRPr>
          </a:p>
          <a:p>
            <a:pPr marL="108000" lvl="0" indent="-342900">
              <a:spcBef>
                <a:spcPct val="20000"/>
              </a:spcBef>
              <a:buFont typeface="Arial" pitchFamily="34" charset="0"/>
              <a:buChar char="•"/>
            </a:pPr>
            <a:endParaRPr lang="es-EC" altLang="es-ES" sz="1600" dirty="0" smtClean="0">
              <a:cs typeface="Times New Roman" panose="02020603050405020304" pitchFamily="18" charset="0"/>
            </a:endParaRPr>
          </a:p>
          <a:p>
            <a:pPr marL="108000" lvl="0" indent="-342900">
              <a:spcBef>
                <a:spcPct val="20000"/>
              </a:spcBef>
              <a:buFont typeface="Arial" pitchFamily="34" charset="0"/>
              <a:buChar char="•"/>
            </a:pPr>
            <a:endParaRPr lang="es-EC" altLang="es-ES" sz="1600" dirty="0" smtClean="0">
              <a:cs typeface="Times New Roman" panose="02020603050405020304" pitchFamily="18" charset="0"/>
            </a:endParaRPr>
          </a:p>
          <a:p>
            <a:pPr marL="108000" lvl="0" indent="-342900">
              <a:spcBef>
                <a:spcPct val="20000"/>
              </a:spcBef>
              <a:buFont typeface="Arial" pitchFamily="34" charset="0"/>
              <a:buChar char="•"/>
            </a:pPr>
            <a:endParaRPr lang="es-EC" altLang="es-ES" sz="1600" dirty="0" smtClean="0">
              <a:cs typeface="Times New Roman" panose="02020603050405020304" pitchFamily="18" charset="0"/>
            </a:endParaRPr>
          </a:p>
          <a:p>
            <a:pPr marL="108000" lvl="0" indent="-342900">
              <a:spcBef>
                <a:spcPct val="20000"/>
              </a:spcBef>
              <a:buFont typeface="Arial" pitchFamily="34" charset="0"/>
              <a:buChar char="•"/>
            </a:pPr>
            <a:endParaRPr lang="es-EC" altLang="es-ES" sz="1600" dirty="0" smtClean="0">
              <a:cs typeface="Times New Roman" panose="02020603050405020304" pitchFamily="18" charset="0"/>
            </a:endParaRPr>
          </a:p>
          <a:p>
            <a:pPr marL="108000" lvl="0" indent="-342900">
              <a:spcBef>
                <a:spcPct val="20000"/>
              </a:spcBef>
            </a:pPr>
            <a:endParaRPr lang="es-EC" altLang="es-ES" sz="1600" dirty="0" smtClean="0">
              <a:cs typeface="Times New Roman" panose="02020603050405020304" pitchFamily="18" charset="0"/>
            </a:endParaRPr>
          </a:p>
          <a:p>
            <a:pPr marL="108000" indent="-342900">
              <a:spcBef>
                <a:spcPct val="20000"/>
              </a:spcBef>
            </a:pPr>
            <a:endParaRPr lang="es-EC" altLang="es-ES" b="1" dirty="0" smtClean="0">
              <a:cs typeface="Times New Roman" panose="02020603050405020304" pitchFamily="18" charset="0"/>
            </a:endParaRPr>
          </a:p>
          <a:p>
            <a:pPr marL="108000" lvl="0" indent="-342900">
              <a:spcBef>
                <a:spcPct val="20000"/>
              </a:spcBef>
            </a:pPr>
            <a:endParaRPr lang="es-EC" altLang="es-ES" dirty="0" smtClean="0">
              <a:latin typeface="+mj-lt"/>
              <a:cs typeface="Times New Roman" panose="02020603050405020304" pitchFamily="18" charset="0"/>
            </a:endParaRPr>
          </a:p>
          <a:p>
            <a:pPr marL="342900" lvl="0" indent="-342900">
              <a:spcBef>
                <a:spcPct val="20000"/>
              </a:spcBef>
            </a:pPr>
            <a:endParaRPr lang="es-EC" altLang="es-ES" b="1" dirty="0" smtClean="0">
              <a:latin typeface="+mj-lt"/>
              <a:cs typeface="Times New Roman" panose="02020603050405020304" pitchFamily="18" charset="0"/>
            </a:endParaRPr>
          </a:p>
          <a:p>
            <a:pPr marL="342900" lvl="0" indent="-342900">
              <a:spcBef>
                <a:spcPct val="20000"/>
              </a:spcBef>
              <a:buFont typeface="Arial" pitchFamily="34" charset="0"/>
              <a:buChar char="•"/>
            </a:pPr>
            <a:endParaRPr lang="es-EC" altLang="es-ES" b="1" dirty="0" smtClean="0">
              <a:latin typeface="+mj-lt"/>
              <a:cs typeface="Times New Roman" panose="02020603050405020304" pitchFamily="18" charset="0"/>
            </a:endParaRPr>
          </a:p>
          <a:p>
            <a:pPr marL="342900" lvl="0" indent="-342900">
              <a:spcBef>
                <a:spcPct val="20000"/>
              </a:spcBef>
            </a:pPr>
            <a:endParaRPr lang="es-EC" altLang="es-ES" b="1" dirty="0" smtClean="0">
              <a:latin typeface="+mj-lt"/>
              <a:cs typeface="Times New Roman" panose="02020603050405020304" pitchFamily="18" charset="0"/>
            </a:endParaRPr>
          </a:p>
          <a:p>
            <a:pPr marL="342900" lvl="0" indent="-342900">
              <a:spcBef>
                <a:spcPct val="20000"/>
              </a:spcBef>
            </a:pPr>
            <a:endParaRPr lang="es-EC" altLang="es-ES" b="1" dirty="0" smtClean="0">
              <a:latin typeface="+mj-lt"/>
              <a:cs typeface="Times New Roman" panose="02020603050405020304" pitchFamily="18" charset="0"/>
            </a:endParaRPr>
          </a:p>
          <a:p>
            <a:pPr marL="342900" marR="0" lvl="0" indent="-342900"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s-ES" altLang="es-ES" sz="2400" b="1" i="1" u="none" strike="noStrike" kern="0" cap="none" spc="0" normalizeH="0" baseline="0" noProof="0" dirty="0" smtClean="0">
              <a:ln>
                <a:noFill/>
              </a:ln>
              <a:solidFill>
                <a:schemeClr val="tx1"/>
              </a:solidFill>
              <a:effectLst/>
              <a:uLnTx/>
              <a:uFillTx/>
              <a:latin typeface="+mn-lt"/>
              <a:ea typeface="+mn-ea"/>
              <a:cs typeface="Times New Roman" panose="02020603050405020304" pitchFamily="18" charset="0"/>
            </a:endParaRPr>
          </a:p>
          <a:p>
            <a:pPr marL="342900" indent="-342900">
              <a:spcBef>
                <a:spcPct val="20000"/>
              </a:spcBef>
            </a:pPr>
            <a:endParaRPr lang="es-EC" altLang="es-ES" b="1" dirty="0" smtClean="0">
              <a:latin typeface="+mj-lt"/>
              <a:cs typeface="Times New Roman" panose="02020603050405020304" pitchFamily="18" charset="0"/>
            </a:endParaRPr>
          </a:p>
          <a:p>
            <a:pPr>
              <a:spcBef>
                <a:spcPct val="20000"/>
              </a:spcBef>
            </a:pPr>
            <a:endParaRPr lang="es-ES" altLang="es-ES" b="1" dirty="0" smtClean="0">
              <a:latin typeface="+mj-lt"/>
              <a:cs typeface="Times New Roman" panose="02020603050405020304" pitchFamily="18" charset="0"/>
            </a:endParaRPr>
          </a:p>
          <a:p>
            <a:pPr marL="342900" indent="-342900">
              <a:spcBef>
                <a:spcPct val="20000"/>
              </a:spcBef>
            </a:pPr>
            <a:endParaRPr lang="es-ES" altLang="es-ES" b="1" dirty="0" smtClean="0">
              <a:latin typeface="+mj-lt"/>
              <a:cs typeface="Times New Roman" panose="02020603050405020304" pitchFamily="18" charset="0"/>
            </a:endParaRPr>
          </a:p>
          <a:p>
            <a:pPr marL="342900" marR="0" lvl="0" indent="-342900"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s-ES" altLang="es-ES" sz="2400" b="1" i="0" u="none" strike="noStrike" kern="0" cap="none" spc="0" normalizeH="0" baseline="0" noProof="0" dirty="0" smtClean="0">
              <a:ln>
                <a:noFill/>
              </a:ln>
              <a:solidFill>
                <a:schemeClr val="tx1"/>
              </a:solidFill>
              <a:effectLst/>
              <a:uLnTx/>
              <a:uFillTx/>
              <a:latin typeface="+mn-lt"/>
              <a:ea typeface="+mn-ea"/>
              <a:cs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2" name="Tabla 1"/>
              <p:cNvGraphicFramePr>
                <a:graphicFrameLocks noGrp="1"/>
              </p:cNvGraphicFramePr>
              <p:nvPr>
                <p:extLst>
                  <p:ext uri="{D42A27DB-BD31-4B8C-83A1-F6EECF244321}">
                    <p14:modId xmlns:p14="http://schemas.microsoft.com/office/powerpoint/2010/main" val="1626399719"/>
                  </p:ext>
                </p:extLst>
              </p:nvPr>
            </p:nvGraphicFramePr>
            <p:xfrm>
              <a:off x="89755" y="1489953"/>
              <a:ext cx="8964489" cy="2421444"/>
            </p:xfrm>
            <a:graphic>
              <a:graphicData uri="http://schemas.openxmlformats.org/drawingml/2006/table">
                <a:tbl>
                  <a:tblPr firstRow="1" bandRow="1">
                    <a:tableStyleId>{073A0DAA-6AF3-43AB-8588-CEC1D06C72B9}</a:tableStyleId>
                  </a:tblPr>
                  <a:tblGrid>
                    <a:gridCol w="3141419"/>
                    <a:gridCol w="3285042"/>
                    <a:gridCol w="2538028"/>
                  </a:tblGrid>
                  <a:tr h="3879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altLang="es-ES" sz="1800" kern="1200" dirty="0" smtClean="0"/>
                            <a:t>Móvil de prueba: </a:t>
                          </a:r>
                        </a:p>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s-EC" sz="1800" i="1" kern="1200" smtClean="0">
                                        <a:effectLst/>
                                        <a:latin typeface="Cambria Math" panose="02040503050406030204" pitchFamily="18" charset="0"/>
                                      </a:rPr>
                                    </m:ctrlPr>
                                  </m:sSubPr>
                                  <m:e>
                                    <m:r>
                                      <a:rPr lang="es-EC" sz="1800" kern="1200">
                                        <a:effectLst/>
                                        <a:latin typeface="Cambria Math" panose="02040503050406030204" pitchFamily="18" charset="0"/>
                                      </a:rPr>
                                      <m:t>𝑚</m:t>
                                    </m:r>
                                  </m:e>
                                  <m:sub>
                                    <m:r>
                                      <a:rPr lang="es-EC" sz="1800" kern="1200">
                                        <a:effectLst/>
                                        <a:latin typeface="Cambria Math" panose="02040503050406030204" pitchFamily="18" charset="0"/>
                                      </a:rPr>
                                      <m:t>𝑚𝑜𝑣𝑖𝑙</m:t>
                                    </m:r>
                                  </m:sub>
                                </m:sSub>
                                <m:r>
                                  <a:rPr lang="es-EC" sz="1800" kern="1200">
                                    <a:effectLst/>
                                    <a:latin typeface="Cambria Math" panose="02040503050406030204" pitchFamily="18" charset="0"/>
                                  </a:rPr>
                                  <m:t>=0.636 </m:t>
                                </m:r>
                                <m:d>
                                  <m:dPr>
                                    <m:begChr m:val="["/>
                                    <m:endChr m:val="]"/>
                                    <m:ctrlPr>
                                      <a:rPr lang="es-EC" sz="1800" i="1" kern="1200">
                                        <a:effectLst/>
                                        <a:latin typeface="Cambria Math" panose="02040503050406030204" pitchFamily="18" charset="0"/>
                                      </a:rPr>
                                    </m:ctrlPr>
                                  </m:dPr>
                                  <m:e>
                                    <m:r>
                                      <a:rPr lang="es-EC" sz="1800" kern="1200">
                                        <a:effectLst/>
                                        <a:latin typeface="Cambria Math" panose="02040503050406030204" pitchFamily="18" charset="0"/>
                                      </a:rPr>
                                      <m:t>𝑘𝑔</m:t>
                                    </m:r>
                                  </m:e>
                                </m:d>
                              </m:oMath>
                            </m:oMathPara>
                          </a14:m>
                          <a:endParaRPr lang="es-EC" sz="1800" b="1" kern="1200" dirty="0">
                            <a:solidFill>
                              <a:schemeClr val="lt1"/>
                            </a:solidFill>
                            <a:effectLst/>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dirty="0" smtClean="0"/>
                            <a:t>Masa esférica: </a:t>
                          </a:r>
                        </a:p>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s-EC" sz="1800" i="1" kern="1200" smtClean="0">
                                        <a:effectLst/>
                                        <a:latin typeface="Cambria Math" panose="02040503050406030204" pitchFamily="18" charset="0"/>
                                      </a:rPr>
                                    </m:ctrlPr>
                                  </m:sSubPr>
                                  <m:e>
                                    <m:r>
                                      <a:rPr lang="es-EC" sz="1800" kern="1200">
                                        <a:effectLst/>
                                        <a:latin typeface="Cambria Math" panose="02040503050406030204" pitchFamily="18" charset="0"/>
                                      </a:rPr>
                                      <m:t>𝑚</m:t>
                                    </m:r>
                                  </m:e>
                                  <m:sub>
                                    <m:r>
                                      <a:rPr lang="es-EC" sz="1800" kern="1200">
                                        <a:effectLst/>
                                        <a:latin typeface="Cambria Math" panose="02040503050406030204" pitchFamily="18" charset="0"/>
                                      </a:rPr>
                                      <m:t>𝑒𝑠𝑓</m:t>
                                    </m:r>
                                  </m:sub>
                                </m:sSub>
                                <m:r>
                                  <a:rPr lang="es-EC" sz="1800" kern="1200">
                                    <a:effectLst/>
                                    <a:latin typeface="Cambria Math" panose="02040503050406030204" pitchFamily="18" charset="0"/>
                                  </a:rPr>
                                  <m:t>=287 </m:t>
                                </m:r>
                                <m:d>
                                  <m:dPr>
                                    <m:begChr m:val="["/>
                                    <m:endChr m:val="]"/>
                                    <m:ctrlPr>
                                      <a:rPr lang="es-EC" sz="1800" i="1" kern="1200">
                                        <a:effectLst/>
                                        <a:latin typeface="Cambria Math" panose="02040503050406030204" pitchFamily="18" charset="0"/>
                                      </a:rPr>
                                    </m:ctrlPr>
                                  </m:dPr>
                                  <m:e>
                                    <m:r>
                                      <a:rPr lang="es-EC" sz="1800" kern="1200">
                                        <a:effectLst/>
                                        <a:latin typeface="Cambria Math" panose="02040503050406030204" pitchFamily="18" charset="0"/>
                                      </a:rPr>
                                      <m:t>𝑘𝑔</m:t>
                                    </m:r>
                                  </m:e>
                                </m:d>
                              </m:oMath>
                            </m:oMathPara>
                          </a14:m>
                          <a:endParaRPr lang="es-EC" sz="1800" b="1" kern="1200" dirty="0">
                            <a:solidFill>
                              <a:schemeClr val="lt1"/>
                            </a:solidFill>
                            <a:effectLst/>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800" b="1" kern="1200" dirty="0" smtClean="0">
                              <a:solidFill>
                                <a:schemeClr val="lt1"/>
                              </a:solidFill>
                              <a:effectLst/>
                              <a:latin typeface="+mn-lt"/>
                              <a:ea typeface="+mn-ea"/>
                              <a:cs typeface="+mn-cs"/>
                            </a:rPr>
                            <a:t>Comparación de relaciones</a:t>
                          </a:r>
                          <a:endParaRPr lang="es-EC" sz="1800" b="1" kern="1200" dirty="0">
                            <a:solidFill>
                              <a:schemeClr val="lt1"/>
                            </a:solidFill>
                            <a:effectLst/>
                            <a:latin typeface="+mn-lt"/>
                            <a:ea typeface="+mn-ea"/>
                            <a:cs typeface="+mn-cs"/>
                          </a:endParaRPr>
                        </a:p>
                      </a:txBody>
                      <a:tcPr/>
                    </a:tc>
                  </a:tr>
                  <a:tr h="1759329">
                    <a:tc>
                      <a:txBody>
                        <a:bodyPr/>
                        <a:lstStyle/>
                        <a:p>
                          <a:endParaRPr lang="es-EC" dirty="0" smtClean="0"/>
                        </a:p>
                        <a:p>
                          <a:endParaRPr lang="es-EC" dirty="0" smtClean="0"/>
                        </a:p>
                        <a:p>
                          <a:endParaRPr lang="es-EC" dirty="0" smtClean="0"/>
                        </a:p>
                        <a:p>
                          <a:endParaRPr lang="es-EC" dirty="0" smtClean="0"/>
                        </a:p>
                        <a:p>
                          <a:endParaRPr lang="es-EC" dirty="0" smtClean="0"/>
                        </a:p>
                      </a:txBody>
                      <a:tcPr/>
                    </a:tc>
                    <a:tc>
                      <a:txBody>
                        <a:bodyPr/>
                        <a:lstStyle/>
                        <a:p>
                          <a:endParaRPr lang="es-EC" dirty="0"/>
                        </a:p>
                      </a:txBody>
                      <a:tcPr/>
                    </a:tc>
                    <a:tc>
                      <a:txBody>
                        <a:bodyPr/>
                        <a:lstStyle/>
                        <a:p>
                          <a:endParaRPr lang="es-EC" dirty="0"/>
                        </a:p>
                      </a:txBody>
                      <a:tcPr/>
                    </a:tc>
                  </a:tr>
                </a:tbl>
              </a:graphicData>
            </a:graphic>
          </p:graphicFrame>
        </mc:Choice>
        <mc:Fallback xmlns="">
          <p:graphicFrame>
            <p:nvGraphicFramePr>
              <p:cNvPr id="2" name="Tabla 1"/>
              <p:cNvGraphicFramePr>
                <a:graphicFrameLocks noGrp="1"/>
              </p:cNvGraphicFramePr>
              <p:nvPr>
                <p:extLst>
                  <p:ext uri="{D42A27DB-BD31-4B8C-83A1-F6EECF244321}">
                    <p14:modId xmlns:p14="http://schemas.microsoft.com/office/powerpoint/2010/main" val="1626399719"/>
                  </p:ext>
                </p:extLst>
              </p:nvPr>
            </p:nvGraphicFramePr>
            <p:xfrm>
              <a:off x="89755" y="1489953"/>
              <a:ext cx="8964489" cy="2425381"/>
            </p:xfrm>
            <a:graphic>
              <a:graphicData uri="http://schemas.openxmlformats.org/drawingml/2006/table">
                <a:tbl>
                  <a:tblPr firstRow="1" bandRow="1">
                    <a:tableStyleId>{073A0DAA-6AF3-43AB-8588-CEC1D06C72B9}</a:tableStyleId>
                  </a:tblPr>
                  <a:tblGrid>
                    <a:gridCol w="3141419"/>
                    <a:gridCol w="3285042"/>
                    <a:gridCol w="2538028"/>
                  </a:tblGrid>
                  <a:tr h="666052">
                    <a:tc>
                      <a:txBody>
                        <a:bodyPr/>
                        <a:lstStyle/>
                        <a:p>
                          <a:endParaRPr lang="es-EC"/>
                        </a:p>
                      </a:txBody>
                      <a:tcPr>
                        <a:blipFill rotWithShape="0">
                          <a:blip r:embed="rId2"/>
                          <a:stretch>
                            <a:fillRect l="-194" t="-4545" r="-186047" b="-264545"/>
                          </a:stretch>
                        </a:blipFill>
                      </a:tcPr>
                    </a:tc>
                    <a:tc>
                      <a:txBody>
                        <a:bodyPr/>
                        <a:lstStyle/>
                        <a:p>
                          <a:endParaRPr lang="es-EC"/>
                        </a:p>
                      </a:txBody>
                      <a:tcPr>
                        <a:blipFill rotWithShape="0">
                          <a:blip r:embed="rId2"/>
                          <a:stretch>
                            <a:fillRect l="-95918" t="-4545" r="-78108" b="-264545"/>
                          </a:stretch>
                        </a:blip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800" b="1" kern="1200" dirty="0" smtClean="0">
                              <a:solidFill>
                                <a:schemeClr val="lt1"/>
                              </a:solidFill>
                              <a:effectLst/>
                              <a:latin typeface="+mn-lt"/>
                              <a:ea typeface="+mn-ea"/>
                              <a:cs typeface="+mn-cs"/>
                            </a:rPr>
                            <a:t>Comparación de relaciones</a:t>
                          </a:r>
                          <a:endParaRPr lang="es-EC" sz="1800" b="1" kern="1200" dirty="0">
                            <a:solidFill>
                              <a:schemeClr val="lt1"/>
                            </a:solidFill>
                            <a:effectLst/>
                            <a:latin typeface="+mn-lt"/>
                            <a:ea typeface="+mn-ea"/>
                            <a:cs typeface="+mn-cs"/>
                          </a:endParaRPr>
                        </a:p>
                      </a:txBody>
                      <a:tcPr/>
                    </a:tc>
                  </a:tr>
                  <a:tr h="1759329">
                    <a:tc>
                      <a:txBody>
                        <a:bodyPr/>
                        <a:lstStyle/>
                        <a:p>
                          <a:endParaRPr lang="es-EC" dirty="0" smtClean="0"/>
                        </a:p>
                        <a:p>
                          <a:endParaRPr lang="es-EC" dirty="0" smtClean="0"/>
                        </a:p>
                        <a:p>
                          <a:endParaRPr lang="es-EC" dirty="0" smtClean="0"/>
                        </a:p>
                        <a:p>
                          <a:endParaRPr lang="es-EC" dirty="0" smtClean="0"/>
                        </a:p>
                        <a:p>
                          <a:endParaRPr lang="es-EC" dirty="0" smtClean="0"/>
                        </a:p>
                      </a:txBody>
                      <a:tcPr/>
                    </a:tc>
                    <a:tc>
                      <a:txBody>
                        <a:bodyPr/>
                        <a:lstStyle/>
                        <a:p>
                          <a:endParaRPr lang="es-EC" dirty="0"/>
                        </a:p>
                      </a:txBody>
                      <a:tcPr/>
                    </a:tc>
                    <a:tc>
                      <a:txBody>
                        <a:bodyPr/>
                        <a:lstStyle/>
                        <a:p>
                          <a:endParaRPr lang="es-EC" dirty="0"/>
                        </a:p>
                      </a:txBody>
                      <a:tcPr/>
                    </a:tc>
                  </a:tr>
                </a:tbl>
              </a:graphicData>
            </a:graphic>
          </p:graphicFrame>
        </mc:Fallback>
      </mc:AlternateContent>
      <p:pic>
        <p:nvPicPr>
          <p:cNvPr id="5" name="Imagen 4"/>
          <p:cNvPicPr>
            <a:picLocks noChangeAspect="1"/>
          </p:cNvPicPr>
          <p:nvPr/>
        </p:nvPicPr>
        <p:blipFill rotWithShape="1">
          <a:blip r:embed="rId3"/>
          <a:srcRect l="28738" t="28990" r="32855" b="34593"/>
          <a:stretch/>
        </p:blipFill>
        <p:spPr>
          <a:xfrm>
            <a:off x="3293605" y="2158991"/>
            <a:ext cx="3157551" cy="1683300"/>
          </a:xfrm>
          <a:prstGeom prst="rect">
            <a:avLst/>
          </a:prstGeom>
        </p:spPr>
      </p:pic>
      <p:pic>
        <p:nvPicPr>
          <p:cNvPr id="6" name="Imagen 5"/>
          <p:cNvPicPr>
            <a:picLocks noChangeAspect="1"/>
          </p:cNvPicPr>
          <p:nvPr/>
        </p:nvPicPr>
        <p:blipFill rotWithShape="1">
          <a:blip r:embed="rId4"/>
          <a:srcRect l="29525" t="27590" r="31895" b="34592"/>
          <a:stretch/>
        </p:blipFill>
        <p:spPr>
          <a:xfrm>
            <a:off x="179512" y="2158991"/>
            <a:ext cx="3024336" cy="1666769"/>
          </a:xfrm>
          <a:prstGeom prst="rect">
            <a:avLst/>
          </a:prstGeom>
        </p:spPr>
      </p:pic>
      <p:graphicFrame>
        <p:nvGraphicFramePr>
          <p:cNvPr id="18" name="Gráfico 17"/>
          <p:cNvGraphicFramePr/>
          <p:nvPr>
            <p:extLst>
              <p:ext uri="{D42A27DB-BD31-4B8C-83A1-F6EECF244321}">
                <p14:modId xmlns:p14="http://schemas.microsoft.com/office/powerpoint/2010/main" val="536266875"/>
              </p:ext>
            </p:extLst>
          </p:nvPr>
        </p:nvGraphicFramePr>
        <p:xfrm>
          <a:off x="113321" y="4075208"/>
          <a:ext cx="3041802" cy="197887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Gráfico 18"/>
          <p:cNvGraphicFramePr/>
          <p:nvPr>
            <p:extLst>
              <p:ext uri="{D42A27DB-BD31-4B8C-83A1-F6EECF244321}">
                <p14:modId xmlns:p14="http://schemas.microsoft.com/office/powerpoint/2010/main" val="2110257096"/>
              </p:ext>
            </p:extLst>
          </p:nvPr>
        </p:nvGraphicFramePr>
        <p:xfrm>
          <a:off x="3293605" y="4075208"/>
          <a:ext cx="2858816" cy="1980000"/>
        </p:xfrm>
        <a:graphic>
          <a:graphicData uri="http://schemas.openxmlformats.org/drawingml/2006/chart">
            <c:chart xmlns:c="http://schemas.openxmlformats.org/drawingml/2006/chart" xmlns:r="http://schemas.openxmlformats.org/officeDocument/2006/relationships" r:id="rId6"/>
          </a:graphicData>
        </a:graphic>
      </p:graphicFrame>
      <p:pic>
        <p:nvPicPr>
          <p:cNvPr id="12" name="Imagen 11"/>
          <p:cNvPicPr>
            <a:picLocks noChangeAspect="1"/>
          </p:cNvPicPr>
          <p:nvPr/>
        </p:nvPicPr>
        <p:blipFill rotWithShape="1">
          <a:blip r:embed="rId7"/>
          <a:srcRect l="17713" t="40196" r="53150" b="23387"/>
          <a:stretch/>
        </p:blipFill>
        <p:spPr>
          <a:xfrm>
            <a:off x="6619913" y="2158992"/>
            <a:ext cx="2395464" cy="1683300"/>
          </a:xfrm>
          <a:prstGeom prst="rect">
            <a:avLst/>
          </a:prstGeom>
        </p:spPr>
      </p:pic>
    </p:spTree>
    <p:extLst>
      <p:ext uri="{BB962C8B-B14F-4D97-AF65-F5344CB8AC3E}">
        <p14:creationId xmlns:p14="http://schemas.microsoft.com/office/powerpoint/2010/main" val="3860073818"/>
      </p:ext>
    </p:extLst>
  </p:cSld>
  <p:clrMapOvr>
    <a:masterClrMapping/>
  </p:clrMapOvr>
  <p:transition>
    <p:wipe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txBox="1">
            <a:spLocks/>
          </p:cNvSpPr>
          <p:nvPr/>
        </p:nvSpPr>
        <p:spPr>
          <a:xfrm>
            <a:off x="457200" y="71414"/>
            <a:ext cx="8229600" cy="6143668"/>
          </a:xfrm>
          <a:prstGeom prst="rect">
            <a:avLst/>
          </a:prstGeom>
        </p:spPr>
        <p:txBody>
          <a:bodyPr/>
          <a:lstStyle/>
          <a:p>
            <a:pPr marL="342900" marR="0" lvl="0" indent="-342900" algn="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lang="es-EC" altLang="es-ES" sz="2800" b="1" i="1" kern="0" dirty="0" smtClean="0">
                <a:latin typeface="+mn-lt"/>
                <a:cs typeface="Times New Roman" panose="02020603050405020304" pitchFamily="18" charset="0"/>
              </a:rPr>
              <a:t>ENSAYOS y ANÁLISIS </a:t>
            </a:r>
          </a:p>
          <a:p>
            <a:pPr marL="342900" marR="0" lvl="0" indent="-342900"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lang="es-EC" altLang="es-ES" b="1" kern="0" dirty="0" smtClean="0">
                <a:latin typeface="+mn-lt"/>
                <a:cs typeface="Times New Roman" panose="02020603050405020304" pitchFamily="18" charset="0"/>
              </a:rPr>
              <a:t>Ensayos de Impacto</a:t>
            </a:r>
          </a:p>
          <a:p>
            <a:pPr marL="342900" lvl="0" indent="-342900">
              <a:spcBef>
                <a:spcPct val="20000"/>
              </a:spcBef>
              <a:buFont typeface="Arial" pitchFamily="34" charset="0"/>
              <a:buChar char="•"/>
            </a:pPr>
            <a:r>
              <a:rPr lang="es-EC" altLang="es-ES" dirty="0" smtClean="0">
                <a:latin typeface="+mj-lt"/>
                <a:cs typeface="Times New Roman" panose="02020603050405020304" pitchFamily="18" charset="0"/>
              </a:rPr>
              <a:t>Caída </a:t>
            </a:r>
            <a:r>
              <a:rPr lang="es-EC" altLang="es-ES" dirty="0">
                <a:latin typeface="+mj-lt"/>
                <a:cs typeface="Times New Roman" panose="02020603050405020304" pitchFamily="18" charset="0"/>
              </a:rPr>
              <a:t>libre a través de tubo de pruebas</a:t>
            </a:r>
            <a:r>
              <a:rPr lang="es-EC" altLang="es-ES" dirty="0" smtClean="0">
                <a:latin typeface="+mj-lt"/>
                <a:cs typeface="Times New Roman" panose="02020603050405020304" pitchFamily="18" charset="0"/>
              </a:rPr>
              <a:t>:</a:t>
            </a:r>
          </a:p>
          <a:p>
            <a:pPr marL="108000" lvl="0" indent="-342900">
              <a:spcBef>
                <a:spcPct val="20000"/>
              </a:spcBef>
              <a:buFont typeface="Arial" pitchFamily="34" charset="0"/>
              <a:buChar char="•"/>
            </a:pPr>
            <a:endParaRPr lang="es-EC" altLang="es-ES" sz="1600" dirty="0" smtClean="0">
              <a:cs typeface="Times New Roman" panose="02020603050405020304" pitchFamily="18" charset="0"/>
            </a:endParaRPr>
          </a:p>
          <a:p>
            <a:pPr marL="108000" lvl="0" indent="-342900">
              <a:spcBef>
                <a:spcPct val="20000"/>
              </a:spcBef>
              <a:buFont typeface="Arial" pitchFamily="34" charset="0"/>
              <a:buChar char="•"/>
            </a:pPr>
            <a:endParaRPr lang="es-EC" altLang="es-ES" sz="1600" dirty="0" smtClean="0">
              <a:cs typeface="Times New Roman" panose="02020603050405020304" pitchFamily="18" charset="0"/>
            </a:endParaRPr>
          </a:p>
          <a:p>
            <a:pPr marL="108000" lvl="0" indent="-342900">
              <a:spcBef>
                <a:spcPct val="20000"/>
              </a:spcBef>
              <a:buFont typeface="Arial" pitchFamily="34" charset="0"/>
              <a:buChar char="•"/>
            </a:pPr>
            <a:endParaRPr lang="es-EC" altLang="es-ES" sz="1600" dirty="0" smtClean="0">
              <a:cs typeface="Times New Roman" panose="02020603050405020304" pitchFamily="18" charset="0"/>
            </a:endParaRPr>
          </a:p>
          <a:p>
            <a:pPr marL="108000" lvl="0" indent="-342900">
              <a:spcBef>
                <a:spcPct val="20000"/>
              </a:spcBef>
              <a:buFont typeface="Arial" pitchFamily="34" charset="0"/>
              <a:buChar char="•"/>
            </a:pPr>
            <a:endParaRPr lang="es-EC" altLang="es-ES" sz="1600" dirty="0" smtClean="0">
              <a:cs typeface="Times New Roman" panose="02020603050405020304" pitchFamily="18" charset="0"/>
            </a:endParaRPr>
          </a:p>
          <a:p>
            <a:pPr marL="108000" lvl="0" indent="-342900">
              <a:spcBef>
                <a:spcPct val="20000"/>
              </a:spcBef>
              <a:buFont typeface="Arial" pitchFamily="34" charset="0"/>
              <a:buChar char="•"/>
            </a:pPr>
            <a:endParaRPr lang="es-EC" altLang="es-ES" sz="1600" dirty="0" smtClean="0">
              <a:cs typeface="Times New Roman" panose="02020603050405020304" pitchFamily="18" charset="0"/>
            </a:endParaRPr>
          </a:p>
          <a:p>
            <a:pPr marL="108000" lvl="0" indent="-342900">
              <a:spcBef>
                <a:spcPct val="20000"/>
              </a:spcBef>
              <a:buFont typeface="Arial" pitchFamily="34" charset="0"/>
              <a:buChar char="•"/>
            </a:pPr>
            <a:endParaRPr lang="es-EC" altLang="es-ES" sz="1600" dirty="0" smtClean="0">
              <a:cs typeface="Times New Roman" panose="02020603050405020304" pitchFamily="18" charset="0"/>
            </a:endParaRPr>
          </a:p>
          <a:p>
            <a:pPr marL="108000" lvl="0" indent="-342900">
              <a:spcBef>
                <a:spcPct val="20000"/>
              </a:spcBef>
              <a:buFont typeface="Arial" pitchFamily="34" charset="0"/>
              <a:buChar char="•"/>
            </a:pPr>
            <a:endParaRPr lang="es-EC" altLang="es-ES" sz="1600" dirty="0" smtClean="0">
              <a:cs typeface="Times New Roman" panose="02020603050405020304" pitchFamily="18" charset="0"/>
            </a:endParaRPr>
          </a:p>
          <a:p>
            <a:pPr marL="108000" lvl="0" indent="-342900">
              <a:spcBef>
                <a:spcPct val="20000"/>
              </a:spcBef>
            </a:pPr>
            <a:endParaRPr lang="es-EC" altLang="es-ES" sz="1600" dirty="0" smtClean="0">
              <a:cs typeface="Times New Roman" panose="02020603050405020304" pitchFamily="18" charset="0"/>
            </a:endParaRPr>
          </a:p>
          <a:p>
            <a:pPr marL="108000" indent="-342900">
              <a:spcBef>
                <a:spcPct val="20000"/>
              </a:spcBef>
            </a:pPr>
            <a:endParaRPr lang="es-EC" altLang="es-ES" b="1" dirty="0" smtClean="0">
              <a:cs typeface="Times New Roman" panose="02020603050405020304" pitchFamily="18" charset="0"/>
            </a:endParaRPr>
          </a:p>
          <a:p>
            <a:pPr marL="108000" lvl="0" indent="-342900">
              <a:spcBef>
                <a:spcPct val="20000"/>
              </a:spcBef>
            </a:pPr>
            <a:endParaRPr lang="es-EC" altLang="es-ES" dirty="0" smtClean="0">
              <a:latin typeface="+mj-lt"/>
              <a:cs typeface="Times New Roman" panose="02020603050405020304" pitchFamily="18" charset="0"/>
            </a:endParaRPr>
          </a:p>
          <a:p>
            <a:pPr marL="342900" lvl="0" indent="-342900">
              <a:spcBef>
                <a:spcPct val="20000"/>
              </a:spcBef>
            </a:pPr>
            <a:endParaRPr lang="es-EC" altLang="es-ES" b="1" dirty="0" smtClean="0">
              <a:latin typeface="+mj-lt"/>
              <a:cs typeface="Times New Roman" panose="02020603050405020304" pitchFamily="18" charset="0"/>
            </a:endParaRPr>
          </a:p>
          <a:p>
            <a:pPr marL="342900" lvl="0" indent="-342900">
              <a:spcBef>
                <a:spcPct val="20000"/>
              </a:spcBef>
              <a:buFont typeface="Arial" pitchFamily="34" charset="0"/>
              <a:buChar char="•"/>
            </a:pPr>
            <a:endParaRPr lang="es-EC" altLang="es-ES" b="1" dirty="0" smtClean="0">
              <a:latin typeface="+mj-lt"/>
              <a:cs typeface="Times New Roman" panose="02020603050405020304" pitchFamily="18" charset="0"/>
            </a:endParaRPr>
          </a:p>
          <a:p>
            <a:pPr marL="342900" lvl="0" indent="-342900">
              <a:spcBef>
                <a:spcPct val="20000"/>
              </a:spcBef>
            </a:pPr>
            <a:endParaRPr lang="es-EC" altLang="es-ES" b="1" dirty="0" smtClean="0">
              <a:latin typeface="+mj-lt"/>
              <a:cs typeface="Times New Roman" panose="02020603050405020304" pitchFamily="18" charset="0"/>
            </a:endParaRPr>
          </a:p>
          <a:p>
            <a:pPr marL="342900" lvl="0" indent="-342900">
              <a:spcBef>
                <a:spcPct val="20000"/>
              </a:spcBef>
            </a:pPr>
            <a:endParaRPr lang="es-EC" altLang="es-ES" b="1" dirty="0" smtClean="0">
              <a:latin typeface="+mj-lt"/>
              <a:cs typeface="Times New Roman" panose="02020603050405020304" pitchFamily="18" charset="0"/>
            </a:endParaRPr>
          </a:p>
          <a:p>
            <a:pPr marL="342900" marR="0" lvl="0" indent="-342900"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s-ES" altLang="es-ES" sz="2400" b="1" i="1" u="none" strike="noStrike" kern="0" cap="none" spc="0" normalizeH="0" baseline="0" noProof="0" dirty="0" smtClean="0">
              <a:ln>
                <a:noFill/>
              </a:ln>
              <a:solidFill>
                <a:schemeClr val="tx1"/>
              </a:solidFill>
              <a:effectLst/>
              <a:uLnTx/>
              <a:uFillTx/>
              <a:latin typeface="+mn-lt"/>
              <a:ea typeface="+mn-ea"/>
              <a:cs typeface="Times New Roman" panose="02020603050405020304" pitchFamily="18" charset="0"/>
            </a:endParaRPr>
          </a:p>
          <a:p>
            <a:pPr marL="342900" indent="-342900">
              <a:spcBef>
                <a:spcPct val="20000"/>
              </a:spcBef>
            </a:pPr>
            <a:endParaRPr lang="es-EC" altLang="es-ES" b="1" dirty="0" smtClean="0">
              <a:latin typeface="+mj-lt"/>
              <a:cs typeface="Times New Roman" panose="02020603050405020304" pitchFamily="18" charset="0"/>
            </a:endParaRPr>
          </a:p>
          <a:p>
            <a:pPr>
              <a:spcBef>
                <a:spcPct val="20000"/>
              </a:spcBef>
            </a:pPr>
            <a:endParaRPr lang="es-ES" altLang="es-ES" b="1" dirty="0" smtClean="0">
              <a:latin typeface="+mj-lt"/>
              <a:cs typeface="Times New Roman" panose="02020603050405020304" pitchFamily="18" charset="0"/>
            </a:endParaRPr>
          </a:p>
          <a:p>
            <a:pPr marL="342900" indent="-342900">
              <a:spcBef>
                <a:spcPct val="20000"/>
              </a:spcBef>
            </a:pPr>
            <a:endParaRPr lang="es-ES" altLang="es-ES" b="1" dirty="0" smtClean="0">
              <a:latin typeface="+mj-lt"/>
              <a:cs typeface="Times New Roman" panose="02020603050405020304" pitchFamily="18" charset="0"/>
            </a:endParaRPr>
          </a:p>
          <a:p>
            <a:pPr marL="342900" marR="0" lvl="0" indent="-342900"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s-ES" altLang="es-ES" sz="2400" b="1" i="0" u="none" strike="noStrike" kern="0" cap="none" spc="0" normalizeH="0" baseline="0" noProof="0" dirty="0" smtClean="0">
              <a:ln>
                <a:noFill/>
              </a:ln>
              <a:solidFill>
                <a:schemeClr val="tx1"/>
              </a:solidFill>
              <a:effectLst/>
              <a:uLnTx/>
              <a:uFillTx/>
              <a:latin typeface="+mn-lt"/>
              <a:ea typeface="+mn-ea"/>
              <a:cs typeface="Times New Roman" panose="02020603050405020304" pitchFamily="18" charset="0"/>
            </a:endParaRPr>
          </a:p>
        </p:txBody>
      </p:sp>
      <p:graphicFrame>
        <p:nvGraphicFramePr>
          <p:cNvPr id="3" name="Diagrama 2"/>
          <p:cNvGraphicFramePr/>
          <p:nvPr>
            <p:extLst>
              <p:ext uri="{D42A27DB-BD31-4B8C-83A1-F6EECF244321}">
                <p14:modId xmlns:p14="http://schemas.microsoft.com/office/powerpoint/2010/main" val="4155769515"/>
              </p:ext>
            </p:extLst>
          </p:nvPr>
        </p:nvGraphicFramePr>
        <p:xfrm>
          <a:off x="457200" y="1340768"/>
          <a:ext cx="8229600" cy="44644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82674675"/>
      </p:ext>
    </p:extLst>
  </p:cSld>
  <p:clrMapOvr>
    <a:masterClrMapping/>
  </p:clrMapOvr>
  <p:transition>
    <p:wipe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txBox="1">
            <a:spLocks/>
          </p:cNvSpPr>
          <p:nvPr/>
        </p:nvSpPr>
        <p:spPr>
          <a:xfrm>
            <a:off x="457200" y="71414"/>
            <a:ext cx="8229600" cy="6143668"/>
          </a:xfrm>
          <a:prstGeom prst="rect">
            <a:avLst/>
          </a:prstGeom>
        </p:spPr>
        <p:txBody>
          <a:bodyPr/>
          <a:lstStyle/>
          <a:p>
            <a:pPr marL="342900" marR="0" lvl="0" indent="-342900" algn="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lang="es-EC" altLang="es-ES" sz="2800" b="1" i="1" kern="0" dirty="0" smtClean="0">
                <a:latin typeface="+mn-lt"/>
                <a:cs typeface="Times New Roman" panose="02020603050405020304" pitchFamily="18" charset="0"/>
              </a:rPr>
              <a:t>ENSAYOS y ANÁLISIS </a:t>
            </a:r>
          </a:p>
          <a:p>
            <a:pPr marL="342900" marR="0" lvl="0" indent="-342900"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lang="es-EC" altLang="es-ES" b="1" kern="0" dirty="0" smtClean="0">
                <a:latin typeface="+mn-lt"/>
                <a:cs typeface="Times New Roman" panose="02020603050405020304" pitchFamily="18" charset="0"/>
              </a:rPr>
              <a:t>FUERZA DE IMPACTO</a:t>
            </a:r>
          </a:p>
          <a:p>
            <a:pPr marL="342900" lvl="0" indent="-342900">
              <a:spcBef>
                <a:spcPct val="20000"/>
              </a:spcBef>
              <a:buFont typeface="Arial" pitchFamily="34" charset="0"/>
              <a:buChar char="•"/>
            </a:pPr>
            <a:r>
              <a:rPr lang="es-EC" altLang="es-ES" dirty="0" smtClean="0">
                <a:latin typeface="+mj-lt"/>
                <a:cs typeface="Times New Roman" panose="02020603050405020304" pitchFamily="18" charset="0"/>
              </a:rPr>
              <a:t>Caída </a:t>
            </a:r>
            <a:r>
              <a:rPr lang="es-EC" altLang="es-ES" dirty="0">
                <a:latin typeface="+mj-lt"/>
                <a:cs typeface="Times New Roman" panose="02020603050405020304" pitchFamily="18" charset="0"/>
              </a:rPr>
              <a:t>libre a través de tubo de pruebas:</a:t>
            </a:r>
            <a:endParaRPr lang="es-EC" altLang="es-ES" dirty="0" smtClean="0">
              <a:latin typeface="+mj-lt"/>
              <a:cs typeface="Times New Roman" panose="02020603050405020304" pitchFamily="18" charset="0"/>
            </a:endParaRPr>
          </a:p>
          <a:p>
            <a:pPr lvl="0">
              <a:spcBef>
                <a:spcPct val="20000"/>
              </a:spcBef>
            </a:pPr>
            <a:endParaRPr lang="es-EC" altLang="es-ES" sz="1600" dirty="0" smtClean="0">
              <a:cs typeface="Times New Roman" panose="02020603050405020304" pitchFamily="18" charset="0"/>
            </a:endParaRPr>
          </a:p>
          <a:p>
            <a:pPr marL="108000" lvl="0" indent="-342900">
              <a:spcBef>
                <a:spcPct val="20000"/>
              </a:spcBef>
              <a:buFont typeface="Arial" pitchFamily="34" charset="0"/>
              <a:buChar char="•"/>
            </a:pPr>
            <a:endParaRPr lang="es-EC" altLang="es-ES" sz="1600" dirty="0" smtClean="0">
              <a:cs typeface="Times New Roman" panose="02020603050405020304" pitchFamily="18" charset="0"/>
            </a:endParaRPr>
          </a:p>
          <a:p>
            <a:pPr marL="108000" lvl="0" indent="-342900">
              <a:spcBef>
                <a:spcPct val="20000"/>
              </a:spcBef>
              <a:buFont typeface="Arial" pitchFamily="34" charset="0"/>
              <a:buChar char="•"/>
            </a:pPr>
            <a:endParaRPr lang="es-EC" altLang="es-ES" sz="1600" dirty="0" smtClean="0">
              <a:cs typeface="Times New Roman" panose="02020603050405020304" pitchFamily="18" charset="0"/>
            </a:endParaRPr>
          </a:p>
          <a:p>
            <a:pPr marL="108000" lvl="0" indent="-342900">
              <a:spcBef>
                <a:spcPct val="20000"/>
              </a:spcBef>
              <a:buFont typeface="Arial" pitchFamily="34" charset="0"/>
              <a:buChar char="•"/>
            </a:pPr>
            <a:endParaRPr lang="es-EC" altLang="es-ES" sz="1600" dirty="0" smtClean="0">
              <a:cs typeface="Times New Roman" panose="02020603050405020304" pitchFamily="18" charset="0"/>
            </a:endParaRPr>
          </a:p>
          <a:p>
            <a:pPr marL="108000" lvl="0" indent="-342900">
              <a:spcBef>
                <a:spcPct val="20000"/>
              </a:spcBef>
              <a:buFont typeface="Arial" pitchFamily="34" charset="0"/>
              <a:buChar char="•"/>
            </a:pPr>
            <a:endParaRPr lang="es-EC" altLang="es-ES" sz="1600" dirty="0" smtClean="0">
              <a:cs typeface="Times New Roman" panose="02020603050405020304" pitchFamily="18" charset="0"/>
            </a:endParaRPr>
          </a:p>
          <a:p>
            <a:pPr marL="108000" lvl="0" indent="-342900">
              <a:spcBef>
                <a:spcPct val="20000"/>
              </a:spcBef>
              <a:buFont typeface="Arial" pitchFamily="34" charset="0"/>
              <a:buChar char="•"/>
            </a:pPr>
            <a:endParaRPr lang="es-EC" altLang="es-ES" sz="1600" dirty="0" smtClean="0">
              <a:cs typeface="Times New Roman" panose="02020603050405020304" pitchFamily="18" charset="0"/>
            </a:endParaRPr>
          </a:p>
          <a:p>
            <a:pPr marL="108000" lvl="0" indent="-342900">
              <a:spcBef>
                <a:spcPct val="20000"/>
              </a:spcBef>
              <a:buFont typeface="Arial" pitchFamily="34" charset="0"/>
              <a:buChar char="•"/>
            </a:pPr>
            <a:endParaRPr lang="es-EC" altLang="es-ES" sz="1600" dirty="0" smtClean="0">
              <a:cs typeface="Times New Roman" panose="02020603050405020304" pitchFamily="18" charset="0"/>
            </a:endParaRPr>
          </a:p>
          <a:p>
            <a:pPr marL="108000" lvl="0" indent="-342900">
              <a:spcBef>
                <a:spcPct val="20000"/>
              </a:spcBef>
              <a:buFont typeface="Arial" pitchFamily="34" charset="0"/>
              <a:buChar char="•"/>
            </a:pPr>
            <a:endParaRPr lang="es-EC" altLang="es-ES" sz="1600" dirty="0" smtClean="0">
              <a:cs typeface="Times New Roman" panose="02020603050405020304" pitchFamily="18" charset="0"/>
            </a:endParaRPr>
          </a:p>
          <a:p>
            <a:pPr marL="108000" lvl="0" indent="-342900">
              <a:spcBef>
                <a:spcPct val="20000"/>
              </a:spcBef>
              <a:buFont typeface="Arial" pitchFamily="34" charset="0"/>
              <a:buChar char="•"/>
            </a:pPr>
            <a:endParaRPr lang="es-EC" altLang="es-ES" sz="1600" dirty="0" smtClean="0">
              <a:cs typeface="Times New Roman" panose="02020603050405020304" pitchFamily="18" charset="0"/>
            </a:endParaRPr>
          </a:p>
          <a:p>
            <a:pPr marL="108000" lvl="0" indent="-342900">
              <a:spcBef>
                <a:spcPct val="20000"/>
              </a:spcBef>
              <a:buFont typeface="Arial" pitchFamily="34" charset="0"/>
              <a:buChar char="•"/>
            </a:pPr>
            <a:endParaRPr lang="es-EC" altLang="es-ES" sz="1600" dirty="0" smtClean="0">
              <a:cs typeface="Times New Roman" panose="02020603050405020304" pitchFamily="18" charset="0"/>
            </a:endParaRPr>
          </a:p>
          <a:p>
            <a:pPr marL="108000" lvl="0" indent="-342900">
              <a:spcBef>
                <a:spcPct val="20000"/>
              </a:spcBef>
            </a:pPr>
            <a:endParaRPr lang="es-EC" altLang="es-ES" sz="1600" dirty="0" smtClean="0">
              <a:cs typeface="Times New Roman" panose="02020603050405020304" pitchFamily="18" charset="0"/>
            </a:endParaRPr>
          </a:p>
          <a:p>
            <a:pPr marL="108000" indent="-342900">
              <a:spcBef>
                <a:spcPct val="20000"/>
              </a:spcBef>
            </a:pPr>
            <a:endParaRPr lang="es-EC" altLang="es-ES" b="1" dirty="0" smtClean="0">
              <a:cs typeface="Times New Roman" panose="02020603050405020304" pitchFamily="18" charset="0"/>
            </a:endParaRPr>
          </a:p>
          <a:p>
            <a:pPr marL="108000" lvl="0" indent="-342900">
              <a:spcBef>
                <a:spcPct val="20000"/>
              </a:spcBef>
            </a:pPr>
            <a:endParaRPr lang="es-EC" altLang="es-ES" dirty="0" smtClean="0">
              <a:latin typeface="+mj-lt"/>
              <a:cs typeface="Times New Roman" panose="02020603050405020304" pitchFamily="18" charset="0"/>
            </a:endParaRPr>
          </a:p>
          <a:p>
            <a:pPr marL="342900" lvl="0" indent="-342900">
              <a:spcBef>
                <a:spcPct val="20000"/>
              </a:spcBef>
            </a:pPr>
            <a:endParaRPr lang="es-EC" altLang="es-ES" b="1" dirty="0" smtClean="0">
              <a:latin typeface="+mj-lt"/>
              <a:cs typeface="Times New Roman" panose="02020603050405020304" pitchFamily="18" charset="0"/>
            </a:endParaRPr>
          </a:p>
          <a:p>
            <a:pPr marL="342900" lvl="0" indent="-342900">
              <a:spcBef>
                <a:spcPct val="20000"/>
              </a:spcBef>
              <a:buFont typeface="Arial" pitchFamily="34" charset="0"/>
              <a:buChar char="•"/>
            </a:pPr>
            <a:endParaRPr lang="es-EC" altLang="es-ES" b="1" dirty="0" smtClean="0">
              <a:latin typeface="+mj-lt"/>
              <a:cs typeface="Times New Roman" panose="02020603050405020304" pitchFamily="18" charset="0"/>
            </a:endParaRPr>
          </a:p>
          <a:p>
            <a:pPr marL="342900" lvl="0" indent="-342900">
              <a:spcBef>
                <a:spcPct val="20000"/>
              </a:spcBef>
            </a:pPr>
            <a:endParaRPr lang="es-EC" altLang="es-ES" b="1" dirty="0" smtClean="0">
              <a:latin typeface="+mj-lt"/>
              <a:cs typeface="Times New Roman" panose="02020603050405020304" pitchFamily="18" charset="0"/>
            </a:endParaRPr>
          </a:p>
          <a:p>
            <a:pPr marL="342900" lvl="0" indent="-342900">
              <a:spcBef>
                <a:spcPct val="20000"/>
              </a:spcBef>
            </a:pPr>
            <a:endParaRPr lang="es-EC" altLang="es-ES" b="1" dirty="0" smtClean="0">
              <a:latin typeface="+mj-lt"/>
              <a:cs typeface="Times New Roman" panose="02020603050405020304" pitchFamily="18" charset="0"/>
            </a:endParaRPr>
          </a:p>
          <a:p>
            <a:pPr marL="342900" marR="0" lvl="0" indent="-342900"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s-ES" altLang="es-ES" sz="2400" b="1" i="1" u="none" strike="noStrike" kern="0" cap="none" spc="0" normalizeH="0" baseline="0" noProof="0" dirty="0" smtClean="0">
              <a:ln>
                <a:noFill/>
              </a:ln>
              <a:solidFill>
                <a:schemeClr val="tx1"/>
              </a:solidFill>
              <a:effectLst/>
              <a:uLnTx/>
              <a:uFillTx/>
              <a:latin typeface="+mn-lt"/>
              <a:ea typeface="+mn-ea"/>
              <a:cs typeface="Times New Roman" panose="02020603050405020304" pitchFamily="18" charset="0"/>
            </a:endParaRPr>
          </a:p>
          <a:p>
            <a:pPr marL="342900" indent="-342900">
              <a:spcBef>
                <a:spcPct val="20000"/>
              </a:spcBef>
            </a:pPr>
            <a:endParaRPr lang="es-EC" altLang="es-ES" b="1" dirty="0" smtClean="0">
              <a:latin typeface="+mj-lt"/>
              <a:cs typeface="Times New Roman" panose="02020603050405020304" pitchFamily="18" charset="0"/>
            </a:endParaRPr>
          </a:p>
          <a:p>
            <a:pPr>
              <a:spcBef>
                <a:spcPct val="20000"/>
              </a:spcBef>
            </a:pPr>
            <a:endParaRPr lang="es-ES" altLang="es-ES" b="1" dirty="0" smtClean="0">
              <a:latin typeface="+mj-lt"/>
              <a:cs typeface="Times New Roman" panose="02020603050405020304" pitchFamily="18" charset="0"/>
            </a:endParaRPr>
          </a:p>
          <a:p>
            <a:pPr marL="342900" indent="-342900">
              <a:spcBef>
                <a:spcPct val="20000"/>
              </a:spcBef>
            </a:pPr>
            <a:endParaRPr lang="es-ES" altLang="es-ES" b="1" dirty="0" smtClean="0">
              <a:latin typeface="+mj-lt"/>
              <a:cs typeface="Times New Roman" panose="02020603050405020304" pitchFamily="18" charset="0"/>
            </a:endParaRPr>
          </a:p>
          <a:p>
            <a:pPr marL="342900" marR="0" lvl="0" indent="-342900"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s-ES" altLang="es-ES" sz="2400" b="1" i="0" u="none" strike="noStrike" kern="0" cap="none" spc="0" normalizeH="0" baseline="0" noProof="0" dirty="0" smtClean="0">
              <a:ln>
                <a:noFill/>
              </a:ln>
              <a:solidFill>
                <a:schemeClr val="tx1"/>
              </a:solidFill>
              <a:effectLst/>
              <a:uLnTx/>
              <a:uFillTx/>
              <a:latin typeface="+mn-lt"/>
              <a:ea typeface="+mn-ea"/>
              <a:cs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2" name="Tabla 1"/>
              <p:cNvGraphicFramePr>
                <a:graphicFrameLocks noGrp="1"/>
              </p:cNvGraphicFramePr>
              <p:nvPr>
                <p:extLst>
                  <p:ext uri="{D42A27DB-BD31-4B8C-83A1-F6EECF244321}">
                    <p14:modId xmlns:p14="http://schemas.microsoft.com/office/powerpoint/2010/main" val="2553342736"/>
                  </p:ext>
                </p:extLst>
              </p:nvPr>
            </p:nvGraphicFramePr>
            <p:xfrm>
              <a:off x="89755" y="1489953"/>
              <a:ext cx="8964489" cy="2492752"/>
            </p:xfrm>
            <a:graphic>
              <a:graphicData uri="http://schemas.openxmlformats.org/drawingml/2006/table">
                <a:tbl>
                  <a:tblPr firstRow="1" bandRow="1">
                    <a:tableStyleId>{073A0DAA-6AF3-43AB-8588-CEC1D06C72B9}</a:tableStyleId>
                  </a:tblPr>
                  <a:tblGrid>
                    <a:gridCol w="2970077"/>
                    <a:gridCol w="3024336"/>
                    <a:gridCol w="2970076"/>
                  </a:tblGrid>
                  <a:tr h="7433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altLang="es-ES" sz="1800" kern="1200" dirty="0" smtClean="0"/>
                            <a:t>Cilindro pequeño: </a:t>
                          </a:r>
                        </a:p>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s-EC" sz="1800" b="1" i="1" kern="1200" smtClean="0">
                                        <a:solidFill>
                                          <a:schemeClr val="lt1"/>
                                        </a:solidFill>
                                        <a:effectLst/>
                                        <a:latin typeface="Cambria Math" panose="02040503050406030204" pitchFamily="18" charset="0"/>
                                        <a:ea typeface="+mn-ea"/>
                                        <a:cs typeface="+mn-cs"/>
                                      </a:rPr>
                                    </m:ctrlPr>
                                  </m:sSubPr>
                                  <m:e>
                                    <m:r>
                                      <a:rPr lang="es-EC" sz="1800" b="1" i="1" kern="1200">
                                        <a:solidFill>
                                          <a:schemeClr val="lt1"/>
                                        </a:solidFill>
                                        <a:effectLst/>
                                        <a:latin typeface="Cambria Math" panose="02040503050406030204" pitchFamily="18" charset="0"/>
                                        <a:ea typeface="+mn-ea"/>
                                        <a:cs typeface="+mn-cs"/>
                                      </a:rPr>
                                      <m:t>𝑚</m:t>
                                    </m:r>
                                  </m:e>
                                  <m:sub>
                                    <m:r>
                                      <a:rPr lang="es-EC" sz="1800" b="1" i="1" kern="1200">
                                        <a:solidFill>
                                          <a:schemeClr val="lt1"/>
                                        </a:solidFill>
                                        <a:effectLst/>
                                        <a:latin typeface="Cambria Math" panose="02040503050406030204" pitchFamily="18" charset="0"/>
                                        <a:ea typeface="+mn-ea"/>
                                        <a:cs typeface="+mn-cs"/>
                                      </a:rPr>
                                      <m:t>𝐶𝑝𝑒𝑞𝑢𝑒</m:t>
                                    </m:r>
                                    <m:r>
                                      <a:rPr lang="es-EC" sz="1800" b="1" i="1" kern="1200">
                                        <a:solidFill>
                                          <a:schemeClr val="lt1"/>
                                        </a:solidFill>
                                        <a:effectLst/>
                                        <a:latin typeface="Cambria Math" panose="02040503050406030204" pitchFamily="18" charset="0"/>
                                        <a:ea typeface="+mn-ea"/>
                                        <a:cs typeface="+mn-cs"/>
                                      </a:rPr>
                                      <m:t>ñ</m:t>
                                    </m:r>
                                    <m:r>
                                      <a:rPr lang="es-EC" sz="1800" b="1" i="1" kern="1200">
                                        <a:solidFill>
                                          <a:schemeClr val="lt1"/>
                                        </a:solidFill>
                                        <a:effectLst/>
                                        <a:latin typeface="Cambria Math" panose="02040503050406030204" pitchFamily="18" charset="0"/>
                                        <a:ea typeface="+mn-ea"/>
                                        <a:cs typeface="+mn-cs"/>
                                      </a:rPr>
                                      <m:t>𝑜</m:t>
                                    </m:r>
                                  </m:sub>
                                </m:sSub>
                                <m:r>
                                  <a:rPr lang="es-EC" sz="1800" b="1" i="1" kern="1200">
                                    <a:solidFill>
                                      <a:schemeClr val="lt1"/>
                                    </a:solidFill>
                                    <a:effectLst/>
                                    <a:latin typeface="Cambria Math" panose="02040503050406030204" pitchFamily="18" charset="0"/>
                                    <a:ea typeface="+mn-ea"/>
                                    <a:cs typeface="+mn-cs"/>
                                  </a:rPr>
                                  <m:t>=0.35</m:t>
                                </m:r>
                                <m:r>
                                  <a:rPr lang="es-EC" sz="1800" b="1" i="1" kern="1200" smtClean="0">
                                    <a:solidFill>
                                      <a:schemeClr val="lt1"/>
                                    </a:solidFill>
                                    <a:effectLst/>
                                    <a:latin typeface="Cambria Math" panose="02040503050406030204" pitchFamily="18" charset="0"/>
                                    <a:ea typeface="+mn-ea"/>
                                    <a:cs typeface="+mn-cs"/>
                                  </a:rPr>
                                  <m:t>𝟔</m:t>
                                </m:r>
                                <m:r>
                                  <a:rPr lang="es-EC" sz="1800" b="1" i="1" kern="1200">
                                    <a:solidFill>
                                      <a:schemeClr val="lt1"/>
                                    </a:solidFill>
                                    <a:effectLst/>
                                    <a:latin typeface="Cambria Math" panose="02040503050406030204" pitchFamily="18" charset="0"/>
                                    <a:ea typeface="+mn-ea"/>
                                    <a:cs typeface="+mn-cs"/>
                                  </a:rPr>
                                  <m:t> [</m:t>
                                </m:r>
                                <m:r>
                                  <a:rPr lang="es-EC" sz="1800" b="1" i="1" kern="1200">
                                    <a:solidFill>
                                      <a:schemeClr val="lt1"/>
                                    </a:solidFill>
                                    <a:effectLst/>
                                    <a:latin typeface="Cambria Math" panose="02040503050406030204" pitchFamily="18" charset="0"/>
                                    <a:ea typeface="+mn-ea"/>
                                    <a:cs typeface="+mn-cs"/>
                                  </a:rPr>
                                  <m:t>𝐾𝑔</m:t>
                                </m:r>
                                <m:r>
                                  <a:rPr lang="es-EC" sz="1800" b="1" i="1" kern="1200">
                                    <a:solidFill>
                                      <a:schemeClr val="lt1"/>
                                    </a:solidFill>
                                    <a:effectLst/>
                                    <a:latin typeface="Cambria Math" panose="02040503050406030204" pitchFamily="18" charset="0"/>
                                    <a:ea typeface="+mn-ea"/>
                                    <a:cs typeface="+mn-cs"/>
                                  </a:rPr>
                                  <m:t>]</m:t>
                                </m:r>
                              </m:oMath>
                            </m:oMathPara>
                          </a14:m>
                          <a:endParaRPr lang="es-EC" sz="1800" b="1" kern="1200" dirty="0">
                            <a:solidFill>
                              <a:schemeClr val="lt1"/>
                            </a:solidFill>
                            <a:effectLst/>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dirty="0" smtClean="0"/>
                            <a:t>Cilindro mediano: </a:t>
                          </a:r>
                        </a:p>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s-EC" sz="1800" b="1" i="1" kern="1200" smtClean="0">
                                        <a:solidFill>
                                          <a:schemeClr val="lt1"/>
                                        </a:solidFill>
                                        <a:effectLst/>
                                        <a:latin typeface="Cambria Math" panose="02040503050406030204" pitchFamily="18" charset="0"/>
                                        <a:ea typeface="+mn-ea"/>
                                        <a:cs typeface="+mn-cs"/>
                                      </a:rPr>
                                    </m:ctrlPr>
                                  </m:sSubPr>
                                  <m:e>
                                    <m:r>
                                      <a:rPr lang="es-EC" sz="1800" b="1" i="1" kern="1200">
                                        <a:solidFill>
                                          <a:schemeClr val="lt1"/>
                                        </a:solidFill>
                                        <a:effectLst/>
                                        <a:latin typeface="Cambria Math" panose="02040503050406030204" pitchFamily="18" charset="0"/>
                                        <a:ea typeface="+mn-ea"/>
                                        <a:cs typeface="+mn-cs"/>
                                      </a:rPr>
                                      <m:t>𝑚</m:t>
                                    </m:r>
                                  </m:e>
                                  <m:sub>
                                    <m:r>
                                      <a:rPr lang="es-EC" sz="1800" b="1" i="1" kern="1200">
                                        <a:solidFill>
                                          <a:schemeClr val="lt1"/>
                                        </a:solidFill>
                                        <a:effectLst/>
                                        <a:latin typeface="Cambria Math" panose="02040503050406030204" pitchFamily="18" charset="0"/>
                                        <a:ea typeface="+mn-ea"/>
                                        <a:cs typeface="+mn-cs"/>
                                      </a:rPr>
                                      <m:t>𝐶𝑚𝑒𝑑𝑖𝑎𝑛𝑜</m:t>
                                    </m:r>
                                  </m:sub>
                                </m:sSub>
                                <m:r>
                                  <a:rPr lang="es-EC" sz="1800" b="1" i="1" kern="1200">
                                    <a:solidFill>
                                      <a:schemeClr val="lt1"/>
                                    </a:solidFill>
                                    <a:effectLst/>
                                    <a:latin typeface="Cambria Math" panose="02040503050406030204" pitchFamily="18" charset="0"/>
                                    <a:ea typeface="+mn-ea"/>
                                    <a:cs typeface="+mn-cs"/>
                                  </a:rPr>
                                  <m:t>=0.520 [</m:t>
                                </m:r>
                                <m:r>
                                  <a:rPr lang="es-EC" sz="1800" b="1" i="1" kern="1200">
                                    <a:solidFill>
                                      <a:schemeClr val="lt1"/>
                                    </a:solidFill>
                                    <a:effectLst/>
                                    <a:latin typeface="Cambria Math" panose="02040503050406030204" pitchFamily="18" charset="0"/>
                                    <a:ea typeface="+mn-ea"/>
                                    <a:cs typeface="+mn-cs"/>
                                  </a:rPr>
                                  <m:t>𝐾𝑔</m:t>
                                </m:r>
                                <m:r>
                                  <a:rPr lang="es-EC" sz="1800" b="1" i="1" kern="1200">
                                    <a:solidFill>
                                      <a:schemeClr val="lt1"/>
                                    </a:solidFill>
                                    <a:effectLst/>
                                    <a:latin typeface="Cambria Math" panose="02040503050406030204" pitchFamily="18" charset="0"/>
                                    <a:ea typeface="+mn-ea"/>
                                    <a:cs typeface="+mn-cs"/>
                                  </a:rPr>
                                  <m:t>]</m:t>
                                </m:r>
                              </m:oMath>
                            </m:oMathPara>
                          </a14:m>
                          <a:endParaRPr lang="es-EC" sz="1800" b="1" kern="1200" dirty="0">
                            <a:solidFill>
                              <a:schemeClr val="lt1"/>
                            </a:solidFill>
                            <a:effectLst/>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800" b="1" kern="1200" dirty="0" smtClean="0">
                              <a:solidFill>
                                <a:schemeClr val="lt1"/>
                              </a:solidFill>
                              <a:effectLst/>
                              <a:latin typeface="+mn-lt"/>
                              <a:ea typeface="+mn-ea"/>
                              <a:cs typeface="+mn-cs"/>
                            </a:rPr>
                            <a:t>Cilindro</a:t>
                          </a:r>
                          <a:r>
                            <a:rPr lang="es-EC" sz="1800" b="1" kern="1200" baseline="0" dirty="0" smtClean="0">
                              <a:solidFill>
                                <a:schemeClr val="lt1"/>
                              </a:solidFill>
                              <a:effectLst/>
                              <a:latin typeface="+mn-lt"/>
                              <a:ea typeface="+mn-ea"/>
                              <a:cs typeface="+mn-cs"/>
                            </a:rPr>
                            <a:t> grande:</a:t>
                          </a:r>
                        </a:p>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s-EC" sz="1800" b="1" i="1" kern="1200" smtClean="0">
                                        <a:solidFill>
                                          <a:schemeClr val="lt1"/>
                                        </a:solidFill>
                                        <a:effectLst/>
                                        <a:latin typeface="Cambria Math" panose="02040503050406030204" pitchFamily="18" charset="0"/>
                                        <a:ea typeface="+mn-ea"/>
                                        <a:cs typeface="+mn-cs"/>
                                      </a:rPr>
                                    </m:ctrlPr>
                                  </m:sSubPr>
                                  <m:e>
                                    <m:r>
                                      <a:rPr lang="es-EC" sz="1800" b="1" i="1" kern="1200">
                                        <a:solidFill>
                                          <a:schemeClr val="lt1"/>
                                        </a:solidFill>
                                        <a:effectLst/>
                                        <a:latin typeface="Cambria Math" panose="02040503050406030204" pitchFamily="18" charset="0"/>
                                        <a:ea typeface="+mn-ea"/>
                                        <a:cs typeface="+mn-cs"/>
                                      </a:rPr>
                                      <m:t>𝑚</m:t>
                                    </m:r>
                                  </m:e>
                                  <m:sub>
                                    <m:r>
                                      <a:rPr lang="es-EC" sz="1800" b="1" i="1" kern="1200">
                                        <a:solidFill>
                                          <a:schemeClr val="lt1"/>
                                        </a:solidFill>
                                        <a:effectLst/>
                                        <a:latin typeface="Cambria Math" panose="02040503050406030204" pitchFamily="18" charset="0"/>
                                        <a:ea typeface="+mn-ea"/>
                                        <a:cs typeface="+mn-cs"/>
                                      </a:rPr>
                                      <m:t>𝐶</m:t>
                                    </m:r>
                                    <m:r>
                                      <a:rPr lang="es-EC" sz="1800" b="1" i="1" kern="1200" smtClean="0">
                                        <a:solidFill>
                                          <a:schemeClr val="lt1"/>
                                        </a:solidFill>
                                        <a:effectLst/>
                                        <a:latin typeface="Cambria Math" panose="02040503050406030204" pitchFamily="18" charset="0"/>
                                        <a:ea typeface="+mn-ea"/>
                                        <a:cs typeface="+mn-cs"/>
                                      </a:rPr>
                                      <m:t>𝒈𝒓𝒂𝒏𝒅𝒆</m:t>
                                    </m:r>
                                  </m:sub>
                                </m:sSub>
                                <m:r>
                                  <a:rPr lang="es-EC" sz="1800" b="1" i="1" kern="1200">
                                    <a:solidFill>
                                      <a:schemeClr val="lt1"/>
                                    </a:solidFill>
                                    <a:effectLst/>
                                    <a:latin typeface="Cambria Math" panose="02040503050406030204" pitchFamily="18" charset="0"/>
                                    <a:ea typeface="+mn-ea"/>
                                    <a:cs typeface="+mn-cs"/>
                                  </a:rPr>
                                  <m:t>=0.679 [</m:t>
                                </m:r>
                                <m:r>
                                  <a:rPr lang="es-EC" sz="1800" b="1" i="1" kern="1200">
                                    <a:solidFill>
                                      <a:schemeClr val="lt1"/>
                                    </a:solidFill>
                                    <a:effectLst/>
                                    <a:latin typeface="Cambria Math" panose="02040503050406030204" pitchFamily="18" charset="0"/>
                                    <a:ea typeface="+mn-ea"/>
                                    <a:cs typeface="+mn-cs"/>
                                  </a:rPr>
                                  <m:t>𝐾𝑔</m:t>
                                </m:r>
                                <m:r>
                                  <a:rPr lang="es-EC" sz="1800" b="1" i="1" kern="1200">
                                    <a:solidFill>
                                      <a:schemeClr val="lt1"/>
                                    </a:solidFill>
                                    <a:effectLst/>
                                    <a:latin typeface="Cambria Math" panose="02040503050406030204" pitchFamily="18" charset="0"/>
                                    <a:ea typeface="+mn-ea"/>
                                    <a:cs typeface="+mn-cs"/>
                                  </a:rPr>
                                  <m:t>]</m:t>
                                </m:r>
                              </m:oMath>
                            </m:oMathPara>
                          </a14:m>
                          <a:endParaRPr lang="es-EC" sz="1800" b="1" kern="1200" dirty="0">
                            <a:solidFill>
                              <a:schemeClr val="lt1"/>
                            </a:solidFill>
                            <a:effectLst/>
                            <a:latin typeface="+mn-lt"/>
                            <a:ea typeface="+mn-ea"/>
                            <a:cs typeface="+mn-cs"/>
                          </a:endParaRPr>
                        </a:p>
                      </a:txBody>
                      <a:tcPr/>
                    </a:tc>
                  </a:tr>
                  <a:tr h="1749386">
                    <a:tc>
                      <a:txBody>
                        <a:bodyPr/>
                        <a:lstStyle/>
                        <a:p>
                          <a:endParaRPr lang="es-EC" dirty="0" smtClean="0"/>
                        </a:p>
                        <a:p>
                          <a:endParaRPr lang="es-EC" dirty="0" smtClean="0"/>
                        </a:p>
                        <a:p>
                          <a:endParaRPr lang="es-EC" dirty="0" smtClean="0"/>
                        </a:p>
                        <a:p>
                          <a:endParaRPr lang="es-EC" dirty="0" smtClean="0"/>
                        </a:p>
                        <a:p>
                          <a:endParaRPr lang="es-EC" dirty="0" smtClean="0"/>
                        </a:p>
                      </a:txBody>
                      <a:tcPr/>
                    </a:tc>
                    <a:tc>
                      <a:txBody>
                        <a:bodyPr/>
                        <a:lstStyle/>
                        <a:p>
                          <a:endParaRPr lang="es-EC" dirty="0"/>
                        </a:p>
                      </a:txBody>
                      <a:tcPr/>
                    </a:tc>
                    <a:tc>
                      <a:txBody>
                        <a:bodyPr/>
                        <a:lstStyle/>
                        <a:p>
                          <a:endParaRPr lang="es-EC" dirty="0"/>
                        </a:p>
                      </a:txBody>
                      <a:tcPr/>
                    </a:tc>
                  </a:tr>
                </a:tbl>
              </a:graphicData>
            </a:graphic>
          </p:graphicFrame>
        </mc:Choice>
        <mc:Fallback xmlns="">
          <p:graphicFrame>
            <p:nvGraphicFramePr>
              <p:cNvPr id="2" name="Tabla 1"/>
              <p:cNvGraphicFramePr>
                <a:graphicFrameLocks noGrp="1"/>
              </p:cNvGraphicFramePr>
              <p:nvPr>
                <p:extLst>
                  <p:ext uri="{D42A27DB-BD31-4B8C-83A1-F6EECF244321}">
                    <p14:modId xmlns:p14="http://schemas.microsoft.com/office/powerpoint/2010/main" val="2553342736"/>
                  </p:ext>
                </p:extLst>
              </p:nvPr>
            </p:nvGraphicFramePr>
            <p:xfrm>
              <a:off x="89755" y="1489953"/>
              <a:ext cx="8964489" cy="2492752"/>
            </p:xfrm>
            <a:graphic>
              <a:graphicData uri="http://schemas.openxmlformats.org/drawingml/2006/table">
                <a:tbl>
                  <a:tblPr firstRow="1" bandRow="1">
                    <a:tableStyleId>{073A0DAA-6AF3-43AB-8588-CEC1D06C72B9}</a:tableStyleId>
                  </a:tblPr>
                  <a:tblGrid>
                    <a:gridCol w="2970077"/>
                    <a:gridCol w="3024336"/>
                    <a:gridCol w="2970076"/>
                  </a:tblGrid>
                  <a:tr h="743366">
                    <a:tc>
                      <a:txBody>
                        <a:bodyPr/>
                        <a:lstStyle/>
                        <a:p>
                          <a:endParaRPr lang="es-EC"/>
                        </a:p>
                      </a:txBody>
                      <a:tcPr>
                        <a:blipFill rotWithShape="0">
                          <a:blip r:embed="rId2"/>
                          <a:stretch>
                            <a:fillRect l="-205" t="-4098" r="-202459" b="-237705"/>
                          </a:stretch>
                        </a:blipFill>
                      </a:tcPr>
                    </a:tc>
                    <a:tc>
                      <a:txBody>
                        <a:bodyPr/>
                        <a:lstStyle/>
                        <a:p>
                          <a:endParaRPr lang="es-EC"/>
                        </a:p>
                      </a:txBody>
                      <a:tcPr>
                        <a:blipFill rotWithShape="0">
                          <a:blip r:embed="rId2"/>
                          <a:stretch>
                            <a:fillRect l="-98589" t="-4098" r="-99194" b="-237705"/>
                          </a:stretch>
                        </a:blipFill>
                      </a:tcPr>
                    </a:tc>
                    <a:tc>
                      <a:txBody>
                        <a:bodyPr/>
                        <a:lstStyle/>
                        <a:p>
                          <a:endParaRPr lang="es-EC"/>
                        </a:p>
                      </a:txBody>
                      <a:tcPr>
                        <a:blipFill rotWithShape="0">
                          <a:blip r:embed="rId2"/>
                          <a:stretch>
                            <a:fillRect l="-201844" t="-4098" r="-820" b="-237705"/>
                          </a:stretch>
                        </a:blipFill>
                      </a:tcPr>
                    </a:tc>
                  </a:tr>
                  <a:tr h="1749386">
                    <a:tc>
                      <a:txBody>
                        <a:bodyPr/>
                        <a:lstStyle/>
                        <a:p>
                          <a:endParaRPr lang="es-EC" dirty="0" smtClean="0"/>
                        </a:p>
                        <a:p>
                          <a:endParaRPr lang="es-EC" dirty="0" smtClean="0"/>
                        </a:p>
                        <a:p>
                          <a:endParaRPr lang="es-EC" dirty="0" smtClean="0"/>
                        </a:p>
                        <a:p>
                          <a:endParaRPr lang="es-EC" dirty="0" smtClean="0"/>
                        </a:p>
                        <a:p>
                          <a:endParaRPr lang="es-EC" dirty="0" smtClean="0"/>
                        </a:p>
                      </a:txBody>
                      <a:tcPr/>
                    </a:tc>
                    <a:tc>
                      <a:txBody>
                        <a:bodyPr/>
                        <a:lstStyle/>
                        <a:p>
                          <a:endParaRPr lang="es-EC" dirty="0"/>
                        </a:p>
                      </a:txBody>
                      <a:tcPr/>
                    </a:tc>
                    <a:tc>
                      <a:txBody>
                        <a:bodyPr/>
                        <a:lstStyle/>
                        <a:p>
                          <a:endParaRPr lang="es-EC" dirty="0"/>
                        </a:p>
                      </a:txBody>
                      <a:tcPr/>
                    </a:tc>
                  </a:tr>
                </a:tbl>
              </a:graphicData>
            </a:graphic>
          </p:graphicFrame>
        </mc:Fallback>
      </mc:AlternateContent>
      <p:pic>
        <p:nvPicPr>
          <p:cNvPr id="3" name="Imagen 2"/>
          <p:cNvPicPr>
            <a:picLocks noChangeAspect="1"/>
          </p:cNvPicPr>
          <p:nvPr/>
        </p:nvPicPr>
        <p:blipFill rotWithShape="1">
          <a:blip r:embed="rId3"/>
          <a:srcRect l="21651" t="35992" r="36166" b="26190"/>
          <a:stretch/>
        </p:blipFill>
        <p:spPr>
          <a:xfrm>
            <a:off x="128241" y="2276728"/>
            <a:ext cx="2856961" cy="1440000"/>
          </a:xfrm>
          <a:prstGeom prst="rect">
            <a:avLst/>
          </a:prstGeom>
        </p:spPr>
      </p:pic>
      <p:pic>
        <p:nvPicPr>
          <p:cNvPr id="7" name="Imagen 6"/>
          <p:cNvPicPr>
            <a:picLocks noChangeAspect="1"/>
          </p:cNvPicPr>
          <p:nvPr/>
        </p:nvPicPr>
        <p:blipFill rotWithShape="1">
          <a:blip r:embed="rId4"/>
          <a:srcRect l="26377" t="41596" r="36087" b="20586"/>
          <a:stretch/>
        </p:blipFill>
        <p:spPr>
          <a:xfrm>
            <a:off x="3364118" y="2276872"/>
            <a:ext cx="2542226" cy="1440000"/>
          </a:xfrm>
          <a:prstGeom prst="rect">
            <a:avLst/>
          </a:prstGeom>
        </p:spPr>
      </p:pic>
      <p:pic>
        <p:nvPicPr>
          <p:cNvPr id="8" name="Imagen 7"/>
          <p:cNvPicPr>
            <a:picLocks noChangeAspect="1"/>
          </p:cNvPicPr>
          <p:nvPr/>
        </p:nvPicPr>
        <p:blipFill rotWithShape="1">
          <a:blip r:embed="rId5"/>
          <a:srcRect l="26580" t="47199" r="36130" b="14983"/>
          <a:stretch/>
        </p:blipFill>
        <p:spPr>
          <a:xfrm>
            <a:off x="6259490" y="2276872"/>
            <a:ext cx="2525502" cy="1440000"/>
          </a:xfrm>
          <a:prstGeom prst="rect">
            <a:avLst/>
          </a:prstGeom>
        </p:spPr>
      </p:pic>
      <p:pic>
        <p:nvPicPr>
          <p:cNvPr id="9" name="Imagen 8"/>
          <p:cNvPicPr>
            <a:picLocks noChangeAspect="1"/>
          </p:cNvPicPr>
          <p:nvPr/>
        </p:nvPicPr>
        <p:blipFill rotWithShape="1">
          <a:blip r:embed="rId6"/>
          <a:srcRect l="23226" t="34593" r="39762" b="23388"/>
          <a:stretch/>
        </p:blipFill>
        <p:spPr>
          <a:xfrm>
            <a:off x="89755" y="3995134"/>
            <a:ext cx="2880000" cy="1838299"/>
          </a:xfrm>
          <a:prstGeom prst="rect">
            <a:avLst/>
          </a:prstGeom>
        </p:spPr>
      </p:pic>
      <p:pic>
        <p:nvPicPr>
          <p:cNvPr id="13" name="Imagen 12"/>
          <p:cNvPicPr>
            <a:picLocks noChangeAspect="1"/>
          </p:cNvPicPr>
          <p:nvPr/>
        </p:nvPicPr>
        <p:blipFill rotWithShape="1">
          <a:blip r:embed="rId7"/>
          <a:srcRect l="23226" t="30390" r="39762" b="27589"/>
          <a:stretch/>
        </p:blipFill>
        <p:spPr>
          <a:xfrm>
            <a:off x="3131999" y="4017358"/>
            <a:ext cx="2880000" cy="1838299"/>
          </a:xfrm>
          <a:prstGeom prst="rect">
            <a:avLst/>
          </a:prstGeom>
        </p:spPr>
      </p:pic>
      <p:pic>
        <p:nvPicPr>
          <p:cNvPr id="14" name="Imagen 13"/>
          <p:cNvPicPr>
            <a:picLocks noChangeAspect="1"/>
          </p:cNvPicPr>
          <p:nvPr/>
        </p:nvPicPr>
        <p:blipFill rotWithShape="1">
          <a:blip r:embed="rId8"/>
          <a:srcRect l="23442" t="42195" r="39167" b="16230"/>
          <a:stretch/>
        </p:blipFill>
        <p:spPr>
          <a:xfrm>
            <a:off x="6135758" y="3997320"/>
            <a:ext cx="2972745" cy="1858337"/>
          </a:xfrm>
          <a:prstGeom prst="rect">
            <a:avLst/>
          </a:prstGeom>
        </p:spPr>
      </p:pic>
    </p:spTree>
    <p:extLst>
      <p:ext uri="{BB962C8B-B14F-4D97-AF65-F5344CB8AC3E}">
        <p14:creationId xmlns:p14="http://schemas.microsoft.com/office/powerpoint/2010/main" val="1127269253"/>
      </p:ext>
    </p:extLst>
  </p:cSld>
  <p:clrMapOvr>
    <a:masterClrMapping/>
  </p:clrMapOvr>
  <p:transition>
    <p:wipe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txBox="1">
            <a:spLocks/>
          </p:cNvSpPr>
          <p:nvPr/>
        </p:nvSpPr>
        <p:spPr>
          <a:xfrm>
            <a:off x="457200" y="71414"/>
            <a:ext cx="8229600" cy="6143668"/>
          </a:xfrm>
          <a:prstGeom prst="rect">
            <a:avLst/>
          </a:prstGeom>
        </p:spPr>
        <p:txBody>
          <a:bodyPr/>
          <a:lstStyle/>
          <a:p>
            <a:pPr marL="342900" marR="0" lvl="0" indent="-342900" algn="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lang="es-EC" altLang="es-ES" sz="2800" b="1" i="1" kern="0" dirty="0" smtClean="0">
                <a:latin typeface="+mn-lt"/>
                <a:cs typeface="Times New Roman" panose="02020603050405020304" pitchFamily="18" charset="0"/>
              </a:rPr>
              <a:t>ENSAYOS y ANÁLISIS </a:t>
            </a:r>
          </a:p>
          <a:p>
            <a:pPr marL="342900" lvl="0" indent="-342900">
              <a:spcBef>
                <a:spcPct val="20000"/>
              </a:spcBef>
              <a:defRPr/>
            </a:pPr>
            <a:r>
              <a:rPr lang="es-EC" altLang="es-ES" b="1" kern="0" dirty="0">
                <a:cs typeface="Times New Roman" panose="02020603050405020304" pitchFamily="18" charset="0"/>
              </a:rPr>
              <a:t>FUERZA DE IMPACTO</a:t>
            </a:r>
          </a:p>
          <a:p>
            <a:pPr marL="108000" lvl="0" indent="-342900">
              <a:spcBef>
                <a:spcPct val="20000"/>
              </a:spcBef>
              <a:buFont typeface="Arial" pitchFamily="34" charset="0"/>
              <a:buChar char="•"/>
            </a:pPr>
            <a:endParaRPr lang="es-EC" altLang="es-ES" sz="1600" dirty="0" smtClean="0">
              <a:cs typeface="Times New Roman" panose="02020603050405020304" pitchFamily="18" charset="0"/>
            </a:endParaRPr>
          </a:p>
          <a:p>
            <a:pPr marL="108000" lvl="0" indent="-342900">
              <a:spcBef>
                <a:spcPct val="20000"/>
              </a:spcBef>
              <a:buFont typeface="Arial" pitchFamily="34" charset="0"/>
              <a:buChar char="•"/>
            </a:pPr>
            <a:endParaRPr lang="es-EC" altLang="es-ES" sz="1600" dirty="0" smtClean="0">
              <a:cs typeface="Times New Roman" panose="02020603050405020304" pitchFamily="18" charset="0"/>
            </a:endParaRPr>
          </a:p>
          <a:p>
            <a:pPr marL="108000" lvl="0" indent="-342900">
              <a:spcBef>
                <a:spcPct val="20000"/>
              </a:spcBef>
              <a:buFont typeface="Arial" pitchFamily="34" charset="0"/>
              <a:buChar char="•"/>
            </a:pPr>
            <a:endParaRPr lang="es-EC" altLang="es-ES" sz="1600" dirty="0" smtClean="0">
              <a:cs typeface="Times New Roman" panose="02020603050405020304" pitchFamily="18" charset="0"/>
            </a:endParaRPr>
          </a:p>
          <a:p>
            <a:pPr marL="108000" lvl="0" indent="-342900">
              <a:spcBef>
                <a:spcPct val="20000"/>
              </a:spcBef>
              <a:buFont typeface="Arial" pitchFamily="34" charset="0"/>
              <a:buChar char="•"/>
            </a:pPr>
            <a:endParaRPr lang="es-EC" altLang="es-ES" sz="1600" dirty="0" smtClean="0">
              <a:cs typeface="Times New Roman" panose="02020603050405020304" pitchFamily="18" charset="0"/>
            </a:endParaRPr>
          </a:p>
          <a:p>
            <a:pPr marL="108000" lvl="0" indent="-342900">
              <a:spcBef>
                <a:spcPct val="20000"/>
              </a:spcBef>
              <a:buFont typeface="Arial" pitchFamily="34" charset="0"/>
              <a:buChar char="•"/>
            </a:pPr>
            <a:endParaRPr lang="es-EC" altLang="es-ES" sz="1600" dirty="0" smtClean="0">
              <a:cs typeface="Times New Roman" panose="02020603050405020304" pitchFamily="18" charset="0"/>
            </a:endParaRPr>
          </a:p>
          <a:p>
            <a:pPr marL="108000" lvl="0" indent="-342900">
              <a:spcBef>
                <a:spcPct val="20000"/>
              </a:spcBef>
              <a:buFont typeface="Arial" pitchFamily="34" charset="0"/>
              <a:buChar char="•"/>
            </a:pPr>
            <a:endParaRPr lang="es-EC" altLang="es-ES" sz="1600" dirty="0" smtClean="0">
              <a:cs typeface="Times New Roman" panose="02020603050405020304" pitchFamily="18" charset="0"/>
            </a:endParaRPr>
          </a:p>
          <a:p>
            <a:pPr marL="108000" lvl="0" indent="-342900">
              <a:spcBef>
                <a:spcPct val="20000"/>
              </a:spcBef>
              <a:buFont typeface="Arial" pitchFamily="34" charset="0"/>
              <a:buChar char="•"/>
            </a:pPr>
            <a:endParaRPr lang="es-EC" altLang="es-ES" sz="1600" dirty="0" smtClean="0">
              <a:cs typeface="Times New Roman" panose="02020603050405020304" pitchFamily="18" charset="0"/>
            </a:endParaRPr>
          </a:p>
          <a:p>
            <a:pPr marL="108000" lvl="0" indent="-342900">
              <a:spcBef>
                <a:spcPct val="20000"/>
              </a:spcBef>
              <a:buFont typeface="Arial" pitchFamily="34" charset="0"/>
              <a:buChar char="•"/>
            </a:pPr>
            <a:endParaRPr lang="es-EC" altLang="es-ES" sz="1600" dirty="0" smtClean="0">
              <a:cs typeface="Times New Roman" panose="02020603050405020304" pitchFamily="18" charset="0"/>
            </a:endParaRPr>
          </a:p>
          <a:p>
            <a:pPr marL="108000" lvl="0" indent="-342900">
              <a:spcBef>
                <a:spcPct val="20000"/>
              </a:spcBef>
            </a:pPr>
            <a:endParaRPr lang="es-EC" altLang="es-ES" sz="1600" dirty="0" smtClean="0">
              <a:cs typeface="Times New Roman" panose="02020603050405020304" pitchFamily="18" charset="0"/>
            </a:endParaRPr>
          </a:p>
          <a:p>
            <a:pPr marL="108000" indent="-342900">
              <a:spcBef>
                <a:spcPct val="20000"/>
              </a:spcBef>
            </a:pPr>
            <a:endParaRPr lang="es-EC" altLang="es-ES" b="1" dirty="0" smtClean="0">
              <a:cs typeface="Times New Roman" panose="02020603050405020304" pitchFamily="18" charset="0"/>
            </a:endParaRPr>
          </a:p>
          <a:p>
            <a:pPr marL="108000" lvl="0" indent="-342900">
              <a:spcBef>
                <a:spcPct val="20000"/>
              </a:spcBef>
            </a:pPr>
            <a:endParaRPr lang="es-EC" altLang="es-ES" dirty="0" smtClean="0">
              <a:latin typeface="+mj-lt"/>
              <a:cs typeface="Times New Roman" panose="02020603050405020304" pitchFamily="18" charset="0"/>
            </a:endParaRPr>
          </a:p>
          <a:p>
            <a:pPr marL="342900" lvl="0" indent="-342900">
              <a:spcBef>
                <a:spcPct val="20000"/>
              </a:spcBef>
            </a:pPr>
            <a:endParaRPr lang="es-EC" altLang="es-ES" b="1" dirty="0" smtClean="0">
              <a:latin typeface="+mj-lt"/>
              <a:cs typeface="Times New Roman" panose="02020603050405020304" pitchFamily="18" charset="0"/>
            </a:endParaRPr>
          </a:p>
          <a:p>
            <a:pPr marL="342900" lvl="0" indent="-342900">
              <a:spcBef>
                <a:spcPct val="20000"/>
              </a:spcBef>
              <a:buFont typeface="Arial" pitchFamily="34" charset="0"/>
              <a:buChar char="•"/>
            </a:pPr>
            <a:endParaRPr lang="es-EC" altLang="es-ES" b="1" dirty="0" smtClean="0">
              <a:latin typeface="+mj-lt"/>
              <a:cs typeface="Times New Roman" panose="02020603050405020304" pitchFamily="18" charset="0"/>
            </a:endParaRPr>
          </a:p>
          <a:p>
            <a:pPr marL="342900" lvl="0" indent="-342900">
              <a:spcBef>
                <a:spcPct val="20000"/>
              </a:spcBef>
            </a:pPr>
            <a:endParaRPr lang="es-EC" altLang="es-ES" b="1" dirty="0" smtClean="0">
              <a:latin typeface="+mj-lt"/>
              <a:cs typeface="Times New Roman" panose="02020603050405020304" pitchFamily="18" charset="0"/>
            </a:endParaRPr>
          </a:p>
          <a:p>
            <a:pPr marL="342900" lvl="0" indent="-342900">
              <a:spcBef>
                <a:spcPct val="20000"/>
              </a:spcBef>
            </a:pPr>
            <a:endParaRPr lang="es-EC" altLang="es-ES" b="1" dirty="0" smtClean="0">
              <a:latin typeface="+mj-lt"/>
              <a:cs typeface="Times New Roman" panose="02020603050405020304" pitchFamily="18" charset="0"/>
            </a:endParaRPr>
          </a:p>
          <a:p>
            <a:pPr marL="342900" marR="0" lvl="0" indent="-342900"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s-ES" altLang="es-ES" sz="2400" b="1" i="1" u="none" strike="noStrike" kern="0" cap="none" spc="0" normalizeH="0" baseline="0" noProof="0" dirty="0" smtClean="0">
              <a:ln>
                <a:noFill/>
              </a:ln>
              <a:solidFill>
                <a:schemeClr val="tx1"/>
              </a:solidFill>
              <a:effectLst/>
              <a:uLnTx/>
              <a:uFillTx/>
              <a:latin typeface="+mn-lt"/>
              <a:ea typeface="+mn-ea"/>
              <a:cs typeface="Times New Roman" panose="02020603050405020304" pitchFamily="18" charset="0"/>
            </a:endParaRPr>
          </a:p>
          <a:p>
            <a:pPr marL="342900" indent="-342900">
              <a:spcBef>
                <a:spcPct val="20000"/>
              </a:spcBef>
            </a:pPr>
            <a:endParaRPr lang="es-EC" altLang="es-ES" b="1" dirty="0" smtClean="0">
              <a:latin typeface="+mj-lt"/>
              <a:cs typeface="Times New Roman" panose="02020603050405020304" pitchFamily="18" charset="0"/>
            </a:endParaRPr>
          </a:p>
          <a:p>
            <a:pPr>
              <a:spcBef>
                <a:spcPct val="20000"/>
              </a:spcBef>
            </a:pPr>
            <a:endParaRPr lang="es-ES" altLang="es-ES" b="1" dirty="0" smtClean="0">
              <a:latin typeface="+mj-lt"/>
              <a:cs typeface="Times New Roman" panose="02020603050405020304" pitchFamily="18" charset="0"/>
            </a:endParaRPr>
          </a:p>
          <a:p>
            <a:pPr marL="342900" indent="-342900">
              <a:spcBef>
                <a:spcPct val="20000"/>
              </a:spcBef>
            </a:pPr>
            <a:endParaRPr lang="es-ES" altLang="es-ES" b="1" dirty="0" smtClean="0">
              <a:latin typeface="+mj-lt"/>
              <a:cs typeface="Times New Roman" panose="02020603050405020304" pitchFamily="18" charset="0"/>
            </a:endParaRPr>
          </a:p>
          <a:p>
            <a:pPr marL="342900" marR="0" lvl="0" indent="-342900"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s-ES" altLang="es-ES" sz="2400" b="1" i="0" u="none" strike="noStrike" kern="0" cap="none" spc="0" normalizeH="0" baseline="0" noProof="0" dirty="0" smtClean="0">
              <a:ln>
                <a:noFill/>
              </a:ln>
              <a:solidFill>
                <a:schemeClr val="tx1"/>
              </a:solidFill>
              <a:effectLst/>
              <a:uLnTx/>
              <a:uFillTx/>
              <a:latin typeface="+mn-lt"/>
              <a:ea typeface="+mn-ea"/>
              <a:cs typeface="Times New Roman" panose="02020603050405020304" pitchFamily="18" charset="0"/>
            </a:endParaRPr>
          </a:p>
        </p:txBody>
      </p:sp>
      <p:graphicFrame>
        <p:nvGraphicFramePr>
          <p:cNvPr id="2" name="Tabla 1"/>
          <p:cNvGraphicFramePr>
            <a:graphicFrameLocks noGrp="1"/>
          </p:cNvGraphicFramePr>
          <p:nvPr/>
        </p:nvGraphicFramePr>
        <p:xfrm>
          <a:off x="89755" y="980729"/>
          <a:ext cx="8964489" cy="2808312"/>
        </p:xfrm>
        <a:graphic>
          <a:graphicData uri="http://schemas.openxmlformats.org/drawingml/2006/table">
            <a:tbl>
              <a:tblPr firstRow="1" bandRow="1">
                <a:tableStyleId>{073A0DAA-6AF3-43AB-8588-CEC1D06C72B9}</a:tableStyleId>
              </a:tblPr>
              <a:tblGrid>
                <a:gridCol w="2970077"/>
                <a:gridCol w="3024336"/>
                <a:gridCol w="2970076"/>
              </a:tblGrid>
              <a:tr h="431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altLang="es-ES" sz="1800" kern="1200" dirty="0" smtClean="0"/>
                        <a:t>Cilindro pequeño: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dirty="0" smtClean="0"/>
                        <a:t>Cilindro mediano: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800" b="1" kern="1200" dirty="0" smtClean="0">
                          <a:solidFill>
                            <a:schemeClr val="lt1"/>
                          </a:solidFill>
                          <a:effectLst/>
                          <a:latin typeface="+mn-lt"/>
                          <a:ea typeface="+mn-ea"/>
                          <a:cs typeface="+mn-cs"/>
                        </a:rPr>
                        <a:t>Cilindro</a:t>
                      </a:r>
                      <a:r>
                        <a:rPr lang="es-EC" sz="1800" b="1" kern="1200" baseline="0" dirty="0" smtClean="0">
                          <a:solidFill>
                            <a:schemeClr val="lt1"/>
                          </a:solidFill>
                          <a:effectLst/>
                          <a:latin typeface="+mn-lt"/>
                          <a:ea typeface="+mn-ea"/>
                          <a:cs typeface="+mn-cs"/>
                        </a:rPr>
                        <a:t> grande:</a:t>
                      </a:r>
                    </a:p>
                  </a:txBody>
                  <a:tcPr/>
                </a:tc>
              </a:tr>
              <a:tr h="2377003">
                <a:tc>
                  <a:txBody>
                    <a:bodyPr/>
                    <a:lstStyle/>
                    <a:p>
                      <a:endParaRPr lang="es-EC" dirty="0" smtClean="0"/>
                    </a:p>
                    <a:p>
                      <a:endParaRPr lang="es-EC" dirty="0" smtClean="0"/>
                    </a:p>
                    <a:p>
                      <a:endParaRPr lang="es-EC" dirty="0" smtClean="0"/>
                    </a:p>
                    <a:p>
                      <a:endParaRPr lang="es-EC" dirty="0" smtClean="0"/>
                    </a:p>
                    <a:p>
                      <a:endParaRPr lang="es-EC" dirty="0" smtClean="0"/>
                    </a:p>
                  </a:txBody>
                  <a:tcPr/>
                </a:tc>
                <a:tc>
                  <a:txBody>
                    <a:bodyPr/>
                    <a:lstStyle/>
                    <a:p>
                      <a:endParaRPr lang="es-EC" dirty="0"/>
                    </a:p>
                  </a:txBody>
                  <a:tcPr/>
                </a:tc>
                <a:tc>
                  <a:txBody>
                    <a:bodyPr/>
                    <a:lstStyle/>
                    <a:p>
                      <a:endParaRPr lang="es-EC" dirty="0"/>
                    </a:p>
                  </a:txBody>
                  <a:tcPr/>
                </a:tc>
              </a:tr>
            </a:tbl>
          </a:graphicData>
        </a:graphic>
      </p:graphicFrame>
      <p:graphicFrame>
        <p:nvGraphicFramePr>
          <p:cNvPr id="10" name="Gráfico 9"/>
          <p:cNvGraphicFramePr/>
          <p:nvPr>
            <p:extLst>
              <p:ext uri="{D42A27DB-BD31-4B8C-83A1-F6EECF244321}">
                <p14:modId xmlns:p14="http://schemas.microsoft.com/office/powerpoint/2010/main" val="144953687"/>
              </p:ext>
            </p:extLst>
          </p:nvPr>
        </p:nvGraphicFramePr>
        <p:xfrm>
          <a:off x="127855" y="3830790"/>
          <a:ext cx="2880000" cy="210621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Gráfico 10"/>
          <p:cNvGraphicFramePr/>
          <p:nvPr>
            <p:extLst>
              <p:ext uri="{D42A27DB-BD31-4B8C-83A1-F6EECF244321}">
                <p14:modId xmlns:p14="http://schemas.microsoft.com/office/powerpoint/2010/main" val="1961907839"/>
              </p:ext>
            </p:extLst>
          </p:nvPr>
        </p:nvGraphicFramePr>
        <p:xfrm>
          <a:off x="127855" y="1628800"/>
          <a:ext cx="2880000" cy="207017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Gráfico 8"/>
          <p:cNvGraphicFramePr/>
          <p:nvPr>
            <p:extLst>
              <p:ext uri="{D42A27DB-BD31-4B8C-83A1-F6EECF244321}">
                <p14:modId xmlns:p14="http://schemas.microsoft.com/office/powerpoint/2010/main" val="1305176560"/>
              </p:ext>
            </p:extLst>
          </p:nvPr>
        </p:nvGraphicFramePr>
        <p:xfrm>
          <a:off x="6136145" y="3831009"/>
          <a:ext cx="2880000" cy="2106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Gráfico 11"/>
          <p:cNvGraphicFramePr/>
          <p:nvPr>
            <p:extLst>
              <p:ext uri="{D42A27DB-BD31-4B8C-83A1-F6EECF244321}">
                <p14:modId xmlns:p14="http://schemas.microsoft.com/office/powerpoint/2010/main" val="1053691466"/>
              </p:ext>
            </p:extLst>
          </p:nvPr>
        </p:nvGraphicFramePr>
        <p:xfrm>
          <a:off x="3105628" y="3830790"/>
          <a:ext cx="2880000" cy="2070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Gráfico 12"/>
          <p:cNvGraphicFramePr/>
          <p:nvPr>
            <p:extLst>
              <p:ext uri="{D42A27DB-BD31-4B8C-83A1-F6EECF244321}">
                <p14:modId xmlns:p14="http://schemas.microsoft.com/office/powerpoint/2010/main" val="444349175"/>
              </p:ext>
            </p:extLst>
          </p:nvPr>
        </p:nvGraphicFramePr>
        <p:xfrm>
          <a:off x="3131999" y="1628978"/>
          <a:ext cx="2880000" cy="2070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Gráfico 13"/>
          <p:cNvGraphicFramePr/>
          <p:nvPr>
            <p:extLst>
              <p:ext uri="{D42A27DB-BD31-4B8C-83A1-F6EECF244321}">
                <p14:modId xmlns:p14="http://schemas.microsoft.com/office/powerpoint/2010/main" val="917940191"/>
              </p:ext>
            </p:extLst>
          </p:nvPr>
        </p:nvGraphicFramePr>
        <p:xfrm>
          <a:off x="6136145" y="1628978"/>
          <a:ext cx="2880000" cy="2070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291910296"/>
      </p:ext>
    </p:extLst>
  </p:cSld>
  <p:clrMapOvr>
    <a:masterClrMapping/>
  </p:clrMapOvr>
  <p:transition>
    <p:wipe dir="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txBox="1">
            <a:spLocks/>
          </p:cNvSpPr>
          <p:nvPr/>
        </p:nvSpPr>
        <p:spPr>
          <a:xfrm>
            <a:off x="457200" y="71414"/>
            <a:ext cx="8229600" cy="6143668"/>
          </a:xfrm>
          <a:prstGeom prst="rect">
            <a:avLst/>
          </a:prstGeom>
        </p:spPr>
        <p:txBody>
          <a:bodyPr/>
          <a:lstStyle/>
          <a:p>
            <a:pPr marL="342900" marR="0" lvl="0" indent="-342900" algn="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lang="es-EC" altLang="es-ES" sz="2800" b="1" i="1" kern="0" dirty="0" smtClean="0">
                <a:latin typeface="+mn-lt"/>
                <a:cs typeface="Times New Roman" panose="02020603050405020304" pitchFamily="18" charset="0"/>
              </a:rPr>
              <a:t>ENSAYOS y ANÁLISIS </a:t>
            </a:r>
          </a:p>
          <a:p>
            <a:pPr marL="342900" lvl="0" indent="-342900">
              <a:spcBef>
                <a:spcPct val="20000"/>
              </a:spcBef>
              <a:defRPr/>
            </a:pPr>
            <a:r>
              <a:rPr lang="es-EC" altLang="es-ES" b="1" kern="0" dirty="0">
                <a:cs typeface="Times New Roman" panose="02020603050405020304" pitchFamily="18" charset="0"/>
              </a:rPr>
              <a:t>FUERZA DE </a:t>
            </a:r>
            <a:r>
              <a:rPr lang="es-EC" altLang="es-ES" b="1" kern="0" dirty="0" smtClean="0">
                <a:cs typeface="Times New Roman" panose="02020603050405020304" pitchFamily="18" charset="0"/>
              </a:rPr>
              <a:t>IMPACTO</a:t>
            </a:r>
          </a:p>
          <a:p>
            <a:pPr marL="342900" lvl="0" indent="-342900" algn="just">
              <a:lnSpc>
                <a:spcPct val="150000"/>
              </a:lnSpc>
              <a:spcBef>
                <a:spcPct val="20000"/>
              </a:spcBef>
              <a:buFont typeface="Arial" panose="020B0604020202020204" pitchFamily="34" charset="0"/>
              <a:buChar char="•"/>
              <a:defRPr/>
            </a:pPr>
            <a:r>
              <a:rPr lang="es-EC" sz="1400" dirty="0"/>
              <a:t>Dicha relación también se presenta al comparar directamente los pesos de los objetos, teniendo siempre al de mayor peso en la parte de arriba:</a:t>
            </a:r>
            <a:endParaRPr lang="es-EC" altLang="es-ES" sz="1400" b="1" kern="0" dirty="0" smtClean="0">
              <a:cs typeface="Times New Roman" panose="02020603050405020304" pitchFamily="18" charset="0"/>
            </a:endParaRPr>
          </a:p>
          <a:p>
            <a:pPr marL="342900" lvl="0" indent="-342900">
              <a:spcBef>
                <a:spcPct val="20000"/>
              </a:spcBef>
              <a:defRPr/>
            </a:pPr>
            <a:endParaRPr lang="es-EC" altLang="es-ES" b="1" kern="0" dirty="0">
              <a:cs typeface="Times New Roman" panose="02020603050405020304" pitchFamily="18" charset="0"/>
            </a:endParaRPr>
          </a:p>
          <a:p>
            <a:pPr marL="108000" lvl="0" indent="-342900">
              <a:spcBef>
                <a:spcPct val="20000"/>
              </a:spcBef>
              <a:buFont typeface="Arial" pitchFamily="34" charset="0"/>
              <a:buChar char="•"/>
            </a:pPr>
            <a:endParaRPr lang="es-EC" altLang="es-ES" sz="1600" dirty="0" smtClean="0">
              <a:cs typeface="Times New Roman" panose="02020603050405020304" pitchFamily="18" charset="0"/>
            </a:endParaRPr>
          </a:p>
          <a:p>
            <a:pPr marL="108000" lvl="0" indent="-342900">
              <a:spcBef>
                <a:spcPct val="20000"/>
              </a:spcBef>
              <a:buFont typeface="Arial" pitchFamily="34" charset="0"/>
              <a:buChar char="•"/>
            </a:pPr>
            <a:endParaRPr lang="es-EC" altLang="es-ES" sz="1600" dirty="0" smtClean="0">
              <a:cs typeface="Times New Roman" panose="02020603050405020304" pitchFamily="18" charset="0"/>
            </a:endParaRPr>
          </a:p>
          <a:p>
            <a:pPr marL="108000" lvl="0" indent="-342900">
              <a:spcBef>
                <a:spcPct val="20000"/>
              </a:spcBef>
              <a:buFont typeface="Arial" pitchFamily="34" charset="0"/>
              <a:buChar char="•"/>
            </a:pPr>
            <a:endParaRPr lang="es-EC" altLang="es-ES" sz="1600" dirty="0" smtClean="0">
              <a:cs typeface="Times New Roman" panose="02020603050405020304" pitchFamily="18" charset="0"/>
            </a:endParaRPr>
          </a:p>
          <a:p>
            <a:pPr marL="108000" lvl="0" indent="-342900">
              <a:spcBef>
                <a:spcPct val="20000"/>
              </a:spcBef>
              <a:buFont typeface="Arial" pitchFamily="34" charset="0"/>
              <a:buChar char="•"/>
            </a:pPr>
            <a:endParaRPr lang="es-EC" altLang="es-ES" sz="1600" dirty="0" smtClean="0">
              <a:cs typeface="Times New Roman" panose="02020603050405020304" pitchFamily="18" charset="0"/>
            </a:endParaRPr>
          </a:p>
          <a:p>
            <a:pPr marL="108000" lvl="0" indent="-342900">
              <a:spcBef>
                <a:spcPct val="20000"/>
              </a:spcBef>
              <a:buFont typeface="Arial" pitchFamily="34" charset="0"/>
              <a:buChar char="•"/>
            </a:pPr>
            <a:endParaRPr lang="es-EC" altLang="es-ES" sz="1600" dirty="0" smtClean="0">
              <a:cs typeface="Times New Roman" panose="02020603050405020304" pitchFamily="18" charset="0"/>
            </a:endParaRPr>
          </a:p>
          <a:p>
            <a:pPr marL="108000" lvl="0" indent="-342900">
              <a:spcBef>
                <a:spcPct val="20000"/>
              </a:spcBef>
              <a:buFont typeface="Arial" pitchFamily="34" charset="0"/>
              <a:buChar char="•"/>
            </a:pPr>
            <a:r>
              <a:rPr lang="es-EC" altLang="es-ES" sz="1600" dirty="0" smtClean="0">
                <a:cs typeface="Times New Roman" panose="02020603050405020304" pitchFamily="18" charset="0"/>
              </a:rPr>
              <a:t>Relación de las </a:t>
            </a:r>
            <a:r>
              <a:rPr lang="es-EC" altLang="es-ES" sz="1600" dirty="0">
                <a:cs typeface="Times New Roman" panose="02020603050405020304" pitchFamily="18" charset="0"/>
              </a:rPr>
              <a:t>pendientes para las </a:t>
            </a:r>
            <a:r>
              <a:rPr lang="es-EC" altLang="es-ES" sz="1600" dirty="0" smtClean="0">
                <a:cs typeface="Times New Roman" panose="02020603050405020304" pitchFamily="18" charset="0"/>
              </a:rPr>
              <a:t>curvas </a:t>
            </a:r>
            <a:r>
              <a:rPr lang="es-EC" altLang="es-ES" sz="1600" dirty="0">
                <a:cs typeface="Times New Roman" panose="02020603050405020304" pitchFamily="18" charset="0"/>
              </a:rPr>
              <a:t>de ajuste </a:t>
            </a:r>
            <a:r>
              <a:rPr lang="es-EC" altLang="es-ES" sz="1600" dirty="0" smtClean="0">
                <a:cs typeface="Times New Roman" panose="02020603050405020304" pitchFamily="18" charset="0"/>
              </a:rPr>
              <a:t>(</a:t>
            </a:r>
            <a:r>
              <a:rPr lang="es-EC" altLang="es-ES" sz="1600" dirty="0">
                <a:cs typeface="Times New Roman" panose="02020603050405020304" pitchFamily="18" charset="0"/>
              </a:rPr>
              <a:t>F/Peso) Vs. E</a:t>
            </a:r>
            <a:endParaRPr lang="es-EC" altLang="es-ES" sz="1600" dirty="0" smtClean="0">
              <a:cs typeface="Times New Roman" panose="02020603050405020304" pitchFamily="18" charset="0"/>
            </a:endParaRPr>
          </a:p>
          <a:p>
            <a:pPr marL="108000" lvl="0" indent="-342900">
              <a:spcBef>
                <a:spcPct val="20000"/>
              </a:spcBef>
              <a:buFont typeface="Arial" pitchFamily="34" charset="0"/>
              <a:buChar char="•"/>
            </a:pPr>
            <a:endParaRPr lang="es-EC" altLang="es-ES" sz="1600" dirty="0" smtClean="0">
              <a:cs typeface="Times New Roman" panose="02020603050405020304" pitchFamily="18" charset="0"/>
            </a:endParaRPr>
          </a:p>
          <a:p>
            <a:pPr marL="108000" lvl="0" indent="-342900">
              <a:spcBef>
                <a:spcPct val="20000"/>
              </a:spcBef>
              <a:buFont typeface="Arial" pitchFamily="34" charset="0"/>
              <a:buChar char="•"/>
            </a:pPr>
            <a:endParaRPr lang="es-EC" altLang="es-ES" sz="1600" dirty="0" smtClean="0">
              <a:cs typeface="Times New Roman" panose="02020603050405020304" pitchFamily="18" charset="0"/>
            </a:endParaRPr>
          </a:p>
          <a:p>
            <a:pPr marL="108000" lvl="0" indent="-342900">
              <a:spcBef>
                <a:spcPct val="20000"/>
              </a:spcBef>
            </a:pPr>
            <a:endParaRPr lang="es-EC" altLang="es-ES" sz="1600" dirty="0" smtClean="0">
              <a:cs typeface="Times New Roman" panose="02020603050405020304" pitchFamily="18" charset="0"/>
            </a:endParaRPr>
          </a:p>
          <a:p>
            <a:pPr marL="108000" indent="-342900">
              <a:spcBef>
                <a:spcPct val="20000"/>
              </a:spcBef>
            </a:pPr>
            <a:endParaRPr lang="es-EC" altLang="es-ES" b="1" dirty="0" smtClean="0">
              <a:cs typeface="Times New Roman" panose="02020603050405020304" pitchFamily="18" charset="0"/>
            </a:endParaRPr>
          </a:p>
          <a:p>
            <a:pPr marL="108000" lvl="0" indent="-342900">
              <a:spcBef>
                <a:spcPct val="20000"/>
              </a:spcBef>
            </a:pPr>
            <a:endParaRPr lang="es-EC" altLang="es-ES" dirty="0" smtClean="0">
              <a:latin typeface="+mj-lt"/>
              <a:cs typeface="Times New Roman" panose="02020603050405020304" pitchFamily="18" charset="0"/>
            </a:endParaRPr>
          </a:p>
          <a:p>
            <a:pPr marL="342900" lvl="0" indent="-342900">
              <a:spcBef>
                <a:spcPct val="20000"/>
              </a:spcBef>
            </a:pPr>
            <a:endParaRPr lang="es-EC" altLang="es-ES" b="1" dirty="0" smtClean="0">
              <a:latin typeface="+mj-lt"/>
              <a:cs typeface="Times New Roman" panose="02020603050405020304" pitchFamily="18" charset="0"/>
            </a:endParaRPr>
          </a:p>
          <a:p>
            <a:pPr marL="342900" lvl="0" indent="-342900">
              <a:spcBef>
                <a:spcPct val="20000"/>
              </a:spcBef>
              <a:buFont typeface="Arial" pitchFamily="34" charset="0"/>
              <a:buChar char="•"/>
            </a:pPr>
            <a:endParaRPr lang="es-EC" altLang="es-ES" b="1" dirty="0" smtClean="0">
              <a:latin typeface="+mj-lt"/>
              <a:cs typeface="Times New Roman" panose="02020603050405020304" pitchFamily="18" charset="0"/>
            </a:endParaRPr>
          </a:p>
          <a:p>
            <a:pPr marL="342900" lvl="0" indent="-342900">
              <a:spcBef>
                <a:spcPct val="20000"/>
              </a:spcBef>
            </a:pPr>
            <a:endParaRPr lang="es-EC" altLang="es-ES" b="1" dirty="0" smtClean="0">
              <a:latin typeface="+mj-lt"/>
              <a:cs typeface="Times New Roman" panose="02020603050405020304" pitchFamily="18" charset="0"/>
            </a:endParaRPr>
          </a:p>
          <a:p>
            <a:pPr marL="342900" lvl="0" indent="-342900">
              <a:spcBef>
                <a:spcPct val="20000"/>
              </a:spcBef>
            </a:pPr>
            <a:endParaRPr lang="es-EC" altLang="es-ES" b="1" dirty="0" smtClean="0">
              <a:latin typeface="+mj-lt"/>
              <a:cs typeface="Times New Roman" panose="02020603050405020304" pitchFamily="18" charset="0"/>
            </a:endParaRPr>
          </a:p>
          <a:p>
            <a:pPr marL="342900" marR="0" lvl="0" indent="-342900"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s-ES" altLang="es-ES" sz="2400" b="1" i="1" u="none" strike="noStrike" kern="0" cap="none" spc="0" normalizeH="0" baseline="0" noProof="0" dirty="0" smtClean="0">
              <a:ln>
                <a:noFill/>
              </a:ln>
              <a:solidFill>
                <a:schemeClr val="tx1"/>
              </a:solidFill>
              <a:effectLst/>
              <a:uLnTx/>
              <a:uFillTx/>
              <a:latin typeface="+mn-lt"/>
              <a:ea typeface="+mn-ea"/>
              <a:cs typeface="Times New Roman" panose="02020603050405020304" pitchFamily="18" charset="0"/>
            </a:endParaRPr>
          </a:p>
          <a:p>
            <a:pPr marL="342900" indent="-342900">
              <a:spcBef>
                <a:spcPct val="20000"/>
              </a:spcBef>
            </a:pPr>
            <a:endParaRPr lang="es-EC" altLang="es-ES" b="1" dirty="0" smtClean="0">
              <a:latin typeface="+mj-lt"/>
              <a:cs typeface="Times New Roman" panose="02020603050405020304" pitchFamily="18" charset="0"/>
            </a:endParaRPr>
          </a:p>
          <a:p>
            <a:pPr>
              <a:spcBef>
                <a:spcPct val="20000"/>
              </a:spcBef>
            </a:pPr>
            <a:endParaRPr lang="es-ES" altLang="es-ES" b="1" dirty="0" smtClean="0">
              <a:latin typeface="+mj-lt"/>
              <a:cs typeface="Times New Roman" panose="02020603050405020304" pitchFamily="18" charset="0"/>
            </a:endParaRPr>
          </a:p>
          <a:p>
            <a:pPr marL="342900" indent="-342900">
              <a:spcBef>
                <a:spcPct val="20000"/>
              </a:spcBef>
            </a:pPr>
            <a:endParaRPr lang="es-ES" altLang="es-ES" b="1" dirty="0" smtClean="0">
              <a:latin typeface="+mj-lt"/>
              <a:cs typeface="Times New Roman" panose="02020603050405020304" pitchFamily="18" charset="0"/>
            </a:endParaRPr>
          </a:p>
          <a:p>
            <a:pPr marL="342900" marR="0" lvl="0" indent="-342900"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s-ES" altLang="es-ES" sz="2400" b="1" i="0" u="none" strike="noStrike" kern="0" cap="none" spc="0" normalizeH="0" baseline="0" noProof="0" dirty="0" smtClean="0">
              <a:ln>
                <a:noFill/>
              </a:ln>
              <a:solidFill>
                <a:schemeClr val="tx1"/>
              </a:solidFill>
              <a:effectLst/>
              <a:uLnTx/>
              <a:uFillTx/>
              <a:latin typeface="+mn-lt"/>
              <a:ea typeface="+mn-ea"/>
              <a:cs typeface="Times New Roman" panose="02020603050405020304" pitchFamily="18" charset="0"/>
            </a:endParaRPr>
          </a:p>
        </p:txBody>
      </p:sp>
      <p:pic>
        <p:nvPicPr>
          <p:cNvPr id="5" name="Imagen 4"/>
          <p:cNvPicPr>
            <a:picLocks noChangeAspect="1"/>
          </p:cNvPicPr>
          <p:nvPr/>
        </p:nvPicPr>
        <p:blipFill rotWithShape="1">
          <a:blip r:embed="rId2"/>
          <a:srcRect l="39763" t="44397" r="35038" b="23388"/>
          <a:stretch/>
        </p:blipFill>
        <p:spPr>
          <a:xfrm>
            <a:off x="5292080" y="1487063"/>
            <a:ext cx="2304256" cy="1656185"/>
          </a:xfrm>
          <a:prstGeom prst="rect">
            <a:avLst/>
          </a:prstGeom>
        </p:spPr>
      </p:pic>
      <p:pic>
        <p:nvPicPr>
          <p:cNvPr id="15" name="Imagen 14"/>
          <p:cNvPicPr>
            <a:picLocks noChangeAspect="1"/>
          </p:cNvPicPr>
          <p:nvPr/>
        </p:nvPicPr>
        <p:blipFill rotWithShape="1">
          <a:blip r:embed="rId3"/>
          <a:srcRect l="24800" t="30390" r="38187" b="30391"/>
          <a:stretch/>
        </p:blipFill>
        <p:spPr>
          <a:xfrm>
            <a:off x="4218003" y="3910824"/>
            <a:ext cx="3384376" cy="2016225"/>
          </a:xfrm>
          <a:prstGeom prst="rect">
            <a:avLst/>
          </a:prstGeom>
        </p:spPr>
      </p:pic>
      <p:pic>
        <p:nvPicPr>
          <p:cNvPr id="16" name="Imagen 15"/>
          <p:cNvPicPr>
            <a:picLocks noChangeAspect="1"/>
          </p:cNvPicPr>
          <p:nvPr/>
        </p:nvPicPr>
        <p:blipFill rotWithShape="1">
          <a:blip r:embed="rId4"/>
          <a:srcRect l="42125" t="27590" r="13775" b="47198"/>
          <a:stretch/>
        </p:blipFill>
        <p:spPr>
          <a:xfrm>
            <a:off x="457200" y="1847103"/>
            <a:ext cx="4032448" cy="1296145"/>
          </a:xfrm>
          <a:prstGeom prst="rect">
            <a:avLst/>
          </a:prstGeom>
        </p:spPr>
      </p:pic>
    </p:spTree>
    <p:extLst>
      <p:ext uri="{BB962C8B-B14F-4D97-AF65-F5344CB8AC3E}">
        <p14:creationId xmlns:p14="http://schemas.microsoft.com/office/powerpoint/2010/main" val="1865076851"/>
      </p:ext>
    </p:extLst>
  </p:cSld>
  <p:clrMapOvr>
    <a:masterClrMapping/>
  </p:clrMapOvr>
  <p:transition>
    <p:wipe dir="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txBox="1">
            <a:spLocks/>
          </p:cNvSpPr>
          <p:nvPr/>
        </p:nvSpPr>
        <p:spPr>
          <a:xfrm>
            <a:off x="457200" y="71414"/>
            <a:ext cx="8229600" cy="6143668"/>
          </a:xfrm>
          <a:prstGeom prst="rect">
            <a:avLst/>
          </a:prstGeom>
        </p:spPr>
        <p:txBody>
          <a:bodyPr/>
          <a:lstStyle/>
          <a:p>
            <a:pPr marL="342900" marR="0" lvl="0" indent="-342900" algn="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lang="es-EC" altLang="es-ES" sz="2800" b="1" i="1" kern="0" dirty="0" smtClean="0">
                <a:latin typeface="+mn-lt"/>
                <a:cs typeface="Times New Roman" panose="02020603050405020304" pitchFamily="18" charset="0"/>
              </a:rPr>
              <a:t>ENSAYOS y ANÁLISIS </a:t>
            </a:r>
          </a:p>
          <a:p>
            <a:pPr marL="342900" lvl="0" indent="-342900">
              <a:spcBef>
                <a:spcPct val="20000"/>
              </a:spcBef>
              <a:defRPr/>
            </a:pPr>
            <a:r>
              <a:rPr lang="es-EC" altLang="es-ES" b="1" kern="0" dirty="0">
                <a:cs typeface="Times New Roman" panose="02020603050405020304" pitchFamily="18" charset="0"/>
              </a:rPr>
              <a:t>FUERZA DE </a:t>
            </a:r>
            <a:r>
              <a:rPr lang="es-EC" altLang="es-ES" b="1" kern="0" dirty="0" smtClean="0">
                <a:cs typeface="Times New Roman" panose="02020603050405020304" pitchFamily="18" charset="0"/>
              </a:rPr>
              <a:t>IMPACTO</a:t>
            </a:r>
          </a:p>
          <a:p>
            <a:pPr marL="108000" lvl="0" indent="-342900">
              <a:spcBef>
                <a:spcPct val="20000"/>
              </a:spcBef>
              <a:buFont typeface="Arial" pitchFamily="34" charset="0"/>
              <a:buChar char="•"/>
            </a:pPr>
            <a:r>
              <a:rPr lang="es-EC" altLang="es-ES" sz="1600" dirty="0" smtClean="0">
                <a:cs typeface="Times New Roman" panose="02020603050405020304" pitchFamily="18" charset="0"/>
              </a:rPr>
              <a:t>Análisis para curvas (F/Peso) Vs. Energía</a:t>
            </a:r>
          </a:p>
          <a:p>
            <a:pPr marL="108000" lvl="0" indent="-342900">
              <a:spcBef>
                <a:spcPct val="20000"/>
              </a:spcBef>
            </a:pPr>
            <a:endParaRPr lang="es-EC" altLang="es-ES" sz="1600" dirty="0" smtClean="0">
              <a:cs typeface="Times New Roman" panose="02020603050405020304" pitchFamily="18" charset="0"/>
            </a:endParaRPr>
          </a:p>
          <a:p>
            <a:pPr marL="108000" indent="-342900">
              <a:spcBef>
                <a:spcPct val="20000"/>
              </a:spcBef>
            </a:pPr>
            <a:endParaRPr lang="es-EC" altLang="es-ES" b="1" dirty="0" smtClean="0">
              <a:cs typeface="Times New Roman" panose="02020603050405020304" pitchFamily="18" charset="0"/>
            </a:endParaRPr>
          </a:p>
          <a:p>
            <a:pPr marL="108000" lvl="0" indent="-342900">
              <a:spcBef>
                <a:spcPct val="20000"/>
              </a:spcBef>
            </a:pPr>
            <a:endParaRPr lang="es-EC" altLang="es-ES" dirty="0" smtClean="0">
              <a:latin typeface="+mj-lt"/>
              <a:cs typeface="Times New Roman" panose="02020603050405020304" pitchFamily="18" charset="0"/>
            </a:endParaRPr>
          </a:p>
          <a:p>
            <a:pPr marL="342900" lvl="0" indent="-342900">
              <a:spcBef>
                <a:spcPct val="20000"/>
              </a:spcBef>
            </a:pPr>
            <a:endParaRPr lang="es-EC" altLang="es-ES" b="1" dirty="0" smtClean="0">
              <a:latin typeface="+mj-lt"/>
              <a:cs typeface="Times New Roman" panose="02020603050405020304" pitchFamily="18" charset="0"/>
            </a:endParaRPr>
          </a:p>
          <a:p>
            <a:pPr marL="342900" lvl="0" indent="-342900">
              <a:spcBef>
                <a:spcPct val="20000"/>
              </a:spcBef>
              <a:buFont typeface="Arial" pitchFamily="34" charset="0"/>
              <a:buChar char="•"/>
            </a:pPr>
            <a:endParaRPr lang="es-EC" altLang="es-ES" b="1" dirty="0" smtClean="0">
              <a:latin typeface="+mj-lt"/>
              <a:cs typeface="Times New Roman" panose="02020603050405020304" pitchFamily="18" charset="0"/>
            </a:endParaRPr>
          </a:p>
          <a:p>
            <a:pPr marL="342900" lvl="0" indent="-342900">
              <a:spcBef>
                <a:spcPct val="20000"/>
              </a:spcBef>
            </a:pPr>
            <a:endParaRPr lang="es-EC" altLang="es-ES" b="1" dirty="0" smtClean="0">
              <a:latin typeface="+mj-lt"/>
              <a:cs typeface="Times New Roman" panose="02020603050405020304" pitchFamily="18" charset="0"/>
            </a:endParaRPr>
          </a:p>
          <a:p>
            <a:pPr marL="342900" lvl="0" indent="-342900">
              <a:spcBef>
                <a:spcPct val="20000"/>
              </a:spcBef>
            </a:pPr>
            <a:endParaRPr lang="es-EC" altLang="es-ES" b="1" dirty="0" smtClean="0">
              <a:latin typeface="+mj-lt"/>
              <a:cs typeface="Times New Roman" panose="02020603050405020304" pitchFamily="18" charset="0"/>
            </a:endParaRPr>
          </a:p>
          <a:p>
            <a:pPr marL="342900" marR="0" lvl="0" indent="-342900"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s-ES" altLang="es-ES" sz="2400" b="1" i="1" u="none" strike="noStrike" kern="0" cap="none" spc="0" normalizeH="0" baseline="0" noProof="0" dirty="0" smtClean="0">
              <a:ln>
                <a:noFill/>
              </a:ln>
              <a:solidFill>
                <a:schemeClr val="tx1"/>
              </a:solidFill>
              <a:effectLst/>
              <a:uLnTx/>
              <a:uFillTx/>
              <a:latin typeface="+mn-lt"/>
              <a:ea typeface="+mn-ea"/>
              <a:cs typeface="Times New Roman" panose="02020603050405020304" pitchFamily="18" charset="0"/>
            </a:endParaRPr>
          </a:p>
          <a:p>
            <a:pPr marL="342900" indent="-342900">
              <a:spcBef>
                <a:spcPct val="20000"/>
              </a:spcBef>
            </a:pPr>
            <a:endParaRPr lang="es-EC" altLang="es-ES" b="1" dirty="0" smtClean="0">
              <a:latin typeface="+mj-lt"/>
              <a:cs typeface="Times New Roman" panose="02020603050405020304" pitchFamily="18" charset="0"/>
            </a:endParaRPr>
          </a:p>
          <a:p>
            <a:pPr>
              <a:spcBef>
                <a:spcPct val="20000"/>
              </a:spcBef>
            </a:pPr>
            <a:endParaRPr lang="es-ES" altLang="es-ES" b="1" dirty="0" smtClean="0">
              <a:latin typeface="+mj-lt"/>
              <a:cs typeface="Times New Roman" panose="02020603050405020304" pitchFamily="18" charset="0"/>
            </a:endParaRPr>
          </a:p>
          <a:p>
            <a:pPr marL="342900" indent="-342900">
              <a:spcBef>
                <a:spcPct val="20000"/>
              </a:spcBef>
            </a:pPr>
            <a:endParaRPr lang="es-ES" altLang="es-ES" b="1" dirty="0" smtClean="0">
              <a:latin typeface="+mj-lt"/>
              <a:cs typeface="Times New Roman" panose="02020603050405020304" pitchFamily="18" charset="0"/>
            </a:endParaRPr>
          </a:p>
          <a:p>
            <a:pPr marL="342900" marR="0" lvl="0" indent="-342900"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s-ES" altLang="es-ES" sz="2400" b="1" i="0" u="none" strike="noStrike" kern="0" cap="none" spc="0" normalizeH="0" baseline="0" noProof="0" dirty="0" smtClean="0">
              <a:ln>
                <a:noFill/>
              </a:ln>
              <a:solidFill>
                <a:schemeClr val="tx1"/>
              </a:solidFill>
              <a:effectLst/>
              <a:uLnTx/>
              <a:uFillTx/>
              <a:latin typeface="+mn-lt"/>
              <a:ea typeface="+mn-ea"/>
              <a:cs typeface="Times New Roman" panose="02020603050405020304" pitchFamily="18" charset="0"/>
            </a:endParaRPr>
          </a:p>
        </p:txBody>
      </p:sp>
      <p:graphicFrame>
        <p:nvGraphicFramePr>
          <p:cNvPr id="2" name="Diagrama 1"/>
          <p:cNvGraphicFramePr/>
          <p:nvPr>
            <p:extLst>
              <p:ext uri="{D42A27DB-BD31-4B8C-83A1-F6EECF244321}">
                <p14:modId xmlns:p14="http://schemas.microsoft.com/office/powerpoint/2010/main" val="2722180580"/>
              </p:ext>
            </p:extLst>
          </p:nvPr>
        </p:nvGraphicFramePr>
        <p:xfrm>
          <a:off x="107504" y="1268760"/>
          <a:ext cx="8424936" cy="4392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92484417"/>
      </p:ext>
    </p:extLst>
  </p:cSld>
  <p:clrMapOvr>
    <a:masterClrMapping/>
  </p:clrMapOvr>
  <p:transition>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071678"/>
            <a:ext cx="7772400" cy="1470025"/>
          </a:xfrm>
        </p:spPr>
        <p:txBody>
          <a:bodyPr/>
          <a:lstStyle/>
          <a:p>
            <a:pPr algn="ctr"/>
            <a:r>
              <a:rPr lang="es-EC" sz="7200" dirty="0" smtClean="0">
                <a:solidFill>
                  <a:schemeClr val="tx1"/>
                </a:solidFill>
              </a:rPr>
              <a:t>MARCO TEÓRICO</a:t>
            </a:r>
            <a:endParaRPr lang="es-EC" sz="7200" dirty="0">
              <a:solidFill>
                <a:schemeClr val="tx1"/>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11"/>
              <p:cNvSpPr txBox="1">
                <a:spLocks/>
              </p:cNvSpPr>
              <p:nvPr/>
            </p:nvSpPr>
            <p:spPr>
              <a:xfrm>
                <a:off x="457200" y="71414"/>
                <a:ext cx="8229600" cy="6143668"/>
              </a:xfrm>
              <a:prstGeom prst="rect">
                <a:avLst/>
              </a:prstGeom>
            </p:spPr>
            <p:txBody>
              <a:bodyPr/>
              <a:lstStyle/>
              <a:p>
                <a:pPr marL="342900" marR="0" lvl="0" indent="-342900" algn="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lang="es-EC" altLang="es-ES" sz="2800" b="1" i="1" kern="0" dirty="0" smtClean="0">
                    <a:latin typeface="+mn-lt"/>
                    <a:cs typeface="Times New Roman" panose="02020603050405020304" pitchFamily="18" charset="0"/>
                  </a:rPr>
                  <a:t>ENSAYOS y ANÁLISIS </a:t>
                </a:r>
              </a:p>
              <a:p>
                <a:pPr marL="342900" lvl="0" indent="-342900">
                  <a:spcBef>
                    <a:spcPct val="20000"/>
                  </a:spcBef>
                  <a:defRPr/>
                </a:pPr>
                <a:r>
                  <a:rPr lang="es-EC" altLang="es-ES" b="1" kern="0" dirty="0">
                    <a:cs typeface="Times New Roman" panose="02020603050405020304" pitchFamily="18" charset="0"/>
                  </a:rPr>
                  <a:t>FUERZA DE </a:t>
                </a:r>
                <a:r>
                  <a:rPr lang="es-EC" altLang="es-ES" b="1" kern="0" dirty="0" smtClean="0">
                    <a:cs typeface="Times New Roman" panose="02020603050405020304" pitchFamily="18" charset="0"/>
                  </a:rPr>
                  <a:t>IMPACTO</a:t>
                </a:r>
              </a:p>
              <a:p>
                <a:pPr marL="342900" lvl="0" indent="-342900">
                  <a:lnSpc>
                    <a:spcPct val="150000"/>
                  </a:lnSpc>
                  <a:spcBef>
                    <a:spcPct val="20000"/>
                  </a:spcBef>
                  <a:buFont typeface="Arial" panose="020B0604020202020204" pitchFamily="34" charset="0"/>
                  <a:buChar char="•"/>
                  <a:defRPr/>
                </a:pPr>
                <a:r>
                  <a:rPr lang="es-EC" sz="1600" dirty="0" smtClean="0"/>
                  <a:t>Análisis para curvas Fuerza Vs. Energía</a:t>
                </a:r>
              </a:p>
              <a:p>
                <a:pPr marL="342900" lvl="0" indent="-342900">
                  <a:lnSpc>
                    <a:spcPct val="150000"/>
                  </a:lnSpc>
                  <a:spcBef>
                    <a:spcPct val="20000"/>
                  </a:spcBef>
                  <a:buFont typeface="Arial" panose="020B0604020202020204" pitchFamily="34" charset="0"/>
                  <a:buChar char="•"/>
                  <a:defRPr/>
                </a:pPr>
                <a:endParaRPr lang="es-EC" sz="1600" dirty="0" smtClean="0"/>
              </a:p>
              <a:p>
                <a:pPr marL="342900" lvl="0" indent="-342900">
                  <a:lnSpc>
                    <a:spcPct val="150000"/>
                  </a:lnSpc>
                  <a:spcBef>
                    <a:spcPct val="20000"/>
                  </a:spcBef>
                  <a:buFont typeface="Arial" panose="020B0604020202020204" pitchFamily="34" charset="0"/>
                  <a:buChar char="•"/>
                  <a:defRPr/>
                </a:pPr>
                <a:endParaRPr lang="es-EC" sz="1600" dirty="0" smtClean="0"/>
              </a:p>
              <a:p>
                <a:pPr marL="342900" lvl="0" indent="-342900">
                  <a:lnSpc>
                    <a:spcPct val="150000"/>
                  </a:lnSpc>
                  <a:spcBef>
                    <a:spcPct val="20000"/>
                  </a:spcBef>
                  <a:buFont typeface="Arial" panose="020B0604020202020204" pitchFamily="34" charset="0"/>
                  <a:buChar char="•"/>
                  <a:defRPr/>
                </a:pPr>
                <a:endParaRPr lang="es-EC" sz="1600" dirty="0" smtClean="0"/>
              </a:p>
              <a:p>
                <a:pPr marL="342900" lvl="0" indent="-342900">
                  <a:lnSpc>
                    <a:spcPct val="150000"/>
                  </a:lnSpc>
                  <a:spcBef>
                    <a:spcPct val="20000"/>
                  </a:spcBef>
                  <a:buFont typeface="Arial" panose="020B0604020202020204" pitchFamily="34" charset="0"/>
                  <a:buChar char="•"/>
                  <a:defRPr/>
                </a:pPr>
                <a:endParaRPr lang="es-EC" sz="1600" dirty="0" smtClean="0"/>
              </a:p>
              <a:p>
                <a:pPr marL="342900" lvl="0" indent="-342900">
                  <a:lnSpc>
                    <a:spcPct val="150000"/>
                  </a:lnSpc>
                  <a:spcBef>
                    <a:spcPct val="20000"/>
                  </a:spcBef>
                  <a:buFont typeface="Arial" panose="020B0604020202020204" pitchFamily="34" charset="0"/>
                  <a:buChar char="•"/>
                  <a:defRPr/>
                </a:pPr>
                <a:endParaRPr lang="es-EC" sz="1600" dirty="0"/>
              </a:p>
              <a:p>
                <a:pPr lvl="0">
                  <a:lnSpc>
                    <a:spcPct val="200000"/>
                  </a:lnSpc>
                  <a:spcBef>
                    <a:spcPct val="20000"/>
                  </a:spcBef>
                  <a:defRPr/>
                </a:pPr>
                <a:r>
                  <a:rPr lang="es-EC" dirty="0" smtClean="0"/>
                  <a:t>						     </a:t>
                </a:r>
                <a14:m>
                  <m:oMath xmlns:m="http://schemas.openxmlformats.org/officeDocument/2006/math">
                    <m:r>
                      <a:rPr lang="es-EC" i="1">
                        <a:latin typeface="Cambria Math" panose="02040503050406030204" pitchFamily="18" charset="0"/>
                      </a:rPr>
                      <m:t>𝑦</m:t>
                    </m:r>
                    <m:r>
                      <a:rPr lang="es-EC" i="1">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𝑚</m:t>
                        </m:r>
                      </m:e>
                      <m:sub>
                        <m:r>
                          <a:rPr lang="es-EC" i="1">
                            <a:latin typeface="Cambria Math" panose="02040503050406030204" pitchFamily="18" charset="0"/>
                          </a:rPr>
                          <m:t>𝑝</m:t>
                        </m:r>
                      </m:sub>
                    </m:sSub>
                    <m:r>
                      <a:rPr lang="es-EC" i="1">
                        <a:latin typeface="Cambria Math" panose="02040503050406030204" pitchFamily="18" charset="0"/>
                      </a:rPr>
                      <m:t> </m:t>
                    </m:r>
                    <m:r>
                      <a:rPr lang="es-EC" i="1">
                        <a:latin typeface="Cambria Math" panose="02040503050406030204" pitchFamily="18" charset="0"/>
                      </a:rPr>
                      <m:t>𝑥</m:t>
                    </m:r>
                    <m:r>
                      <a:rPr lang="es-EC" i="1">
                        <a:latin typeface="Cambria Math" panose="02040503050406030204" pitchFamily="18" charset="0"/>
                      </a:rPr>
                      <m:t>+</m:t>
                    </m:r>
                    <m:r>
                      <a:rPr lang="es-EC" i="1">
                        <a:latin typeface="Cambria Math" panose="02040503050406030204" pitchFamily="18" charset="0"/>
                      </a:rPr>
                      <m:t>𝑏</m:t>
                    </m:r>
                  </m:oMath>
                </a14:m>
                <a:endParaRPr lang="es-EC" altLang="es-ES" b="1" kern="0" dirty="0" smtClean="0">
                  <a:cs typeface="Times New Roman" panose="02020603050405020304" pitchFamily="18" charset="0"/>
                </a:endParaRPr>
              </a:p>
              <a:p>
                <a:pPr lvl="0">
                  <a:lnSpc>
                    <a:spcPct val="200000"/>
                  </a:lnSpc>
                  <a:spcBef>
                    <a:spcPct val="20000"/>
                  </a:spcBef>
                </a:pPr>
                <a:r>
                  <a:rPr lang="es-EC" sz="1600" dirty="0" smtClean="0"/>
                  <a:t>						     </a:t>
                </a:r>
                <a14:m>
                  <m:oMath xmlns:m="http://schemas.openxmlformats.org/officeDocument/2006/math">
                    <m:r>
                      <a:rPr lang="es-EC" sz="1600" i="1">
                        <a:latin typeface="Cambria Math" panose="02040503050406030204" pitchFamily="18" charset="0"/>
                      </a:rPr>
                      <m:t>𝐹</m:t>
                    </m:r>
                    <m:r>
                      <a:rPr lang="es-EC" sz="1600" i="1">
                        <a:latin typeface="Cambria Math" panose="02040503050406030204" pitchFamily="18" charset="0"/>
                      </a:rPr>
                      <m:t>=</m:t>
                    </m:r>
                    <m:sSub>
                      <m:sSubPr>
                        <m:ctrlPr>
                          <a:rPr lang="es-EC" sz="1600" i="1">
                            <a:latin typeface="Cambria Math" panose="02040503050406030204" pitchFamily="18" charset="0"/>
                          </a:rPr>
                        </m:ctrlPr>
                      </m:sSubPr>
                      <m:e>
                        <m:r>
                          <a:rPr lang="es-EC" sz="1600" i="1">
                            <a:latin typeface="Cambria Math" panose="02040503050406030204" pitchFamily="18" charset="0"/>
                          </a:rPr>
                          <m:t>𝑚</m:t>
                        </m:r>
                      </m:e>
                      <m:sub>
                        <m:r>
                          <a:rPr lang="es-EC" sz="1600" i="1">
                            <a:latin typeface="Cambria Math" panose="02040503050406030204" pitchFamily="18" charset="0"/>
                          </a:rPr>
                          <m:t>𝑝</m:t>
                        </m:r>
                      </m:sub>
                    </m:sSub>
                    <m:r>
                      <a:rPr lang="es-EC" sz="1600" i="1">
                        <a:latin typeface="Cambria Math" panose="02040503050406030204" pitchFamily="18" charset="0"/>
                      </a:rPr>
                      <m:t>× </m:t>
                    </m:r>
                    <m:r>
                      <a:rPr lang="es-EC" sz="1600" i="1">
                        <a:latin typeface="Cambria Math" panose="02040503050406030204" pitchFamily="18" charset="0"/>
                      </a:rPr>
                      <m:t>𝐸</m:t>
                    </m:r>
                    <m:r>
                      <a:rPr lang="es-EC" sz="1600" i="1">
                        <a:latin typeface="Cambria Math" panose="02040503050406030204" pitchFamily="18" charset="0"/>
                      </a:rPr>
                      <m:t>+</m:t>
                    </m:r>
                    <m:r>
                      <a:rPr lang="es-EC" sz="1600" i="1">
                        <a:latin typeface="Cambria Math" panose="02040503050406030204" pitchFamily="18" charset="0"/>
                      </a:rPr>
                      <m:t>𝑊</m:t>
                    </m:r>
                  </m:oMath>
                </a14:m>
                <a:endParaRPr lang="es-EC" altLang="es-ES" sz="1600" dirty="0" smtClean="0">
                  <a:cs typeface="Times New Roman" panose="02020603050405020304" pitchFamily="18" charset="0"/>
                </a:endParaRPr>
              </a:p>
              <a:p>
                <a:pPr>
                  <a:lnSpc>
                    <a:spcPct val="200000"/>
                  </a:lnSpc>
                </a:pPr>
                <a:r>
                  <a:rPr lang="es-EC" sz="1600" dirty="0" smtClean="0"/>
                  <a:t>						</a:t>
                </a:r>
                <a14:m>
                  <m:oMath xmlns:m="http://schemas.openxmlformats.org/officeDocument/2006/math">
                    <m:r>
                      <a:rPr lang="es-EC" sz="1600" i="1">
                        <a:latin typeface="Cambria Math" panose="02040503050406030204" pitchFamily="18" charset="0"/>
                      </a:rPr>
                      <m:t>𝐹</m:t>
                    </m:r>
                    <m:r>
                      <a:rPr lang="es-EC" sz="1600" i="1">
                        <a:latin typeface="Cambria Math" panose="02040503050406030204" pitchFamily="18" charset="0"/>
                      </a:rPr>
                      <m:t>=0.34 </m:t>
                    </m:r>
                    <m:r>
                      <a:rPr lang="es-EC" sz="1600" i="1">
                        <a:latin typeface="Cambria Math" panose="02040503050406030204" pitchFamily="18" charset="0"/>
                      </a:rPr>
                      <m:t>𝑐</m:t>
                    </m:r>
                    <m:sSup>
                      <m:sSupPr>
                        <m:ctrlPr>
                          <a:rPr lang="es-EC" sz="1600" i="1">
                            <a:latin typeface="Cambria Math" panose="02040503050406030204" pitchFamily="18" charset="0"/>
                          </a:rPr>
                        </m:ctrlPr>
                      </m:sSupPr>
                      <m:e>
                        <m:r>
                          <a:rPr lang="es-EC" sz="1600" i="1">
                            <a:latin typeface="Cambria Math" panose="02040503050406030204" pitchFamily="18" charset="0"/>
                          </a:rPr>
                          <m:t>𝑚</m:t>
                        </m:r>
                      </m:e>
                      <m:sup>
                        <m:r>
                          <a:rPr lang="es-EC" sz="1600" i="1">
                            <a:latin typeface="Cambria Math" panose="02040503050406030204" pitchFamily="18" charset="0"/>
                          </a:rPr>
                          <m:t>−1</m:t>
                        </m:r>
                      </m:sup>
                    </m:sSup>
                    <m:r>
                      <a:rPr lang="es-EC" sz="1600" i="1">
                        <a:latin typeface="Cambria Math" panose="02040503050406030204" pitchFamily="18" charset="0"/>
                      </a:rPr>
                      <m:t>× </m:t>
                    </m:r>
                    <m:r>
                      <a:rPr lang="es-EC" sz="1600" i="1">
                        <a:latin typeface="Cambria Math" panose="02040503050406030204" pitchFamily="18" charset="0"/>
                      </a:rPr>
                      <m:t>𝐸</m:t>
                    </m:r>
                    <m:r>
                      <a:rPr lang="es-EC" sz="1600" i="1">
                        <a:latin typeface="Cambria Math" panose="02040503050406030204" pitchFamily="18" charset="0"/>
                      </a:rPr>
                      <m:t>+</m:t>
                    </m:r>
                    <m:r>
                      <a:rPr lang="es-EC" sz="1600" i="1">
                        <a:latin typeface="Cambria Math" panose="02040503050406030204" pitchFamily="18" charset="0"/>
                      </a:rPr>
                      <m:t>𝑊</m:t>
                    </m:r>
                  </m:oMath>
                </a14:m>
                <a:endParaRPr lang="es-EC" sz="1600" dirty="0" smtClean="0"/>
              </a:p>
              <a:p>
                <a:pPr>
                  <a:lnSpc>
                    <a:spcPct val="200000"/>
                  </a:lnSpc>
                </a:pPr>
                <a:r>
                  <a:rPr lang="es-EC" sz="1600" dirty="0" smtClean="0"/>
                  <a:t>						     </a:t>
                </a:r>
                <a14:m>
                  <m:oMath xmlns:m="http://schemas.openxmlformats.org/officeDocument/2006/math">
                    <m:r>
                      <a:rPr lang="es-EC" sz="1600" i="1">
                        <a:latin typeface="Cambria Math" panose="02040503050406030204" pitchFamily="18" charset="0"/>
                      </a:rPr>
                      <m:t>𝐹</m:t>
                    </m:r>
                    <m:r>
                      <a:rPr lang="es-EC" sz="1600" i="1">
                        <a:latin typeface="Cambria Math" panose="02040503050406030204" pitchFamily="18" charset="0"/>
                      </a:rPr>
                      <m:t>=</m:t>
                    </m:r>
                    <m:r>
                      <a:rPr lang="es-EC" sz="1600" i="1">
                        <a:latin typeface="Cambria Math" panose="02040503050406030204" pitchFamily="18" charset="0"/>
                      </a:rPr>
                      <m:t>𝑚𝑔</m:t>
                    </m:r>
                    <m:r>
                      <a:rPr lang="es-EC" sz="1600" i="1">
                        <a:latin typeface="Cambria Math" panose="02040503050406030204" pitchFamily="18" charset="0"/>
                      </a:rPr>
                      <m:t>[0.34 </m:t>
                    </m:r>
                    <m:r>
                      <a:rPr lang="es-EC" sz="1600" i="1">
                        <a:latin typeface="Cambria Math" panose="02040503050406030204" pitchFamily="18" charset="0"/>
                      </a:rPr>
                      <m:t>𝑥</m:t>
                    </m:r>
                    <m:r>
                      <a:rPr lang="es-EC" sz="1600" i="1">
                        <a:latin typeface="Cambria Math" panose="02040503050406030204" pitchFamily="18" charset="0"/>
                      </a:rPr>
                      <m:t>+1]</m:t>
                    </m:r>
                  </m:oMath>
                </a14:m>
                <a:endParaRPr lang="es-EC" altLang="es-ES" sz="1600" dirty="0" smtClean="0">
                  <a:cs typeface="Times New Roman" panose="02020603050405020304" pitchFamily="18" charset="0"/>
                </a:endParaRPr>
              </a:p>
              <a:p>
                <a:pPr marL="108000" lvl="0" indent="-342900">
                  <a:spcBef>
                    <a:spcPct val="20000"/>
                  </a:spcBef>
                  <a:buFont typeface="Arial" pitchFamily="34" charset="0"/>
                  <a:buChar char="•"/>
                </a:pPr>
                <a:endParaRPr lang="es-EC" altLang="es-ES" sz="1600" dirty="0" smtClean="0">
                  <a:cs typeface="Times New Roman" panose="02020603050405020304" pitchFamily="18" charset="0"/>
                </a:endParaRPr>
              </a:p>
              <a:p>
                <a:pPr marL="108000" lvl="0" indent="-342900">
                  <a:spcBef>
                    <a:spcPct val="20000"/>
                  </a:spcBef>
                  <a:buFont typeface="Arial" pitchFamily="34" charset="0"/>
                  <a:buChar char="•"/>
                </a:pPr>
                <a:endParaRPr lang="es-EC" altLang="es-ES" sz="1600" dirty="0" smtClean="0">
                  <a:cs typeface="Times New Roman" panose="02020603050405020304" pitchFamily="18" charset="0"/>
                </a:endParaRPr>
              </a:p>
              <a:p>
                <a:pPr marL="108000" lvl="0" indent="-342900">
                  <a:spcBef>
                    <a:spcPct val="20000"/>
                  </a:spcBef>
                </a:pPr>
                <a:endParaRPr lang="es-EC" altLang="es-ES" sz="1600" dirty="0" smtClean="0">
                  <a:cs typeface="Times New Roman" panose="02020603050405020304" pitchFamily="18" charset="0"/>
                </a:endParaRPr>
              </a:p>
              <a:p>
                <a:pPr marL="108000" indent="-342900">
                  <a:spcBef>
                    <a:spcPct val="20000"/>
                  </a:spcBef>
                </a:pPr>
                <a:endParaRPr lang="es-EC" altLang="es-ES" b="1" dirty="0" smtClean="0">
                  <a:cs typeface="Times New Roman" panose="02020603050405020304" pitchFamily="18" charset="0"/>
                </a:endParaRPr>
              </a:p>
              <a:p>
                <a:pPr marL="108000" lvl="0" indent="-342900">
                  <a:spcBef>
                    <a:spcPct val="20000"/>
                  </a:spcBef>
                </a:pPr>
                <a:endParaRPr lang="es-EC" altLang="es-ES" dirty="0" smtClean="0">
                  <a:latin typeface="+mj-lt"/>
                  <a:cs typeface="Times New Roman" panose="02020603050405020304" pitchFamily="18" charset="0"/>
                </a:endParaRPr>
              </a:p>
              <a:p>
                <a:pPr marL="342900" lvl="0" indent="-342900">
                  <a:spcBef>
                    <a:spcPct val="20000"/>
                  </a:spcBef>
                </a:pPr>
                <a:endParaRPr lang="es-EC" altLang="es-ES" b="1" dirty="0" smtClean="0">
                  <a:latin typeface="+mj-lt"/>
                  <a:cs typeface="Times New Roman" panose="02020603050405020304" pitchFamily="18" charset="0"/>
                </a:endParaRPr>
              </a:p>
              <a:p>
                <a:pPr marL="342900" lvl="0" indent="-342900">
                  <a:spcBef>
                    <a:spcPct val="20000"/>
                  </a:spcBef>
                  <a:buFont typeface="Arial" pitchFamily="34" charset="0"/>
                  <a:buChar char="•"/>
                </a:pPr>
                <a:endParaRPr lang="es-EC" altLang="es-ES" b="1" dirty="0" smtClean="0">
                  <a:latin typeface="+mj-lt"/>
                  <a:cs typeface="Times New Roman" panose="02020603050405020304" pitchFamily="18" charset="0"/>
                </a:endParaRPr>
              </a:p>
              <a:p>
                <a:pPr marL="342900" lvl="0" indent="-342900">
                  <a:spcBef>
                    <a:spcPct val="20000"/>
                  </a:spcBef>
                </a:pPr>
                <a:endParaRPr lang="es-EC" altLang="es-ES" b="1" dirty="0" smtClean="0">
                  <a:latin typeface="+mj-lt"/>
                  <a:cs typeface="Times New Roman" panose="02020603050405020304" pitchFamily="18" charset="0"/>
                </a:endParaRPr>
              </a:p>
              <a:p>
                <a:pPr marL="342900" lvl="0" indent="-342900">
                  <a:spcBef>
                    <a:spcPct val="20000"/>
                  </a:spcBef>
                </a:pPr>
                <a:endParaRPr lang="es-EC" altLang="es-ES" b="1" dirty="0" smtClean="0">
                  <a:latin typeface="+mj-lt"/>
                  <a:cs typeface="Times New Roman" panose="02020603050405020304" pitchFamily="18" charset="0"/>
                </a:endParaRPr>
              </a:p>
              <a:p>
                <a:pPr marL="342900" marR="0" lvl="0" indent="-342900"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s-ES" altLang="es-ES" sz="2400" b="1" i="1" u="none" strike="noStrike" kern="0" cap="none" spc="0" normalizeH="0" baseline="0" noProof="0" dirty="0" smtClean="0">
                  <a:ln>
                    <a:noFill/>
                  </a:ln>
                  <a:solidFill>
                    <a:schemeClr val="tx1"/>
                  </a:solidFill>
                  <a:effectLst/>
                  <a:uLnTx/>
                  <a:uFillTx/>
                  <a:latin typeface="+mn-lt"/>
                  <a:ea typeface="+mn-ea"/>
                  <a:cs typeface="Times New Roman" panose="02020603050405020304" pitchFamily="18" charset="0"/>
                </a:endParaRPr>
              </a:p>
              <a:p>
                <a:pPr marL="342900" indent="-342900">
                  <a:spcBef>
                    <a:spcPct val="20000"/>
                  </a:spcBef>
                </a:pPr>
                <a:endParaRPr lang="es-EC" altLang="es-ES" b="1" dirty="0" smtClean="0">
                  <a:latin typeface="+mj-lt"/>
                  <a:cs typeface="Times New Roman" panose="02020603050405020304" pitchFamily="18" charset="0"/>
                </a:endParaRPr>
              </a:p>
              <a:p>
                <a:pPr>
                  <a:spcBef>
                    <a:spcPct val="20000"/>
                  </a:spcBef>
                </a:pPr>
                <a:endParaRPr lang="es-ES" altLang="es-ES" b="1" dirty="0" smtClean="0">
                  <a:latin typeface="+mj-lt"/>
                  <a:cs typeface="Times New Roman" panose="02020603050405020304" pitchFamily="18" charset="0"/>
                </a:endParaRPr>
              </a:p>
              <a:p>
                <a:pPr marL="342900" indent="-342900">
                  <a:spcBef>
                    <a:spcPct val="20000"/>
                  </a:spcBef>
                </a:pPr>
                <a:endParaRPr lang="es-ES" altLang="es-ES" b="1" dirty="0" smtClean="0">
                  <a:latin typeface="+mj-lt"/>
                  <a:cs typeface="Times New Roman" panose="02020603050405020304" pitchFamily="18" charset="0"/>
                </a:endParaRPr>
              </a:p>
              <a:p>
                <a:pPr marL="342900" marR="0" lvl="0" indent="-342900"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s-ES" altLang="es-ES" sz="2400" b="1" i="0" u="none" strike="noStrike" kern="0" cap="none" spc="0" normalizeH="0" baseline="0" noProof="0" dirty="0" smtClean="0">
                  <a:ln>
                    <a:noFill/>
                  </a:ln>
                  <a:solidFill>
                    <a:schemeClr val="tx1"/>
                  </a:solidFill>
                  <a:effectLst/>
                  <a:uLnTx/>
                  <a:uFillTx/>
                  <a:latin typeface="+mn-lt"/>
                  <a:ea typeface="+mn-ea"/>
                  <a:cs typeface="Times New Roman" panose="02020603050405020304" pitchFamily="18" charset="0"/>
                </a:endParaRPr>
              </a:p>
            </p:txBody>
          </p:sp>
        </mc:Choice>
        <mc:Fallback xmlns="">
          <p:sp>
            <p:nvSpPr>
              <p:cNvPr id="4" name="Rectangle 11"/>
              <p:cNvSpPr txBox="1">
                <a:spLocks noRot="1" noChangeAspect="1" noMove="1" noResize="1" noEditPoints="1" noAdjustHandles="1" noChangeArrowheads="1" noChangeShapeType="1" noTextEdit="1"/>
              </p:cNvSpPr>
              <p:nvPr/>
            </p:nvSpPr>
            <p:spPr>
              <a:xfrm>
                <a:off x="457200" y="71414"/>
                <a:ext cx="8229600" cy="6143668"/>
              </a:xfrm>
              <a:prstGeom prst="rect">
                <a:avLst/>
              </a:prstGeom>
              <a:blipFill rotWithShape="0">
                <a:blip r:embed="rId2"/>
                <a:stretch>
                  <a:fillRect l="-593" t="-1091" r="-2741"/>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graphicFrame>
            <p:nvGraphicFramePr>
              <p:cNvPr id="2" name="Diagrama 1"/>
              <p:cNvGraphicFramePr/>
              <p:nvPr>
                <p:extLst>
                  <p:ext uri="{D42A27DB-BD31-4B8C-83A1-F6EECF244321}">
                    <p14:modId xmlns:p14="http://schemas.microsoft.com/office/powerpoint/2010/main" val="3047489676"/>
                  </p:ext>
                </p:extLst>
              </p:nvPr>
            </p:nvGraphicFramePr>
            <p:xfrm>
              <a:off x="0" y="1412776"/>
              <a:ext cx="6096000" cy="43924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mc:Choice>
        <mc:Fallback xmlns="">
          <p:graphicFrame>
            <p:nvGraphicFramePr>
              <p:cNvPr id="2" name="Diagrama 1"/>
              <p:cNvGraphicFramePr/>
              <p:nvPr>
                <p:extLst>
                  <p:ext uri="{D42A27DB-BD31-4B8C-83A1-F6EECF244321}">
                    <p14:modId xmlns:p14="http://schemas.microsoft.com/office/powerpoint/2010/main" val="3047489676"/>
                  </p:ext>
                </p:extLst>
              </p:nvPr>
            </p:nvGraphicFramePr>
            <p:xfrm>
              <a:off x="0" y="1412776"/>
              <a:ext cx="6096000" cy="439248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mc:Fallback>
      </mc:AlternateContent>
      <p:graphicFrame>
        <p:nvGraphicFramePr>
          <p:cNvPr id="6" name="Gráfico 5"/>
          <p:cNvGraphicFramePr/>
          <p:nvPr>
            <p:extLst>
              <p:ext uri="{D42A27DB-BD31-4B8C-83A1-F6EECF244321}">
                <p14:modId xmlns:p14="http://schemas.microsoft.com/office/powerpoint/2010/main" val="2559818612"/>
              </p:ext>
            </p:extLst>
          </p:nvPr>
        </p:nvGraphicFramePr>
        <p:xfrm>
          <a:off x="5436096" y="980728"/>
          <a:ext cx="3599815" cy="2519680"/>
        </p:xfrm>
        <a:graphic>
          <a:graphicData uri="http://schemas.openxmlformats.org/drawingml/2006/chart">
            <c:chart xmlns:c="http://schemas.openxmlformats.org/drawingml/2006/chart" xmlns:r="http://schemas.openxmlformats.org/officeDocument/2006/relationships" r:id="rId12"/>
          </a:graphicData>
        </a:graphic>
      </p:graphicFrame>
      <p:sp>
        <p:nvSpPr>
          <p:cNvPr id="3" name="Rectángulo redondeado 2"/>
          <p:cNvSpPr/>
          <p:nvPr/>
        </p:nvSpPr>
        <p:spPr>
          <a:xfrm>
            <a:off x="6096000" y="5229200"/>
            <a:ext cx="2148408" cy="43204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4187581090"/>
      </p:ext>
    </p:extLst>
  </p:cSld>
  <p:clrMapOvr>
    <a:masterClrMapping/>
  </p:clrMapOvr>
  <p:transition>
    <p:wipe dir="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11"/>
              <p:cNvSpPr txBox="1">
                <a:spLocks/>
              </p:cNvSpPr>
              <p:nvPr/>
            </p:nvSpPr>
            <p:spPr>
              <a:xfrm>
                <a:off x="457200" y="71414"/>
                <a:ext cx="8229600" cy="6143668"/>
              </a:xfrm>
              <a:prstGeom prst="rect">
                <a:avLst/>
              </a:prstGeom>
            </p:spPr>
            <p:txBody>
              <a:bodyPr/>
              <a:lstStyle/>
              <a:p>
                <a:pPr marL="342900" marR="0" lvl="0" indent="-342900" algn="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lang="es-EC" altLang="es-ES" sz="2800" b="1" i="1" kern="0" dirty="0" smtClean="0">
                    <a:latin typeface="+mn-lt"/>
                    <a:cs typeface="Times New Roman" panose="02020603050405020304" pitchFamily="18" charset="0"/>
                  </a:rPr>
                  <a:t>ENSAYOS y ANÁLISIS </a:t>
                </a:r>
              </a:p>
              <a:p>
                <a:pPr marL="342900" lvl="0" indent="-342900">
                  <a:spcBef>
                    <a:spcPct val="20000"/>
                  </a:spcBef>
                  <a:defRPr/>
                </a:pPr>
                <a:r>
                  <a:rPr lang="es-EC" altLang="es-ES" b="1" kern="0" dirty="0">
                    <a:cs typeface="Times New Roman" panose="02020603050405020304" pitchFamily="18" charset="0"/>
                  </a:rPr>
                  <a:t>FUERZA DE </a:t>
                </a:r>
                <a:r>
                  <a:rPr lang="es-EC" altLang="es-ES" b="1" kern="0" dirty="0" smtClean="0">
                    <a:cs typeface="Times New Roman" panose="02020603050405020304" pitchFamily="18" charset="0"/>
                  </a:rPr>
                  <a:t>IMPACTO</a:t>
                </a:r>
              </a:p>
              <a:p>
                <a:pPr marL="342900" lvl="0" indent="-342900">
                  <a:lnSpc>
                    <a:spcPct val="150000"/>
                  </a:lnSpc>
                  <a:spcBef>
                    <a:spcPct val="20000"/>
                  </a:spcBef>
                  <a:buFont typeface="Arial" panose="020B0604020202020204" pitchFamily="34" charset="0"/>
                  <a:buChar char="•"/>
                  <a:defRPr/>
                </a:pPr>
                <a:r>
                  <a:rPr lang="es-EC" sz="1600" b="1" dirty="0" smtClean="0"/>
                  <a:t>Fuerza </a:t>
                </a:r>
                <a:r>
                  <a:rPr lang="es-EC" sz="1600" b="1" dirty="0"/>
                  <a:t>de impacto teoría de caída de un cuerpo-persona</a:t>
                </a:r>
                <a:endParaRPr lang="es-EC" sz="1600" b="1" dirty="0" smtClean="0"/>
              </a:p>
              <a:p>
                <a:pPr marL="342900" lvl="0" indent="-342900" algn="just">
                  <a:lnSpc>
                    <a:spcPct val="150000"/>
                  </a:lnSpc>
                  <a:spcBef>
                    <a:spcPct val="20000"/>
                  </a:spcBef>
                  <a:buFont typeface="Arial" panose="020B0604020202020204" pitchFamily="34" charset="0"/>
                  <a:buChar char="•"/>
                  <a:defRPr/>
                </a:pPr>
                <a:r>
                  <a:rPr lang="es-EC" sz="1600" dirty="0" smtClean="0"/>
                  <a:t>Como </a:t>
                </a:r>
                <a:r>
                  <a:rPr lang="es-EC" sz="1600" dirty="0"/>
                  <a:t>la curva con menos dispersión es la del cilindro pequeño y dados los siguientes datos para el análisis comparativo de una caída para una persona de 68 [Kg]. Se sabe que la pendiente de la curva característica (F/Peso) Vs. E es una </a:t>
                </a:r>
                <a:r>
                  <a:rPr lang="es-EC" sz="1600" dirty="0" smtClean="0"/>
                  <a:t>constante:</a:t>
                </a:r>
              </a:p>
              <a:p>
                <a:pPr lvl="0" algn="just">
                  <a:lnSpc>
                    <a:spcPct val="150000"/>
                  </a:lnSpc>
                  <a:spcBef>
                    <a:spcPct val="20000"/>
                  </a:spcBef>
                  <a:defRPr/>
                </a:pPr>
                <a:r>
                  <a:rPr lang="es-EC" sz="1600" dirty="0" smtClean="0"/>
                  <a:t> </a:t>
                </a:r>
              </a:p>
              <a:p>
                <a:pPr marL="342900" lvl="0" indent="-342900">
                  <a:lnSpc>
                    <a:spcPct val="150000"/>
                  </a:lnSpc>
                  <a:spcBef>
                    <a:spcPct val="20000"/>
                  </a:spcBef>
                  <a:buFont typeface="Arial" panose="020B0604020202020204" pitchFamily="34" charset="0"/>
                  <a:buChar char="•"/>
                  <a:defRPr/>
                </a:pPr>
                <a:r>
                  <a:rPr lang="es-EC" sz="1600" dirty="0"/>
                  <a:t>Para determinar la pendiente de la curva de la persona se sabe:</a:t>
                </a:r>
              </a:p>
              <a:p>
                <a:pPr lvl="0">
                  <a:lnSpc>
                    <a:spcPct val="200000"/>
                  </a:lnSpc>
                  <a:spcBef>
                    <a:spcPct val="20000"/>
                  </a:spcBef>
                  <a:defRPr/>
                </a:pPr>
                <a:r>
                  <a:rPr lang="es-EC" dirty="0" smtClean="0"/>
                  <a:t>						</a:t>
                </a:r>
                <a:endParaRPr lang="es-EC" altLang="es-ES" sz="1600" dirty="0" smtClean="0">
                  <a:cs typeface="Times New Roman" panose="02020603050405020304" pitchFamily="18" charset="0"/>
                </a:endParaRPr>
              </a:p>
              <a:p>
                <a:pPr marL="285750" lvl="0" indent="-285750">
                  <a:lnSpc>
                    <a:spcPct val="150000"/>
                  </a:lnSpc>
                  <a:spcBef>
                    <a:spcPct val="20000"/>
                  </a:spcBef>
                  <a:buFont typeface="Arial" panose="020B0604020202020204" pitchFamily="34" charset="0"/>
                  <a:buChar char="•"/>
                </a:pPr>
                <a:r>
                  <a:rPr lang="es-EC" altLang="es-ES" sz="1600" dirty="0" smtClean="0">
                    <a:cs typeface="Times New Roman" panose="02020603050405020304" pitchFamily="18" charset="0"/>
                  </a:rPr>
                  <a:t>Para el </a:t>
                </a:r>
                <a:r>
                  <a:rPr lang="es-EC" altLang="es-ES" sz="1600" dirty="0">
                    <a:cs typeface="Times New Roman" panose="02020603050405020304" pitchFamily="18" charset="0"/>
                  </a:rPr>
                  <a:t>valor b del corte con la ordenada se sabe que la fuerza de impacto sobre el peso del objeto en caída libre teóricamente a una altura de ≈0.01 [m] es aproximadamente igual, por lo que b=1</a:t>
                </a:r>
                <a:r>
                  <a:rPr lang="es-EC" altLang="es-ES" sz="1600" dirty="0" smtClean="0">
                    <a:cs typeface="Times New Roman" panose="02020603050405020304" pitchFamily="18" charset="0"/>
                  </a:rPr>
                  <a:t>.</a:t>
                </a:r>
              </a:p>
              <a:p>
                <a:pPr marL="108000" lvl="0" indent="-342900">
                  <a:spcBef>
                    <a:spcPct val="20000"/>
                  </a:spcBef>
                </a:pPr>
                <a14:m>
                  <m:oMathPara xmlns:m="http://schemas.openxmlformats.org/officeDocument/2006/math">
                    <m:oMathParaPr>
                      <m:jc m:val="centerGroup"/>
                    </m:oMathParaPr>
                    <m:oMath xmlns:m="http://schemas.openxmlformats.org/officeDocument/2006/math">
                      <m:f>
                        <m:fPr>
                          <m:ctrlPr>
                            <a:rPr lang="es-EC" sz="1600" b="0" i="1" smtClean="0">
                              <a:latin typeface="Cambria Math" panose="02040503050406030204" pitchFamily="18" charset="0"/>
                            </a:rPr>
                          </m:ctrlPr>
                        </m:fPr>
                        <m:num>
                          <m:r>
                            <a:rPr lang="es-EC" sz="1600" b="0" i="1" smtClean="0">
                              <a:latin typeface="Cambria Math" panose="02040503050406030204" pitchFamily="18" charset="0"/>
                            </a:rPr>
                            <m:t>𝐹𝑢𝑒𝑟𝑧</m:t>
                          </m:r>
                          <m:sSub>
                            <m:sSubPr>
                              <m:ctrlPr>
                                <a:rPr lang="es-EC" sz="1600" b="0" i="1" smtClean="0">
                                  <a:latin typeface="Cambria Math" panose="02040503050406030204" pitchFamily="18" charset="0"/>
                                </a:rPr>
                              </m:ctrlPr>
                            </m:sSubPr>
                            <m:e>
                              <m:r>
                                <a:rPr lang="es-EC" sz="1600" b="0" i="1" smtClean="0">
                                  <a:latin typeface="Cambria Math" panose="02040503050406030204" pitchFamily="18" charset="0"/>
                                </a:rPr>
                                <m:t>𝑎</m:t>
                              </m:r>
                            </m:e>
                            <m:sub>
                              <m:r>
                                <a:rPr lang="es-EC" sz="1600" b="0" i="1" smtClean="0">
                                  <a:latin typeface="Cambria Math" panose="02040503050406030204" pitchFamily="18" charset="0"/>
                                </a:rPr>
                                <m:t>𝐼𝑚𝑝</m:t>
                              </m:r>
                            </m:sub>
                          </m:sSub>
                        </m:num>
                        <m:den>
                          <m:r>
                            <a:rPr lang="es-EC" sz="1600" b="0" i="1" smtClean="0">
                              <a:latin typeface="Cambria Math" panose="02040503050406030204" pitchFamily="18" charset="0"/>
                            </a:rPr>
                            <m:t>𝑃𝑒𝑠𝑜</m:t>
                          </m:r>
                        </m:den>
                      </m:f>
                      <m:r>
                        <a:rPr lang="es-EC" sz="1600" i="1">
                          <a:latin typeface="Cambria Math" panose="02040503050406030204" pitchFamily="18" charset="0"/>
                        </a:rPr>
                        <m:t>=5.107</m:t>
                      </m:r>
                      <m:r>
                        <a:rPr lang="es-EC" sz="1600" b="0" i="1" smtClean="0">
                          <a:latin typeface="Cambria Math" panose="02040503050406030204" pitchFamily="18" charset="0"/>
                        </a:rPr>
                        <m:t>6</m:t>
                      </m:r>
                      <m:r>
                        <a:rPr lang="es-EC" sz="1600" i="1">
                          <a:latin typeface="Cambria Math" panose="02040503050406030204" pitchFamily="18" charset="0"/>
                        </a:rPr>
                        <m:t>×</m:t>
                      </m:r>
                      <m:sSup>
                        <m:sSupPr>
                          <m:ctrlPr>
                            <a:rPr lang="es-EC" sz="1600" i="1">
                              <a:latin typeface="Cambria Math" panose="02040503050406030204" pitchFamily="18" charset="0"/>
                            </a:rPr>
                          </m:ctrlPr>
                        </m:sSupPr>
                        <m:e>
                          <m:r>
                            <a:rPr lang="es-EC" sz="1600" i="1">
                              <a:latin typeface="Cambria Math" panose="02040503050406030204" pitchFamily="18" charset="0"/>
                            </a:rPr>
                            <m:t>10</m:t>
                          </m:r>
                        </m:e>
                        <m:sup>
                          <m:r>
                            <a:rPr lang="es-EC" sz="1600" i="1">
                              <a:latin typeface="Cambria Math" panose="02040503050406030204" pitchFamily="18" charset="0"/>
                            </a:rPr>
                            <m:t>−4</m:t>
                          </m:r>
                        </m:sup>
                      </m:sSup>
                      <m:r>
                        <a:rPr lang="es-EC" sz="1600" i="1">
                          <a:latin typeface="Cambria Math" panose="02040503050406030204" pitchFamily="18" charset="0"/>
                        </a:rPr>
                        <m:t> </m:t>
                      </m:r>
                      <m:r>
                        <a:rPr lang="es-EC" sz="1600" b="0" i="1" smtClean="0">
                          <a:latin typeface="Cambria Math" panose="02040503050406030204" pitchFamily="18" charset="0"/>
                        </a:rPr>
                        <m:t>𝐸</m:t>
                      </m:r>
                      <m:r>
                        <a:rPr lang="es-EC" sz="1600" i="1">
                          <a:latin typeface="Cambria Math" panose="02040503050406030204" pitchFamily="18" charset="0"/>
                        </a:rPr>
                        <m:t>+1</m:t>
                      </m:r>
                    </m:oMath>
                  </m:oMathPara>
                </a14:m>
                <a:endParaRPr lang="es-EC" altLang="es-ES" sz="1600" dirty="0" smtClean="0">
                  <a:cs typeface="Times New Roman" panose="02020603050405020304" pitchFamily="18" charset="0"/>
                </a:endParaRPr>
              </a:p>
              <a:p>
                <a:pPr marL="108000" indent="-342900">
                  <a:spcBef>
                    <a:spcPct val="20000"/>
                  </a:spcBef>
                </a:pPr>
                <a:endParaRPr lang="es-EC" altLang="es-ES" b="1" dirty="0" smtClean="0">
                  <a:cs typeface="Times New Roman" panose="02020603050405020304" pitchFamily="18" charset="0"/>
                </a:endParaRPr>
              </a:p>
              <a:p>
                <a:pPr marL="108000" lvl="0" indent="-342900">
                  <a:spcBef>
                    <a:spcPct val="20000"/>
                  </a:spcBef>
                </a:pPr>
                <a:endParaRPr lang="es-EC" altLang="es-ES" dirty="0" smtClean="0">
                  <a:latin typeface="+mj-lt"/>
                  <a:cs typeface="Times New Roman" panose="02020603050405020304" pitchFamily="18" charset="0"/>
                </a:endParaRPr>
              </a:p>
              <a:p>
                <a:pPr marL="342900" lvl="0" indent="-342900">
                  <a:spcBef>
                    <a:spcPct val="20000"/>
                  </a:spcBef>
                </a:pPr>
                <a:endParaRPr lang="es-EC" altLang="es-ES" b="1" dirty="0" smtClean="0">
                  <a:latin typeface="+mj-lt"/>
                  <a:cs typeface="Times New Roman" panose="02020603050405020304" pitchFamily="18" charset="0"/>
                </a:endParaRPr>
              </a:p>
              <a:p>
                <a:pPr marL="342900" lvl="0" indent="-342900">
                  <a:spcBef>
                    <a:spcPct val="20000"/>
                  </a:spcBef>
                  <a:buFont typeface="Arial" pitchFamily="34" charset="0"/>
                  <a:buChar char="•"/>
                </a:pPr>
                <a:endParaRPr lang="es-EC" altLang="es-ES" b="1" dirty="0" smtClean="0">
                  <a:latin typeface="+mj-lt"/>
                  <a:cs typeface="Times New Roman" panose="02020603050405020304" pitchFamily="18" charset="0"/>
                </a:endParaRPr>
              </a:p>
              <a:p>
                <a:pPr marL="342900" lvl="0" indent="-342900">
                  <a:spcBef>
                    <a:spcPct val="20000"/>
                  </a:spcBef>
                </a:pPr>
                <a:endParaRPr lang="es-EC" altLang="es-ES" b="1" dirty="0" smtClean="0">
                  <a:latin typeface="+mj-lt"/>
                  <a:cs typeface="Times New Roman" panose="02020603050405020304" pitchFamily="18" charset="0"/>
                </a:endParaRPr>
              </a:p>
              <a:p>
                <a:pPr marL="342900" lvl="0" indent="-342900">
                  <a:spcBef>
                    <a:spcPct val="20000"/>
                  </a:spcBef>
                </a:pPr>
                <a:endParaRPr lang="es-EC" altLang="es-ES" b="1" dirty="0" smtClean="0">
                  <a:latin typeface="+mj-lt"/>
                  <a:cs typeface="Times New Roman" panose="02020603050405020304" pitchFamily="18" charset="0"/>
                </a:endParaRPr>
              </a:p>
              <a:p>
                <a:pPr marL="342900" marR="0" lvl="0" indent="-342900"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s-ES" altLang="es-ES" sz="2400" b="1" i="1" u="none" strike="noStrike" kern="0" cap="none" spc="0" normalizeH="0" baseline="0" noProof="0" dirty="0" smtClean="0">
                  <a:ln>
                    <a:noFill/>
                  </a:ln>
                  <a:solidFill>
                    <a:schemeClr val="tx1"/>
                  </a:solidFill>
                  <a:effectLst/>
                  <a:uLnTx/>
                  <a:uFillTx/>
                  <a:latin typeface="+mn-lt"/>
                  <a:ea typeface="+mn-ea"/>
                  <a:cs typeface="Times New Roman" panose="02020603050405020304" pitchFamily="18" charset="0"/>
                </a:endParaRPr>
              </a:p>
              <a:p>
                <a:pPr marL="342900" indent="-342900">
                  <a:spcBef>
                    <a:spcPct val="20000"/>
                  </a:spcBef>
                </a:pPr>
                <a:endParaRPr lang="es-EC" altLang="es-ES" b="1" dirty="0" smtClean="0">
                  <a:latin typeface="+mj-lt"/>
                  <a:cs typeface="Times New Roman" panose="02020603050405020304" pitchFamily="18" charset="0"/>
                </a:endParaRPr>
              </a:p>
              <a:p>
                <a:pPr>
                  <a:spcBef>
                    <a:spcPct val="20000"/>
                  </a:spcBef>
                </a:pPr>
                <a:endParaRPr lang="es-ES" altLang="es-ES" b="1" dirty="0" smtClean="0">
                  <a:latin typeface="+mj-lt"/>
                  <a:cs typeface="Times New Roman" panose="02020603050405020304" pitchFamily="18" charset="0"/>
                </a:endParaRPr>
              </a:p>
              <a:p>
                <a:pPr marL="342900" indent="-342900">
                  <a:spcBef>
                    <a:spcPct val="20000"/>
                  </a:spcBef>
                </a:pPr>
                <a:endParaRPr lang="es-ES" altLang="es-ES" b="1" dirty="0" smtClean="0">
                  <a:latin typeface="+mj-lt"/>
                  <a:cs typeface="Times New Roman" panose="02020603050405020304" pitchFamily="18" charset="0"/>
                </a:endParaRPr>
              </a:p>
              <a:p>
                <a:pPr marL="342900" marR="0" lvl="0" indent="-342900"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s-ES" altLang="es-ES" sz="2400" b="1" i="0" u="none" strike="noStrike" kern="0" cap="none" spc="0" normalizeH="0" baseline="0" noProof="0" dirty="0" smtClean="0">
                  <a:ln>
                    <a:noFill/>
                  </a:ln>
                  <a:solidFill>
                    <a:schemeClr val="tx1"/>
                  </a:solidFill>
                  <a:effectLst/>
                  <a:uLnTx/>
                  <a:uFillTx/>
                  <a:latin typeface="+mn-lt"/>
                  <a:ea typeface="+mn-ea"/>
                  <a:cs typeface="Times New Roman" panose="02020603050405020304" pitchFamily="18" charset="0"/>
                </a:endParaRPr>
              </a:p>
            </p:txBody>
          </p:sp>
        </mc:Choice>
        <mc:Fallback xmlns="">
          <p:sp>
            <p:nvSpPr>
              <p:cNvPr id="4" name="Rectangle 11"/>
              <p:cNvSpPr txBox="1">
                <a:spLocks noRot="1" noChangeAspect="1" noMove="1" noResize="1" noEditPoints="1" noAdjustHandles="1" noChangeArrowheads="1" noChangeShapeType="1" noTextEdit="1"/>
              </p:cNvSpPr>
              <p:nvPr/>
            </p:nvSpPr>
            <p:spPr>
              <a:xfrm>
                <a:off x="457200" y="71414"/>
                <a:ext cx="8229600" cy="6143668"/>
              </a:xfrm>
              <a:prstGeom prst="rect">
                <a:avLst/>
              </a:prstGeom>
              <a:blipFill rotWithShape="0">
                <a:blip r:embed="rId2"/>
                <a:stretch>
                  <a:fillRect l="-593" t="-1091" r="-2741"/>
                </a:stretch>
              </a:blipFill>
            </p:spPr>
            <p:txBody>
              <a:bodyPr/>
              <a:lstStyle/>
              <a:p>
                <a:r>
                  <a:rPr lang="es-EC">
                    <a:noFill/>
                  </a:rPr>
                  <a:t> </a:t>
                </a:r>
              </a:p>
            </p:txBody>
          </p:sp>
        </mc:Fallback>
      </mc:AlternateContent>
      <p:pic>
        <p:nvPicPr>
          <p:cNvPr id="7" name="Imagen 6"/>
          <p:cNvPicPr>
            <a:picLocks noChangeAspect="1"/>
          </p:cNvPicPr>
          <p:nvPr/>
        </p:nvPicPr>
        <p:blipFill rotWithShape="1">
          <a:blip r:embed="rId3"/>
          <a:srcRect l="34250" t="47199" r="30313" b="42996"/>
          <a:stretch/>
        </p:blipFill>
        <p:spPr>
          <a:xfrm>
            <a:off x="2951820" y="2708919"/>
            <a:ext cx="3471422" cy="540000"/>
          </a:xfrm>
          <a:prstGeom prst="rect">
            <a:avLst/>
          </a:prstGeom>
        </p:spPr>
      </p:pic>
      <p:pic>
        <p:nvPicPr>
          <p:cNvPr id="8" name="Imagen 7"/>
          <p:cNvPicPr>
            <a:picLocks noChangeAspect="1"/>
          </p:cNvPicPr>
          <p:nvPr/>
        </p:nvPicPr>
        <p:blipFill rotWithShape="1">
          <a:blip r:embed="rId4"/>
          <a:srcRect l="48424" t="44397" r="42913" b="45798"/>
          <a:stretch/>
        </p:blipFill>
        <p:spPr>
          <a:xfrm>
            <a:off x="6876256" y="3212974"/>
            <a:ext cx="848570" cy="540000"/>
          </a:xfrm>
          <a:prstGeom prst="rect">
            <a:avLst/>
          </a:prstGeom>
        </p:spPr>
      </p:pic>
      <p:pic>
        <p:nvPicPr>
          <p:cNvPr id="9" name="Imagen 8"/>
          <p:cNvPicPr>
            <a:picLocks noChangeAspect="1"/>
          </p:cNvPicPr>
          <p:nvPr/>
        </p:nvPicPr>
        <p:blipFill rotWithShape="1">
          <a:blip r:embed="rId5"/>
          <a:srcRect l="37400" t="45798" r="33463" b="44397"/>
          <a:stretch/>
        </p:blipFill>
        <p:spPr>
          <a:xfrm>
            <a:off x="3239852" y="3717031"/>
            <a:ext cx="2854280" cy="540000"/>
          </a:xfrm>
          <a:prstGeom prst="rect">
            <a:avLst/>
          </a:prstGeom>
        </p:spPr>
      </p:pic>
    </p:spTree>
    <p:extLst>
      <p:ext uri="{BB962C8B-B14F-4D97-AF65-F5344CB8AC3E}">
        <p14:creationId xmlns:p14="http://schemas.microsoft.com/office/powerpoint/2010/main" val="2563681699"/>
      </p:ext>
    </p:extLst>
  </p:cSld>
  <p:clrMapOvr>
    <a:masterClrMapping/>
  </p:clrMapOvr>
  <p:transition>
    <p:wipe dir="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11"/>
              <p:cNvSpPr txBox="1">
                <a:spLocks/>
              </p:cNvSpPr>
              <p:nvPr/>
            </p:nvSpPr>
            <p:spPr>
              <a:xfrm>
                <a:off x="457200" y="71414"/>
                <a:ext cx="8229600" cy="6143668"/>
              </a:xfrm>
              <a:prstGeom prst="rect">
                <a:avLst/>
              </a:prstGeom>
            </p:spPr>
            <p:txBody>
              <a:bodyPr/>
              <a:lstStyle/>
              <a:p>
                <a:pPr marL="342900" marR="0" lvl="0" indent="-342900" algn="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lang="es-EC" altLang="es-ES" sz="2800" b="1" i="1" kern="0" dirty="0" smtClean="0">
                    <a:latin typeface="+mn-lt"/>
                    <a:cs typeface="Times New Roman" panose="02020603050405020304" pitchFamily="18" charset="0"/>
                  </a:rPr>
                  <a:t>ENSAYOS y ANÁLISIS </a:t>
                </a:r>
              </a:p>
              <a:p>
                <a:pPr marL="342900" lvl="0" indent="-342900">
                  <a:spcBef>
                    <a:spcPct val="20000"/>
                  </a:spcBef>
                  <a:defRPr/>
                </a:pPr>
                <a:r>
                  <a:rPr lang="es-EC" altLang="es-ES" b="1" kern="0" dirty="0">
                    <a:cs typeface="Times New Roman" panose="02020603050405020304" pitchFamily="18" charset="0"/>
                  </a:rPr>
                  <a:t>FUERZA DE </a:t>
                </a:r>
                <a:r>
                  <a:rPr lang="es-EC" altLang="es-ES" b="1" kern="0" dirty="0" smtClean="0">
                    <a:cs typeface="Times New Roman" panose="02020603050405020304" pitchFamily="18" charset="0"/>
                  </a:rPr>
                  <a:t>IMPACTO</a:t>
                </a:r>
              </a:p>
              <a:p>
                <a:pPr marL="342900" lvl="0" indent="-342900">
                  <a:lnSpc>
                    <a:spcPct val="150000"/>
                  </a:lnSpc>
                  <a:spcBef>
                    <a:spcPct val="20000"/>
                  </a:spcBef>
                  <a:buFont typeface="Arial" panose="020B0604020202020204" pitchFamily="34" charset="0"/>
                  <a:buChar char="•"/>
                  <a:defRPr/>
                </a:pPr>
                <a:r>
                  <a:rPr lang="es-EC" sz="1600" b="1" dirty="0" smtClean="0"/>
                  <a:t>Fuerza </a:t>
                </a:r>
                <a:r>
                  <a:rPr lang="es-EC" sz="1600" b="1" dirty="0"/>
                  <a:t>de impacto teoría de caída de un cuerpo-persona</a:t>
                </a:r>
                <a:endParaRPr lang="es-EC" sz="1600" b="1" dirty="0" smtClean="0"/>
              </a:p>
              <a:p>
                <a:pPr>
                  <a:lnSpc>
                    <a:spcPct val="150000"/>
                  </a:lnSpc>
                </a:pPr>
                <a:r>
                  <a:rPr lang="es-EC" sz="1400" dirty="0"/>
                  <a:t>Con una caída de 1 [m] la energía potencia que acumularía</a:t>
                </a:r>
                <a:r>
                  <a:rPr lang="es-EC" sz="1400" dirty="0" smtClean="0"/>
                  <a:t>:</a:t>
                </a:r>
              </a:p>
              <a:p>
                <a:pPr>
                  <a:lnSpc>
                    <a:spcPct val="150000"/>
                  </a:lnSpc>
                </a:pPr>
                <a:endParaRPr lang="es-EC" sz="1400" dirty="0"/>
              </a:p>
              <a:p>
                <a:pPr>
                  <a:lnSpc>
                    <a:spcPct val="150000"/>
                  </a:lnSpc>
                </a:pPr>
                <a14:m>
                  <m:oMathPara xmlns:m="http://schemas.openxmlformats.org/officeDocument/2006/math">
                    <m:oMathParaPr>
                      <m:jc m:val="centerGroup"/>
                    </m:oMathParaPr>
                    <m:oMath xmlns:m="http://schemas.openxmlformats.org/officeDocument/2006/math">
                      <m:sSub>
                        <m:sSubPr>
                          <m:ctrlPr>
                            <a:rPr lang="es-EC" sz="1400" i="1">
                              <a:latin typeface="Cambria Math" panose="02040503050406030204" pitchFamily="18" charset="0"/>
                            </a:rPr>
                          </m:ctrlPr>
                        </m:sSubPr>
                        <m:e>
                          <m:r>
                            <a:rPr lang="es-EC" sz="1400" i="1">
                              <a:latin typeface="Cambria Math" panose="02040503050406030204" pitchFamily="18" charset="0"/>
                            </a:rPr>
                            <m:t>𝐸</m:t>
                          </m:r>
                        </m:e>
                        <m:sub>
                          <m:r>
                            <a:rPr lang="es-EC" sz="1400" i="1">
                              <a:latin typeface="Cambria Math" panose="02040503050406030204" pitchFamily="18" charset="0"/>
                            </a:rPr>
                            <m:t>𝑝</m:t>
                          </m:r>
                        </m:sub>
                      </m:sSub>
                      <m:r>
                        <a:rPr lang="es-EC" sz="1400" i="1">
                          <a:latin typeface="Cambria Math" panose="02040503050406030204" pitchFamily="18" charset="0"/>
                        </a:rPr>
                        <m:t>=68 </m:t>
                      </m:r>
                      <m:d>
                        <m:dPr>
                          <m:begChr m:val="["/>
                          <m:endChr m:val="]"/>
                          <m:ctrlPr>
                            <a:rPr lang="es-EC" sz="1400" i="1">
                              <a:latin typeface="Cambria Math" panose="02040503050406030204" pitchFamily="18" charset="0"/>
                            </a:rPr>
                          </m:ctrlPr>
                        </m:dPr>
                        <m:e>
                          <m:r>
                            <a:rPr lang="es-EC" sz="1400" i="1">
                              <a:latin typeface="Cambria Math" panose="02040503050406030204" pitchFamily="18" charset="0"/>
                            </a:rPr>
                            <m:t>𝐾𝑔</m:t>
                          </m:r>
                        </m:e>
                      </m:d>
                      <m:r>
                        <a:rPr lang="es-EC" sz="1400" i="1">
                          <a:latin typeface="Cambria Math" panose="02040503050406030204" pitchFamily="18" charset="0"/>
                        </a:rPr>
                        <m:t>×9.81 </m:t>
                      </m:r>
                      <m:d>
                        <m:dPr>
                          <m:begChr m:val="["/>
                          <m:endChr m:val="]"/>
                          <m:ctrlPr>
                            <a:rPr lang="es-EC" sz="1400" i="1">
                              <a:latin typeface="Cambria Math" panose="02040503050406030204" pitchFamily="18" charset="0"/>
                            </a:rPr>
                          </m:ctrlPr>
                        </m:dPr>
                        <m:e>
                          <m:f>
                            <m:fPr>
                              <m:ctrlPr>
                                <a:rPr lang="es-EC" sz="1400" i="1">
                                  <a:latin typeface="Cambria Math" panose="02040503050406030204" pitchFamily="18" charset="0"/>
                                </a:rPr>
                              </m:ctrlPr>
                            </m:fPr>
                            <m:num>
                              <m:r>
                                <a:rPr lang="es-EC" sz="1400" i="1">
                                  <a:latin typeface="Cambria Math" panose="02040503050406030204" pitchFamily="18" charset="0"/>
                                </a:rPr>
                                <m:t>𝑚</m:t>
                              </m:r>
                            </m:num>
                            <m:den>
                              <m:sSup>
                                <m:sSupPr>
                                  <m:ctrlPr>
                                    <a:rPr lang="es-EC" sz="1400" i="1">
                                      <a:latin typeface="Cambria Math" panose="02040503050406030204" pitchFamily="18" charset="0"/>
                                    </a:rPr>
                                  </m:ctrlPr>
                                </m:sSupPr>
                                <m:e>
                                  <m:r>
                                    <a:rPr lang="es-EC" sz="1400" i="1">
                                      <a:latin typeface="Cambria Math" panose="02040503050406030204" pitchFamily="18" charset="0"/>
                                    </a:rPr>
                                    <m:t>𝑠</m:t>
                                  </m:r>
                                </m:e>
                                <m:sup>
                                  <m:r>
                                    <a:rPr lang="es-EC" sz="1400" i="1">
                                      <a:latin typeface="Cambria Math" panose="02040503050406030204" pitchFamily="18" charset="0"/>
                                    </a:rPr>
                                    <m:t>2</m:t>
                                  </m:r>
                                </m:sup>
                              </m:sSup>
                            </m:den>
                          </m:f>
                        </m:e>
                      </m:d>
                      <m:r>
                        <a:rPr lang="es-EC" sz="1400" i="1">
                          <a:latin typeface="Cambria Math" panose="02040503050406030204" pitchFamily="18" charset="0"/>
                        </a:rPr>
                        <m:t>×100</m:t>
                      </m:r>
                      <m:d>
                        <m:dPr>
                          <m:begChr m:val="["/>
                          <m:endChr m:val="]"/>
                          <m:ctrlPr>
                            <a:rPr lang="es-EC" sz="1400" i="1">
                              <a:latin typeface="Cambria Math" panose="02040503050406030204" pitchFamily="18" charset="0"/>
                            </a:rPr>
                          </m:ctrlPr>
                        </m:dPr>
                        <m:e>
                          <m:r>
                            <a:rPr lang="es-EC" sz="1400" i="1">
                              <a:latin typeface="Cambria Math" panose="02040503050406030204" pitchFamily="18" charset="0"/>
                            </a:rPr>
                            <m:t>𝑐𝑚</m:t>
                          </m:r>
                        </m:e>
                      </m:d>
                      <m:r>
                        <a:rPr lang="es-EC" sz="1400" i="1">
                          <a:latin typeface="Cambria Math" panose="02040503050406030204" pitchFamily="18" charset="0"/>
                        </a:rPr>
                        <m:t>=66708 [</m:t>
                      </m:r>
                      <m:r>
                        <a:rPr lang="es-EC" sz="1400" i="1">
                          <a:latin typeface="Cambria Math" panose="02040503050406030204" pitchFamily="18" charset="0"/>
                        </a:rPr>
                        <m:t>𝑁𝑐𝑚</m:t>
                      </m:r>
                      <m:r>
                        <a:rPr lang="es-EC" sz="1400" i="1">
                          <a:latin typeface="Cambria Math" panose="02040503050406030204" pitchFamily="18" charset="0"/>
                        </a:rPr>
                        <m:t>]</m:t>
                      </m:r>
                    </m:oMath>
                  </m:oMathPara>
                </a14:m>
                <a:endParaRPr lang="es-EC" sz="1400" dirty="0" smtClean="0"/>
              </a:p>
              <a:p>
                <a:pPr>
                  <a:lnSpc>
                    <a:spcPct val="150000"/>
                  </a:lnSpc>
                </a:pPr>
                <a:endParaRPr lang="es-EC" sz="1400" dirty="0"/>
              </a:p>
              <a:p>
                <a:pPr>
                  <a:lnSpc>
                    <a:spcPct val="150000"/>
                  </a:lnSpc>
                </a:pPr>
                <a:r>
                  <a:rPr lang="es-EC" sz="1400" dirty="0"/>
                  <a:t>Se reemplaza en la </a:t>
                </a:r>
                <a:r>
                  <a:rPr lang="es-EC" sz="1400" dirty="0" smtClean="0"/>
                  <a:t>ecuación:</a:t>
                </a:r>
              </a:p>
              <a:p>
                <a:pPr>
                  <a:lnSpc>
                    <a:spcPct val="150000"/>
                  </a:lnSpc>
                </a:pPr>
                <a14:m>
                  <m:oMathPara xmlns:m="http://schemas.openxmlformats.org/officeDocument/2006/math">
                    <m:oMathParaPr>
                      <m:jc m:val="centerGroup"/>
                    </m:oMathParaPr>
                    <m:oMath xmlns:m="http://schemas.openxmlformats.org/officeDocument/2006/math">
                      <m:f>
                        <m:fPr>
                          <m:ctrlPr>
                            <a:rPr lang="es-EC" sz="1400" i="1">
                              <a:latin typeface="Cambria Math" panose="02040503050406030204" pitchFamily="18" charset="0"/>
                            </a:rPr>
                          </m:ctrlPr>
                        </m:fPr>
                        <m:num>
                          <m:r>
                            <a:rPr lang="es-EC" sz="1400" i="1">
                              <a:latin typeface="Cambria Math" panose="02040503050406030204" pitchFamily="18" charset="0"/>
                            </a:rPr>
                            <m:t>𝐹𝑢𝑒𝑟𝑧</m:t>
                          </m:r>
                          <m:sSub>
                            <m:sSubPr>
                              <m:ctrlPr>
                                <a:rPr lang="es-EC" sz="1400" i="1">
                                  <a:latin typeface="Cambria Math" panose="02040503050406030204" pitchFamily="18" charset="0"/>
                                </a:rPr>
                              </m:ctrlPr>
                            </m:sSubPr>
                            <m:e>
                              <m:r>
                                <a:rPr lang="es-EC" sz="1400" i="1">
                                  <a:latin typeface="Cambria Math" panose="02040503050406030204" pitchFamily="18" charset="0"/>
                                </a:rPr>
                                <m:t>𝑎</m:t>
                              </m:r>
                            </m:e>
                            <m:sub>
                              <m:r>
                                <a:rPr lang="es-EC" sz="1400" i="1">
                                  <a:latin typeface="Cambria Math" panose="02040503050406030204" pitchFamily="18" charset="0"/>
                                </a:rPr>
                                <m:t>𝐼</m:t>
                              </m:r>
                            </m:sub>
                          </m:sSub>
                        </m:num>
                        <m:den>
                          <m:r>
                            <a:rPr lang="es-EC" sz="1400" i="1">
                              <a:latin typeface="Cambria Math" panose="02040503050406030204" pitchFamily="18" charset="0"/>
                            </a:rPr>
                            <m:t>𝑊</m:t>
                          </m:r>
                        </m:den>
                      </m:f>
                      <m:r>
                        <a:rPr lang="es-EC" sz="1400" i="1">
                          <a:latin typeface="Cambria Math" panose="02040503050406030204" pitchFamily="18" charset="0"/>
                        </a:rPr>
                        <m:t>=</m:t>
                      </m:r>
                      <m:d>
                        <m:dPr>
                          <m:ctrlPr>
                            <a:rPr lang="es-EC" sz="1400" i="1">
                              <a:latin typeface="Cambria Math" panose="02040503050406030204" pitchFamily="18" charset="0"/>
                            </a:rPr>
                          </m:ctrlPr>
                        </m:dPr>
                        <m:e>
                          <m:r>
                            <a:rPr lang="es-EC" sz="1400" i="1">
                              <a:latin typeface="Cambria Math" panose="02040503050406030204" pitchFamily="18" charset="0"/>
                            </a:rPr>
                            <m:t>5.107</m:t>
                          </m:r>
                          <m:r>
                            <a:rPr lang="es-EC" sz="1400" b="0" i="1" smtClean="0">
                              <a:latin typeface="Cambria Math" panose="02040503050406030204" pitchFamily="18" charset="0"/>
                            </a:rPr>
                            <m:t>6</m:t>
                          </m:r>
                          <m:r>
                            <a:rPr lang="es-EC" sz="1400" i="1">
                              <a:latin typeface="Cambria Math" panose="02040503050406030204" pitchFamily="18" charset="0"/>
                            </a:rPr>
                            <m:t>×</m:t>
                          </m:r>
                          <m:sSup>
                            <m:sSupPr>
                              <m:ctrlPr>
                                <a:rPr lang="es-EC" sz="1400" i="1">
                                  <a:latin typeface="Cambria Math" panose="02040503050406030204" pitchFamily="18" charset="0"/>
                                </a:rPr>
                              </m:ctrlPr>
                            </m:sSupPr>
                            <m:e>
                              <m:r>
                                <a:rPr lang="es-EC" sz="1400" i="1">
                                  <a:latin typeface="Cambria Math" panose="02040503050406030204" pitchFamily="18" charset="0"/>
                                </a:rPr>
                                <m:t>10</m:t>
                              </m:r>
                            </m:e>
                            <m:sup>
                              <m:r>
                                <a:rPr lang="es-EC" sz="1400" i="1">
                                  <a:latin typeface="Cambria Math" panose="02040503050406030204" pitchFamily="18" charset="0"/>
                                </a:rPr>
                                <m:t>−4</m:t>
                              </m:r>
                            </m:sup>
                          </m:sSup>
                        </m:e>
                      </m:d>
                      <m:d>
                        <m:dPr>
                          <m:ctrlPr>
                            <a:rPr lang="es-EC" sz="1400" i="1">
                              <a:latin typeface="Cambria Math" panose="02040503050406030204" pitchFamily="18" charset="0"/>
                            </a:rPr>
                          </m:ctrlPr>
                        </m:dPr>
                        <m:e>
                          <m:r>
                            <a:rPr lang="es-EC" sz="1400" i="1">
                              <a:latin typeface="Cambria Math" panose="02040503050406030204" pitchFamily="18" charset="0"/>
                            </a:rPr>
                            <m:t>66708</m:t>
                          </m:r>
                        </m:e>
                      </m:d>
                      <m:r>
                        <a:rPr lang="es-EC" sz="1400" i="1">
                          <a:latin typeface="Cambria Math" panose="02040503050406030204" pitchFamily="18" charset="0"/>
                        </a:rPr>
                        <m:t>+1</m:t>
                      </m:r>
                    </m:oMath>
                  </m:oMathPara>
                </a14:m>
                <a:endParaRPr lang="es-EC" sz="1400" dirty="0" smtClean="0"/>
              </a:p>
              <a:p>
                <a:pPr>
                  <a:lnSpc>
                    <a:spcPct val="150000"/>
                  </a:lnSpc>
                </a:pPr>
                <a:endParaRPr lang="es-EC" sz="1400" dirty="0"/>
              </a:p>
              <a:p>
                <a:pPr>
                  <a:lnSpc>
                    <a:spcPct val="150000"/>
                  </a:lnSpc>
                </a:pPr>
                <a14:m>
                  <m:oMathPara xmlns:m="http://schemas.openxmlformats.org/officeDocument/2006/math">
                    <m:oMathParaPr>
                      <m:jc m:val="centerGroup"/>
                    </m:oMathParaPr>
                    <m:oMath xmlns:m="http://schemas.openxmlformats.org/officeDocument/2006/math">
                      <m:f>
                        <m:fPr>
                          <m:ctrlPr>
                            <a:rPr lang="es-EC" sz="1400" i="1">
                              <a:latin typeface="Cambria Math" panose="02040503050406030204" pitchFamily="18" charset="0"/>
                            </a:rPr>
                          </m:ctrlPr>
                        </m:fPr>
                        <m:num>
                          <m:r>
                            <a:rPr lang="es-EC" sz="1400" i="1">
                              <a:latin typeface="Cambria Math" panose="02040503050406030204" pitchFamily="18" charset="0"/>
                            </a:rPr>
                            <m:t>𝐹𝑢𝑒𝑟𝑧</m:t>
                          </m:r>
                          <m:sSub>
                            <m:sSubPr>
                              <m:ctrlPr>
                                <a:rPr lang="es-EC" sz="1400" i="1">
                                  <a:latin typeface="Cambria Math" panose="02040503050406030204" pitchFamily="18" charset="0"/>
                                </a:rPr>
                              </m:ctrlPr>
                            </m:sSubPr>
                            <m:e>
                              <m:r>
                                <a:rPr lang="es-EC" sz="1400" i="1">
                                  <a:latin typeface="Cambria Math" panose="02040503050406030204" pitchFamily="18" charset="0"/>
                                </a:rPr>
                                <m:t>𝑎</m:t>
                              </m:r>
                            </m:e>
                            <m:sub>
                              <m:r>
                                <a:rPr lang="es-EC" sz="1400" i="1">
                                  <a:latin typeface="Cambria Math" panose="02040503050406030204" pitchFamily="18" charset="0"/>
                                </a:rPr>
                                <m:t>𝐼</m:t>
                              </m:r>
                            </m:sub>
                          </m:sSub>
                        </m:num>
                        <m:den>
                          <m:r>
                            <a:rPr lang="es-EC" sz="1400" i="1">
                              <a:latin typeface="Cambria Math" panose="02040503050406030204" pitchFamily="18" charset="0"/>
                            </a:rPr>
                            <m:t>667.08</m:t>
                          </m:r>
                        </m:den>
                      </m:f>
                      <m:r>
                        <a:rPr lang="es-EC" sz="1400" i="1">
                          <a:latin typeface="Cambria Math" panose="02040503050406030204" pitchFamily="18" charset="0"/>
                        </a:rPr>
                        <m:t>=35.0</m:t>
                      </m:r>
                      <m:r>
                        <a:rPr lang="es-EC" sz="1400" b="0" i="1" smtClean="0">
                          <a:latin typeface="Cambria Math" panose="02040503050406030204" pitchFamily="18" charset="0"/>
                        </a:rPr>
                        <m:t>72</m:t>
                      </m:r>
                    </m:oMath>
                  </m:oMathPara>
                </a14:m>
                <a:endParaRPr lang="es-EC" sz="1400" dirty="0" smtClean="0"/>
              </a:p>
              <a:p>
                <a:pPr>
                  <a:lnSpc>
                    <a:spcPct val="150000"/>
                  </a:lnSpc>
                </a:pPr>
                <a:endParaRPr lang="es-EC" sz="1400" dirty="0"/>
              </a:p>
              <a:p>
                <a:pPr>
                  <a:lnSpc>
                    <a:spcPct val="150000"/>
                  </a:lnSpc>
                </a:pPr>
                <a14:m>
                  <m:oMathPara xmlns:m="http://schemas.openxmlformats.org/officeDocument/2006/math">
                    <m:oMathParaPr>
                      <m:jc m:val="centerGroup"/>
                    </m:oMathParaPr>
                    <m:oMath xmlns:m="http://schemas.openxmlformats.org/officeDocument/2006/math">
                      <m:r>
                        <a:rPr lang="es-EC" sz="1400" i="1">
                          <a:latin typeface="Cambria Math" panose="02040503050406030204" pitchFamily="18" charset="0"/>
                        </a:rPr>
                        <m:t>𝐹𝑢𝑒𝑟𝑧</m:t>
                      </m:r>
                      <m:sSub>
                        <m:sSubPr>
                          <m:ctrlPr>
                            <a:rPr lang="es-EC" sz="1400" i="1">
                              <a:latin typeface="Cambria Math" panose="02040503050406030204" pitchFamily="18" charset="0"/>
                            </a:rPr>
                          </m:ctrlPr>
                        </m:sSubPr>
                        <m:e>
                          <m:r>
                            <a:rPr lang="es-EC" sz="1400" i="1">
                              <a:latin typeface="Cambria Math" panose="02040503050406030204" pitchFamily="18" charset="0"/>
                            </a:rPr>
                            <m:t>𝑎</m:t>
                          </m:r>
                        </m:e>
                        <m:sub>
                          <m:r>
                            <a:rPr lang="es-EC" sz="1400" i="1">
                              <a:latin typeface="Cambria Math" panose="02040503050406030204" pitchFamily="18" charset="0"/>
                            </a:rPr>
                            <m:t>𝐼</m:t>
                          </m:r>
                        </m:sub>
                      </m:sSub>
                      <m:r>
                        <a:rPr lang="es-EC" sz="1400" i="1">
                          <a:latin typeface="Cambria Math" panose="02040503050406030204" pitchFamily="18" charset="0"/>
                        </a:rPr>
                        <m:t>=23.</m:t>
                      </m:r>
                      <m:r>
                        <a:rPr lang="es-EC" sz="1400" b="0" i="1" smtClean="0">
                          <a:latin typeface="Cambria Math" panose="02040503050406030204" pitchFamily="18" charset="0"/>
                        </a:rPr>
                        <m:t>395</m:t>
                      </m:r>
                      <m:r>
                        <a:rPr lang="es-EC" sz="1400" i="1">
                          <a:latin typeface="Cambria Math" panose="02040503050406030204" pitchFamily="18" charset="0"/>
                        </a:rPr>
                        <m:t> [</m:t>
                      </m:r>
                      <m:r>
                        <a:rPr lang="es-EC" sz="1400" i="1">
                          <a:latin typeface="Cambria Math" panose="02040503050406030204" pitchFamily="18" charset="0"/>
                        </a:rPr>
                        <m:t>𝐾𝑁</m:t>
                      </m:r>
                      <m:r>
                        <a:rPr lang="es-EC" sz="1400" i="1">
                          <a:latin typeface="Cambria Math" panose="02040503050406030204" pitchFamily="18" charset="0"/>
                        </a:rPr>
                        <m:t>]</m:t>
                      </m:r>
                    </m:oMath>
                  </m:oMathPara>
                </a14:m>
                <a:endParaRPr lang="es-EC" sz="1400" dirty="0"/>
              </a:p>
              <a:p>
                <a:pPr marL="108000" indent="-342900">
                  <a:spcBef>
                    <a:spcPct val="20000"/>
                  </a:spcBef>
                  <a:buFont typeface="Arial" panose="020B0604020202020204" pitchFamily="34" charset="0"/>
                  <a:buChar char="•"/>
                </a:pPr>
                <a:endParaRPr lang="es-EC" altLang="es-ES" sz="1400" b="1" dirty="0" smtClean="0">
                  <a:cs typeface="Times New Roman" panose="02020603050405020304" pitchFamily="18" charset="0"/>
                </a:endParaRPr>
              </a:p>
              <a:p>
                <a:pPr marL="108000" lvl="0" indent="-342900">
                  <a:spcBef>
                    <a:spcPct val="20000"/>
                  </a:spcBef>
                </a:pPr>
                <a:endParaRPr lang="es-EC" altLang="es-ES" dirty="0" smtClean="0">
                  <a:latin typeface="+mj-lt"/>
                  <a:cs typeface="Times New Roman" panose="02020603050405020304" pitchFamily="18" charset="0"/>
                </a:endParaRPr>
              </a:p>
              <a:p>
                <a:pPr marL="342900" lvl="0" indent="-342900">
                  <a:spcBef>
                    <a:spcPct val="20000"/>
                  </a:spcBef>
                </a:pPr>
                <a:endParaRPr lang="es-EC" altLang="es-ES" b="1" dirty="0" smtClean="0">
                  <a:latin typeface="+mj-lt"/>
                  <a:cs typeface="Times New Roman" panose="02020603050405020304" pitchFamily="18" charset="0"/>
                </a:endParaRPr>
              </a:p>
              <a:p>
                <a:pPr marL="342900" lvl="0" indent="-342900">
                  <a:spcBef>
                    <a:spcPct val="20000"/>
                  </a:spcBef>
                  <a:buFont typeface="Arial" pitchFamily="34" charset="0"/>
                  <a:buChar char="•"/>
                </a:pPr>
                <a:endParaRPr lang="es-EC" altLang="es-ES" b="1" dirty="0" smtClean="0">
                  <a:latin typeface="+mj-lt"/>
                  <a:cs typeface="Times New Roman" panose="02020603050405020304" pitchFamily="18" charset="0"/>
                </a:endParaRPr>
              </a:p>
              <a:p>
                <a:pPr marL="342900" lvl="0" indent="-342900">
                  <a:spcBef>
                    <a:spcPct val="20000"/>
                  </a:spcBef>
                </a:pPr>
                <a:endParaRPr lang="es-EC" altLang="es-ES" b="1" dirty="0" smtClean="0">
                  <a:latin typeface="+mj-lt"/>
                  <a:cs typeface="Times New Roman" panose="02020603050405020304" pitchFamily="18" charset="0"/>
                </a:endParaRPr>
              </a:p>
              <a:p>
                <a:pPr marL="342900" lvl="0" indent="-342900">
                  <a:spcBef>
                    <a:spcPct val="20000"/>
                  </a:spcBef>
                </a:pPr>
                <a:endParaRPr lang="es-EC" altLang="es-ES" b="1" dirty="0" smtClean="0">
                  <a:latin typeface="+mj-lt"/>
                  <a:cs typeface="Times New Roman" panose="02020603050405020304" pitchFamily="18" charset="0"/>
                </a:endParaRPr>
              </a:p>
              <a:p>
                <a:pPr marL="342900" marR="0" lvl="0" indent="-342900"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s-ES" altLang="es-ES" sz="2400" b="1" i="1" u="none" strike="noStrike" kern="0" cap="none" spc="0" normalizeH="0" baseline="0" noProof="0" dirty="0" smtClean="0">
                  <a:ln>
                    <a:noFill/>
                  </a:ln>
                  <a:solidFill>
                    <a:schemeClr val="tx1"/>
                  </a:solidFill>
                  <a:effectLst/>
                  <a:uLnTx/>
                  <a:uFillTx/>
                  <a:latin typeface="+mn-lt"/>
                  <a:ea typeface="+mn-ea"/>
                  <a:cs typeface="Times New Roman" panose="02020603050405020304" pitchFamily="18" charset="0"/>
                </a:endParaRPr>
              </a:p>
              <a:p>
                <a:pPr marL="342900" indent="-342900">
                  <a:spcBef>
                    <a:spcPct val="20000"/>
                  </a:spcBef>
                </a:pPr>
                <a:endParaRPr lang="es-EC" altLang="es-ES" b="1" dirty="0" smtClean="0">
                  <a:latin typeface="+mj-lt"/>
                  <a:cs typeface="Times New Roman" panose="02020603050405020304" pitchFamily="18" charset="0"/>
                </a:endParaRPr>
              </a:p>
              <a:p>
                <a:pPr>
                  <a:spcBef>
                    <a:spcPct val="20000"/>
                  </a:spcBef>
                </a:pPr>
                <a:endParaRPr lang="es-ES" altLang="es-ES" b="1" dirty="0" smtClean="0">
                  <a:latin typeface="+mj-lt"/>
                  <a:cs typeface="Times New Roman" panose="02020603050405020304" pitchFamily="18" charset="0"/>
                </a:endParaRPr>
              </a:p>
              <a:p>
                <a:pPr marL="342900" indent="-342900">
                  <a:spcBef>
                    <a:spcPct val="20000"/>
                  </a:spcBef>
                </a:pPr>
                <a:endParaRPr lang="es-ES" altLang="es-ES" b="1" dirty="0" smtClean="0">
                  <a:latin typeface="+mj-lt"/>
                  <a:cs typeface="Times New Roman" panose="02020603050405020304" pitchFamily="18" charset="0"/>
                </a:endParaRPr>
              </a:p>
              <a:p>
                <a:pPr marL="342900" marR="0" lvl="0" indent="-342900"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s-ES" altLang="es-ES" sz="2400" b="1" i="0" u="none" strike="noStrike" kern="0" cap="none" spc="0" normalizeH="0" baseline="0" noProof="0" dirty="0" smtClean="0">
                  <a:ln>
                    <a:noFill/>
                  </a:ln>
                  <a:solidFill>
                    <a:schemeClr val="tx1"/>
                  </a:solidFill>
                  <a:effectLst/>
                  <a:uLnTx/>
                  <a:uFillTx/>
                  <a:latin typeface="+mn-lt"/>
                  <a:ea typeface="+mn-ea"/>
                  <a:cs typeface="Times New Roman" panose="02020603050405020304" pitchFamily="18" charset="0"/>
                </a:endParaRPr>
              </a:p>
            </p:txBody>
          </p:sp>
        </mc:Choice>
        <mc:Fallback xmlns="">
          <p:sp>
            <p:nvSpPr>
              <p:cNvPr id="4" name="Rectangle 11"/>
              <p:cNvSpPr txBox="1">
                <a:spLocks noRot="1" noChangeAspect="1" noMove="1" noResize="1" noEditPoints="1" noAdjustHandles="1" noChangeArrowheads="1" noChangeShapeType="1" noTextEdit="1"/>
              </p:cNvSpPr>
              <p:nvPr/>
            </p:nvSpPr>
            <p:spPr>
              <a:xfrm>
                <a:off x="457200" y="71414"/>
                <a:ext cx="8229600" cy="6143668"/>
              </a:xfrm>
              <a:prstGeom prst="rect">
                <a:avLst/>
              </a:prstGeom>
              <a:blipFill rotWithShape="0">
                <a:blip r:embed="rId2"/>
                <a:stretch>
                  <a:fillRect l="-593" t="-1091" r="-2741"/>
                </a:stretch>
              </a:blipFill>
            </p:spPr>
            <p:txBody>
              <a:bodyPr/>
              <a:lstStyle/>
              <a:p>
                <a:r>
                  <a:rPr lang="es-EC">
                    <a:noFill/>
                  </a:rPr>
                  <a:t> </a:t>
                </a:r>
              </a:p>
            </p:txBody>
          </p:sp>
        </mc:Fallback>
      </mc:AlternateContent>
    </p:spTree>
    <p:extLst>
      <p:ext uri="{BB962C8B-B14F-4D97-AF65-F5344CB8AC3E}">
        <p14:creationId xmlns:p14="http://schemas.microsoft.com/office/powerpoint/2010/main" val="3062034195"/>
      </p:ext>
    </p:extLst>
  </p:cSld>
  <p:clrMapOvr>
    <a:masterClrMapping/>
  </p:clrMapOvr>
  <p:transition>
    <p:wipe dir="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11"/>
              <p:cNvSpPr txBox="1">
                <a:spLocks/>
              </p:cNvSpPr>
              <p:nvPr/>
            </p:nvSpPr>
            <p:spPr>
              <a:xfrm>
                <a:off x="457200" y="71414"/>
                <a:ext cx="8229600" cy="6143668"/>
              </a:xfrm>
              <a:prstGeom prst="rect">
                <a:avLst/>
              </a:prstGeom>
            </p:spPr>
            <p:txBody>
              <a:bodyPr/>
              <a:lstStyle/>
              <a:p>
                <a:pPr marL="342900" marR="0" lvl="0" indent="-342900" algn="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lang="es-EC" altLang="es-ES" sz="2800" b="1" i="1" kern="0" dirty="0" smtClean="0">
                    <a:latin typeface="+mn-lt"/>
                    <a:cs typeface="Times New Roman" panose="02020603050405020304" pitchFamily="18" charset="0"/>
                  </a:rPr>
                  <a:t>ENSAYOS y ANÁLISIS </a:t>
                </a:r>
              </a:p>
              <a:p>
                <a:pPr marL="342900" lvl="0" indent="-342900">
                  <a:spcBef>
                    <a:spcPct val="20000"/>
                  </a:spcBef>
                  <a:defRPr/>
                </a:pPr>
                <a:r>
                  <a:rPr lang="es-EC" altLang="es-ES" b="1" kern="0" dirty="0">
                    <a:cs typeface="Times New Roman" panose="02020603050405020304" pitchFamily="18" charset="0"/>
                  </a:rPr>
                  <a:t>FUERZA DE </a:t>
                </a:r>
                <a:r>
                  <a:rPr lang="es-EC" altLang="es-ES" b="1" kern="0" dirty="0" smtClean="0">
                    <a:cs typeface="Times New Roman" panose="02020603050405020304" pitchFamily="18" charset="0"/>
                  </a:rPr>
                  <a:t>IMPACTO</a:t>
                </a:r>
              </a:p>
              <a:p>
                <a:pPr marL="342900" lvl="0" indent="-342900">
                  <a:lnSpc>
                    <a:spcPct val="150000"/>
                  </a:lnSpc>
                  <a:spcBef>
                    <a:spcPct val="20000"/>
                  </a:spcBef>
                  <a:buFont typeface="Arial" panose="020B0604020202020204" pitchFamily="34" charset="0"/>
                  <a:buChar char="•"/>
                  <a:defRPr/>
                </a:pPr>
                <a:r>
                  <a:rPr lang="es-EC" sz="1600" b="1" dirty="0" smtClean="0"/>
                  <a:t>Fuerza </a:t>
                </a:r>
                <a:r>
                  <a:rPr lang="es-EC" sz="1600" b="1" dirty="0"/>
                  <a:t>de impacto teoría de caída de un cuerpo-persona</a:t>
                </a:r>
                <a:endParaRPr lang="es-EC" sz="1600" b="1" dirty="0" smtClean="0"/>
              </a:p>
              <a:p>
                <a:pPr marL="285750" indent="-285750">
                  <a:lnSpc>
                    <a:spcPct val="150000"/>
                  </a:lnSpc>
                  <a:buFont typeface="Arial" panose="020B0604020202020204" pitchFamily="34" charset="0"/>
                  <a:buChar char="•"/>
                </a:pPr>
                <a:r>
                  <a:rPr lang="es-EC" sz="1400" dirty="0"/>
                  <a:t>Mientras que según la </a:t>
                </a:r>
                <a:r>
                  <a:rPr lang="es-EC" sz="1400" dirty="0" smtClean="0"/>
                  <a:t>ecuación determinada del análisis </a:t>
                </a:r>
                <a:r>
                  <a:rPr lang="es-EC" sz="1400" dirty="0"/>
                  <a:t>Fuerza Vs. Energía</a:t>
                </a:r>
                <a:r>
                  <a:rPr lang="es-EC" sz="1400" dirty="0" smtClean="0"/>
                  <a:t>, </a:t>
                </a:r>
                <a:r>
                  <a:rPr lang="es-EC" sz="1400" dirty="0"/>
                  <a:t>la cual relaciona la fuerza de impacto directamente con la altura de caída, para este caso de 1 [m] se tiene:</a:t>
                </a:r>
                <a:endParaRPr lang="es-EC" sz="1400" dirty="0" smtClean="0"/>
              </a:p>
              <a:p>
                <a:pPr>
                  <a:lnSpc>
                    <a:spcPct val="150000"/>
                  </a:lnSpc>
                </a:pPr>
                <a14:m>
                  <m:oMathPara xmlns:m="http://schemas.openxmlformats.org/officeDocument/2006/math">
                    <m:oMathParaPr>
                      <m:jc m:val="centerGroup"/>
                    </m:oMathParaPr>
                    <m:oMath xmlns:m="http://schemas.openxmlformats.org/officeDocument/2006/math">
                      <m:r>
                        <a:rPr lang="es-EC" sz="1400" i="1">
                          <a:latin typeface="Cambria Math" panose="02040503050406030204" pitchFamily="18" charset="0"/>
                        </a:rPr>
                        <m:t>𝐹</m:t>
                      </m:r>
                      <m:r>
                        <a:rPr lang="es-EC" sz="1400" i="1">
                          <a:latin typeface="Cambria Math" panose="02040503050406030204" pitchFamily="18" charset="0"/>
                        </a:rPr>
                        <m:t>=</m:t>
                      </m:r>
                      <m:r>
                        <a:rPr lang="es-EC" sz="1400" i="1">
                          <a:latin typeface="Cambria Math" panose="02040503050406030204" pitchFamily="18" charset="0"/>
                        </a:rPr>
                        <m:t>𝑚𝑔</m:t>
                      </m:r>
                      <m:r>
                        <a:rPr lang="es-EC" sz="1400" i="1">
                          <a:latin typeface="Cambria Math" panose="02040503050406030204" pitchFamily="18" charset="0"/>
                        </a:rPr>
                        <m:t> </m:t>
                      </m:r>
                      <m:d>
                        <m:dPr>
                          <m:begChr m:val="["/>
                          <m:endChr m:val="]"/>
                          <m:ctrlPr>
                            <a:rPr lang="es-EC" sz="1400" i="1">
                              <a:latin typeface="Cambria Math" panose="02040503050406030204" pitchFamily="18" charset="0"/>
                            </a:rPr>
                          </m:ctrlPr>
                        </m:dPr>
                        <m:e>
                          <m:r>
                            <a:rPr lang="es-EC" sz="1400" i="1">
                              <a:latin typeface="Cambria Math" panose="02040503050406030204" pitchFamily="18" charset="0"/>
                            </a:rPr>
                            <m:t>0.34 </m:t>
                          </m:r>
                          <m:r>
                            <a:rPr lang="es-EC" sz="1400" i="1">
                              <a:latin typeface="Cambria Math" panose="02040503050406030204" pitchFamily="18" charset="0"/>
                            </a:rPr>
                            <m:t>𝑐</m:t>
                          </m:r>
                          <m:sSup>
                            <m:sSupPr>
                              <m:ctrlPr>
                                <a:rPr lang="es-EC" sz="1400" i="1">
                                  <a:latin typeface="Cambria Math" panose="02040503050406030204" pitchFamily="18" charset="0"/>
                                </a:rPr>
                              </m:ctrlPr>
                            </m:sSupPr>
                            <m:e>
                              <m:r>
                                <a:rPr lang="es-EC" sz="1400" i="1">
                                  <a:latin typeface="Cambria Math" panose="02040503050406030204" pitchFamily="18" charset="0"/>
                                </a:rPr>
                                <m:t>𝑚</m:t>
                              </m:r>
                            </m:e>
                            <m:sup>
                              <m:r>
                                <a:rPr lang="es-EC" sz="1400" i="1">
                                  <a:latin typeface="Cambria Math" panose="02040503050406030204" pitchFamily="18" charset="0"/>
                                </a:rPr>
                                <m:t>−1</m:t>
                              </m:r>
                            </m:sup>
                          </m:sSup>
                          <m:r>
                            <a:rPr lang="es-EC" sz="1400" i="1">
                              <a:latin typeface="Cambria Math" panose="02040503050406030204" pitchFamily="18" charset="0"/>
                            </a:rPr>
                            <m:t> </m:t>
                          </m:r>
                          <m:r>
                            <a:rPr lang="es-EC" sz="1400" i="1">
                              <a:latin typeface="Cambria Math" panose="02040503050406030204" pitchFamily="18" charset="0"/>
                            </a:rPr>
                            <m:t>𝑥</m:t>
                          </m:r>
                          <m:r>
                            <a:rPr lang="es-EC" sz="1400" i="1">
                              <a:latin typeface="Cambria Math" panose="02040503050406030204" pitchFamily="18" charset="0"/>
                            </a:rPr>
                            <m:t>+1</m:t>
                          </m:r>
                        </m:e>
                      </m:d>
                      <m:r>
                        <a:rPr lang="es-EC" sz="1400" i="1">
                          <a:latin typeface="Cambria Math" panose="02040503050406030204" pitchFamily="18" charset="0"/>
                        </a:rPr>
                        <m:t>=667.08</m:t>
                      </m:r>
                      <m:d>
                        <m:dPr>
                          <m:begChr m:val="["/>
                          <m:endChr m:val="]"/>
                          <m:ctrlPr>
                            <a:rPr lang="es-EC" sz="1400" i="1">
                              <a:latin typeface="Cambria Math" panose="02040503050406030204" pitchFamily="18" charset="0"/>
                            </a:rPr>
                          </m:ctrlPr>
                        </m:dPr>
                        <m:e>
                          <m:r>
                            <a:rPr lang="es-EC" sz="1400" i="1">
                              <a:latin typeface="Cambria Math" panose="02040503050406030204" pitchFamily="18" charset="0"/>
                            </a:rPr>
                            <m:t>𝑁</m:t>
                          </m:r>
                        </m:e>
                      </m:d>
                      <m:r>
                        <a:rPr lang="es-EC" sz="1400" i="1">
                          <a:latin typeface="Cambria Math" panose="02040503050406030204" pitchFamily="18" charset="0"/>
                        </a:rPr>
                        <m:t>×[0.34 </m:t>
                      </m:r>
                      <m:r>
                        <a:rPr lang="es-EC" sz="1400" i="1">
                          <a:latin typeface="Cambria Math" panose="02040503050406030204" pitchFamily="18" charset="0"/>
                        </a:rPr>
                        <m:t>𝑐</m:t>
                      </m:r>
                      <m:sSup>
                        <m:sSupPr>
                          <m:ctrlPr>
                            <a:rPr lang="es-EC" sz="1400" i="1">
                              <a:latin typeface="Cambria Math" panose="02040503050406030204" pitchFamily="18" charset="0"/>
                            </a:rPr>
                          </m:ctrlPr>
                        </m:sSupPr>
                        <m:e>
                          <m:r>
                            <a:rPr lang="es-EC" sz="1400" i="1">
                              <a:latin typeface="Cambria Math" panose="02040503050406030204" pitchFamily="18" charset="0"/>
                            </a:rPr>
                            <m:t>𝑚</m:t>
                          </m:r>
                        </m:e>
                        <m:sup>
                          <m:r>
                            <a:rPr lang="es-EC" sz="1400" i="1">
                              <a:latin typeface="Cambria Math" panose="02040503050406030204" pitchFamily="18" charset="0"/>
                            </a:rPr>
                            <m:t>−1</m:t>
                          </m:r>
                        </m:sup>
                      </m:sSup>
                      <m:r>
                        <a:rPr lang="es-EC" sz="1400" i="1">
                          <a:latin typeface="Cambria Math" panose="02040503050406030204" pitchFamily="18" charset="0"/>
                        </a:rPr>
                        <m:t> (100 </m:t>
                      </m:r>
                      <m:r>
                        <a:rPr lang="es-EC" sz="1400" i="1">
                          <a:latin typeface="Cambria Math" panose="02040503050406030204" pitchFamily="18" charset="0"/>
                        </a:rPr>
                        <m:t>𝑐𝑚</m:t>
                      </m:r>
                      <m:r>
                        <a:rPr lang="es-EC" sz="1400" i="1">
                          <a:latin typeface="Cambria Math" panose="02040503050406030204" pitchFamily="18" charset="0"/>
                        </a:rPr>
                        <m:t>)+1 ]</m:t>
                      </m:r>
                    </m:oMath>
                  </m:oMathPara>
                </a14:m>
                <a:endParaRPr lang="es-EC" sz="1400" dirty="0"/>
              </a:p>
              <a:p>
                <a:pPr>
                  <a:lnSpc>
                    <a:spcPct val="200000"/>
                  </a:lnSpc>
                </a:pPr>
                <a14:m>
                  <m:oMathPara xmlns:m="http://schemas.openxmlformats.org/officeDocument/2006/math">
                    <m:oMathParaPr>
                      <m:jc m:val="centerGroup"/>
                    </m:oMathParaPr>
                    <m:oMath xmlns:m="http://schemas.openxmlformats.org/officeDocument/2006/math">
                      <m:r>
                        <a:rPr lang="es-EC" sz="1400" i="1">
                          <a:latin typeface="Cambria Math" panose="02040503050406030204" pitchFamily="18" charset="0"/>
                        </a:rPr>
                        <m:t>𝐹</m:t>
                      </m:r>
                      <m:r>
                        <a:rPr lang="es-EC" sz="1400" i="1">
                          <a:latin typeface="Cambria Math" panose="02040503050406030204" pitchFamily="18" charset="0"/>
                        </a:rPr>
                        <m:t>=23.347 [</m:t>
                      </m:r>
                      <m:r>
                        <a:rPr lang="es-EC" sz="1400" i="1">
                          <a:latin typeface="Cambria Math" panose="02040503050406030204" pitchFamily="18" charset="0"/>
                        </a:rPr>
                        <m:t>𝐾𝑁</m:t>
                      </m:r>
                      <m:r>
                        <a:rPr lang="es-EC" sz="1400" i="1">
                          <a:latin typeface="Cambria Math" panose="02040503050406030204" pitchFamily="18" charset="0"/>
                        </a:rPr>
                        <m:t>]</m:t>
                      </m:r>
                    </m:oMath>
                  </m:oMathPara>
                </a14:m>
                <a:endParaRPr lang="es-EC" sz="1400" dirty="0"/>
              </a:p>
              <a:p>
                <a:pPr marL="108000" indent="-342900">
                  <a:spcBef>
                    <a:spcPct val="20000"/>
                  </a:spcBef>
                  <a:buFont typeface="Arial" panose="020B0604020202020204" pitchFamily="34" charset="0"/>
                  <a:buChar char="•"/>
                </a:pPr>
                <a:endParaRPr lang="es-EC" altLang="es-ES" sz="1400" b="1" dirty="0" smtClean="0">
                  <a:cs typeface="Times New Roman" panose="02020603050405020304" pitchFamily="18" charset="0"/>
                </a:endParaRPr>
              </a:p>
              <a:p>
                <a:pPr marL="108000" lvl="0" indent="-342900">
                  <a:spcBef>
                    <a:spcPct val="20000"/>
                  </a:spcBef>
                </a:pPr>
                <a:endParaRPr lang="es-EC" altLang="es-ES" dirty="0" smtClean="0">
                  <a:latin typeface="+mj-lt"/>
                  <a:cs typeface="Times New Roman" panose="02020603050405020304" pitchFamily="18" charset="0"/>
                </a:endParaRPr>
              </a:p>
              <a:p>
                <a:pPr marL="342900" lvl="0" indent="-342900">
                  <a:spcBef>
                    <a:spcPct val="20000"/>
                  </a:spcBef>
                </a:pPr>
                <a:endParaRPr lang="es-EC" altLang="es-ES" b="1" dirty="0" smtClean="0">
                  <a:latin typeface="+mj-lt"/>
                  <a:cs typeface="Times New Roman" panose="02020603050405020304" pitchFamily="18" charset="0"/>
                </a:endParaRPr>
              </a:p>
              <a:p>
                <a:pPr marL="342900" lvl="0" indent="-342900">
                  <a:spcBef>
                    <a:spcPct val="20000"/>
                  </a:spcBef>
                  <a:buFont typeface="Arial" pitchFamily="34" charset="0"/>
                  <a:buChar char="•"/>
                </a:pPr>
                <a:endParaRPr lang="es-EC" altLang="es-ES" b="1" dirty="0" smtClean="0">
                  <a:latin typeface="+mj-lt"/>
                  <a:cs typeface="Times New Roman" panose="02020603050405020304" pitchFamily="18" charset="0"/>
                </a:endParaRPr>
              </a:p>
              <a:p>
                <a:pPr marL="342900" lvl="0" indent="-342900">
                  <a:spcBef>
                    <a:spcPct val="20000"/>
                  </a:spcBef>
                </a:pPr>
                <a:endParaRPr lang="es-EC" altLang="es-ES" b="1" dirty="0" smtClean="0">
                  <a:latin typeface="+mj-lt"/>
                  <a:cs typeface="Times New Roman" panose="02020603050405020304" pitchFamily="18" charset="0"/>
                </a:endParaRPr>
              </a:p>
              <a:p>
                <a:pPr marL="342900" lvl="0" indent="-342900">
                  <a:spcBef>
                    <a:spcPct val="20000"/>
                  </a:spcBef>
                </a:pPr>
                <a:endParaRPr lang="es-EC" altLang="es-ES" b="1" dirty="0" smtClean="0">
                  <a:latin typeface="+mj-lt"/>
                  <a:cs typeface="Times New Roman" panose="02020603050405020304" pitchFamily="18" charset="0"/>
                </a:endParaRPr>
              </a:p>
              <a:p>
                <a:pPr marL="342900" marR="0" lvl="0" indent="-342900"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s-ES" altLang="es-ES" sz="2400" b="1" i="1" u="none" strike="noStrike" kern="0" cap="none" spc="0" normalizeH="0" baseline="0" noProof="0" dirty="0" smtClean="0">
                  <a:ln>
                    <a:noFill/>
                  </a:ln>
                  <a:solidFill>
                    <a:schemeClr val="tx1"/>
                  </a:solidFill>
                  <a:effectLst/>
                  <a:uLnTx/>
                  <a:uFillTx/>
                  <a:latin typeface="+mn-lt"/>
                  <a:ea typeface="+mn-ea"/>
                  <a:cs typeface="Times New Roman" panose="02020603050405020304" pitchFamily="18" charset="0"/>
                </a:endParaRPr>
              </a:p>
              <a:p>
                <a:pPr marL="342900" indent="-342900">
                  <a:spcBef>
                    <a:spcPct val="20000"/>
                  </a:spcBef>
                </a:pPr>
                <a:endParaRPr lang="es-EC" altLang="es-ES" b="1" dirty="0" smtClean="0">
                  <a:latin typeface="+mj-lt"/>
                  <a:cs typeface="Times New Roman" panose="02020603050405020304" pitchFamily="18" charset="0"/>
                </a:endParaRPr>
              </a:p>
              <a:p>
                <a:pPr>
                  <a:spcBef>
                    <a:spcPct val="20000"/>
                  </a:spcBef>
                </a:pPr>
                <a:endParaRPr lang="es-ES" altLang="es-ES" b="1" dirty="0" smtClean="0">
                  <a:latin typeface="+mj-lt"/>
                  <a:cs typeface="Times New Roman" panose="02020603050405020304" pitchFamily="18" charset="0"/>
                </a:endParaRPr>
              </a:p>
              <a:p>
                <a:pPr marL="342900" indent="-342900">
                  <a:spcBef>
                    <a:spcPct val="20000"/>
                  </a:spcBef>
                </a:pPr>
                <a:endParaRPr lang="es-ES" altLang="es-ES" b="1" dirty="0" smtClean="0">
                  <a:latin typeface="+mj-lt"/>
                  <a:cs typeface="Times New Roman" panose="02020603050405020304" pitchFamily="18" charset="0"/>
                </a:endParaRPr>
              </a:p>
              <a:p>
                <a:pPr marL="342900" marR="0" lvl="0" indent="-342900"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s-ES" altLang="es-ES" sz="2400" b="1" i="0" u="none" strike="noStrike" kern="0" cap="none" spc="0" normalizeH="0" baseline="0" noProof="0" dirty="0" smtClean="0">
                  <a:ln>
                    <a:noFill/>
                  </a:ln>
                  <a:solidFill>
                    <a:schemeClr val="tx1"/>
                  </a:solidFill>
                  <a:effectLst/>
                  <a:uLnTx/>
                  <a:uFillTx/>
                  <a:latin typeface="+mn-lt"/>
                  <a:ea typeface="+mn-ea"/>
                  <a:cs typeface="Times New Roman" panose="02020603050405020304" pitchFamily="18" charset="0"/>
                </a:endParaRPr>
              </a:p>
            </p:txBody>
          </p:sp>
        </mc:Choice>
        <mc:Fallback xmlns="">
          <p:sp>
            <p:nvSpPr>
              <p:cNvPr id="4" name="Rectangle 11"/>
              <p:cNvSpPr txBox="1">
                <a:spLocks noRot="1" noChangeAspect="1" noMove="1" noResize="1" noEditPoints="1" noAdjustHandles="1" noChangeArrowheads="1" noChangeShapeType="1" noTextEdit="1"/>
              </p:cNvSpPr>
              <p:nvPr/>
            </p:nvSpPr>
            <p:spPr>
              <a:xfrm>
                <a:off x="457200" y="71414"/>
                <a:ext cx="8229600" cy="6143668"/>
              </a:xfrm>
              <a:prstGeom prst="rect">
                <a:avLst/>
              </a:prstGeom>
              <a:blipFill rotWithShape="0">
                <a:blip r:embed="rId2"/>
                <a:stretch>
                  <a:fillRect l="-593" t="-1091" r="-2741"/>
                </a:stretch>
              </a:blipFill>
            </p:spPr>
            <p:txBody>
              <a:bodyPr/>
              <a:lstStyle/>
              <a:p>
                <a:r>
                  <a:rPr lang="es-EC">
                    <a:noFill/>
                  </a:rPr>
                  <a:t> </a:t>
                </a:r>
              </a:p>
            </p:txBody>
          </p:sp>
        </mc:Fallback>
      </mc:AlternateContent>
      <p:graphicFrame>
        <p:nvGraphicFramePr>
          <p:cNvPr id="2" name="Tabla 1"/>
          <p:cNvGraphicFramePr>
            <a:graphicFrameLocks noGrp="1"/>
          </p:cNvGraphicFramePr>
          <p:nvPr>
            <p:extLst>
              <p:ext uri="{D42A27DB-BD31-4B8C-83A1-F6EECF244321}">
                <p14:modId xmlns:p14="http://schemas.microsoft.com/office/powerpoint/2010/main" val="3740936117"/>
              </p:ext>
            </p:extLst>
          </p:nvPr>
        </p:nvGraphicFramePr>
        <p:xfrm>
          <a:off x="5366143" y="3126863"/>
          <a:ext cx="3312369" cy="2743200"/>
        </p:xfrm>
        <a:graphic>
          <a:graphicData uri="http://schemas.openxmlformats.org/drawingml/2006/table">
            <a:tbl>
              <a:tblPr firstRow="1" firstCol="1" bandRow="1">
                <a:tableStyleId>{7E9639D4-E3E2-4D34-9284-5A2195B3D0D7}</a:tableStyleId>
              </a:tblPr>
              <a:tblGrid>
                <a:gridCol w="892421"/>
                <a:gridCol w="1353505"/>
                <a:gridCol w="1066443"/>
              </a:tblGrid>
              <a:tr h="371475">
                <a:tc>
                  <a:txBody>
                    <a:bodyPr/>
                    <a:lstStyle/>
                    <a:p>
                      <a:pPr algn="ctr">
                        <a:lnSpc>
                          <a:spcPct val="150000"/>
                        </a:lnSpc>
                        <a:spcBef>
                          <a:spcPts val="600"/>
                        </a:spcBef>
                        <a:spcAft>
                          <a:spcPts val="0"/>
                        </a:spcAft>
                      </a:pPr>
                      <a:r>
                        <a:rPr lang="es-EC" sz="1000" dirty="0">
                          <a:effectLst/>
                        </a:rPr>
                        <a:t>Altura [cm]</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000" dirty="0">
                          <a:effectLst/>
                        </a:rPr>
                        <a:t>Fuerza de impacto hombre [N]</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000" dirty="0">
                          <a:effectLst/>
                        </a:rPr>
                        <a:t>Incremento [N/N]</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190500">
                <a:tc>
                  <a:txBody>
                    <a:bodyPr/>
                    <a:lstStyle/>
                    <a:p>
                      <a:pPr algn="ctr">
                        <a:lnSpc>
                          <a:spcPct val="150000"/>
                        </a:lnSpc>
                        <a:spcBef>
                          <a:spcPts val="600"/>
                        </a:spcBef>
                        <a:spcAft>
                          <a:spcPts val="0"/>
                        </a:spcAft>
                      </a:pPr>
                      <a:r>
                        <a:rPr lang="es-EC" sz="1000">
                          <a:effectLst/>
                        </a:rPr>
                        <a:t>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000">
                          <a:effectLst/>
                        </a:rPr>
                        <a:t>667,08</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s-EC" sz="1100">
                        <a:effectLst/>
                        <a:latin typeface="Calibri" panose="020F0502020204030204" pitchFamily="34" charset="0"/>
                        <a:cs typeface="Times New Roman" panose="02020603050405020304" pitchFamily="18" charset="0"/>
                      </a:endParaRPr>
                    </a:p>
                  </a:txBody>
                  <a:tcPr marL="68580" marR="68580" marT="0" marB="0"/>
                </a:tc>
              </a:tr>
              <a:tr h="190500">
                <a:tc>
                  <a:txBody>
                    <a:bodyPr/>
                    <a:lstStyle/>
                    <a:p>
                      <a:pPr algn="ctr">
                        <a:lnSpc>
                          <a:spcPct val="150000"/>
                        </a:lnSpc>
                        <a:spcBef>
                          <a:spcPts val="600"/>
                        </a:spcBef>
                        <a:spcAft>
                          <a:spcPts val="0"/>
                        </a:spcAft>
                      </a:pPr>
                      <a:r>
                        <a:rPr lang="es-EC" sz="1000">
                          <a:effectLst/>
                        </a:rPr>
                        <a:t>10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000">
                          <a:effectLst/>
                        </a:rPr>
                        <a:t>2935,15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000">
                          <a:effectLst/>
                        </a:rPr>
                        <a:t>4,4</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190500">
                <a:tc>
                  <a:txBody>
                    <a:bodyPr/>
                    <a:lstStyle/>
                    <a:p>
                      <a:pPr algn="ctr">
                        <a:lnSpc>
                          <a:spcPct val="150000"/>
                        </a:lnSpc>
                        <a:spcBef>
                          <a:spcPts val="600"/>
                        </a:spcBef>
                        <a:spcAft>
                          <a:spcPts val="0"/>
                        </a:spcAft>
                      </a:pPr>
                      <a:r>
                        <a:rPr lang="es-EC" sz="1000">
                          <a:effectLst/>
                        </a:rPr>
                        <a:t>20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000">
                          <a:effectLst/>
                        </a:rPr>
                        <a:t>5203,22</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000">
                          <a:effectLst/>
                        </a:rPr>
                        <a:t>7,8</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190500">
                <a:tc>
                  <a:txBody>
                    <a:bodyPr/>
                    <a:lstStyle/>
                    <a:p>
                      <a:pPr algn="ctr">
                        <a:lnSpc>
                          <a:spcPct val="150000"/>
                        </a:lnSpc>
                        <a:spcBef>
                          <a:spcPts val="600"/>
                        </a:spcBef>
                        <a:spcAft>
                          <a:spcPts val="0"/>
                        </a:spcAft>
                      </a:pPr>
                      <a:r>
                        <a:rPr lang="es-EC" sz="1000">
                          <a:effectLst/>
                        </a:rPr>
                        <a:t>30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000">
                          <a:effectLst/>
                        </a:rPr>
                        <a:t>7471,30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000">
                          <a:effectLst/>
                        </a:rPr>
                        <a:t>11,2</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190500">
                <a:tc>
                  <a:txBody>
                    <a:bodyPr/>
                    <a:lstStyle/>
                    <a:p>
                      <a:pPr algn="ctr">
                        <a:lnSpc>
                          <a:spcPct val="150000"/>
                        </a:lnSpc>
                        <a:spcBef>
                          <a:spcPts val="600"/>
                        </a:spcBef>
                        <a:spcAft>
                          <a:spcPts val="0"/>
                        </a:spcAft>
                      </a:pPr>
                      <a:r>
                        <a:rPr lang="es-EC" sz="1000">
                          <a:effectLst/>
                        </a:rPr>
                        <a:t>40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000">
                          <a:effectLst/>
                        </a:rPr>
                        <a:t>9739,37</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000">
                          <a:effectLst/>
                        </a:rPr>
                        <a:t>14,6</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190500">
                <a:tc>
                  <a:txBody>
                    <a:bodyPr/>
                    <a:lstStyle/>
                    <a:p>
                      <a:pPr algn="ctr">
                        <a:lnSpc>
                          <a:spcPct val="150000"/>
                        </a:lnSpc>
                        <a:spcBef>
                          <a:spcPts val="600"/>
                        </a:spcBef>
                        <a:spcAft>
                          <a:spcPts val="0"/>
                        </a:spcAft>
                      </a:pPr>
                      <a:r>
                        <a:rPr lang="es-EC" sz="1000">
                          <a:effectLst/>
                        </a:rPr>
                        <a:t>50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000">
                          <a:effectLst/>
                        </a:rPr>
                        <a:t>12007,44</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000">
                          <a:effectLst/>
                        </a:rPr>
                        <a:t>18</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190500">
                <a:tc>
                  <a:txBody>
                    <a:bodyPr/>
                    <a:lstStyle/>
                    <a:p>
                      <a:pPr algn="ctr">
                        <a:lnSpc>
                          <a:spcPct val="150000"/>
                        </a:lnSpc>
                        <a:spcBef>
                          <a:spcPts val="600"/>
                        </a:spcBef>
                        <a:spcAft>
                          <a:spcPts val="0"/>
                        </a:spcAft>
                      </a:pPr>
                      <a:r>
                        <a:rPr lang="es-EC" sz="1000">
                          <a:effectLst/>
                        </a:rPr>
                        <a:t>60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000">
                          <a:effectLst/>
                        </a:rPr>
                        <a:t>14275,51</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000">
                          <a:effectLst/>
                        </a:rPr>
                        <a:t>21,4</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190500">
                <a:tc>
                  <a:txBody>
                    <a:bodyPr/>
                    <a:lstStyle/>
                    <a:p>
                      <a:pPr algn="ctr">
                        <a:lnSpc>
                          <a:spcPct val="150000"/>
                        </a:lnSpc>
                        <a:spcBef>
                          <a:spcPts val="600"/>
                        </a:spcBef>
                        <a:spcAft>
                          <a:spcPts val="0"/>
                        </a:spcAft>
                      </a:pPr>
                      <a:r>
                        <a:rPr lang="es-EC" sz="1000">
                          <a:effectLst/>
                        </a:rPr>
                        <a:t>100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000">
                          <a:effectLst/>
                        </a:rPr>
                        <a:t>23347,80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000">
                          <a:effectLst/>
                        </a:rPr>
                        <a:t>35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190500">
                <a:tc>
                  <a:txBody>
                    <a:bodyPr/>
                    <a:lstStyle/>
                    <a:p>
                      <a:pPr algn="ctr">
                        <a:lnSpc>
                          <a:spcPct val="150000"/>
                        </a:lnSpc>
                        <a:spcBef>
                          <a:spcPts val="600"/>
                        </a:spcBef>
                        <a:spcAft>
                          <a:spcPts val="0"/>
                        </a:spcAft>
                      </a:pPr>
                      <a:r>
                        <a:rPr lang="es-EC" sz="1000">
                          <a:effectLst/>
                        </a:rPr>
                        <a:t>150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000">
                          <a:effectLst/>
                        </a:rPr>
                        <a:t>34688,16</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000">
                          <a:effectLst/>
                        </a:rPr>
                        <a:t>52</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190500">
                <a:tc>
                  <a:txBody>
                    <a:bodyPr/>
                    <a:lstStyle/>
                    <a:p>
                      <a:pPr algn="ctr">
                        <a:lnSpc>
                          <a:spcPct val="150000"/>
                        </a:lnSpc>
                        <a:spcBef>
                          <a:spcPts val="600"/>
                        </a:spcBef>
                        <a:spcAft>
                          <a:spcPts val="0"/>
                        </a:spcAft>
                      </a:pPr>
                      <a:r>
                        <a:rPr lang="es-EC" sz="1000" dirty="0">
                          <a:effectLst/>
                        </a:rPr>
                        <a:t>200</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000" dirty="0">
                          <a:effectLst/>
                        </a:rPr>
                        <a:t>46028,52</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000" dirty="0">
                          <a:effectLst/>
                        </a:rPr>
                        <a:t>69</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mc:AlternateContent xmlns:mc="http://schemas.openxmlformats.org/markup-compatibility/2006" xmlns:a14="http://schemas.microsoft.com/office/drawing/2010/main">
        <mc:Choice Requires="a14">
          <p:graphicFrame>
            <p:nvGraphicFramePr>
              <p:cNvPr id="3" name="Tabla 2"/>
              <p:cNvGraphicFramePr>
                <a:graphicFrameLocks noGrp="1"/>
              </p:cNvGraphicFramePr>
              <p:nvPr>
                <p:extLst>
                  <p:ext uri="{D42A27DB-BD31-4B8C-83A1-F6EECF244321}">
                    <p14:modId xmlns:p14="http://schemas.microsoft.com/office/powerpoint/2010/main" val="1966164502"/>
                  </p:ext>
                </p:extLst>
              </p:nvPr>
            </p:nvGraphicFramePr>
            <p:xfrm>
              <a:off x="457200" y="2772822"/>
              <a:ext cx="4546848" cy="3140456"/>
            </p:xfrm>
            <a:graphic>
              <a:graphicData uri="http://schemas.openxmlformats.org/drawingml/2006/table">
                <a:tbl>
                  <a:tblPr firstRow="1" bandRow="1">
                    <a:tableStyleId>{F5AB1C69-6EDB-4FF4-983F-18BD219EF322}</a:tableStyleId>
                  </a:tblPr>
                  <a:tblGrid>
                    <a:gridCol w="4546848"/>
                  </a:tblGrid>
                  <a:tr h="370840">
                    <a:tc>
                      <a:txBody>
                        <a:bodyPr/>
                        <a:lstStyle/>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s-EC" sz="1400" b="0" dirty="0" smtClean="0">
                              <a:solidFill>
                                <a:schemeClr val="tx1"/>
                              </a:solidFill>
                            </a:rPr>
                            <a:t>Se observa que para ambos análisis se llega a una aproximación casi igual por lo que se comprueba que son aceptables para cualquier cuerpo de diferente masa y geometría.  </a:t>
                          </a:r>
                        </a:p>
                      </a:txBody>
                      <a:tcPr/>
                    </a:tc>
                  </a:tr>
                  <a:tr h="370840">
                    <a:tc>
                      <a:txBody>
                        <a:bodyPr/>
                        <a:lstStyle/>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s-EC" sz="1400" dirty="0" smtClean="0"/>
                            <a:t>Utilizando la fórmula de error como una comparación de la variación entre ambos resultados tenemos:</a:t>
                          </a:r>
                          <a:endParaRPr lang="es-EC" sz="1400" b="0" i="0" dirty="0" smtClean="0">
                            <a:latin typeface="Cambria Math" panose="02040503050406030204" pitchFamily="18" charset="0"/>
                          </a:endParaRPr>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s-EC" sz="1400" smtClean="0">
                                    <a:latin typeface="Cambria Math" panose="02040503050406030204" pitchFamily="18" charset="0"/>
                                  </a:rPr>
                                  <m:t>𝑣𝑎𝑟𝑖𝑎𝑐𝑖</m:t>
                                </m:r>
                                <m:r>
                                  <a:rPr lang="es-EC" sz="1400" smtClean="0">
                                    <a:latin typeface="Cambria Math" panose="02040503050406030204" pitchFamily="18" charset="0"/>
                                  </a:rPr>
                                  <m:t>ó</m:t>
                                </m:r>
                                <m:r>
                                  <a:rPr lang="es-EC" sz="1400" smtClean="0">
                                    <a:latin typeface="Cambria Math" panose="02040503050406030204" pitchFamily="18" charset="0"/>
                                  </a:rPr>
                                  <m:t>𝑛</m:t>
                                </m:r>
                                <m:r>
                                  <a:rPr lang="es-EC" sz="1400">
                                    <a:latin typeface="Cambria Math" panose="02040503050406030204" pitchFamily="18" charset="0"/>
                                  </a:rPr>
                                  <m:t>%=</m:t>
                                </m:r>
                                <m:f>
                                  <m:fPr>
                                    <m:ctrlPr>
                                      <a:rPr lang="es-EC" sz="1400" i="1">
                                        <a:latin typeface="Cambria Math" panose="02040503050406030204" pitchFamily="18" charset="0"/>
                                      </a:rPr>
                                    </m:ctrlPr>
                                  </m:fPr>
                                  <m:num>
                                    <m:d>
                                      <m:dPr>
                                        <m:begChr m:val="|"/>
                                        <m:endChr m:val="|"/>
                                        <m:ctrlPr>
                                          <a:rPr lang="es-EC" sz="1400" i="1">
                                            <a:latin typeface="Cambria Math" panose="02040503050406030204" pitchFamily="18" charset="0"/>
                                          </a:rPr>
                                        </m:ctrlPr>
                                      </m:dPr>
                                      <m:e>
                                        <m:r>
                                          <a:rPr lang="es-EC" sz="1400">
                                            <a:latin typeface="Cambria Math" panose="02040503050406030204" pitchFamily="18" charset="0"/>
                                          </a:rPr>
                                          <m:t>23.347−23.</m:t>
                                        </m:r>
                                        <m:r>
                                          <a:rPr lang="es-EC" sz="1400" smtClean="0">
                                            <a:latin typeface="Cambria Math" panose="02040503050406030204" pitchFamily="18" charset="0"/>
                                          </a:rPr>
                                          <m:t>395</m:t>
                                        </m:r>
                                      </m:e>
                                    </m:d>
                                  </m:num>
                                  <m:den>
                                    <m:r>
                                      <a:rPr lang="es-EC" sz="1400">
                                        <a:latin typeface="Cambria Math" panose="02040503050406030204" pitchFamily="18" charset="0"/>
                                      </a:rPr>
                                      <m:t>23.</m:t>
                                    </m:r>
                                    <m:r>
                                      <a:rPr lang="es-EC" sz="1400" smtClean="0">
                                        <a:latin typeface="Cambria Math" panose="02040503050406030204" pitchFamily="18" charset="0"/>
                                      </a:rPr>
                                      <m:t>35</m:t>
                                    </m:r>
                                  </m:den>
                                </m:f>
                                <m:r>
                                  <a:rPr lang="es-EC" sz="1400">
                                    <a:latin typeface="Cambria Math" panose="02040503050406030204" pitchFamily="18" charset="0"/>
                                  </a:rPr>
                                  <m:t>×100%=0.2</m:t>
                                </m:r>
                                <m:r>
                                  <a:rPr lang="es-EC" sz="1400" smtClean="0">
                                    <a:latin typeface="Cambria Math" panose="02040503050406030204" pitchFamily="18" charset="0"/>
                                  </a:rPr>
                                  <m:t>06</m:t>
                                </m:r>
                                <m:r>
                                  <a:rPr lang="es-EC" sz="1400">
                                    <a:latin typeface="Cambria Math" panose="02040503050406030204" pitchFamily="18" charset="0"/>
                                  </a:rPr>
                                  <m:t>%</m:t>
                                </m:r>
                              </m:oMath>
                            </m:oMathPara>
                          </a14:m>
                          <a:endParaRPr lang="es-EC" sz="1400" dirty="0"/>
                        </a:p>
                        <a:p>
                          <a:endParaRPr lang="es-EC" sz="1400" dirty="0"/>
                        </a:p>
                      </a:txBody>
                      <a:tcPr/>
                    </a:tc>
                  </a:tr>
                </a:tbl>
              </a:graphicData>
            </a:graphic>
          </p:graphicFrame>
        </mc:Choice>
        <mc:Fallback xmlns="">
          <p:graphicFrame>
            <p:nvGraphicFramePr>
              <p:cNvPr id="3" name="Tabla 2"/>
              <p:cNvGraphicFramePr>
                <a:graphicFrameLocks noGrp="1"/>
              </p:cNvGraphicFramePr>
              <p:nvPr>
                <p:extLst>
                  <p:ext uri="{D42A27DB-BD31-4B8C-83A1-F6EECF244321}">
                    <p14:modId xmlns:p14="http://schemas.microsoft.com/office/powerpoint/2010/main" val="1966164502"/>
                  </p:ext>
                </p:extLst>
              </p:nvPr>
            </p:nvGraphicFramePr>
            <p:xfrm>
              <a:off x="457200" y="2772822"/>
              <a:ext cx="4546848" cy="3140456"/>
            </p:xfrm>
            <a:graphic>
              <a:graphicData uri="http://schemas.openxmlformats.org/drawingml/2006/table">
                <a:tbl>
                  <a:tblPr firstRow="1" bandRow="1">
                    <a:tableStyleId>{F5AB1C69-6EDB-4FF4-983F-18BD219EF322}</a:tableStyleId>
                  </a:tblPr>
                  <a:tblGrid>
                    <a:gridCol w="4546848"/>
                  </a:tblGrid>
                  <a:tr h="1371600">
                    <a:tc>
                      <a:txBody>
                        <a:bodyPr/>
                        <a:lstStyle/>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s-EC" sz="1400" b="0" dirty="0" smtClean="0">
                              <a:solidFill>
                                <a:schemeClr val="tx1"/>
                              </a:solidFill>
                            </a:rPr>
                            <a:t>Se observa que para ambos análisis se llega a una aproximación casi igual por lo que se comprueba que son aceptables para cualquier cuerpo de diferente masa y geometría.  </a:t>
                          </a:r>
                        </a:p>
                      </a:txBody>
                      <a:tcPr/>
                    </a:tc>
                  </a:tr>
                  <a:tr h="1051560">
                    <a:tc>
                      <a:txBody>
                        <a:bodyPr/>
                        <a:lstStyle/>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s-EC" sz="1400" dirty="0" smtClean="0"/>
                            <a:t>Utilizando la fórmula de error como una comparación de la variación entre ambos resultados tenemos:</a:t>
                          </a:r>
                          <a:endParaRPr lang="es-EC" sz="1400" b="0" i="0" dirty="0" smtClean="0">
                            <a:latin typeface="Cambria Math" panose="02040503050406030204" pitchFamily="18" charset="0"/>
                          </a:endParaRPr>
                        </a:p>
                      </a:txBody>
                      <a:tcPr/>
                    </a:tc>
                  </a:tr>
                  <a:tr h="717296">
                    <a:tc>
                      <a:txBody>
                        <a:bodyPr/>
                        <a:lstStyle/>
                        <a:p>
                          <a:endParaRPr lang="es-EC"/>
                        </a:p>
                      </a:txBody>
                      <a:tcPr>
                        <a:blipFill rotWithShape="0">
                          <a:blip r:embed="rId3"/>
                          <a:stretch>
                            <a:fillRect l="-268" t="-338983" r="-670" b="-1695"/>
                          </a:stretch>
                        </a:blipFill>
                      </a:tcPr>
                    </a:tc>
                  </a:tr>
                </a:tbl>
              </a:graphicData>
            </a:graphic>
          </p:graphicFrame>
        </mc:Fallback>
      </mc:AlternateContent>
    </p:spTree>
    <p:extLst>
      <p:ext uri="{BB962C8B-B14F-4D97-AF65-F5344CB8AC3E}">
        <p14:creationId xmlns:p14="http://schemas.microsoft.com/office/powerpoint/2010/main" val="3398834168"/>
      </p:ext>
    </p:extLst>
  </p:cSld>
  <p:clrMapOvr>
    <a:masterClrMapping/>
  </p:clrMapOvr>
  <p:transition>
    <p:wipe dir="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txBox="1">
            <a:spLocks/>
          </p:cNvSpPr>
          <p:nvPr/>
        </p:nvSpPr>
        <p:spPr>
          <a:xfrm>
            <a:off x="457200" y="71414"/>
            <a:ext cx="8229600" cy="6143668"/>
          </a:xfrm>
          <a:prstGeom prst="rect">
            <a:avLst/>
          </a:prstGeom>
        </p:spPr>
        <p:txBody>
          <a:bodyPr/>
          <a:lstStyle/>
          <a:p>
            <a:pPr marL="342900" marR="0" lvl="0" indent="-342900" algn="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lang="es-EC" altLang="es-ES" sz="2800" b="1" i="1" kern="0" dirty="0" smtClean="0">
                <a:latin typeface="+mn-lt"/>
                <a:cs typeface="Times New Roman" panose="02020603050405020304" pitchFamily="18" charset="0"/>
              </a:rPr>
              <a:t>ENSAYOS y ANÁLISIS </a:t>
            </a:r>
          </a:p>
          <a:p>
            <a:pPr marL="342900" lvl="0" indent="-342900">
              <a:spcBef>
                <a:spcPct val="20000"/>
              </a:spcBef>
              <a:defRPr/>
            </a:pPr>
            <a:r>
              <a:rPr lang="es-EC" altLang="es-ES" b="1" kern="0" dirty="0" smtClean="0">
                <a:cs typeface="Times New Roman" panose="02020603050405020304" pitchFamily="18" charset="0"/>
              </a:rPr>
              <a:t>ENSAYOS CHARPY</a:t>
            </a:r>
          </a:p>
          <a:p>
            <a:pPr marL="342900" lvl="0" indent="-342900">
              <a:spcBef>
                <a:spcPct val="20000"/>
              </a:spcBef>
              <a:buFont typeface="Arial" panose="020B0604020202020204" pitchFamily="34" charset="0"/>
              <a:buChar char="•"/>
              <a:defRPr/>
            </a:pPr>
            <a:r>
              <a:rPr lang="en-US" sz="1600" b="1" dirty="0" smtClean="0"/>
              <a:t>“</a:t>
            </a:r>
            <a:r>
              <a:rPr lang="en-US" sz="1600" b="1" dirty="0" err="1" smtClean="0"/>
              <a:t>Amsler</a:t>
            </a:r>
            <a:r>
              <a:rPr lang="en-US" sz="1600" b="1" dirty="0" smtClean="0"/>
              <a:t> </a:t>
            </a:r>
            <a:r>
              <a:rPr lang="en-US" sz="1600" b="1" dirty="0"/>
              <a:t>Pendulum Impact Testing Machine” </a:t>
            </a:r>
            <a:endParaRPr lang="en-US" sz="1600" b="1" dirty="0" smtClean="0"/>
          </a:p>
          <a:p>
            <a:pPr marL="108000" indent="-342900">
              <a:spcBef>
                <a:spcPct val="20000"/>
              </a:spcBef>
              <a:buFont typeface="Arial" panose="020B0604020202020204" pitchFamily="34" charset="0"/>
              <a:buChar char="•"/>
            </a:pPr>
            <a:endParaRPr lang="es-EC" altLang="es-ES" sz="1400" b="1" dirty="0" smtClean="0">
              <a:cs typeface="Times New Roman" panose="02020603050405020304" pitchFamily="18" charset="0"/>
            </a:endParaRPr>
          </a:p>
          <a:p>
            <a:pPr marL="108000" lvl="0" indent="-342900">
              <a:spcBef>
                <a:spcPct val="20000"/>
              </a:spcBef>
            </a:pPr>
            <a:endParaRPr lang="es-EC" altLang="es-ES" dirty="0" smtClean="0">
              <a:latin typeface="+mj-lt"/>
              <a:cs typeface="Times New Roman" panose="02020603050405020304" pitchFamily="18" charset="0"/>
            </a:endParaRPr>
          </a:p>
          <a:p>
            <a:pPr marL="342900" lvl="0" indent="-342900">
              <a:spcBef>
                <a:spcPct val="20000"/>
              </a:spcBef>
            </a:pPr>
            <a:endParaRPr lang="es-EC" altLang="es-ES" b="1" dirty="0" smtClean="0">
              <a:latin typeface="+mj-lt"/>
              <a:cs typeface="Times New Roman" panose="02020603050405020304" pitchFamily="18" charset="0"/>
            </a:endParaRPr>
          </a:p>
          <a:p>
            <a:pPr marL="342900" lvl="0" indent="-342900">
              <a:spcBef>
                <a:spcPct val="20000"/>
              </a:spcBef>
              <a:buFont typeface="Arial" pitchFamily="34" charset="0"/>
              <a:buChar char="•"/>
            </a:pPr>
            <a:endParaRPr lang="es-EC" altLang="es-ES" b="1" dirty="0" smtClean="0">
              <a:latin typeface="+mj-lt"/>
              <a:cs typeface="Times New Roman" panose="02020603050405020304" pitchFamily="18" charset="0"/>
            </a:endParaRPr>
          </a:p>
          <a:p>
            <a:pPr marL="342900" lvl="0" indent="-342900">
              <a:spcBef>
                <a:spcPct val="20000"/>
              </a:spcBef>
            </a:pPr>
            <a:endParaRPr lang="es-EC" altLang="es-ES" b="1" dirty="0" smtClean="0">
              <a:latin typeface="+mj-lt"/>
              <a:cs typeface="Times New Roman" panose="02020603050405020304" pitchFamily="18" charset="0"/>
            </a:endParaRPr>
          </a:p>
          <a:p>
            <a:pPr marL="342900" lvl="0" indent="-342900">
              <a:spcBef>
                <a:spcPct val="20000"/>
              </a:spcBef>
            </a:pPr>
            <a:endParaRPr lang="es-EC" altLang="es-ES" b="1" dirty="0" smtClean="0">
              <a:latin typeface="+mj-lt"/>
              <a:cs typeface="Times New Roman" panose="02020603050405020304" pitchFamily="18" charset="0"/>
            </a:endParaRPr>
          </a:p>
          <a:p>
            <a:pPr marL="342900" marR="0" lvl="0" indent="-342900"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s-ES" altLang="es-ES" sz="2400" b="1" i="1" u="none" strike="noStrike" kern="0" cap="none" spc="0" normalizeH="0" baseline="0" noProof="0" dirty="0" smtClean="0">
              <a:ln>
                <a:noFill/>
              </a:ln>
              <a:solidFill>
                <a:schemeClr val="tx1"/>
              </a:solidFill>
              <a:effectLst/>
              <a:uLnTx/>
              <a:uFillTx/>
              <a:latin typeface="+mn-lt"/>
              <a:ea typeface="+mn-ea"/>
              <a:cs typeface="Times New Roman" panose="02020603050405020304" pitchFamily="18" charset="0"/>
            </a:endParaRPr>
          </a:p>
          <a:p>
            <a:pPr marL="342900" indent="-342900">
              <a:spcBef>
                <a:spcPct val="20000"/>
              </a:spcBef>
            </a:pPr>
            <a:endParaRPr lang="es-EC" altLang="es-ES" b="1" dirty="0" smtClean="0">
              <a:latin typeface="+mj-lt"/>
              <a:cs typeface="Times New Roman" panose="02020603050405020304" pitchFamily="18" charset="0"/>
            </a:endParaRPr>
          </a:p>
          <a:p>
            <a:pPr>
              <a:spcBef>
                <a:spcPct val="20000"/>
              </a:spcBef>
            </a:pPr>
            <a:endParaRPr lang="es-ES" altLang="es-ES" b="1" dirty="0" smtClean="0">
              <a:latin typeface="+mj-lt"/>
              <a:cs typeface="Times New Roman" panose="02020603050405020304" pitchFamily="18" charset="0"/>
            </a:endParaRPr>
          </a:p>
          <a:p>
            <a:pPr marL="342900" indent="-342900">
              <a:spcBef>
                <a:spcPct val="20000"/>
              </a:spcBef>
            </a:pPr>
            <a:endParaRPr lang="es-ES" altLang="es-ES" b="1" dirty="0" smtClean="0">
              <a:latin typeface="+mj-lt"/>
              <a:cs typeface="Times New Roman" panose="02020603050405020304" pitchFamily="18" charset="0"/>
            </a:endParaRPr>
          </a:p>
          <a:p>
            <a:pPr marL="342900" marR="0" lvl="0" indent="-342900"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s-ES" altLang="es-ES" sz="2400" b="1" i="0" u="none" strike="noStrike" kern="0" cap="none" spc="0" normalizeH="0" baseline="0" noProof="0" dirty="0" smtClean="0">
              <a:ln>
                <a:noFill/>
              </a:ln>
              <a:solidFill>
                <a:schemeClr val="tx1"/>
              </a:solidFill>
              <a:effectLst/>
              <a:uLnTx/>
              <a:uFillTx/>
              <a:latin typeface="+mn-lt"/>
              <a:ea typeface="+mn-ea"/>
              <a:cs typeface="Times New Roman" panose="02020603050405020304" pitchFamily="18" charset="0"/>
            </a:endParaRPr>
          </a:p>
        </p:txBody>
      </p:sp>
      <p:pic>
        <p:nvPicPr>
          <p:cNvPr id="5" name="Imagen 4"/>
          <p:cNvPicPr/>
          <p:nvPr/>
        </p:nvPicPr>
        <p:blipFill rotWithShape="1">
          <a:blip r:embed="rId2" cstate="email">
            <a:extLst>
              <a:ext uri="{28A0092B-C50C-407E-A947-70E740481C1C}">
                <a14:useLocalDpi xmlns:a14="http://schemas.microsoft.com/office/drawing/2010/main" val="0"/>
              </a:ext>
            </a:extLst>
          </a:blip>
          <a:srcRect/>
          <a:stretch/>
        </p:blipFill>
        <p:spPr bwMode="auto">
          <a:xfrm>
            <a:off x="5724129" y="1628800"/>
            <a:ext cx="3141464" cy="2160240"/>
          </a:xfrm>
          <a:prstGeom prst="rect">
            <a:avLst/>
          </a:prstGeom>
          <a:noFill/>
          <a:ln>
            <a:noFill/>
          </a:ln>
          <a:extLst>
            <a:ext uri="{53640926-AAD7-44D8-BBD7-CCE9431645EC}">
              <a14:shadowObscured xmlns:a14="http://schemas.microsoft.com/office/drawing/2010/main"/>
            </a:ext>
          </a:extLst>
        </p:spPr>
      </p:pic>
      <p:graphicFrame>
        <p:nvGraphicFramePr>
          <p:cNvPr id="6" name="Tabla 5"/>
          <p:cNvGraphicFramePr>
            <a:graphicFrameLocks noGrp="1"/>
          </p:cNvGraphicFramePr>
          <p:nvPr>
            <p:extLst>
              <p:ext uri="{D42A27DB-BD31-4B8C-83A1-F6EECF244321}">
                <p14:modId xmlns:p14="http://schemas.microsoft.com/office/powerpoint/2010/main" val="2811906071"/>
              </p:ext>
            </p:extLst>
          </p:nvPr>
        </p:nvGraphicFramePr>
        <p:xfrm>
          <a:off x="477663" y="2242192"/>
          <a:ext cx="4932040" cy="3657600"/>
        </p:xfrm>
        <a:graphic>
          <a:graphicData uri="http://schemas.openxmlformats.org/drawingml/2006/table">
            <a:tbl>
              <a:tblPr firstRow="1" firstCol="1" bandRow="1">
                <a:tableStyleId>{7E9639D4-E3E2-4D34-9284-5A2195B3D0D7}</a:tableStyleId>
              </a:tblPr>
              <a:tblGrid>
                <a:gridCol w="784192"/>
                <a:gridCol w="658142"/>
                <a:gridCol w="683888"/>
                <a:gridCol w="683888"/>
                <a:gridCol w="1060965"/>
                <a:gridCol w="1060965"/>
              </a:tblGrid>
              <a:tr h="0">
                <a:tc>
                  <a:txBody>
                    <a:bodyPr/>
                    <a:lstStyle/>
                    <a:p>
                      <a:pPr algn="ctr">
                        <a:lnSpc>
                          <a:spcPct val="150000"/>
                        </a:lnSpc>
                        <a:spcBef>
                          <a:spcPts val="600"/>
                        </a:spcBef>
                        <a:spcAft>
                          <a:spcPts val="0"/>
                        </a:spcAft>
                      </a:pPr>
                      <a:r>
                        <a:rPr lang="es-EC" sz="1000" dirty="0">
                          <a:effectLst/>
                        </a:rPr>
                        <a:t>Probeta</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000" dirty="0">
                          <a:effectLst/>
                        </a:rPr>
                        <a:t>Número #</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000">
                          <a:effectLst/>
                        </a:rPr>
                        <a:t>a [mm]</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000">
                          <a:effectLst/>
                        </a:rPr>
                        <a:t>b [mm]</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000">
                          <a:effectLst/>
                        </a:rPr>
                        <a:t>c [mm]</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000">
                          <a:effectLst/>
                        </a:rPr>
                        <a:t>Alt. Efectiva [mm]</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rowSpan="9">
                  <a:txBody>
                    <a:bodyPr/>
                    <a:lstStyle/>
                    <a:p>
                      <a:pPr algn="ctr">
                        <a:lnSpc>
                          <a:spcPct val="150000"/>
                        </a:lnSpc>
                        <a:spcBef>
                          <a:spcPts val="600"/>
                        </a:spcBef>
                        <a:spcAft>
                          <a:spcPts val="0"/>
                        </a:spcAft>
                      </a:pPr>
                      <a:r>
                        <a:rPr lang="es-EC" sz="1000">
                          <a:effectLst/>
                        </a:rPr>
                        <a:t>ASTM A36</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000">
                          <a:effectLst/>
                        </a:rPr>
                        <a:t>1</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000">
                          <a:effectLst/>
                        </a:rPr>
                        <a:t>120.80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000">
                          <a:effectLst/>
                        </a:rPr>
                        <a:t>7.88</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000">
                          <a:effectLst/>
                        </a:rPr>
                        <a:t>7.66</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000">
                          <a:effectLst/>
                        </a:rPr>
                        <a:t>5.40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vMerge="1">
                  <a:txBody>
                    <a:bodyPr/>
                    <a:lstStyle/>
                    <a:p>
                      <a:endParaRPr lang="es-EC"/>
                    </a:p>
                  </a:txBody>
                  <a:tcPr/>
                </a:tc>
                <a:tc>
                  <a:txBody>
                    <a:bodyPr/>
                    <a:lstStyle/>
                    <a:p>
                      <a:pPr algn="ctr">
                        <a:lnSpc>
                          <a:spcPct val="150000"/>
                        </a:lnSpc>
                        <a:spcBef>
                          <a:spcPts val="600"/>
                        </a:spcBef>
                        <a:spcAft>
                          <a:spcPts val="0"/>
                        </a:spcAft>
                      </a:pPr>
                      <a:r>
                        <a:rPr lang="es-EC" sz="1000">
                          <a:effectLst/>
                        </a:rPr>
                        <a:t>2</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000">
                          <a:effectLst/>
                        </a:rPr>
                        <a:t>120.85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000">
                          <a:effectLst/>
                        </a:rPr>
                        <a:t>7.73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000">
                          <a:effectLst/>
                        </a:rPr>
                        <a:t>7.90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000">
                          <a:effectLst/>
                        </a:rPr>
                        <a:t>5.25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vMerge="1">
                  <a:txBody>
                    <a:bodyPr/>
                    <a:lstStyle/>
                    <a:p>
                      <a:endParaRPr lang="es-EC"/>
                    </a:p>
                  </a:txBody>
                  <a:tcPr/>
                </a:tc>
                <a:tc>
                  <a:txBody>
                    <a:bodyPr/>
                    <a:lstStyle/>
                    <a:p>
                      <a:pPr algn="ctr">
                        <a:lnSpc>
                          <a:spcPct val="150000"/>
                        </a:lnSpc>
                        <a:spcBef>
                          <a:spcPts val="600"/>
                        </a:spcBef>
                        <a:spcAft>
                          <a:spcPts val="0"/>
                        </a:spcAft>
                      </a:pPr>
                      <a:r>
                        <a:rPr lang="es-EC" sz="1000">
                          <a:effectLst/>
                        </a:rPr>
                        <a:t>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000">
                          <a:effectLst/>
                        </a:rPr>
                        <a:t>120.75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000">
                          <a:effectLst/>
                        </a:rPr>
                        <a:t>8.08</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000">
                          <a:effectLst/>
                        </a:rPr>
                        <a:t>7.75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000">
                          <a:effectLst/>
                        </a:rPr>
                        <a:t>5.60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vMerge="1">
                  <a:txBody>
                    <a:bodyPr/>
                    <a:lstStyle/>
                    <a:p>
                      <a:endParaRPr lang="es-EC"/>
                    </a:p>
                  </a:txBody>
                  <a:tcPr/>
                </a:tc>
                <a:tc>
                  <a:txBody>
                    <a:bodyPr/>
                    <a:lstStyle/>
                    <a:p>
                      <a:pPr algn="ctr">
                        <a:lnSpc>
                          <a:spcPct val="150000"/>
                        </a:lnSpc>
                        <a:spcBef>
                          <a:spcPts val="600"/>
                        </a:spcBef>
                        <a:spcAft>
                          <a:spcPts val="0"/>
                        </a:spcAft>
                      </a:pPr>
                      <a:r>
                        <a:rPr lang="es-EC" sz="1000">
                          <a:effectLst/>
                        </a:rPr>
                        <a:t>4</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000">
                          <a:effectLst/>
                        </a:rPr>
                        <a:t>120.95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000">
                          <a:effectLst/>
                        </a:rPr>
                        <a:t>7.83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000">
                          <a:effectLst/>
                        </a:rPr>
                        <a:t>7.71</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000">
                          <a:effectLst/>
                        </a:rPr>
                        <a:t>5.35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vMerge="1">
                  <a:txBody>
                    <a:bodyPr/>
                    <a:lstStyle/>
                    <a:p>
                      <a:endParaRPr lang="es-EC"/>
                    </a:p>
                  </a:txBody>
                  <a:tcPr/>
                </a:tc>
                <a:tc>
                  <a:txBody>
                    <a:bodyPr/>
                    <a:lstStyle/>
                    <a:p>
                      <a:pPr algn="ctr">
                        <a:lnSpc>
                          <a:spcPct val="150000"/>
                        </a:lnSpc>
                        <a:spcBef>
                          <a:spcPts val="600"/>
                        </a:spcBef>
                        <a:spcAft>
                          <a:spcPts val="0"/>
                        </a:spcAft>
                      </a:pPr>
                      <a:r>
                        <a:rPr lang="es-EC" sz="1000">
                          <a:effectLst/>
                        </a:rPr>
                        <a:t>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000">
                          <a:effectLst/>
                        </a:rPr>
                        <a:t>120.99</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000">
                          <a:effectLst/>
                        </a:rPr>
                        <a:t>7.70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000">
                          <a:effectLst/>
                        </a:rPr>
                        <a:t>7.90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000">
                          <a:effectLst/>
                        </a:rPr>
                        <a:t>5.22</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vMerge="1">
                  <a:txBody>
                    <a:bodyPr/>
                    <a:lstStyle/>
                    <a:p>
                      <a:endParaRPr lang="es-EC"/>
                    </a:p>
                  </a:txBody>
                  <a:tcPr/>
                </a:tc>
                <a:tc>
                  <a:txBody>
                    <a:bodyPr/>
                    <a:lstStyle/>
                    <a:p>
                      <a:pPr algn="ctr">
                        <a:lnSpc>
                          <a:spcPct val="150000"/>
                        </a:lnSpc>
                        <a:spcBef>
                          <a:spcPts val="600"/>
                        </a:spcBef>
                        <a:spcAft>
                          <a:spcPts val="0"/>
                        </a:spcAft>
                      </a:pPr>
                      <a:r>
                        <a:rPr lang="es-EC" sz="1000">
                          <a:effectLst/>
                        </a:rPr>
                        <a:t>6</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000">
                          <a:effectLst/>
                        </a:rPr>
                        <a:t>121.05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000">
                          <a:effectLst/>
                        </a:rPr>
                        <a:t>7.80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000">
                          <a:effectLst/>
                        </a:rPr>
                        <a:t>7.68</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000">
                          <a:effectLst/>
                        </a:rPr>
                        <a:t>5.32</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vMerge="1">
                  <a:txBody>
                    <a:bodyPr/>
                    <a:lstStyle/>
                    <a:p>
                      <a:endParaRPr lang="es-EC"/>
                    </a:p>
                  </a:txBody>
                  <a:tcPr/>
                </a:tc>
                <a:tc>
                  <a:txBody>
                    <a:bodyPr/>
                    <a:lstStyle/>
                    <a:p>
                      <a:pPr algn="ctr">
                        <a:lnSpc>
                          <a:spcPct val="150000"/>
                        </a:lnSpc>
                        <a:spcBef>
                          <a:spcPts val="600"/>
                        </a:spcBef>
                        <a:spcAft>
                          <a:spcPts val="0"/>
                        </a:spcAft>
                      </a:pPr>
                      <a:r>
                        <a:rPr lang="es-EC" sz="1000">
                          <a:effectLst/>
                        </a:rPr>
                        <a:t>7</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000">
                          <a:effectLst/>
                        </a:rPr>
                        <a:t>120.90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000">
                          <a:effectLst/>
                        </a:rPr>
                        <a:t>7.90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000">
                          <a:effectLst/>
                        </a:rPr>
                        <a:t>7.65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000">
                          <a:effectLst/>
                        </a:rPr>
                        <a:t>5.42</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vMerge="1">
                  <a:txBody>
                    <a:bodyPr/>
                    <a:lstStyle/>
                    <a:p>
                      <a:endParaRPr lang="es-EC"/>
                    </a:p>
                  </a:txBody>
                  <a:tcPr/>
                </a:tc>
                <a:tc>
                  <a:txBody>
                    <a:bodyPr/>
                    <a:lstStyle/>
                    <a:p>
                      <a:pPr algn="ctr">
                        <a:lnSpc>
                          <a:spcPct val="150000"/>
                        </a:lnSpc>
                        <a:spcBef>
                          <a:spcPts val="600"/>
                        </a:spcBef>
                        <a:spcAft>
                          <a:spcPts val="0"/>
                        </a:spcAft>
                      </a:pPr>
                      <a:r>
                        <a:rPr lang="es-EC" sz="1000">
                          <a:effectLst/>
                        </a:rPr>
                        <a:t>8</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000">
                          <a:effectLst/>
                        </a:rPr>
                        <a:t>120.74</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000">
                          <a:effectLst/>
                        </a:rPr>
                        <a:t>7.93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000">
                          <a:effectLst/>
                        </a:rPr>
                        <a:t>7.70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000">
                          <a:effectLst/>
                        </a:rPr>
                        <a:t>5.45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vMerge="1">
                  <a:txBody>
                    <a:bodyPr/>
                    <a:lstStyle/>
                    <a:p>
                      <a:endParaRPr lang="es-EC"/>
                    </a:p>
                  </a:txBody>
                  <a:tcPr/>
                </a:tc>
                <a:tc>
                  <a:txBody>
                    <a:bodyPr/>
                    <a:lstStyle/>
                    <a:p>
                      <a:pPr algn="ctr">
                        <a:lnSpc>
                          <a:spcPct val="150000"/>
                        </a:lnSpc>
                        <a:spcBef>
                          <a:spcPts val="600"/>
                        </a:spcBef>
                        <a:spcAft>
                          <a:spcPts val="0"/>
                        </a:spcAft>
                      </a:pPr>
                      <a:r>
                        <a:rPr lang="es-EC" sz="1000">
                          <a:effectLst/>
                        </a:rPr>
                        <a:t>9</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000">
                          <a:effectLst/>
                        </a:rPr>
                        <a:t>121.00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000">
                          <a:effectLst/>
                        </a:rPr>
                        <a:t>7.74</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000">
                          <a:effectLst/>
                        </a:rPr>
                        <a:t>7.75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000">
                          <a:effectLst/>
                        </a:rPr>
                        <a:t>5.26</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rowSpan="5">
                  <a:txBody>
                    <a:bodyPr/>
                    <a:lstStyle/>
                    <a:p>
                      <a:pPr algn="ctr">
                        <a:lnSpc>
                          <a:spcPct val="150000"/>
                        </a:lnSpc>
                        <a:spcBef>
                          <a:spcPts val="600"/>
                        </a:spcBef>
                        <a:spcAft>
                          <a:spcPts val="0"/>
                        </a:spcAft>
                      </a:pPr>
                      <a:r>
                        <a:rPr lang="es-EC" sz="1000" dirty="0">
                          <a:effectLst/>
                        </a:rPr>
                        <a:t>SAE 1040</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000">
                          <a:effectLst/>
                        </a:rPr>
                        <a:t>10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000">
                          <a:effectLst/>
                        </a:rPr>
                        <a:t>120.80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000">
                          <a:effectLst/>
                        </a:rPr>
                        <a:t>5.26</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000">
                          <a:effectLst/>
                        </a:rPr>
                        <a:t>4.95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000">
                          <a:effectLst/>
                        </a:rPr>
                        <a:t>2.78</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vMerge="1">
                  <a:txBody>
                    <a:bodyPr/>
                    <a:lstStyle/>
                    <a:p>
                      <a:endParaRPr lang="es-EC"/>
                    </a:p>
                  </a:txBody>
                  <a:tcPr/>
                </a:tc>
                <a:tc>
                  <a:txBody>
                    <a:bodyPr/>
                    <a:lstStyle/>
                    <a:p>
                      <a:pPr algn="ctr">
                        <a:lnSpc>
                          <a:spcPct val="150000"/>
                        </a:lnSpc>
                        <a:spcBef>
                          <a:spcPts val="600"/>
                        </a:spcBef>
                        <a:spcAft>
                          <a:spcPts val="0"/>
                        </a:spcAft>
                      </a:pPr>
                      <a:r>
                        <a:rPr lang="es-EC" sz="1000">
                          <a:effectLst/>
                        </a:rPr>
                        <a:t>11</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000">
                          <a:effectLst/>
                        </a:rPr>
                        <a:t>120.96</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000">
                          <a:effectLst/>
                        </a:rPr>
                        <a:t>5.28</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000">
                          <a:effectLst/>
                        </a:rPr>
                        <a:t>4.95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000">
                          <a:effectLst/>
                        </a:rPr>
                        <a:t>2.80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vMerge="1">
                  <a:txBody>
                    <a:bodyPr/>
                    <a:lstStyle/>
                    <a:p>
                      <a:endParaRPr lang="es-EC"/>
                    </a:p>
                  </a:txBody>
                  <a:tcPr/>
                </a:tc>
                <a:tc>
                  <a:txBody>
                    <a:bodyPr/>
                    <a:lstStyle/>
                    <a:p>
                      <a:pPr algn="ctr">
                        <a:lnSpc>
                          <a:spcPct val="150000"/>
                        </a:lnSpc>
                        <a:spcBef>
                          <a:spcPts val="600"/>
                        </a:spcBef>
                        <a:spcAft>
                          <a:spcPts val="0"/>
                        </a:spcAft>
                      </a:pPr>
                      <a:r>
                        <a:rPr lang="es-EC" sz="1000">
                          <a:effectLst/>
                        </a:rPr>
                        <a:t>12</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000">
                          <a:effectLst/>
                        </a:rPr>
                        <a:t>120.78</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000">
                          <a:effectLst/>
                        </a:rPr>
                        <a:t>5.75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000">
                          <a:effectLst/>
                        </a:rPr>
                        <a:t>5.00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000">
                          <a:effectLst/>
                        </a:rPr>
                        <a:t>3.27</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vMerge="1">
                  <a:txBody>
                    <a:bodyPr/>
                    <a:lstStyle/>
                    <a:p>
                      <a:endParaRPr lang="es-EC"/>
                    </a:p>
                  </a:txBody>
                  <a:tcPr/>
                </a:tc>
                <a:tc>
                  <a:txBody>
                    <a:bodyPr/>
                    <a:lstStyle/>
                    <a:p>
                      <a:pPr algn="ctr">
                        <a:lnSpc>
                          <a:spcPct val="150000"/>
                        </a:lnSpc>
                        <a:spcBef>
                          <a:spcPts val="600"/>
                        </a:spcBef>
                        <a:spcAft>
                          <a:spcPts val="0"/>
                        </a:spcAft>
                      </a:pPr>
                      <a:r>
                        <a:rPr lang="es-EC" sz="1000">
                          <a:effectLst/>
                        </a:rPr>
                        <a:t>13*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000">
                          <a:effectLst/>
                        </a:rPr>
                        <a:t>121.00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000">
                          <a:effectLst/>
                        </a:rPr>
                        <a:t>5.35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000">
                          <a:effectLst/>
                        </a:rPr>
                        <a:t>5.00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000">
                          <a:effectLst/>
                        </a:rPr>
                        <a:t>2.07</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vMerge="1">
                  <a:txBody>
                    <a:bodyPr/>
                    <a:lstStyle/>
                    <a:p>
                      <a:endParaRPr lang="es-EC"/>
                    </a:p>
                  </a:txBody>
                  <a:tcPr/>
                </a:tc>
                <a:tc>
                  <a:txBody>
                    <a:bodyPr/>
                    <a:lstStyle/>
                    <a:p>
                      <a:pPr algn="ctr">
                        <a:lnSpc>
                          <a:spcPct val="150000"/>
                        </a:lnSpc>
                        <a:spcBef>
                          <a:spcPts val="600"/>
                        </a:spcBef>
                        <a:spcAft>
                          <a:spcPts val="0"/>
                        </a:spcAft>
                      </a:pPr>
                      <a:r>
                        <a:rPr lang="es-EC" sz="1000">
                          <a:effectLst/>
                        </a:rPr>
                        <a:t>14</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000">
                          <a:effectLst/>
                        </a:rPr>
                        <a:t>120.70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000">
                          <a:effectLst/>
                        </a:rPr>
                        <a:t>5.73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000">
                          <a:effectLst/>
                        </a:rPr>
                        <a:t>4.95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000" dirty="0">
                          <a:effectLst/>
                        </a:rPr>
                        <a:t>3.25</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pic>
        <p:nvPicPr>
          <p:cNvPr id="7" name="Imagen 6"/>
          <p:cNvPicPr/>
          <p:nvPr/>
        </p:nvPicPr>
        <p:blipFill rotWithShape="1">
          <a:blip r:embed="rId3" cstate="email">
            <a:extLst>
              <a:ext uri="{28A0092B-C50C-407E-A947-70E740481C1C}">
                <a14:useLocalDpi xmlns:a14="http://schemas.microsoft.com/office/drawing/2010/main" val="0"/>
              </a:ext>
            </a:extLst>
          </a:blip>
          <a:srcRect/>
          <a:stretch/>
        </p:blipFill>
        <p:spPr bwMode="auto">
          <a:xfrm>
            <a:off x="2339752" y="1351953"/>
            <a:ext cx="1368152" cy="864096"/>
          </a:xfrm>
          <a:prstGeom prst="rect">
            <a:avLst/>
          </a:prstGeom>
          <a:noFill/>
          <a:ln>
            <a:noFill/>
          </a:ln>
          <a:extLst>
            <a:ext uri="{53640926-AAD7-44D8-BBD7-CCE9431645EC}">
              <a14:shadowObscured xmlns:a14="http://schemas.microsoft.com/office/drawing/2010/main"/>
            </a:ext>
          </a:extLst>
        </p:spPr>
      </p:pic>
      <p:pic>
        <p:nvPicPr>
          <p:cNvPr id="8" name="Imagen 7"/>
          <p:cNvPicPr/>
          <p:nvPr/>
        </p:nvPicPr>
        <p:blipFill rotWithShape="1">
          <a:blip r:embed="rId4" cstate="email">
            <a:extLst>
              <a:ext uri="{28A0092B-C50C-407E-A947-70E740481C1C}">
                <a14:useLocalDpi xmlns:a14="http://schemas.microsoft.com/office/drawing/2010/main" val="0"/>
              </a:ext>
            </a:extLst>
          </a:blip>
          <a:srcRect/>
          <a:stretch/>
        </p:blipFill>
        <p:spPr bwMode="auto">
          <a:xfrm>
            <a:off x="6145939" y="3789040"/>
            <a:ext cx="2297844" cy="1886345"/>
          </a:xfrm>
          <a:prstGeom prst="rect">
            <a:avLst/>
          </a:prstGeom>
          <a:noFill/>
          <a:ln>
            <a:noFill/>
          </a:ln>
          <a:extLst>
            <a:ext uri="{53640926-AAD7-44D8-BBD7-CCE9431645EC}">
              <a14:shadowObscured xmlns:a14="http://schemas.microsoft.com/office/drawing/2010/main"/>
            </a:ext>
          </a:extLst>
        </p:spPr>
      </p:pic>
      <p:sp>
        <p:nvSpPr>
          <p:cNvPr id="9" name="Rectángulo 8"/>
          <p:cNvSpPr/>
          <p:nvPr/>
        </p:nvSpPr>
        <p:spPr>
          <a:xfrm>
            <a:off x="457200" y="5899792"/>
            <a:ext cx="4186808" cy="276999"/>
          </a:xfrm>
          <a:prstGeom prst="rect">
            <a:avLst/>
          </a:prstGeom>
        </p:spPr>
        <p:txBody>
          <a:bodyPr wrap="square">
            <a:spAutoFit/>
          </a:bodyPr>
          <a:lstStyle/>
          <a:p>
            <a:r>
              <a:rPr lang="es-EC" sz="1200" dirty="0">
                <a:latin typeface="Arial" panose="020B0604020202020204" pitchFamily="34" charset="0"/>
                <a:ea typeface="Calibri" panose="020F0502020204030204" pitchFamily="34" charset="0"/>
              </a:rPr>
              <a:t>(*) Probeta con muesca de 0.8 [mm] más de profundidad</a:t>
            </a:r>
            <a:endParaRPr lang="es-EC" sz="1200" dirty="0"/>
          </a:p>
        </p:txBody>
      </p:sp>
    </p:spTree>
    <p:extLst>
      <p:ext uri="{BB962C8B-B14F-4D97-AF65-F5344CB8AC3E}">
        <p14:creationId xmlns:p14="http://schemas.microsoft.com/office/powerpoint/2010/main" val="1684706531"/>
      </p:ext>
    </p:extLst>
  </p:cSld>
  <p:clrMapOvr>
    <a:masterClrMapping/>
  </p:clrMapOvr>
  <p:transition>
    <p:wipe dir="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11"/>
              <p:cNvSpPr txBox="1">
                <a:spLocks/>
              </p:cNvSpPr>
              <p:nvPr/>
            </p:nvSpPr>
            <p:spPr>
              <a:xfrm>
                <a:off x="457200" y="71414"/>
                <a:ext cx="8229600" cy="6143668"/>
              </a:xfrm>
              <a:prstGeom prst="rect">
                <a:avLst/>
              </a:prstGeom>
            </p:spPr>
            <p:txBody>
              <a:bodyPr/>
              <a:lstStyle/>
              <a:p>
                <a:pPr marL="342900" marR="0" lvl="0" indent="-342900" algn="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lang="es-EC" altLang="es-ES" sz="2800" b="1" i="1" kern="0" dirty="0" smtClean="0">
                    <a:latin typeface="+mn-lt"/>
                    <a:cs typeface="Times New Roman" panose="02020603050405020304" pitchFamily="18" charset="0"/>
                  </a:rPr>
                  <a:t>ENSAYOS y ANÁLISIS </a:t>
                </a:r>
              </a:p>
              <a:p>
                <a:pPr marL="342900" lvl="0" indent="-342900">
                  <a:spcBef>
                    <a:spcPct val="20000"/>
                  </a:spcBef>
                  <a:defRPr/>
                </a:pPr>
                <a:r>
                  <a:rPr lang="es-EC" altLang="es-ES" b="1" kern="0" dirty="0" smtClean="0">
                    <a:cs typeface="Times New Roman" panose="02020603050405020304" pitchFamily="18" charset="0"/>
                  </a:rPr>
                  <a:t>ENSAYOS CHARPY</a:t>
                </a:r>
              </a:p>
              <a:p>
                <a:pPr marL="342900" lvl="0" indent="-342900">
                  <a:spcBef>
                    <a:spcPct val="20000"/>
                  </a:spcBef>
                  <a:buFont typeface="Arial" panose="020B0604020202020204" pitchFamily="34" charset="0"/>
                  <a:buChar char="•"/>
                  <a:defRPr/>
                </a:pPr>
                <a:r>
                  <a:rPr lang="en-US" sz="1600" b="1" dirty="0" smtClean="0"/>
                  <a:t>“</a:t>
                </a:r>
                <a:r>
                  <a:rPr lang="en-US" sz="1600" b="1" dirty="0" err="1" smtClean="0"/>
                  <a:t>Amsler</a:t>
                </a:r>
                <a:r>
                  <a:rPr lang="en-US" sz="1600" b="1" dirty="0" smtClean="0"/>
                  <a:t> </a:t>
                </a:r>
                <a:r>
                  <a:rPr lang="en-US" sz="1600" b="1" dirty="0"/>
                  <a:t>Pendulum Impact Testing Machine” </a:t>
                </a:r>
                <a:endParaRPr lang="en-US" sz="1600" b="1" dirty="0" smtClean="0"/>
              </a:p>
              <a:p>
                <a:pPr marL="108000" indent="-342900">
                  <a:spcBef>
                    <a:spcPct val="20000"/>
                  </a:spcBef>
                  <a:buFont typeface="Arial" panose="020B0604020202020204" pitchFamily="34" charset="0"/>
                  <a:buChar char="•"/>
                </a:pPr>
                <a:r>
                  <a:rPr lang="es-EC" sz="1400" dirty="0"/>
                  <a:t>La distancia entre los apoyos para ambas máquinas fue de </a:t>
                </a:r>
                <a14:m>
                  <m:oMath xmlns:m="http://schemas.openxmlformats.org/officeDocument/2006/math">
                    <m:r>
                      <a:rPr lang="es-EC" sz="1400" i="1">
                        <a:latin typeface="Cambria Math" panose="02040503050406030204" pitchFamily="18" charset="0"/>
                      </a:rPr>
                      <m:t>≈96</m:t>
                    </m:r>
                  </m:oMath>
                </a14:m>
                <a:r>
                  <a:rPr lang="es-EC" sz="1400" dirty="0"/>
                  <a:t>mm</a:t>
                </a:r>
                <a:r>
                  <a:rPr lang="es-EC" sz="1400" dirty="0" smtClean="0"/>
                  <a:t> y altura de caída 1 [m].</a:t>
                </a:r>
                <a:endParaRPr lang="es-EC" sz="1400" dirty="0"/>
              </a:p>
              <a:p>
                <a:pPr marL="108000" indent="-342900">
                  <a:spcBef>
                    <a:spcPct val="20000"/>
                  </a:spcBef>
                  <a:buFont typeface="Arial" panose="020B0604020202020204" pitchFamily="34" charset="0"/>
                  <a:buChar char="•"/>
                </a:pPr>
                <a:endParaRPr lang="es-EC" altLang="es-ES" sz="1400" b="1" dirty="0" smtClean="0">
                  <a:cs typeface="Times New Roman" panose="02020603050405020304" pitchFamily="18" charset="0"/>
                </a:endParaRPr>
              </a:p>
              <a:p>
                <a:pPr marL="108000" lvl="0" indent="-342900">
                  <a:spcBef>
                    <a:spcPct val="20000"/>
                  </a:spcBef>
                </a:pPr>
                <a:endParaRPr lang="es-EC" altLang="es-ES" dirty="0" smtClean="0">
                  <a:latin typeface="+mj-lt"/>
                  <a:cs typeface="Times New Roman" panose="02020603050405020304" pitchFamily="18" charset="0"/>
                </a:endParaRPr>
              </a:p>
              <a:p>
                <a:pPr marL="342900" lvl="0" indent="-342900">
                  <a:spcBef>
                    <a:spcPct val="20000"/>
                  </a:spcBef>
                </a:pPr>
                <a:endParaRPr lang="es-EC" altLang="es-ES" b="1" dirty="0" smtClean="0">
                  <a:latin typeface="+mj-lt"/>
                  <a:cs typeface="Times New Roman" panose="02020603050405020304" pitchFamily="18" charset="0"/>
                </a:endParaRPr>
              </a:p>
              <a:p>
                <a:pPr marL="342900" lvl="0" indent="-342900">
                  <a:spcBef>
                    <a:spcPct val="20000"/>
                  </a:spcBef>
                  <a:buFont typeface="Arial" pitchFamily="34" charset="0"/>
                  <a:buChar char="•"/>
                </a:pPr>
                <a:endParaRPr lang="es-EC" altLang="es-ES" b="1" dirty="0" smtClean="0">
                  <a:latin typeface="+mj-lt"/>
                  <a:cs typeface="Times New Roman" panose="02020603050405020304" pitchFamily="18" charset="0"/>
                </a:endParaRPr>
              </a:p>
              <a:p>
                <a:pPr marL="342900" lvl="0" indent="-342900">
                  <a:spcBef>
                    <a:spcPct val="20000"/>
                  </a:spcBef>
                </a:pPr>
                <a:endParaRPr lang="es-EC" altLang="es-ES" b="1" dirty="0" smtClean="0">
                  <a:latin typeface="+mj-lt"/>
                  <a:cs typeface="Times New Roman" panose="02020603050405020304" pitchFamily="18" charset="0"/>
                </a:endParaRPr>
              </a:p>
              <a:p>
                <a:pPr marL="342900" lvl="0" indent="-342900">
                  <a:spcBef>
                    <a:spcPct val="20000"/>
                  </a:spcBef>
                </a:pPr>
                <a:endParaRPr lang="es-EC" altLang="es-ES" b="1" dirty="0" smtClean="0">
                  <a:latin typeface="+mj-lt"/>
                  <a:cs typeface="Times New Roman" panose="02020603050405020304" pitchFamily="18" charset="0"/>
                </a:endParaRPr>
              </a:p>
              <a:p>
                <a:pPr marL="342900" marR="0" lvl="0" indent="-342900"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s-ES" altLang="es-ES" sz="2400" b="1" i="1" u="none" strike="noStrike" kern="0" cap="none" spc="0" normalizeH="0" baseline="0" noProof="0" dirty="0" smtClean="0">
                  <a:ln>
                    <a:noFill/>
                  </a:ln>
                  <a:solidFill>
                    <a:schemeClr val="tx1"/>
                  </a:solidFill>
                  <a:effectLst/>
                  <a:uLnTx/>
                  <a:uFillTx/>
                  <a:latin typeface="+mn-lt"/>
                  <a:ea typeface="+mn-ea"/>
                  <a:cs typeface="Times New Roman" panose="02020603050405020304" pitchFamily="18" charset="0"/>
                </a:endParaRPr>
              </a:p>
              <a:p>
                <a:pPr marL="342900" indent="-342900">
                  <a:spcBef>
                    <a:spcPct val="20000"/>
                  </a:spcBef>
                </a:pPr>
                <a:endParaRPr lang="es-EC" altLang="es-ES" b="1" dirty="0" smtClean="0">
                  <a:latin typeface="+mj-lt"/>
                  <a:cs typeface="Times New Roman" panose="02020603050405020304" pitchFamily="18" charset="0"/>
                </a:endParaRPr>
              </a:p>
              <a:p>
                <a:pPr>
                  <a:spcBef>
                    <a:spcPct val="20000"/>
                  </a:spcBef>
                </a:pPr>
                <a:endParaRPr lang="es-ES" altLang="es-ES" b="1" dirty="0" smtClean="0">
                  <a:latin typeface="+mj-lt"/>
                  <a:cs typeface="Times New Roman" panose="02020603050405020304" pitchFamily="18" charset="0"/>
                </a:endParaRPr>
              </a:p>
              <a:p>
                <a:pPr marL="342900" indent="-342900">
                  <a:spcBef>
                    <a:spcPct val="20000"/>
                  </a:spcBef>
                </a:pPr>
                <a:endParaRPr lang="es-ES" altLang="es-ES" b="1" dirty="0" smtClean="0">
                  <a:latin typeface="+mj-lt"/>
                  <a:cs typeface="Times New Roman" panose="02020603050405020304" pitchFamily="18" charset="0"/>
                </a:endParaRPr>
              </a:p>
              <a:p>
                <a:pPr marL="342900" marR="0" lvl="0" indent="-342900"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s-ES" altLang="es-ES" sz="2400" b="1" i="0" u="none" strike="noStrike" kern="0" cap="none" spc="0" normalizeH="0" baseline="0" noProof="0" dirty="0" smtClean="0">
                  <a:ln>
                    <a:noFill/>
                  </a:ln>
                  <a:solidFill>
                    <a:schemeClr val="tx1"/>
                  </a:solidFill>
                  <a:effectLst/>
                  <a:uLnTx/>
                  <a:uFillTx/>
                  <a:latin typeface="+mn-lt"/>
                  <a:ea typeface="+mn-ea"/>
                  <a:cs typeface="Times New Roman" panose="02020603050405020304" pitchFamily="18" charset="0"/>
                </a:endParaRPr>
              </a:p>
            </p:txBody>
          </p:sp>
        </mc:Choice>
        <mc:Fallback xmlns="">
          <p:sp>
            <p:nvSpPr>
              <p:cNvPr id="4" name="Rectangle 11"/>
              <p:cNvSpPr txBox="1">
                <a:spLocks noRot="1" noChangeAspect="1" noMove="1" noResize="1" noEditPoints="1" noAdjustHandles="1" noChangeArrowheads="1" noChangeShapeType="1" noTextEdit="1"/>
              </p:cNvSpPr>
              <p:nvPr/>
            </p:nvSpPr>
            <p:spPr>
              <a:xfrm>
                <a:off x="457200" y="71414"/>
                <a:ext cx="8229600" cy="6143668"/>
              </a:xfrm>
              <a:prstGeom prst="rect">
                <a:avLst/>
              </a:prstGeom>
              <a:blipFill rotWithShape="0">
                <a:blip r:embed="rId2"/>
                <a:stretch>
                  <a:fillRect l="-593" t="-1091" r="-2741"/>
                </a:stretch>
              </a:blipFill>
            </p:spPr>
            <p:txBody>
              <a:bodyPr/>
              <a:lstStyle/>
              <a:p>
                <a:r>
                  <a:rPr lang="es-EC">
                    <a:noFill/>
                  </a:rPr>
                  <a:t> </a:t>
                </a:r>
              </a:p>
            </p:txBody>
          </p:sp>
        </mc:Fallback>
      </mc:AlternateContent>
      <p:graphicFrame>
        <p:nvGraphicFramePr>
          <p:cNvPr id="2" name="Tabla 1"/>
          <p:cNvGraphicFramePr>
            <a:graphicFrameLocks noGrp="1"/>
          </p:cNvGraphicFramePr>
          <p:nvPr>
            <p:extLst>
              <p:ext uri="{D42A27DB-BD31-4B8C-83A1-F6EECF244321}">
                <p14:modId xmlns:p14="http://schemas.microsoft.com/office/powerpoint/2010/main" val="2517204628"/>
              </p:ext>
            </p:extLst>
          </p:nvPr>
        </p:nvGraphicFramePr>
        <p:xfrm>
          <a:off x="2934298" y="1528754"/>
          <a:ext cx="5552571" cy="3456388"/>
        </p:xfrm>
        <a:graphic>
          <a:graphicData uri="http://schemas.openxmlformats.org/drawingml/2006/table">
            <a:tbl>
              <a:tblPr firstRow="1" firstCol="1" bandRow="1">
                <a:tableStyleId>{7E9639D4-E3E2-4D34-9284-5A2195B3D0D7}</a:tableStyleId>
              </a:tblPr>
              <a:tblGrid>
                <a:gridCol w="844243"/>
                <a:gridCol w="804061"/>
                <a:gridCol w="1092391"/>
                <a:gridCol w="1016311"/>
                <a:gridCol w="1016311"/>
                <a:gridCol w="779254"/>
              </a:tblGrid>
              <a:tr h="214775">
                <a:tc rowSpan="2">
                  <a:txBody>
                    <a:bodyPr/>
                    <a:lstStyle/>
                    <a:p>
                      <a:pPr marL="457200" algn="ctr">
                        <a:lnSpc>
                          <a:spcPct val="115000"/>
                        </a:lnSpc>
                        <a:spcBef>
                          <a:spcPts val="600"/>
                        </a:spcBef>
                        <a:spcAft>
                          <a:spcPts val="0"/>
                        </a:spcAft>
                      </a:pPr>
                      <a:r>
                        <a:rPr lang="es-EC" sz="1000" dirty="0">
                          <a:effectLst/>
                        </a:rPr>
                        <a:t> </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rowSpan="2">
                  <a:txBody>
                    <a:bodyPr/>
                    <a:lstStyle/>
                    <a:p>
                      <a:pPr algn="ctr">
                        <a:lnSpc>
                          <a:spcPct val="115000"/>
                        </a:lnSpc>
                        <a:spcBef>
                          <a:spcPts val="600"/>
                        </a:spcBef>
                        <a:spcAft>
                          <a:spcPts val="0"/>
                        </a:spcAft>
                      </a:pPr>
                      <a:r>
                        <a:rPr lang="es-EC" sz="1000" dirty="0">
                          <a:effectLst/>
                        </a:rPr>
                        <a:t>Número de la probeta</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rowSpan="2">
                  <a:txBody>
                    <a:bodyPr/>
                    <a:lstStyle/>
                    <a:p>
                      <a:pPr algn="ctr">
                        <a:lnSpc>
                          <a:spcPct val="115000"/>
                        </a:lnSpc>
                        <a:spcBef>
                          <a:spcPts val="600"/>
                        </a:spcBef>
                        <a:spcAft>
                          <a:spcPts val="0"/>
                        </a:spcAft>
                      </a:pPr>
                      <a:r>
                        <a:rPr lang="es-EC" sz="1000">
                          <a:effectLst/>
                        </a:rPr>
                        <a:t>Área efectiva [mm</a:t>
                      </a:r>
                      <a:r>
                        <a:rPr lang="es-EC" sz="1000" baseline="30000">
                          <a:effectLst/>
                        </a:rPr>
                        <a:t>2</a:t>
                      </a:r>
                      <a:r>
                        <a:rPr lang="es-EC" sz="1000">
                          <a:effectLst/>
                        </a:rPr>
                        <a:t>]</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gridSpan="3">
                  <a:txBody>
                    <a:bodyPr/>
                    <a:lstStyle/>
                    <a:p>
                      <a:pPr algn="ctr">
                        <a:lnSpc>
                          <a:spcPct val="115000"/>
                        </a:lnSpc>
                        <a:spcBef>
                          <a:spcPts val="600"/>
                        </a:spcBef>
                        <a:spcAft>
                          <a:spcPts val="0"/>
                        </a:spcAft>
                      </a:pPr>
                      <a:r>
                        <a:rPr lang="es-EC" sz="1000">
                          <a:effectLst/>
                        </a:rPr>
                        <a:t>Energía absorbida</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r>
              <a:tr h="234763">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a:lnSpc>
                          <a:spcPct val="115000"/>
                        </a:lnSpc>
                        <a:spcBef>
                          <a:spcPts val="600"/>
                        </a:spcBef>
                        <a:spcAft>
                          <a:spcPts val="0"/>
                        </a:spcAft>
                      </a:pPr>
                      <a:r>
                        <a:rPr lang="es-EC" sz="1000">
                          <a:effectLst/>
                        </a:rPr>
                        <a:t>[Kg . m]</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[Nm o J]</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[KJ/m]</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14775">
                <a:tc rowSpan="9">
                  <a:txBody>
                    <a:bodyPr/>
                    <a:lstStyle/>
                    <a:p>
                      <a:pPr algn="just">
                        <a:lnSpc>
                          <a:spcPct val="115000"/>
                        </a:lnSpc>
                        <a:spcBef>
                          <a:spcPts val="600"/>
                        </a:spcBef>
                        <a:spcAft>
                          <a:spcPts val="0"/>
                        </a:spcAft>
                      </a:pPr>
                      <a:r>
                        <a:rPr lang="es-EC" sz="1000">
                          <a:effectLst/>
                        </a:rPr>
                        <a:t>ASTM A36</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1</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41.364 </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5.6</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54.936 </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1328.2 </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14775">
                <a:tc vMerge="1">
                  <a:txBody>
                    <a:bodyPr/>
                    <a:lstStyle/>
                    <a:p>
                      <a:endParaRPr lang="es-EC"/>
                    </a:p>
                  </a:txBody>
                  <a:tcPr/>
                </a:tc>
                <a:tc>
                  <a:txBody>
                    <a:bodyPr/>
                    <a:lstStyle/>
                    <a:p>
                      <a:pPr algn="ctr">
                        <a:lnSpc>
                          <a:spcPct val="115000"/>
                        </a:lnSpc>
                        <a:spcBef>
                          <a:spcPts val="600"/>
                        </a:spcBef>
                        <a:spcAft>
                          <a:spcPts val="0"/>
                        </a:spcAft>
                      </a:pPr>
                      <a:r>
                        <a:rPr lang="es-EC" sz="1000">
                          <a:effectLst/>
                        </a:rPr>
                        <a:t>2</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41.475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5.7</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55.917</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1348.2</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14775">
                <a:tc vMerge="1">
                  <a:txBody>
                    <a:bodyPr/>
                    <a:lstStyle/>
                    <a:p>
                      <a:endParaRPr lang="es-EC"/>
                    </a:p>
                  </a:txBody>
                  <a:tcPr/>
                </a:tc>
                <a:tc>
                  <a:txBody>
                    <a:bodyPr/>
                    <a:lstStyle/>
                    <a:p>
                      <a:pPr algn="ctr">
                        <a:lnSpc>
                          <a:spcPct val="115000"/>
                        </a:lnSpc>
                        <a:spcBef>
                          <a:spcPts val="600"/>
                        </a:spcBef>
                        <a:spcAft>
                          <a:spcPts val="0"/>
                        </a:spcAft>
                      </a:pPr>
                      <a:r>
                        <a:rPr lang="es-EC" sz="1000">
                          <a:effectLst/>
                        </a:rPr>
                        <a:t>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43.400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6.2</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60.822</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1401.4</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14775">
                <a:tc vMerge="1">
                  <a:txBody>
                    <a:bodyPr/>
                    <a:lstStyle/>
                    <a:p>
                      <a:endParaRPr lang="es-EC"/>
                    </a:p>
                  </a:txBody>
                  <a:tcPr/>
                </a:tc>
                <a:tc>
                  <a:txBody>
                    <a:bodyPr/>
                    <a:lstStyle/>
                    <a:p>
                      <a:pPr algn="ctr">
                        <a:lnSpc>
                          <a:spcPct val="115000"/>
                        </a:lnSpc>
                        <a:spcBef>
                          <a:spcPts val="600"/>
                        </a:spcBef>
                        <a:spcAft>
                          <a:spcPts val="0"/>
                        </a:spcAft>
                      </a:pPr>
                      <a:r>
                        <a:rPr lang="es-EC" sz="1000">
                          <a:effectLst/>
                        </a:rPr>
                        <a:t>4</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41.248</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5.7</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55.917</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1355.6</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14775">
                <a:tc vMerge="1">
                  <a:txBody>
                    <a:bodyPr/>
                    <a:lstStyle/>
                    <a:p>
                      <a:endParaRPr lang="es-EC"/>
                    </a:p>
                  </a:txBody>
                  <a:tcPr/>
                </a:tc>
                <a:tc>
                  <a:txBody>
                    <a:bodyPr/>
                    <a:lstStyle/>
                    <a:p>
                      <a:pPr algn="ctr">
                        <a:lnSpc>
                          <a:spcPct val="115000"/>
                        </a:lnSpc>
                        <a:spcBef>
                          <a:spcPts val="600"/>
                        </a:spcBef>
                        <a:spcAft>
                          <a:spcPts val="0"/>
                        </a:spcAft>
                      </a:pPr>
                      <a:r>
                        <a:rPr lang="es-EC" sz="1000">
                          <a:effectLst/>
                        </a:rPr>
                        <a:t>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dirty="0">
                          <a:effectLst/>
                        </a:rPr>
                        <a:t>41.238</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5.8</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56.898</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1379.7</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14775">
                <a:tc vMerge="1">
                  <a:txBody>
                    <a:bodyPr/>
                    <a:lstStyle/>
                    <a:p>
                      <a:endParaRPr lang="es-EC"/>
                    </a:p>
                  </a:txBody>
                  <a:tcPr/>
                </a:tc>
                <a:tc>
                  <a:txBody>
                    <a:bodyPr/>
                    <a:lstStyle/>
                    <a:p>
                      <a:pPr algn="ctr">
                        <a:lnSpc>
                          <a:spcPct val="115000"/>
                        </a:lnSpc>
                        <a:spcBef>
                          <a:spcPts val="600"/>
                        </a:spcBef>
                        <a:spcAft>
                          <a:spcPts val="0"/>
                        </a:spcAft>
                      </a:pPr>
                      <a:r>
                        <a:rPr lang="es-EC" sz="1000">
                          <a:effectLst/>
                        </a:rPr>
                        <a:t>6</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40.857</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5.7</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55.917</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1368.6</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14775">
                <a:tc vMerge="1">
                  <a:txBody>
                    <a:bodyPr/>
                    <a:lstStyle/>
                    <a:p>
                      <a:endParaRPr lang="es-EC"/>
                    </a:p>
                  </a:txBody>
                  <a:tcPr/>
                </a:tc>
                <a:tc>
                  <a:txBody>
                    <a:bodyPr/>
                    <a:lstStyle/>
                    <a:p>
                      <a:pPr algn="ctr">
                        <a:lnSpc>
                          <a:spcPct val="115000"/>
                        </a:lnSpc>
                        <a:spcBef>
                          <a:spcPts val="600"/>
                        </a:spcBef>
                        <a:spcAft>
                          <a:spcPts val="0"/>
                        </a:spcAft>
                      </a:pPr>
                      <a:r>
                        <a:rPr lang="es-EC" sz="1000">
                          <a:effectLst/>
                        </a:rPr>
                        <a:t>7</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41.463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5.9</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57.879</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1395.9</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14775">
                <a:tc vMerge="1">
                  <a:txBody>
                    <a:bodyPr/>
                    <a:lstStyle/>
                    <a:p>
                      <a:endParaRPr lang="es-EC"/>
                    </a:p>
                  </a:txBody>
                  <a:tcPr/>
                </a:tc>
                <a:tc>
                  <a:txBody>
                    <a:bodyPr/>
                    <a:lstStyle/>
                    <a:p>
                      <a:pPr algn="ctr">
                        <a:lnSpc>
                          <a:spcPct val="115000"/>
                        </a:lnSpc>
                        <a:spcBef>
                          <a:spcPts val="600"/>
                        </a:spcBef>
                        <a:spcAft>
                          <a:spcPts val="0"/>
                        </a:spcAft>
                      </a:pPr>
                      <a:r>
                        <a:rPr lang="es-EC" sz="1000">
                          <a:effectLst/>
                        </a:rPr>
                        <a:t>8</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41.965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6.1</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59.841</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1425.9</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14775">
                <a:tc vMerge="1">
                  <a:txBody>
                    <a:bodyPr/>
                    <a:lstStyle/>
                    <a:p>
                      <a:endParaRPr lang="es-EC"/>
                    </a:p>
                  </a:txBody>
                  <a:tcPr/>
                </a:tc>
                <a:tc>
                  <a:txBody>
                    <a:bodyPr/>
                    <a:lstStyle/>
                    <a:p>
                      <a:pPr algn="ctr">
                        <a:lnSpc>
                          <a:spcPct val="115000"/>
                        </a:lnSpc>
                        <a:spcBef>
                          <a:spcPts val="600"/>
                        </a:spcBef>
                        <a:spcAft>
                          <a:spcPts val="0"/>
                        </a:spcAft>
                      </a:pPr>
                      <a:r>
                        <a:rPr lang="es-EC" sz="1000">
                          <a:effectLst/>
                        </a:rPr>
                        <a:t>9</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40.765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5.8</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56.898</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1395.7</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14775">
                <a:tc rowSpan="5">
                  <a:txBody>
                    <a:bodyPr/>
                    <a:lstStyle/>
                    <a:p>
                      <a:pPr algn="just">
                        <a:lnSpc>
                          <a:spcPct val="115000"/>
                        </a:lnSpc>
                        <a:spcBef>
                          <a:spcPts val="600"/>
                        </a:spcBef>
                        <a:spcAft>
                          <a:spcPts val="0"/>
                        </a:spcAft>
                      </a:pPr>
                      <a:r>
                        <a:rPr lang="es-EC" sz="1000" dirty="0">
                          <a:effectLst/>
                        </a:rPr>
                        <a:t>SAE 1040</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10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13.761 </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0.7 </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6.867 </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499.0 </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14775">
                <a:tc vMerge="1">
                  <a:txBody>
                    <a:bodyPr/>
                    <a:lstStyle/>
                    <a:p>
                      <a:endParaRPr lang="es-EC"/>
                    </a:p>
                  </a:txBody>
                  <a:tcPr/>
                </a:tc>
                <a:tc>
                  <a:txBody>
                    <a:bodyPr/>
                    <a:lstStyle/>
                    <a:p>
                      <a:pPr algn="ctr">
                        <a:lnSpc>
                          <a:spcPct val="115000"/>
                        </a:lnSpc>
                        <a:spcBef>
                          <a:spcPts val="600"/>
                        </a:spcBef>
                        <a:spcAft>
                          <a:spcPts val="0"/>
                        </a:spcAft>
                      </a:pPr>
                      <a:r>
                        <a:rPr lang="es-EC" sz="1000">
                          <a:effectLst/>
                        </a:rPr>
                        <a:t>11</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13.860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0.8</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7.848</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587.2</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14775">
                <a:tc vMerge="1">
                  <a:txBody>
                    <a:bodyPr/>
                    <a:lstStyle/>
                    <a:p>
                      <a:endParaRPr lang="es-EC"/>
                    </a:p>
                  </a:txBody>
                  <a:tcPr/>
                </a:tc>
                <a:tc>
                  <a:txBody>
                    <a:bodyPr/>
                    <a:lstStyle/>
                    <a:p>
                      <a:pPr algn="ctr">
                        <a:lnSpc>
                          <a:spcPct val="115000"/>
                        </a:lnSpc>
                        <a:spcBef>
                          <a:spcPts val="600"/>
                        </a:spcBef>
                        <a:spcAft>
                          <a:spcPts val="0"/>
                        </a:spcAft>
                      </a:pPr>
                      <a:r>
                        <a:rPr lang="es-EC" sz="1000">
                          <a:effectLst/>
                        </a:rPr>
                        <a:t>12</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16.350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0.9</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8.829</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540.0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14775">
                <a:tc vMerge="1">
                  <a:txBody>
                    <a:bodyPr/>
                    <a:lstStyle/>
                    <a:p>
                      <a:endParaRPr lang="es-EC"/>
                    </a:p>
                  </a:txBody>
                  <a:tcPr/>
                </a:tc>
                <a:tc>
                  <a:txBody>
                    <a:bodyPr/>
                    <a:lstStyle/>
                    <a:p>
                      <a:pPr algn="ctr">
                        <a:lnSpc>
                          <a:spcPct val="115000"/>
                        </a:lnSpc>
                        <a:spcBef>
                          <a:spcPts val="600"/>
                        </a:spcBef>
                        <a:spcAft>
                          <a:spcPts val="0"/>
                        </a:spcAft>
                      </a:pPr>
                      <a:r>
                        <a:rPr lang="es-EC" sz="1000">
                          <a:effectLst/>
                        </a:rPr>
                        <a:t>13*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10.350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0.3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2.943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284.3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14775">
                <a:tc vMerge="1">
                  <a:txBody>
                    <a:bodyPr/>
                    <a:lstStyle/>
                    <a:p>
                      <a:endParaRPr lang="es-EC"/>
                    </a:p>
                  </a:txBody>
                  <a:tcPr/>
                </a:tc>
                <a:tc>
                  <a:txBody>
                    <a:bodyPr/>
                    <a:lstStyle/>
                    <a:p>
                      <a:pPr algn="ctr">
                        <a:lnSpc>
                          <a:spcPct val="115000"/>
                        </a:lnSpc>
                        <a:spcBef>
                          <a:spcPts val="600"/>
                        </a:spcBef>
                        <a:spcAft>
                          <a:spcPts val="0"/>
                        </a:spcAft>
                      </a:pPr>
                      <a:r>
                        <a:rPr lang="es-EC" sz="1000">
                          <a:effectLst/>
                        </a:rPr>
                        <a:t>14</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16.087</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0.8</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7.848</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dirty="0">
                          <a:effectLst/>
                        </a:rPr>
                        <a:t>487.8</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pic>
        <p:nvPicPr>
          <p:cNvPr id="9" name="Imagen 8" descr="C:\Users\Frank\Downloads\IMG_2211.JPG"/>
          <p:cNvPicPr/>
          <p:nvPr/>
        </p:nvPicPr>
        <p:blipFill rotWithShape="1">
          <a:blip r:embed="rId3" cstate="email">
            <a:extLst>
              <a:ext uri="{28A0092B-C50C-407E-A947-70E740481C1C}">
                <a14:useLocalDpi xmlns:a14="http://schemas.microsoft.com/office/drawing/2010/main" val="0"/>
              </a:ext>
            </a:extLst>
          </a:blip>
          <a:srcRect/>
          <a:stretch/>
        </p:blipFill>
        <p:spPr bwMode="auto">
          <a:xfrm>
            <a:off x="105079" y="1551373"/>
            <a:ext cx="2439350" cy="1934976"/>
          </a:xfrm>
          <a:prstGeom prst="rect">
            <a:avLst/>
          </a:prstGeom>
          <a:noFill/>
          <a:ln>
            <a:noFill/>
          </a:ln>
          <a:extLst>
            <a:ext uri="{53640926-AAD7-44D8-BBD7-CCE9431645EC}">
              <a14:shadowObscured xmlns:a14="http://schemas.microsoft.com/office/drawing/2010/main"/>
            </a:ext>
          </a:extLst>
        </p:spPr>
      </p:pic>
      <p:pic>
        <p:nvPicPr>
          <p:cNvPr id="10" name="Imagen 9" descr="C:\Users\Frank\Downloads\IMG_2212.JPG"/>
          <p:cNvPicPr/>
          <p:nvPr/>
        </p:nvPicPr>
        <p:blipFill rotWithShape="1">
          <a:blip r:embed="rId4" cstate="email">
            <a:extLst>
              <a:ext uri="{28A0092B-C50C-407E-A947-70E740481C1C}">
                <a14:useLocalDpi xmlns:a14="http://schemas.microsoft.com/office/drawing/2010/main" val="0"/>
              </a:ext>
            </a:extLst>
          </a:blip>
          <a:srcRect/>
          <a:stretch/>
        </p:blipFill>
        <p:spPr bwMode="auto">
          <a:xfrm>
            <a:off x="128776" y="3511541"/>
            <a:ext cx="2415653" cy="2678349"/>
          </a:xfrm>
          <a:prstGeom prst="rect">
            <a:avLst/>
          </a:prstGeom>
          <a:noFill/>
          <a:ln>
            <a:noFill/>
          </a:ln>
          <a:extLst>
            <a:ext uri="{53640926-AAD7-44D8-BBD7-CCE9431645EC}">
              <a14:shadowObscured xmlns:a14="http://schemas.microsoft.com/office/drawing/2010/main"/>
            </a:ext>
          </a:extLst>
        </p:spPr>
      </p:pic>
      <p:pic>
        <p:nvPicPr>
          <p:cNvPr id="11" name="Imagen 10" descr="C:\Users\Frank\Documents\Univers\Tesis\Tesis Paredes\fotos\IMG_2213.JPG"/>
          <p:cNvPicPr/>
          <p:nvPr/>
        </p:nvPicPr>
        <p:blipFill rotWithShape="1">
          <a:blip r:embed="rId5" cstate="email">
            <a:extLst>
              <a:ext uri="{28A0092B-C50C-407E-A947-70E740481C1C}">
                <a14:useLocalDpi xmlns:a14="http://schemas.microsoft.com/office/drawing/2010/main" val="0"/>
              </a:ext>
            </a:extLst>
          </a:blip>
          <a:srcRect/>
          <a:stretch/>
        </p:blipFill>
        <p:spPr bwMode="auto">
          <a:xfrm>
            <a:off x="2934298" y="5055239"/>
            <a:ext cx="1692000" cy="1151518"/>
          </a:xfrm>
          <a:prstGeom prst="rect">
            <a:avLst/>
          </a:prstGeom>
          <a:noFill/>
          <a:ln>
            <a:noFill/>
          </a:ln>
          <a:extLst>
            <a:ext uri="{53640926-AAD7-44D8-BBD7-CCE9431645EC}">
              <a14:shadowObscured xmlns:a14="http://schemas.microsoft.com/office/drawing/2010/main"/>
            </a:ext>
          </a:extLst>
        </p:spPr>
      </p:pic>
      <p:pic>
        <p:nvPicPr>
          <p:cNvPr id="12" name="Imagen 11" descr="https://scontent.fuio1-1.fna.fbcdn.net/v/t34.0-12/26754919_1622781951123271_680394815_n.jpg?oh=6c5dad27dc86ef96f7acaad6e386fe86&amp;oe=5A5A9FCE"/>
          <p:cNvPicPr/>
          <p:nvPr/>
        </p:nvPicPr>
        <p:blipFill rotWithShape="1">
          <a:blip r:embed="rId6" cstate="email">
            <a:extLst>
              <a:ext uri="{28A0092B-C50C-407E-A947-70E740481C1C}">
                <a14:useLocalDpi xmlns:a14="http://schemas.microsoft.com/office/drawing/2010/main" val="0"/>
              </a:ext>
            </a:extLst>
          </a:blip>
          <a:srcRect/>
          <a:stretch/>
        </p:blipFill>
        <p:spPr bwMode="auto">
          <a:xfrm>
            <a:off x="5039864" y="5037890"/>
            <a:ext cx="1692000" cy="11520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6235296"/>
      </p:ext>
    </p:extLst>
  </p:cSld>
  <p:clrMapOvr>
    <a:masterClrMapping/>
  </p:clrMapOvr>
  <p:transition>
    <p:wipe dir="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txBox="1">
            <a:spLocks/>
          </p:cNvSpPr>
          <p:nvPr/>
        </p:nvSpPr>
        <p:spPr>
          <a:xfrm>
            <a:off x="457200" y="71414"/>
            <a:ext cx="8229600" cy="6143668"/>
          </a:xfrm>
          <a:prstGeom prst="rect">
            <a:avLst/>
          </a:prstGeom>
        </p:spPr>
        <p:txBody>
          <a:bodyPr/>
          <a:lstStyle/>
          <a:p>
            <a:pPr marL="342900" marR="0" lvl="0" indent="-342900" algn="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lang="es-EC" altLang="es-ES" sz="2800" b="1" i="1" kern="0" dirty="0" smtClean="0">
                <a:latin typeface="+mn-lt"/>
                <a:cs typeface="Times New Roman" panose="02020603050405020304" pitchFamily="18" charset="0"/>
              </a:rPr>
              <a:t>ENSAYOS y ANÁLISIS </a:t>
            </a:r>
          </a:p>
          <a:p>
            <a:pPr marL="342900" lvl="0" indent="-342900">
              <a:spcBef>
                <a:spcPct val="20000"/>
              </a:spcBef>
              <a:defRPr/>
            </a:pPr>
            <a:r>
              <a:rPr lang="es-EC" altLang="es-ES" b="1" kern="0" dirty="0">
                <a:cs typeface="Times New Roman" panose="02020603050405020304" pitchFamily="18" charset="0"/>
              </a:rPr>
              <a:t>ENSAYOS </a:t>
            </a:r>
            <a:r>
              <a:rPr lang="es-EC" altLang="es-ES" b="1" kern="0" dirty="0" smtClean="0">
                <a:cs typeface="Times New Roman" panose="02020603050405020304" pitchFamily="18" charset="0"/>
              </a:rPr>
              <a:t>CON CARGAS ESTÁTICAS</a:t>
            </a:r>
            <a:endParaRPr lang="es-EC" altLang="es-ES" sz="1400" b="1" dirty="0" smtClean="0">
              <a:cs typeface="Times New Roman" panose="02020603050405020304" pitchFamily="18" charset="0"/>
            </a:endParaRPr>
          </a:p>
          <a:p>
            <a:pPr marL="108000" lvl="0" indent="-342900">
              <a:spcBef>
                <a:spcPct val="20000"/>
              </a:spcBef>
              <a:buFont typeface="Arial" panose="020B0604020202020204" pitchFamily="34" charset="0"/>
              <a:buChar char="•"/>
            </a:pPr>
            <a:r>
              <a:rPr lang="es-EC" altLang="es-ES" sz="1400" dirty="0" smtClean="0">
                <a:latin typeface="+mj-lt"/>
                <a:cs typeface="Times New Roman" panose="02020603050405020304" pitchFamily="18" charset="0"/>
              </a:rPr>
              <a:t>Probetas </a:t>
            </a:r>
            <a:r>
              <a:rPr lang="es-EC" altLang="es-ES" sz="1400" dirty="0">
                <a:latin typeface="+mj-lt"/>
                <a:cs typeface="Times New Roman" panose="02020603050405020304" pitchFamily="18" charset="0"/>
              </a:rPr>
              <a:t>de acero ASTM A36</a:t>
            </a:r>
            <a:endParaRPr lang="es-EC" altLang="es-ES" sz="1400" dirty="0" smtClean="0">
              <a:latin typeface="+mj-lt"/>
              <a:cs typeface="Times New Roman" panose="02020603050405020304" pitchFamily="18" charset="0"/>
            </a:endParaRPr>
          </a:p>
          <a:p>
            <a:pPr marL="342900" lvl="0" indent="-342900">
              <a:spcBef>
                <a:spcPct val="20000"/>
              </a:spcBef>
            </a:pPr>
            <a:endParaRPr lang="es-EC" altLang="es-ES" b="1" dirty="0" smtClean="0">
              <a:latin typeface="+mj-lt"/>
              <a:cs typeface="Times New Roman" panose="02020603050405020304" pitchFamily="18" charset="0"/>
            </a:endParaRPr>
          </a:p>
          <a:p>
            <a:pPr marL="342900" lvl="0" indent="-342900">
              <a:spcBef>
                <a:spcPct val="20000"/>
              </a:spcBef>
              <a:buFont typeface="Arial" pitchFamily="34" charset="0"/>
              <a:buChar char="•"/>
            </a:pPr>
            <a:endParaRPr lang="es-EC" altLang="es-ES" b="1" dirty="0" smtClean="0">
              <a:latin typeface="+mj-lt"/>
              <a:cs typeface="Times New Roman" panose="02020603050405020304" pitchFamily="18" charset="0"/>
            </a:endParaRPr>
          </a:p>
          <a:p>
            <a:pPr marL="342900" lvl="0" indent="-342900">
              <a:spcBef>
                <a:spcPct val="20000"/>
              </a:spcBef>
            </a:pPr>
            <a:endParaRPr lang="es-EC" altLang="es-ES" b="1" dirty="0" smtClean="0">
              <a:latin typeface="+mj-lt"/>
              <a:cs typeface="Times New Roman" panose="02020603050405020304" pitchFamily="18" charset="0"/>
            </a:endParaRPr>
          </a:p>
          <a:p>
            <a:pPr marL="342900" lvl="0" indent="-342900">
              <a:spcBef>
                <a:spcPct val="20000"/>
              </a:spcBef>
            </a:pPr>
            <a:endParaRPr lang="es-EC" altLang="es-ES" b="1" dirty="0" smtClean="0">
              <a:latin typeface="+mj-lt"/>
              <a:cs typeface="Times New Roman" panose="02020603050405020304" pitchFamily="18" charset="0"/>
            </a:endParaRPr>
          </a:p>
          <a:p>
            <a:pPr marL="342900" marR="0" lvl="0" indent="-342900"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s-ES" altLang="es-ES" sz="2400" b="1" i="1" u="none" strike="noStrike" kern="0" cap="none" spc="0" normalizeH="0" baseline="0" noProof="0" dirty="0" smtClean="0">
              <a:ln>
                <a:noFill/>
              </a:ln>
              <a:solidFill>
                <a:schemeClr val="tx1"/>
              </a:solidFill>
              <a:effectLst/>
              <a:uLnTx/>
              <a:uFillTx/>
              <a:latin typeface="+mn-lt"/>
              <a:ea typeface="+mn-ea"/>
              <a:cs typeface="Times New Roman" panose="02020603050405020304" pitchFamily="18" charset="0"/>
            </a:endParaRPr>
          </a:p>
          <a:p>
            <a:pPr marL="342900" indent="-342900">
              <a:spcBef>
                <a:spcPct val="20000"/>
              </a:spcBef>
            </a:pPr>
            <a:endParaRPr lang="es-EC" altLang="es-ES" b="1" dirty="0" smtClean="0">
              <a:latin typeface="+mj-lt"/>
              <a:cs typeface="Times New Roman" panose="02020603050405020304" pitchFamily="18" charset="0"/>
            </a:endParaRPr>
          </a:p>
          <a:p>
            <a:pPr>
              <a:spcBef>
                <a:spcPct val="20000"/>
              </a:spcBef>
            </a:pPr>
            <a:endParaRPr lang="es-ES" altLang="es-ES" b="1" dirty="0" smtClean="0">
              <a:latin typeface="+mj-lt"/>
              <a:cs typeface="Times New Roman" panose="02020603050405020304" pitchFamily="18" charset="0"/>
            </a:endParaRPr>
          </a:p>
          <a:p>
            <a:pPr marL="342900" indent="-342900">
              <a:spcBef>
                <a:spcPct val="20000"/>
              </a:spcBef>
            </a:pPr>
            <a:endParaRPr lang="es-ES" altLang="es-ES" b="1" dirty="0" smtClean="0">
              <a:latin typeface="+mj-lt"/>
              <a:cs typeface="Times New Roman" panose="02020603050405020304" pitchFamily="18" charset="0"/>
            </a:endParaRPr>
          </a:p>
          <a:p>
            <a:pPr marL="342900" marR="0" lvl="0" indent="-342900"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s-ES" altLang="es-ES" sz="2400" b="1" i="0" u="none" strike="noStrike" kern="0" cap="none" spc="0" normalizeH="0" baseline="0" noProof="0" dirty="0" smtClean="0">
              <a:ln>
                <a:noFill/>
              </a:ln>
              <a:solidFill>
                <a:schemeClr val="tx1"/>
              </a:solidFill>
              <a:effectLst/>
              <a:uLnTx/>
              <a:uFillTx/>
              <a:latin typeface="+mn-lt"/>
              <a:ea typeface="+mn-ea"/>
              <a:cs typeface="Times New Roman" panose="02020603050405020304" pitchFamily="18" charset="0"/>
            </a:endParaRPr>
          </a:p>
        </p:txBody>
      </p:sp>
      <p:pic>
        <p:nvPicPr>
          <p:cNvPr id="5" name="Imagen 4"/>
          <p:cNvPicPr/>
          <p:nvPr/>
        </p:nvPicPr>
        <p:blipFill rotWithShape="1">
          <a:blip r:embed="rId2" cstate="email">
            <a:extLst>
              <a:ext uri="{28A0092B-C50C-407E-A947-70E740481C1C}">
                <a14:useLocalDpi xmlns:a14="http://schemas.microsoft.com/office/drawing/2010/main" val="0"/>
              </a:ext>
            </a:extLst>
          </a:blip>
          <a:srcRect/>
          <a:stretch/>
        </p:blipFill>
        <p:spPr bwMode="auto">
          <a:xfrm>
            <a:off x="755576" y="3790827"/>
            <a:ext cx="3141464" cy="2160240"/>
          </a:xfrm>
          <a:prstGeom prst="rect">
            <a:avLst/>
          </a:prstGeom>
          <a:noFill/>
          <a:ln>
            <a:noFill/>
          </a:ln>
          <a:extLst>
            <a:ext uri="{53640926-AAD7-44D8-BBD7-CCE9431645EC}">
              <a14:shadowObscured xmlns:a14="http://schemas.microsoft.com/office/drawing/2010/main"/>
            </a:ext>
          </a:extLst>
        </p:spPr>
      </p:pic>
      <p:pic>
        <p:nvPicPr>
          <p:cNvPr id="8" name="Imagen 7"/>
          <p:cNvPicPr/>
          <p:nvPr/>
        </p:nvPicPr>
        <p:blipFill rotWithShape="1">
          <a:blip r:embed="rId3" cstate="email">
            <a:extLst>
              <a:ext uri="{28A0092B-C50C-407E-A947-70E740481C1C}">
                <a14:useLocalDpi xmlns:a14="http://schemas.microsoft.com/office/drawing/2010/main" val="0"/>
              </a:ext>
            </a:extLst>
          </a:blip>
          <a:srcRect/>
          <a:stretch/>
        </p:blipFill>
        <p:spPr bwMode="auto">
          <a:xfrm>
            <a:off x="6145939" y="3789040"/>
            <a:ext cx="2297844" cy="1886345"/>
          </a:xfrm>
          <a:prstGeom prst="rect">
            <a:avLst/>
          </a:prstGeom>
          <a:noFill/>
          <a:ln>
            <a:noFill/>
          </a:ln>
          <a:extLst>
            <a:ext uri="{53640926-AAD7-44D8-BBD7-CCE9431645EC}">
              <a14:shadowObscured xmlns:a14="http://schemas.microsoft.com/office/drawing/2010/main"/>
            </a:ext>
          </a:extLst>
        </p:spPr>
      </p:pic>
      <p:graphicFrame>
        <p:nvGraphicFramePr>
          <p:cNvPr id="2" name="Tabla 1"/>
          <p:cNvGraphicFramePr>
            <a:graphicFrameLocks noGrp="1"/>
          </p:cNvGraphicFramePr>
          <p:nvPr>
            <p:extLst>
              <p:ext uri="{D42A27DB-BD31-4B8C-83A1-F6EECF244321}">
                <p14:modId xmlns:p14="http://schemas.microsoft.com/office/powerpoint/2010/main" val="1912897759"/>
              </p:ext>
            </p:extLst>
          </p:nvPr>
        </p:nvGraphicFramePr>
        <p:xfrm>
          <a:off x="455504" y="1340768"/>
          <a:ext cx="5268625" cy="2327203"/>
        </p:xfrm>
        <a:graphic>
          <a:graphicData uri="http://schemas.openxmlformats.org/drawingml/2006/table">
            <a:tbl>
              <a:tblPr firstRow="1" firstCol="1" bandRow="1">
                <a:tableStyleId>{7E9639D4-E3E2-4D34-9284-5A2195B3D0D7}</a:tableStyleId>
              </a:tblPr>
              <a:tblGrid>
                <a:gridCol w="860640"/>
                <a:gridCol w="661080"/>
                <a:gridCol w="751147"/>
                <a:gridCol w="834150"/>
                <a:gridCol w="1080804"/>
                <a:gridCol w="1080804"/>
              </a:tblGrid>
              <a:tr h="423127">
                <a:tc>
                  <a:txBody>
                    <a:bodyPr/>
                    <a:lstStyle/>
                    <a:p>
                      <a:pPr algn="ctr">
                        <a:lnSpc>
                          <a:spcPct val="115000"/>
                        </a:lnSpc>
                        <a:spcBef>
                          <a:spcPts val="600"/>
                        </a:spcBef>
                        <a:spcAft>
                          <a:spcPts val="0"/>
                        </a:spcAft>
                      </a:pPr>
                      <a:r>
                        <a:rPr lang="es-EC" sz="1000" dirty="0">
                          <a:effectLst/>
                        </a:rPr>
                        <a:t>Probeta</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Número #</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dirty="0">
                          <a:effectLst/>
                        </a:rPr>
                        <a:t>a [mm]</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b [mm]</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c [mm]</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Altura efectiva [mm]</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11564">
                <a:tc rowSpan="9">
                  <a:txBody>
                    <a:bodyPr/>
                    <a:lstStyle/>
                    <a:p>
                      <a:pPr algn="ctr">
                        <a:lnSpc>
                          <a:spcPct val="115000"/>
                        </a:lnSpc>
                        <a:spcBef>
                          <a:spcPts val="600"/>
                        </a:spcBef>
                        <a:spcAft>
                          <a:spcPts val="0"/>
                        </a:spcAft>
                      </a:pPr>
                      <a:r>
                        <a:rPr lang="es-EC" sz="1000">
                          <a:effectLst/>
                        </a:rPr>
                        <a:t>ASTM A36</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1</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120.80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7.73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7.90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5.25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11564">
                <a:tc vMerge="1">
                  <a:txBody>
                    <a:bodyPr/>
                    <a:lstStyle/>
                    <a:p>
                      <a:endParaRPr lang="es-EC"/>
                    </a:p>
                  </a:txBody>
                  <a:tcPr/>
                </a:tc>
                <a:tc>
                  <a:txBody>
                    <a:bodyPr/>
                    <a:lstStyle/>
                    <a:p>
                      <a:pPr algn="ctr">
                        <a:lnSpc>
                          <a:spcPct val="115000"/>
                        </a:lnSpc>
                        <a:spcBef>
                          <a:spcPts val="600"/>
                        </a:spcBef>
                        <a:spcAft>
                          <a:spcPts val="0"/>
                        </a:spcAft>
                      </a:pPr>
                      <a:r>
                        <a:rPr lang="es-EC" sz="1000">
                          <a:effectLst/>
                        </a:rPr>
                        <a:t>2</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120.85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7.88</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7.60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5.40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11564">
                <a:tc vMerge="1">
                  <a:txBody>
                    <a:bodyPr/>
                    <a:lstStyle/>
                    <a:p>
                      <a:endParaRPr lang="es-EC"/>
                    </a:p>
                  </a:txBody>
                  <a:tcPr/>
                </a:tc>
                <a:tc>
                  <a:txBody>
                    <a:bodyPr/>
                    <a:lstStyle/>
                    <a:p>
                      <a:pPr algn="ctr">
                        <a:lnSpc>
                          <a:spcPct val="115000"/>
                        </a:lnSpc>
                        <a:spcBef>
                          <a:spcPts val="600"/>
                        </a:spcBef>
                        <a:spcAft>
                          <a:spcPts val="0"/>
                        </a:spcAft>
                      </a:pPr>
                      <a:r>
                        <a:rPr lang="es-EC" sz="1000">
                          <a:effectLst/>
                        </a:rPr>
                        <a:t>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120.90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8.08</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7.80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5.60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11564">
                <a:tc vMerge="1">
                  <a:txBody>
                    <a:bodyPr/>
                    <a:lstStyle/>
                    <a:p>
                      <a:endParaRPr lang="es-EC"/>
                    </a:p>
                  </a:txBody>
                  <a:tcPr/>
                </a:tc>
                <a:tc>
                  <a:txBody>
                    <a:bodyPr/>
                    <a:lstStyle/>
                    <a:p>
                      <a:pPr algn="ctr">
                        <a:lnSpc>
                          <a:spcPct val="115000"/>
                        </a:lnSpc>
                        <a:spcBef>
                          <a:spcPts val="600"/>
                        </a:spcBef>
                        <a:spcAft>
                          <a:spcPts val="0"/>
                        </a:spcAft>
                      </a:pPr>
                      <a:r>
                        <a:rPr lang="es-EC" sz="1000">
                          <a:effectLst/>
                        </a:rPr>
                        <a:t>4</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121.03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7.71</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7.75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5.23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11564">
                <a:tc vMerge="1">
                  <a:txBody>
                    <a:bodyPr/>
                    <a:lstStyle/>
                    <a:p>
                      <a:endParaRPr lang="es-EC"/>
                    </a:p>
                  </a:txBody>
                  <a:tcPr/>
                </a:tc>
                <a:tc>
                  <a:txBody>
                    <a:bodyPr/>
                    <a:lstStyle/>
                    <a:p>
                      <a:pPr algn="ctr">
                        <a:lnSpc>
                          <a:spcPct val="115000"/>
                        </a:lnSpc>
                        <a:spcBef>
                          <a:spcPts val="600"/>
                        </a:spcBef>
                        <a:spcAft>
                          <a:spcPts val="0"/>
                        </a:spcAft>
                      </a:pPr>
                      <a:r>
                        <a:rPr lang="es-EC" sz="1000">
                          <a:effectLst/>
                        </a:rPr>
                        <a:t>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120.80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7.78</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7.60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5.30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11564">
                <a:tc vMerge="1">
                  <a:txBody>
                    <a:bodyPr/>
                    <a:lstStyle/>
                    <a:p>
                      <a:endParaRPr lang="es-EC"/>
                    </a:p>
                  </a:txBody>
                  <a:tcPr/>
                </a:tc>
                <a:tc>
                  <a:txBody>
                    <a:bodyPr/>
                    <a:lstStyle/>
                    <a:p>
                      <a:pPr algn="ctr">
                        <a:lnSpc>
                          <a:spcPct val="115000"/>
                        </a:lnSpc>
                        <a:spcBef>
                          <a:spcPts val="600"/>
                        </a:spcBef>
                        <a:spcAft>
                          <a:spcPts val="0"/>
                        </a:spcAft>
                      </a:pPr>
                      <a:r>
                        <a:rPr lang="es-EC" sz="1000">
                          <a:effectLst/>
                        </a:rPr>
                        <a:t>6</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120.95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7.80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7.81</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5.20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11564">
                <a:tc vMerge="1">
                  <a:txBody>
                    <a:bodyPr/>
                    <a:lstStyle/>
                    <a:p>
                      <a:endParaRPr lang="es-EC"/>
                    </a:p>
                  </a:txBody>
                  <a:tcPr/>
                </a:tc>
                <a:tc>
                  <a:txBody>
                    <a:bodyPr/>
                    <a:lstStyle/>
                    <a:p>
                      <a:pPr algn="ctr">
                        <a:lnSpc>
                          <a:spcPct val="115000"/>
                        </a:lnSpc>
                        <a:spcBef>
                          <a:spcPts val="600"/>
                        </a:spcBef>
                        <a:spcAft>
                          <a:spcPts val="0"/>
                        </a:spcAft>
                      </a:pPr>
                      <a:r>
                        <a:rPr lang="es-EC" sz="1000">
                          <a:effectLst/>
                        </a:rPr>
                        <a:t>7</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120.88</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7.93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7.70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5.45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11564">
                <a:tc vMerge="1">
                  <a:txBody>
                    <a:bodyPr/>
                    <a:lstStyle/>
                    <a:p>
                      <a:endParaRPr lang="es-EC"/>
                    </a:p>
                  </a:txBody>
                  <a:tcPr/>
                </a:tc>
                <a:tc>
                  <a:txBody>
                    <a:bodyPr/>
                    <a:lstStyle/>
                    <a:p>
                      <a:pPr algn="ctr">
                        <a:lnSpc>
                          <a:spcPct val="115000"/>
                        </a:lnSpc>
                        <a:spcBef>
                          <a:spcPts val="600"/>
                        </a:spcBef>
                        <a:spcAft>
                          <a:spcPts val="0"/>
                        </a:spcAft>
                      </a:pPr>
                      <a:r>
                        <a:rPr lang="es-EC" sz="1000">
                          <a:effectLst/>
                        </a:rPr>
                        <a:t>8</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120.94</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7.86</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7.68</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5.38</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11564">
                <a:tc vMerge="1">
                  <a:txBody>
                    <a:bodyPr/>
                    <a:lstStyle/>
                    <a:p>
                      <a:endParaRPr lang="es-EC"/>
                    </a:p>
                  </a:txBody>
                  <a:tcPr/>
                </a:tc>
                <a:tc>
                  <a:txBody>
                    <a:bodyPr/>
                    <a:lstStyle/>
                    <a:p>
                      <a:pPr algn="ctr">
                        <a:lnSpc>
                          <a:spcPct val="115000"/>
                        </a:lnSpc>
                        <a:spcBef>
                          <a:spcPts val="600"/>
                        </a:spcBef>
                        <a:spcAft>
                          <a:spcPts val="0"/>
                        </a:spcAft>
                      </a:pPr>
                      <a:r>
                        <a:rPr lang="es-EC" sz="1000">
                          <a:effectLst/>
                        </a:rPr>
                        <a:t>9</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120.95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7.85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7.66</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dirty="0">
                          <a:effectLst/>
                        </a:rPr>
                        <a:t>5.37</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pic>
        <p:nvPicPr>
          <p:cNvPr id="10" name="Imagen 9" descr="C:\Users\Frank\Documents\Univers\Tesis\Tesis Paredes\fotos\IMG_2220.JPG"/>
          <p:cNvPicPr/>
          <p:nvPr/>
        </p:nvPicPr>
        <p:blipFill rotWithShape="1">
          <a:blip r:embed="rId4" cstate="email">
            <a:extLst>
              <a:ext uri="{28A0092B-C50C-407E-A947-70E740481C1C}">
                <a14:useLocalDpi xmlns:a14="http://schemas.microsoft.com/office/drawing/2010/main" val="0"/>
              </a:ext>
            </a:extLst>
          </a:blip>
          <a:srcRect/>
          <a:stretch/>
        </p:blipFill>
        <p:spPr bwMode="auto">
          <a:xfrm>
            <a:off x="5940152" y="1424551"/>
            <a:ext cx="2936240" cy="215963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22974697"/>
      </p:ext>
    </p:extLst>
  </p:cSld>
  <p:clrMapOvr>
    <a:masterClrMapping/>
  </p:clrMapOvr>
  <p:transition>
    <p:wipe dir="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txBox="1">
            <a:spLocks/>
          </p:cNvSpPr>
          <p:nvPr/>
        </p:nvSpPr>
        <p:spPr>
          <a:xfrm>
            <a:off x="457200" y="71414"/>
            <a:ext cx="8229600" cy="6143668"/>
          </a:xfrm>
          <a:prstGeom prst="rect">
            <a:avLst/>
          </a:prstGeom>
        </p:spPr>
        <p:txBody>
          <a:bodyPr/>
          <a:lstStyle/>
          <a:p>
            <a:pPr marL="342900" marR="0" lvl="0" indent="-342900" algn="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lang="es-EC" altLang="es-ES" sz="2800" b="1" i="1" kern="0" dirty="0" smtClean="0">
                <a:latin typeface="+mn-lt"/>
                <a:cs typeface="Times New Roman" panose="02020603050405020304" pitchFamily="18" charset="0"/>
              </a:rPr>
              <a:t>ENSAYOS y ANÁLISIS </a:t>
            </a:r>
          </a:p>
          <a:p>
            <a:pPr marL="342900" lvl="0" indent="-342900">
              <a:spcBef>
                <a:spcPct val="20000"/>
              </a:spcBef>
              <a:defRPr/>
            </a:pPr>
            <a:r>
              <a:rPr lang="es-EC" altLang="es-ES" b="1" kern="0" dirty="0">
                <a:cs typeface="Times New Roman" panose="02020603050405020304" pitchFamily="18" charset="0"/>
              </a:rPr>
              <a:t>ENSAYOS </a:t>
            </a:r>
            <a:r>
              <a:rPr lang="es-EC" altLang="es-ES" b="1" kern="0" dirty="0" smtClean="0">
                <a:cs typeface="Times New Roman" panose="02020603050405020304" pitchFamily="18" charset="0"/>
              </a:rPr>
              <a:t>CON CARGAS ESTÁTICAS</a:t>
            </a:r>
            <a:endParaRPr lang="es-EC" altLang="es-ES" sz="1400" b="1" dirty="0" smtClean="0">
              <a:cs typeface="Times New Roman" panose="02020603050405020304" pitchFamily="18" charset="0"/>
            </a:endParaRPr>
          </a:p>
          <a:p>
            <a:pPr marL="108000" lvl="0" indent="-342900">
              <a:spcBef>
                <a:spcPct val="20000"/>
              </a:spcBef>
              <a:buFont typeface="Arial" panose="020B0604020202020204" pitchFamily="34" charset="0"/>
              <a:buChar char="•"/>
            </a:pPr>
            <a:r>
              <a:rPr lang="es-EC" altLang="es-ES" sz="1400" dirty="0" smtClean="0">
                <a:latin typeface="+mj-lt"/>
                <a:cs typeface="Times New Roman" panose="02020603050405020304" pitchFamily="18" charset="0"/>
              </a:rPr>
              <a:t>Probetas </a:t>
            </a:r>
            <a:r>
              <a:rPr lang="es-EC" altLang="es-ES" sz="1400" dirty="0">
                <a:latin typeface="+mj-lt"/>
                <a:cs typeface="Times New Roman" panose="02020603050405020304" pitchFamily="18" charset="0"/>
              </a:rPr>
              <a:t>de acero </a:t>
            </a:r>
            <a:r>
              <a:rPr lang="es-EC" altLang="es-ES" sz="1400" dirty="0" smtClean="0">
                <a:latin typeface="+mj-lt"/>
                <a:cs typeface="Times New Roman" panose="02020603050405020304" pitchFamily="18" charset="0"/>
              </a:rPr>
              <a:t>SAE 1040</a:t>
            </a:r>
          </a:p>
          <a:p>
            <a:pPr marL="342900" lvl="0" indent="-342900">
              <a:spcBef>
                <a:spcPct val="20000"/>
              </a:spcBef>
            </a:pPr>
            <a:endParaRPr lang="es-EC" altLang="es-ES" b="1" dirty="0" smtClean="0">
              <a:latin typeface="+mj-lt"/>
              <a:cs typeface="Times New Roman" panose="02020603050405020304" pitchFamily="18" charset="0"/>
            </a:endParaRPr>
          </a:p>
          <a:p>
            <a:pPr marL="342900" lvl="0" indent="-342900">
              <a:spcBef>
                <a:spcPct val="20000"/>
              </a:spcBef>
              <a:buFont typeface="Arial" pitchFamily="34" charset="0"/>
              <a:buChar char="•"/>
            </a:pPr>
            <a:endParaRPr lang="es-EC" altLang="es-ES" b="1" dirty="0" smtClean="0">
              <a:latin typeface="+mj-lt"/>
              <a:cs typeface="Times New Roman" panose="02020603050405020304" pitchFamily="18" charset="0"/>
            </a:endParaRPr>
          </a:p>
          <a:p>
            <a:pPr marL="342900" lvl="0" indent="-342900">
              <a:spcBef>
                <a:spcPct val="20000"/>
              </a:spcBef>
            </a:pPr>
            <a:endParaRPr lang="es-EC" altLang="es-ES" b="1" dirty="0" smtClean="0">
              <a:latin typeface="+mj-lt"/>
              <a:cs typeface="Times New Roman" panose="02020603050405020304" pitchFamily="18" charset="0"/>
            </a:endParaRPr>
          </a:p>
          <a:p>
            <a:pPr marL="342900" lvl="0" indent="-342900">
              <a:spcBef>
                <a:spcPct val="20000"/>
              </a:spcBef>
            </a:pPr>
            <a:endParaRPr lang="es-EC" altLang="es-ES" b="1" dirty="0" smtClean="0">
              <a:latin typeface="+mj-lt"/>
              <a:cs typeface="Times New Roman" panose="02020603050405020304" pitchFamily="18" charset="0"/>
            </a:endParaRPr>
          </a:p>
          <a:p>
            <a:pPr marL="342900" marR="0" lvl="0" indent="-342900"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s-ES" altLang="es-ES" sz="2400" b="1" i="1" u="none" strike="noStrike" kern="0" cap="none" spc="0" normalizeH="0" baseline="0" noProof="0" dirty="0" smtClean="0">
              <a:ln>
                <a:noFill/>
              </a:ln>
              <a:solidFill>
                <a:schemeClr val="tx1"/>
              </a:solidFill>
              <a:effectLst/>
              <a:uLnTx/>
              <a:uFillTx/>
              <a:latin typeface="+mn-lt"/>
              <a:ea typeface="+mn-ea"/>
              <a:cs typeface="Times New Roman" panose="02020603050405020304" pitchFamily="18" charset="0"/>
            </a:endParaRPr>
          </a:p>
          <a:p>
            <a:pPr marL="342900" indent="-342900">
              <a:spcBef>
                <a:spcPct val="20000"/>
              </a:spcBef>
            </a:pPr>
            <a:endParaRPr lang="es-EC" altLang="es-ES" b="1" dirty="0" smtClean="0">
              <a:latin typeface="+mj-lt"/>
              <a:cs typeface="Times New Roman" panose="02020603050405020304" pitchFamily="18" charset="0"/>
            </a:endParaRPr>
          </a:p>
          <a:p>
            <a:pPr>
              <a:spcBef>
                <a:spcPct val="20000"/>
              </a:spcBef>
            </a:pPr>
            <a:endParaRPr lang="es-ES" altLang="es-ES" b="1" dirty="0" smtClean="0">
              <a:latin typeface="+mj-lt"/>
              <a:cs typeface="Times New Roman" panose="02020603050405020304" pitchFamily="18" charset="0"/>
            </a:endParaRPr>
          </a:p>
          <a:p>
            <a:pPr marL="342900" indent="-342900">
              <a:spcBef>
                <a:spcPct val="20000"/>
              </a:spcBef>
            </a:pPr>
            <a:endParaRPr lang="es-ES" altLang="es-ES" b="1" dirty="0" smtClean="0">
              <a:latin typeface="+mj-lt"/>
              <a:cs typeface="Times New Roman" panose="02020603050405020304" pitchFamily="18" charset="0"/>
            </a:endParaRPr>
          </a:p>
          <a:p>
            <a:pPr marL="342900" marR="0" lvl="0" indent="-342900"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s-ES" altLang="es-ES" sz="2400" b="1" i="0" u="none" strike="noStrike" kern="0" cap="none" spc="0" normalizeH="0" baseline="0" noProof="0" dirty="0" smtClean="0">
              <a:ln>
                <a:noFill/>
              </a:ln>
              <a:solidFill>
                <a:schemeClr val="tx1"/>
              </a:solidFill>
              <a:effectLst/>
              <a:uLnTx/>
              <a:uFillTx/>
              <a:latin typeface="+mn-lt"/>
              <a:ea typeface="+mn-ea"/>
              <a:cs typeface="Times New Roman" panose="02020603050405020304" pitchFamily="18" charset="0"/>
            </a:endParaRPr>
          </a:p>
        </p:txBody>
      </p:sp>
      <p:pic>
        <p:nvPicPr>
          <p:cNvPr id="5" name="Imagen 4"/>
          <p:cNvPicPr/>
          <p:nvPr/>
        </p:nvPicPr>
        <p:blipFill rotWithShape="1">
          <a:blip r:embed="rId2" cstate="email">
            <a:extLst>
              <a:ext uri="{28A0092B-C50C-407E-A947-70E740481C1C}">
                <a14:useLocalDpi xmlns:a14="http://schemas.microsoft.com/office/drawing/2010/main" val="0"/>
              </a:ext>
            </a:extLst>
          </a:blip>
          <a:srcRect/>
          <a:stretch/>
        </p:blipFill>
        <p:spPr bwMode="auto">
          <a:xfrm>
            <a:off x="341215" y="3377005"/>
            <a:ext cx="3141464" cy="2160240"/>
          </a:xfrm>
          <a:prstGeom prst="rect">
            <a:avLst/>
          </a:prstGeom>
          <a:noFill/>
          <a:ln>
            <a:noFill/>
          </a:ln>
          <a:extLst>
            <a:ext uri="{53640926-AAD7-44D8-BBD7-CCE9431645EC}">
              <a14:shadowObscured xmlns:a14="http://schemas.microsoft.com/office/drawing/2010/main"/>
            </a:ext>
          </a:extLst>
        </p:spPr>
      </p:pic>
      <p:pic>
        <p:nvPicPr>
          <p:cNvPr id="8" name="Imagen 7"/>
          <p:cNvPicPr/>
          <p:nvPr/>
        </p:nvPicPr>
        <p:blipFill rotWithShape="1">
          <a:blip r:embed="rId3" cstate="email">
            <a:extLst>
              <a:ext uri="{28A0092B-C50C-407E-A947-70E740481C1C}">
                <a14:useLocalDpi xmlns:a14="http://schemas.microsoft.com/office/drawing/2010/main" val="0"/>
              </a:ext>
            </a:extLst>
          </a:blip>
          <a:srcRect/>
          <a:stretch/>
        </p:blipFill>
        <p:spPr bwMode="auto">
          <a:xfrm>
            <a:off x="3598664" y="3410656"/>
            <a:ext cx="2297844" cy="1886345"/>
          </a:xfrm>
          <a:prstGeom prst="rect">
            <a:avLst/>
          </a:prstGeom>
          <a:noFill/>
          <a:ln>
            <a:noFill/>
          </a:ln>
          <a:extLst>
            <a:ext uri="{53640926-AAD7-44D8-BBD7-CCE9431645EC}">
              <a14:shadowObscured xmlns:a14="http://schemas.microsoft.com/office/drawing/2010/main"/>
            </a:ext>
          </a:extLst>
        </p:spPr>
      </p:pic>
      <p:graphicFrame>
        <p:nvGraphicFramePr>
          <p:cNvPr id="3" name="Tabla 2"/>
          <p:cNvGraphicFramePr>
            <a:graphicFrameLocks noGrp="1"/>
          </p:cNvGraphicFramePr>
          <p:nvPr>
            <p:extLst>
              <p:ext uri="{D42A27DB-BD31-4B8C-83A1-F6EECF244321}">
                <p14:modId xmlns:p14="http://schemas.microsoft.com/office/powerpoint/2010/main" val="3271975562"/>
              </p:ext>
            </p:extLst>
          </p:nvPr>
        </p:nvGraphicFramePr>
        <p:xfrm>
          <a:off x="341215" y="1351583"/>
          <a:ext cx="5411305" cy="1226820"/>
        </p:xfrm>
        <a:graphic>
          <a:graphicData uri="http://schemas.openxmlformats.org/drawingml/2006/table">
            <a:tbl>
              <a:tblPr firstRow="1" firstCol="1" bandRow="1">
                <a:tableStyleId>{7E9639D4-E3E2-4D34-9284-5A2195B3D0D7}</a:tableStyleId>
              </a:tblPr>
              <a:tblGrid>
                <a:gridCol w="883947"/>
                <a:gridCol w="678983"/>
                <a:gridCol w="771489"/>
                <a:gridCol w="856740"/>
                <a:gridCol w="1110073"/>
                <a:gridCol w="1110073"/>
              </a:tblGrid>
              <a:tr h="350520">
                <a:tc>
                  <a:txBody>
                    <a:bodyPr/>
                    <a:lstStyle/>
                    <a:p>
                      <a:pPr algn="ctr">
                        <a:lnSpc>
                          <a:spcPct val="115000"/>
                        </a:lnSpc>
                        <a:spcBef>
                          <a:spcPts val="600"/>
                        </a:spcBef>
                        <a:spcAft>
                          <a:spcPts val="0"/>
                        </a:spcAft>
                      </a:pPr>
                      <a:r>
                        <a:rPr lang="es-EC" sz="1000" dirty="0">
                          <a:effectLst/>
                        </a:rPr>
                        <a:t>Probeta</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Número #</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dirty="0">
                          <a:effectLst/>
                        </a:rPr>
                        <a:t>a [mm]</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b [mm]</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c [mm]</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Altura efectiva [mm]</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rowSpan="5">
                  <a:txBody>
                    <a:bodyPr/>
                    <a:lstStyle/>
                    <a:p>
                      <a:pPr algn="ctr">
                        <a:lnSpc>
                          <a:spcPct val="115000"/>
                        </a:lnSpc>
                        <a:spcBef>
                          <a:spcPts val="600"/>
                        </a:spcBef>
                        <a:spcAft>
                          <a:spcPts val="0"/>
                        </a:spcAft>
                      </a:pPr>
                      <a:r>
                        <a:rPr lang="es-EC" sz="1000">
                          <a:effectLst/>
                        </a:rPr>
                        <a:t>SAE 1040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10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120.80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5.40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4.95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2.92</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vMerge="1">
                  <a:txBody>
                    <a:bodyPr/>
                    <a:lstStyle/>
                    <a:p>
                      <a:endParaRPr lang="es-EC"/>
                    </a:p>
                  </a:txBody>
                  <a:tcPr/>
                </a:tc>
                <a:tc>
                  <a:txBody>
                    <a:bodyPr/>
                    <a:lstStyle/>
                    <a:p>
                      <a:pPr algn="ctr">
                        <a:lnSpc>
                          <a:spcPct val="115000"/>
                        </a:lnSpc>
                        <a:spcBef>
                          <a:spcPts val="600"/>
                        </a:spcBef>
                        <a:spcAft>
                          <a:spcPts val="0"/>
                        </a:spcAft>
                      </a:pPr>
                      <a:r>
                        <a:rPr lang="es-EC" sz="1000">
                          <a:effectLst/>
                        </a:rPr>
                        <a:t>11</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120.85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5.73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5.00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3.25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vMerge="1">
                  <a:txBody>
                    <a:bodyPr/>
                    <a:lstStyle/>
                    <a:p>
                      <a:endParaRPr lang="es-EC"/>
                    </a:p>
                  </a:txBody>
                  <a:tcPr/>
                </a:tc>
                <a:tc>
                  <a:txBody>
                    <a:bodyPr/>
                    <a:lstStyle/>
                    <a:p>
                      <a:pPr algn="ctr">
                        <a:lnSpc>
                          <a:spcPct val="115000"/>
                        </a:lnSpc>
                        <a:spcBef>
                          <a:spcPts val="600"/>
                        </a:spcBef>
                        <a:spcAft>
                          <a:spcPts val="0"/>
                        </a:spcAft>
                      </a:pPr>
                      <a:r>
                        <a:rPr lang="es-EC" sz="1000">
                          <a:effectLst/>
                        </a:rPr>
                        <a:t>12</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121.00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5.77</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5.00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3.29</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vMerge="1">
                  <a:txBody>
                    <a:bodyPr/>
                    <a:lstStyle/>
                    <a:p>
                      <a:endParaRPr lang="es-EC"/>
                    </a:p>
                  </a:txBody>
                  <a:tcPr/>
                </a:tc>
                <a:tc>
                  <a:txBody>
                    <a:bodyPr/>
                    <a:lstStyle/>
                    <a:p>
                      <a:pPr algn="ctr">
                        <a:lnSpc>
                          <a:spcPct val="115000"/>
                        </a:lnSpc>
                        <a:spcBef>
                          <a:spcPts val="600"/>
                        </a:spcBef>
                        <a:spcAft>
                          <a:spcPts val="0"/>
                        </a:spcAft>
                      </a:pPr>
                      <a:r>
                        <a:rPr lang="es-EC" sz="1000">
                          <a:effectLst/>
                        </a:rPr>
                        <a:t>13*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120.90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5.48</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4.96</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2.20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vMerge="1">
                  <a:txBody>
                    <a:bodyPr/>
                    <a:lstStyle/>
                    <a:p>
                      <a:endParaRPr lang="es-EC"/>
                    </a:p>
                  </a:txBody>
                  <a:tcPr/>
                </a:tc>
                <a:tc>
                  <a:txBody>
                    <a:bodyPr/>
                    <a:lstStyle/>
                    <a:p>
                      <a:pPr algn="ctr">
                        <a:lnSpc>
                          <a:spcPct val="115000"/>
                        </a:lnSpc>
                        <a:spcBef>
                          <a:spcPts val="600"/>
                        </a:spcBef>
                        <a:spcAft>
                          <a:spcPts val="0"/>
                        </a:spcAft>
                      </a:pPr>
                      <a:r>
                        <a:rPr lang="es-EC" sz="1000">
                          <a:effectLst/>
                        </a:rPr>
                        <a:t>14</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120.80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5.53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a:effectLst/>
                        </a:rPr>
                        <a:t>4.95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000" dirty="0">
                          <a:effectLst/>
                        </a:rPr>
                        <a:t>3.05</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6" name="Rectángulo 5"/>
          <p:cNvSpPr/>
          <p:nvPr/>
        </p:nvSpPr>
        <p:spPr>
          <a:xfrm>
            <a:off x="-144157" y="2525266"/>
            <a:ext cx="6102424" cy="369332"/>
          </a:xfrm>
          <a:prstGeom prst="rect">
            <a:avLst/>
          </a:prstGeom>
        </p:spPr>
        <p:txBody>
          <a:bodyPr wrap="square">
            <a:spAutoFit/>
          </a:bodyPr>
          <a:lstStyle/>
          <a:p>
            <a:pPr algn="r">
              <a:lnSpc>
                <a:spcPct val="150000"/>
              </a:lnSpc>
              <a:spcBef>
                <a:spcPts val="600"/>
              </a:spcBef>
              <a:spcAft>
                <a:spcPts val="1400"/>
              </a:spcAft>
            </a:pPr>
            <a:r>
              <a:rPr lang="es-EC" sz="1100" dirty="0">
                <a:latin typeface="Arial" panose="020B0604020202020204" pitchFamily="34" charset="0"/>
                <a:ea typeface="Calibri" panose="020F0502020204030204" pitchFamily="34" charset="0"/>
                <a:cs typeface="Arial" panose="020B0604020202020204" pitchFamily="34" charset="0"/>
              </a:rPr>
              <a:t>(*) Probeta con muesca de 0.8 [mm] más de profundidad</a:t>
            </a:r>
            <a:r>
              <a:rPr lang="es-EC" sz="1200" dirty="0">
                <a:latin typeface="Arial" panose="020B0604020202020204" pitchFamily="34" charset="0"/>
                <a:ea typeface="Calibri" panose="020F0502020204030204" pitchFamily="34" charset="0"/>
                <a:cs typeface="Arial" panose="020B0604020202020204" pitchFamily="34" charset="0"/>
              </a:rPr>
              <a:t>.</a:t>
            </a:r>
            <a:endParaRPr lang="es-EC"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9" name="Imagen 8" descr="C:\Users\Frank\Documents\Univers\Tesis\Tesis Paredes\fotos\IMG_2223.JPG"/>
          <p:cNvPicPr/>
          <p:nvPr/>
        </p:nvPicPr>
        <p:blipFill rotWithShape="1">
          <a:blip r:embed="rId4" cstate="email">
            <a:extLst>
              <a:ext uri="{28A0092B-C50C-407E-A947-70E740481C1C}">
                <a14:useLocalDpi xmlns:a14="http://schemas.microsoft.com/office/drawing/2010/main" val="0"/>
              </a:ext>
            </a:extLst>
          </a:blip>
          <a:srcRect/>
          <a:stretch/>
        </p:blipFill>
        <p:spPr bwMode="auto">
          <a:xfrm>
            <a:off x="6026459" y="1028164"/>
            <a:ext cx="2967990" cy="2159000"/>
          </a:xfrm>
          <a:prstGeom prst="rect">
            <a:avLst/>
          </a:prstGeom>
          <a:noFill/>
          <a:ln>
            <a:noFill/>
          </a:ln>
          <a:extLst>
            <a:ext uri="{53640926-AAD7-44D8-BBD7-CCE9431645EC}">
              <a14:shadowObscured xmlns:a14="http://schemas.microsoft.com/office/drawing/2010/main"/>
            </a:ext>
          </a:extLst>
        </p:spPr>
      </p:pic>
      <p:pic>
        <p:nvPicPr>
          <p:cNvPr id="11" name="Imagen 10" descr="C:\Users\Frank\Documents\Univers\Tesis\Tesis Paredes\fotos\IMG_2224.JPG"/>
          <p:cNvPicPr/>
          <p:nvPr/>
        </p:nvPicPr>
        <p:blipFill rotWithShape="1">
          <a:blip r:embed="rId5" cstate="email">
            <a:extLst>
              <a:ext uri="{28A0092B-C50C-407E-A947-70E740481C1C}">
                <a14:useLocalDpi xmlns:a14="http://schemas.microsoft.com/office/drawing/2010/main" val="0"/>
              </a:ext>
            </a:extLst>
          </a:blip>
          <a:srcRect/>
          <a:stretch/>
        </p:blipFill>
        <p:spPr bwMode="auto">
          <a:xfrm>
            <a:off x="6500169" y="3377610"/>
            <a:ext cx="2020570" cy="215963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42750137"/>
      </p:ext>
    </p:extLst>
  </p:cSld>
  <p:clrMapOvr>
    <a:masterClrMapping/>
  </p:clrMapOvr>
  <p:transition>
    <p:wipe dir="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txBox="1">
            <a:spLocks/>
          </p:cNvSpPr>
          <p:nvPr/>
        </p:nvSpPr>
        <p:spPr>
          <a:xfrm>
            <a:off x="457200" y="71414"/>
            <a:ext cx="8229600" cy="6143668"/>
          </a:xfrm>
          <a:prstGeom prst="rect">
            <a:avLst/>
          </a:prstGeom>
        </p:spPr>
        <p:txBody>
          <a:bodyPr/>
          <a:lstStyle/>
          <a:p>
            <a:pPr marL="342900" marR="0" lvl="0" indent="-342900" algn="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lang="es-EC" altLang="es-ES" sz="2800" b="1" i="1" kern="0" dirty="0" smtClean="0">
                <a:latin typeface="+mn-lt"/>
                <a:cs typeface="Times New Roman" panose="02020603050405020304" pitchFamily="18" charset="0"/>
              </a:rPr>
              <a:t>ENSAYOS y ANÁLISIS </a:t>
            </a:r>
          </a:p>
          <a:p>
            <a:pPr marL="342900" lvl="0" indent="-342900">
              <a:lnSpc>
                <a:spcPct val="150000"/>
              </a:lnSpc>
              <a:spcBef>
                <a:spcPct val="20000"/>
              </a:spcBef>
              <a:defRPr/>
            </a:pPr>
            <a:r>
              <a:rPr lang="es-EC" altLang="es-ES" b="1" kern="0" dirty="0">
                <a:cs typeface="Times New Roman" panose="02020603050405020304" pitchFamily="18" charset="0"/>
              </a:rPr>
              <a:t>ENSAYOS </a:t>
            </a:r>
            <a:r>
              <a:rPr lang="es-EC" altLang="es-ES" b="1" kern="0" dirty="0" smtClean="0">
                <a:cs typeface="Times New Roman" panose="02020603050405020304" pitchFamily="18" charset="0"/>
              </a:rPr>
              <a:t>CON CARGAS ESTÁTICAS</a:t>
            </a:r>
            <a:endParaRPr lang="es-EC" altLang="es-ES" sz="1400" b="1" dirty="0" smtClean="0">
              <a:cs typeface="Times New Roman" panose="02020603050405020304" pitchFamily="18" charset="0"/>
            </a:endParaRPr>
          </a:p>
          <a:p>
            <a:pPr marL="108000" lvl="0" indent="-342900">
              <a:lnSpc>
                <a:spcPct val="150000"/>
              </a:lnSpc>
              <a:spcBef>
                <a:spcPct val="20000"/>
              </a:spcBef>
              <a:buFont typeface="Arial" panose="020B0604020202020204" pitchFamily="34" charset="0"/>
              <a:buChar char="•"/>
            </a:pPr>
            <a:r>
              <a:rPr lang="es-EC" altLang="es-ES" sz="1400" dirty="0" smtClean="0">
                <a:latin typeface="+mj-lt"/>
                <a:cs typeface="Times New Roman" panose="02020603050405020304" pitchFamily="18" charset="0"/>
              </a:rPr>
              <a:t>Probetas </a:t>
            </a:r>
            <a:r>
              <a:rPr lang="es-EC" altLang="es-ES" sz="1400" dirty="0">
                <a:latin typeface="+mj-lt"/>
                <a:cs typeface="Times New Roman" panose="02020603050405020304" pitchFamily="18" charset="0"/>
              </a:rPr>
              <a:t>de acero ASTM </a:t>
            </a:r>
            <a:r>
              <a:rPr lang="es-EC" altLang="es-ES" sz="1400" dirty="0" smtClean="0">
                <a:latin typeface="+mj-lt"/>
                <a:cs typeface="Times New Roman" panose="02020603050405020304" pitchFamily="18" charset="0"/>
              </a:rPr>
              <a:t>A36 y SAE 1040</a:t>
            </a:r>
          </a:p>
          <a:p>
            <a:pPr lvl="0" indent="-342900" algn="just">
              <a:lnSpc>
                <a:spcPct val="150000"/>
              </a:lnSpc>
              <a:spcBef>
                <a:spcPct val="20000"/>
              </a:spcBef>
            </a:pPr>
            <a:r>
              <a:rPr lang="es-EC" altLang="es-ES" sz="1400" dirty="0" smtClean="0">
                <a:latin typeface="+mj-lt"/>
                <a:cs typeface="Times New Roman" panose="02020603050405020304" pitchFamily="18" charset="0"/>
              </a:rPr>
              <a:t>Para este tipo de ensayos y vigas se obtuvieron promedio de 373 (A36) y 218 (1040) datos por ensayo, para cada fuerza con su respectivo desplazamiento.</a:t>
            </a:r>
          </a:p>
          <a:p>
            <a:pPr marL="342900" lvl="0" indent="-342900">
              <a:spcBef>
                <a:spcPct val="20000"/>
              </a:spcBef>
            </a:pPr>
            <a:endParaRPr lang="es-EC" altLang="es-ES" b="1" dirty="0" smtClean="0">
              <a:latin typeface="+mj-lt"/>
              <a:cs typeface="Times New Roman" panose="02020603050405020304" pitchFamily="18" charset="0"/>
            </a:endParaRPr>
          </a:p>
          <a:p>
            <a:pPr marL="342900" lvl="0" indent="-342900">
              <a:spcBef>
                <a:spcPct val="20000"/>
              </a:spcBef>
            </a:pPr>
            <a:endParaRPr lang="es-EC" altLang="es-ES" b="1" dirty="0" smtClean="0">
              <a:latin typeface="+mj-lt"/>
              <a:cs typeface="Times New Roman" panose="02020603050405020304" pitchFamily="18" charset="0"/>
            </a:endParaRPr>
          </a:p>
          <a:p>
            <a:pPr marL="342900" marR="0" lvl="0" indent="-342900"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s-ES" altLang="es-ES" sz="2400" b="1" i="1" u="none" strike="noStrike" kern="0" cap="none" spc="0" normalizeH="0" baseline="0" noProof="0" dirty="0" smtClean="0">
              <a:ln>
                <a:noFill/>
              </a:ln>
              <a:solidFill>
                <a:schemeClr val="tx1"/>
              </a:solidFill>
              <a:effectLst/>
              <a:uLnTx/>
              <a:uFillTx/>
              <a:latin typeface="+mn-lt"/>
              <a:ea typeface="+mn-ea"/>
              <a:cs typeface="Times New Roman" panose="02020603050405020304" pitchFamily="18" charset="0"/>
            </a:endParaRPr>
          </a:p>
          <a:p>
            <a:pPr marL="342900" indent="-342900">
              <a:spcBef>
                <a:spcPct val="20000"/>
              </a:spcBef>
            </a:pPr>
            <a:endParaRPr lang="es-EC" altLang="es-ES" b="1" dirty="0" smtClean="0">
              <a:latin typeface="+mj-lt"/>
              <a:cs typeface="Times New Roman" panose="02020603050405020304" pitchFamily="18" charset="0"/>
            </a:endParaRPr>
          </a:p>
          <a:p>
            <a:pPr>
              <a:spcBef>
                <a:spcPct val="20000"/>
              </a:spcBef>
            </a:pPr>
            <a:endParaRPr lang="es-ES" altLang="es-ES" b="1" dirty="0" smtClean="0">
              <a:latin typeface="+mj-lt"/>
              <a:cs typeface="Times New Roman" panose="02020603050405020304" pitchFamily="18" charset="0"/>
            </a:endParaRPr>
          </a:p>
          <a:p>
            <a:pPr marL="342900" indent="-342900">
              <a:spcBef>
                <a:spcPct val="20000"/>
              </a:spcBef>
            </a:pPr>
            <a:endParaRPr lang="es-ES" altLang="es-ES" b="1" dirty="0" smtClean="0">
              <a:latin typeface="+mj-lt"/>
              <a:cs typeface="Times New Roman" panose="02020603050405020304" pitchFamily="18" charset="0"/>
            </a:endParaRPr>
          </a:p>
          <a:p>
            <a:pPr marL="342900" marR="0" lvl="0" indent="-342900"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s-ES" altLang="es-ES" sz="2400" b="1" i="0" u="none" strike="noStrike" kern="0" cap="none" spc="0" normalizeH="0" baseline="0" noProof="0" dirty="0" smtClean="0">
              <a:ln>
                <a:noFill/>
              </a:ln>
              <a:solidFill>
                <a:schemeClr val="tx1"/>
              </a:solidFill>
              <a:effectLst/>
              <a:uLnTx/>
              <a:uFillTx/>
              <a:latin typeface="+mn-lt"/>
              <a:ea typeface="+mn-ea"/>
              <a:cs typeface="Times New Roman" panose="02020603050405020304" pitchFamily="18" charset="0"/>
            </a:endParaRPr>
          </a:p>
        </p:txBody>
      </p:sp>
      <p:graphicFrame>
        <p:nvGraphicFramePr>
          <p:cNvPr id="3" name="Diagrama 2"/>
          <p:cNvGraphicFramePr/>
          <p:nvPr>
            <p:extLst>
              <p:ext uri="{D42A27DB-BD31-4B8C-83A1-F6EECF244321}">
                <p14:modId xmlns:p14="http://schemas.microsoft.com/office/powerpoint/2010/main" val="2981102966"/>
              </p:ext>
            </p:extLst>
          </p:nvPr>
        </p:nvGraphicFramePr>
        <p:xfrm>
          <a:off x="-396552" y="2276872"/>
          <a:ext cx="6768752" cy="36161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Imagen 10" descr="https://scontent.fatf1-1.fna.fbcdn.net/v/t34.0-12/17821288_1318656678202468_1878237210_n.jpg?oh=78b1bec13454fb1f5c70c24d89f6cf6b&amp;oe=58E6F867"/>
          <p:cNvPicPr/>
          <p:nvPr/>
        </p:nvPicPr>
        <p:blipFill rotWithShape="1">
          <a:blip r:embed="rId7" cstate="email">
            <a:extLst>
              <a:ext uri="{28A0092B-C50C-407E-A947-70E740481C1C}">
                <a14:useLocalDpi xmlns:a14="http://schemas.microsoft.com/office/drawing/2010/main" val="0"/>
              </a:ext>
            </a:extLst>
          </a:blip>
          <a:srcRect/>
          <a:stretch/>
        </p:blipFill>
        <p:spPr bwMode="auto">
          <a:xfrm>
            <a:off x="5868144" y="1987212"/>
            <a:ext cx="2465065" cy="2304256"/>
          </a:xfrm>
          <a:prstGeom prst="rect">
            <a:avLst/>
          </a:prstGeom>
          <a:noFill/>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6" name="Rectángulo 5"/>
              <p:cNvSpPr/>
              <p:nvPr/>
            </p:nvSpPr>
            <p:spPr>
              <a:xfrm>
                <a:off x="6702443" y="4473748"/>
                <a:ext cx="1702774" cy="72917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𝑊</m:t>
                      </m:r>
                      <m:r>
                        <a:rPr lang="es-EC" i="0">
                          <a:latin typeface="Cambria Math" panose="02040503050406030204" pitchFamily="18" charset="0"/>
                        </a:rPr>
                        <m:t>=</m:t>
                      </m:r>
                      <m:nary>
                        <m:naryPr>
                          <m:limLoc m:val="subSup"/>
                          <m:ctrlPr>
                            <a:rPr lang="es-EC" i="1">
                              <a:latin typeface="Cambria Math" panose="02040503050406030204" pitchFamily="18" charset="0"/>
                            </a:rPr>
                          </m:ctrlPr>
                        </m:naryPr>
                        <m:sub>
                          <m:r>
                            <a:rPr lang="es-EC" i="0">
                              <a:latin typeface="Cambria Math" panose="02040503050406030204" pitchFamily="18" charset="0"/>
                            </a:rPr>
                            <m:t>0</m:t>
                          </m:r>
                        </m:sub>
                        <m:sup>
                          <m:r>
                            <a:rPr lang="es-EC" i="1">
                              <a:latin typeface="Cambria Math" panose="02040503050406030204" pitchFamily="18" charset="0"/>
                            </a:rPr>
                            <m:t>𝛿</m:t>
                          </m:r>
                        </m:sup>
                        <m:e>
                          <m:sSub>
                            <m:sSubPr>
                              <m:ctrlPr>
                                <a:rPr lang="es-EC" i="1">
                                  <a:latin typeface="Cambria Math" panose="02040503050406030204" pitchFamily="18" charset="0"/>
                                </a:rPr>
                              </m:ctrlPr>
                            </m:sSubPr>
                            <m:e>
                              <m:r>
                                <a:rPr lang="es-EC" i="1">
                                  <a:latin typeface="Cambria Math" panose="02040503050406030204" pitchFamily="18" charset="0"/>
                                </a:rPr>
                                <m:t>𝑃</m:t>
                              </m:r>
                            </m:e>
                            <m:sub>
                              <m:r>
                                <a:rPr lang="es-EC" i="0">
                                  <a:latin typeface="Cambria Math" panose="02040503050406030204" pitchFamily="18" charset="0"/>
                                </a:rPr>
                                <m:t>1</m:t>
                              </m:r>
                            </m:sub>
                          </m:sSub>
                          <m:r>
                            <a:rPr lang="es-EC" i="0">
                              <a:latin typeface="Cambria Math" panose="02040503050406030204" pitchFamily="18" charset="0"/>
                            </a:rPr>
                            <m:t> </m:t>
                          </m:r>
                          <m:r>
                            <a:rPr lang="es-EC" i="1">
                              <a:latin typeface="Cambria Math" panose="02040503050406030204" pitchFamily="18" charset="0"/>
                            </a:rPr>
                            <m:t>𝑑</m:t>
                          </m:r>
                          <m:sSub>
                            <m:sSubPr>
                              <m:ctrlPr>
                                <a:rPr lang="es-EC" i="1">
                                  <a:latin typeface="Cambria Math" panose="02040503050406030204" pitchFamily="18" charset="0"/>
                                </a:rPr>
                              </m:ctrlPr>
                            </m:sSubPr>
                            <m:e>
                              <m:r>
                                <a:rPr lang="es-EC" i="1">
                                  <a:latin typeface="Cambria Math" panose="02040503050406030204" pitchFamily="18" charset="0"/>
                                </a:rPr>
                                <m:t>𝛿</m:t>
                              </m:r>
                            </m:e>
                            <m:sub>
                              <m:r>
                                <a:rPr lang="es-EC" i="0">
                                  <a:latin typeface="Cambria Math" panose="02040503050406030204" pitchFamily="18" charset="0"/>
                                </a:rPr>
                                <m:t>1</m:t>
                              </m:r>
                            </m:sub>
                          </m:sSub>
                        </m:e>
                      </m:nary>
                    </m:oMath>
                  </m:oMathPara>
                </a14:m>
                <a:endParaRPr lang="es-EC" dirty="0"/>
              </a:p>
            </p:txBody>
          </p:sp>
        </mc:Choice>
        <mc:Fallback xmlns="">
          <p:sp>
            <p:nvSpPr>
              <p:cNvPr id="6" name="Rectángulo 5"/>
              <p:cNvSpPr>
                <a:spLocks noRot="1" noChangeAspect="1" noMove="1" noResize="1" noEditPoints="1" noAdjustHandles="1" noChangeArrowheads="1" noChangeShapeType="1" noTextEdit="1"/>
              </p:cNvSpPr>
              <p:nvPr/>
            </p:nvSpPr>
            <p:spPr>
              <a:xfrm>
                <a:off x="6702443" y="4473748"/>
                <a:ext cx="1702774" cy="729174"/>
              </a:xfrm>
              <a:prstGeom prst="rect">
                <a:avLst/>
              </a:prstGeom>
              <a:blipFill rotWithShape="0">
                <a:blip r:embed="rId8"/>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3907655843"/>
      </p:ext>
    </p:extLst>
  </p:cSld>
  <p:clrMapOvr>
    <a:masterClrMapping/>
  </p:clrMapOvr>
  <p:transition>
    <p:wipe dir="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11"/>
              <p:cNvSpPr txBox="1">
                <a:spLocks/>
              </p:cNvSpPr>
              <p:nvPr/>
            </p:nvSpPr>
            <p:spPr>
              <a:xfrm>
                <a:off x="457200" y="71414"/>
                <a:ext cx="8229600" cy="6143668"/>
              </a:xfrm>
              <a:prstGeom prst="rect">
                <a:avLst/>
              </a:prstGeom>
            </p:spPr>
            <p:txBody>
              <a:bodyPr/>
              <a:lstStyle/>
              <a:p>
                <a:pPr marL="342900" marR="0" lvl="0" indent="-342900" algn="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lang="es-EC" altLang="es-ES" sz="2800" b="1" i="1" kern="0" dirty="0" smtClean="0">
                    <a:latin typeface="+mn-lt"/>
                    <a:cs typeface="Times New Roman" panose="02020603050405020304" pitchFamily="18" charset="0"/>
                  </a:rPr>
                  <a:t>ENSAYOS y ANÁLISIS </a:t>
                </a:r>
              </a:p>
              <a:p>
                <a:pPr marL="342900" lvl="0" indent="-342900">
                  <a:lnSpc>
                    <a:spcPct val="150000"/>
                  </a:lnSpc>
                  <a:spcBef>
                    <a:spcPct val="20000"/>
                  </a:spcBef>
                  <a:defRPr/>
                </a:pPr>
                <a:r>
                  <a:rPr lang="es-EC" altLang="es-ES" b="1" kern="0" dirty="0">
                    <a:cs typeface="Times New Roman" panose="02020603050405020304" pitchFamily="18" charset="0"/>
                  </a:rPr>
                  <a:t>ENSAYOS </a:t>
                </a:r>
                <a:r>
                  <a:rPr lang="es-EC" altLang="es-ES" b="1" kern="0" dirty="0" smtClean="0">
                    <a:cs typeface="Times New Roman" panose="02020603050405020304" pitchFamily="18" charset="0"/>
                  </a:rPr>
                  <a:t>CON CARGAS ESTÁTICAS</a:t>
                </a:r>
                <a:endParaRPr lang="es-EC" altLang="es-ES" sz="1400" b="1" dirty="0" smtClean="0">
                  <a:cs typeface="Times New Roman" panose="02020603050405020304" pitchFamily="18" charset="0"/>
                </a:endParaRPr>
              </a:p>
              <a:p>
                <a:pPr lvl="0" indent="-342900" algn="just">
                  <a:lnSpc>
                    <a:spcPct val="150000"/>
                  </a:lnSpc>
                  <a:spcBef>
                    <a:spcPct val="20000"/>
                  </a:spcBef>
                  <a:buFont typeface="Arial" panose="020B0604020202020204" pitchFamily="34" charset="0"/>
                  <a:buChar char="•"/>
                </a:pPr>
                <a:r>
                  <a:rPr lang="es-EC" altLang="es-ES" sz="1400" b="1" dirty="0" smtClean="0">
                    <a:latin typeface="+mj-lt"/>
                    <a:cs typeface="Times New Roman" panose="02020603050405020304" pitchFamily="18" charset="0"/>
                  </a:rPr>
                  <a:t>Regla del trapecio:</a:t>
                </a:r>
              </a:p>
              <a:p>
                <a:pPr lvl="0" indent="-342900" algn="just">
                  <a:lnSpc>
                    <a:spcPct val="150000"/>
                  </a:lnSpc>
                  <a:spcBef>
                    <a:spcPct val="20000"/>
                  </a:spcBef>
                </a:pPr>
                <a:endParaRPr lang="es-EC" altLang="es-ES" sz="1400" dirty="0">
                  <a:latin typeface="+mj-lt"/>
                  <a:cs typeface="Times New Roman" panose="02020603050405020304" pitchFamily="18" charset="0"/>
                </a:endParaRPr>
              </a:p>
              <a:p>
                <a:pPr lvl="0" indent="-342900" algn="just">
                  <a:lnSpc>
                    <a:spcPct val="150000"/>
                  </a:lnSpc>
                  <a:spcBef>
                    <a:spcPct val="20000"/>
                  </a:spcBef>
                </a:pPr>
                <a:endParaRPr lang="es-EC" altLang="es-ES" sz="1400" dirty="0" smtClean="0">
                  <a:latin typeface="+mj-lt"/>
                  <a:cs typeface="Times New Roman" panose="02020603050405020304" pitchFamily="18" charset="0"/>
                </a:endParaRPr>
              </a:p>
              <a:p>
                <a:pPr lvl="0" indent="-342900" algn="just">
                  <a:lnSpc>
                    <a:spcPct val="150000"/>
                  </a:lnSpc>
                  <a:spcBef>
                    <a:spcPct val="20000"/>
                  </a:spcBef>
                </a:pPr>
                <a:r>
                  <a:rPr lang="es-EC" altLang="es-ES" sz="1400" dirty="0" smtClean="0">
                    <a:latin typeface="+mj-lt"/>
                    <a:cs typeface="Times New Roman" panose="02020603050405020304" pitchFamily="18" charset="0"/>
                  </a:rPr>
                  <a:t>Teniendo como puntos </a:t>
                </a:r>
                <a:r>
                  <a:rPr lang="es-EC" altLang="es-ES" sz="1400" i="1" dirty="0" smtClean="0">
                    <a:latin typeface="+mj-lt"/>
                    <a:cs typeface="Times New Roman" panose="02020603050405020304" pitchFamily="18" charset="0"/>
                  </a:rPr>
                  <a:t>x; y, </a:t>
                </a:r>
                <a:r>
                  <a:rPr lang="es-EC" altLang="es-ES" sz="1400" dirty="0" smtClean="0">
                    <a:latin typeface="+mj-lt"/>
                    <a:cs typeface="Times New Roman" panose="02020603050405020304" pitchFamily="18" charset="0"/>
                  </a:rPr>
                  <a:t>a los pares de datos: </a:t>
                </a:r>
                <a:r>
                  <a:rPr lang="es-EC" altLang="es-ES" sz="1400" i="1" dirty="0" smtClean="0">
                    <a:latin typeface="+mj-lt"/>
                    <a:cs typeface="Times New Roman" panose="02020603050405020304" pitchFamily="18" charset="0"/>
                  </a:rPr>
                  <a:t>desplazamiento; fuerza.</a:t>
                </a:r>
              </a:p>
              <a:p>
                <a:pPr lvl="0" indent="-342900" algn="just">
                  <a:lnSpc>
                    <a:spcPct val="150000"/>
                  </a:lnSpc>
                  <a:spcBef>
                    <a:spcPct val="20000"/>
                  </a:spcBef>
                </a:pPr>
                <a:endParaRPr lang="es-EC" altLang="es-ES" sz="1400" dirty="0" smtClean="0">
                  <a:latin typeface="+mj-lt"/>
                  <a:cs typeface="Times New Roman" panose="02020603050405020304" pitchFamily="18" charset="0"/>
                </a:endParaRPr>
              </a:p>
              <a:p>
                <a:pPr lvl="0" indent="-342900" algn="just">
                  <a:lnSpc>
                    <a:spcPct val="150000"/>
                  </a:lnSpc>
                  <a:spcBef>
                    <a:spcPct val="20000"/>
                  </a:spcBef>
                </a:pPr>
                <a:endParaRPr lang="es-EC" altLang="es-ES" sz="1400" dirty="0">
                  <a:latin typeface="+mj-lt"/>
                  <a:cs typeface="Times New Roman" panose="02020603050405020304" pitchFamily="18" charset="0"/>
                </a:endParaRPr>
              </a:p>
              <a:p>
                <a:pPr lvl="0" indent="-342900" algn="just">
                  <a:lnSpc>
                    <a:spcPct val="150000"/>
                  </a:lnSpc>
                  <a:spcBef>
                    <a:spcPct val="20000"/>
                  </a:spcBef>
                </a:pPr>
                <a:endParaRPr lang="es-EC" altLang="es-ES" sz="1400" dirty="0" smtClean="0">
                  <a:latin typeface="+mj-lt"/>
                  <a:cs typeface="Times New Roman" panose="02020603050405020304" pitchFamily="18" charset="0"/>
                </a:endParaRPr>
              </a:p>
              <a:p>
                <a:pPr lvl="0" indent="-342900" algn="just">
                  <a:lnSpc>
                    <a:spcPct val="150000"/>
                  </a:lnSpc>
                  <a:spcBef>
                    <a:spcPct val="20000"/>
                  </a:spcBef>
                </a:pPr>
                <a:endParaRPr lang="es-EC" altLang="es-ES" sz="1400" dirty="0" smtClean="0">
                  <a:latin typeface="+mj-lt"/>
                  <a:cs typeface="Times New Roman" panose="02020603050405020304" pitchFamily="18" charset="0"/>
                </a:endParaRPr>
              </a:p>
              <a:p>
                <a:pPr lvl="0" indent="-342900" algn="just">
                  <a:lnSpc>
                    <a:spcPct val="150000"/>
                  </a:lnSpc>
                  <a:spcBef>
                    <a:spcPct val="20000"/>
                  </a:spcBef>
                </a:pPr>
                <a:endParaRPr lang="es-EC" altLang="es-ES" sz="1400" dirty="0">
                  <a:latin typeface="+mj-lt"/>
                  <a:cs typeface="Times New Roman" panose="02020603050405020304" pitchFamily="18" charset="0"/>
                </a:endParaRPr>
              </a:p>
              <a:p>
                <a:pPr lvl="0" indent="-342900" algn="just">
                  <a:lnSpc>
                    <a:spcPct val="150000"/>
                  </a:lnSpc>
                  <a:spcBef>
                    <a:spcPct val="20000"/>
                  </a:spcBef>
                </a:pPr>
                <a:r>
                  <a:rPr lang="es-EC" altLang="es-ES" sz="1400" dirty="0" smtClean="0">
                    <a:latin typeface="+mj-lt"/>
                    <a:cs typeface="Times New Roman" panose="02020603050405020304" pitchFamily="18" charset="0"/>
                  </a:rPr>
                  <a:t>Para un trapecio con muy pequeños desplazamientos se tiene:</a:t>
                </a:r>
              </a:p>
              <a:p>
                <a:pPr lvl="0" indent="-342900" algn="just">
                  <a:lnSpc>
                    <a:spcPct val="150000"/>
                  </a:lnSpc>
                  <a:spcBef>
                    <a:spcPct val="20000"/>
                  </a:spcBef>
                </a:pPr>
                <a:endParaRPr lang="es-EC" altLang="es-ES" sz="1400" dirty="0" smtClean="0">
                  <a:latin typeface="+mj-lt"/>
                  <a:cs typeface="Times New Roman" panose="02020603050405020304" pitchFamily="18" charset="0"/>
                </a:endParaRPr>
              </a:p>
              <a:p>
                <a:pPr lvl="0" indent="-342900" algn="just">
                  <a:lnSpc>
                    <a:spcPct val="150000"/>
                  </a:lnSpc>
                  <a:spcBef>
                    <a:spcPct val="20000"/>
                  </a:spcBef>
                </a:pPr>
                <a14:m>
                  <m:oMathPara xmlns:m="http://schemas.openxmlformats.org/officeDocument/2006/math">
                    <m:oMathParaPr>
                      <m:jc m:val="centerGroup"/>
                    </m:oMathParaPr>
                    <m:oMath xmlns:m="http://schemas.openxmlformats.org/officeDocument/2006/math">
                      <m:r>
                        <a:rPr lang="es-EC" altLang="es-ES" sz="1400" b="0" i="1" smtClean="0">
                          <a:latin typeface="Cambria Math" panose="02040503050406030204" pitchFamily="18" charset="0"/>
                          <a:cs typeface="Times New Roman" panose="02020603050405020304" pitchFamily="18" charset="0"/>
                        </a:rPr>
                        <m:t>𝐴𝑟𝑒</m:t>
                      </m:r>
                      <m:sSub>
                        <m:sSubPr>
                          <m:ctrlPr>
                            <a:rPr lang="es-EC" altLang="es-ES" sz="1400" b="0" i="1" smtClean="0">
                              <a:latin typeface="Cambria Math" panose="02040503050406030204" pitchFamily="18" charset="0"/>
                              <a:cs typeface="Times New Roman" panose="02020603050405020304" pitchFamily="18" charset="0"/>
                            </a:rPr>
                          </m:ctrlPr>
                        </m:sSubPr>
                        <m:e>
                          <m:r>
                            <a:rPr lang="es-EC" altLang="es-ES" sz="1400" b="0" i="1" smtClean="0">
                              <a:latin typeface="Cambria Math" panose="02040503050406030204" pitchFamily="18" charset="0"/>
                              <a:cs typeface="Times New Roman" panose="02020603050405020304" pitchFamily="18" charset="0"/>
                            </a:rPr>
                            <m:t>𝑎</m:t>
                          </m:r>
                        </m:e>
                        <m:sub>
                          <m:r>
                            <a:rPr lang="es-EC" altLang="es-ES" sz="1400" b="0" i="1" smtClean="0">
                              <a:latin typeface="Cambria Math" panose="02040503050406030204" pitchFamily="18" charset="0"/>
                              <a:cs typeface="Times New Roman" panose="02020603050405020304" pitchFamily="18" charset="0"/>
                            </a:rPr>
                            <m:t>12</m:t>
                          </m:r>
                        </m:sub>
                      </m:sSub>
                      <m:r>
                        <a:rPr lang="es-EC" altLang="es-ES" sz="1400" b="0" i="1" smtClean="0">
                          <a:latin typeface="Cambria Math" panose="02040503050406030204" pitchFamily="18" charset="0"/>
                          <a:cs typeface="Times New Roman" panose="02020603050405020304" pitchFamily="18" charset="0"/>
                        </a:rPr>
                        <m:t>=</m:t>
                      </m:r>
                      <m:f>
                        <m:fPr>
                          <m:ctrlPr>
                            <a:rPr lang="es-EC" altLang="es-ES" sz="1400" b="0" i="1" smtClean="0">
                              <a:latin typeface="Cambria Math" panose="02040503050406030204" pitchFamily="18" charset="0"/>
                              <a:cs typeface="Times New Roman" panose="02020603050405020304" pitchFamily="18" charset="0"/>
                            </a:rPr>
                          </m:ctrlPr>
                        </m:fPr>
                        <m:num>
                          <m:d>
                            <m:dPr>
                              <m:ctrlPr>
                                <a:rPr lang="es-EC" altLang="es-ES" sz="1400" b="0" i="1" smtClean="0">
                                  <a:latin typeface="Cambria Math" panose="02040503050406030204" pitchFamily="18" charset="0"/>
                                  <a:cs typeface="Times New Roman" panose="02020603050405020304" pitchFamily="18" charset="0"/>
                                </a:rPr>
                              </m:ctrlPr>
                            </m:dPr>
                            <m:e>
                              <m:r>
                                <a:rPr lang="es-EC" sz="1400" i="1">
                                  <a:latin typeface="Cambria Math" panose="02040503050406030204" pitchFamily="18" charset="0"/>
                                </a:rPr>
                                <m:t>𝑑𝑒𝑠𝑝𝑙</m:t>
                              </m:r>
                              <m:sSub>
                                <m:sSubPr>
                                  <m:ctrlPr>
                                    <a:rPr lang="es-EC" sz="1400" i="1">
                                      <a:latin typeface="Cambria Math" panose="02040503050406030204" pitchFamily="18" charset="0"/>
                                    </a:rPr>
                                  </m:ctrlPr>
                                </m:sSubPr>
                                <m:e>
                                  <m:r>
                                    <a:rPr lang="es-EC" sz="1400" i="1">
                                      <a:latin typeface="Cambria Math" panose="02040503050406030204" pitchFamily="18" charset="0"/>
                                    </a:rPr>
                                    <m:t>.</m:t>
                                  </m:r>
                                </m:e>
                                <m:sub>
                                  <m:r>
                                    <a:rPr lang="es-EC" sz="1400" i="1">
                                      <a:latin typeface="Cambria Math" panose="02040503050406030204" pitchFamily="18" charset="0"/>
                                    </a:rPr>
                                    <m:t>2</m:t>
                                  </m:r>
                                </m:sub>
                              </m:sSub>
                              <m:r>
                                <a:rPr lang="es-EC" sz="1400" b="0" i="1" smtClean="0">
                                  <a:latin typeface="Cambria Math" panose="02040503050406030204" pitchFamily="18" charset="0"/>
                                </a:rPr>
                                <m:t>−</m:t>
                              </m:r>
                              <m:r>
                                <a:rPr lang="es-EC" sz="1400" i="1">
                                  <a:latin typeface="Cambria Math" panose="02040503050406030204" pitchFamily="18" charset="0"/>
                                </a:rPr>
                                <m:t>𝑑𝑒𝑠𝑝𝑙</m:t>
                              </m:r>
                              <m:sSub>
                                <m:sSubPr>
                                  <m:ctrlPr>
                                    <a:rPr lang="es-EC" sz="1400" i="1">
                                      <a:latin typeface="Cambria Math" panose="02040503050406030204" pitchFamily="18" charset="0"/>
                                    </a:rPr>
                                  </m:ctrlPr>
                                </m:sSubPr>
                                <m:e>
                                  <m:r>
                                    <a:rPr lang="es-EC" sz="1400" i="1">
                                      <a:latin typeface="Cambria Math" panose="02040503050406030204" pitchFamily="18" charset="0"/>
                                    </a:rPr>
                                    <m:t>.</m:t>
                                  </m:r>
                                </m:e>
                                <m:sub>
                                  <m:r>
                                    <a:rPr lang="es-EC" sz="1400" b="0" i="1" smtClean="0">
                                      <a:latin typeface="Cambria Math" panose="02040503050406030204" pitchFamily="18" charset="0"/>
                                    </a:rPr>
                                    <m:t>1</m:t>
                                  </m:r>
                                </m:sub>
                              </m:sSub>
                            </m:e>
                          </m:d>
                          <m:r>
                            <a:rPr lang="es-EC" altLang="es-ES" sz="1400" b="0" i="1" smtClean="0">
                              <a:latin typeface="Cambria Math" panose="02040503050406030204" pitchFamily="18" charset="0"/>
                              <a:ea typeface="Cambria Math" panose="02040503050406030204" pitchFamily="18" charset="0"/>
                              <a:cs typeface="Times New Roman" panose="02020603050405020304" pitchFamily="18" charset="0"/>
                            </a:rPr>
                            <m:t>×</m:t>
                          </m:r>
                          <m:d>
                            <m:dPr>
                              <m:ctrlPr>
                                <a:rPr lang="es-EC" altLang="es-ES" sz="1400" b="0" i="1" smtClean="0">
                                  <a:latin typeface="Cambria Math" panose="02040503050406030204" pitchFamily="18" charset="0"/>
                                </a:rPr>
                              </m:ctrlPr>
                            </m:dPr>
                            <m:e>
                              <m:r>
                                <a:rPr lang="es-EC" altLang="es-ES" sz="1400" b="0" i="1" smtClean="0">
                                  <a:latin typeface="Cambria Math" panose="02040503050406030204" pitchFamily="18" charset="0"/>
                                  <a:cs typeface="Times New Roman" panose="02020603050405020304" pitchFamily="18" charset="0"/>
                                </a:rPr>
                                <m:t>𝑓𝑢𝑒𝑟𝑧</m:t>
                              </m:r>
                              <m:sSub>
                                <m:sSubPr>
                                  <m:ctrlPr>
                                    <a:rPr lang="es-EC" altLang="es-ES" sz="1400" b="0" i="1" smtClean="0">
                                      <a:latin typeface="Cambria Math" panose="02040503050406030204" pitchFamily="18" charset="0"/>
                                      <a:cs typeface="Times New Roman" panose="02020603050405020304" pitchFamily="18" charset="0"/>
                                    </a:rPr>
                                  </m:ctrlPr>
                                </m:sSubPr>
                                <m:e>
                                  <m:r>
                                    <a:rPr lang="es-EC" altLang="es-ES" sz="1400" b="0" i="1" smtClean="0">
                                      <a:latin typeface="Cambria Math" panose="02040503050406030204" pitchFamily="18" charset="0"/>
                                      <a:cs typeface="Times New Roman" panose="02020603050405020304" pitchFamily="18" charset="0"/>
                                    </a:rPr>
                                    <m:t>𝑎</m:t>
                                  </m:r>
                                </m:e>
                                <m:sub>
                                  <m:r>
                                    <a:rPr lang="es-EC" altLang="es-ES" sz="1400" b="0" i="1" smtClean="0">
                                      <a:latin typeface="Cambria Math" panose="02040503050406030204" pitchFamily="18" charset="0"/>
                                      <a:cs typeface="Times New Roman" panose="02020603050405020304" pitchFamily="18" charset="0"/>
                                    </a:rPr>
                                    <m:t>1</m:t>
                                  </m:r>
                                </m:sub>
                              </m:sSub>
                              <m:r>
                                <a:rPr lang="es-EC" altLang="es-ES" sz="1400" b="0" i="1" smtClean="0">
                                  <a:latin typeface="Cambria Math" panose="02040503050406030204" pitchFamily="18" charset="0"/>
                                  <a:cs typeface="Times New Roman" panose="02020603050405020304" pitchFamily="18" charset="0"/>
                                </a:rPr>
                                <m:t>+</m:t>
                              </m:r>
                              <m:r>
                                <a:rPr lang="es-EC" altLang="es-ES" sz="1400" b="0" i="1" smtClean="0">
                                  <a:latin typeface="Cambria Math" panose="02040503050406030204" pitchFamily="18" charset="0"/>
                                  <a:cs typeface="Times New Roman" panose="02020603050405020304" pitchFamily="18" charset="0"/>
                                </a:rPr>
                                <m:t>𝑓𝑢𝑒𝑟𝑧</m:t>
                              </m:r>
                              <m:sSub>
                                <m:sSubPr>
                                  <m:ctrlPr>
                                    <a:rPr lang="es-EC" altLang="es-ES" sz="1400" b="0" i="1" smtClean="0">
                                      <a:latin typeface="Cambria Math" panose="02040503050406030204" pitchFamily="18" charset="0"/>
                                      <a:cs typeface="Times New Roman" panose="02020603050405020304" pitchFamily="18" charset="0"/>
                                    </a:rPr>
                                  </m:ctrlPr>
                                </m:sSubPr>
                                <m:e>
                                  <m:r>
                                    <a:rPr lang="es-EC" altLang="es-ES" sz="1400" b="0" i="1" smtClean="0">
                                      <a:latin typeface="Cambria Math" panose="02040503050406030204" pitchFamily="18" charset="0"/>
                                      <a:cs typeface="Times New Roman" panose="02020603050405020304" pitchFamily="18" charset="0"/>
                                    </a:rPr>
                                    <m:t>𝑎</m:t>
                                  </m:r>
                                </m:e>
                                <m:sub>
                                  <m:r>
                                    <a:rPr lang="es-EC" altLang="es-ES" sz="1400" b="0" i="1" smtClean="0">
                                      <a:latin typeface="Cambria Math" panose="02040503050406030204" pitchFamily="18" charset="0"/>
                                      <a:cs typeface="Times New Roman" panose="02020603050405020304" pitchFamily="18" charset="0"/>
                                    </a:rPr>
                                    <m:t>2</m:t>
                                  </m:r>
                                </m:sub>
                              </m:sSub>
                            </m:e>
                          </m:d>
                        </m:num>
                        <m:den>
                          <m:r>
                            <a:rPr lang="es-EC" altLang="es-ES" sz="1400" b="0" i="1" smtClean="0">
                              <a:latin typeface="Cambria Math" panose="02040503050406030204" pitchFamily="18" charset="0"/>
                              <a:cs typeface="Times New Roman" panose="02020603050405020304" pitchFamily="18" charset="0"/>
                            </a:rPr>
                            <m:t>2</m:t>
                          </m:r>
                        </m:den>
                      </m:f>
                    </m:oMath>
                  </m:oMathPara>
                </a14:m>
                <a:endParaRPr lang="es-EC" altLang="es-ES" sz="1200" dirty="0" smtClean="0">
                  <a:latin typeface="+mj-lt"/>
                  <a:cs typeface="Times New Roman" panose="02020603050405020304" pitchFamily="18" charset="0"/>
                </a:endParaRPr>
              </a:p>
              <a:p>
                <a:pPr lvl="0" indent="-342900" algn="just">
                  <a:lnSpc>
                    <a:spcPct val="150000"/>
                  </a:lnSpc>
                  <a:spcBef>
                    <a:spcPct val="20000"/>
                  </a:spcBef>
                </a:pPr>
                <a:endParaRPr lang="es-EC" altLang="es-ES" sz="1400" dirty="0" smtClean="0">
                  <a:latin typeface="+mj-lt"/>
                  <a:cs typeface="Times New Roman" panose="02020603050405020304" pitchFamily="18" charset="0"/>
                </a:endParaRPr>
              </a:p>
              <a:p>
                <a:pPr lvl="0" indent="-342900" algn="just">
                  <a:lnSpc>
                    <a:spcPct val="150000"/>
                  </a:lnSpc>
                  <a:spcBef>
                    <a:spcPct val="20000"/>
                  </a:spcBef>
                </a:pPr>
                <a:endParaRPr lang="es-EC" altLang="es-ES" sz="1400" dirty="0" smtClean="0">
                  <a:latin typeface="+mj-lt"/>
                  <a:cs typeface="Times New Roman" panose="02020603050405020304" pitchFamily="18" charset="0"/>
                </a:endParaRPr>
              </a:p>
              <a:p>
                <a:pPr marL="342900" lvl="0" indent="-342900">
                  <a:spcBef>
                    <a:spcPct val="20000"/>
                  </a:spcBef>
                </a:pPr>
                <a:endParaRPr lang="es-EC" altLang="es-ES" b="1" dirty="0" smtClean="0">
                  <a:latin typeface="+mj-lt"/>
                  <a:cs typeface="Times New Roman" panose="02020603050405020304" pitchFamily="18" charset="0"/>
                </a:endParaRPr>
              </a:p>
              <a:p>
                <a:pPr marL="342900" lvl="0" indent="-342900">
                  <a:spcBef>
                    <a:spcPct val="20000"/>
                  </a:spcBef>
                </a:pPr>
                <a:endParaRPr lang="es-EC" altLang="es-ES" b="1" dirty="0" smtClean="0">
                  <a:latin typeface="+mj-lt"/>
                  <a:cs typeface="Times New Roman" panose="02020603050405020304" pitchFamily="18" charset="0"/>
                </a:endParaRPr>
              </a:p>
              <a:p>
                <a:pPr marL="342900" marR="0" lvl="0" indent="-342900"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s-ES" altLang="es-ES" sz="2400" b="1" i="1" u="none" strike="noStrike" kern="0" cap="none" spc="0" normalizeH="0" baseline="0" noProof="0" dirty="0" smtClean="0">
                  <a:ln>
                    <a:noFill/>
                  </a:ln>
                  <a:solidFill>
                    <a:schemeClr val="tx1"/>
                  </a:solidFill>
                  <a:effectLst/>
                  <a:uLnTx/>
                  <a:uFillTx/>
                  <a:latin typeface="+mn-lt"/>
                  <a:ea typeface="+mn-ea"/>
                  <a:cs typeface="Times New Roman" panose="02020603050405020304" pitchFamily="18" charset="0"/>
                </a:endParaRPr>
              </a:p>
              <a:p>
                <a:pPr marL="342900" indent="-342900">
                  <a:spcBef>
                    <a:spcPct val="20000"/>
                  </a:spcBef>
                </a:pPr>
                <a:endParaRPr lang="es-EC" altLang="es-ES" b="1" dirty="0" smtClean="0">
                  <a:latin typeface="+mj-lt"/>
                  <a:cs typeface="Times New Roman" panose="02020603050405020304" pitchFamily="18" charset="0"/>
                </a:endParaRPr>
              </a:p>
              <a:p>
                <a:pPr>
                  <a:spcBef>
                    <a:spcPct val="20000"/>
                  </a:spcBef>
                </a:pPr>
                <a:endParaRPr lang="es-ES" altLang="es-ES" b="1" dirty="0" smtClean="0">
                  <a:latin typeface="+mj-lt"/>
                  <a:cs typeface="Times New Roman" panose="02020603050405020304" pitchFamily="18" charset="0"/>
                </a:endParaRPr>
              </a:p>
              <a:p>
                <a:pPr marL="342900" indent="-342900">
                  <a:spcBef>
                    <a:spcPct val="20000"/>
                  </a:spcBef>
                </a:pPr>
                <a:endParaRPr lang="es-ES" altLang="es-ES" b="1" dirty="0" smtClean="0">
                  <a:latin typeface="+mj-lt"/>
                  <a:cs typeface="Times New Roman" panose="02020603050405020304" pitchFamily="18" charset="0"/>
                </a:endParaRPr>
              </a:p>
              <a:p>
                <a:pPr marL="342900" marR="0" lvl="0" indent="-342900"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s-ES" altLang="es-ES" sz="2400" b="1" i="0" u="none" strike="noStrike" kern="0" cap="none" spc="0" normalizeH="0" baseline="0" noProof="0" dirty="0" smtClean="0">
                  <a:ln>
                    <a:noFill/>
                  </a:ln>
                  <a:solidFill>
                    <a:schemeClr val="tx1"/>
                  </a:solidFill>
                  <a:effectLst/>
                  <a:uLnTx/>
                  <a:uFillTx/>
                  <a:latin typeface="+mn-lt"/>
                  <a:ea typeface="+mn-ea"/>
                  <a:cs typeface="Times New Roman" panose="02020603050405020304" pitchFamily="18" charset="0"/>
                </a:endParaRPr>
              </a:p>
            </p:txBody>
          </p:sp>
        </mc:Choice>
        <mc:Fallback xmlns="">
          <p:sp>
            <p:nvSpPr>
              <p:cNvPr id="4" name="Rectangle 11"/>
              <p:cNvSpPr txBox="1">
                <a:spLocks noRot="1" noChangeAspect="1" noMove="1" noResize="1" noEditPoints="1" noAdjustHandles="1" noChangeArrowheads="1" noChangeShapeType="1" noTextEdit="1"/>
              </p:cNvSpPr>
              <p:nvPr/>
            </p:nvSpPr>
            <p:spPr>
              <a:xfrm>
                <a:off x="457200" y="71414"/>
                <a:ext cx="8229600" cy="6143668"/>
              </a:xfrm>
              <a:prstGeom prst="rect">
                <a:avLst/>
              </a:prstGeom>
              <a:blipFill rotWithShape="0">
                <a:blip r:embed="rId2"/>
                <a:stretch>
                  <a:fillRect l="-593" t="-1091" r="-2741"/>
                </a:stretch>
              </a:blipFill>
            </p:spPr>
            <p:txBody>
              <a:bodyPr/>
              <a:lstStyle/>
              <a:p>
                <a:r>
                  <a:rPr lang="es-EC">
                    <a:noFill/>
                  </a:rPr>
                  <a:t> </a:t>
                </a:r>
              </a:p>
            </p:txBody>
          </p:sp>
        </mc:Fallback>
      </mc:AlternateContent>
      <p:pic>
        <p:nvPicPr>
          <p:cNvPr id="2" name="Imagen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797013" y="2700466"/>
            <a:ext cx="1805186" cy="1202254"/>
          </a:xfrm>
          <a:prstGeom prst="rect">
            <a:avLst/>
          </a:prstGeom>
        </p:spPr>
      </p:pic>
      <mc:AlternateContent xmlns:mc="http://schemas.openxmlformats.org/markup-compatibility/2006" xmlns:a14="http://schemas.microsoft.com/office/drawing/2010/main">
        <mc:Choice Requires="a14">
          <p:graphicFrame>
            <p:nvGraphicFramePr>
              <p:cNvPr id="5" name="Tabla 4"/>
              <p:cNvGraphicFramePr>
                <a:graphicFrameLocks noGrp="1"/>
              </p:cNvGraphicFramePr>
              <p:nvPr>
                <p:extLst>
                  <p:ext uri="{D42A27DB-BD31-4B8C-83A1-F6EECF244321}">
                    <p14:modId xmlns:p14="http://schemas.microsoft.com/office/powerpoint/2010/main" val="872019071"/>
                  </p:ext>
                </p:extLst>
              </p:nvPr>
            </p:nvGraphicFramePr>
            <p:xfrm>
              <a:off x="611560" y="2708920"/>
              <a:ext cx="4320480" cy="1437640"/>
            </p:xfrm>
            <a:graphic>
              <a:graphicData uri="http://schemas.openxmlformats.org/drawingml/2006/table">
                <a:tbl>
                  <a:tblPr firstRow="1" bandRow="1">
                    <a:tableStyleId>{7E9639D4-E3E2-4D34-9284-5A2195B3D0D7}</a:tableStyleId>
                  </a:tblPr>
                  <a:tblGrid>
                    <a:gridCol w="2592288"/>
                    <a:gridCol w="1728192"/>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600" dirty="0" smtClean="0"/>
                            <a:t>Desplazamiento [mm]</a:t>
                          </a:r>
                        </a:p>
                      </a:txBody>
                      <a:tcPr/>
                    </a:tc>
                    <a:tc>
                      <a:txBody>
                        <a:bodyPr/>
                        <a:lstStyle/>
                        <a:p>
                          <a:r>
                            <a:rPr lang="es-EC" sz="1600" dirty="0" smtClean="0"/>
                            <a:t>Fuerza  [N] </a:t>
                          </a:r>
                          <a:endParaRPr lang="es-EC" sz="1600" dirty="0"/>
                        </a:p>
                      </a:txBody>
                      <a:tcPr/>
                    </a:tc>
                  </a:tr>
                  <a:tr h="370840">
                    <a:tc>
                      <a:txBody>
                        <a:bodyPr/>
                        <a:lstStyle/>
                        <a:p>
                          <a:pPr/>
                          <a14:m>
                            <m:oMathPara xmlns:m="http://schemas.openxmlformats.org/officeDocument/2006/math">
                              <m:oMathParaPr>
                                <m:jc m:val="centerGroup"/>
                              </m:oMathParaPr>
                              <m:oMath xmlns:m="http://schemas.openxmlformats.org/officeDocument/2006/math">
                                <m:r>
                                  <a:rPr lang="es-EC" sz="1600" b="0" i="1" smtClean="0">
                                    <a:latin typeface="Cambria Math" panose="02040503050406030204" pitchFamily="18" charset="0"/>
                                  </a:rPr>
                                  <m:t>𝑑𝑒𝑠𝑝𝑙</m:t>
                                </m:r>
                                <m:sSub>
                                  <m:sSubPr>
                                    <m:ctrlPr>
                                      <a:rPr lang="es-EC" sz="1600" b="0" i="1" smtClean="0">
                                        <a:latin typeface="Cambria Math" panose="02040503050406030204" pitchFamily="18" charset="0"/>
                                      </a:rPr>
                                    </m:ctrlPr>
                                  </m:sSubPr>
                                  <m:e>
                                    <m:r>
                                      <a:rPr lang="es-EC" sz="1600" b="0" i="1" smtClean="0">
                                        <a:latin typeface="Cambria Math" panose="02040503050406030204" pitchFamily="18" charset="0"/>
                                      </a:rPr>
                                      <m:t>.</m:t>
                                    </m:r>
                                  </m:e>
                                  <m:sub>
                                    <m:r>
                                      <a:rPr lang="es-EC" sz="1600" b="0" i="1" smtClean="0">
                                        <a:latin typeface="Cambria Math" panose="02040503050406030204" pitchFamily="18" charset="0"/>
                                      </a:rPr>
                                      <m:t>1</m:t>
                                    </m:r>
                                  </m:sub>
                                </m:sSub>
                              </m:oMath>
                            </m:oMathPara>
                          </a14:m>
                          <a:endParaRPr lang="es-EC" sz="1600" b="0" dirty="0" smtClean="0"/>
                        </a:p>
                        <a:p>
                          <a:pPr/>
                          <a14:m>
                            <m:oMathPara xmlns:m="http://schemas.openxmlformats.org/officeDocument/2006/math">
                              <m:oMathParaPr>
                                <m:jc m:val="centerGroup"/>
                              </m:oMathParaPr>
                              <m:oMath xmlns:m="http://schemas.openxmlformats.org/officeDocument/2006/math">
                                <m:r>
                                  <a:rPr lang="es-EC" sz="1600" b="0" i="1" smtClean="0">
                                    <a:latin typeface="Cambria Math" panose="02040503050406030204" pitchFamily="18" charset="0"/>
                                  </a:rPr>
                                  <m:t>𝑑𝑒𝑠𝑝𝑙</m:t>
                                </m:r>
                                <m:sSub>
                                  <m:sSubPr>
                                    <m:ctrlPr>
                                      <a:rPr lang="es-EC" sz="1600" b="0" i="1" smtClean="0">
                                        <a:latin typeface="Cambria Math" panose="02040503050406030204" pitchFamily="18" charset="0"/>
                                      </a:rPr>
                                    </m:ctrlPr>
                                  </m:sSubPr>
                                  <m:e>
                                    <m:r>
                                      <a:rPr lang="es-EC" sz="1600" b="0" i="1" smtClean="0">
                                        <a:latin typeface="Cambria Math" panose="02040503050406030204" pitchFamily="18" charset="0"/>
                                      </a:rPr>
                                      <m:t>.</m:t>
                                    </m:r>
                                  </m:e>
                                  <m:sub>
                                    <m:r>
                                      <a:rPr lang="es-EC" sz="1600" b="0" i="1" smtClean="0">
                                        <a:latin typeface="Cambria Math" panose="02040503050406030204" pitchFamily="18" charset="0"/>
                                      </a:rPr>
                                      <m:t>2</m:t>
                                    </m:r>
                                  </m:sub>
                                </m:sSub>
                              </m:oMath>
                            </m:oMathPara>
                          </a14:m>
                          <a:endParaRPr lang="es-EC" sz="1600" dirty="0" smtClean="0"/>
                        </a:p>
                        <a:p>
                          <a:pPr/>
                          <a14:m>
                            <m:oMathPara xmlns:m="http://schemas.openxmlformats.org/officeDocument/2006/math">
                              <m:oMathParaPr>
                                <m:jc m:val="centerGroup"/>
                              </m:oMathParaPr>
                              <m:oMath xmlns:m="http://schemas.openxmlformats.org/officeDocument/2006/math">
                                <m:r>
                                  <a:rPr lang="es-EC" sz="1600" b="0" i="1" smtClean="0">
                                    <a:latin typeface="Cambria Math" panose="02040503050406030204" pitchFamily="18" charset="0"/>
                                  </a:rPr>
                                  <m:t>𝑑𝑒𝑠𝑝𝑙</m:t>
                                </m:r>
                                <m:sSub>
                                  <m:sSubPr>
                                    <m:ctrlPr>
                                      <a:rPr lang="es-EC" sz="1600" b="0" i="1" smtClean="0">
                                        <a:latin typeface="Cambria Math" panose="02040503050406030204" pitchFamily="18" charset="0"/>
                                      </a:rPr>
                                    </m:ctrlPr>
                                  </m:sSubPr>
                                  <m:e>
                                    <m:r>
                                      <a:rPr lang="es-EC" sz="1600" b="0" i="1" smtClean="0">
                                        <a:latin typeface="Cambria Math" panose="02040503050406030204" pitchFamily="18" charset="0"/>
                                      </a:rPr>
                                      <m:t>.</m:t>
                                    </m:r>
                                  </m:e>
                                  <m:sub>
                                    <m:r>
                                      <a:rPr lang="es-EC" sz="1600" b="0" i="1" smtClean="0">
                                        <a:latin typeface="Cambria Math" panose="02040503050406030204" pitchFamily="18" charset="0"/>
                                      </a:rPr>
                                      <m:t>3</m:t>
                                    </m:r>
                                  </m:sub>
                                </m:sSub>
                              </m:oMath>
                            </m:oMathPara>
                          </a14:m>
                          <a:endParaRPr lang="es-EC" sz="1600" dirty="0" smtClean="0"/>
                        </a:p>
                        <a:p>
                          <a:pPr algn="ctr"/>
                          <a:r>
                            <a:rPr lang="es-EC" sz="1600" smtClean="0"/>
                            <a:t>…</a:t>
                          </a:r>
                          <a:endParaRPr lang="es-EC" sz="1600" dirty="0"/>
                        </a:p>
                      </a:txBody>
                      <a:tcPr/>
                    </a:tc>
                    <a:tc>
                      <a:txBody>
                        <a:bodyPr/>
                        <a:lstStyle/>
                        <a:p>
                          <a:pPr algn="ctr"/>
                          <a14:m>
                            <m:oMath xmlns:m="http://schemas.openxmlformats.org/officeDocument/2006/math">
                              <m:sSub>
                                <m:sSubPr>
                                  <m:ctrlPr>
                                    <a:rPr lang="es-EC" sz="1600" b="0" i="1" smtClean="0">
                                      <a:latin typeface="Cambria Math" panose="02040503050406030204" pitchFamily="18" charset="0"/>
                                    </a:rPr>
                                  </m:ctrlPr>
                                </m:sSubPr>
                                <m:e>
                                  <m:r>
                                    <a:rPr lang="es-EC" sz="1600" b="0" i="1" smtClean="0">
                                      <a:latin typeface="Cambria Math" panose="02040503050406030204" pitchFamily="18" charset="0"/>
                                    </a:rPr>
                                    <m:t>𝑓𝑢𝑒𝑟𝑧𝑎</m:t>
                                  </m:r>
                                </m:e>
                                <m:sub>
                                  <m:r>
                                    <a:rPr lang="es-EC" sz="1600" b="0" i="1" smtClean="0">
                                      <a:latin typeface="Cambria Math" panose="02040503050406030204" pitchFamily="18" charset="0"/>
                                    </a:rPr>
                                    <m:t>1</m:t>
                                  </m:r>
                                </m:sub>
                              </m:sSub>
                            </m:oMath>
                          </a14:m>
                          <a:r>
                            <a:rPr lang="es-EC" sz="1600" dirty="0" smtClean="0"/>
                            <a:t> </a:t>
                          </a:r>
                        </a:p>
                        <a:p>
                          <a:pPr algn="ctr"/>
                          <a14:m>
                            <m:oMathPara xmlns:m="http://schemas.openxmlformats.org/officeDocument/2006/math">
                              <m:oMathParaPr>
                                <m:jc m:val="centerGroup"/>
                              </m:oMathParaPr>
                              <m:oMath xmlns:m="http://schemas.openxmlformats.org/officeDocument/2006/math">
                                <m:sSub>
                                  <m:sSubPr>
                                    <m:ctrlPr>
                                      <a:rPr lang="es-EC" sz="1600" b="0" i="1" smtClean="0">
                                        <a:latin typeface="Cambria Math" panose="02040503050406030204" pitchFamily="18" charset="0"/>
                                      </a:rPr>
                                    </m:ctrlPr>
                                  </m:sSubPr>
                                  <m:e>
                                    <m:r>
                                      <a:rPr lang="es-EC" sz="1600" b="0" i="1" smtClean="0">
                                        <a:latin typeface="Cambria Math" panose="02040503050406030204" pitchFamily="18" charset="0"/>
                                      </a:rPr>
                                      <m:t>𝑓𝑢𝑒𝑟𝑧𝑎</m:t>
                                    </m:r>
                                  </m:e>
                                  <m:sub>
                                    <m:r>
                                      <a:rPr lang="es-EC" sz="1600" b="0" i="1" smtClean="0">
                                        <a:latin typeface="Cambria Math" panose="02040503050406030204" pitchFamily="18" charset="0"/>
                                      </a:rPr>
                                      <m:t>2</m:t>
                                    </m:r>
                                  </m:sub>
                                </m:sSub>
                              </m:oMath>
                            </m:oMathPara>
                          </a14:m>
                          <a:endParaRPr lang="es-EC" sz="1600" dirty="0" smtClean="0"/>
                        </a:p>
                        <a:p>
                          <a:pPr algn="ctr"/>
                          <a14:m>
                            <m:oMathPara xmlns:m="http://schemas.openxmlformats.org/officeDocument/2006/math">
                              <m:oMathParaPr>
                                <m:jc m:val="centerGroup"/>
                              </m:oMathParaPr>
                              <m:oMath xmlns:m="http://schemas.openxmlformats.org/officeDocument/2006/math">
                                <m:sSub>
                                  <m:sSubPr>
                                    <m:ctrlPr>
                                      <a:rPr lang="es-EC" sz="1600" b="0" i="1" smtClean="0">
                                        <a:latin typeface="Cambria Math" panose="02040503050406030204" pitchFamily="18" charset="0"/>
                                      </a:rPr>
                                    </m:ctrlPr>
                                  </m:sSubPr>
                                  <m:e>
                                    <m:r>
                                      <a:rPr lang="es-EC" sz="1600" b="0" i="1" smtClean="0">
                                        <a:latin typeface="Cambria Math" panose="02040503050406030204" pitchFamily="18" charset="0"/>
                                      </a:rPr>
                                      <m:t>𝑓𝑢𝑒𝑟𝑧𝑎</m:t>
                                    </m:r>
                                  </m:e>
                                  <m:sub>
                                    <m:r>
                                      <a:rPr lang="es-EC" sz="1600" b="0" i="1" smtClean="0">
                                        <a:latin typeface="Cambria Math" panose="02040503050406030204" pitchFamily="18" charset="0"/>
                                      </a:rPr>
                                      <m:t>3</m:t>
                                    </m:r>
                                  </m:sub>
                                </m:sSub>
                              </m:oMath>
                            </m:oMathPara>
                          </a14:m>
                          <a:endParaRPr lang="es-EC" sz="1600" dirty="0" smtClean="0"/>
                        </a:p>
                        <a:p>
                          <a:pPr algn="ctr"/>
                          <a:r>
                            <a:rPr lang="es-EC" sz="1600" smtClean="0"/>
                            <a:t>…</a:t>
                          </a:r>
                          <a:endParaRPr lang="es-EC" sz="1600" dirty="0"/>
                        </a:p>
                      </a:txBody>
                      <a:tcPr/>
                    </a:tc>
                  </a:tr>
                </a:tbl>
              </a:graphicData>
            </a:graphic>
          </p:graphicFrame>
        </mc:Choice>
        <mc:Fallback xmlns="">
          <p:graphicFrame>
            <p:nvGraphicFramePr>
              <p:cNvPr id="5" name="Tabla 4"/>
              <p:cNvGraphicFramePr>
                <a:graphicFrameLocks noGrp="1"/>
              </p:cNvGraphicFramePr>
              <p:nvPr>
                <p:extLst>
                  <p:ext uri="{D42A27DB-BD31-4B8C-83A1-F6EECF244321}">
                    <p14:modId xmlns:p14="http://schemas.microsoft.com/office/powerpoint/2010/main" val="872019071"/>
                  </p:ext>
                </p:extLst>
              </p:nvPr>
            </p:nvGraphicFramePr>
            <p:xfrm>
              <a:off x="611560" y="2708920"/>
              <a:ext cx="4320480" cy="1437640"/>
            </p:xfrm>
            <a:graphic>
              <a:graphicData uri="http://schemas.openxmlformats.org/drawingml/2006/table">
                <a:tbl>
                  <a:tblPr firstRow="1" bandRow="1">
                    <a:tableStyleId>{7E9639D4-E3E2-4D34-9284-5A2195B3D0D7}</a:tableStyleId>
                  </a:tblPr>
                  <a:tblGrid>
                    <a:gridCol w="2592288"/>
                    <a:gridCol w="1728192"/>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600" dirty="0" smtClean="0"/>
                            <a:t>Desplazamiento [mm]</a:t>
                          </a:r>
                        </a:p>
                      </a:txBody>
                      <a:tcPr/>
                    </a:tc>
                    <a:tc>
                      <a:txBody>
                        <a:bodyPr/>
                        <a:lstStyle/>
                        <a:p>
                          <a:r>
                            <a:rPr lang="es-EC" sz="1600" dirty="0" smtClean="0"/>
                            <a:t>Fuerza  [N] </a:t>
                          </a:r>
                          <a:endParaRPr lang="es-EC" sz="1600" dirty="0"/>
                        </a:p>
                      </a:txBody>
                      <a:tcPr/>
                    </a:tc>
                  </a:tr>
                  <a:tr h="1066800">
                    <a:tc>
                      <a:txBody>
                        <a:bodyPr/>
                        <a:lstStyle/>
                        <a:p>
                          <a:endParaRPr lang="es-EC"/>
                        </a:p>
                      </a:txBody>
                      <a:tcPr>
                        <a:blipFill rotWithShape="0">
                          <a:blip r:embed="rId4"/>
                          <a:stretch>
                            <a:fillRect l="-235" t="-36364" r="-66901" b="-6818"/>
                          </a:stretch>
                        </a:blipFill>
                      </a:tcPr>
                    </a:tc>
                    <a:tc>
                      <a:txBody>
                        <a:bodyPr/>
                        <a:lstStyle/>
                        <a:p>
                          <a:endParaRPr lang="es-EC"/>
                        </a:p>
                      </a:txBody>
                      <a:tcPr>
                        <a:blipFill rotWithShape="0">
                          <a:blip r:embed="rId4"/>
                          <a:stretch>
                            <a:fillRect l="-150352" t="-36364" r="-352" b="-6818"/>
                          </a:stretch>
                        </a:blipFill>
                      </a:tcPr>
                    </a:tc>
                  </a:tr>
                </a:tbl>
              </a:graphicData>
            </a:graphic>
          </p:graphicFrame>
        </mc:Fallback>
      </mc:AlternateContent>
      <p:pic>
        <p:nvPicPr>
          <p:cNvPr id="7" name="Imagen 6"/>
          <p:cNvPicPr>
            <a:picLocks noChangeAspect="1"/>
          </p:cNvPicPr>
          <p:nvPr/>
        </p:nvPicPr>
        <p:blipFill rotWithShape="1">
          <a:blip r:embed="rId5"/>
          <a:srcRect l="18500" t="38795" r="37400" b="47198"/>
          <a:stretch/>
        </p:blipFill>
        <p:spPr>
          <a:xfrm>
            <a:off x="2543359" y="1080211"/>
            <a:ext cx="5074388" cy="906142"/>
          </a:xfrm>
          <a:prstGeom prst="rect">
            <a:avLst/>
          </a:prstGeom>
        </p:spPr>
      </p:pic>
    </p:spTree>
    <p:extLst>
      <p:ext uri="{BB962C8B-B14F-4D97-AF65-F5344CB8AC3E}">
        <p14:creationId xmlns:p14="http://schemas.microsoft.com/office/powerpoint/2010/main" val="1326690279"/>
      </p:ext>
    </p:extLst>
  </p:cSld>
  <p:clrMapOvr>
    <a:masterClrMapping/>
  </p:clrMapOvr>
  <p:transition>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4579" name="Rectangle 3"/>
              <p:cNvSpPr>
                <a:spLocks noGrp="1"/>
              </p:cNvSpPr>
              <p:nvPr>
                <p:ph type="body" idx="1"/>
              </p:nvPr>
            </p:nvSpPr>
            <p:spPr>
              <a:xfrm>
                <a:off x="457200" y="142852"/>
                <a:ext cx="8401080" cy="5648348"/>
              </a:xfrm>
            </p:spPr>
            <p:txBody>
              <a:bodyPr/>
              <a:lstStyle/>
              <a:p>
                <a:pPr algn="r" eaLnBrk="1" hangingPunct="1">
                  <a:buFont typeface="Arial" panose="020B0604020202020204" pitchFamily="34" charset="0"/>
                  <a:buNone/>
                </a:pPr>
                <a:r>
                  <a:rPr lang="es-ES" altLang="es-ES" sz="2800" b="1" i="1" dirty="0" smtClean="0">
                    <a:solidFill>
                      <a:schemeClr val="tx1"/>
                    </a:solidFill>
                    <a:cs typeface="Times New Roman" panose="02020603050405020304" pitchFamily="18" charset="0"/>
                  </a:rPr>
                  <a:t>MARCO TEÓRICO </a:t>
                </a:r>
              </a:p>
              <a:p>
                <a:pPr eaLnBrk="1" hangingPunct="1">
                  <a:lnSpc>
                    <a:spcPct val="150000"/>
                  </a:lnSpc>
                </a:pPr>
                <a:r>
                  <a:rPr lang="es-ES" altLang="es-ES" sz="1600" b="1" dirty="0" smtClean="0">
                    <a:solidFill>
                      <a:schemeClr val="tx1"/>
                    </a:solidFill>
                    <a:latin typeface="+mj-lt"/>
                    <a:cs typeface="Times New Roman" panose="02020603050405020304" pitchFamily="18" charset="0"/>
                  </a:rPr>
                  <a:t>PRINCIPIO DE CONSERVACION DE LA ENERGÍA</a:t>
                </a:r>
              </a:p>
              <a:p>
                <a:pPr marL="0" indent="0" algn="just" eaLnBrk="1" hangingPunct="1">
                  <a:lnSpc>
                    <a:spcPct val="150000"/>
                  </a:lnSpc>
                  <a:buNone/>
                </a:pPr>
                <a:r>
                  <a:rPr lang="es-ES" altLang="es-ES" sz="1600" dirty="0" smtClean="0">
                    <a:solidFill>
                      <a:schemeClr val="tx1"/>
                    </a:solidFill>
                    <a:latin typeface="+mj-lt"/>
                    <a:cs typeface="Times New Roman" panose="02020603050405020304" pitchFamily="18" charset="0"/>
                  </a:rPr>
                  <a:t>Primera ley de la termodinámica: energía mecánica → Planteamiento de la hipótesis </a:t>
                </a:r>
              </a:p>
              <a:p>
                <a:pPr algn="just" eaLnBrk="1" hangingPunct="1">
                  <a:lnSpc>
                    <a:spcPct val="150000"/>
                  </a:lnSpc>
                </a:pPr>
                <a:r>
                  <a:rPr lang="es-ES" altLang="es-ES" sz="1600" b="1" dirty="0" smtClean="0">
                    <a:solidFill>
                      <a:schemeClr val="tx1"/>
                    </a:solidFill>
                    <a:latin typeface="+mj-lt"/>
                    <a:cs typeface="Times New Roman" panose="02020603050405020304" pitchFamily="18" charset="0"/>
                  </a:rPr>
                  <a:t>FUERZA DE IMPACTO: TEORÍA DE IMPULSIONES</a:t>
                </a:r>
              </a:p>
              <a:p>
                <a:pPr marL="0" indent="0" algn="just" eaLnBrk="1" hangingPunct="1">
                  <a:lnSpc>
                    <a:spcPct val="150000"/>
                  </a:lnSpc>
                  <a:buNone/>
                </a:pPr>
                <a:r>
                  <a:rPr lang="es-EC" altLang="es-ES" sz="1600" dirty="0">
                    <a:solidFill>
                      <a:schemeClr val="tx1"/>
                    </a:solidFill>
                    <a:latin typeface="+mj-lt"/>
                    <a:cs typeface="Times New Roman" panose="02020603050405020304" pitchFamily="18" charset="0"/>
                  </a:rPr>
                  <a:t>Se idealiza una partícula de determinada masa</a:t>
                </a:r>
                <a:r>
                  <a:rPr lang="es-EC" altLang="es-ES" sz="1600" dirty="0" smtClean="0">
                    <a:solidFill>
                      <a:schemeClr val="tx1"/>
                    </a:solidFill>
                    <a:latin typeface="+mj-lt"/>
                    <a:cs typeface="Times New Roman" panose="02020603050405020304" pitchFamily="18" charset="0"/>
                  </a:rPr>
                  <a:t>, </a:t>
                </a:r>
                <a:r>
                  <a:rPr lang="es-EC" altLang="es-ES" sz="1600" dirty="0">
                    <a:solidFill>
                      <a:schemeClr val="tx1"/>
                    </a:solidFill>
                    <a:latin typeface="+mj-lt"/>
                    <a:cs typeface="Times New Roman" panose="02020603050405020304" pitchFamily="18" charset="0"/>
                  </a:rPr>
                  <a:t>viaja a una velocidad inicial </a:t>
                </a:r>
                <a:r>
                  <a:rPr lang="es-EC" altLang="es-ES" sz="1600" dirty="0" smtClean="0">
                    <a:solidFill>
                      <a:schemeClr val="tx1"/>
                    </a:solidFill>
                    <a:latin typeface="+mj-lt"/>
                    <a:cs typeface="Times New Roman" panose="02020603050405020304" pitchFamily="18" charset="0"/>
                  </a:rPr>
                  <a:t>v1 </a:t>
                </a:r>
                <a:r>
                  <a:rPr lang="es-EC" altLang="es-ES" sz="1600" dirty="0">
                    <a:solidFill>
                      <a:schemeClr val="tx1"/>
                    </a:solidFill>
                    <a:latin typeface="+mj-lt"/>
                    <a:cs typeface="Times New Roman" panose="02020603050405020304" pitchFamily="18" charset="0"/>
                  </a:rPr>
                  <a:t>constante, en línea recta y después de la impulsión cambia su velocidad a </a:t>
                </a:r>
                <a:r>
                  <a:rPr lang="es-EC" altLang="es-ES" sz="1600" dirty="0" smtClean="0">
                    <a:solidFill>
                      <a:schemeClr val="tx1"/>
                    </a:solidFill>
                    <a:latin typeface="+mj-lt"/>
                    <a:cs typeface="Times New Roman" panose="02020603050405020304" pitchFamily="18" charset="0"/>
                  </a:rPr>
                  <a:t>v2</a:t>
                </a:r>
                <a:r>
                  <a:rPr lang="es-EC" altLang="es-ES" sz="1600" dirty="0">
                    <a:solidFill>
                      <a:schemeClr val="tx1"/>
                    </a:solidFill>
                    <a:latin typeface="+mj-lt"/>
                    <a:cs typeface="Times New Roman" panose="02020603050405020304" pitchFamily="18" charset="0"/>
                  </a:rPr>
                  <a:t>. Por lo que el sistema tendría un solo grado de libertad y en un determinado instante de tiempo provoca una fuerza impulsiva</a:t>
                </a:r>
                <a:r>
                  <a:rPr lang="es-EC" altLang="es-ES" sz="1600" dirty="0" smtClean="0">
                    <a:solidFill>
                      <a:schemeClr val="tx1"/>
                    </a:solidFill>
                    <a:latin typeface="+mj-lt"/>
                    <a:cs typeface="Times New Roman" panose="02020603050405020304" pitchFamily="18" charset="0"/>
                  </a:rPr>
                  <a:t>. </a:t>
                </a:r>
                <a14:m>
                  <m:oMath xmlns:m="http://schemas.openxmlformats.org/officeDocument/2006/math">
                    <m:r>
                      <a:rPr lang="es-EC" sz="1600" i="1">
                        <a:latin typeface="Cambria Math" panose="02040503050406030204" pitchFamily="18" charset="0"/>
                      </a:rPr>
                      <m:t>𝐼</m:t>
                    </m:r>
                    <m:r>
                      <a:rPr lang="es-EC" sz="1600" b="0" i="1" smtClean="0">
                        <a:solidFill>
                          <a:schemeClr val="tx1"/>
                        </a:solidFill>
                        <a:latin typeface="Cambria Math" panose="02040503050406030204" pitchFamily="18" charset="0"/>
                      </a:rPr>
                      <m:t>𝐼𝑚𝑝𝑢𝑙𝑠𝑜</m:t>
                    </m:r>
                    <m:r>
                      <a:rPr lang="es-EC" sz="1600" b="0" i="1" smtClean="0">
                        <a:solidFill>
                          <a:schemeClr val="tx1"/>
                        </a:solidFill>
                        <a:latin typeface="Cambria Math" panose="02040503050406030204" pitchFamily="18" charset="0"/>
                      </a:rPr>
                      <m:t>=</m:t>
                    </m:r>
                    <m:r>
                      <a:rPr lang="es-EC" sz="1600" i="1" smtClean="0">
                        <a:solidFill>
                          <a:schemeClr val="tx1"/>
                        </a:solidFill>
                        <a:latin typeface="Cambria Math" panose="02040503050406030204" pitchFamily="18" charset="0"/>
                      </a:rPr>
                      <m:t>𝑚𝑣</m:t>
                    </m:r>
                    <m:r>
                      <a:rPr lang="es-EC" sz="1600" i="1" smtClean="0">
                        <a:solidFill>
                          <a:schemeClr val="tx1"/>
                        </a:solidFill>
                        <a:latin typeface="Cambria Math" panose="02040503050406030204" pitchFamily="18" charset="0"/>
                      </a:rPr>
                      <m:t>2−</m:t>
                    </m:r>
                    <m:r>
                      <a:rPr lang="es-EC" sz="1600" i="1" smtClean="0">
                        <a:solidFill>
                          <a:schemeClr val="tx1"/>
                        </a:solidFill>
                        <a:latin typeface="Cambria Math" panose="02040503050406030204" pitchFamily="18" charset="0"/>
                      </a:rPr>
                      <m:t>𝑚𝑣</m:t>
                    </m:r>
                    <m:r>
                      <a:rPr lang="es-EC" sz="1600" i="1" smtClean="0">
                        <a:solidFill>
                          <a:schemeClr val="tx1"/>
                        </a:solidFill>
                        <a:latin typeface="Cambria Math" panose="02040503050406030204" pitchFamily="18" charset="0"/>
                      </a:rPr>
                      <m:t>1=</m:t>
                    </m:r>
                    <m:nary>
                      <m:naryPr>
                        <m:limLoc m:val="subSup"/>
                        <m:ctrlPr>
                          <a:rPr lang="es-EC" sz="1600" i="1">
                            <a:solidFill>
                              <a:schemeClr val="tx1"/>
                            </a:solidFill>
                            <a:latin typeface="Cambria Math" panose="02040503050406030204" pitchFamily="18" charset="0"/>
                          </a:rPr>
                        </m:ctrlPr>
                      </m:naryPr>
                      <m:sub>
                        <m:r>
                          <a:rPr lang="es-EC" sz="1600" i="1">
                            <a:solidFill>
                              <a:schemeClr val="tx1"/>
                            </a:solidFill>
                            <a:latin typeface="Cambria Math" panose="02040503050406030204" pitchFamily="18" charset="0"/>
                          </a:rPr>
                          <m:t>𝜏</m:t>
                        </m:r>
                        <m:r>
                          <a:rPr lang="es-EC" sz="1600" i="1">
                            <a:solidFill>
                              <a:schemeClr val="tx1"/>
                            </a:solidFill>
                            <a:latin typeface="Cambria Math" panose="02040503050406030204" pitchFamily="18" charset="0"/>
                          </a:rPr>
                          <m:t>−</m:t>
                        </m:r>
                        <m:r>
                          <a:rPr lang="es-EC" sz="1600" i="1">
                            <a:solidFill>
                              <a:schemeClr val="tx1"/>
                            </a:solidFill>
                            <a:latin typeface="Cambria Math" panose="02040503050406030204" pitchFamily="18" charset="0"/>
                          </a:rPr>
                          <m:t>𝜀</m:t>
                        </m:r>
                      </m:sub>
                      <m:sup>
                        <m:r>
                          <a:rPr lang="es-EC" sz="1600" i="1">
                            <a:solidFill>
                              <a:schemeClr val="tx1"/>
                            </a:solidFill>
                            <a:latin typeface="Cambria Math" panose="02040503050406030204" pitchFamily="18" charset="0"/>
                          </a:rPr>
                          <m:t>𝜏</m:t>
                        </m:r>
                        <m:r>
                          <a:rPr lang="es-EC" sz="1600" i="1">
                            <a:solidFill>
                              <a:schemeClr val="tx1"/>
                            </a:solidFill>
                            <a:latin typeface="Cambria Math" panose="02040503050406030204" pitchFamily="18" charset="0"/>
                          </a:rPr>
                          <m:t>+</m:t>
                        </m:r>
                        <m:r>
                          <a:rPr lang="es-EC" sz="1600" i="1">
                            <a:solidFill>
                              <a:schemeClr val="tx1"/>
                            </a:solidFill>
                            <a:latin typeface="Cambria Math" panose="02040503050406030204" pitchFamily="18" charset="0"/>
                          </a:rPr>
                          <m:t>𝜀</m:t>
                        </m:r>
                      </m:sup>
                      <m:e>
                        <m:r>
                          <a:rPr lang="es-EC" sz="1600" i="1">
                            <a:solidFill>
                              <a:schemeClr val="tx1"/>
                            </a:solidFill>
                            <a:latin typeface="Cambria Math" panose="02040503050406030204" pitchFamily="18" charset="0"/>
                          </a:rPr>
                          <m:t>𝐹𝑑𝑡</m:t>
                        </m:r>
                      </m:e>
                    </m:nary>
                  </m:oMath>
                </a14:m>
                <a:r>
                  <a:rPr lang="es-EC" altLang="es-ES" sz="1600" dirty="0" smtClean="0">
                    <a:solidFill>
                      <a:schemeClr val="tx1"/>
                    </a:solidFill>
                    <a:latin typeface="+mj-lt"/>
                    <a:cs typeface="Times New Roman" panose="02020603050405020304" pitchFamily="18" charset="0"/>
                  </a:rPr>
                  <a:t> . Coeficiente de restitución grado de conservación de la </a:t>
                </a:r>
                <a:r>
                  <a:rPr lang="es-EC" altLang="es-ES" sz="1600" dirty="0" err="1" smtClean="0">
                    <a:solidFill>
                      <a:schemeClr val="tx1"/>
                    </a:solidFill>
                    <a:latin typeface="+mj-lt"/>
                    <a:cs typeface="Times New Roman" panose="02020603050405020304" pitchFamily="18" charset="0"/>
                  </a:rPr>
                  <a:t>E</a:t>
                </a:r>
                <a:r>
                  <a:rPr lang="es-EC" altLang="es-ES" sz="1000" dirty="0" err="1" smtClean="0">
                    <a:solidFill>
                      <a:schemeClr val="tx1"/>
                    </a:solidFill>
                    <a:latin typeface="+mj-lt"/>
                    <a:cs typeface="Times New Roman" panose="02020603050405020304" pitchFamily="18" charset="0"/>
                  </a:rPr>
                  <a:t>cinetica</a:t>
                </a:r>
                <a:r>
                  <a:rPr lang="es-EC" altLang="es-ES" sz="1000" dirty="0" smtClean="0">
                    <a:solidFill>
                      <a:schemeClr val="tx1"/>
                    </a:solidFill>
                    <a:latin typeface="+mj-lt"/>
                    <a:cs typeface="Times New Roman" panose="02020603050405020304" pitchFamily="18" charset="0"/>
                  </a:rPr>
                  <a:t>.</a:t>
                </a:r>
                <a:endParaRPr lang="es-EC" altLang="es-ES" sz="1600" dirty="0" smtClean="0">
                  <a:solidFill>
                    <a:schemeClr val="tx1"/>
                  </a:solidFill>
                  <a:latin typeface="+mj-lt"/>
                  <a:cs typeface="Times New Roman" panose="02020603050405020304" pitchFamily="18" charset="0"/>
                </a:endParaRPr>
              </a:p>
              <a:p>
                <a:pPr algn="just" eaLnBrk="1" hangingPunct="1">
                  <a:lnSpc>
                    <a:spcPct val="150000"/>
                  </a:lnSpc>
                </a:pPr>
                <a:r>
                  <a:rPr lang="es-ES" altLang="es-ES" sz="1600" b="1" dirty="0" smtClean="0">
                    <a:solidFill>
                      <a:schemeClr val="tx1"/>
                    </a:solidFill>
                    <a:latin typeface="+mj-lt"/>
                    <a:cs typeface="Times New Roman" panose="02020603050405020304" pitchFamily="18" charset="0"/>
                  </a:rPr>
                  <a:t>VIGA</a:t>
                </a:r>
              </a:p>
              <a:p>
                <a:pPr marL="0" indent="0" algn="just" eaLnBrk="1" hangingPunct="1">
                  <a:lnSpc>
                    <a:spcPct val="150000"/>
                  </a:lnSpc>
                  <a:buFont typeface="Arial" panose="020B0604020202020204" pitchFamily="34" charset="0"/>
                  <a:buNone/>
                </a:pPr>
                <a:r>
                  <a:rPr lang="es-ES" altLang="es-ES" sz="1600" dirty="0" smtClean="0">
                    <a:solidFill>
                      <a:schemeClr val="tx1"/>
                    </a:solidFill>
                    <a:latin typeface="+mj-lt"/>
                    <a:cs typeface="Times New Roman" panose="02020603050405020304" pitchFamily="18" charset="0"/>
                  </a:rPr>
                  <a:t>Es </a:t>
                </a:r>
                <a:r>
                  <a:rPr lang="es-ES" altLang="es-ES" sz="1600" dirty="0">
                    <a:solidFill>
                      <a:schemeClr val="tx1"/>
                    </a:solidFill>
                    <a:latin typeface="+mj-lt"/>
                    <a:cs typeface="Times New Roman" panose="02020603050405020304" pitchFamily="18" charset="0"/>
                  </a:rPr>
                  <a:t>uno de los principales elementos de una </a:t>
                </a:r>
                <a:r>
                  <a:rPr lang="es-ES" altLang="es-ES" sz="1600" dirty="0" smtClean="0">
                    <a:solidFill>
                      <a:schemeClr val="tx1"/>
                    </a:solidFill>
                    <a:latin typeface="+mj-lt"/>
                    <a:cs typeface="Times New Roman" panose="02020603050405020304" pitchFamily="18" charset="0"/>
                  </a:rPr>
                  <a:t>estructura, diseñado para soportar cargas </a:t>
                </a:r>
                <a:r>
                  <a:rPr lang="es-ES" altLang="es-ES" sz="1600" dirty="0">
                    <a:solidFill>
                      <a:schemeClr val="tx1"/>
                    </a:solidFill>
                    <a:latin typeface="+mj-lt"/>
                    <a:cs typeface="Times New Roman" panose="02020603050405020304" pitchFamily="18" charset="0"/>
                  </a:rPr>
                  <a:t>de gravedad y verticales que son transversales a su eje </a:t>
                </a:r>
                <a:r>
                  <a:rPr lang="es-ES" altLang="es-ES" sz="1600" dirty="0" smtClean="0">
                    <a:solidFill>
                      <a:schemeClr val="tx1"/>
                    </a:solidFill>
                    <a:latin typeface="+mj-lt"/>
                    <a:cs typeface="Times New Roman" panose="02020603050405020304" pitchFamily="18" charset="0"/>
                  </a:rPr>
                  <a:t>longitudinal, están sujetas </a:t>
                </a:r>
                <a:r>
                  <a:rPr lang="es-ES" altLang="es-ES" sz="1600" dirty="0">
                    <a:solidFill>
                      <a:schemeClr val="tx1"/>
                    </a:solidFill>
                    <a:latin typeface="+mj-lt"/>
                    <a:cs typeface="Times New Roman" panose="02020603050405020304" pitchFamily="18" charset="0"/>
                  </a:rPr>
                  <a:t>principalmente a flexión y a cortante, </a:t>
                </a:r>
                <a:r>
                  <a:rPr lang="es-ES" altLang="es-ES" sz="1600" dirty="0" smtClean="0">
                    <a:solidFill>
                      <a:schemeClr val="tx1"/>
                    </a:solidFill>
                    <a:latin typeface="+mj-lt"/>
                    <a:cs typeface="Times New Roman" panose="02020603050405020304" pitchFamily="18" charset="0"/>
                  </a:rPr>
                  <a:t>en ocasiones pueden </a:t>
                </a:r>
                <a:r>
                  <a:rPr lang="es-ES" altLang="es-ES" sz="1600" dirty="0">
                    <a:solidFill>
                      <a:schemeClr val="tx1"/>
                    </a:solidFill>
                    <a:latin typeface="+mj-lt"/>
                    <a:cs typeface="Times New Roman" panose="02020603050405020304" pitchFamily="18" charset="0"/>
                  </a:rPr>
                  <a:t>estar sometidas a torsión</a:t>
                </a:r>
                <a:r>
                  <a:rPr lang="es-ES" altLang="es-ES" sz="1600" dirty="0" smtClean="0">
                    <a:solidFill>
                      <a:schemeClr val="tx1"/>
                    </a:solidFill>
                    <a:latin typeface="+mj-lt"/>
                    <a:cs typeface="Times New Roman" panose="02020603050405020304" pitchFamily="18" charset="0"/>
                  </a:rPr>
                  <a:t>.</a:t>
                </a:r>
              </a:p>
              <a:p>
                <a:pPr marL="0" indent="0" algn="just" eaLnBrk="1" hangingPunct="1">
                  <a:lnSpc>
                    <a:spcPct val="150000"/>
                  </a:lnSpc>
                  <a:buNone/>
                </a:pPr>
                <a:endParaRPr lang="es-ES" altLang="es-ES" sz="1800" dirty="0" smtClean="0">
                  <a:solidFill>
                    <a:schemeClr val="tx1"/>
                  </a:solidFill>
                  <a:latin typeface="+mj-lt"/>
                  <a:cs typeface="Times New Roman" panose="02020603050405020304" pitchFamily="18" charset="0"/>
                </a:endParaRPr>
              </a:p>
              <a:p>
                <a:pPr marL="0" indent="0" eaLnBrk="1" hangingPunct="1">
                  <a:buFont typeface="Arial" panose="020B0604020202020204" pitchFamily="34" charset="0"/>
                  <a:buNone/>
                </a:pPr>
                <a:endParaRPr lang="es-ES" altLang="es-ES" sz="1500" dirty="0">
                  <a:solidFill>
                    <a:schemeClr val="tx1"/>
                  </a:solidFill>
                  <a:latin typeface="+mj-lt"/>
                  <a:cs typeface="Times New Roman" panose="02020603050405020304" pitchFamily="18" charset="0"/>
                </a:endParaRPr>
              </a:p>
            </p:txBody>
          </p:sp>
        </mc:Choice>
        <mc:Fallback xmlns="">
          <p:sp>
            <p:nvSpPr>
              <p:cNvPr id="24579" name="Rectangle 3"/>
              <p:cNvSpPr>
                <a:spLocks noGrp="1" noRot="1" noChangeAspect="1" noMove="1" noResize="1" noEditPoints="1" noAdjustHandles="1" noChangeArrowheads="1" noChangeShapeType="1" noTextEdit="1"/>
              </p:cNvSpPr>
              <p:nvPr>
                <p:ph type="body" idx="1"/>
              </p:nvPr>
            </p:nvSpPr>
            <p:spPr>
              <a:xfrm>
                <a:off x="457200" y="142852"/>
                <a:ext cx="8401080" cy="5648348"/>
              </a:xfrm>
              <a:blipFill rotWithShape="0">
                <a:blip r:embed="rId3"/>
                <a:stretch>
                  <a:fillRect l="-363" t="-1079" r="-2685"/>
                </a:stretch>
              </a:blipFill>
            </p:spPr>
            <p:txBody>
              <a:bodyPr/>
              <a:lstStyle/>
              <a:p>
                <a:r>
                  <a:rPr lang="es-EC">
                    <a:noFill/>
                  </a:rPr>
                  <a:t> </a:t>
                </a:r>
              </a:p>
            </p:txBody>
          </p:sp>
        </mc:Fallback>
      </mc:AlternateContent>
    </p:spTree>
    <p:extLst>
      <p:ext uri="{BB962C8B-B14F-4D97-AF65-F5344CB8AC3E}">
        <p14:creationId xmlns:p14="http://schemas.microsoft.com/office/powerpoint/2010/main" val="1592720358"/>
      </p:ext>
    </p:extLst>
  </p:cSld>
  <p:clrMapOvr>
    <a:masterClrMapping/>
  </p:clrMapOvr>
  <p:transition>
    <p:wipe dir="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11"/>
              <p:cNvSpPr txBox="1">
                <a:spLocks/>
              </p:cNvSpPr>
              <p:nvPr/>
            </p:nvSpPr>
            <p:spPr>
              <a:xfrm>
                <a:off x="457200" y="71414"/>
                <a:ext cx="8229600" cy="6143668"/>
              </a:xfrm>
              <a:prstGeom prst="rect">
                <a:avLst/>
              </a:prstGeom>
            </p:spPr>
            <p:txBody>
              <a:bodyPr/>
              <a:lstStyle/>
              <a:p>
                <a:pPr marL="342900" marR="0" lvl="0" indent="-342900" algn="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lang="es-EC" altLang="es-ES" sz="2800" b="1" i="1" kern="0" dirty="0" smtClean="0">
                    <a:latin typeface="+mn-lt"/>
                    <a:cs typeface="Times New Roman" panose="02020603050405020304" pitchFamily="18" charset="0"/>
                  </a:rPr>
                  <a:t>ENSAYOS y ANÁLISIS </a:t>
                </a:r>
              </a:p>
              <a:p>
                <a:pPr marL="342900" lvl="0" indent="-342900">
                  <a:lnSpc>
                    <a:spcPct val="150000"/>
                  </a:lnSpc>
                  <a:spcBef>
                    <a:spcPct val="20000"/>
                  </a:spcBef>
                  <a:defRPr/>
                </a:pPr>
                <a:r>
                  <a:rPr lang="es-EC" altLang="es-ES" b="1" kern="0" dirty="0">
                    <a:cs typeface="Times New Roman" panose="02020603050405020304" pitchFamily="18" charset="0"/>
                  </a:rPr>
                  <a:t>ENSAYOS </a:t>
                </a:r>
                <a:r>
                  <a:rPr lang="es-EC" altLang="es-ES" b="1" kern="0" dirty="0" smtClean="0">
                    <a:cs typeface="Times New Roman" panose="02020603050405020304" pitchFamily="18" charset="0"/>
                  </a:rPr>
                  <a:t>CON CARGAS ESTÁTICAS</a:t>
                </a:r>
                <a:endParaRPr lang="es-EC" altLang="es-ES" sz="1400" b="1" dirty="0" smtClean="0">
                  <a:cs typeface="Times New Roman" panose="02020603050405020304" pitchFamily="18" charset="0"/>
                </a:endParaRPr>
              </a:p>
              <a:p>
                <a:pPr marL="285750" lvl="0" indent="-285750" algn="just">
                  <a:lnSpc>
                    <a:spcPct val="150000"/>
                  </a:lnSpc>
                  <a:spcBef>
                    <a:spcPct val="20000"/>
                  </a:spcBef>
                  <a:buFont typeface="Arial" panose="020B0604020202020204" pitchFamily="34" charset="0"/>
                  <a:buChar char="•"/>
                </a:pPr>
                <a:r>
                  <a:rPr lang="es-EC" altLang="es-ES" sz="1400" b="1" dirty="0" smtClean="0">
                    <a:latin typeface="+mj-lt"/>
                    <a:cs typeface="Times New Roman" panose="02020603050405020304" pitchFamily="18" charset="0"/>
                  </a:rPr>
                  <a:t>Endurecimiento por deformación</a:t>
                </a:r>
                <a:r>
                  <a:rPr lang="es-EC" altLang="es-ES" sz="1400" dirty="0" smtClean="0">
                    <a:latin typeface="+mj-lt"/>
                    <a:cs typeface="Times New Roman" panose="02020603050405020304" pitchFamily="18" charset="0"/>
                  </a:rPr>
                  <a:t>, para la zona antes de que presente una estricción en la sección de la probeta:</a:t>
                </a:r>
              </a:p>
              <a:p>
                <a:pPr lvl="0" indent="-342900" algn="just">
                  <a:lnSpc>
                    <a:spcPct val="150000"/>
                  </a:lnSpc>
                  <a:spcBef>
                    <a:spcPct val="20000"/>
                  </a:spcBef>
                </a:pPr>
                <a14:m>
                  <m:oMathPara xmlns:m="http://schemas.openxmlformats.org/officeDocument/2006/math">
                    <m:oMathParaPr>
                      <m:jc m:val="centerGroup"/>
                    </m:oMathParaPr>
                    <m:oMath xmlns:m="http://schemas.openxmlformats.org/officeDocument/2006/math">
                      <m:r>
                        <a:rPr lang="es-EC" sz="1400" i="1">
                          <a:latin typeface="Cambria Math" panose="02040503050406030204" pitchFamily="18" charset="0"/>
                        </a:rPr>
                        <m:t>𝜎</m:t>
                      </m:r>
                      <m:r>
                        <a:rPr lang="es-EC" sz="1400" i="1">
                          <a:latin typeface="Cambria Math" panose="02040503050406030204" pitchFamily="18" charset="0"/>
                        </a:rPr>
                        <m:t>=</m:t>
                      </m:r>
                      <m:r>
                        <a:rPr lang="es-EC" sz="1400" i="1">
                          <a:latin typeface="Cambria Math" panose="02040503050406030204" pitchFamily="18" charset="0"/>
                        </a:rPr>
                        <m:t>𝐾</m:t>
                      </m:r>
                      <m:r>
                        <a:rPr lang="es-EC" sz="1400" i="1">
                          <a:latin typeface="Cambria Math" panose="02040503050406030204" pitchFamily="18" charset="0"/>
                        </a:rPr>
                        <m:t>∗</m:t>
                      </m:r>
                      <m:sSup>
                        <m:sSupPr>
                          <m:ctrlPr>
                            <a:rPr lang="es-EC" sz="1400" i="1">
                              <a:latin typeface="Cambria Math" panose="02040503050406030204" pitchFamily="18" charset="0"/>
                            </a:rPr>
                          </m:ctrlPr>
                        </m:sSupPr>
                        <m:e>
                          <m:r>
                            <a:rPr lang="es-EC" sz="1400" i="1">
                              <a:latin typeface="Cambria Math" panose="02040503050406030204" pitchFamily="18" charset="0"/>
                            </a:rPr>
                            <m:t>𝜀</m:t>
                          </m:r>
                        </m:e>
                        <m:sup>
                          <m:r>
                            <a:rPr lang="es-EC" sz="1400" i="1">
                              <a:latin typeface="Cambria Math" panose="02040503050406030204" pitchFamily="18" charset="0"/>
                            </a:rPr>
                            <m:t>𝑛</m:t>
                          </m:r>
                        </m:sup>
                      </m:sSup>
                    </m:oMath>
                  </m:oMathPara>
                </a14:m>
                <a:endParaRPr lang="es-EC" altLang="es-ES" sz="1400" dirty="0">
                  <a:latin typeface="+mj-lt"/>
                  <a:cs typeface="Times New Roman" panose="02020603050405020304" pitchFamily="18" charset="0"/>
                </a:endParaRPr>
              </a:p>
              <a:p>
                <a:pPr lvl="0" indent="-342900" algn="just">
                  <a:spcBef>
                    <a:spcPct val="20000"/>
                  </a:spcBef>
                </a:pPr>
                <a:r>
                  <a:rPr lang="es-EC" altLang="es-ES" sz="1400" dirty="0" smtClean="0">
                    <a:latin typeface="+mj-lt"/>
                    <a:cs typeface="Times New Roman" panose="02020603050405020304" pitchFamily="18" charset="0"/>
                  </a:rPr>
                  <a:t>Al pasarlo a la forma:</a:t>
                </a:r>
              </a:p>
              <a:p>
                <a:pPr lvl="0" indent="-342900" algn="just">
                  <a:spcBef>
                    <a:spcPct val="20000"/>
                  </a:spcBef>
                </a:pPr>
                <a14:m>
                  <m:oMathPara xmlns:m="http://schemas.openxmlformats.org/officeDocument/2006/math">
                    <m:oMathParaPr>
                      <m:jc m:val="centerGroup"/>
                    </m:oMathParaPr>
                    <m:oMath xmlns:m="http://schemas.openxmlformats.org/officeDocument/2006/math">
                      <m:r>
                        <a:rPr lang="es-EC" sz="1400" i="1">
                          <a:latin typeface="Cambria Math" panose="02040503050406030204" pitchFamily="18" charset="0"/>
                        </a:rPr>
                        <m:t>𝐹</m:t>
                      </m:r>
                      <m:r>
                        <a:rPr lang="es-EC" sz="1400" i="1">
                          <a:latin typeface="Cambria Math" panose="02040503050406030204" pitchFamily="18" charset="0"/>
                        </a:rPr>
                        <m:t>=</m:t>
                      </m:r>
                      <m:r>
                        <a:rPr lang="es-EC" sz="1400" i="1">
                          <a:latin typeface="Cambria Math" panose="02040503050406030204" pitchFamily="18" charset="0"/>
                        </a:rPr>
                        <m:t>𝐾</m:t>
                      </m:r>
                      <m:r>
                        <a:rPr lang="es-EC" sz="1400" i="1">
                          <a:latin typeface="Cambria Math" panose="02040503050406030204" pitchFamily="18" charset="0"/>
                        </a:rPr>
                        <m:t>∗</m:t>
                      </m:r>
                      <m:sSup>
                        <m:sSupPr>
                          <m:ctrlPr>
                            <a:rPr lang="es-EC" sz="1400" i="1">
                              <a:latin typeface="Cambria Math" panose="02040503050406030204" pitchFamily="18" charset="0"/>
                            </a:rPr>
                          </m:ctrlPr>
                        </m:sSupPr>
                        <m:e>
                          <m:r>
                            <a:rPr lang="es-EC" sz="1400" i="1">
                              <a:latin typeface="Cambria Math" panose="02040503050406030204" pitchFamily="18" charset="0"/>
                            </a:rPr>
                            <m:t>𝛿</m:t>
                          </m:r>
                        </m:e>
                        <m:sup>
                          <m:r>
                            <a:rPr lang="es-EC" sz="1400" i="1">
                              <a:latin typeface="Cambria Math" panose="02040503050406030204" pitchFamily="18" charset="0"/>
                            </a:rPr>
                            <m:t>𝑛</m:t>
                          </m:r>
                        </m:sup>
                      </m:sSup>
                    </m:oMath>
                  </m:oMathPara>
                </a14:m>
                <a:endParaRPr lang="es-EC" altLang="es-ES" sz="1400" dirty="0" smtClean="0">
                  <a:latin typeface="+mj-lt"/>
                  <a:cs typeface="Times New Roman" panose="02020603050405020304" pitchFamily="18" charset="0"/>
                </a:endParaRPr>
              </a:p>
              <a:p>
                <a:pPr lvl="0" indent="-342900" algn="just">
                  <a:lnSpc>
                    <a:spcPct val="150000"/>
                  </a:lnSpc>
                  <a:spcBef>
                    <a:spcPct val="20000"/>
                  </a:spcBef>
                </a:pPr>
                <a:r>
                  <a:rPr lang="es-EC" altLang="es-ES" sz="1400" dirty="0">
                    <a:latin typeface="+mj-lt"/>
                    <a:cs typeface="Times New Roman" panose="02020603050405020304" pitchFamily="18" charset="0"/>
                  </a:rPr>
                  <a:t>Según (</a:t>
                </a:r>
                <a:r>
                  <a:rPr lang="es-EC" altLang="es-ES" sz="1400" dirty="0" err="1">
                    <a:latin typeface="+mj-lt"/>
                    <a:cs typeface="Times New Roman" panose="02020603050405020304" pitchFamily="18" charset="0"/>
                  </a:rPr>
                  <a:t>Askeland</a:t>
                </a:r>
                <a:r>
                  <a:rPr lang="es-EC" altLang="es-ES" sz="1400" dirty="0">
                    <a:latin typeface="+mj-lt"/>
                    <a:cs typeface="Times New Roman" panose="02020603050405020304" pitchFamily="18" charset="0"/>
                  </a:rPr>
                  <a:t> &amp; </a:t>
                </a:r>
                <a:r>
                  <a:rPr lang="es-EC" altLang="es-ES" sz="1400" dirty="0" err="1">
                    <a:latin typeface="+mj-lt"/>
                    <a:cs typeface="Times New Roman" panose="02020603050405020304" pitchFamily="18" charset="0"/>
                  </a:rPr>
                  <a:t>Phulé</a:t>
                </a:r>
                <a:r>
                  <a:rPr lang="es-EC" altLang="es-ES" sz="1400" dirty="0">
                    <a:latin typeface="+mj-lt"/>
                    <a:cs typeface="Times New Roman" panose="02020603050405020304" pitchFamily="18" charset="0"/>
                  </a:rPr>
                  <a:t>, 2004</a:t>
                </a:r>
                <a:r>
                  <a:rPr lang="es-EC" altLang="es-ES" sz="1400" dirty="0" smtClean="0">
                    <a:latin typeface="+mj-lt"/>
                    <a:cs typeface="Times New Roman" panose="02020603050405020304" pitchFamily="18" charset="0"/>
                  </a:rPr>
                  <a:t>), </a:t>
                </a:r>
                <a:r>
                  <a:rPr lang="es-EC" sz="1400" dirty="0"/>
                  <a:t>al momento de aplicarle una linealización logarítmica se puede encontrar los valores de K y </a:t>
                </a:r>
                <a:r>
                  <a:rPr lang="es-EC" sz="1400" dirty="0" smtClean="0"/>
                  <a:t>n:</a:t>
                </a:r>
              </a:p>
              <a:p>
                <a:pPr lvl="0" indent="-342900" algn="just">
                  <a:lnSpc>
                    <a:spcPct val="150000"/>
                  </a:lnSpc>
                  <a:spcBef>
                    <a:spcPct val="20000"/>
                  </a:spcBef>
                </a:pPr>
                <a:r>
                  <a:rPr lang="es-EC" sz="1400" dirty="0" smtClean="0"/>
                  <a:t>			</a:t>
                </a:r>
                <a14:m>
                  <m:oMath xmlns:m="http://schemas.openxmlformats.org/officeDocument/2006/math">
                    <m:r>
                      <a:rPr lang="es-EC" sz="1400" i="1">
                        <a:latin typeface="Cambria Math" panose="02040503050406030204" pitchFamily="18" charset="0"/>
                      </a:rPr>
                      <m:t>𝑙𝑛</m:t>
                    </m:r>
                    <m:r>
                      <a:rPr lang="es-EC" sz="1400" i="1">
                        <a:latin typeface="Cambria Math" panose="02040503050406030204" pitchFamily="18" charset="0"/>
                      </a:rPr>
                      <m:t> </m:t>
                    </m:r>
                    <m:r>
                      <a:rPr lang="es-EC" sz="1400" i="1">
                        <a:latin typeface="Cambria Math" panose="02040503050406030204" pitchFamily="18" charset="0"/>
                      </a:rPr>
                      <m:t>𝐹</m:t>
                    </m:r>
                    <m:r>
                      <a:rPr lang="es-EC" sz="1400" i="1">
                        <a:latin typeface="Cambria Math" panose="02040503050406030204" pitchFamily="18" charset="0"/>
                      </a:rPr>
                      <m:t>=</m:t>
                    </m:r>
                    <m:r>
                      <a:rPr lang="es-EC" sz="1400" i="1">
                        <a:latin typeface="Cambria Math" panose="02040503050406030204" pitchFamily="18" charset="0"/>
                      </a:rPr>
                      <m:t>𝑛</m:t>
                    </m:r>
                    <m:func>
                      <m:funcPr>
                        <m:ctrlPr>
                          <a:rPr lang="es-EC" sz="1400" i="1">
                            <a:latin typeface="Cambria Math" panose="02040503050406030204" pitchFamily="18" charset="0"/>
                          </a:rPr>
                        </m:ctrlPr>
                      </m:funcPr>
                      <m:fName>
                        <m:r>
                          <m:rPr>
                            <m:sty m:val="p"/>
                          </m:rPr>
                          <a:rPr lang="es-EC" sz="1400">
                            <a:latin typeface="Cambria Math" panose="02040503050406030204" pitchFamily="18" charset="0"/>
                          </a:rPr>
                          <m:t>ln</m:t>
                        </m:r>
                      </m:fName>
                      <m:e>
                        <m:r>
                          <a:rPr lang="es-EC" sz="1400" i="1">
                            <a:latin typeface="Cambria Math" panose="02040503050406030204" pitchFamily="18" charset="0"/>
                          </a:rPr>
                          <m:t>𝛿</m:t>
                        </m:r>
                      </m:e>
                    </m:func>
                    <m:r>
                      <a:rPr lang="es-EC" sz="1400" b="0" i="1" smtClean="0">
                        <a:latin typeface="Cambria Math" panose="02040503050406030204" pitchFamily="18" charset="0"/>
                      </a:rPr>
                      <m:t>+</m:t>
                    </m:r>
                    <m:func>
                      <m:funcPr>
                        <m:ctrlPr>
                          <a:rPr lang="es-EC" sz="1400" i="1">
                            <a:latin typeface="Cambria Math" panose="02040503050406030204" pitchFamily="18" charset="0"/>
                          </a:rPr>
                        </m:ctrlPr>
                      </m:funcPr>
                      <m:fName>
                        <m:r>
                          <m:rPr>
                            <m:sty m:val="p"/>
                          </m:rPr>
                          <a:rPr lang="es-EC" sz="1400">
                            <a:latin typeface="Cambria Math" panose="02040503050406030204" pitchFamily="18" charset="0"/>
                          </a:rPr>
                          <m:t>ln</m:t>
                        </m:r>
                      </m:fName>
                      <m:e>
                        <m:r>
                          <a:rPr lang="es-EC" sz="1400" i="1">
                            <a:latin typeface="Cambria Math" panose="02040503050406030204" pitchFamily="18" charset="0"/>
                          </a:rPr>
                          <m:t>𝐾</m:t>
                        </m:r>
                      </m:e>
                    </m:func>
                  </m:oMath>
                </a14:m>
                <a:endParaRPr lang="es-EC" altLang="es-ES" sz="1400" dirty="0" smtClean="0">
                  <a:latin typeface="+mj-lt"/>
                  <a:cs typeface="Times New Roman" panose="02020603050405020304" pitchFamily="18" charset="0"/>
                </a:endParaRPr>
              </a:p>
              <a:p>
                <a:pPr>
                  <a:lnSpc>
                    <a:spcPct val="150000"/>
                  </a:lnSpc>
                </a:pPr>
                <a:r>
                  <a:rPr lang="es-EC" sz="1400" dirty="0"/>
                  <a:t>Se compara la ecuación del ajuste lineal </a:t>
                </a:r>
                <a:endParaRPr lang="es-EC" sz="1400" dirty="0" smtClean="0"/>
              </a:p>
              <a:p>
                <a:pPr>
                  <a:lnSpc>
                    <a:spcPct val="150000"/>
                  </a:lnSpc>
                </a:pPr>
                <a:r>
                  <a:rPr lang="es-EC" sz="1400" dirty="0" smtClean="0"/>
                  <a:t>con </a:t>
                </a:r>
                <a:r>
                  <a:rPr lang="es-EC" sz="1400" dirty="0"/>
                  <a:t>la logarítmica, </a:t>
                </a:r>
                <a:r>
                  <a:rPr lang="es-EC" sz="1400" dirty="0" smtClean="0"/>
                  <a:t>para </a:t>
                </a:r>
                <a:r>
                  <a:rPr lang="es-EC" sz="1400" dirty="0"/>
                  <a:t>determinar </a:t>
                </a:r>
                <a14:m>
                  <m:oMath xmlns:m="http://schemas.openxmlformats.org/officeDocument/2006/math">
                    <m:r>
                      <a:rPr lang="es-EC" sz="1400" i="1">
                        <a:latin typeface="Cambria Math" panose="02040503050406030204" pitchFamily="18" charset="0"/>
                      </a:rPr>
                      <m:t>𝐾</m:t>
                    </m:r>
                  </m:oMath>
                </a14:m>
                <a:r>
                  <a:rPr lang="es-EC" sz="1400" dirty="0"/>
                  <a:t> y </a:t>
                </a:r>
                <a14:m>
                  <m:oMath xmlns:m="http://schemas.openxmlformats.org/officeDocument/2006/math">
                    <m:r>
                      <a:rPr lang="es-EC" sz="1400" i="1">
                        <a:latin typeface="Cambria Math" panose="02040503050406030204" pitchFamily="18" charset="0"/>
                      </a:rPr>
                      <m:t>𝑛</m:t>
                    </m:r>
                  </m:oMath>
                </a14:m>
                <a:r>
                  <a:rPr lang="es-EC" sz="1400" dirty="0"/>
                  <a:t>.</a:t>
                </a:r>
                <a:endParaRPr lang="es-EC" sz="1400" dirty="0" smtClean="0"/>
              </a:p>
              <a:p>
                <a:pPr>
                  <a:lnSpc>
                    <a:spcPct val="150000"/>
                  </a:lnSpc>
                </a:pPr>
                <a14:m>
                  <m:oMathPara xmlns:m="http://schemas.openxmlformats.org/officeDocument/2006/math">
                    <m:oMathParaPr>
                      <m:jc m:val="left"/>
                    </m:oMathParaPr>
                    <m:oMath xmlns:m="http://schemas.openxmlformats.org/officeDocument/2006/math">
                      <m:r>
                        <a:rPr lang="es-EC" sz="1400" i="1">
                          <a:latin typeface="Cambria Math" panose="02040503050406030204" pitchFamily="18" charset="0"/>
                        </a:rPr>
                        <m:t>𝑏</m:t>
                      </m:r>
                      <m:r>
                        <a:rPr lang="es-EC" sz="1400" i="1">
                          <a:latin typeface="Cambria Math" panose="02040503050406030204" pitchFamily="18" charset="0"/>
                        </a:rPr>
                        <m:t>=</m:t>
                      </m:r>
                      <m:func>
                        <m:funcPr>
                          <m:ctrlPr>
                            <a:rPr lang="es-EC" sz="1400" i="1">
                              <a:latin typeface="Cambria Math" panose="02040503050406030204" pitchFamily="18" charset="0"/>
                            </a:rPr>
                          </m:ctrlPr>
                        </m:funcPr>
                        <m:fName>
                          <m:r>
                            <m:rPr>
                              <m:sty m:val="p"/>
                            </m:rPr>
                            <a:rPr lang="es-EC" sz="1400">
                              <a:latin typeface="Cambria Math" panose="02040503050406030204" pitchFamily="18" charset="0"/>
                            </a:rPr>
                            <m:t>ln</m:t>
                          </m:r>
                        </m:fName>
                        <m:e>
                          <m:r>
                            <a:rPr lang="es-EC" sz="1400" i="1">
                              <a:latin typeface="Cambria Math" panose="02040503050406030204" pitchFamily="18" charset="0"/>
                            </a:rPr>
                            <m:t>𝐾</m:t>
                          </m:r>
                          <m:r>
                            <a:rPr lang="es-EC" sz="1400" i="1">
                              <a:latin typeface="Cambria Math" panose="02040503050406030204" pitchFamily="18" charset="0"/>
                            </a:rPr>
                            <m:t> →</m:t>
                          </m:r>
                        </m:e>
                      </m:func>
                      <m:r>
                        <a:rPr lang="es-EC" sz="1400" i="1">
                          <a:latin typeface="Cambria Math" panose="02040503050406030204" pitchFamily="18" charset="0"/>
                        </a:rPr>
                        <m:t>  </m:t>
                      </m:r>
                      <m:r>
                        <a:rPr lang="es-EC" sz="1400" i="1">
                          <a:latin typeface="Cambria Math" panose="02040503050406030204" pitchFamily="18" charset="0"/>
                        </a:rPr>
                        <m:t>𝐾</m:t>
                      </m:r>
                      <m:r>
                        <a:rPr lang="es-EC" sz="1400" i="1">
                          <a:latin typeface="Cambria Math" panose="02040503050406030204" pitchFamily="18" charset="0"/>
                        </a:rPr>
                        <m:t>=</m:t>
                      </m:r>
                      <m:sSup>
                        <m:sSupPr>
                          <m:ctrlPr>
                            <a:rPr lang="es-EC" sz="1400" i="1">
                              <a:latin typeface="Cambria Math" panose="02040503050406030204" pitchFamily="18" charset="0"/>
                            </a:rPr>
                          </m:ctrlPr>
                        </m:sSupPr>
                        <m:e>
                          <m:r>
                            <a:rPr lang="es-EC" sz="1400" i="1">
                              <a:latin typeface="Cambria Math" panose="02040503050406030204" pitchFamily="18" charset="0"/>
                            </a:rPr>
                            <m:t>𝑒</m:t>
                          </m:r>
                        </m:e>
                        <m:sup>
                          <m:r>
                            <a:rPr lang="es-EC" sz="1400" i="1">
                              <a:latin typeface="Cambria Math" panose="02040503050406030204" pitchFamily="18" charset="0"/>
                            </a:rPr>
                            <m:t>𝑏</m:t>
                          </m:r>
                        </m:sup>
                      </m:sSup>
                    </m:oMath>
                  </m:oMathPara>
                </a14:m>
                <a:endParaRPr lang="es-EC" sz="1400" dirty="0"/>
              </a:p>
              <a:p>
                <a:pPr>
                  <a:lnSpc>
                    <a:spcPct val="150000"/>
                  </a:lnSpc>
                </a:pPr>
                <a14:m>
                  <m:oMathPara xmlns:m="http://schemas.openxmlformats.org/officeDocument/2006/math">
                    <m:oMathParaPr>
                      <m:jc m:val="left"/>
                    </m:oMathParaPr>
                    <m:oMath xmlns:m="http://schemas.openxmlformats.org/officeDocument/2006/math">
                      <m:r>
                        <a:rPr lang="es-EC" sz="1400" i="1">
                          <a:latin typeface="Cambria Math" panose="02040503050406030204" pitchFamily="18" charset="0"/>
                        </a:rPr>
                        <m:t>𝑛</m:t>
                      </m:r>
                      <m:r>
                        <a:rPr lang="es-EC" sz="1400" i="1">
                          <a:latin typeface="Cambria Math" panose="02040503050406030204" pitchFamily="18" charset="0"/>
                        </a:rPr>
                        <m:t>=</m:t>
                      </m:r>
                      <m:r>
                        <a:rPr lang="es-EC" sz="1400" i="1">
                          <a:latin typeface="Cambria Math" panose="02040503050406030204" pitchFamily="18" charset="0"/>
                        </a:rPr>
                        <m:t>𝑚</m:t>
                      </m:r>
                    </m:oMath>
                  </m:oMathPara>
                </a14:m>
                <a:endParaRPr lang="es-EC" sz="1400" dirty="0"/>
              </a:p>
              <a:p>
                <a:pPr>
                  <a:lnSpc>
                    <a:spcPct val="150000"/>
                  </a:lnSpc>
                </a:pPr>
                <a:r>
                  <a:rPr lang="es-EC" sz="1400" dirty="0"/>
                  <a:t>Se remplaza </a:t>
                </a:r>
                <a:r>
                  <a:rPr lang="es-EC" sz="1400" dirty="0" smtClean="0"/>
                  <a:t>los valores calculados en</a:t>
                </a:r>
                <a:r>
                  <a:rPr lang="es-EC" sz="1400" dirty="0"/>
                  <a:t>:</a:t>
                </a:r>
                <a14:m>
                  <m:oMath xmlns:m="http://schemas.openxmlformats.org/officeDocument/2006/math">
                    <m:r>
                      <a:rPr lang="es-EC" sz="1400" b="0" i="0" smtClean="0">
                        <a:latin typeface="Cambria Math" panose="02040503050406030204" pitchFamily="18" charset="0"/>
                      </a:rPr>
                      <m:t> </m:t>
                    </m:r>
                    <m:r>
                      <a:rPr lang="es-EC" sz="1400" i="1">
                        <a:latin typeface="Cambria Math" panose="02040503050406030204" pitchFamily="18" charset="0"/>
                      </a:rPr>
                      <m:t>𝑓</m:t>
                    </m:r>
                    <m:r>
                      <a:rPr lang="es-EC" sz="1400" i="1">
                        <a:latin typeface="Cambria Math" panose="02040503050406030204" pitchFamily="18" charset="0"/>
                      </a:rPr>
                      <m:t>(</m:t>
                    </m:r>
                    <m:r>
                      <a:rPr lang="es-EC" sz="1400" i="1">
                        <a:latin typeface="Cambria Math" panose="02040503050406030204" pitchFamily="18" charset="0"/>
                      </a:rPr>
                      <m:t>𝑥</m:t>
                    </m:r>
                    <m:r>
                      <a:rPr lang="es-EC" sz="1400" i="1">
                        <a:latin typeface="Cambria Math" panose="02040503050406030204" pitchFamily="18" charset="0"/>
                      </a:rPr>
                      <m:t>)=</m:t>
                    </m:r>
                    <m:r>
                      <a:rPr lang="es-EC" sz="1400" i="1">
                        <a:latin typeface="Cambria Math" panose="02040503050406030204" pitchFamily="18" charset="0"/>
                      </a:rPr>
                      <m:t>𝐾</m:t>
                    </m:r>
                    <m:r>
                      <a:rPr lang="es-EC" sz="1400" i="1">
                        <a:latin typeface="Cambria Math" panose="02040503050406030204" pitchFamily="18" charset="0"/>
                      </a:rPr>
                      <m:t> </m:t>
                    </m:r>
                    <m:sSup>
                      <m:sSupPr>
                        <m:ctrlPr>
                          <a:rPr lang="es-EC" sz="1400" i="1">
                            <a:latin typeface="Cambria Math" panose="02040503050406030204" pitchFamily="18" charset="0"/>
                          </a:rPr>
                        </m:ctrlPr>
                      </m:sSupPr>
                      <m:e>
                        <m:r>
                          <a:rPr lang="es-EC" sz="1400" i="1">
                            <a:latin typeface="Cambria Math" panose="02040503050406030204" pitchFamily="18" charset="0"/>
                          </a:rPr>
                          <m:t>𝑥</m:t>
                        </m:r>
                      </m:e>
                      <m:sup>
                        <m:r>
                          <a:rPr lang="es-EC" sz="1400" i="1">
                            <a:latin typeface="Cambria Math" panose="02040503050406030204" pitchFamily="18" charset="0"/>
                          </a:rPr>
                          <m:t>𝑛</m:t>
                        </m:r>
                      </m:sup>
                    </m:sSup>
                  </m:oMath>
                </a14:m>
                <a:endParaRPr lang="es-EC" sz="1400" dirty="0"/>
              </a:p>
              <a:p>
                <a:pPr marL="342900" lvl="0" indent="-342900">
                  <a:lnSpc>
                    <a:spcPct val="150000"/>
                  </a:lnSpc>
                  <a:spcBef>
                    <a:spcPct val="20000"/>
                  </a:spcBef>
                </a:pPr>
                <a:r>
                  <a:rPr lang="es-EC" altLang="es-ES" sz="1400" dirty="0" smtClean="0">
                    <a:latin typeface="+mj-lt"/>
                    <a:cs typeface="Times New Roman" panose="02020603050405020304" pitchFamily="18" charset="0"/>
                  </a:rPr>
                  <a:t>Y se grafica dicha función normalmente.</a:t>
                </a:r>
              </a:p>
              <a:p>
                <a:pPr marL="342900" lvl="0" indent="-342900">
                  <a:spcBef>
                    <a:spcPct val="20000"/>
                  </a:spcBef>
                </a:pPr>
                <a:endParaRPr lang="es-EC" altLang="es-ES" b="1" dirty="0" smtClean="0">
                  <a:latin typeface="+mj-lt"/>
                  <a:cs typeface="Times New Roman" panose="02020603050405020304" pitchFamily="18" charset="0"/>
                </a:endParaRPr>
              </a:p>
              <a:p>
                <a:pPr marL="342900" marR="0" lvl="0" indent="-342900"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s-ES" altLang="es-ES" sz="2400" b="1" i="1" u="none" strike="noStrike" kern="0" cap="none" spc="0" normalizeH="0" baseline="0" noProof="0" dirty="0" smtClean="0">
                  <a:ln>
                    <a:noFill/>
                  </a:ln>
                  <a:solidFill>
                    <a:schemeClr val="tx1"/>
                  </a:solidFill>
                  <a:effectLst/>
                  <a:uLnTx/>
                  <a:uFillTx/>
                  <a:latin typeface="+mn-lt"/>
                  <a:ea typeface="+mn-ea"/>
                  <a:cs typeface="Times New Roman" panose="02020603050405020304" pitchFamily="18" charset="0"/>
                </a:endParaRPr>
              </a:p>
              <a:p>
                <a:pPr marL="342900" indent="-342900">
                  <a:spcBef>
                    <a:spcPct val="20000"/>
                  </a:spcBef>
                </a:pPr>
                <a:endParaRPr lang="es-EC" altLang="es-ES" b="1" dirty="0" smtClean="0">
                  <a:latin typeface="+mj-lt"/>
                  <a:cs typeface="Times New Roman" panose="02020603050405020304" pitchFamily="18" charset="0"/>
                </a:endParaRPr>
              </a:p>
              <a:p>
                <a:pPr>
                  <a:spcBef>
                    <a:spcPct val="20000"/>
                  </a:spcBef>
                </a:pPr>
                <a:endParaRPr lang="es-ES" altLang="es-ES" b="1" dirty="0" smtClean="0">
                  <a:latin typeface="+mj-lt"/>
                  <a:cs typeface="Times New Roman" panose="02020603050405020304" pitchFamily="18" charset="0"/>
                </a:endParaRPr>
              </a:p>
              <a:p>
                <a:pPr marL="342900" indent="-342900">
                  <a:spcBef>
                    <a:spcPct val="20000"/>
                  </a:spcBef>
                </a:pPr>
                <a:endParaRPr lang="es-ES" altLang="es-ES" b="1" dirty="0" smtClean="0">
                  <a:latin typeface="+mj-lt"/>
                  <a:cs typeface="Times New Roman" panose="02020603050405020304" pitchFamily="18" charset="0"/>
                </a:endParaRPr>
              </a:p>
              <a:p>
                <a:pPr marL="342900" marR="0" lvl="0" indent="-342900"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s-ES" altLang="es-ES" sz="2400" b="1" i="0" u="none" strike="noStrike" kern="0" cap="none" spc="0" normalizeH="0" baseline="0" noProof="0" dirty="0" smtClean="0">
                  <a:ln>
                    <a:noFill/>
                  </a:ln>
                  <a:solidFill>
                    <a:schemeClr val="tx1"/>
                  </a:solidFill>
                  <a:effectLst/>
                  <a:uLnTx/>
                  <a:uFillTx/>
                  <a:latin typeface="+mn-lt"/>
                  <a:ea typeface="+mn-ea"/>
                  <a:cs typeface="Times New Roman" panose="02020603050405020304" pitchFamily="18" charset="0"/>
                </a:endParaRPr>
              </a:p>
            </p:txBody>
          </p:sp>
        </mc:Choice>
        <mc:Fallback xmlns="">
          <p:sp>
            <p:nvSpPr>
              <p:cNvPr id="4" name="Rectangle 11"/>
              <p:cNvSpPr txBox="1">
                <a:spLocks noRot="1" noChangeAspect="1" noMove="1" noResize="1" noEditPoints="1" noAdjustHandles="1" noChangeArrowheads="1" noChangeShapeType="1" noTextEdit="1"/>
              </p:cNvSpPr>
              <p:nvPr/>
            </p:nvSpPr>
            <p:spPr>
              <a:xfrm>
                <a:off x="457200" y="71414"/>
                <a:ext cx="8229600" cy="6143668"/>
              </a:xfrm>
              <a:prstGeom prst="rect">
                <a:avLst/>
              </a:prstGeom>
              <a:blipFill rotWithShape="0">
                <a:blip r:embed="rId2"/>
                <a:stretch>
                  <a:fillRect l="-593" t="-1091" r="-2741"/>
                </a:stretch>
              </a:blipFill>
            </p:spPr>
            <p:txBody>
              <a:bodyPr/>
              <a:lstStyle/>
              <a:p>
                <a:r>
                  <a:rPr lang="es-EC">
                    <a:noFill/>
                  </a:rPr>
                  <a:t> </a:t>
                </a:r>
              </a:p>
            </p:txBody>
          </p:sp>
        </mc:Fallback>
      </mc:AlternateContent>
      <p:graphicFrame>
        <p:nvGraphicFramePr>
          <p:cNvPr id="6" name="Gráfico 5"/>
          <p:cNvGraphicFramePr/>
          <p:nvPr>
            <p:extLst>
              <p:ext uri="{D42A27DB-BD31-4B8C-83A1-F6EECF244321}">
                <p14:modId xmlns:p14="http://schemas.microsoft.com/office/powerpoint/2010/main" val="1847142265"/>
              </p:ext>
            </p:extLst>
          </p:nvPr>
        </p:nvGraphicFramePr>
        <p:xfrm>
          <a:off x="5086985" y="3284984"/>
          <a:ext cx="3599815" cy="25196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21622834"/>
      </p:ext>
    </p:extLst>
  </p:cSld>
  <p:clrMapOvr>
    <a:masterClrMapping/>
  </p:clrMapOvr>
  <p:transition>
    <p:wipe dir="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txBox="1">
            <a:spLocks/>
          </p:cNvSpPr>
          <p:nvPr/>
        </p:nvSpPr>
        <p:spPr>
          <a:xfrm>
            <a:off x="457200" y="71414"/>
            <a:ext cx="8229600" cy="6143668"/>
          </a:xfrm>
          <a:prstGeom prst="rect">
            <a:avLst/>
          </a:prstGeom>
        </p:spPr>
        <p:txBody>
          <a:bodyPr/>
          <a:lstStyle/>
          <a:p>
            <a:pPr marL="342900" marR="0" lvl="0" indent="-342900" algn="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lang="es-EC" altLang="es-ES" sz="2800" b="1" i="1" kern="0" dirty="0" smtClean="0">
                <a:latin typeface="+mn-lt"/>
                <a:cs typeface="Times New Roman" panose="02020603050405020304" pitchFamily="18" charset="0"/>
              </a:rPr>
              <a:t>ENSAYOS y ANÁLISIS </a:t>
            </a:r>
          </a:p>
          <a:p>
            <a:pPr marL="342900" lvl="0" indent="-342900">
              <a:lnSpc>
                <a:spcPct val="150000"/>
              </a:lnSpc>
              <a:spcBef>
                <a:spcPct val="20000"/>
              </a:spcBef>
              <a:defRPr/>
            </a:pPr>
            <a:r>
              <a:rPr lang="es-EC" altLang="es-ES" b="1" kern="0" dirty="0">
                <a:cs typeface="Times New Roman" panose="02020603050405020304" pitchFamily="18" charset="0"/>
              </a:rPr>
              <a:t>ENSAYOS </a:t>
            </a:r>
            <a:r>
              <a:rPr lang="es-EC" altLang="es-ES" b="1" kern="0" dirty="0" smtClean="0">
                <a:cs typeface="Times New Roman" panose="02020603050405020304" pitchFamily="18" charset="0"/>
              </a:rPr>
              <a:t>CON CARGAS ESTÁTICAS</a:t>
            </a:r>
            <a:endParaRPr lang="es-EC" altLang="es-ES" sz="1400" b="1" dirty="0" smtClean="0">
              <a:cs typeface="Times New Roman" panose="02020603050405020304" pitchFamily="18" charset="0"/>
            </a:endParaRPr>
          </a:p>
          <a:p>
            <a:pPr marL="108000" lvl="0" indent="-342900">
              <a:lnSpc>
                <a:spcPct val="150000"/>
              </a:lnSpc>
              <a:spcBef>
                <a:spcPct val="20000"/>
              </a:spcBef>
              <a:buFont typeface="Arial" panose="020B0604020202020204" pitchFamily="34" charset="0"/>
              <a:buChar char="•"/>
            </a:pPr>
            <a:r>
              <a:rPr lang="es-EC" altLang="es-ES" sz="1400" dirty="0" smtClean="0">
                <a:latin typeface="+mj-lt"/>
                <a:cs typeface="Times New Roman" panose="02020603050405020304" pitchFamily="18" charset="0"/>
              </a:rPr>
              <a:t>Probeta#1 </a:t>
            </a:r>
            <a:r>
              <a:rPr lang="es-EC" altLang="es-ES" sz="1400" dirty="0">
                <a:latin typeface="+mj-lt"/>
                <a:cs typeface="Times New Roman" panose="02020603050405020304" pitchFamily="18" charset="0"/>
              </a:rPr>
              <a:t>de acero ASTM A36</a:t>
            </a:r>
            <a:endParaRPr lang="es-EC" altLang="es-ES" sz="1400" dirty="0" smtClean="0">
              <a:latin typeface="+mj-lt"/>
              <a:cs typeface="Times New Roman" panose="02020603050405020304" pitchFamily="18" charset="0"/>
            </a:endParaRPr>
          </a:p>
          <a:p>
            <a:pPr lvl="0" indent="-342900" algn="just">
              <a:lnSpc>
                <a:spcPct val="150000"/>
              </a:lnSpc>
              <a:spcBef>
                <a:spcPct val="20000"/>
              </a:spcBef>
            </a:pPr>
            <a:endParaRPr lang="es-EC" altLang="es-ES" sz="1400" dirty="0">
              <a:latin typeface="+mj-lt"/>
              <a:cs typeface="Times New Roman" panose="02020603050405020304" pitchFamily="18" charset="0"/>
            </a:endParaRPr>
          </a:p>
          <a:p>
            <a:pPr lvl="0" indent="-342900" algn="just">
              <a:lnSpc>
                <a:spcPct val="150000"/>
              </a:lnSpc>
              <a:spcBef>
                <a:spcPct val="20000"/>
              </a:spcBef>
            </a:pPr>
            <a:endParaRPr lang="es-EC" altLang="es-ES" sz="1400" dirty="0">
              <a:latin typeface="+mj-lt"/>
              <a:cs typeface="Times New Roman" panose="02020603050405020304" pitchFamily="18" charset="0"/>
            </a:endParaRPr>
          </a:p>
          <a:p>
            <a:pPr lvl="0" indent="-342900" algn="just">
              <a:lnSpc>
                <a:spcPct val="150000"/>
              </a:lnSpc>
              <a:spcBef>
                <a:spcPct val="20000"/>
              </a:spcBef>
            </a:pPr>
            <a:endParaRPr lang="es-EC" altLang="es-ES" sz="1400" dirty="0" smtClean="0">
              <a:latin typeface="+mj-lt"/>
              <a:cs typeface="Times New Roman" panose="02020603050405020304" pitchFamily="18" charset="0"/>
            </a:endParaRPr>
          </a:p>
          <a:p>
            <a:pPr lvl="0" indent="-342900" algn="just">
              <a:lnSpc>
                <a:spcPct val="150000"/>
              </a:lnSpc>
              <a:spcBef>
                <a:spcPct val="20000"/>
              </a:spcBef>
            </a:pPr>
            <a:endParaRPr lang="es-EC" altLang="es-ES" sz="1400" dirty="0" smtClean="0">
              <a:latin typeface="+mj-lt"/>
              <a:cs typeface="Times New Roman" panose="02020603050405020304" pitchFamily="18" charset="0"/>
            </a:endParaRPr>
          </a:p>
          <a:p>
            <a:pPr lvl="0" indent="-342900" algn="just">
              <a:lnSpc>
                <a:spcPct val="150000"/>
              </a:lnSpc>
              <a:spcBef>
                <a:spcPct val="20000"/>
              </a:spcBef>
            </a:pPr>
            <a:endParaRPr lang="es-EC" altLang="es-ES" sz="1200" dirty="0" smtClean="0">
              <a:latin typeface="+mj-lt"/>
              <a:cs typeface="Times New Roman" panose="02020603050405020304" pitchFamily="18" charset="0"/>
            </a:endParaRPr>
          </a:p>
          <a:p>
            <a:pPr lvl="0" indent="-342900" algn="just">
              <a:lnSpc>
                <a:spcPct val="150000"/>
              </a:lnSpc>
              <a:spcBef>
                <a:spcPct val="20000"/>
              </a:spcBef>
            </a:pPr>
            <a:endParaRPr lang="es-EC" altLang="es-ES" sz="1400" dirty="0" smtClean="0">
              <a:latin typeface="+mj-lt"/>
              <a:cs typeface="Times New Roman" panose="02020603050405020304" pitchFamily="18" charset="0"/>
            </a:endParaRPr>
          </a:p>
          <a:p>
            <a:pPr lvl="0" indent="-342900" algn="just">
              <a:lnSpc>
                <a:spcPct val="150000"/>
              </a:lnSpc>
              <a:spcBef>
                <a:spcPct val="20000"/>
              </a:spcBef>
            </a:pPr>
            <a:endParaRPr lang="es-EC" altLang="es-ES" sz="1400" dirty="0" smtClean="0">
              <a:latin typeface="+mj-lt"/>
              <a:cs typeface="Times New Roman" panose="02020603050405020304" pitchFamily="18" charset="0"/>
            </a:endParaRPr>
          </a:p>
          <a:p>
            <a:pPr marL="342900" lvl="0" indent="-342900">
              <a:spcBef>
                <a:spcPct val="20000"/>
              </a:spcBef>
            </a:pPr>
            <a:endParaRPr lang="es-EC" altLang="es-ES" b="1" dirty="0" smtClean="0">
              <a:latin typeface="+mj-lt"/>
              <a:cs typeface="Times New Roman" panose="02020603050405020304" pitchFamily="18" charset="0"/>
            </a:endParaRPr>
          </a:p>
          <a:p>
            <a:pPr marL="342900" lvl="0" indent="-342900">
              <a:spcBef>
                <a:spcPct val="20000"/>
              </a:spcBef>
            </a:pPr>
            <a:endParaRPr lang="es-EC" altLang="es-ES" b="1" dirty="0" smtClean="0">
              <a:latin typeface="+mj-lt"/>
              <a:cs typeface="Times New Roman" panose="02020603050405020304" pitchFamily="18" charset="0"/>
            </a:endParaRPr>
          </a:p>
          <a:p>
            <a:pPr marL="342900" marR="0" lvl="0" indent="-342900"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s-ES" altLang="es-ES" sz="2400" b="1" i="1" u="none" strike="noStrike" kern="0" cap="none" spc="0" normalizeH="0" baseline="0" noProof="0" dirty="0" smtClean="0">
              <a:ln>
                <a:noFill/>
              </a:ln>
              <a:solidFill>
                <a:schemeClr val="tx1"/>
              </a:solidFill>
              <a:effectLst/>
              <a:uLnTx/>
              <a:uFillTx/>
              <a:latin typeface="+mn-lt"/>
              <a:ea typeface="+mn-ea"/>
              <a:cs typeface="Times New Roman" panose="02020603050405020304" pitchFamily="18" charset="0"/>
            </a:endParaRPr>
          </a:p>
          <a:p>
            <a:pPr marL="342900" indent="-342900">
              <a:spcBef>
                <a:spcPct val="20000"/>
              </a:spcBef>
            </a:pPr>
            <a:endParaRPr lang="es-EC" altLang="es-ES" b="1" dirty="0" smtClean="0">
              <a:latin typeface="+mj-lt"/>
              <a:cs typeface="Times New Roman" panose="02020603050405020304" pitchFamily="18" charset="0"/>
            </a:endParaRPr>
          </a:p>
          <a:p>
            <a:pPr>
              <a:spcBef>
                <a:spcPct val="20000"/>
              </a:spcBef>
            </a:pPr>
            <a:endParaRPr lang="es-ES" altLang="es-ES" b="1" dirty="0" smtClean="0">
              <a:latin typeface="+mj-lt"/>
              <a:cs typeface="Times New Roman" panose="02020603050405020304" pitchFamily="18" charset="0"/>
            </a:endParaRPr>
          </a:p>
          <a:p>
            <a:pPr marL="342900" indent="-342900">
              <a:spcBef>
                <a:spcPct val="20000"/>
              </a:spcBef>
            </a:pPr>
            <a:endParaRPr lang="es-ES" altLang="es-ES" b="1" dirty="0" smtClean="0">
              <a:latin typeface="+mj-lt"/>
              <a:cs typeface="Times New Roman" panose="02020603050405020304" pitchFamily="18" charset="0"/>
            </a:endParaRPr>
          </a:p>
          <a:p>
            <a:pPr marL="342900" marR="0" lvl="0" indent="-342900"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s-ES" altLang="es-ES" sz="2400" b="1" i="0" u="none" strike="noStrike" kern="0" cap="none" spc="0" normalizeH="0" baseline="0" noProof="0" dirty="0" smtClean="0">
              <a:ln>
                <a:noFill/>
              </a:ln>
              <a:solidFill>
                <a:schemeClr val="tx1"/>
              </a:solidFill>
              <a:effectLst/>
              <a:uLnTx/>
              <a:uFillTx/>
              <a:latin typeface="+mn-lt"/>
              <a:ea typeface="+mn-ea"/>
              <a:cs typeface="Times New Roman" panose="02020603050405020304" pitchFamily="18" charset="0"/>
            </a:endParaRPr>
          </a:p>
        </p:txBody>
      </p:sp>
      <p:graphicFrame>
        <p:nvGraphicFramePr>
          <p:cNvPr id="9" name="Tabla 8"/>
          <p:cNvGraphicFramePr>
            <a:graphicFrameLocks noGrp="1"/>
          </p:cNvGraphicFramePr>
          <p:nvPr>
            <p:extLst>
              <p:ext uri="{D42A27DB-BD31-4B8C-83A1-F6EECF244321}">
                <p14:modId xmlns:p14="http://schemas.microsoft.com/office/powerpoint/2010/main" val="3924862388"/>
              </p:ext>
            </p:extLst>
          </p:nvPr>
        </p:nvGraphicFramePr>
        <p:xfrm>
          <a:off x="107504" y="1556792"/>
          <a:ext cx="5234940" cy="4160520"/>
        </p:xfrm>
        <a:graphic>
          <a:graphicData uri="http://schemas.openxmlformats.org/drawingml/2006/table">
            <a:tbl>
              <a:tblPr firstRow="1" firstCol="1" bandRow="1">
                <a:tableStyleId>{7E9639D4-E3E2-4D34-9284-5A2195B3D0D7}</a:tableStyleId>
              </a:tblPr>
              <a:tblGrid>
                <a:gridCol w="283845"/>
                <a:gridCol w="613410"/>
                <a:gridCol w="723900"/>
                <a:gridCol w="361950"/>
                <a:gridCol w="629920"/>
                <a:gridCol w="723900"/>
                <a:gridCol w="450215"/>
                <a:gridCol w="723900"/>
                <a:gridCol w="723900"/>
              </a:tblGrid>
              <a:tr h="190500">
                <a:tc>
                  <a:txBody>
                    <a:bodyPr/>
                    <a:lstStyle/>
                    <a:p>
                      <a:pPr algn="just">
                        <a:lnSpc>
                          <a:spcPct val="115000"/>
                        </a:lnSpc>
                        <a:spcBef>
                          <a:spcPts val="600"/>
                        </a:spcBef>
                        <a:spcAft>
                          <a:spcPts val="0"/>
                        </a:spcAft>
                      </a:pPr>
                      <a:r>
                        <a:rPr lang="es-EC" sz="1000" dirty="0">
                          <a:effectLst/>
                        </a:rPr>
                        <a:t>#</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Desp. [mm]</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Fuerza [N]</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Desp. [mm]</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dirty="0">
                          <a:effectLst/>
                        </a:rPr>
                        <a:t>Fuerza [N]</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Desp. [mm]</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Fuerza [N]</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190500">
                <a:tc>
                  <a:txBody>
                    <a:bodyPr/>
                    <a:lstStyle/>
                    <a:p>
                      <a:pPr algn="just">
                        <a:lnSpc>
                          <a:spcPct val="115000"/>
                        </a:lnSpc>
                        <a:spcBef>
                          <a:spcPts val="600"/>
                        </a:spcBef>
                        <a:spcAft>
                          <a:spcPts val="0"/>
                        </a:spcAft>
                      </a:pPr>
                      <a:r>
                        <a:rPr lang="es-EC" sz="1000" b="0" dirty="0">
                          <a:effectLst/>
                        </a:rPr>
                        <a:t>1</a:t>
                      </a:r>
                      <a:endParaRPr lang="es-EC" sz="1200" b="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0,000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0,1660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26</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1,691</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861,7</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209</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16,826</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1465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190500">
                <a:tc>
                  <a:txBody>
                    <a:bodyPr/>
                    <a:lstStyle/>
                    <a:p>
                      <a:pPr algn="just">
                        <a:lnSpc>
                          <a:spcPct val="115000"/>
                        </a:lnSpc>
                        <a:spcBef>
                          <a:spcPts val="600"/>
                        </a:spcBef>
                        <a:spcAft>
                          <a:spcPts val="0"/>
                        </a:spcAft>
                      </a:pPr>
                      <a:r>
                        <a:rPr lang="es-EC" sz="1000" b="0" dirty="0">
                          <a:effectLst/>
                        </a:rPr>
                        <a:t>5</a:t>
                      </a:r>
                      <a:endParaRPr lang="es-EC" sz="1200" b="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0,251</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0,4990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27</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1,748</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863,9</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220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18,900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1480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190500">
                <a:tc>
                  <a:txBody>
                    <a:bodyPr/>
                    <a:lstStyle/>
                    <a:p>
                      <a:pPr algn="just">
                        <a:lnSpc>
                          <a:spcPct val="115000"/>
                        </a:lnSpc>
                        <a:spcBef>
                          <a:spcPts val="600"/>
                        </a:spcBef>
                        <a:spcAft>
                          <a:spcPts val="0"/>
                        </a:spcAft>
                      </a:pPr>
                      <a:r>
                        <a:rPr lang="es-EC" sz="1000" b="0">
                          <a:effectLst/>
                        </a:rPr>
                        <a:t>7</a:t>
                      </a:r>
                      <a:endParaRPr lang="es-EC" sz="1200" b="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0,409</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9,6450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28</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1,801</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866,0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226</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19,995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1486</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190500">
                <a:tc>
                  <a:txBody>
                    <a:bodyPr/>
                    <a:lstStyle/>
                    <a:p>
                      <a:pPr algn="just">
                        <a:lnSpc>
                          <a:spcPct val="115000"/>
                        </a:lnSpc>
                        <a:spcBef>
                          <a:spcPts val="600"/>
                        </a:spcBef>
                        <a:spcAft>
                          <a:spcPts val="0"/>
                        </a:spcAft>
                      </a:pPr>
                      <a:r>
                        <a:rPr lang="es-EC" sz="1000" b="0" dirty="0">
                          <a:effectLst/>
                        </a:rPr>
                        <a:t>9</a:t>
                      </a:r>
                      <a:endParaRPr lang="es-EC" sz="1200" b="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0,569</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30,431</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29</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1,859</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871,7</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227</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20,183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1485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190500">
                <a:tc>
                  <a:txBody>
                    <a:bodyPr/>
                    <a:lstStyle/>
                    <a:p>
                      <a:pPr algn="just">
                        <a:lnSpc>
                          <a:spcPct val="115000"/>
                        </a:lnSpc>
                        <a:spcBef>
                          <a:spcPts val="600"/>
                        </a:spcBef>
                        <a:spcAft>
                          <a:spcPts val="0"/>
                        </a:spcAft>
                      </a:pPr>
                      <a:r>
                        <a:rPr lang="es-EC" sz="1000" b="0" dirty="0">
                          <a:effectLst/>
                        </a:rPr>
                        <a:t>10</a:t>
                      </a:r>
                      <a:endParaRPr lang="es-EC" sz="1200" b="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0,647</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47,725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30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1,910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876,5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238</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22,261</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1475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190500">
                <a:tc>
                  <a:txBody>
                    <a:bodyPr/>
                    <a:lstStyle/>
                    <a:p>
                      <a:pPr algn="just">
                        <a:lnSpc>
                          <a:spcPct val="115000"/>
                        </a:lnSpc>
                        <a:spcBef>
                          <a:spcPts val="600"/>
                        </a:spcBef>
                        <a:spcAft>
                          <a:spcPts val="0"/>
                        </a:spcAft>
                      </a:pPr>
                      <a:r>
                        <a:rPr lang="es-EC" sz="1000" b="0" dirty="0">
                          <a:effectLst/>
                        </a:rPr>
                        <a:t>11</a:t>
                      </a:r>
                      <a:endParaRPr lang="es-EC" sz="1200" b="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0,725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73,666</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31</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1,966</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882,5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252</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24,938</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1451</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190500">
                <a:tc>
                  <a:txBody>
                    <a:bodyPr/>
                    <a:lstStyle/>
                    <a:p>
                      <a:pPr algn="just">
                        <a:lnSpc>
                          <a:spcPct val="115000"/>
                        </a:lnSpc>
                        <a:spcBef>
                          <a:spcPts val="600"/>
                        </a:spcBef>
                        <a:spcAft>
                          <a:spcPts val="0"/>
                        </a:spcAft>
                      </a:pPr>
                      <a:r>
                        <a:rPr lang="es-EC" sz="1000" b="0" dirty="0">
                          <a:effectLst/>
                        </a:rPr>
                        <a:t>12</a:t>
                      </a:r>
                      <a:endParaRPr lang="es-EC" sz="1200" b="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0,793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87,468</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32</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2,026</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887,3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266</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27,584</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1402</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190500">
                <a:tc>
                  <a:txBody>
                    <a:bodyPr/>
                    <a:lstStyle/>
                    <a:p>
                      <a:pPr algn="just">
                        <a:lnSpc>
                          <a:spcPct val="115000"/>
                        </a:lnSpc>
                        <a:spcBef>
                          <a:spcPts val="600"/>
                        </a:spcBef>
                        <a:spcAft>
                          <a:spcPts val="0"/>
                        </a:spcAft>
                      </a:pPr>
                      <a:r>
                        <a:rPr lang="es-EC" sz="1000" b="0" dirty="0">
                          <a:effectLst/>
                        </a:rPr>
                        <a:t>13</a:t>
                      </a:r>
                      <a:endParaRPr lang="es-EC" sz="1200" b="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0,871</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143,30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33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2,082</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898,0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282</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30,615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1301</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190500">
                <a:tc>
                  <a:txBody>
                    <a:bodyPr/>
                    <a:lstStyle/>
                    <a:p>
                      <a:pPr algn="just">
                        <a:lnSpc>
                          <a:spcPct val="115000"/>
                        </a:lnSpc>
                        <a:spcBef>
                          <a:spcPts val="600"/>
                        </a:spcBef>
                        <a:spcAft>
                          <a:spcPts val="0"/>
                        </a:spcAft>
                      </a:pPr>
                      <a:r>
                        <a:rPr lang="es-EC" sz="1000" b="0" dirty="0">
                          <a:effectLst/>
                        </a:rPr>
                        <a:t>14</a:t>
                      </a:r>
                      <a:endParaRPr lang="es-EC" sz="1200" b="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0,947</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195,90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34</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2,136</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903,5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290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32,161</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1245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190500">
                <a:tc>
                  <a:txBody>
                    <a:bodyPr/>
                    <a:lstStyle/>
                    <a:p>
                      <a:pPr algn="just">
                        <a:lnSpc>
                          <a:spcPct val="115000"/>
                        </a:lnSpc>
                        <a:spcBef>
                          <a:spcPts val="600"/>
                        </a:spcBef>
                        <a:spcAft>
                          <a:spcPts val="0"/>
                        </a:spcAft>
                      </a:pPr>
                      <a:r>
                        <a:rPr lang="es-EC" sz="1000" b="0" dirty="0">
                          <a:effectLst/>
                        </a:rPr>
                        <a:t>15</a:t>
                      </a:r>
                      <a:endParaRPr lang="es-EC" sz="1200" b="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1,019</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248,80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41</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2,521</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949,0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296</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33,344</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1207</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190500">
                <a:tc>
                  <a:txBody>
                    <a:bodyPr/>
                    <a:lstStyle/>
                    <a:p>
                      <a:pPr algn="just">
                        <a:lnSpc>
                          <a:spcPct val="115000"/>
                        </a:lnSpc>
                        <a:spcBef>
                          <a:spcPts val="600"/>
                        </a:spcBef>
                        <a:spcAft>
                          <a:spcPts val="0"/>
                        </a:spcAft>
                      </a:pPr>
                      <a:r>
                        <a:rPr lang="es-EC" sz="1000" b="0" dirty="0">
                          <a:effectLst/>
                        </a:rPr>
                        <a:t>16</a:t>
                      </a:r>
                      <a:endParaRPr lang="es-EC" sz="1200" b="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1,088</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368,30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51</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3,063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1002</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306</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35,267</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1150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190500">
                <a:tc>
                  <a:txBody>
                    <a:bodyPr/>
                    <a:lstStyle/>
                    <a:p>
                      <a:pPr algn="just">
                        <a:lnSpc>
                          <a:spcPct val="115000"/>
                        </a:lnSpc>
                        <a:spcBef>
                          <a:spcPts val="600"/>
                        </a:spcBef>
                        <a:spcAft>
                          <a:spcPts val="0"/>
                        </a:spcAft>
                      </a:pPr>
                      <a:r>
                        <a:rPr lang="es-EC" sz="1000" b="0" dirty="0">
                          <a:effectLst/>
                        </a:rPr>
                        <a:t>17</a:t>
                      </a:r>
                      <a:endParaRPr lang="es-EC" sz="1200" b="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1,156</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451,50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63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3,707</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1052</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313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36,667</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1098</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190500">
                <a:tc>
                  <a:txBody>
                    <a:bodyPr/>
                    <a:lstStyle/>
                    <a:p>
                      <a:pPr algn="just">
                        <a:lnSpc>
                          <a:spcPct val="115000"/>
                        </a:lnSpc>
                        <a:spcBef>
                          <a:spcPts val="600"/>
                        </a:spcBef>
                        <a:spcAft>
                          <a:spcPts val="0"/>
                        </a:spcAft>
                      </a:pPr>
                      <a:r>
                        <a:rPr lang="es-EC" sz="1000" b="0" dirty="0">
                          <a:effectLst/>
                        </a:rPr>
                        <a:t>18</a:t>
                      </a:r>
                      <a:endParaRPr lang="es-EC" sz="1200" b="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1,222</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534,30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76</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4,438</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1103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320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38,049</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1051</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190500">
                <a:tc>
                  <a:txBody>
                    <a:bodyPr/>
                    <a:lstStyle/>
                    <a:p>
                      <a:pPr algn="just">
                        <a:lnSpc>
                          <a:spcPct val="115000"/>
                        </a:lnSpc>
                        <a:spcBef>
                          <a:spcPts val="600"/>
                        </a:spcBef>
                        <a:spcAft>
                          <a:spcPts val="0"/>
                        </a:spcAft>
                      </a:pPr>
                      <a:r>
                        <a:rPr lang="es-EC" sz="1000" b="0">
                          <a:effectLst/>
                        </a:rPr>
                        <a:t>19</a:t>
                      </a:r>
                      <a:endParaRPr lang="es-EC" sz="1200" b="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1,293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609,50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89</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5,238</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1152</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327</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39,429</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1002</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190500">
                <a:tc>
                  <a:txBody>
                    <a:bodyPr/>
                    <a:lstStyle/>
                    <a:p>
                      <a:pPr algn="just">
                        <a:lnSpc>
                          <a:spcPct val="115000"/>
                        </a:lnSpc>
                        <a:spcBef>
                          <a:spcPts val="600"/>
                        </a:spcBef>
                        <a:spcAft>
                          <a:spcPts val="0"/>
                        </a:spcAft>
                      </a:pPr>
                      <a:r>
                        <a:rPr lang="es-EC" sz="1000" b="0" dirty="0">
                          <a:effectLst/>
                        </a:rPr>
                        <a:t>20</a:t>
                      </a:r>
                      <a:endParaRPr lang="es-EC" sz="1200" b="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1,353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683,50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107</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6,322</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1204</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337</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41,436</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902,5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190500">
                <a:tc>
                  <a:txBody>
                    <a:bodyPr/>
                    <a:lstStyle/>
                    <a:p>
                      <a:pPr algn="just">
                        <a:lnSpc>
                          <a:spcPct val="115000"/>
                        </a:lnSpc>
                        <a:spcBef>
                          <a:spcPts val="600"/>
                        </a:spcBef>
                        <a:spcAft>
                          <a:spcPts val="0"/>
                        </a:spcAft>
                      </a:pPr>
                      <a:r>
                        <a:rPr lang="es-EC" sz="1000" b="0" dirty="0">
                          <a:effectLst/>
                        </a:rPr>
                        <a:t>21</a:t>
                      </a:r>
                      <a:endParaRPr lang="es-EC" sz="1200" b="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1,410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775,70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126</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7,426</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1250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348</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43,666</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809,8</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190500">
                <a:tc>
                  <a:txBody>
                    <a:bodyPr/>
                    <a:lstStyle/>
                    <a:p>
                      <a:pPr algn="just">
                        <a:lnSpc>
                          <a:spcPct val="115000"/>
                        </a:lnSpc>
                        <a:spcBef>
                          <a:spcPts val="600"/>
                        </a:spcBef>
                        <a:spcAft>
                          <a:spcPts val="0"/>
                        </a:spcAft>
                      </a:pPr>
                      <a:r>
                        <a:rPr lang="es-EC" sz="1000" b="0" dirty="0">
                          <a:effectLst/>
                        </a:rPr>
                        <a:t>22</a:t>
                      </a:r>
                      <a:endParaRPr lang="es-EC" sz="1200" b="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1,468</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815,50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144</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8,786</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1303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358</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45,696</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749,3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190500">
                <a:tc>
                  <a:txBody>
                    <a:bodyPr/>
                    <a:lstStyle/>
                    <a:p>
                      <a:pPr algn="just">
                        <a:lnSpc>
                          <a:spcPct val="115000"/>
                        </a:lnSpc>
                        <a:spcBef>
                          <a:spcPts val="600"/>
                        </a:spcBef>
                        <a:spcAft>
                          <a:spcPts val="0"/>
                        </a:spcAft>
                      </a:pPr>
                      <a:r>
                        <a:rPr lang="es-EC" sz="1000" b="0" dirty="0">
                          <a:effectLst/>
                        </a:rPr>
                        <a:t>23</a:t>
                      </a:r>
                      <a:endParaRPr lang="es-EC" sz="1200" b="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1,523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846,40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166</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10,416</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1349</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364</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46,957</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698,3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190500">
                <a:tc>
                  <a:txBody>
                    <a:bodyPr/>
                    <a:lstStyle/>
                    <a:p>
                      <a:pPr algn="just">
                        <a:lnSpc>
                          <a:spcPct val="115000"/>
                        </a:lnSpc>
                        <a:spcBef>
                          <a:spcPts val="600"/>
                        </a:spcBef>
                        <a:spcAft>
                          <a:spcPts val="0"/>
                        </a:spcAft>
                      </a:pPr>
                      <a:r>
                        <a:rPr lang="es-EC" sz="1000" b="0" dirty="0">
                          <a:effectLst/>
                        </a:rPr>
                        <a:t>24</a:t>
                      </a:r>
                      <a:endParaRPr lang="es-EC" sz="1200" b="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1,58</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866,70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181</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12,416</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1401</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371</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47,377</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624,6</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190500">
                <a:tc>
                  <a:txBody>
                    <a:bodyPr/>
                    <a:lstStyle/>
                    <a:p>
                      <a:pPr algn="just">
                        <a:lnSpc>
                          <a:spcPct val="115000"/>
                        </a:lnSpc>
                        <a:spcBef>
                          <a:spcPts val="600"/>
                        </a:spcBef>
                        <a:spcAft>
                          <a:spcPts val="0"/>
                        </a:spcAft>
                      </a:pPr>
                      <a:r>
                        <a:rPr lang="es-EC" sz="1000" b="0" dirty="0">
                          <a:effectLst/>
                        </a:rPr>
                        <a:t>25</a:t>
                      </a:r>
                      <a:endParaRPr lang="es-EC" sz="1200" b="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1,637</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860,40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202</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15,488</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1451</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376</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47,377</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dirty="0">
                          <a:effectLst/>
                        </a:rPr>
                        <a:t>618,8</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graphicFrame>
        <p:nvGraphicFramePr>
          <p:cNvPr id="10" name="Gráfico 9"/>
          <p:cNvGraphicFramePr/>
          <p:nvPr>
            <p:extLst>
              <p:ext uri="{D42A27DB-BD31-4B8C-83A1-F6EECF244321}">
                <p14:modId xmlns:p14="http://schemas.microsoft.com/office/powerpoint/2010/main" val="2988558299"/>
              </p:ext>
            </p:extLst>
          </p:nvPr>
        </p:nvGraphicFramePr>
        <p:xfrm>
          <a:off x="5342444" y="3284984"/>
          <a:ext cx="3600000" cy="2520000"/>
        </p:xfrm>
        <a:graphic>
          <a:graphicData uri="http://schemas.openxmlformats.org/drawingml/2006/chart">
            <c:chart xmlns:c="http://schemas.openxmlformats.org/drawingml/2006/chart" xmlns:r="http://schemas.openxmlformats.org/officeDocument/2006/relationships" r:id="rId2"/>
          </a:graphicData>
        </a:graphic>
      </p:graphicFrame>
      <p:pic>
        <p:nvPicPr>
          <p:cNvPr id="11" name="Imagen 10" descr="C:\Users\Frank\Documents\Univers\Tesis\Tesis Paredes\fotos\IMG_2222.JPG"/>
          <p:cNvPicPr/>
          <p:nvPr/>
        </p:nvPicPr>
        <p:blipFill rotWithShape="1">
          <a:blip r:embed="rId3" cstate="email">
            <a:extLst>
              <a:ext uri="{28A0092B-C50C-407E-A947-70E740481C1C}">
                <a14:useLocalDpi xmlns:a14="http://schemas.microsoft.com/office/drawing/2010/main" val="0"/>
              </a:ext>
            </a:extLst>
          </a:blip>
          <a:srcRect/>
          <a:stretch/>
        </p:blipFill>
        <p:spPr bwMode="auto">
          <a:xfrm>
            <a:off x="5772972" y="1312796"/>
            <a:ext cx="2726690" cy="183578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52887444"/>
      </p:ext>
    </p:extLst>
  </p:cSld>
  <p:clrMapOvr>
    <a:masterClrMapping/>
  </p:clrMapOvr>
  <p:transition>
    <p:wipe dir="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11"/>
              <p:cNvSpPr txBox="1">
                <a:spLocks/>
              </p:cNvSpPr>
              <p:nvPr/>
            </p:nvSpPr>
            <p:spPr>
              <a:xfrm>
                <a:off x="457200" y="71414"/>
                <a:ext cx="8229600" cy="6143668"/>
              </a:xfrm>
              <a:prstGeom prst="rect">
                <a:avLst/>
              </a:prstGeom>
            </p:spPr>
            <p:txBody>
              <a:bodyPr/>
              <a:lstStyle/>
              <a:p>
                <a:pPr marL="342900" marR="0" lvl="0" indent="-342900" algn="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lang="es-EC" altLang="es-ES" sz="2800" b="1" i="1" kern="0" dirty="0" smtClean="0">
                    <a:latin typeface="+mn-lt"/>
                    <a:cs typeface="Times New Roman" panose="02020603050405020304" pitchFamily="18" charset="0"/>
                  </a:rPr>
                  <a:t>ENSAYOS y ANÁLISIS </a:t>
                </a:r>
              </a:p>
              <a:p>
                <a:pPr marL="342900" lvl="0" indent="-342900">
                  <a:lnSpc>
                    <a:spcPct val="150000"/>
                  </a:lnSpc>
                  <a:spcBef>
                    <a:spcPct val="20000"/>
                  </a:spcBef>
                  <a:defRPr/>
                </a:pPr>
                <a:r>
                  <a:rPr lang="es-EC" altLang="es-ES" b="1" kern="0" dirty="0">
                    <a:cs typeface="Times New Roman" panose="02020603050405020304" pitchFamily="18" charset="0"/>
                  </a:rPr>
                  <a:t>ENSAYOS </a:t>
                </a:r>
                <a:r>
                  <a:rPr lang="es-EC" altLang="es-ES" b="1" kern="0" dirty="0" smtClean="0">
                    <a:cs typeface="Times New Roman" panose="02020603050405020304" pitchFamily="18" charset="0"/>
                  </a:rPr>
                  <a:t>CON CARGAS ESTÁTICAS</a:t>
                </a:r>
                <a:endParaRPr lang="es-EC" altLang="es-ES" sz="1400" b="1" dirty="0" smtClean="0">
                  <a:cs typeface="Times New Roman" panose="02020603050405020304" pitchFamily="18" charset="0"/>
                </a:endParaRPr>
              </a:p>
              <a:p>
                <a:pPr lvl="0" indent="-342900" algn="just">
                  <a:lnSpc>
                    <a:spcPct val="150000"/>
                  </a:lnSpc>
                  <a:spcBef>
                    <a:spcPct val="20000"/>
                  </a:spcBef>
                  <a:buFont typeface="Arial" panose="020B0604020202020204" pitchFamily="34" charset="0"/>
                  <a:buChar char="•"/>
                </a:pPr>
                <a:r>
                  <a:rPr lang="es-EC" altLang="es-ES" sz="1400" dirty="0" smtClean="0">
                    <a:latin typeface="+mj-lt"/>
                    <a:cs typeface="Times New Roman" panose="02020603050405020304" pitchFamily="18" charset="0"/>
                  </a:rPr>
                  <a:t>Análisis de datos Probeta #1</a:t>
                </a:r>
              </a:p>
              <a:p>
                <a:pPr lvl="0" indent="-342900" algn="just">
                  <a:lnSpc>
                    <a:spcPct val="150000"/>
                  </a:lnSpc>
                  <a:spcBef>
                    <a:spcPct val="20000"/>
                  </a:spcBef>
                  <a:buFont typeface="Arial" panose="020B0604020202020204" pitchFamily="34" charset="0"/>
                  <a:buChar char="•"/>
                </a:pPr>
                <a:r>
                  <a:rPr lang="es-EC" altLang="es-ES" sz="1400" dirty="0" smtClean="0">
                    <a:latin typeface="+mj-lt"/>
                    <a:cs typeface="Times New Roman" panose="02020603050405020304" pitchFamily="18" charset="0"/>
                  </a:rPr>
                  <a:t>Con el ajuste polinómico directo:</a:t>
                </a:r>
              </a:p>
              <a:p>
                <a:pPr>
                  <a:lnSpc>
                    <a:spcPct val="150000"/>
                  </a:lnSpc>
                </a:pPr>
                <a14:m>
                  <m:oMathPara xmlns:m="http://schemas.openxmlformats.org/officeDocument/2006/math">
                    <m:oMathParaPr>
                      <m:jc m:val="centerGroup"/>
                    </m:oMathParaPr>
                    <m:oMath xmlns:m="http://schemas.openxmlformats.org/officeDocument/2006/math">
                      <m:sSub>
                        <m:sSubPr>
                          <m:ctrlPr>
                            <a:rPr lang="es-EC" sz="1400" i="1">
                              <a:latin typeface="Cambria Math" panose="02040503050406030204" pitchFamily="18" charset="0"/>
                            </a:rPr>
                          </m:ctrlPr>
                        </m:sSubPr>
                        <m:e>
                          <m:r>
                            <a:rPr lang="es-EC" sz="1400" i="1">
                              <a:latin typeface="Cambria Math" panose="02040503050406030204" pitchFamily="18" charset="0"/>
                            </a:rPr>
                            <m:t>𝐴</m:t>
                          </m:r>
                        </m:e>
                        <m:sub>
                          <m:r>
                            <a:rPr lang="es-EC" sz="1400" i="1">
                              <a:latin typeface="Cambria Math" panose="02040503050406030204" pitchFamily="18" charset="0"/>
                            </a:rPr>
                            <m:t>𝑔</m:t>
                          </m:r>
                          <m:r>
                            <a:rPr lang="es-EC" sz="1400" i="1">
                              <a:latin typeface="Cambria Math" panose="02040503050406030204" pitchFamily="18" charset="0"/>
                            </a:rPr>
                            <m:t>1.1</m:t>
                          </m:r>
                        </m:sub>
                      </m:sSub>
                      <m:r>
                        <a:rPr lang="es-EC" sz="1400" i="1">
                          <a:latin typeface="Cambria Math" panose="02040503050406030204" pitchFamily="18" charset="0"/>
                        </a:rPr>
                        <m:t>=</m:t>
                      </m:r>
                      <m:nary>
                        <m:naryPr>
                          <m:limLoc m:val="subSup"/>
                          <m:ctrlPr>
                            <a:rPr lang="es-EC" sz="1400" i="1">
                              <a:latin typeface="Cambria Math" panose="02040503050406030204" pitchFamily="18" charset="0"/>
                            </a:rPr>
                          </m:ctrlPr>
                        </m:naryPr>
                        <m:sub>
                          <m:r>
                            <a:rPr lang="es-EC" sz="1400" i="1">
                              <a:latin typeface="Cambria Math" panose="02040503050406030204" pitchFamily="18" charset="0"/>
                            </a:rPr>
                            <m:t>0</m:t>
                          </m:r>
                        </m:sub>
                        <m:sup>
                          <m:r>
                            <a:rPr lang="es-EC" sz="1400" i="1">
                              <a:latin typeface="Cambria Math" panose="02040503050406030204" pitchFamily="18" charset="0"/>
                            </a:rPr>
                            <m:t>47.377</m:t>
                          </m:r>
                        </m:sup>
                        <m:e>
                          <m:r>
                            <a:rPr lang="es-EC" sz="1400">
                              <a:latin typeface="Cambria Math" panose="02040503050406030204" pitchFamily="18" charset="0"/>
                            </a:rPr>
                            <m:t>(0.0002</m:t>
                          </m:r>
                          <m:sSup>
                            <m:sSupPr>
                              <m:ctrlPr>
                                <a:rPr lang="es-EC" sz="1400" i="1">
                                  <a:latin typeface="Cambria Math" panose="02040503050406030204" pitchFamily="18" charset="0"/>
                                </a:rPr>
                              </m:ctrlPr>
                            </m:sSupPr>
                            <m:e>
                              <m:r>
                                <m:rPr>
                                  <m:sty m:val="p"/>
                                </m:rPr>
                                <a:rPr lang="es-EC" sz="1400">
                                  <a:latin typeface="Cambria Math" panose="02040503050406030204" pitchFamily="18" charset="0"/>
                                </a:rPr>
                                <m:t>x</m:t>
                              </m:r>
                            </m:e>
                            <m:sup>
                              <m:r>
                                <a:rPr lang="es-EC" sz="1400">
                                  <a:latin typeface="Cambria Math" panose="02040503050406030204" pitchFamily="18" charset="0"/>
                                </a:rPr>
                                <m:t>5</m:t>
                              </m:r>
                            </m:sup>
                          </m:sSup>
                          <m:r>
                            <a:rPr lang="es-EC" sz="1400" i="1">
                              <a:latin typeface="Cambria Math" panose="02040503050406030204" pitchFamily="18" charset="0"/>
                            </a:rPr>
                            <m:t>−</m:t>
                          </m:r>
                          <m:r>
                            <a:rPr lang="es-EC" sz="1400">
                              <a:latin typeface="Cambria Math" panose="02040503050406030204" pitchFamily="18" charset="0"/>
                            </a:rPr>
                            <m:t>0.0259</m:t>
                          </m:r>
                          <m:sSup>
                            <m:sSupPr>
                              <m:ctrlPr>
                                <a:rPr lang="es-EC" sz="1400" i="1">
                                  <a:latin typeface="Cambria Math" panose="02040503050406030204" pitchFamily="18" charset="0"/>
                                </a:rPr>
                              </m:ctrlPr>
                            </m:sSupPr>
                            <m:e>
                              <m:r>
                                <m:rPr>
                                  <m:sty m:val="p"/>
                                </m:rPr>
                                <a:rPr lang="es-EC" sz="1400">
                                  <a:latin typeface="Cambria Math" panose="02040503050406030204" pitchFamily="18" charset="0"/>
                                </a:rPr>
                                <m:t>x</m:t>
                              </m:r>
                            </m:e>
                            <m:sup>
                              <m:r>
                                <a:rPr lang="es-EC" sz="1400">
                                  <a:latin typeface="Cambria Math" panose="02040503050406030204" pitchFamily="18" charset="0"/>
                                </a:rPr>
                                <m:t>4</m:t>
                              </m:r>
                            </m:sup>
                          </m:sSup>
                          <m:r>
                            <a:rPr lang="es-EC" sz="1400">
                              <a:latin typeface="Cambria Math" panose="02040503050406030204" pitchFamily="18" charset="0"/>
                            </a:rPr>
                            <m:t>+ 1.236</m:t>
                          </m:r>
                          <m:sSup>
                            <m:sSupPr>
                              <m:ctrlPr>
                                <a:rPr lang="es-EC" sz="1400" i="1">
                                  <a:latin typeface="Cambria Math" panose="02040503050406030204" pitchFamily="18" charset="0"/>
                                </a:rPr>
                              </m:ctrlPr>
                            </m:sSupPr>
                            <m:e>
                              <m:r>
                                <m:rPr>
                                  <m:sty m:val="p"/>
                                </m:rPr>
                                <a:rPr lang="es-EC" sz="1400">
                                  <a:latin typeface="Cambria Math" panose="02040503050406030204" pitchFamily="18" charset="0"/>
                                </a:rPr>
                                <m:t>x</m:t>
                              </m:r>
                            </m:e>
                            <m:sup>
                              <m:r>
                                <a:rPr lang="es-EC" sz="1400">
                                  <a:latin typeface="Cambria Math" panose="02040503050406030204" pitchFamily="18" charset="0"/>
                                </a:rPr>
                                <m:t>3</m:t>
                              </m:r>
                            </m:sup>
                          </m:sSup>
                          <m:r>
                            <a:rPr lang="es-EC" sz="1400" i="1">
                              <a:latin typeface="Cambria Math" panose="02040503050406030204" pitchFamily="18" charset="0"/>
                            </a:rPr>
                            <m:t>−</m:t>
                          </m:r>
                          <m:r>
                            <a:rPr lang="es-EC" sz="1400">
                              <a:latin typeface="Cambria Math" panose="02040503050406030204" pitchFamily="18" charset="0"/>
                            </a:rPr>
                            <m:t> 27.855</m:t>
                          </m:r>
                          <m:sSup>
                            <m:sSupPr>
                              <m:ctrlPr>
                                <a:rPr lang="es-EC" sz="1400" i="1">
                                  <a:latin typeface="Cambria Math" panose="02040503050406030204" pitchFamily="18" charset="0"/>
                                </a:rPr>
                              </m:ctrlPr>
                            </m:sSupPr>
                            <m:e>
                              <m:r>
                                <m:rPr>
                                  <m:sty m:val="p"/>
                                </m:rPr>
                                <a:rPr lang="es-EC" sz="1400">
                                  <a:latin typeface="Cambria Math" panose="02040503050406030204" pitchFamily="18" charset="0"/>
                                </a:rPr>
                                <m:t>x</m:t>
                              </m:r>
                            </m:e>
                            <m:sup>
                              <m:r>
                                <a:rPr lang="es-EC" sz="1400">
                                  <a:latin typeface="Cambria Math" panose="02040503050406030204" pitchFamily="18" charset="0"/>
                                </a:rPr>
                                <m:t>2</m:t>
                              </m:r>
                            </m:sup>
                          </m:sSup>
                          <m:r>
                            <a:rPr lang="es-EC" sz="1400">
                              <a:latin typeface="Cambria Math" panose="02040503050406030204" pitchFamily="18" charset="0"/>
                            </a:rPr>
                            <m:t>+ 298.77</m:t>
                          </m:r>
                          <m:r>
                            <m:rPr>
                              <m:sty m:val="p"/>
                            </m:rPr>
                            <a:rPr lang="es-EC" sz="1400">
                              <a:latin typeface="Cambria Math" panose="02040503050406030204" pitchFamily="18" charset="0"/>
                            </a:rPr>
                            <m:t>x</m:t>
                          </m:r>
                          <m:r>
                            <a:rPr lang="es-EC" sz="1400">
                              <a:latin typeface="Cambria Math" panose="02040503050406030204" pitchFamily="18" charset="0"/>
                            </a:rPr>
                            <m:t> + 199.44)</m:t>
                          </m:r>
                          <m:r>
                            <m:rPr>
                              <m:sty m:val="p"/>
                            </m:rPr>
                            <a:rPr lang="es-EC" sz="1400">
                              <a:latin typeface="Cambria Math" panose="02040503050406030204" pitchFamily="18" charset="0"/>
                            </a:rPr>
                            <m:t>dx</m:t>
                          </m:r>
                        </m:e>
                      </m:nary>
                    </m:oMath>
                  </m:oMathPara>
                </a14:m>
                <a:endParaRPr lang="es-EC" sz="1400" dirty="0"/>
              </a:p>
              <a:p>
                <a:pPr>
                  <a:lnSpc>
                    <a:spcPct val="150000"/>
                  </a:lnSpc>
                </a:pPr>
                <a14:m>
                  <m:oMathPara xmlns:m="http://schemas.openxmlformats.org/officeDocument/2006/math">
                    <m:oMathParaPr>
                      <m:jc m:val="centerGroup"/>
                    </m:oMathParaPr>
                    <m:oMath xmlns:m="http://schemas.openxmlformats.org/officeDocument/2006/math">
                      <m:sSub>
                        <m:sSubPr>
                          <m:ctrlPr>
                            <a:rPr lang="es-EC" sz="1400" i="1">
                              <a:latin typeface="Cambria Math" panose="02040503050406030204" pitchFamily="18" charset="0"/>
                            </a:rPr>
                          </m:ctrlPr>
                        </m:sSubPr>
                        <m:e>
                          <m:r>
                            <a:rPr lang="es-EC" sz="1400" i="1">
                              <a:latin typeface="Cambria Math" panose="02040503050406030204" pitchFamily="18" charset="0"/>
                            </a:rPr>
                            <m:t>𝐴</m:t>
                          </m:r>
                        </m:e>
                        <m:sub>
                          <m:r>
                            <a:rPr lang="es-EC" sz="1400" i="1">
                              <a:latin typeface="Cambria Math" panose="02040503050406030204" pitchFamily="18" charset="0"/>
                            </a:rPr>
                            <m:t>𝑔</m:t>
                          </m:r>
                          <m:r>
                            <a:rPr lang="es-EC" sz="1400" i="1">
                              <a:latin typeface="Cambria Math" panose="02040503050406030204" pitchFamily="18" charset="0"/>
                            </a:rPr>
                            <m:t>1.1</m:t>
                          </m:r>
                        </m:sub>
                      </m:sSub>
                      <m:r>
                        <a:rPr lang="es-EC" sz="1400" i="1">
                          <a:latin typeface="Cambria Math" panose="02040503050406030204" pitchFamily="18" charset="0"/>
                        </a:rPr>
                        <m:t>=54686.1 </m:t>
                      </m:r>
                      <m:d>
                        <m:dPr>
                          <m:begChr m:val="["/>
                          <m:endChr m:val="]"/>
                          <m:ctrlPr>
                            <a:rPr lang="es-EC" sz="1400" i="1">
                              <a:latin typeface="Cambria Math" panose="02040503050406030204" pitchFamily="18" charset="0"/>
                            </a:rPr>
                          </m:ctrlPr>
                        </m:dPr>
                        <m:e>
                          <m:r>
                            <a:rPr lang="es-EC" sz="1400" i="1">
                              <a:latin typeface="Cambria Math" panose="02040503050406030204" pitchFamily="18" charset="0"/>
                            </a:rPr>
                            <m:t>𝑁</m:t>
                          </m:r>
                          <m:r>
                            <a:rPr lang="es-EC" sz="1400" i="1">
                              <a:latin typeface="Cambria Math" panose="02040503050406030204" pitchFamily="18" charset="0"/>
                            </a:rPr>
                            <m:t> . </m:t>
                          </m:r>
                          <m:r>
                            <a:rPr lang="es-EC" sz="1400" i="1">
                              <a:latin typeface="Cambria Math" panose="02040503050406030204" pitchFamily="18" charset="0"/>
                            </a:rPr>
                            <m:t>𝑚𝑚</m:t>
                          </m:r>
                        </m:e>
                      </m:d>
                      <m:r>
                        <a:rPr lang="es-EC" sz="1400" i="1">
                          <a:latin typeface="Cambria Math" panose="02040503050406030204" pitchFamily="18" charset="0"/>
                        </a:rPr>
                        <m:t>=54.686 [ </m:t>
                      </m:r>
                      <m:r>
                        <a:rPr lang="es-EC" sz="1400" i="1">
                          <a:latin typeface="Cambria Math" panose="02040503050406030204" pitchFamily="18" charset="0"/>
                        </a:rPr>
                        <m:t>𝐽</m:t>
                      </m:r>
                      <m:r>
                        <a:rPr lang="es-EC" sz="1400" i="1">
                          <a:latin typeface="Cambria Math" panose="02040503050406030204" pitchFamily="18" charset="0"/>
                        </a:rPr>
                        <m:t>]</m:t>
                      </m:r>
                    </m:oMath>
                  </m:oMathPara>
                </a14:m>
                <a:endParaRPr lang="es-EC" sz="1400" dirty="0" smtClean="0"/>
              </a:p>
              <a:p>
                <a:pPr>
                  <a:lnSpc>
                    <a:spcPct val="150000"/>
                  </a:lnSpc>
                </a:pPr>
                <a:endParaRPr lang="es-EC" sz="1400" dirty="0"/>
              </a:p>
              <a:p>
                <a:pPr lvl="0" indent="-342900" algn="just">
                  <a:lnSpc>
                    <a:spcPct val="150000"/>
                  </a:lnSpc>
                  <a:spcBef>
                    <a:spcPct val="20000"/>
                  </a:spcBef>
                  <a:buFont typeface="Arial" panose="020B0604020202020204" pitchFamily="34" charset="0"/>
                  <a:buChar char="•"/>
                </a:pPr>
                <a:r>
                  <a:rPr lang="es-EC" altLang="es-ES" sz="1400" dirty="0" smtClean="0">
                    <a:latin typeface="+mj-lt"/>
                    <a:cs typeface="Times New Roman" panose="02020603050405020304" pitchFamily="18" charset="0"/>
                  </a:rPr>
                  <a:t>Con la regla del trapecio, sumando las áreas de cada par de puntos en </a:t>
                </a:r>
                <a:r>
                  <a:rPr lang="es-EC" altLang="es-ES" sz="1400" dirty="0">
                    <a:latin typeface="+mj-lt"/>
                    <a:cs typeface="Times New Roman" panose="02020603050405020304" pitchFamily="18" charset="0"/>
                  </a:rPr>
                  <a:t>l</a:t>
                </a:r>
                <a:r>
                  <a:rPr lang="es-EC" altLang="es-ES" sz="1400" dirty="0" smtClean="0">
                    <a:latin typeface="+mj-lt"/>
                    <a:cs typeface="Times New Roman" panose="02020603050405020304" pitchFamily="18" charset="0"/>
                  </a:rPr>
                  <a:t>a tabla:</a:t>
                </a:r>
              </a:p>
              <a:p>
                <a:pPr lvl="0" indent="-342900" algn="just">
                  <a:lnSpc>
                    <a:spcPct val="150000"/>
                  </a:lnSpc>
                  <a:spcBef>
                    <a:spcPct val="20000"/>
                  </a:spcBef>
                  <a:buFont typeface="Arial" panose="020B0604020202020204" pitchFamily="34" charset="0"/>
                  <a:buChar char="•"/>
                </a:pPr>
                <a:endParaRPr lang="es-EC" altLang="es-ES" sz="1400" dirty="0" smtClean="0">
                  <a:latin typeface="+mj-lt"/>
                  <a:cs typeface="Times New Roman" panose="02020603050405020304" pitchFamily="18" charset="0"/>
                </a:endParaRPr>
              </a:p>
              <a:p>
                <a:pPr lvl="0" indent="-342900" algn="just">
                  <a:lnSpc>
                    <a:spcPct val="150000"/>
                  </a:lnSpc>
                  <a:spcBef>
                    <a:spcPct val="20000"/>
                  </a:spcBef>
                  <a:buFont typeface="Arial" panose="020B0604020202020204" pitchFamily="34" charset="0"/>
                  <a:buChar char="•"/>
                </a:pPr>
                <a:endParaRPr lang="es-EC" altLang="es-ES" sz="1400" dirty="0">
                  <a:latin typeface="+mj-lt"/>
                  <a:cs typeface="Times New Roman" panose="02020603050405020304" pitchFamily="18" charset="0"/>
                </a:endParaRPr>
              </a:p>
              <a:p>
                <a:pPr lvl="0" indent="-342900" algn="just">
                  <a:lnSpc>
                    <a:spcPct val="150000"/>
                  </a:lnSpc>
                  <a:spcBef>
                    <a:spcPct val="20000"/>
                  </a:spcBef>
                  <a:buFont typeface="Arial" panose="020B0604020202020204" pitchFamily="34" charset="0"/>
                  <a:buChar char="•"/>
                </a:pPr>
                <a:endParaRPr lang="es-EC" altLang="es-ES" sz="1400" dirty="0" smtClean="0">
                  <a:latin typeface="+mj-lt"/>
                  <a:cs typeface="Times New Roman" panose="02020603050405020304" pitchFamily="18" charset="0"/>
                </a:endParaRPr>
              </a:p>
              <a:p>
                <a:pPr lvl="0" indent="-342900" algn="just">
                  <a:lnSpc>
                    <a:spcPct val="150000"/>
                  </a:lnSpc>
                  <a:spcBef>
                    <a:spcPct val="20000"/>
                  </a:spcBef>
                  <a:buFont typeface="Arial" panose="020B0604020202020204" pitchFamily="34" charset="0"/>
                  <a:buChar char="•"/>
                </a:pPr>
                <a:endParaRPr lang="es-EC" altLang="es-ES" sz="1400" dirty="0" smtClean="0">
                  <a:latin typeface="+mj-lt"/>
                  <a:cs typeface="Times New Roman" panose="02020603050405020304" pitchFamily="18" charset="0"/>
                </a:endParaRPr>
              </a:p>
              <a:p>
                <a:pPr lvl="0" indent="-342900" algn="just">
                  <a:lnSpc>
                    <a:spcPct val="150000"/>
                  </a:lnSpc>
                  <a:spcBef>
                    <a:spcPct val="20000"/>
                  </a:spcBef>
                  <a:buFont typeface="Arial" panose="020B0604020202020204" pitchFamily="34" charset="0"/>
                  <a:buChar char="•"/>
                </a:pPr>
                <a:endParaRPr lang="es-EC" altLang="es-ES" sz="1400" dirty="0" smtClean="0">
                  <a:latin typeface="+mj-lt"/>
                  <a:cs typeface="Times New Roman" panose="02020603050405020304" pitchFamily="18" charset="0"/>
                </a:endParaRPr>
              </a:p>
              <a:p>
                <a:pPr marL="285750" lvl="0" indent="-285750" algn="just">
                  <a:lnSpc>
                    <a:spcPct val="150000"/>
                  </a:lnSpc>
                  <a:spcBef>
                    <a:spcPct val="20000"/>
                  </a:spcBef>
                  <a:buFont typeface="Arial" panose="020B0604020202020204" pitchFamily="34" charset="0"/>
                  <a:buChar char="•"/>
                </a:pPr>
                <a:r>
                  <a:rPr lang="es-EC" altLang="es-ES" sz="1400" dirty="0" smtClean="0">
                    <a:latin typeface="+mj-lt"/>
                    <a:cs typeface="Times New Roman" panose="02020603050405020304" pitchFamily="18" charset="0"/>
                  </a:rPr>
                  <a:t>Suma </a:t>
                </a:r>
                <a:r>
                  <a:rPr lang="es-EC" altLang="es-ES" sz="1400" dirty="0">
                    <a:latin typeface="+mj-lt"/>
                    <a:cs typeface="Times New Roman" panose="02020603050405020304" pitchFamily="18" charset="0"/>
                  </a:rPr>
                  <a:t>total de áreas (energía de deformación absorbida por la probeta): </a:t>
                </a:r>
                <a:r>
                  <a:rPr lang="es-EC" altLang="es-ES" sz="1400" dirty="0" smtClean="0">
                    <a:latin typeface="+mj-lt"/>
                    <a:cs typeface="Times New Roman" panose="02020603050405020304" pitchFamily="18" charset="0"/>
                  </a:rPr>
                  <a:t>56347.8295 </a:t>
                </a:r>
                <a:r>
                  <a:rPr lang="es-EC" altLang="es-ES" sz="1400" dirty="0">
                    <a:latin typeface="+mj-lt"/>
                    <a:cs typeface="Times New Roman" panose="02020603050405020304" pitchFamily="18" charset="0"/>
                  </a:rPr>
                  <a:t>[</a:t>
                </a:r>
                <a:r>
                  <a:rPr lang="es-EC" altLang="es-ES" sz="1400" dirty="0" err="1">
                    <a:latin typeface="+mj-lt"/>
                    <a:cs typeface="Times New Roman" panose="02020603050405020304" pitchFamily="18" charset="0"/>
                  </a:rPr>
                  <a:t>Nmm</a:t>
                </a:r>
                <a:r>
                  <a:rPr lang="es-EC" altLang="es-ES" sz="1400" dirty="0" smtClean="0">
                    <a:latin typeface="+mj-lt"/>
                    <a:cs typeface="Times New Roman" panose="02020603050405020304" pitchFamily="18" charset="0"/>
                  </a:rPr>
                  <a:t>]</a:t>
                </a:r>
              </a:p>
              <a:p>
                <a:pPr lvl="0" indent="-342900" algn="just">
                  <a:lnSpc>
                    <a:spcPct val="150000"/>
                  </a:lnSpc>
                  <a:spcBef>
                    <a:spcPct val="20000"/>
                  </a:spcBef>
                  <a:buFont typeface="Arial" panose="020B0604020202020204" pitchFamily="34" charset="0"/>
                  <a:buChar char="•"/>
                </a:pPr>
                <a:endParaRPr lang="es-EC" sz="1400" dirty="0"/>
              </a:p>
              <a:p>
                <a:pPr lvl="0" indent="-342900" algn="just">
                  <a:lnSpc>
                    <a:spcPct val="150000"/>
                  </a:lnSpc>
                  <a:spcBef>
                    <a:spcPct val="20000"/>
                  </a:spcBef>
                  <a:buFont typeface="Arial" panose="020B0604020202020204" pitchFamily="34" charset="0"/>
                  <a:buChar char="•"/>
                </a:pPr>
                <a:endParaRPr lang="es-EC" altLang="es-ES" sz="1400" dirty="0" smtClean="0">
                  <a:latin typeface="+mj-lt"/>
                  <a:cs typeface="Times New Roman" panose="02020603050405020304" pitchFamily="18" charset="0"/>
                </a:endParaRPr>
              </a:p>
              <a:p>
                <a:pPr marL="342900" lvl="0" indent="-342900">
                  <a:spcBef>
                    <a:spcPct val="20000"/>
                  </a:spcBef>
                </a:pPr>
                <a:endParaRPr lang="es-EC" altLang="es-ES" b="1" dirty="0" smtClean="0">
                  <a:latin typeface="+mj-lt"/>
                  <a:cs typeface="Times New Roman" panose="02020603050405020304" pitchFamily="18" charset="0"/>
                </a:endParaRPr>
              </a:p>
              <a:p>
                <a:pPr marL="342900" lvl="0" indent="-342900">
                  <a:spcBef>
                    <a:spcPct val="20000"/>
                  </a:spcBef>
                </a:pPr>
                <a:endParaRPr lang="es-EC" altLang="es-ES" b="1" dirty="0" smtClean="0">
                  <a:latin typeface="+mj-lt"/>
                  <a:cs typeface="Times New Roman" panose="02020603050405020304" pitchFamily="18" charset="0"/>
                </a:endParaRPr>
              </a:p>
              <a:p>
                <a:pPr marL="342900" marR="0" lvl="0" indent="-342900"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s-ES" altLang="es-ES" sz="2400" b="1" i="1" u="none" strike="noStrike" kern="0" cap="none" spc="0" normalizeH="0" baseline="0" noProof="0" dirty="0" smtClean="0">
                  <a:ln>
                    <a:noFill/>
                  </a:ln>
                  <a:solidFill>
                    <a:schemeClr val="tx1"/>
                  </a:solidFill>
                  <a:effectLst/>
                  <a:uLnTx/>
                  <a:uFillTx/>
                  <a:latin typeface="+mn-lt"/>
                  <a:ea typeface="+mn-ea"/>
                  <a:cs typeface="Times New Roman" panose="02020603050405020304" pitchFamily="18" charset="0"/>
                </a:endParaRPr>
              </a:p>
              <a:p>
                <a:pPr marL="342900" indent="-342900">
                  <a:spcBef>
                    <a:spcPct val="20000"/>
                  </a:spcBef>
                </a:pPr>
                <a:endParaRPr lang="es-EC" altLang="es-ES" b="1" dirty="0" smtClean="0">
                  <a:latin typeface="+mj-lt"/>
                  <a:cs typeface="Times New Roman" panose="02020603050405020304" pitchFamily="18" charset="0"/>
                </a:endParaRPr>
              </a:p>
              <a:p>
                <a:pPr>
                  <a:spcBef>
                    <a:spcPct val="20000"/>
                  </a:spcBef>
                </a:pPr>
                <a:endParaRPr lang="es-ES" altLang="es-ES" b="1" dirty="0" smtClean="0">
                  <a:latin typeface="+mj-lt"/>
                  <a:cs typeface="Times New Roman" panose="02020603050405020304" pitchFamily="18" charset="0"/>
                </a:endParaRPr>
              </a:p>
              <a:p>
                <a:pPr marL="342900" indent="-342900">
                  <a:spcBef>
                    <a:spcPct val="20000"/>
                  </a:spcBef>
                </a:pPr>
                <a:endParaRPr lang="es-ES" altLang="es-ES" b="1" dirty="0" smtClean="0">
                  <a:latin typeface="+mj-lt"/>
                  <a:cs typeface="Times New Roman" panose="02020603050405020304" pitchFamily="18" charset="0"/>
                </a:endParaRPr>
              </a:p>
              <a:p>
                <a:pPr marL="342900" marR="0" lvl="0" indent="-342900"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s-ES" altLang="es-ES" sz="2400" b="1" i="0" u="none" strike="noStrike" kern="0" cap="none" spc="0" normalizeH="0" baseline="0" noProof="0" dirty="0" smtClean="0">
                  <a:ln>
                    <a:noFill/>
                  </a:ln>
                  <a:solidFill>
                    <a:schemeClr val="tx1"/>
                  </a:solidFill>
                  <a:effectLst/>
                  <a:uLnTx/>
                  <a:uFillTx/>
                  <a:latin typeface="+mn-lt"/>
                  <a:ea typeface="+mn-ea"/>
                  <a:cs typeface="Times New Roman" panose="02020603050405020304" pitchFamily="18" charset="0"/>
                </a:endParaRPr>
              </a:p>
            </p:txBody>
          </p:sp>
        </mc:Choice>
        <mc:Fallback xmlns="">
          <p:sp>
            <p:nvSpPr>
              <p:cNvPr id="4" name="Rectangle 11"/>
              <p:cNvSpPr txBox="1">
                <a:spLocks noRot="1" noChangeAspect="1" noMove="1" noResize="1" noEditPoints="1" noAdjustHandles="1" noChangeArrowheads="1" noChangeShapeType="1" noTextEdit="1"/>
              </p:cNvSpPr>
              <p:nvPr/>
            </p:nvSpPr>
            <p:spPr>
              <a:xfrm>
                <a:off x="457200" y="71414"/>
                <a:ext cx="8229600" cy="6143668"/>
              </a:xfrm>
              <a:prstGeom prst="rect">
                <a:avLst/>
              </a:prstGeom>
              <a:blipFill rotWithShape="0">
                <a:blip r:embed="rId2"/>
                <a:stretch>
                  <a:fillRect l="-593" t="-1091" r="-2741"/>
                </a:stretch>
              </a:blipFill>
            </p:spPr>
            <p:txBody>
              <a:bodyPr/>
              <a:lstStyle/>
              <a:p>
                <a:r>
                  <a:rPr lang="es-EC">
                    <a:noFill/>
                  </a:rPr>
                  <a:t> </a:t>
                </a:r>
              </a:p>
            </p:txBody>
          </p:sp>
        </mc:Fallback>
      </mc:AlternateContent>
      <p:graphicFrame>
        <p:nvGraphicFramePr>
          <p:cNvPr id="3" name="Tabla 2"/>
          <p:cNvGraphicFramePr>
            <a:graphicFrameLocks noGrp="1"/>
          </p:cNvGraphicFramePr>
          <p:nvPr>
            <p:extLst>
              <p:ext uri="{D42A27DB-BD31-4B8C-83A1-F6EECF244321}">
                <p14:modId xmlns:p14="http://schemas.microsoft.com/office/powerpoint/2010/main" val="4224288831"/>
              </p:ext>
            </p:extLst>
          </p:nvPr>
        </p:nvGraphicFramePr>
        <p:xfrm>
          <a:off x="1547664" y="3573016"/>
          <a:ext cx="5653406" cy="1688592"/>
        </p:xfrm>
        <a:graphic>
          <a:graphicData uri="http://schemas.openxmlformats.org/drawingml/2006/table">
            <a:tbl>
              <a:tblPr firstRow="1" firstCol="1" bandRow="1">
                <a:tableStyleId>{7E9639D4-E3E2-4D34-9284-5A2195B3D0D7}</a:tableStyleId>
              </a:tblPr>
              <a:tblGrid>
                <a:gridCol w="356390"/>
                <a:gridCol w="722926"/>
                <a:gridCol w="809169"/>
                <a:gridCol w="899218"/>
                <a:gridCol w="269512"/>
                <a:gridCol w="469267"/>
                <a:gridCol w="609414"/>
                <a:gridCol w="722926"/>
                <a:gridCol w="794584"/>
              </a:tblGrid>
              <a:tr h="190500">
                <a:tc>
                  <a:txBody>
                    <a:bodyPr/>
                    <a:lstStyle/>
                    <a:p>
                      <a:pPr algn="ctr">
                        <a:lnSpc>
                          <a:spcPct val="115000"/>
                        </a:lnSpc>
                        <a:spcAft>
                          <a:spcPts val="0"/>
                        </a:spcAft>
                      </a:pPr>
                      <a:r>
                        <a:rPr lang="es-EC" sz="1000" dirty="0">
                          <a:effectLst/>
                        </a:rPr>
                        <a:t>#</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000" dirty="0" err="1">
                          <a:effectLst/>
                        </a:rPr>
                        <a:t>Despl</a:t>
                      </a:r>
                      <a:r>
                        <a:rPr lang="es-EC" sz="1000" dirty="0">
                          <a:effectLst/>
                        </a:rPr>
                        <a:t>. [mm]</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000">
                          <a:effectLst/>
                        </a:rPr>
                        <a:t>Fuerza [N]</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000" dirty="0">
                          <a:effectLst/>
                        </a:rPr>
                        <a:t>Área [</a:t>
                      </a:r>
                      <a:r>
                        <a:rPr lang="es-EC" sz="1000" dirty="0" err="1">
                          <a:effectLst/>
                        </a:rPr>
                        <a:t>Nmm</a:t>
                      </a:r>
                      <a:r>
                        <a:rPr lang="es-EC" sz="1000" dirty="0">
                          <a:effectLst/>
                        </a:rPr>
                        <a:t>]</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rowSpan="6">
                  <a:txBody>
                    <a:bodyPr/>
                    <a:lstStyle/>
                    <a:p>
                      <a:pPr algn="ctr">
                        <a:lnSpc>
                          <a:spcPct val="115000"/>
                        </a:lnSpc>
                        <a:spcAft>
                          <a:spcPts val="0"/>
                        </a:spcAft>
                      </a:pPr>
                      <a:r>
                        <a:rPr lang="es-EC" sz="1000">
                          <a:effectLst/>
                        </a:rPr>
                        <a:t>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000">
                          <a:effectLst/>
                        </a:rPr>
                        <a:t>#</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000">
                          <a:effectLst/>
                        </a:rPr>
                        <a:t>Despl. [mm]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000">
                          <a:effectLst/>
                        </a:rPr>
                        <a:t>Fuerza [N]</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000">
                          <a:effectLst/>
                        </a:rPr>
                        <a:t>Área [Nmm]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90500">
                <a:tc>
                  <a:txBody>
                    <a:bodyPr/>
                    <a:lstStyle/>
                    <a:p>
                      <a:pPr algn="r">
                        <a:lnSpc>
                          <a:spcPct val="115000"/>
                        </a:lnSpc>
                        <a:spcAft>
                          <a:spcPts val="0"/>
                        </a:spcAft>
                      </a:pPr>
                      <a:r>
                        <a:rPr lang="es-EC" sz="1000" b="0" dirty="0">
                          <a:effectLst/>
                        </a:rPr>
                        <a:t>2</a:t>
                      </a:r>
                      <a:endParaRPr lang="es-EC"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C" sz="1000" dirty="0" smtClean="0">
                          <a:effectLst/>
                        </a:rPr>
                        <a:t>0.021</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C" sz="1000" dirty="0" smtClean="0">
                          <a:effectLst/>
                        </a:rPr>
                        <a:t>0.166</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C" sz="1000" dirty="0" smtClean="0">
                          <a:effectLst/>
                        </a:rPr>
                        <a:t>0.018463</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s-EC"/>
                    </a:p>
                  </a:txBody>
                  <a:tcPr/>
                </a:tc>
                <a:tc>
                  <a:txBody>
                    <a:bodyPr/>
                    <a:lstStyle/>
                    <a:p>
                      <a:pPr algn="r">
                        <a:lnSpc>
                          <a:spcPct val="115000"/>
                        </a:lnSpc>
                        <a:spcAft>
                          <a:spcPts val="0"/>
                        </a:spcAft>
                      </a:pPr>
                      <a:r>
                        <a:rPr lang="es-EC" sz="1000">
                          <a:effectLst/>
                        </a:rPr>
                        <a:t>189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C" sz="1000" dirty="0" smtClean="0">
                          <a:effectLst/>
                        </a:rPr>
                        <a:t>13.496</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C" sz="1000">
                          <a:effectLst/>
                        </a:rPr>
                        <a:t>1420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C" sz="1000" dirty="0" smtClean="0">
                          <a:effectLst/>
                        </a:rPr>
                        <a:t>187.572</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90500">
                <a:tc>
                  <a:txBody>
                    <a:bodyPr/>
                    <a:lstStyle/>
                    <a:p>
                      <a:pPr algn="r">
                        <a:lnSpc>
                          <a:spcPct val="115000"/>
                        </a:lnSpc>
                        <a:spcAft>
                          <a:spcPts val="0"/>
                        </a:spcAft>
                      </a:pPr>
                      <a:r>
                        <a:rPr lang="es-EC" sz="1000" b="0" dirty="0">
                          <a:effectLst/>
                        </a:rPr>
                        <a:t>3</a:t>
                      </a:r>
                      <a:endParaRPr lang="es-EC"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C" sz="1000" dirty="0" smtClean="0">
                          <a:effectLst/>
                        </a:rPr>
                        <a:t>0.095</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C" sz="1000" dirty="0" smtClean="0">
                          <a:effectLst/>
                        </a:rPr>
                        <a:t>0.333</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C" sz="1000" dirty="0" smtClean="0">
                          <a:effectLst/>
                        </a:rPr>
                        <a:t>0.018463</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s-EC"/>
                    </a:p>
                  </a:txBody>
                  <a:tcPr/>
                </a:tc>
                <a:tc>
                  <a:txBody>
                    <a:bodyPr/>
                    <a:lstStyle/>
                    <a:p>
                      <a:pPr algn="r">
                        <a:lnSpc>
                          <a:spcPct val="115000"/>
                        </a:lnSpc>
                        <a:spcAft>
                          <a:spcPts val="0"/>
                        </a:spcAft>
                      </a:pPr>
                      <a:r>
                        <a:rPr lang="es-EC" sz="1000">
                          <a:effectLst/>
                        </a:rPr>
                        <a:t>190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C" sz="1000" dirty="0" smtClean="0">
                          <a:effectLst/>
                        </a:rPr>
                        <a:t>13.628</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C" sz="1000">
                          <a:effectLst/>
                        </a:rPr>
                        <a:t>1422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C" sz="1000" dirty="0" smtClean="0">
                          <a:effectLst/>
                        </a:rPr>
                        <a:t>186.347</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90500">
                <a:tc>
                  <a:txBody>
                    <a:bodyPr/>
                    <a:lstStyle/>
                    <a:p>
                      <a:pPr algn="r">
                        <a:lnSpc>
                          <a:spcPct val="115000"/>
                        </a:lnSpc>
                        <a:spcAft>
                          <a:spcPts val="0"/>
                        </a:spcAft>
                      </a:pPr>
                      <a:r>
                        <a:rPr lang="es-EC" sz="1000" b="0" dirty="0">
                          <a:effectLst/>
                        </a:rPr>
                        <a:t>4</a:t>
                      </a:r>
                      <a:endParaRPr lang="es-EC"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C" sz="1000" dirty="0" smtClean="0">
                          <a:effectLst/>
                        </a:rPr>
                        <a:t>0.169</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C" sz="1000" dirty="0" smtClean="0">
                          <a:effectLst/>
                        </a:rPr>
                        <a:t>0.166</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C" sz="1000" dirty="0" smtClean="0">
                          <a:effectLst/>
                        </a:rPr>
                        <a:t>0.027265</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s-EC"/>
                    </a:p>
                  </a:txBody>
                  <a:tcPr/>
                </a:tc>
                <a:tc>
                  <a:txBody>
                    <a:bodyPr/>
                    <a:lstStyle/>
                    <a:p>
                      <a:pPr algn="r">
                        <a:lnSpc>
                          <a:spcPct val="115000"/>
                        </a:lnSpc>
                        <a:spcAft>
                          <a:spcPts val="0"/>
                        </a:spcAft>
                      </a:pPr>
                      <a:r>
                        <a:rPr lang="es-EC" sz="1000">
                          <a:effectLst/>
                        </a:rPr>
                        <a:t>191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C" sz="1000" dirty="0" smtClean="0">
                          <a:effectLst/>
                        </a:rPr>
                        <a:t>13.759</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C" sz="1000">
                          <a:effectLst/>
                        </a:rPr>
                        <a:t>1423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C" sz="1000" dirty="0" smtClean="0">
                          <a:effectLst/>
                        </a:rPr>
                        <a:t>189.392</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90500">
                <a:tc>
                  <a:txBody>
                    <a:bodyPr/>
                    <a:lstStyle/>
                    <a:p>
                      <a:pPr algn="r">
                        <a:lnSpc>
                          <a:spcPct val="115000"/>
                        </a:lnSpc>
                        <a:spcAft>
                          <a:spcPts val="0"/>
                        </a:spcAft>
                      </a:pPr>
                      <a:r>
                        <a:rPr lang="es-EC" sz="1000" b="0" dirty="0">
                          <a:effectLst/>
                        </a:rPr>
                        <a:t>5</a:t>
                      </a:r>
                      <a:endParaRPr lang="es-EC"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C" sz="1000" dirty="0" smtClean="0">
                          <a:effectLst/>
                        </a:rPr>
                        <a:t>0.251</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C" sz="1000" dirty="0" smtClean="0">
                          <a:effectLst/>
                        </a:rPr>
                        <a:t>0.499</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C" sz="1000" dirty="0" smtClean="0">
                          <a:effectLst/>
                        </a:rPr>
                        <a:t>0.137934</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s-EC"/>
                    </a:p>
                  </a:txBody>
                  <a:tcPr/>
                </a:tc>
                <a:tc>
                  <a:txBody>
                    <a:bodyPr/>
                    <a:lstStyle/>
                    <a:p>
                      <a:pPr algn="r">
                        <a:lnSpc>
                          <a:spcPct val="115000"/>
                        </a:lnSpc>
                        <a:spcAft>
                          <a:spcPts val="0"/>
                        </a:spcAft>
                      </a:pPr>
                      <a:r>
                        <a:rPr lang="es-EC" sz="1000">
                          <a:effectLst/>
                        </a:rPr>
                        <a:t>192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C" sz="1000" dirty="0" smtClean="0">
                          <a:effectLst/>
                        </a:rPr>
                        <a:t>13.892</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C" sz="1000">
                          <a:effectLst/>
                        </a:rPr>
                        <a:t>1425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C" sz="1000" dirty="0" smtClean="0">
                          <a:effectLst/>
                        </a:rPr>
                        <a:t>184.018</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90500">
                <a:tc>
                  <a:txBody>
                    <a:bodyPr/>
                    <a:lstStyle/>
                    <a:p>
                      <a:pPr algn="r">
                        <a:lnSpc>
                          <a:spcPct val="115000"/>
                        </a:lnSpc>
                        <a:spcAft>
                          <a:spcPts val="0"/>
                        </a:spcAft>
                      </a:pPr>
                      <a:r>
                        <a:rPr lang="es-EC" sz="1000" b="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a:t>
                      </a:r>
                      <a:endParaRPr lang="es-EC"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C" sz="1000" b="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0.330</a:t>
                      </a:r>
                      <a:endParaRPr lang="es-EC"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C" sz="1000" b="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2.993</a:t>
                      </a:r>
                      <a:endParaRPr lang="es-EC"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C" sz="1000" b="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0.499201</a:t>
                      </a:r>
                      <a:endParaRPr lang="es-EC"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s-EC"/>
                    </a:p>
                  </a:txBody>
                  <a:tcPr/>
                </a:tc>
                <a:tc>
                  <a:txBody>
                    <a:bodyPr/>
                    <a:lstStyle/>
                    <a:p>
                      <a:pPr algn="r">
                        <a:lnSpc>
                          <a:spcPct val="115000"/>
                        </a:lnSpc>
                        <a:spcAft>
                          <a:spcPts val="0"/>
                        </a:spcAft>
                      </a:pPr>
                      <a:r>
                        <a:rPr lang="es-EC" sz="1000">
                          <a:effectLst/>
                        </a:rPr>
                        <a:t>193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C" sz="1000" dirty="0" smtClean="0">
                          <a:effectLst/>
                        </a:rPr>
                        <a:t>14.021</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C" sz="1000" dirty="0">
                          <a:effectLst/>
                        </a:rPr>
                        <a:t>1428</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C" sz="1000" dirty="0" smtClean="0">
                          <a:effectLst/>
                        </a:rPr>
                        <a:t>218.713</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90500">
                <a:tc>
                  <a:txBody>
                    <a:bodyPr/>
                    <a:lstStyle/>
                    <a:p>
                      <a:pPr algn="r">
                        <a:lnSpc>
                          <a:spcPct val="115000"/>
                        </a:lnSpc>
                        <a:spcAft>
                          <a:spcPts val="0"/>
                        </a:spcAft>
                      </a:pPr>
                      <a:r>
                        <a:rPr lang="es-EC" sz="1100" b="0" dirty="0" smtClean="0">
                          <a:effectLst/>
                          <a:latin typeface="Calibri" panose="020F0502020204030204" pitchFamily="34" charset="0"/>
                          <a:ea typeface="Calibri" panose="020F0502020204030204" pitchFamily="34" charset="0"/>
                          <a:cs typeface="Times New Roman" panose="02020603050405020304" pitchFamily="18" charset="0"/>
                        </a:rPr>
                        <a:t>…</a:t>
                      </a:r>
                      <a:endParaRPr lang="es-EC"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C" sz="1100" dirty="0" smtClean="0">
                          <a:effectLst/>
                          <a:latin typeface="Calibri" panose="020F0502020204030204" pitchFamily="34" charset="0"/>
                          <a:ea typeface="Calibri" panose="020F0502020204030204" pitchFamily="34" charset="0"/>
                          <a:cs typeface="Times New Roman" panose="02020603050405020304" pitchFamily="18" charset="0"/>
                        </a:rPr>
                        <a:t>…</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C" sz="1100" dirty="0" smtClean="0">
                          <a:effectLst/>
                          <a:latin typeface="Calibri" panose="020F0502020204030204" pitchFamily="34" charset="0"/>
                          <a:ea typeface="Calibri" panose="020F0502020204030204" pitchFamily="34" charset="0"/>
                          <a:cs typeface="Times New Roman" panose="02020603050405020304" pitchFamily="18" charset="0"/>
                        </a:rPr>
                        <a:t>…</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C" sz="1100" dirty="0" smtClean="0">
                          <a:effectLst/>
                          <a:latin typeface="Calibri" panose="020F0502020204030204" pitchFamily="34" charset="0"/>
                          <a:ea typeface="Calibri" panose="020F0502020204030204" pitchFamily="34" charset="0"/>
                          <a:cs typeface="Times New Roman" panose="02020603050405020304" pitchFamily="18" charset="0"/>
                        </a:rPr>
                        <a:t>…</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C" sz="1100" dirty="0" smtClean="0">
                          <a:effectLst/>
                          <a:latin typeface="Calibri" panose="020F0502020204030204" pitchFamily="34" charset="0"/>
                          <a:ea typeface="Calibri" panose="020F0502020204030204" pitchFamily="34" charset="0"/>
                          <a:cs typeface="Times New Roman" panose="02020603050405020304" pitchFamily="18" charset="0"/>
                        </a:rPr>
                        <a:t>…</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C" sz="1100" dirty="0" smtClean="0">
                          <a:effectLst/>
                          <a:latin typeface="Calibri" panose="020F0502020204030204" pitchFamily="34" charset="0"/>
                          <a:ea typeface="Calibri" panose="020F0502020204030204" pitchFamily="34" charset="0"/>
                          <a:cs typeface="Times New Roman" panose="02020603050405020304" pitchFamily="18" charset="0"/>
                        </a:rPr>
                        <a:t>…</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C" sz="1100" dirty="0" smtClean="0">
                          <a:effectLst/>
                          <a:latin typeface="Calibri" panose="020F0502020204030204" pitchFamily="34" charset="0"/>
                          <a:ea typeface="Calibri" panose="020F0502020204030204" pitchFamily="34" charset="0"/>
                          <a:cs typeface="Times New Roman" panose="02020603050405020304" pitchFamily="18" charset="0"/>
                        </a:rPr>
                        <a:t>…</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C" sz="1100" dirty="0" smtClean="0">
                          <a:effectLst/>
                          <a:latin typeface="Calibri" panose="020F0502020204030204" pitchFamily="34" charset="0"/>
                          <a:ea typeface="Calibri" panose="020F0502020204030204" pitchFamily="34" charset="0"/>
                          <a:cs typeface="Times New Roman" panose="02020603050405020304" pitchFamily="18" charset="0"/>
                        </a:rPr>
                        <a:t>…</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90500">
                <a:tc gridSpan="9">
                  <a:txBody>
                    <a:bodyPr/>
                    <a:lstStyle/>
                    <a:p>
                      <a:pPr algn="r">
                        <a:lnSpc>
                          <a:spcPct val="115000"/>
                        </a:lnSpc>
                        <a:spcAft>
                          <a:spcPts val="0"/>
                        </a:spcAft>
                      </a:pPr>
                      <a:r>
                        <a:rPr lang="es-EC" sz="1100" b="0" dirty="0" smtClean="0">
                          <a:effectLst/>
                          <a:latin typeface="Calibri" panose="020F0502020204030204" pitchFamily="34" charset="0"/>
                          <a:ea typeface="Calibri" panose="020F0502020204030204" pitchFamily="34" charset="0"/>
                          <a:cs typeface="Times New Roman" panose="02020603050405020304" pitchFamily="18" charset="0"/>
                        </a:rPr>
                        <a:t>(Puntos tomados al azar, área calculada</a:t>
                      </a:r>
                      <a:r>
                        <a:rPr lang="es-EC" sz="1100" b="0" baseline="0" dirty="0" smtClean="0">
                          <a:effectLst/>
                          <a:latin typeface="Calibri" panose="020F0502020204030204" pitchFamily="34" charset="0"/>
                          <a:ea typeface="Calibri" panose="020F0502020204030204" pitchFamily="34" charset="0"/>
                          <a:cs typeface="Times New Roman" panose="02020603050405020304" pitchFamily="18" charset="0"/>
                        </a:rPr>
                        <a:t> entre ellos es correcta</a:t>
                      </a:r>
                      <a:r>
                        <a:rPr lang="es-EC" sz="1100" b="0" dirty="0" smtClean="0">
                          <a:effectLst/>
                          <a:latin typeface="Calibri" panose="020F0502020204030204" pitchFamily="34" charset="0"/>
                          <a:ea typeface="Calibri" panose="020F0502020204030204" pitchFamily="34" charset="0"/>
                          <a:cs typeface="Times New Roman" panose="02020603050405020304" pitchFamily="18" charset="0"/>
                        </a:rPr>
                        <a:t>)</a:t>
                      </a:r>
                      <a:endParaRPr lang="es-EC"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pPr algn="r">
                        <a:lnSpc>
                          <a:spcPct val="115000"/>
                        </a:lnSpc>
                        <a:spcAft>
                          <a:spcPts val="0"/>
                        </a:spcAft>
                      </a:pP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pPr algn="r">
                        <a:lnSpc>
                          <a:spcPct val="115000"/>
                        </a:lnSpc>
                        <a:spcAft>
                          <a:spcPts val="0"/>
                        </a:spcAft>
                      </a:pP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pPr algn="r">
                        <a:lnSpc>
                          <a:spcPct val="115000"/>
                        </a:lnSpc>
                        <a:spcAft>
                          <a:spcPts val="0"/>
                        </a:spcAft>
                      </a:pP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pPr algn="ctr">
                        <a:lnSpc>
                          <a:spcPct val="115000"/>
                        </a:lnSpc>
                        <a:spcAft>
                          <a:spcPts val="0"/>
                        </a:spcAft>
                      </a:pP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pPr algn="r">
                        <a:lnSpc>
                          <a:spcPct val="115000"/>
                        </a:lnSpc>
                        <a:spcAft>
                          <a:spcPts val="0"/>
                        </a:spcAft>
                      </a:pP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pPr algn="r">
                        <a:lnSpc>
                          <a:spcPct val="115000"/>
                        </a:lnSpc>
                        <a:spcAft>
                          <a:spcPts val="0"/>
                        </a:spcAft>
                      </a:pP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pPr algn="r">
                        <a:lnSpc>
                          <a:spcPct val="115000"/>
                        </a:lnSpc>
                        <a:spcAft>
                          <a:spcPts val="0"/>
                        </a:spcAft>
                      </a:pP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pPr algn="r">
                        <a:lnSpc>
                          <a:spcPct val="115000"/>
                        </a:lnSpc>
                        <a:spcAft>
                          <a:spcPts val="0"/>
                        </a:spcAft>
                      </a:pP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2138620252"/>
      </p:ext>
    </p:extLst>
  </p:cSld>
  <p:clrMapOvr>
    <a:masterClrMapping/>
  </p:clrMapOvr>
  <p:transition>
    <p:wipe dir="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11"/>
              <p:cNvSpPr txBox="1">
                <a:spLocks/>
              </p:cNvSpPr>
              <p:nvPr/>
            </p:nvSpPr>
            <p:spPr>
              <a:xfrm>
                <a:off x="457200" y="71414"/>
                <a:ext cx="8229600" cy="6143668"/>
              </a:xfrm>
              <a:prstGeom prst="rect">
                <a:avLst/>
              </a:prstGeom>
            </p:spPr>
            <p:txBody>
              <a:bodyPr/>
              <a:lstStyle/>
              <a:p>
                <a:pPr marL="342900" marR="0" lvl="0" indent="-342900" algn="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lang="es-EC" altLang="es-ES" sz="2800" b="1" i="1" kern="0" dirty="0" smtClean="0">
                    <a:latin typeface="+mn-lt"/>
                    <a:cs typeface="Times New Roman" panose="02020603050405020304" pitchFamily="18" charset="0"/>
                  </a:rPr>
                  <a:t>ENSAYOS y ANÁLISIS </a:t>
                </a:r>
              </a:p>
              <a:p>
                <a:pPr marL="342900" lvl="0" indent="-342900">
                  <a:lnSpc>
                    <a:spcPct val="150000"/>
                  </a:lnSpc>
                  <a:spcBef>
                    <a:spcPct val="20000"/>
                  </a:spcBef>
                  <a:defRPr/>
                </a:pPr>
                <a:r>
                  <a:rPr lang="es-EC" altLang="es-ES" b="1" kern="0" dirty="0">
                    <a:cs typeface="Times New Roman" panose="02020603050405020304" pitchFamily="18" charset="0"/>
                  </a:rPr>
                  <a:t>ENSAYOS </a:t>
                </a:r>
                <a:r>
                  <a:rPr lang="es-EC" altLang="es-ES" b="1" kern="0" dirty="0" smtClean="0">
                    <a:cs typeface="Times New Roman" panose="02020603050405020304" pitchFamily="18" charset="0"/>
                  </a:rPr>
                  <a:t>CON CARGAS ESTÁTICAS</a:t>
                </a:r>
                <a:endParaRPr lang="es-EC" altLang="es-ES" sz="1400" b="1" dirty="0" smtClean="0">
                  <a:cs typeface="Times New Roman" panose="02020603050405020304" pitchFamily="18" charset="0"/>
                </a:endParaRPr>
              </a:p>
              <a:p>
                <a:pPr lvl="0" indent="-342900" algn="just">
                  <a:lnSpc>
                    <a:spcPct val="150000"/>
                  </a:lnSpc>
                  <a:spcBef>
                    <a:spcPct val="20000"/>
                  </a:spcBef>
                  <a:buFont typeface="Arial" panose="020B0604020202020204" pitchFamily="34" charset="0"/>
                  <a:buChar char="•"/>
                </a:pPr>
                <a:r>
                  <a:rPr lang="es-EC" altLang="es-ES" sz="1400" dirty="0" smtClean="0">
                    <a:latin typeface="+mj-lt"/>
                    <a:cs typeface="Times New Roman" panose="02020603050405020304" pitchFamily="18" charset="0"/>
                  </a:rPr>
                  <a:t>Análisis de datos Probeta #1</a:t>
                </a:r>
              </a:p>
              <a:p>
                <a:pPr lvl="0" indent="-342900" algn="just">
                  <a:lnSpc>
                    <a:spcPct val="150000"/>
                  </a:lnSpc>
                  <a:spcBef>
                    <a:spcPct val="20000"/>
                  </a:spcBef>
                  <a:buFont typeface="Arial" panose="020B0604020202020204" pitchFamily="34" charset="0"/>
                  <a:buChar char="•"/>
                </a:pPr>
                <a:r>
                  <a:rPr lang="es-EC" altLang="es-ES" sz="1400" b="1" dirty="0" smtClean="0">
                    <a:latin typeface="+mj-lt"/>
                    <a:cs typeface="Times New Roman" panose="02020603050405020304" pitchFamily="18" charset="0"/>
                  </a:rPr>
                  <a:t>Endurecimiento por deformación: </a:t>
                </a:r>
                <a14:m>
                  <m:oMath xmlns:m="http://schemas.openxmlformats.org/officeDocument/2006/math">
                    <m:r>
                      <a:rPr lang="es-EC" sz="1400" i="1">
                        <a:latin typeface="Cambria Math" panose="02040503050406030204" pitchFamily="18" charset="0"/>
                      </a:rPr>
                      <m:t>𝑙𝑛</m:t>
                    </m:r>
                    <m:r>
                      <a:rPr lang="es-EC" sz="1400" i="1">
                        <a:latin typeface="Cambria Math" panose="02040503050406030204" pitchFamily="18" charset="0"/>
                      </a:rPr>
                      <m:t> </m:t>
                    </m:r>
                    <m:r>
                      <a:rPr lang="es-EC" sz="1400" i="1">
                        <a:latin typeface="Cambria Math" panose="02040503050406030204" pitchFamily="18" charset="0"/>
                      </a:rPr>
                      <m:t>𝐹</m:t>
                    </m:r>
                    <m:r>
                      <a:rPr lang="es-EC" sz="1400" i="1">
                        <a:latin typeface="Cambria Math" panose="02040503050406030204" pitchFamily="18" charset="0"/>
                      </a:rPr>
                      <m:t>=</m:t>
                    </m:r>
                    <m:r>
                      <a:rPr lang="es-EC" sz="1400" i="1">
                        <a:latin typeface="Cambria Math" panose="02040503050406030204" pitchFamily="18" charset="0"/>
                      </a:rPr>
                      <m:t>𝑛</m:t>
                    </m:r>
                    <m:func>
                      <m:funcPr>
                        <m:ctrlPr>
                          <a:rPr lang="es-EC" sz="1400" i="1">
                            <a:latin typeface="Cambria Math" panose="02040503050406030204" pitchFamily="18" charset="0"/>
                          </a:rPr>
                        </m:ctrlPr>
                      </m:funcPr>
                      <m:fName>
                        <m:r>
                          <m:rPr>
                            <m:sty m:val="p"/>
                          </m:rPr>
                          <a:rPr lang="es-EC" sz="1400">
                            <a:latin typeface="Cambria Math" panose="02040503050406030204" pitchFamily="18" charset="0"/>
                          </a:rPr>
                          <m:t>ln</m:t>
                        </m:r>
                      </m:fName>
                      <m:e>
                        <m:r>
                          <a:rPr lang="es-EC" sz="1400" i="1">
                            <a:latin typeface="Cambria Math" panose="02040503050406030204" pitchFamily="18" charset="0"/>
                          </a:rPr>
                          <m:t>𝛿</m:t>
                        </m:r>
                      </m:e>
                    </m:func>
                    <m:r>
                      <a:rPr lang="es-EC" sz="1400" i="1">
                        <a:latin typeface="Cambria Math" panose="02040503050406030204" pitchFamily="18" charset="0"/>
                      </a:rPr>
                      <m:t>+</m:t>
                    </m:r>
                    <m:func>
                      <m:funcPr>
                        <m:ctrlPr>
                          <a:rPr lang="es-EC" sz="1400" i="1">
                            <a:latin typeface="Cambria Math" panose="02040503050406030204" pitchFamily="18" charset="0"/>
                          </a:rPr>
                        </m:ctrlPr>
                      </m:funcPr>
                      <m:fName>
                        <m:r>
                          <m:rPr>
                            <m:sty m:val="p"/>
                          </m:rPr>
                          <a:rPr lang="es-EC" sz="1400">
                            <a:latin typeface="Cambria Math" panose="02040503050406030204" pitchFamily="18" charset="0"/>
                          </a:rPr>
                          <m:t>ln</m:t>
                        </m:r>
                      </m:fName>
                      <m:e>
                        <m:r>
                          <a:rPr lang="es-EC" sz="1400" i="1">
                            <a:latin typeface="Cambria Math" panose="02040503050406030204" pitchFamily="18" charset="0"/>
                          </a:rPr>
                          <m:t>𝐾</m:t>
                        </m:r>
                      </m:e>
                    </m:func>
                  </m:oMath>
                </a14:m>
                <a:endParaRPr lang="es-EC" altLang="es-ES" sz="1400" dirty="0" smtClean="0">
                  <a:latin typeface="+mj-lt"/>
                  <a:cs typeface="Times New Roman" panose="02020603050405020304" pitchFamily="18" charset="0"/>
                </a:endParaRPr>
              </a:p>
              <a:p>
                <a:pPr lvl="0" algn="just">
                  <a:lnSpc>
                    <a:spcPct val="150000"/>
                  </a:lnSpc>
                  <a:spcBef>
                    <a:spcPct val="20000"/>
                  </a:spcBef>
                </a:pPr>
                <a:r>
                  <a:rPr lang="es-EC" altLang="es-ES" sz="1400" dirty="0">
                    <a:cs typeface="Times New Roman" panose="02020603050405020304" pitchFamily="18" charset="0"/>
                  </a:rPr>
                  <a:t>Hasta el punto de fuerza máxima, antes del punto de la </a:t>
                </a:r>
                <a:r>
                  <a:rPr lang="es-EC" altLang="es-ES" sz="1400" dirty="0" smtClean="0">
                    <a:cs typeface="Times New Roman" panose="02020603050405020304" pitchFamily="18" charset="0"/>
                  </a:rPr>
                  <a:t>zona </a:t>
                </a:r>
              </a:p>
              <a:p>
                <a:pPr lvl="0" algn="just">
                  <a:lnSpc>
                    <a:spcPct val="150000"/>
                  </a:lnSpc>
                  <a:spcBef>
                    <a:spcPct val="20000"/>
                  </a:spcBef>
                </a:pPr>
                <a:r>
                  <a:rPr lang="es-EC" altLang="es-ES" sz="1400" dirty="0" smtClean="0">
                    <a:cs typeface="Times New Roman" panose="02020603050405020304" pitchFamily="18" charset="0"/>
                  </a:rPr>
                  <a:t>de estricción. L</a:t>
                </a:r>
                <a:r>
                  <a:rPr lang="es-EC" altLang="es-ES" sz="1400" dirty="0" smtClean="0">
                    <a:latin typeface="+mj-lt"/>
                    <a:cs typeface="Times New Roman" panose="02020603050405020304" pitchFamily="18" charset="0"/>
                  </a:rPr>
                  <a:t>uego del ajuste lineal en escala logarítmica, </a:t>
                </a:r>
              </a:p>
              <a:p>
                <a:pPr lvl="0" algn="just">
                  <a:lnSpc>
                    <a:spcPct val="150000"/>
                  </a:lnSpc>
                  <a:spcBef>
                    <a:spcPct val="20000"/>
                  </a:spcBef>
                </a:pPr>
                <a:r>
                  <a:rPr lang="es-EC" altLang="es-ES" sz="1400" dirty="0" smtClean="0">
                    <a:latin typeface="+mj-lt"/>
                    <a:cs typeface="Times New Roman" panose="02020603050405020304" pitchFamily="18" charset="0"/>
                  </a:rPr>
                  <a:t>para la comparación y calculo de k y n:</a:t>
                </a:r>
              </a:p>
              <a:p>
                <a:pPr lvl="0" algn="just">
                  <a:spcBef>
                    <a:spcPct val="20000"/>
                  </a:spcBef>
                </a:pPr>
                <a:endParaRPr lang="es-EC" altLang="es-ES" sz="1400" dirty="0" smtClean="0">
                  <a:latin typeface="+mj-lt"/>
                  <a:cs typeface="Times New Roman" panose="02020603050405020304" pitchFamily="18" charset="0"/>
                </a:endParaRPr>
              </a:p>
              <a:p>
                <a:pPr/>
                <a14:m>
                  <m:oMathPara xmlns:m="http://schemas.openxmlformats.org/officeDocument/2006/math">
                    <m:oMathParaPr>
                      <m:jc m:val="left"/>
                    </m:oMathParaPr>
                    <m:oMath xmlns:m="http://schemas.openxmlformats.org/officeDocument/2006/math">
                      <m:r>
                        <a:rPr lang="es-EC" sz="1400" i="1">
                          <a:latin typeface="Cambria Math" panose="02040503050406030204" pitchFamily="18" charset="0"/>
                        </a:rPr>
                        <m:t>6.5354=</m:t>
                      </m:r>
                      <m:func>
                        <m:funcPr>
                          <m:ctrlPr>
                            <a:rPr lang="es-EC" sz="1400" i="1">
                              <a:latin typeface="Cambria Math" panose="02040503050406030204" pitchFamily="18" charset="0"/>
                            </a:rPr>
                          </m:ctrlPr>
                        </m:funcPr>
                        <m:fName>
                          <m:r>
                            <m:rPr>
                              <m:sty m:val="p"/>
                            </m:rPr>
                            <a:rPr lang="es-EC" sz="1400">
                              <a:latin typeface="Cambria Math" panose="02040503050406030204" pitchFamily="18" charset="0"/>
                            </a:rPr>
                            <m:t>ln</m:t>
                          </m:r>
                        </m:fName>
                        <m:e>
                          <m:r>
                            <a:rPr lang="es-EC" sz="1400" i="1">
                              <a:latin typeface="Cambria Math" panose="02040503050406030204" pitchFamily="18" charset="0"/>
                            </a:rPr>
                            <m:t>𝐾</m:t>
                          </m:r>
                        </m:e>
                      </m:func>
                    </m:oMath>
                  </m:oMathPara>
                </a14:m>
                <a:endParaRPr lang="es-EC" sz="1400" dirty="0"/>
              </a:p>
              <a:p>
                <a:pPr/>
                <a14:m>
                  <m:oMathPara xmlns:m="http://schemas.openxmlformats.org/officeDocument/2006/math">
                    <m:oMathParaPr>
                      <m:jc m:val="left"/>
                    </m:oMathParaPr>
                    <m:oMath xmlns:m="http://schemas.openxmlformats.org/officeDocument/2006/math">
                      <m:r>
                        <a:rPr lang="es-EC" sz="1400" i="1">
                          <a:latin typeface="Cambria Math" panose="02040503050406030204" pitchFamily="18" charset="0"/>
                        </a:rPr>
                        <m:t>𝐾</m:t>
                      </m:r>
                      <m:r>
                        <a:rPr lang="es-EC" sz="1400" i="1">
                          <a:latin typeface="Cambria Math" panose="02040503050406030204" pitchFamily="18" charset="0"/>
                        </a:rPr>
                        <m:t>=689.109</m:t>
                      </m:r>
                    </m:oMath>
                  </m:oMathPara>
                </a14:m>
                <a:endParaRPr lang="es-EC" sz="1400" dirty="0"/>
              </a:p>
              <a:p>
                <a:pPr/>
                <a14:m>
                  <m:oMathPara xmlns:m="http://schemas.openxmlformats.org/officeDocument/2006/math">
                    <m:oMathParaPr>
                      <m:jc m:val="left"/>
                    </m:oMathParaPr>
                    <m:oMath xmlns:m="http://schemas.openxmlformats.org/officeDocument/2006/math">
                      <m:r>
                        <a:rPr lang="es-EC" sz="1400" i="1">
                          <a:latin typeface="Cambria Math" panose="02040503050406030204" pitchFamily="18" charset="0"/>
                        </a:rPr>
                        <m:t>𝑛</m:t>
                      </m:r>
                      <m:r>
                        <a:rPr lang="es-EC" sz="1400" i="1">
                          <a:latin typeface="Cambria Math" panose="02040503050406030204" pitchFamily="18" charset="0"/>
                        </a:rPr>
                        <m:t>=0.2869</m:t>
                      </m:r>
                    </m:oMath>
                  </m:oMathPara>
                </a14:m>
                <a:endParaRPr lang="es-EC" sz="1400" dirty="0"/>
              </a:p>
              <a:p>
                <a:pPr algn="just">
                  <a:lnSpc>
                    <a:spcPct val="150000"/>
                  </a:lnSpc>
                  <a:spcBef>
                    <a:spcPct val="20000"/>
                  </a:spcBef>
                </a:pPr>
                <a14:m>
                  <m:oMathPara xmlns:m="http://schemas.openxmlformats.org/officeDocument/2006/math">
                    <m:oMathParaPr>
                      <m:jc m:val="left"/>
                    </m:oMathParaPr>
                    <m:oMath xmlns:m="http://schemas.openxmlformats.org/officeDocument/2006/math">
                      <m:r>
                        <a:rPr lang="es-EC" sz="1400" i="1">
                          <a:latin typeface="Cambria Math" panose="02040503050406030204" pitchFamily="18" charset="0"/>
                        </a:rPr>
                        <m:t>𝑦</m:t>
                      </m:r>
                      <m:r>
                        <a:rPr lang="es-EC" sz="1400" i="1">
                          <a:latin typeface="Cambria Math" panose="02040503050406030204" pitchFamily="18" charset="0"/>
                        </a:rPr>
                        <m:t>=689.109 </m:t>
                      </m:r>
                      <m:sSup>
                        <m:sSupPr>
                          <m:ctrlPr>
                            <a:rPr lang="es-EC" sz="1400" i="1">
                              <a:latin typeface="Cambria Math" panose="02040503050406030204" pitchFamily="18" charset="0"/>
                            </a:rPr>
                          </m:ctrlPr>
                        </m:sSupPr>
                        <m:e>
                          <m:r>
                            <a:rPr lang="es-EC" sz="1400" i="1">
                              <a:latin typeface="Cambria Math" panose="02040503050406030204" pitchFamily="18" charset="0"/>
                            </a:rPr>
                            <m:t>𝑥</m:t>
                          </m:r>
                        </m:e>
                        <m:sup>
                          <m:r>
                            <a:rPr lang="es-EC" sz="1400" i="1">
                              <a:latin typeface="Cambria Math" panose="02040503050406030204" pitchFamily="18" charset="0"/>
                            </a:rPr>
                            <m:t>0.2869</m:t>
                          </m:r>
                        </m:sup>
                      </m:sSup>
                    </m:oMath>
                  </m:oMathPara>
                </a14:m>
                <a:endParaRPr lang="es-EC" sz="1400" dirty="0"/>
              </a:p>
              <a:p>
                <a:pPr lvl="0" indent="-342900" algn="just">
                  <a:lnSpc>
                    <a:spcPct val="150000"/>
                  </a:lnSpc>
                  <a:spcBef>
                    <a:spcPct val="20000"/>
                  </a:spcBef>
                  <a:buFont typeface="Arial" panose="020B0604020202020204" pitchFamily="34" charset="0"/>
                  <a:buChar char="•"/>
                </a:pPr>
                <a:endParaRPr lang="es-EC" altLang="es-ES" sz="1400" dirty="0" smtClean="0">
                  <a:latin typeface="+mj-lt"/>
                  <a:cs typeface="Times New Roman" panose="02020603050405020304" pitchFamily="18" charset="0"/>
                </a:endParaRPr>
              </a:p>
              <a:p>
                <a:pPr lvl="0" indent="-342900" algn="just">
                  <a:lnSpc>
                    <a:spcPct val="150000"/>
                  </a:lnSpc>
                  <a:spcBef>
                    <a:spcPct val="20000"/>
                  </a:spcBef>
                  <a:buFont typeface="Arial" panose="020B0604020202020204" pitchFamily="34" charset="0"/>
                  <a:buChar char="•"/>
                </a:pPr>
                <a:r>
                  <a:rPr lang="es-EC" altLang="es-ES" sz="1400" dirty="0" smtClean="0">
                    <a:latin typeface="+mj-lt"/>
                    <a:cs typeface="Times New Roman" panose="02020603050405020304" pitchFamily="18" charset="0"/>
                  </a:rPr>
                  <a:t>La gráfica e integral </a:t>
                </a:r>
                <a:r>
                  <a:rPr lang="es-EC" altLang="es-ES" sz="1400" dirty="0">
                    <a:latin typeface="+mj-lt"/>
                    <a:cs typeface="Times New Roman" panose="02020603050405020304" pitchFamily="18" charset="0"/>
                  </a:rPr>
                  <a:t>queda partida en dos partes.</a:t>
                </a:r>
                <a:endParaRPr lang="es-EC" altLang="es-ES" sz="1400" dirty="0" smtClean="0">
                  <a:latin typeface="+mj-lt"/>
                  <a:cs typeface="Times New Roman" panose="02020603050405020304" pitchFamily="18" charset="0"/>
                </a:endParaRPr>
              </a:p>
              <a:p>
                <a:pPr>
                  <a:lnSpc>
                    <a:spcPct val="150000"/>
                  </a:lnSpc>
                </a:pPr>
                <a14:m>
                  <m:oMathPara xmlns:m="http://schemas.openxmlformats.org/officeDocument/2006/math">
                    <m:oMathParaPr>
                      <m:jc m:val="centerGroup"/>
                    </m:oMathParaPr>
                    <m:oMath xmlns:m="http://schemas.openxmlformats.org/officeDocument/2006/math">
                      <m:sSub>
                        <m:sSubPr>
                          <m:ctrlPr>
                            <a:rPr lang="es-EC" sz="1400" i="1">
                              <a:latin typeface="Cambria Math" panose="02040503050406030204" pitchFamily="18" charset="0"/>
                            </a:rPr>
                          </m:ctrlPr>
                        </m:sSubPr>
                        <m:e>
                          <m:r>
                            <a:rPr lang="es-EC" sz="1400" i="1">
                              <a:latin typeface="Cambria Math" panose="02040503050406030204" pitchFamily="18" charset="0"/>
                            </a:rPr>
                            <m:t>𝐴</m:t>
                          </m:r>
                        </m:e>
                        <m:sub>
                          <m:r>
                            <a:rPr lang="es-EC" sz="1400" i="1">
                              <a:latin typeface="Cambria Math" panose="02040503050406030204" pitchFamily="18" charset="0"/>
                            </a:rPr>
                            <m:t>𝑔</m:t>
                          </m:r>
                          <m:r>
                            <a:rPr lang="es-EC" sz="1400" i="1">
                              <a:latin typeface="Cambria Math" panose="02040503050406030204" pitchFamily="18" charset="0"/>
                            </a:rPr>
                            <m:t>1.2</m:t>
                          </m:r>
                        </m:sub>
                      </m:sSub>
                      <m:r>
                        <a:rPr lang="es-EC" sz="1400" i="1">
                          <a:latin typeface="Cambria Math" panose="02040503050406030204" pitchFamily="18" charset="0"/>
                        </a:rPr>
                        <m:t>=</m:t>
                      </m:r>
                      <m:nary>
                        <m:naryPr>
                          <m:limLoc m:val="subSup"/>
                          <m:ctrlPr>
                            <a:rPr lang="es-EC" sz="1400" i="1">
                              <a:latin typeface="Cambria Math" panose="02040503050406030204" pitchFamily="18" charset="0"/>
                            </a:rPr>
                          </m:ctrlPr>
                        </m:naryPr>
                        <m:sub>
                          <m:r>
                            <a:rPr lang="es-EC" sz="1400" i="1">
                              <a:latin typeface="Cambria Math" panose="02040503050406030204" pitchFamily="18" charset="0"/>
                            </a:rPr>
                            <m:t>0</m:t>
                          </m:r>
                        </m:sub>
                        <m:sup>
                          <m:r>
                            <a:rPr lang="es-EC" sz="1400" i="1">
                              <a:latin typeface="Cambria Math" panose="02040503050406030204" pitchFamily="18" charset="0"/>
                            </a:rPr>
                            <m:t>12.416</m:t>
                          </m:r>
                        </m:sup>
                        <m:e>
                          <m:r>
                            <a:rPr lang="es-EC" sz="1400" i="1">
                              <a:latin typeface="Cambria Math" panose="02040503050406030204" pitchFamily="18" charset="0"/>
                            </a:rPr>
                            <m:t>689.109 </m:t>
                          </m:r>
                          <m:sSup>
                            <m:sSupPr>
                              <m:ctrlPr>
                                <a:rPr lang="es-EC" sz="1400" i="1">
                                  <a:latin typeface="Cambria Math" panose="02040503050406030204" pitchFamily="18" charset="0"/>
                                </a:rPr>
                              </m:ctrlPr>
                            </m:sSupPr>
                            <m:e>
                              <m:r>
                                <a:rPr lang="es-EC" sz="1400" i="1">
                                  <a:latin typeface="Cambria Math" panose="02040503050406030204" pitchFamily="18" charset="0"/>
                                </a:rPr>
                                <m:t>𝑥</m:t>
                              </m:r>
                            </m:e>
                            <m:sup>
                              <m:r>
                                <a:rPr lang="es-EC" sz="1400" i="1">
                                  <a:latin typeface="Cambria Math" panose="02040503050406030204" pitchFamily="18" charset="0"/>
                                </a:rPr>
                                <m:t>0.2869</m:t>
                              </m:r>
                            </m:sup>
                          </m:sSup>
                          <m:r>
                            <a:rPr lang="es-EC" sz="1400" i="1">
                              <a:latin typeface="Cambria Math" panose="02040503050406030204" pitchFamily="18" charset="0"/>
                            </a:rPr>
                            <m:t> </m:t>
                          </m:r>
                          <m:r>
                            <a:rPr lang="es-EC" sz="1400" i="1">
                              <a:latin typeface="Cambria Math" panose="02040503050406030204" pitchFamily="18" charset="0"/>
                            </a:rPr>
                            <m:t>𝑑𝑥</m:t>
                          </m:r>
                        </m:e>
                      </m:nary>
                      <m:r>
                        <a:rPr lang="es-EC" sz="1400" i="1">
                          <a:latin typeface="Cambria Math" panose="02040503050406030204" pitchFamily="18" charset="0"/>
                        </a:rPr>
                        <m:t>+</m:t>
                      </m:r>
                      <m:nary>
                        <m:naryPr>
                          <m:limLoc m:val="subSup"/>
                          <m:ctrlPr>
                            <a:rPr lang="es-EC" sz="1400" i="1">
                              <a:latin typeface="Cambria Math" panose="02040503050406030204" pitchFamily="18" charset="0"/>
                            </a:rPr>
                          </m:ctrlPr>
                        </m:naryPr>
                        <m:sub>
                          <m:r>
                            <a:rPr lang="es-EC" sz="1400" i="1">
                              <a:latin typeface="Cambria Math" panose="02040503050406030204" pitchFamily="18" charset="0"/>
                            </a:rPr>
                            <m:t>12.416</m:t>
                          </m:r>
                        </m:sub>
                        <m:sup>
                          <m:r>
                            <a:rPr lang="es-EC" sz="1400" i="1">
                              <a:latin typeface="Cambria Math" panose="02040503050406030204" pitchFamily="18" charset="0"/>
                            </a:rPr>
                            <m:t>47.377</m:t>
                          </m:r>
                        </m:sup>
                        <m:e>
                          <m:r>
                            <a:rPr lang="en-US" sz="1400" i="1">
                              <a:latin typeface="Cambria Math" panose="02040503050406030204" pitchFamily="18" charset="0"/>
                            </a:rPr>
                            <m:t>0.0231</m:t>
                          </m:r>
                          <m:sSup>
                            <m:sSupPr>
                              <m:ctrlPr>
                                <a:rPr lang="es-EC" sz="1400" i="1">
                                  <a:latin typeface="Cambria Math" panose="02040503050406030204" pitchFamily="18" charset="0"/>
                                </a:rPr>
                              </m:ctrlPr>
                            </m:sSupPr>
                            <m:e>
                              <m:r>
                                <a:rPr lang="en-US" sz="1400" i="1">
                                  <a:latin typeface="Cambria Math" panose="02040503050406030204" pitchFamily="18" charset="0"/>
                                </a:rPr>
                                <m:t>𝑥</m:t>
                              </m:r>
                            </m:e>
                            <m:sup>
                              <m:r>
                                <a:rPr lang="en-US" sz="1400" i="1" baseline="30000">
                                  <a:latin typeface="Cambria Math" panose="02040503050406030204" pitchFamily="18" charset="0"/>
                                </a:rPr>
                                <m:t>3</m:t>
                              </m:r>
                            </m:sup>
                          </m:sSup>
                          <m:r>
                            <a:rPr lang="en-US" sz="1400" i="1">
                              <a:latin typeface="Cambria Math" panose="02040503050406030204" pitchFamily="18" charset="0"/>
                            </a:rPr>
                            <m:t>− 3.0867</m:t>
                          </m:r>
                          <m:sSup>
                            <m:sSupPr>
                              <m:ctrlPr>
                                <a:rPr lang="es-EC" sz="1400" i="1">
                                  <a:latin typeface="Cambria Math" panose="02040503050406030204" pitchFamily="18" charset="0"/>
                                </a:rPr>
                              </m:ctrlPr>
                            </m:sSupPr>
                            <m:e>
                              <m:r>
                                <a:rPr lang="en-US" sz="1400" i="1">
                                  <a:latin typeface="Cambria Math" panose="02040503050406030204" pitchFamily="18" charset="0"/>
                                </a:rPr>
                                <m:t>𝑥</m:t>
                              </m:r>
                            </m:e>
                            <m:sup>
                              <m:r>
                                <a:rPr lang="en-US" sz="1400" i="1" baseline="30000">
                                  <a:latin typeface="Cambria Math" panose="02040503050406030204" pitchFamily="18" charset="0"/>
                                </a:rPr>
                                <m:t>2</m:t>
                              </m:r>
                            </m:sup>
                          </m:sSup>
                          <m:r>
                            <a:rPr lang="en-US" sz="1400" i="1">
                              <a:latin typeface="Cambria Math" panose="02040503050406030204" pitchFamily="18" charset="0"/>
                            </a:rPr>
                            <m:t> + 94.523</m:t>
                          </m:r>
                          <m:r>
                            <a:rPr lang="en-US" sz="1400" i="1">
                              <a:latin typeface="Cambria Math" panose="02040503050406030204" pitchFamily="18" charset="0"/>
                            </a:rPr>
                            <m:t>𝑥</m:t>
                          </m:r>
                          <m:r>
                            <a:rPr lang="en-US" sz="1400" i="1">
                              <a:latin typeface="Cambria Math" panose="02040503050406030204" pitchFamily="18" charset="0"/>
                            </a:rPr>
                            <m:t> + 646.04</m:t>
                          </m:r>
                        </m:e>
                      </m:nary>
                      <m:r>
                        <a:rPr lang="es-EC" sz="1400" b="0" i="1" smtClean="0">
                          <a:latin typeface="Cambria Math" panose="02040503050406030204" pitchFamily="18" charset="0"/>
                        </a:rPr>
                        <m:t>𝑑𝑥</m:t>
                      </m:r>
                    </m:oMath>
                  </m:oMathPara>
                </a14:m>
                <a:endParaRPr lang="es-EC" sz="1400" dirty="0"/>
              </a:p>
              <a:p>
                <a:pPr>
                  <a:lnSpc>
                    <a:spcPct val="150000"/>
                  </a:lnSpc>
                </a:pPr>
                <a14:m>
                  <m:oMathPara xmlns:m="http://schemas.openxmlformats.org/officeDocument/2006/math">
                    <m:oMathParaPr>
                      <m:jc m:val="centerGroup"/>
                    </m:oMathParaPr>
                    <m:oMath xmlns:m="http://schemas.openxmlformats.org/officeDocument/2006/math">
                      <m:sSub>
                        <m:sSubPr>
                          <m:ctrlPr>
                            <a:rPr lang="es-EC" sz="1400" i="1">
                              <a:latin typeface="Cambria Math" panose="02040503050406030204" pitchFamily="18" charset="0"/>
                            </a:rPr>
                          </m:ctrlPr>
                        </m:sSubPr>
                        <m:e>
                          <m:r>
                            <a:rPr lang="es-EC" sz="1400" i="1">
                              <a:latin typeface="Cambria Math" panose="02040503050406030204" pitchFamily="18" charset="0"/>
                            </a:rPr>
                            <m:t>𝐴</m:t>
                          </m:r>
                        </m:e>
                        <m:sub>
                          <m:r>
                            <a:rPr lang="es-EC" sz="1400" i="1">
                              <a:latin typeface="Cambria Math" panose="02040503050406030204" pitchFamily="18" charset="0"/>
                            </a:rPr>
                            <m:t>𝑔</m:t>
                          </m:r>
                          <m:r>
                            <a:rPr lang="es-EC" sz="1400" i="1">
                              <a:latin typeface="Cambria Math" panose="02040503050406030204" pitchFamily="18" charset="0"/>
                            </a:rPr>
                            <m:t>1.2</m:t>
                          </m:r>
                        </m:sub>
                      </m:sSub>
                      <m:r>
                        <a:rPr lang="es-EC" sz="1400" i="1">
                          <a:latin typeface="Cambria Math" panose="02040503050406030204" pitchFamily="18" charset="0"/>
                        </a:rPr>
                        <m:t>=13695.8 </m:t>
                      </m:r>
                      <m:d>
                        <m:dPr>
                          <m:begChr m:val="["/>
                          <m:endChr m:val="]"/>
                          <m:ctrlPr>
                            <a:rPr lang="es-EC" sz="1400" i="1">
                              <a:latin typeface="Cambria Math" panose="02040503050406030204" pitchFamily="18" charset="0"/>
                            </a:rPr>
                          </m:ctrlPr>
                        </m:dPr>
                        <m:e>
                          <m:r>
                            <a:rPr lang="es-EC" sz="1400" i="1">
                              <a:latin typeface="Cambria Math" panose="02040503050406030204" pitchFamily="18" charset="0"/>
                            </a:rPr>
                            <m:t>𝑁𝑚𝑚</m:t>
                          </m:r>
                        </m:e>
                      </m:d>
                      <m:r>
                        <a:rPr lang="es-EC" sz="1400" i="1">
                          <a:latin typeface="Cambria Math" panose="02040503050406030204" pitchFamily="18" charset="0"/>
                        </a:rPr>
                        <m:t>+42895.3 </m:t>
                      </m:r>
                      <m:d>
                        <m:dPr>
                          <m:begChr m:val="["/>
                          <m:endChr m:val="]"/>
                          <m:ctrlPr>
                            <a:rPr lang="es-EC" sz="1400" i="1">
                              <a:latin typeface="Cambria Math" panose="02040503050406030204" pitchFamily="18" charset="0"/>
                            </a:rPr>
                          </m:ctrlPr>
                        </m:dPr>
                        <m:e>
                          <m:r>
                            <a:rPr lang="es-EC" sz="1400" i="1">
                              <a:latin typeface="Cambria Math" panose="02040503050406030204" pitchFamily="18" charset="0"/>
                            </a:rPr>
                            <m:t>𝑁𝑚𝑚</m:t>
                          </m:r>
                        </m:e>
                      </m:d>
                    </m:oMath>
                  </m:oMathPara>
                </a14:m>
                <a:endParaRPr lang="es-EC" sz="1400" dirty="0"/>
              </a:p>
              <a:p>
                <a:pPr>
                  <a:lnSpc>
                    <a:spcPct val="150000"/>
                  </a:lnSpc>
                </a:pPr>
                <a14:m>
                  <m:oMathPara xmlns:m="http://schemas.openxmlformats.org/officeDocument/2006/math">
                    <m:oMathParaPr>
                      <m:jc m:val="centerGroup"/>
                    </m:oMathParaPr>
                    <m:oMath xmlns:m="http://schemas.openxmlformats.org/officeDocument/2006/math">
                      <m:sSub>
                        <m:sSubPr>
                          <m:ctrlPr>
                            <a:rPr lang="es-EC" sz="1400" i="1">
                              <a:latin typeface="Cambria Math" panose="02040503050406030204" pitchFamily="18" charset="0"/>
                            </a:rPr>
                          </m:ctrlPr>
                        </m:sSubPr>
                        <m:e>
                          <m:r>
                            <a:rPr lang="es-EC" sz="1400" i="1">
                              <a:latin typeface="Cambria Math" panose="02040503050406030204" pitchFamily="18" charset="0"/>
                            </a:rPr>
                            <m:t>𝐴</m:t>
                          </m:r>
                        </m:e>
                        <m:sub>
                          <m:r>
                            <a:rPr lang="es-EC" sz="1400" i="1">
                              <a:latin typeface="Cambria Math" panose="02040503050406030204" pitchFamily="18" charset="0"/>
                            </a:rPr>
                            <m:t>𝑔</m:t>
                          </m:r>
                          <m:r>
                            <a:rPr lang="es-EC" sz="1400" i="1">
                              <a:latin typeface="Cambria Math" panose="02040503050406030204" pitchFamily="18" charset="0"/>
                            </a:rPr>
                            <m:t>1.2</m:t>
                          </m:r>
                        </m:sub>
                      </m:sSub>
                      <m:r>
                        <a:rPr lang="es-EC" sz="1400" i="1">
                          <a:latin typeface="Cambria Math" panose="02040503050406030204" pitchFamily="18" charset="0"/>
                        </a:rPr>
                        <m:t>=56591.1 </m:t>
                      </m:r>
                      <m:d>
                        <m:dPr>
                          <m:begChr m:val="["/>
                          <m:endChr m:val="]"/>
                          <m:ctrlPr>
                            <a:rPr lang="es-EC" sz="1400" i="1">
                              <a:latin typeface="Cambria Math" panose="02040503050406030204" pitchFamily="18" charset="0"/>
                            </a:rPr>
                          </m:ctrlPr>
                        </m:dPr>
                        <m:e>
                          <m:r>
                            <a:rPr lang="es-EC" sz="1400" i="1">
                              <a:latin typeface="Cambria Math" panose="02040503050406030204" pitchFamily="18" charset="0"/>
                            </a:rPr>
                            <m:t>𝑁𝑚𝑚</m:t>
                          </m:r>
                        </m:e>
                      </m:d>
                      <m:r>
                        <a:rPr lang="es-EC" sz="1400" i="1">
                          <a:latin typeface="Cambria Math" panose="02040503050406030204" pitchFamily="18" charset="0"/>
                        </a:rPr>
                        <m:t>=56.59 [ </m:t>
                      </m:r>
                      <m:r>
                        <a:rPr lang="es-EC" sz="1400" i="1">
                          <a:latin typeface="Cambria Math" panose="02040503050406030204" pitchFamily="18" charset="0"/>
                        </a:rPr>
                        <m:t>𝐽</m:t>
                      </m:r>
                      <m:r>
                        <a:rPr lang="es-EC" sz="1400" i="1">
                          <a:latin typeface="Cambria Math" panose="02040503050406030204" pitchFamily="18" charset="0"/>
                        </a:rPr>
                        <m:t>]</m:t>
                      </m:r>
                    </m:oMath>
                  </m:oMathPara>
                </a14:m>
                <a:endParaRPr lang="es-EC" sz="1400" dirty="0"/>
              </a:p>
              <a:p>
                <a:pPr marL="342900" lvl="0" indent="-342900">
                  <a:spcBef>
                    <a:spcPct val="20000"/>
                  </a:spcBef>
                </a:pPr>
                <a:endParaRPr lang="es-EC" altLang="es-ES" sz="1400" dirty="0" smtClean="0">
                  <a:latin typeface="+mj-lt"/>
                  <a:cs typeface="Times New Roman" panose="02020603050405020304" pitchFamily="18" charset="0"/>
                </a:endParaRPr>
              </a:p>
              <a:p>
                <a:pPr marL="342900" lvl="0" indent="-342900">
                  <a:spcBef>
                    <a:spcPct val="20000"/>
                  </a:spcBef>
                </a:pPr>
                <a:endParaRPr lang="es-EC" altLang="es-ES" b="1" dirty="0" smtClean="0">
                  <a:latin typeface="+mj-lt"/>
                  <a:cs typeface="Times New Roman" panose="02020603050405020304" pitchFamily="18" charset="0"/>
                </a:endParaRPr>
              </a:p>
              <a:p>
                <a:pPr marL="342900" marR="0" lvl="0" indent="-342900"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s-ES" altLang="es-ES" sz="2400" b="1" i="1" u="none" strike="noStrike" kern="0" cap="none" spc="0" normalizeH="0" baseline="0" noProof="0" dirty="0" smtClean="0">
                  <a:ln>
                    <a:noFill/>
                  </a:ln>
                  <a:solidFill>
                    <a:schemeClr val="tx1"/>
                  </a:solidFill>
                  <a:effectLst/>
                  <a:uLnTx/>
                  <a:uFillTx/>
                  <a:latin typeface="+mn-lt"/>
                  <a:ea typeface="+mn-ea"/>
                  <a:cs typeface="Times New Roman" panose="02020603050405020304" pitchFamily="18" charset="0"/>
                </a:endParaRPr>
              </a:p>
              <a:p>
                <a:pPr marL="342900" indent="-342900">
                  <a:spcBef>
                    <a:spcPct val="20000"/>
                  </a:spcBef>
                </a:pPr>
                <a:endParaRPr lang="es-EC" altLang="es-ES" b="1" dirty="0" smtClean="0">
                  <a:latin typeface="+mj-lt"/>
                  <a:cs typeface="Times New Roman" panose="02020603050405020304" pitchFamily="18" charset="0"/>
                </a:endParaRPr>
              </a:p>
              <a:p>
                <a:pPr>
                  <a:spcBef>
                    <a:spcPct val="20000"/>
                  </a:spcBef>
                </a:pPr>
                <a:endParaRPr lang="es-ES" altLang="es-ES" b="1" dirty="0" smtClean="0">
                  <a:latin typeface="+mj-lt"/>
                  <a:cs typeface="Times New Roman" panose="02020603050405020304" pitchFamily="18" charset="0"/>
                </a:endParaRPr>
              </a:p>
              <a:p>
                <a:pPr marL="342900" indent="-342900">
                  <a:spcBef>
                    <a:spcPct val="20000"/>
                  </a:spcBef>
                </a:pPr>
                <a:endParaRPr lang="es-ES" altLang="es-ES" b="1" dirty="0" smtClean="0">
                  <a:latin typeface="+mj-lt"/>
                  <a:cs typeface="Times New Roman" panose="02020603050405020304" pitchFamily="18" charset="0"/>
                </a:endParaRPr>
              </a:p>
              <a:p>
                <a:pPr marL="342900" marR="0" lvl="0" indent="-342900"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s-ES" altLang="es-ES" sz="2400" b="1" i="0" u="none" strike="noStrike" kern="0" cap="none" spc="0" normalizeH="0" baseline="0" noProof="0" dirty="0" smtClean="0">
                  <a:ln>
                    <a:noFill/>
                  </a:ln>
                  <a:solidFill>
                    <a:schemeClr val="tx1"/>
                  </a:solidFill>
                  <a:effectLst/>
                  <a:uLnTx/>
                  <a:uFillTx/>
                  <a:latin typeface="+mn-lt"/>
                  <a:ea typeface="+mn-ea"/>
                  <a:cs typeface="Times New Roman" panose="02020603050405020304" pitchFamily="18" charset="0"/>
                </a:endParaRPr>
              </a:p>
            </p:txBody>
          </p:sp>
        </mc:Choice>
        <mc:Fallback xmlns="">
          <p:sp>
            <p:nvSpPr>
              <p:cNvPr id="4" name="Rectangle 11"/>
              <p:cNvSpPr txBox="1">
                <a:spLocks noRot="1" noChangeAspect="1" noMove="1" noResize="1" noEditPoints="1" noAdjustHandles="1" noChangeArrowheads="1" noChangeShapeType="1" noTextEdit="1"/>
              </p:cNvSpPr>
              <p:nvPr/>
            </p:nvSpPr>
            <p:spPr>
              <a:xfrm>
                <a:off x="457200" y="71414"/>
                <a:ext cx="8229600" cy="6143668"/>
              </a:xfrm>
              <a:prstGeom prst="rect">
                <a:avLst/>
              </a:prstGeom>
              <a:blipFill rotWithShape="0">
                <a:blip r:embed="rId2"/>
                <a:stretch>
                  <a:fillRect l="-593" t="-1091" r="-2741" b="-198"/>
                </a:stretch>
              </a:blipFill>
            </p:spPr>
            <p:txBody>
              <a:bodyPr/>
              <a:lstStyle/>
              <a:p>
                <a:r>
                  <a:rPr lang="es-EC">
                    <a:noFill/>
                  </a:rPr>
                  <a:t> </a:t>
                </a:r>
              </a:p>
            </p:txBody>
          </p:sp>
        </mc:Fallback>
      </mc:AlternateContent>
      <p:graphicFrame>
        <p:nvGraphicFramePr>
          <p:cNvPr id="6" name="Gráfico 5"/>
          <p:cNvGraphicFramePr/>
          <p:nvPr>
            <p:extLst>
              <p:ext uri="{D42A27DB-BD31-4B8C-83A1-F6EECF244321}">
                <p14:modId xmlns:p14="http://schemas.microsoft.com/office/powerpoint/2010/main" val="2168469865"/>
              </p:ext>
            </p:extLst>
          </p:nvPr>
        </p:nvGraphicFramePr>
        <p:xfrm>
          <a:off x="6156176" y="908720"/>
          <a:ext cx="3060000" cy="1800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Gráfico 7"/>
          <p:cNvGraphicFramePr/>
          <p:nvPr>
            <p:extLst>
              <p:ext uri="{D42A27DB-BD31-4B8C-83A1-F6EECF244321}">
                <p14:modId xmlns:p14="http://schemas.microsoft.com/office/powerpoint/2010/main" val="142903514"/>
              </p:ext>
            </p:extLst>
          </p:nvPr>
        </p:nvGraphicFramePr>
        <p:xfrm>
          <a:off x="3132000" y="2807965"/>
          <a:ext cx="2880000" cy="180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Gráfico 4"/>
          <p:cNvGraphicFramePr/>
          <p:nvPr>
            <p:extLst>
              <p:ext uri="{D42A27DB-BD31-4B8C-83A1-F6EECF244321}">
                <p14:modId xmlns:p14="http://schemas.microsoft.com/office/powerpoint/2010/main" val="3374997516"/>
              </p:ext>
            </p:extLst>
          </p:nvPr>
        </p:nvGraphicFramePr>
        <p:xfrm>
          <a:off x="6066176" y="2807965"/>
          <a:ext cx="3240000" cy="1800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74825157"/>
      </p:ext>
    </p:extLst>
  </p:cSld>
  <p:clrMapOvr>
    <a:masterClrMapping/>
  </p:clrMapOvr>
  <p:transition>
    <p:wipe dir="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txBox="1">
            <a:spLocks/>
          </p:cNvSpPr>
          <p:nvPr/>
        </p:nvSpPr>
        <p:spPr>
          <a:xfrm>
            <a:off x="457200" y="71414"/>
            <a:ext cx="8229600" cy="6143668"/>
          </a:xfrm>
          <a:prstGeom prst="rect">
            <a:avLst/>
          </a:prstGeom>
        </p:spPr>
        <p:txBody>
          <a:bodyPr/>
          <a:lstStyle/>
          <a:p>
            <a:pPr marL="342900" marR="0" lvl="0" indent="-342900" algn="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lang="es-EC" altLang="es-ES" sz="2800" b="1" i="1" kern="0" dirty="0" smtClean="0">
                <a:latin typeface="+mn-lt"/>
                <a:cs typeface="Times New Roman" panose="02020603050405020304" pitchFamily="18" charset="0"/>
              </a:rPr>
              <a:t>ENSAYOS y ANÁLISIS </a:t>
            </a:r>
          </a:p>
          <a:p>
            <a:pPr marL="342900" lvl="0" indent="-342900">
              <a:lnSpc>
                <a:spcPct val="150000"/>
              </a:lnSpc>
              <a:spcBef>
                <a:spcPct val="20000"/>
              </a:spcBef>
              <a:defRPr/>
            </a:pPr>
            <a:r>
              <a:rPr lang="es-EC" altLang="es-ES" b="1" kern="0" dirty="0">
                <a:cs typeface="Times New Roman" panose="02020603050405020304" pitchFamily="18" charset="0"/>
              </a:rPr>
              <a:t>ENSAYOS </a:t>
            </a:r>
            <a:r>
              <a:rPr lang="es-EC" altLang="es-ES" b="1" kern="0" dirty="0" smtClean="0">
                <a:cs typeface="Times New Roman" panose="02020603050405020304" pitchFamily="18" charset="0"/>
              </a:rPr>
              <a:t>CON CARGAS ESTÁTICAS</a:t>
            </a:r>
            <a:endParaRPr lang="es-EC" altLang="es-ES" sz="1400" b="1" dirty="0" smtClean="0">
              <a:cs typeface="Times New Roman" panose="02020603050405020304" pitchFamily="18" charset="0"/>
            </a:endParaRPr>
          </a:p>
          <a:p>
            <a:pPr marL="108000" lvl="0" indent="-342900">
              <a:lnSpc>
                <a:spcPct val="150000"/>
              </a:lnSpc>
              <a:spcBef>
                <a:spcPct val="20000"/>
              </a:spcBef>
              <a:buFont typeface="Arial" panose="020B0604020202020204" pitchFamily="34" charset="0"/>
              <a:buChar char="•"/>
            </a:pPr>
            <a:r>
              <a:rPr lang="es-EC" altLang="es-ES" sz="1400" dirty="0" smtClean="0">
                <a:latin typeface="+mj-lt"/>
                <a:cs typeface="Times New Roman" panose="02020603050405020304" pitchFamily="18" charset="0"/>
              </a:rPr>
              <a:t>Probeta#10 </a:t>
            </a:r>
            <a:r>
              <a:rPr lang="es-EC" altLang="es-ES" sz="1400" dirty="0">
                <a:latin typeface="+mj-lt"/>
                <a:cs typeface="Times New Roman" panose="02020603050405020304" pitchFamily="18" charset="0"/>
              </a:rPr>
              <a:t>de acero </a:t>
            </a:r>
            <a:r>
              <a:rPr lang="es-EC" altLang="es-ES" sz="1400" dirty="0" smtClean="0">
                <a:latin typeface="+mj-lt"/>
                <a:cs typeface="Times New Roman" panose="02020603050405020304" pitchFamily="18" charset="0"/>
              </a:rPr>
              <a:t>SAE 1040</a:t>
            </a:r>
          </a:p>
          <a:p>
            <a:pPr lvl="0" indent="-342900" algn="just">
              <a:lnSpc>
                <a:spcPct val="150000"/>
              </a:lnSpc>
              <a:spcBef>
                <a:spcPct val="20000"/>
              </a:spcBef>
            </a:pPr>
            <a:endParaRPr lang="es-EC" altLang="es-ES" sz="1400" dirty="0">
              <a:latin typeface="+mj-lt"/>
              <a:cs typeface="Times New Roman" panose="02020603050405020304" pitchFamily="18" charset="0"/>
            </a:endParaRPr>
          </a:p>
          <a:p>
            <a:pPr lvl="0" indent="-342900" algn="just">
              <a:lnSpc>
                <a:spcPct val="150000"/>
              </a:lnSpc>
              <a:spcBef>
                <a:spcPct val="20000"/>
              </a:spcBef>
            </a:pPr>
            <a:endParaRPr lang="es-EC" altLang="es-ES" sz="1400" dirty="0">
              <a:latin typeface="+mj-lt"/>
              <a:cs typeface="Times New Roman" panose="02020603050405020304" pitchFamily="18" charset="0"/>
            </a:endParaRPr>
          </a:p>
          <a:p>
            <a:pPr lvl="0" indent="-342900" algn="just">
              <a:lnSpc>
                <a:spcPct val="150000"/>
              </a:lnSpc>
              <a:spcBef>
                <a:spcPct val="20000"/>
              </a:spcBef>
            </a:pPr>
            <a:endParaRPr lang="es-EC" altLang="es-ES" sz="1400" dirty="0" smtClean="0">
              <a:latin typeface="+mj-lt"/>
              <a:cs typeface="Times New Roman" panose="02020603050405020304" pitchFamily="18" charset="0"/>
            </a:endParaRPr>
          </a:p>
          <a:p>
            <a:pPr lvl="0" indent="-342900" algn="just">
              <a:lnSpc>
                <a:spcPct val="150000"/>
              </a:lnSpc>
              <a:spcBef>
                <a:spcPct val="20000"/>
              </a:spcBef>
            </a:pPr>
            <a:endParaRPr lang="es-EC" altLang="es-ES" sz="1400" dirty="0" smtClean="0">
              <a:latin typeface="+mj-lt"/>
              <a:cs typeface="Times New Roman" panose="02020603050405020304" pitchFamily="18" charset="0"/>
            </a:endParaRPr>
          </a:p>
          <a:p>
            <a:pPr lvl="0" indent="-342900" algn="just">
              <a:lnSpc>
                <a:spcPct val="150000"/>
              </a:lnSpc>
              <a:spcBef>
                <a:spcPct val="20000"/>
              </a:spcBef>
            </a:pPr>
            <a:endParaRPr lang="es-EC" altLang="es-ES" sz="1200" dirty="0" smtClean="0">
              <a:latin typeface="+mj-lt"/>
              <a:cs typeface="Times New Roman" panose="02020603050405020304" pitchFamily="18" charset="0"/>
            </a:endParaRPr>
          </a:p>
          <a:p>
            <a:pPr lvl="0" indent="-342900" algn="just">
              <a:lnSpc>
                <a:spcPct val="150000"/>
              </a:lnSpc>
              <a:spcBef>
                <a:spcPct val="20000"/>
              </a:spcBef>
            </a:pPr>
            <a:endParaRPr lang="es-EC" altLang="es-ES" sz="1400" dirty="0" smtClean="0">
              <a:latin typeface="+mj-lt"/>
              <a:cs typeface="Times New Roman" panose="02020603050405020304" pitchFamily="18" charset="0"/>
            </a:endParaRPr>
          </a:p>
          <a:p>
            <a:pPr lvl="0" indent="-342900" algn="just">
              <a:lnSpc>
                <a:spcPct val="150000"/>
              </a:lnSpc>
              <a:spcBef>
                <a:spcPct val="20000"/>
              </a:spcBef>
            </a:pPr>
            <a:endParaRPr lang="es-EC" altLang="es-ES" sz="1400" dirty="0" smtClean="0">
              <a:latin typeface="+mj-lt"/>
              <a:cs typeface="Times New Roman" panose="02020603050405020304" pitchFamily="18" charset="0"/>
            </a:endParaRPr>
          </a:p>
          <a:p>
            <a:pPr marL="342900" lvl="0" indent="-342900">
              <a:spcBef>
                <a:spcPct val="20000"/>
              </a:spcBef>
            </a:pPr>
            <a:endParaRPr lang="es-EC" altLang="es-ES" b="1" dirty="0" smtClean="0">
              <a:latin typeface="+mj-lt"/>
              <a:cs typeface="Times New Roman" panose="02020603050405020304" pitchFamily="18" charset="0"/>
            </a:endParaRPr>
          </a:p>
          <a:p>
            <a:pPr marL="342900" lvl="0" indent="-342900">
              <a:spcBef>
                <a:spcPct val="20000"/>
              </a:spcBef>
            </a:pPr>
            <a:endParaRPr lang="es-EC" altLang="es-ES" b="1" dirty="0" smtClean="0">
              <a:latin typeface="+mj-lt"/>
              <a:cs typeface="Times New Roman" panose="02020603050405020304" pitchFamily="18" charset="0"/>
            </a:endParaRPr>
          </a:p>
          <a:p>
            <a:pPr marL="342900" marR="0" lvl="0" indent="-342900"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s-ES" altLang="es-ES" sz="2400" b="1" i="1" u="none" strike="noStrike" kern="0" cap="none" spc="0" normalizeH="0" baseline="0" noProof="0" dirty="0" smtClean="0">
              <a:ln>
                <a:noFill/>
              </a:ln>
              <a:solidFill>
                <a:schemeClr val="tx1"/>
              </a:solidFill>
              <a:effectLst/>
              <a:uLnTx/>
              <a:uFillTx/>
              <a:latin typeface="+mn-lt"/>
              <a:ea typeface="+mn-ea"/>
              <a:cs typeface="Times New Roman" panose="02020603050405020304" pitchFamily="18" charset="0"/>
            </a:endParaRPr>
          </a:p>
          <a:p>
            <a:pPr marL="342900" indent="-342900">
              <a:spcBef>
                <a:spcPct val="20000"/>
              </a:spcBef>
            </a:pPr>
            <a:endParaRPr lang="es-EC" altLang="es-ES" b="1" dirty="0" smtClean="0">
              <a:latin typeface="+mj-lt"/>
              <a:cs typeface="Times New Roman" panose="02020603050405020304" pitchFamily="18" charset="0"/>
            </a:endParaRPr>
          </a:p>
          <a:p>
            <a:pPr>
              <a:spcBef>
                <a:spcPct val="20000"/>
              </a:spcBef>
            </a:pPr>
            <a:endParaRPr lang="es-ES" altLang="es-ES" b="1" dirty="0" smtClean="0">
              <a:latin typeface="+mj-lt"/>
              <a:cs typeface="Times New Roman" panose="02020603050405020304" pitchFamily="18" charset="0"/>
            </a:endParaRPr>
          </a:p>
          <a:p>
            <a:pPr marL="342900" indent="-342900">
              <a:spcBef>
                <a:spcPct val="20000"/>
              </a:spcBef>
            </a:pPr>
            <a:endParaRPr lang="es-ES" altLang="es-ES" b="1" dirty="0" smtClean="0">
              <a:latin typeface="+mj-lt"/>
              <a:cs typeface="Times New Roman" panose="02020603050405020304" pitchFamily="18" charset="0"/>
            </a:endParaRPr>
          </a:p>
          <a:p>
            <a:pPr marL="342900" marR="0" lvl="0" indent="-342900"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s-ES" altLang="es-ES" sz="2400" b="1" i="0" u="none" strike="noStrike" kern="0" cap="none" spc="0" normalizeH="0" baseline="0" noProof="0" dirty="0" smtClean="0">
              <a:ln>
                <a:noFill/>
              </a:ln>
              <a:solidFill>
                <a:schemeClr val="tx1"/>
              </a:solidFill>
              <a:effectLst/>
              <a:uLnTx/>
              <a:uFillTx/>
              <a:latin typeface="+mn-lt"/>
              <a:ea typeface="+mn-ea"/>
              <a:cs typeface="Times New Roman" panose="02020603050405020304" pitchFamily="18" charset="0"/>
            </a:endParaRPr>
          </a:p>
        </p:txBody>
      </p:sp>
      <p:graphicFrame>
        <p:nvGraphicFramePr>
          <p:cNvPr id="2" name="Tabla 1"/>
          <p:cNvGraphicFramePr>
            <a:graphicFrameLocks noGrp="1"/>
          </p:cNvGraphicFramePr>
          <p:nvPr>
            <p:extLst>
              <p:ext uri="{D42A27DB-BD31-4B8C-83A1-F6EECF244321}">
                <p14:modId xmlns:p14="http://schemas.microsoft.com/office/powerpoint/2010/main" val="2682147392"/>
              </p:ext>
            </p:extLst>
          </p:nvPr>
        </p:nvGraphicFramePr>
        <p:xfrm>
          <a:off x="155800" y="1741612"/>
          <a:ext cx="4848248" cy="3398520"/>
        </p:xfrm>
        <a:graphic>
          <a:graphicData uri="http://schemas.openxmlformats.org/drawingml/2006/table">
            <a:tbl>
              <a:tblPr firstRow="1" firstCol="1" bandRow="1">
                <a:tableStyleId>{7E9639D4-E3E2-4D34-9284-5A2195B3D0D7}</a:tableStyleId>
              </a:tblPr>
              <a:tblGrid>
                <a:gridCol w="339090"/>
                <a:gridCol w="651510"/>
                <a:gridCol w="723900"/>
                <a:gridCol w="361950"/>
                <a:gridCol w="539550"/>
                <a:gridCol w="648072"/>
                <a:gridCol w="360040"/>
                <a:gridCol w="648072"/>
                <a:gridCol w="576064"/>
              </a:tblGrid>
              <a:tr h="190500">
                <a:tc>
                  <a:txBody>
                    <a:bodyPr/>
                    <a:lstStyle/>
                    <a:p>
                      <a:pPr algn="just">
                        <a:lnSpc>
                          <a:spcPct val="115000"/>
                        </a:lnSpc>
                        <a:spcBef>
                          <a:spcPts val="600"/>
                        </a:spcBef>
                        <a:spcAft>
                          <a:spcPts val="0"/>
                        </a:spcAft>
                      </a:pPr>
                      <a:r>
                        <a:rPr lang="es-EC" sz="1000">
                          <a:effectLst/>
                        </a:rPr>
                        <a:t>#</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Desp. [mm]</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Fuerza [N]</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Desp. [mm]</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Fuerza [N]</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Desp. [mm]</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Fuerza [N]</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190500">
                <a:tc>
                  <a:txBody>
                    <a:bodyPr/>
                    <a:lstStyle/>
                    <a:p>
                      <a:pPr algn="just">
                        <a:lnSpc>
                          <a:spcPct val="115000"/>
                        </a:lnSpc>
                        <a:spcBef>
                          <a:spcPts val="600"/>
                        </a:spcBef>
                        <a:spcAft>
                          <a:spcPts val="0"/>
                        </a:spcAft>
                      </a:pPr>
                      <a:r>
                        <a:rPr lang="es-EC" sz="1000" b="0" dirty="0">
                          <a:effectLst/>
                        </a:rPr>
                        <a:t>2</a:t>
                      </a:r>
                      <a:endParaRPr lang="es-EC" sz="1200" b="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0,000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0,000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45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2,67</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377,0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126</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8,2230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409,10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190500">
                <a:tc>
                  <a:txBody>
                    <a:bodyPr/>
                    <a:lstStyle/>
                    <a:p>
                      <a:pPr algn="just">
                        <a:lnSpc>
                          <a:spcPct val="115000"/>
                        </a:lnSpc>
                        <a:spcBef>
                          <a:spcPts val="600"/>
                        </a:spcBef>
                        <a:spcAft>
                          <a:spcPts val="0"/>
                        </a:spcAft>
                      </a:pPr>
                      <a:r>
                        <a:rPr lang="es-EC" sz="1000" b="0" dirty="0">
                          <a:effectLst/>
                        </a:rPr>
                        <a:t>3</a:t>
                      </a:r>
                      <a:endParaRPr lang="es-EC" sz="1200" b="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0,034</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0,166</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46</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2,728</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379,0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127</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8,5550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404,70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190500">
                <a:tc>
                  <a:txBody>
                    <a:bodyPr/>
                    <a:lstStyle/>
                    <a:p>
                      <a:pPr algn="just">
                        <a:lnSpc>
                          <a:spcPct val="115000"/>
                        </a:lnSpc>
                        <a:spcBef>
                          <a:spcPts val="600"/>
                        </a:spcBef>
                        <a:spcAft>
                          <a:spcPts val="0"/>
                        </a:spcAft>
                      </a:pPr>
                      <a:r>
                        <a:rPr lang="es-EC" sz="1000" b="0">
                          <a:effectLst/>
                        </a:rPr>
                        <a:t>4</a:t>
                      </a:r>
                      <a:endParaRPr lang="es-EC" sz="1200" b="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0,106</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6,818</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49</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2,899</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384,0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128</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8,8830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394,40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190500">
                <a:tc>
                  <a:txBody>
                    <a:bodyPr/>
                    <a:lstStyle/>
                    <a:p>
                      <a:pPr algn="just">
                        <a:lnSpc>
                          <a:spcPct val="115000"/>
                        </a:lnSpc>
                        <a:spcBef>
                          <a:spcPts val="600"/>
                        </a:spcBef>
                        <a:spcAft>
                          <a:spcPts val="0"/>
                        </a:spcAft>
                      </a:pPr>
                      <a:r>
                        <a:rPr lang="es-EC" sz="1000" b="0">
                          <a:effectLst/>
                        </a:rPr>
                        <a:t>5</a:t>
                      </a:r>
                      <a:endParaRPr lang="es-EC" sz="1200" b="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0,179</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17,793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50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2,966</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385,8</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130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9,5510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353,50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190500">
                <a:tc>
                  <a:txBody>
                    <a:bodyPr/>
                    <a:lstStyle/>
                    <a:p>
                      <a:pPr algn="just">
                        <a:lnSpc>
                          <a:spcPct val="115000"/>
                        </a:lnSpc>
                        <a:spcBef>
                          <a:spcPts val="600"/>
                        </a:spcBef>
                        <a:spcAft>
                          <a:spcPts val="0"/>
                        </a:spcAft>
                      </a:pPr>
                      <a:r>
                        <a:rPr lang="es-EC" sz="1000" b="0" dirty="0">
                          <a:effectLst/>
                        </a:rPr>
                        <a:t>7</a:t>
                      </a:r>
                      <a:endParaRPr lang="es-EC" sz="1200" b="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0,318</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35,586</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53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3,135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389,5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133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10,578</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291,70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190500">
                <a:tc>
                  <a:txBody>
                    <a:bodyPr/>
                    <a:lstStyle/>
                    <a:p>
                      <a:pPr algn="just">
                        <a:lnSpc>
                          <a:spcPct val="115000"/>
                        </a:lnSpc>
                        <a:spcBef>
                          <a:spcPts val="600"/>
                        </a:spcBef>
                        <a:spcAft>
                          <a:spcPts val="0"/>
                        </a:spcAft>
                      </a:pPr>
                      <a:r>
                        <a:rPr lang="es-EC" sz="1000" b="0" dirty="0">
                          <a:effectLst/>
                        </a:rPr>
                        <a:t>8</a:t>
                      </a:r>
                      <a:endParaRPr lang="es-EC" sz="1200" b="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0,383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44,732</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61</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3,596</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396,3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136</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11,636</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255,30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190500">
                <a:tc>
                  <a:txBody>
                    <a:bodyPr/>
                    <a:lstStyle/>
                    <a:p>
                      <a:pPr algn="just">
                        <a:lnSpc>
                          <a:spcPct val="115000"/>
                        </a:lnSpc>
                        <a:spcBef>
                          <a:spcPts val="600"/>
                        </a:spcBef>
                        <a:spcAft>
                          <a:spcPts val="0"/>
                        </a:spcAft>
                      </a:pPr>
                      <a:r>
                        <a:rPr lang="es-EC" sz="1000" b="0">
                          <a:effectLst/>
                        </a:rPr>
                        <a:t>9</a:t>
                      </a:r>
                      <a:endParaRPr lang="es-EC" sz="1200" b="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0,450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62,858</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67</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3,943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400,1</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140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13,003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207,40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190500">
                <a:tc>
                  <a:txBody>
                    <a:bodyPr/>
                    <a:lstStyle/>
                    <a:p>
                      <a:pPr algn="just">
                        <a:lnSpc>
                          <a:spcPct val="115000"/>
                        </a:lnSpc>
                        <a:spcBef>
                          <a:spcPts val="600"/>
                        </a:spcBef>
                        <a:spcAft>
                          <a:spcPts val="0"/>
                        </a:spcAft>
                      </a:pPr>
                      <a:r>
                        <a:rPr lang="es-EC" sz="1000" b="0">
                          <a:effectLst/>
                        </a:rPr>
                        <a:t>12</a:t>
                      </a:r>
                      <a:endParaRPr lang="es-EC" sz="1200" b="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0,652</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95,284</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74</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4,354</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401,9</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148</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16,166</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151,80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190500">
                <a:tc>
                  <a:txBody>
                    <a:bodyPr/>
                    <a:lstStyle/>
                    <a:p>
                      <a:pPr algn="just">
                        <a:lnSpc>
                          <a:spcPct val="115000"/>
                        </a:lnSpc>
                        <a:spcBef>
                          <a:spcPts val="600"/>
                        </a:spcBef>
                        <a:spcAft>
                          <a:spcPts val="0"/>
                        </a:spcAft>
                      </a:pPr>
                      <a:r>
                        <a:rPr lang="es-EC" sz="1000" b="0">
                          <a:effectLst/>
                        </a:rPr>
                        <a:t>13</a:t>
                      </a:r>
                      <a:endParaRPr lang="es-EC" sz="1200" b="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0,718</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112,10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81</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4,750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404,1</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155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19,441</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120,20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190500">
                <a:tc>
                  <a:txBody>
                    <a:bodyPr/>
                    <a:lstStyle/>
                    <a:p>
                      <a:pPr algn="just">
                        <a:lnSpc>
                          <a:spcPct val="115000"/>
                        </a:lnSpc>
                        <a:spcBef>
                          <a:spcPts val="600"/>
                        </a:spcBef>
                        <a:spcAft>
                          <a:spcPts val="0"/>
                        </a:spcAft>
                      </a:pPr>
                      <a:r>
                        <a:rPr lang="es-EC" sz="1000" b="0">
                          <a:effectLst/>
                        </a:rPr>
                        <a:t>15</a:t>
                      </a:r>
                      <a:endParaRPr lang="es-EC" sz="1200" b="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0,845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153,30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87</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5,112</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405,4</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161</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22,252</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100,30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190500">
                <a:tc>
                  <a:txBody>
                    <a:bodyPr/>
                    <a:lstStyle/>
                    <a:p>
                      <a:pPr algn="just">
                        <a:lnSpc>
                          <a:spcPct val="115000"/>
                        </a:lnSpc>
                        <a:spcBef>
                          <a:spcPts val="600"/>
                        </a:spcBef>
                        <a:spcAft>
                          <a:spcPts val="0"/>
                        </a:spcAft>
                      </a:pPr>
                      <a:r>
                        <a:rPr lang="es-EC" sz="1000" b="0">
                          <a:effectLst/>
                        </a:rPr>
                        <a:t>19</a:t>
                      </a:r>
                      <a:endParaRPr lang="es-EC" sz="1200" b="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1,098</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208,50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95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5,569</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407,4</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173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27,840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73,500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190500">
                <a:tc>
                  <a:txBody>
                    <a:bodyPr/>
                    <a:lstStyle/>
                    <a:p>
                      <a:pPr algn="just">
                        <a:lnSpc>
                          <a:spcPct val="115000"/>
                        </a:lnSpc>
                        <a:spcBef>
                          <a:spcPts val="600"/>
                        </a:spcBef>
                        <a:spcAft>
                          <a:spcPts val="0"/>
                        </a:spcAft>
                      </a:pPr>
                      <a:r>
                        <a:rPr lang="es-EC" sz="1000" b="0" dirty="0">
                          <a:effectLst/>
                        </a:rPr>
                        <a:t>23</a:t>
                      </a:r>
                      <a:endParaRPr lang="es-EC" sz="1200" b="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1,340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255,90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96</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5,628</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408,2</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182</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31,965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60,363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190500">
                <a:tc>
                  <a:txBody>
                    <a:bodyPr/>
                    <a:lstStyle/>
                    <a:p>
                      <a:pPr algn="just">
                        <a:lnSpc>
                          <a:spcPct val="115000"/>
                        </a:lnSpc>
                        <a:spcBef>
                          <a:spcPts val="600"/>
                        </a:spcBef>
                        <a:spcAft>
                          <a:spcPts val="0"/>
                        </a:spcAft>
                      </a:pPr>
                      <a:r>
                        <a:rPr lang="es-EC" sz="1000" b="0" dirty="0">
                          <a:effectLst/>
                        </a:rPr>
                        <a:t>28</a:t>
                      </a:r>
                      <a:endParaRPr lang="es-EC" sz="1200" b="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1,656</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303,80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101</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5,910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409,4</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190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35,719</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50,386</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190500">
                <a:tc>
                  <a:txBody>
                    <a:bodyPr/>
                    <a:lstStyle/>
                    <a:p>
                      <a:pPr algn="just">
                        <a:lnSpc>
                          <a:spcPct val="115000"/>
                        </a:lnSpc>
                        <a:spcBef>
                          <a:spcPts val="600"/>
                        </a:spcBef>
                        <a:spcAft>
                          <a:spcPts val="0"/>
                        </a:spcAft>
                      </a:pPr>
                      <a:r>
                        <a:rPr lang="es-EC" sz="1000" b="0">
                          <a:effectLst/>
                        </a:rPr>
                        <a:t>36</a:t>
                      </a:r>
                      <a:endParaRPr lang="es-EC" sz="1200" b="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2,127</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350,70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107</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6,252</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410,6</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202</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41,296</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39,078</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190500">
                <a:tc>
                  <a:txBody>
                    <a:bodyPr/>
                    <a:lstStyle/>
                    <a:p>
                      <a:pPr algn="just">
                        <a:lnSpc>
                          <a:spcPct val="115000"/>
                        </a:lnSpc>
                        <a:spcBef>
                          <a:spcPts val="600"/>
                        </a:spcBef>
                        <a:spcAft>
                          <a:spcPts val="0"/>
                        </a:spcAft>
                      </a:pPr>
                      <a:r>
                        <a:rPr lang="es-EC" sz="1000" b="0" dirty="0">
                          <a:effectLst/>
                        </a:rPr>
                        <a:t>42</a:t>
                      </a:r>
                      <a:endParaRPr lang="es-EC" sz="1200" b="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2,492</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370,80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124</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7,499</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412,6</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211</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45,038</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29,600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190500">
                <a:tc>
                  <a:txBody>
                    <a:bodyPr/>
                    <a:lstStyle/>
                    <a:p>
                      <a:pPr algn="just">
                        <a:lnSpc>
                          <a:spcPct val="115000"/>
                        </a:lnSpc>
                        <a:spcBef>
                          <a:spcPts val="600"/>
                        </a:spcBef>
                        <a:spcAft>
                          <a:spcPts val="0"/>
                        </a:spcAft>
                      </a:pPr>
                      <a:r>
                        <a:rPr lang="es-EC" sz="1000" b="0" dirty="0">
                          <a:effectLst/>
                        </a:rPr>
                        <a:t>44</a:t>
                      </a:r>
                      <a:endParaRPr lang="es-EC" sz="1200" b="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2,609</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375,00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125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7,835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411,9</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217</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a:effectLst/>
                        </a:rPr>
                        <a:t>45,038</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0"/>
                        </a:spcAft>
                      </a:pPr>
                      <a:r>
                        <a:rPr lang="es-EC" sz="1000" dirty="0">
                          <a:effectLst/>
                        </a:rPr>
                        <a:t>28,103</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pic>
        <p:nvPicPr>
          <p:cNvPr id="7" name="Imagen 6" descr="C:\Users\Frank\Documents\Univers\Tesis\Tesis Paredes\fotos\IMG_2228.JPG"/>
          <p:cNvPicPr/>
          <p:nvPr/>
        </p:nvPicPr>
        <p:blipFill rotWithShape="1">
          <a:blip r:embed="rId2" cstate="email">
            <a:extLst>
              <a:ext uri="{28A0092B-C50C-407E-A947-70E740481C1C}">
                <a14:useLocalDpi xmlns:a14="http://schemas.microsoft.com/office/drawing/2010/main" val="0"/>
              </a:ext>
            </a:extLst>
          </a:blip>
          <a:srcRect/>
          <a:stretch/>
        </p:blipFill>
        <p:spPr bwMode="auto">
          <a:xfrm>
            <a:off x="5868144" y="908720"/>
            <a:ext cx="2734310" cy="1733550"/>
          </a:xfrm>
          <a:prstGeom prst="rect">
            <a:avLst/>
          </a:prstGeom>
          <a:noFill/>
          <a:ln>
            <a:noFill/>
          </a:ln>
          <a:extLst>
            <a:ext uri="{53640926-AAD7-44D8-BBD7-CCE9431645EC}">
              <a14:shadowObscured xmlns:a14="http://schemas.microsoft.com/office/drawing/2010/main"/>
            </a:ext>
          </a:extLst>
        </p:spPr>
      </p:pic>
      <p:graphicFrame>
        <p:nvGraphicFramePr>
          <p:cNvPr id="8" name="Gráfico 7"/>
          <p:cNvGraphicFramePr/>
          <p:nvPr>
            <p:extLst>
              <p:ext uri="{D42A27DB-BD31-4B8C-83A1-F6EECF244321}">
                <p14:modId xmlns:p14="http://schemas.microsoft.com/office/powerpoint/2010/main" val="1807990622"/>
              </p:ext>
            </p:extLst>
          </p:nvPr>
        </p:nvGraphicFramePr>
        <p:xfrm>
          <a:off x="5220072" y="3068960"/>
          <a:ext cx="3744000" cy="2772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31795601"/>
      </p:ext>
    </p:extLst>
  </p:cSld>
  <p:clrMapOvr>
    <a:masterClrMapping/>
  </p:clrMapOvr>
  <p:transition>
    <p:wipe dir="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11"/>
              <p:cNvSpPr txBox="1">
                <a:spLocks/>
              </p:cNvSpPr>
              <p:nvPr/>
            </p:nvSpPr>
            <p:spPr>
              <a:xfrm>
                <a:off x="457200" y="71414"/>
                <a:ext cx="8229600" cy="6143668"/>
              </a:xfrm>
              <a:prstGeom prst="rect">
                <a:avLst/>
              </a:prstGeom>
            </p:spPr>
            <p:txBody>
              <a:bodyPr/>
              <a:lstStyle/>
              <a:p>
                <a:pPr marL="342900" marR="0" lvl="0" indent="-342900" algn="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lang="es-EC" altLang="es-ES" sz="2800" b="1" i="1" kern="0" dirty="0" smtClean="0">
                    <a:latin typeface="+mn-lt"/>
                    <a:cs typeface="Times New Roman" panose="02020603050405020304" pitchFamily="18" charset="0"/>
                  </a:rPr>
                  <a:t>ENSAYOS y ANÁLISIS </a:t>
                </a:r>
              </a:p>
              <a:p>
                <a:pPr marL="342900" lvl="0" indent="-342900">
                  <a:lnSpc>
                    <a:spcPct val="150000"/>
                  </a:lnSpc>
                  <a:spcBef>
                    <a:spcPct val="20000"/>
                  </a:spcBef>
                  <a:defRPr/>
                </a:pPr>
                <a:r>
                  <a:rPr lang="es-EC" altLang="es-ES" b="1" kern="0" dirty="0">
                    <a:cs typeface="Times New Roman" panose="02020603050405020304" pitchFamily="18" charset="0"/>
                  </a:rPr>
                  <a:t>ENSAYOS </a:t>
                </a:r>
                <a:r>
                  <a:rPr lang="es-EC" altLang="es-ES" b="1" kern="0" dirty="0" smtClean="0">
                    <a:cs typeface="Times New Roman" panose="02020603050405020304" pitchFamily="18" charset="0"/>
                  </a:rPr>
                  <a:t>CON CARGAS ESTÁTICAS</a:t>
                </a:r>
                <a:endParaRPr lang="es-EC" altLang="es-ES" sz="1400" b="1" dirty="0" smtClean="0">
                  <a:cs typeface="Times New Roman" panose="02020603050405020304" pitchFamily="18" charset="0"/>
                </a:endParaRPr>
              </a:p>
              <a:p>
                <a:pPr lvl="0" indent="-342900" algn="just">
                  <a:lnSpc>
                    <a:spcPct val="150000"/>
                  </a:lnSpc>
                  <a:spcBef>
                    <a:spcPct val="20000"/>
                  </a:spcBef>
                  <a:buFont typeface="Arial" panose="020B0604020202020204" pitchFamily="34" charset="0"/>
                  <a:buChar char="•"/>
                </a:pPr>
                <a:r>
                  <a:rPr lang="es-EC" altLang="es-ES" sz="1400" dirty="0" smtClean="0">
                    <a:latin typeface="+mj-lt"/>
                    <a:cs typeface="Times New Roman" panose="02020603050405020304" pitchFamily="18" charset="0"/>
                  </a:rPr>
                  <a:t>Análisis de datos Probeta #10</a:t>
                </a:r>
              </a:p>
              <a:p>
                <a:pPr lvl="0" indent="-342900" algn="just">
                  <a:lnSpc>
                    <a:spcPct val="150000"/>
                  </a:lnSpc>
                  <a:spcBef>
                    <a:spcPct val="20000"/>
                  </a:spcBef>
                  <a:buFont typeface="Arial" panose="020B0604020202020204" pitchFamily="34" charset="0"/>
                  <a:buChar char="•"/>
                </a:pPr>
                <a:r>
                  <a:rPr lang="es-EC" altLang="es-ES" sz="1400" dirty="0" smtClean="0">
                    <a:latin typeface="+mj-lt"/>
                    <a:cs typeface="Times New Roman" panose="02020603050405020304" pitchFamily="18" charset="0"/>
                  </a:rPr>
                  <a:t>Con el ajuste polinómico directo dividiendo la curva en dos:</a:t>
                </a:r>
              </a:p>
              <a:p>
                <a:pPr lvl="0" indent="-342900" algn="just">
                  <a:lnSpc>
                    <a:spcPct val="150000"/>
                  </a:lnSpc>
                  <a:spcBef>
                    <a:spcPct val="20000"/>
                  </a:spcBef>
                  <a:buFont typeface="Arial" panose="020B0604020202020204" pitchFamily="34" charset="0"/>
                  <a:buChar char="•"/>
                </a:pPr>
                <a:endParaRPr lang="es-EC" altLang="es-ES" sz="1400" dirty="0" smtClean="0">
                  <a:latin typeface="+mj-lt"/>
                  <a:cs typeface="Times New Roman" panose="02020603050405020304" pitchFamily="18" charset="0"/>
                </a:endParaRPr>
              </a:p>
              <a:p>
                <a:pPr lvl="0" indent="-342900" algn="just">
                  <a:lnSpc>
                    <a:spcPct val="150000"/>
                  </a:lnSpc>
                  <a:spcBef>
                    <a:spcPct val="20000"/>
                  </a:spcBef>
                  <a:buFont typeface="Arial" panose="020B0604020202020204" pitchFamily="34" charset="0"/>
                  <a:buChar char="•"/>
                </a:pPr>
                <a:endParaRPr lang="es-EC" altLang="es-ES" sz="1400" dirty="0">
                  <a:latin typeface="+mj-lt"/>
                  <a:cs typeface="Times New Roman" panose="02020603050405020304" pitchFamily="18" charset="0"/>
                </a:endParaRPr>
              </a:p>
              <a:p>
                <a:pPr lvl="0" indent="-342900" algn="just">
                  <a:lnSpc>
                    <a:spcPct val="150000"/>
                  </a:lnSpc>
                  <a:spcBef>
                    <a:spcPct val="20000"/>
                  </a:spcBef>
                  <a:buFont typeface="Arial" panose="020B0604020202020204" pitchFamily="34" charset="0"/>
                  <a:buChar char="•"/>
                </a:pPr>
                <a:endParaRPr lang="es-EC" altLang="es-ES" sz="1400" dirty="0">
                  <a:latin typeface="+mj-lt"/>
                  <a:cs typeface="Times New Roman" panose="02020603050405020304" pitchFamily="18" charset="0"/>
                </a:endParaRPr>
              </a:p>
              <a:p>
                <a:pPr lvl="0" indent="-342900" algn="just">
                  <a:lnSpc>
                    <a:spcPct val="150000"/>
                  </a:lnSpc>
                  <a:spcBef>
                    <a:spcPct val="20000"/>
                  </a:spcBef>
                  <a:buFont typeface="Arial" panose="020B0604020202020204" pitchFamily="34" charset="0"/>
                  <a:buChar char="•"/>
                </a:pPr>
                <a:endParaRPr lang="es-EC" altLang="es-ES" sz="1400" dirty="0" smtClean="0">
                  <a:latin typeface="+mj-lt"/>
                  <a:cs typeface="Times New Roman" panose="02020603050405020304" pitchFamily="18" charset="0"/>
                </a:endParaRPr>
              </a:p>
              <a:p>
                <a:pPr>
                  <a:lnSpc>
                    <a:spcPct val="150000"/>
                  </a:lnSpc>
                </a:pPr>
                <a:endParaRPr lang="es-EC" sz="1400" i="1" dirty="0" smtClean="0"/>
              </a:p>
              <a:p>
                <a:pPr>
                  <a:lnSpc>
                    <a:spcPct val="150000"/>
                  </a:lnSpc>
                </a:pPr>
                <a14:m>
                  <m:oMathPara xmlns:m="http://schemas.openxmlformats.org/officeDocument/2006/math">
                    <m:oMathParaPr>
                      <m:jc m:val="centerGroup"/>
                    </m:oMathParaPr>
                    <m:oMath xmlns:m="http://schemas.openxmlformats.org/officeDocument/2006/math">
                      <m:sSub>
                        <m:sSubPr>
                          <m:ctrlPr>
                            <a:rPr lang="es-EC" sz="1200" i="1">
                              <a:latin typeface="Cambria Math" panose="02040503050406030204" pitchFamily="18" charset="0"/>
                            </a:rPr>
                          </m:ctrlPr>
                        </m:sSubPr>
                        <m:e>
                          <m:r>
                            <a:rPr lang="en-US" sz="1200" i="1">
                              <a:latin typeface="Cambria Math" panose="02040503050406030204" pitchFamily="18" charset="0"/>
                            </a:rPr>
                            <m:t>𝐴</m:t>
                          </m:r>
                        </m:e>
                        <m:sub>
                          <m:r>
                            <a:rPr lang="en-US" sz="1200" i="1">
                              <a:latin typeface="Cambria Math" panose="02040503050406030204" pitchFamily="18" charset="0"/>
                            </a:rPr>
                            <m:t>𝑝</m:t>
                          </m:r>
                          <m:r>
                            <a:rPr lang="en-US" sz="1200" i="1">
                              <a:latin typeface="Cambria Math" panose="02040503050406030204" pitchFamily="18" charset="0"/>
                            </a:rPr>
                            <m:t>10.1</m:t>
                          </m:r>
                        </m:sub>
                      </m:sSub>
                      <m:r>
                        <a:rPr lang="en-US" sz="1200" i="1">
                          <a:latin typeface="Cambria Math" panose="02040503050406030204" pitchFamily="18" charset="0"/>
                        </a:rPr>
                        <m:t>=</m:t>
                      </m:r>
                      <m:nary>
                        <m:naryPr>
                          <m:limLoc m:val="subSup"/>
                          <m:ctrlPr>
                            <a:rPr lang="es-EC" sz="1200" i="1">
                              <a:latin typeface="Cambria Math" panose="02040503050406030204" pitchFamily="18" charset="0"/>
                            </a:rPr>
                          </m:ctrlPr>
                        </m:naryPr>
                        <m:sub>
                          <m:r>
                            <a:rPr lang="en-US" sz="1200" i="1">
                              <a:latin typeface="Cambria Math" panose="02040503050406030204" pitchFamily="18" charset="0"/>
                            </a:rPr>
                            <m:t>0</m:t>
                          </m:r>
                        </m:sub>
                        <m:sup>
                          <m:r>
                            <a:rPr lang="en-US" sz="1200" i="1">
                              <a:latin typeface="Cambria Math" panose="02040503050406030204" pitchFamily="18" charset="0"/>
                            </a:rPr>
                            <m:t>9.217</m:t>
                          </m:r>
                        </m:sup>
                        <m:e>
                          <m:r>
                            <a:rPr lang="en-US" sz="1200" i="1">
                              <a:latin typeface="Cambria Math" panose="02040503050406030204" pitchFamily="18" charset="0"/>
                            </a:rPr>
                            <m:t>(−0.3869</m:t>
                          </m:r>
                          <m:sSup>
                            <m:sSupPr>
                              <m:ctrlPr>
                                <a:rPr lang="es-EC" sz="1200" i="1">
                                  <a:latin typeface="Cambria Math" panose="02040503050406030204" pitchFamily="18" charset="0"/>
                                </a:rPr>
                              </m:ctrlPr>
                            </m:sSupPr>
                            <m:e>
                              <m:r>
                                <a:rPr lang="en-US" sz="1200" i="1">
                                  <a:latin typeface="Cambria Math" panose="02040503050406030204" pitchFamily="18" charset="0"/>
                                </a:rPr>
                                <m:t>𝑥</m:t>
                              </m:r>
                            </m:e>
                            <m:sup>
                              <m:r>
                                <a:rPr lang="en-US" sz="1200" i="1" baseline="30000">
                                  <a:latin typeface="Cambria Math" panose="02040503050406030204" pitchFamily="18" charset="0"/>
                                </a:rPr>
                                <m:t>4</m:t>
                              </m:r>
                            </m:sup>
                          </m:sSup>
                          <m:r>
                            <a:rPr lang="en-US" sz="1200" i="1">
                              <a:latin typeface="Cambria Math" panose="02040503050406030204" pitchFamily="18" charset="0"/>
                            </a:rPr>
                            <m:t>+ 9.3251</m:t>
                          </m:r>
                          <m:sSup>
                            <m:sSupPr>
                              <m:ctrlPr>
                                <a:rPr lang="es-EC" sz="1200" i="1">
                                  <a:latin typeface="Cambria Math" panose="02040503050406030204" pitchFamily="18" charset="0"/>
                                </a:rPr>
                              </m:ctrlPr>
                            </m:sSupPr>
                            <m:e>
                              <m:r>
                                <a:rPr lang="en-US" sz="1200" i="1">
                                  <a:latin typeface="Cambria Math" panose="02040503050406030204" pitchFamily="18" charset="0"/>
                                </a:rPr>
                                <m:t>𝑥</m:t>
                              </m:r>
                            </m:e>
                            <m:sup>
                              <m:r>
                                <a:rPr lang="en-US" sz="1200" i="1" baseline="30000">
                                  <a:latin typeface="Cambria Math" panose="02040503050406030204" pitchFamily="18" charset="0"/>
                                </a:rPr>
                                <m:t>3</m:t>
                              </m:r>
                            </m:sup>
                          </m:sSup>
                          <m:r>
                            <a:rPr lang="en-US" sz="1200" i="1">
                              <a:latin typeface="Cambria Math" panose="02040503050406030204" pitchFamily="18" charset="0"/>
                            </a:rPr>
                            <m:t> − 82.546</m:t>
                          </m:r>
                          <m:sSup>
                            <m:sSupPr>
                              <m:ctrlPr>
                                <a:rPr lang="es-EC" sz="1200" i="1">
                                  <a:latin typeface="Cambria Math" panose="02040503050406030204" pitchFamily="18" charset="0"/>
                                </a:rPr>
                              </m:ctrlPr>
                            </m:sSupPr>
                            <m:e>
                              <m:r>
                                <a:rPr lang="en-US" sz="1200" i="1">
                                  <a:latin typeface="Cambria Math" panose="02040503050406030204" pitchFamily="18" charset="0"/>
                                </a:rPr>
                                <m:t>𝑥</m:t>
                              </m:r>
                            </m:e>
                            <m:sup>
                              <m:r>
                                <a:rPr lang="en-US" sz="1200" i="1" baseline="30000">
                                  <a:latin typeface="Cambria Math" panose="02040503050406030204" pitchFamily="18" charset="0"/>
                                </a:rPr>
                                <m:t>2</m:t>
                              </m:r>
                            </m:sup>
                          </m:sSup>
                          <m:r>
                            <a:rPr lang="en-US" sz="1200" i="1">
                              <a:latin typeface="Cambria Math" panose="02040503050406030204" pitchFamily="18" charset="0"/>
                            </a:rPr>
                            <m:t> + 319</m:t>
                          </m:r>
                          <m:r>
                            <a:rPr lang="en-US" sz="1200" i="1">
                              <a:latin typeface="Cambria Math" panose="02040503050406030204" pitchFamily="18" charset="0"/>
                            </a:rPr>
                            <m:t>𝑥</m:t>
                          </m:r>
                          <m:r>
                            <a:rPr lang="en-US" sz="1200" i="1">
                              <a:latin typeface="Cambria Math" panose="02040503050406030204" pitchFamily="18" charset="0"/>
                            </a:rPr>
                            <m:t> − 48.096) </m:t>
                          </m:r>
                          <m:r>
                            <a:rPr lang="en-US" sz="1200" i="1">
                              <a:latin typeface="Cambria Math" panose="02040503050406030204" pitchFamily="18" charset="0"/>
                            </a:rPr>
                            <m:t>𝑑𝑥</m:t>
                          </m:r>
                        </m:e>
                      </m:nary>
                      <m:r>
                        <a:rPr lang="es-EC" sz="1200" b="0" i="1" smtClean="0">
                          <a:latin typeface="Cambria Math" panose="02040503050406030204" pitchFamily="18" charset="0"/>
                        </a:rPr>
                        <m:t>+</m:t>
                      </m:r>
                      <m:nary>
                        <m:naryPr>
                          <m:limLoc m:val="subSup"/>
                          <m:ctrlPr>
                            <a:rPr lang="es-EC" sz="1200" i="1">
                              <a:latin typeface="Cambria Math" panose="02040503050406030204" pitchFamily="18" charset="0"/>
                            </a:rPr>
                          </m:ctrlPr>
                        </m:naryPr>
                        <m:sub>
                          <m:r>
                            <a:rPr lang="es-EC" sz="1200" i="1">
                              <a:latin typeface="Cambria Math" panose="02040503050406030204" pitchFamily="18" charset="0"/>
                            </a:rPr>
                            <m:t>9.217</m:t>
                          </m:r>
                        </m:sub>
                        <m:sup>
                          <m:r>
                            <a:rPr lang="es-EC" sz="1200" i="1">
                              <a:latin typeface="Cambria Math" panose="02040503050406030204" pitchFamily="18" charset="0"/>
                            </a:rPr>
                            <m:t>45.038</m:t>
                          </m:r>
                        </m:sup>
                        <m:e>
                          <m:r>
                            <a:rPr lang="es-EC" sz="1200" i="1">
                              <a:latin typeface="Cambria Math" panose="02040503050406030204" pitchFamily="18" charset="0"/>
                            </a:rPr>
                            <m:t>10143 </m:t>
                          </m:r>
                          <m:sSup>
                            <m:sSupPr>
                              <m:ctrlPr>
                                <a:rPr lang="es-EC" sz="1200" i="1">
                                  <a:latin typeface="Cambria Math" panose="02040503050406030204" pitchFamily="18" charset="0"/>
                                </a:rPr>
                              </m:ctrlPr>
                            </m:sSupPr>
                            <m:e>
                              <m:r>
                                <a:rPr lang="es-EC" sz="1200" i="1">
                                  <a:latin typeface="Cambria Math" panose="02040503050406030204" pitchFamily="18" charset="0"/>
                                </a:rPr>
                                <m:t>𝑥</m:t>
                              </m:r>
                            </m:e>
                            <m:sup>
                              <m:r>
                                <a:rPr lang="es-EC" sz="1200" i="1">
                                  <a:latin typeface="Cambria Math" panose="02040503050406030204" pitchFamily="18" charset="0"/>
                                </a:rPr>
                                <m:t>−1.496</m:t>
                              </m:r>
                            </m:sup>
                          </m:sSup>
                          <m:r>
                            <a:rPr lang="es-EC" sz="1200" i="1">
                              <a:latin typeface="Cambria Math" panose="02040503050406030204" pitchFamily="18" charset="0"/>
                            </a:rPr>
                            <m:t> </m:t>
                          </m:r>
                          <m:r>
                            <a:rPr lang="es-EC" sz="1200" i="1">
                              <a:latin typeface="Cambria Math" panose="02040503050406030204" pitchFamily="18" charset="0"/>
                            </a:rPr>
                            <m:t>𝑑𝑥</m:t>
                          </m:r>
                        </m:e>
                      </m:nary>
                    </m:oMath>
                  </m:oMathPara>
                </a14:m>
                <a:endParaRPr lang="es-EC" sz="1200" dirty="0"/>
              </a:p>
              <a:p>
                <a:pPr>
                  <a:lnSpc>
                    <a:spcPct val="150000"/>
                  </a:lnSpc>
                </a:pPr>
                <a:r>
                  <a:rPr lang="es-EC" sz="1400" dirty="0" smtClean="0"/>
                  <a:t>Para </a:t>
                </a:r>
                <a:r>
                  <a:rPr lang="es-EC" sz="1400" dirty="0"/>
                  <a:t>el segundo tramo a partir de la fuerza de 377.5 [N] se considera adecuada una aproximación </a:t>
                </a:r>
                <a:r>
                  <a:rPr lang="es-EC" sz="1400" dirty="0" smtClean="0"/>
                  <a:t>potencial. </a:t>
                </a:r>
              </a:p>
              <a:p>
                <a:pPr>
                  <a:lnSpc>
                    <a:spcPct val="150000"/>
                  </a:lnSpc>
                </a:pPr>
                <a14:m>
                  <m:oMathPara xmlns:m="http://schemas.openxmlformats.org/officeDocument/2006/math">
                    <m:oMathParaPr>
                      <m:jc m:val="centerGroup"/>
                    </m:oMathParaPr>
                    <m:oMath xmlns:m="http://schemas.openxmlformats.org/officeDocument/2006/math">
                      <m:sSub>
                        <m:sSubPr>
                          <m:ctrlPr>
                            <a:rPr lang="es-EC" sz="1400" i="1">
                              <a:latin typeface="Cambria Math" panose="02040503050406030204" pitchFamily="18" charset="0"/>
                            </a:rPr>
                          </m:ctrlPr>
                        </m:sSubPr>
                        <m:e>
                          <m:r>
                            <a:rPr lang="es-EC" sz="1400" i="1">
                              <a:latin typeface="Cambria Math" panose="02040503050406030204" pitchFamily="18" charset="0"/>
                            </a:rPr>
                            <m:t>𝐴</m:t>
                          </m:r>
                        </m:e>
                        <m:sub>
                          <m:r>
                            <a:rPr lang="es-EC" sz="1400" i="1">
                              <a:latin typeface="Cambria Math" panose="02040503050406030204" pitchFamily="18" charset="0"/>
                            </a:rPr>
                            <m:t>𝑝</m:t>
                          </m:r>
                          <m:r>
                            <a:rPr lang="es-EC" sz="1400" i="1">
                              <a:latin typeface="Cambria Math" panose="02040503050406030204" pitchFamily="18" charset="0"/>
                            </a:rPr>
                            <m:t>10</m:t>
                          </m:r>
                        </m:sub>
                      </m:sSub>
                      <m:r>
                        <a:rPr lang="es-EC" sz="1400" i="1">
                          <a:latin typeface="Cambria Math" panose="02040503050406030204" pitchFamily="18" charset="0"/>
                        </a:rPr>
                        <m:t>=3233.83</m:t>
                      </m:r>
                      <m:d>
                        <m:dPr>
                          <m:begChr m:val="["/>
                          <m:endChr m:val="]"/>
                          <m:ctrlPr>
                            <a:rPr lang="es-EC" sz="1400" i="1">
                              <a:latin typeface="Cambria Math" panose="02040503050406030204" pitchFamily="18" charset="0"/>
                            </a:rPr>
                          </m:ctrlPr>
                        </m:dPr>
                        <m:e>
                          <m:r>
                            <a:rPr lang="es-EC" sz="1400" i="1">
                              <a:latin typeface="Cambria Math" panose="02040503050406030204" pitchFamily="18" charset="0"/>
                            </a:rPr>
                            <m:t>𝑁𝑚𝑚</m:t>
                          </m:r>
                        </m:e>
                      </m:d>
                      <m:r>
                        <a:rPr lang="es-EC" sz="1400" i="1">
                          <a:latin typeface="Cambria Math" panose="02040503050406030204" pitchFamily="18" charset="0"/>
                        </a:rPr>
                        <m:t>+3702</m:t>
                      </m:r>
                      <m:d>
                        <m:dPr>
                          <m:begChr m:val="["/>
                          <m:endChr m:val="]"/>
                          <m:ctrlPr>
                            <a:rPr lang="es-EC" sz="1400" i="1">
                              <a:latin typeface="Cambria Math" panose="02040503050406030204" pitchFamily="18" charset="0"/>
                            </a:rPr>
                          </m:ctrlPr>
                        </m:dPr>
                        <m:e>
                          <m:r>
                            <a:rPr lang="es-EC" sz="1400" i="1">
                              <a:latin typeface="Cambria Math" panose="02040503050406030204" pitchFamily="18" charset="0"/>
                            </a:rPr>
                            <m:t>𝑁𝑚𝑚</m:t>
                          </m:r>
                        </m:e>
                      </m:d>
                      <m:r>
                        <a:rPr lang="es-EC" sz="1400" i="1">
                          <a:latin typeface="Cambria Math" panose="02040503050406030204" pitchFamily="18" charset="0"/>
                        </a:rPr>
                        <m:t>=6935.83 </m:t>
                      </m:r>
                      <m:d>
                        <m:dPr>
                          <m:begChr m:val="["/>
                          <m:endChr m:val="]"/>
                          <m:ctrlPr>
                            <a:rPr lang="es-EC" sz="1400" i="1">
                              <a:latin typeface="Cambria Math" panose="02040503050406030204" pitchFamily="18" charset="0"/>
                            </a:rPr>
                          </m:ctrlPr>
                        </m:dPr>
                        <m:e>
                          <m:r>
                            <a:rPr lang="es-EC" sz="1400" i="1">
                              <a:latin typeface="Cambria Math" panose="02040503050406030204" pitchFamily="18" charset="0"/>
                            </a:rPr>
                            <m:t>𝑁𝑚𝑚</m:t>
                          </m:r>
                        </m:e>
                      </m:d>
                    </m:oMath>
                  </m:oMathPara>
                </a14:m>
                <a:endParaRPr lang="es-EC" sz="1400" dirty="0"/>
              </a:p>
              <a:p>
                <a:pPr>
                  <a:lnSpc>
                    <a:spcPct val="150000"/>
                  </a:lnSpc>
                </a:pPr>
                <a14:m>
                  <m:oMathPara xmlns:m="http://schemas.openxmlformats.org/officeDocument/2006/math">
                    <m:oMathParaPr>
                      <m:jc m:val="centerGroup"/>
                    </m:oMathParaPr>
                    <m:oMath xmlns:m="http://schemas.openxmlformats.org/officeDocument/2006/math">
                      <m:sSub>
                        <m:sSubPr>
                          <m:ctrlPr>
                            <a:rPr lang="es-EC" sz="1400" i="1">
                              <a:latin typeface="Cambria Math" panose="02040503050406030204" pitchFamily="18" charset="0"/>
                            </a:rPr>
                          </m:ctrlPr>
                        </m:sSubPr>
                        <m:e>
                          <m:r>
                            <a:rPr lang="es-EC" sz="1400" i="1">
                              <a:latin typeface="Cambria Math" panose="02040503050406030204" pitchFamily="18" charset="0"/>
                            </a:rPr>
                            <m:t>𝐴</m:t>
                          </m:r>
                        </m:e>
                        <m:sub>
                          <m:r>
                            <a:rPr lang="es-EC" sz="1400" i="1">
                              <a:latin typeface="Cambria Math" panose="02040503050406030204" pitchFamily="18" charset="0"/>
                            </a:rPr>
                            <m:t>𝑝</m:t>
                          </m:r>
                          <m:r>
                            <a:rPr lang="es-EC" sz="1400" i="1">
                              <a:latin typeface="Cambria Math" panose="02040503050406030204" pitchFamily="18" charset="0"/>
                            </a:rPr>
                            <m:t>10</m:t>
                          </m:r>
                        </m:sub>
                      </m:sSub>
                      <m:r>
                        <a:rPr lang="es-EC" sz="1400" i="1">
                          <a:latin typeface="Cambria Math" panose="02040503050406030204" pitchFamily="18" charset="0"/>
                        </a:rPr>
                        <m:t>=6.935[ </m:t>
                      </m:r>
                      <m:r>
                        <a:rPr lang="es-EC" sz="1400" i="1">
                          <a:latin typeface="Cambria Math" panose="02040503050406030204" pitchFamily="18" charset="0"/>
                        </a:rPr>
                        <m:t>𝐽</m:t>
                      </m:r>
                      <m:r>
                        <a:rPr lang="es-EC" sz="1400" i="1">
                          <a:latin typeface="Cambria Math" panose="02040503050406030204" pitchFamily="18" charset="0"/>
                        </a:rPr>
                        <m:t>]</m:t>
                      </m:r>
                    </m:oMath>
                  </m:oMathPara>
                </a14:m>
                <a:endParaRPr lang="es-EC" altLang="es-ES" sz="1400" dirty="0" smtClean="0">
                  <a:latin typeface="+mj-lt"/>
                  <a:cs typeface="Times New Roman" panose="02020603050405020304" pitchFamily="18" charset="0"/>
                </a:endParaRPr>
              </a:p>
              <a:p>
                <a:pPr lvl="0" indent="-342900" algn="just">
                  <a:lnSpc>
                    <a:spcPct val="150000"/>
                  </a:lnSpc>
                  <a:spcBef>
                    <a:spcPct val="20000"/>
                  </a:spcBef>
                  <a:buFont typeface="Arial" panose="020B0604020202020204" pitchFamily="34" charset="0"/>
                  <a:buChar char="•"/>
                </a:pPr>
                <a:endParaRPr lang="es-EC" sz="1400" dirty="0"/>
              </a:p>
              <a:p>
                <a:pPr lvl="0" indent="-342900" algn="just">
                  <a:lnSpc>
                    <a:spcPct val="150000"/>
                  </a:lnSpc>
                  <a:spcBef>
                    <a:spcPct val="20000"/>
                  </a:spcBef>
                  <a:buFont typeface="Arial" panose="020B0604020202020204" pitchFamily="34" charset="0"/>
                  <a:buChar char="•"/>
                </a:pPr>
                <a:endParaRPr lang="es-EC" altLang="es-ES" sz="1400" dirty="0" smtClean="0">
                  <a:latin typeface="+mj-lt"/>
                  <a:cs typeface="Times New Roman" panose="02020603050405020304" pitchFamily="18" charset="0"/>
                </a:endParaRPr>
              </a:p>
              <a:p>
                <a:pPr marL="342900" lvl="0" indent="-342900">
                  <a:spcBef>
                    <a:spcPct val="20000"/>
                  </a:spcBef>
                </a:pPr>
                <a:endParaRPr lang="es-EC" altLang="es-ES" b="1" dirty="0" smtClean="0">
                  <a:latin typeface="+mj-lt"/>
                  <a:cs typeface="Times New Roman" panose="02020603050405020304" pitchFamily="18" charset="0"/>
                </a:endParaRPr>
              </a:p>
              <a:p>
                <a:pPr marL="342900" lvl="0" indent="-342900">
                  <a:spcBef>
                    <a:spcPct val="20000"/>
                  </a:spcBef>
                </a:pPr>
                <a:endParaRPr lang="es-EC" altLang="es-ES" b="1" dirty="0" smtClean="0">
                  <a:latin typeface="+mj-lt"/>
                  <a:cs typeface="Times New Roman" panose="02020603050405020304" pitchFamily="18" charset="0"/>
                </a:endParaRPr>
              </a:p>
              <a:p>
                <a:pPr marL="342900" marR="0" lvl="0" indent="-342900"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s-ES" altLang="es-ES" sz="2400" b="1" i="1" u="none" strike="noStrike" kern="0" cap="none" spc="0" normalizeH="0" baseline="0" noProof="0" dirty="0" smtClean="0">
                  <a:ln>
                    <a:noFill/>
                  </a:ln>
                  <a:solidFill>
                    <a:schemeClr val="tx1"/>
                  </a:solidFill>
                  <a:effectLst/>
                  <a:uLnTx/>
                  <a:uFillTx/>
                  <a:latin typeface="+mn-lt"/>
                  <a:ea typeface="+mn-ea"/>
                  <a:cs typeface="Times New Roman" panose="02020603050405020304" pitchFamily="18" charset="0"/>
                </a:endParaRPr>
              </a:p>
              <a:p>
                <a:pPr marL="342900" indent="-342900">
                  <a:spcBef>
                    <a:spcPct val="20000"/>
                  </a:spcBef>
                </a:pPr>
                <a:endParaRPr lang="es-EC" altLang="es-ES" b="1" dirty="0" smtClean="0">
                  <a:latin typeface="+mj-lt"/>
                  <a:cs typeface="Times New Roman" panose="02020603050405020304" pitchFamily="18" charset="0"/>
                </a:endParaRPr>
              </a:p>
              <a:p>
                <a:pPr>
                  <a:spcBef>
                    <a:spcPct val="20000"/>
                  </a:spcBef>
                </a:pPr>
                <a:endParaRPr lang="es-ES" altLang="es-ES" b="1" dirty="0" smtClean="0">
                  <a:latin typeface="+mj-lt"/>
                  <a:cs typeface="Times New Roman" panose="02020603050405020304" pitchFamily="18" charset="0"/>
                </a:endParaRPr>
              </a:p>
              <a:p>
                <a:pPr marL="342900" indent="-342900">
                  <a:spcBef>
                    <a:spcPct val="20000"/>
                  </a:spcBef>
                </a:pPr>
                <a:endParaRPr lang="es-ES" altLang="es-ES" b="1" dirty="0" smtClean="0">
                  <a:latin typeface="+mj-lt"/>
                  <a:cs typeface="Times New Roman" panose="02020603050405020304" pitchFamily="18" charset="0"/>
                </a:endParaRPr>
              </a:p>
              <a:p>
                <a:pPr marL="342900" marR="0" lvl="0" indent="-342900"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s-ES" altLang="es-ES" sz="2400" b="1" i="0" u="none" strike="noStrike" kern="0" cap="none" spc="0" normalizeH="0" baseline="0" noProof="0" dirty="0" smtClean="0">
                  <a:ln>
                    <a:noFill/>
                  </a:ln>
                  <a:solidFill>
                    <a:schemeClr val="tx1"/>
                  </a:solidFill>
                  <a:effectLst/>
                  <a:uLnTx/>
                  <a:uFillTx/>
                  <a:latin typeface="+mn-lt"/>
                  <a:ea typeface="+mn-ea"/>
                  <a:cs typeface="Times New Roman" panose="02020603050405020304" pitchFamily="18" charset="0"/>
                </a:endParaRPr>
              </a:p>
            </p:txBody>
          </p:sp>
        </mc:Choice>
        <mc:Fallback xmlns="">
          <p:sp>
            <p:nvSpPr>
              <p:cNvPr id="4" name="Rectangle 11"/>
              <p:cNvSpPr txBox="1">
                <a:spLocks noRot="1" noChangeAspect="1" noMove="1" noResize="1" noEditPoints="1" noAdjustHandles="1" noChangeArrowheads="1" noChangeShapeType="1" noTextEdit="1"/>
              </p:cNvSpPr>
              <p:nvPr/>
            </p:nvSpPr>
            <p:spPr>
              <a:xfrm>
                <a:off x="457200" y="71414"/>
                <a:ext cx="8229600" cy="6143668"/>
              </a:xfrm>
              <a:prstGeom prst="rect">
                <a:avLst/>
              </a:prstGeom>
              <a:blipFill rotWithShape="0">
                <a:blip r:embed="rId2"/>
                <a:stretch>
                  <a:fillRect l="-593" t="-1091" r="-2741"/>
                </a:stretch>
              </a:blipFill>
            </p:spPr>
            <p:txBody>
              <a:bodyPr/>
              <a:lstStyle/>
              <a:p>
                <a:r>
                  <a:rPr lang="es-EC">
                    <a:noFill/>
                  </a:rPr>
                  <a:t> </a:t>
                </a:r>
              </a:p>
            </p:txBody>
          </p:sp>
        </mc:Fallback>
      </mc:AlternateContent>
      <p:graphicFrame>
        <p:nvGraphicFramePr>
          <p:cNvPr id="5" name="Gráfico 4"/>
          <p:cNvGraphicFramePr/>
          <p:nvPr>
            <p:extLst>
              <p:ext uri="{D42A27DB-BD31-4B8C-83A1-F6EECF244321}">
                <p14:modId xmlns:p14="http://schemas.microsoft.com/office/powerpoint/2010/main" val="319448957"/>
              </p:ext>
            </p:extLst>
          </p:nvPr>
        </p:nvGraphicFramePr>
        <p:xfrm>
          <a:off x="1259632" y="1719542"/>
          <a:ext cx="3337123" cy="192548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Gráfico 5"/>
          <p:cNvGraphicFramePr/>
          <p:nvPr>
            <p:extLst>
              <p:ext uri="{D42A27DB-BD31-4B8C-83A1-F6EECF244321}">
                <p14:modId xmlns:p14="http://schemas.microsoft.com/office/powerpoint/2010/main" val="245787005"/>
              </p:ext>
            </p:extLst>
          </p:nvPr>
        </p:nvGraphicFramePr>
        <p:xfrm>
          <a:off x="4860032" y="1719542"/>
          <a:ext cx="3240000" cy="18000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910194470"/>
      </p:ext>
    </p:extLst>
  </p:cSld>
  <p:clrMapOvr>
    <a:masterClrMapping/>
  </p:clrMapOvr>
  <p:transition>
    <p:wipe dir="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txBox="1">
            <a:spLocks/>
          </p:cNvSpPr>
          <p:nvPr/>
        </p:nvSpPr>
        <p:spPr>
          <a:xfrm>
            <a:off x="457200" y="71414"/>
            <a:ext cx="8229600" cy="6143668"/>
          </a:xfrm>
          <a:prstGeom prst="rect">
            <a:avLst/>
          </a:prstGeom>
        </p:spPr>
        <p:txBody>
          <a:bodyPr/>
          <a:lstStyle/>
          <a:p>
            <a:pPr marL="342900" marR="0" lvl="0" indent="-342900" algn="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lang="es-EC" altLang="es-ES" sz="2800" b="1" i="1" kern="0" dirty="0" smtClean="0">
                <a:latin typeface="+mn-lt"/>
                <a:cs typeface="Times New Roman" panose="02020603050405020304" pitchFamily="18" charset="0"/>
              </a:rPr>
              <a:t>ENSAYOS y ANÁLISIS </a:t>
            </a:r>
          </a:p>
          <a:p>
            <a:pPr marL="342900" lvl="0" indent="-342900">
              <a:lnSpc>
                <a:spcPct val="150000"/>
              </a:lnSpc>
              <a:spcBef>
                <a:spcPct val="20000"/>
              </a:spcBef>
              <a:defRPr/>
            </a:pPr>
            <a:r>
              <a:rPr lang="es-EC" altLang="es-ES" b="1" kern="0" dirty="0">
                <a:cs typeface="Times New Roman" panose="02020603050405020304" pitchFamily="18" charset="0"/>
              </a:rPr>
              <a:t>ENSAYOS </a:t>
            </a:r>
            <a:r>
              <a:rPr lang="es-EC" altLang="es-ES" b="1" kern="0" dirty="0" smtClean="0">
                <a:cs typeface="Times New Roman" panose="02020603050405020304" pitchFamily="18" charset="0"/>
              </a:rPr>
              <a:t>CON CARGAS ESTÁTICAS</a:t>
            </a:r>
            <a:endParaRPr lang="es-EC" altLang="es-ES" sz="1400" b="1" dirty="0" smtClean="0">
              <a:cs typeface="Times New Roman" panose="02020603050405020304" pitchFamily="18" charset="0"/>
            </a:endParaRPr>
          </a:p>
          <a:p>
            <a:pPr lvl="0" indent="-342900" algn="just">
              <a:lnSpc>
                <a:spcPct val="150000"/>
              </a:lnSpc>
              <a:spcBef>
                <a:spcPct val="20000"/>
              </a:spcBef>
              <a:buFont typeface="Arial" panose="020B0604020202020204" pitchFamily="34" charset="0"/>
              <a:buChar char="•"/>
            </a:pPr>
            <a:r>
              <a:rPr lang="es-EC" altLang="es-ES" sz="1400" dirty="0" smtClean="0">
                <a:latin typeface="+mj-lt"/>
                <a:cs typeface="Times New Roman" panose="02020603050405020304" pitchFamily="18" charset="0"/>
              </a:rPr>
              <a:t>Análisis de datos Probeta #10</a:t>
            </a:r>
          </a:p>
          <a:p>
            <a:pPr lvl="0" indent="-342900" algn="just">
              <a:lnSpc>
                <a:spcPct val="150000"/>
              </a:lnSpc>
              <a:spcBef>
                <a:spcPct val="20000"/>
              </a:spcBef>
              <a:buFont typeface="Arial" panose="020B0604020202020204" pitchFamily="34" charset="0"/>
              <a:buChar char="•"/>
            </a:pPr>
            <a:r>
              <a:rPr lang="es-EC" altLang="es-ES" sz="1400" dirty="0" smtClean="0">
                <a:latin typeface="+mj-lt"/>
                <a:cs typeface="Times New Roman" panose="02020603050405020304" pitchFamily="18" charset="0"/>
              </a:rPr>
              <a:t>Con la regla del trapecio, sumando las áreas de cada par de puntos en </a:t>
            </a:r>
            <a:r>
              <a:rPr lang="es-EC" altLang="es-ES" sz="1400" dirty="0">
                <a:latin typeface="+mj-lt"/>
                <a:cs typeface="Times New Roman" panose="02020603050405020304" pitchFamily="18" charset="0"/>
              </a:rPr>
              <a:t>l</a:t>
            </a:r>
            <a:r>
              <a:rPr lang="es-EC" altLang="es-ES" sz="1400" dirty="0" smtClean="0">
                <a:latin typeface="+mj-lt"/>
                <a:cs typeface="Times New Roman" panose="02020603050405020304" pitchFamily="18" charset="0"/>
              </a:rPr>
              <a:t>a tabla:</a:t>
            </a:r>
          </a:p>
          <a:p>
            <a:pPr lvl="0" indent="-342900" algn="just">
              <a:lnSpc>
                <a:spcPct val="150000"/>
              </a:lnSpc>
              <a:spcBef>
                <a:spcPct val="20000"/>
              </a:spcBef>
              <a:buFont typeface="Arial" panose="020B0604020202020204" pitchFamily="34" charset="0"/>
              <a:buChar char="•"/>
            </a:pPr>
            <a:endParaRPr lang="es-EC" altLang="es-ES" sz="1400" dirty="0" smtClean="0">
              <a:latin typeface="+mj-lt"/>
              <a:cs typeface="Times New Roman" panose="02020603050405020304" pitchFamily="18" charset="0"/>
            </a:endParaRPr>
          </a:p>
          <a:p>
            <a:pPr lvl="0" indent="-342900" algn="just">
              <a:lnSpc>
                <a:spcPct val="150000"/>
              </a:lnSpc>
              <a:spcBef>
                <a:spcPct val="20000"/>
              </a:spcBef>
              <a:buFont typeface="Arial" panose="020B0604020202020204" pitchFamily="34" charset="0"/>
              <a:buChar char="•"/>
            </a:pPr>
            <a:endParaRPr lang="es-EC" altLang="es-ES" sz="1400" dirty="0" smtClean="0">
              <a:latin typeface="+mj-lt"/>
              <a:cs typeface="Times New Roman" panose="02020603050405020304" pitchFamily="18" charset="0"/>
            </a:endParaRPr>
          </a:p>
          <a:p>
            <a:pPr lvl="0" indent="-342900" algn="just">
              <a:lnSpc>
                <a:spcPct val="150000"/>
              </a:lnSpc>
              <a:spcBef>
                <a:spcPct val="20000"/>
              </a:spcBef>
              <a:buFont typeface="Arial" panose="020B0604020202020204" pitchFamily="34" charset="0"/>
              <a:buChar char="•"/>
            </a:pPr>
            <a:endParaRPr lang="es-EC" altLang="es-ES" sz="1400" dirty="0">
              <a:latin typeface="+mj-lt"/>
              <a:cs typeface="Times New Roman" panose="02020603050405020304" pitchFamily="18" charset="0"/>
            </a:endParaRPr>
          </a:p>
          <a:p>
            <a:pPr lvl="0" indent="-342900" algn="just">
              <a:lnSpc>
                <a:spcPct val="150000"/>
              </a:lnSpc>
              <a:spcBef>
                <a:spcPct val="20000"/>
              </a:spcBef>
              <a:buFont typeface="Arial" panose="020B0604020202020204" pitchFamily="34" charset="0"/>
              <a:buChar char="•"/>
            </a:pPr>
            <a:endParaRPr lang="es-EC" altLang="es-ES" sz="1400" dirty="0" smtClean="0">
              <a:latin typeface="+mj-lt"/>
              <a:cs typeface="Times New Roman" panose="02020603050405020304" pitchFamily="18" charset="0"/>
            </a:endParaRPr>
          </a:p>
          <a:p>
            <a:pPr lvl="0" indent="-342900" algn="just">
              <a:lnSpc>
                <a:spcPct val="150000"/>
              </a:lnSpc>
              <a:spcBef>
                <a:spcPct val="20000"/>
              </a:spcBef>
              <a:buFont typeface="Arial" panose="020B0604020202020204" pitchFamily="34" charset="0"/>
              <a:buChar char="•"/>
            </a:pPr>
            <a:endParaRPr lang="es-EC" altLang="es-ES" sz="1400" dirty="0" smtClean="0">
              <a:latin typeface="+mj-lt"/>
              <a:cs typeface="Times New Roman" panose="02020603050405020304" pitchFamily="18" charset="0"/>
            </a:endParaRPr>
          </a:p>
          <a:p>
            <a:pPr lvl="0" indent="-342900" algn="just">
              <a:lnSpc>
                <a:spcPct val="150000"/>
              </a:lnSpc>
              <a:spcBef>
                <a:spcPct val="20000"/>
              </a:spcBef>
              <a:buFont typeface="Arial" panose="020B0604020202020204" pitchFamily="34" charset="0"/>
              <a:buChar char="•"/>
            </a:pPr>
            <a:endParaRPr lang="es-EC" altLang="es-ES" sz="1400" dirty="0" smtClean="0">
              <a:latin typeface="+mj-lt"/>
              <a:cs typeface="Times New Roman" panose="02020603050405020304" pitchFamily="18" charset="0"/>
            </a:endParaRPr>
          </a:p>
          <a:p>
            <a:pPr lvl="0" indent="-342900" algn="just">
              <a:lnSpc>
                <a:spcPct val="150000"/>
              </a:lnSpc>
              <a:spcBef>
                <a:spcPct val="20000"/>
              </a:spcBef>
              <a:buFont typeface="Arial" panose="020B0604020202020204" pitchFamily="34" charset="0"/>
              <a:buChar char="•"/>
            </a:pPr>
            <a:endParaRPr lang="es-EC" altLang="es-ES" sz="1400" dirty="0">
              <a:latin typeface="+mj-lt"/>
              <a:cs typeface="Times New Roman" panose="02020603050405020304" pitchFamily="18" charset="0"/>
            </a:endParaRPr>
          </a:p>
          <a:p>
            <a:pPr lvl="0" indent="-342900" algn="just">
              <a:lnSpc>
                <a:spcPct val="150000"/>
              </a:lnSpc>
              <a:spcBef>
                <a:spcPct val="20000"/>
              </a:spcBef>
              <a:buFont typeface="Arial" panose="020B0604020202020204" pitchFamily="34" charset="0"/>
              <a:buChar char="•"/>
            </a:pPr>
            <a:endParaRPr lang="es-EC" altLang="es-ES" sz="1400" dirty="0" smtClean="0">
              <a:latin typeface="+mj-lt"/>
              <a:cs typeface="Times New Roman" panose="02020603050405020304" pitchFamily="18" charset="0"/>
            </a:endParaRPr>
          </a:p>
          <a:p>
            <a:pPr marL="285750" lvl="0" indent="-285750" algn="just">
              <a:lnSpc>
                <a:spcPct val="150000"/>
              </a:lnSpc>
              <a:spcBef>
                <a:spcPct val="20000"/>
              </a:spcBef>
              <a:buFont typeface="Arial" panose="020B0604020202020204" pitchFamily="34" charset="0"/>
              <a:buChar char="•"/>
            </a:pPr>
            <a:r>
              <a:rPr lang="es-EC" altLang="es-ES" sz="1400" dirty="0" smtClean="0">
                <a:latin typeface="+mj-lt"/>
                <a:cs typeface="Times New Roman" panose="02020603050405020304" pitchFamily="18" charset="0"/>
              </a:rPr>
              <a:t>Suma </a:t>
            </a:r>
            <a:r>
              <a:rPr lang="es-EC" altLang="es-ES" sz="1400" dirty="0">
                <a:latin typeface="+mj-lt"/>
                <a:cs typeface="Times New Roman" panose="02020603050405020304" pitchFamily="18" charset="0"/>
              </a:rPr>
              <a:t>total de áreas (energía de deformación absorbida por la probeta): 6942,95804 [</a:t>
            </a:r>
            <a:r>
              <a:rPr lang="es-EC" altLang="es-ES" sz="1400" dirty="0" err="1">
                <a:latin typeface="+mj-lt"/>
                <a:cs typeface="Times New Roman" panose="02020603050405020304" pitchFamily="18" charset="0"/>
              </a:rPr>
              <a:t>Nmm</a:t>
            </a:r>
            <a:r>
              <a:rPr lang="es-EC" altLang="es-ES" sz="1400" dirty="0">
                <a:latin typeface="+mj-lt"/>
                <a:cs typeface="Times New Roman" panose="02020603050405020304" pitchFamily="18" charset="0"/>
              </a:rPr>
              <a:t>]</a:t>
            </a:r>
            <a:endParaRPr lang="es-EC" sz="1400" dirty="0"/>
          </a:p>
          <a:p>
            <a:pPr lvl="0" indent="-342900" algn="just">
              <a:lnSpc>
                <a:spcPct val="150000"/>
              </a:lnSpc>
              <a:spcBef>
                <a:spcPct val="20000"/>
              </a:spcBef>
              <a:buFont typeface="Arial" panose="020B0604020202020204" pitchFamily="34" charset="0"/>
              <a:buChar char="•"/>
            </a:pPr>
            <a:endParaRPr lang="es-EC" altLang="es-ES" sz="1400" dirty="0" smtClean="0">
              <a:latin typeface="+mj-lt"/>
              <a:cs typeface="Times New Roman" panose="02020603050405020304" pitchFamily="18" charset="0"/>
            </a:endParaRPr>
          </a:p>
          <a:p>
            <a:pPr marL="342900" lvl="0" indent="-342900">
              <a:spcBef>
                <a:spcPct val="20000"/>
              </a:spcBef>
            </a:pPr>
            <a:endParaRPr lang="es-EC" altLang="es-ES" b="1" dirty="0" smtClean="0">
              <a:latin typeface="+mj-lt"/>
              <a:cs typeface="Times New Roman" panose="02020603050405020304" pitchFamily="18" charset="0"/>
            </a:endParaRPr>
          </a:p>
          <a:p>
            <a:pPr marL="342900" lvl="0" indent="-342900">
              <a:spcBef>
                <a:spcPct val="20000"/>
              </a:spcBef>
            </a:pPr>
            <a:endParaRPr lang="es-EC" altLang="es-ES" b="1" dirty="0" smtClean="0">
              <a:latin typeface="+mj-lt"/>
              <a:cs typeface="Times New Roman" panose="02020603050405020304" pitchFamily="18" charset="0"/>
            </a:endParaRPr>
          </a:p>
          <a:p>
            <a:pPr marL="342900" marR="0" lvl="0" indent="-342900"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s-ES" altLang="es-ES" sz="2400" b="1" i="1" u="none" strike="noStrike" kern="0" cap="none" spc="0" normalizeH="0" baseline="0" noProof="0" dirty="0" smtClean="0">
              <a:ln>
                <a:noFill/>
              </a:ln>
              <a:solidFill>
                <a:schemeClr val="tx1"/>
              </a:solidFill>
              <a:effectLst/>
              <a:uLnTx/>
              <a:uFillTx/>
              <a:latin typeface="+mn-lt"/>
              <a:ea typeface="+mn-ea"/>
              <a:cs typeface="Times New Roman" panose="02020603050405020304" pitchFamily="18" charset="0"/>
            </a:endParaRPr>
          </a:p>
          <a:p>
            <a:pPr marL="342900" indent="-342900">
              <a:spcBef>
                <a:spcPct val="20000"/>
              </a:spcBef>
            </a:pPr>
            <a:endParaRPr lang="es-EC" altLang="es-ES" b="1" dirty="0" smtClean="0">
              <a:latin typeface="+mj-lt"/>
              <a:cs typeface="Times New Roman" panose="02020603050405020304" pitchFamily="18" charset="0"/>
            </a:endParaRPr>
          </a:p>
          <a:p>
            <a:pPr>
              <a:spcBef>
                <a:spcPct val="20000"/>
              </a:spcBef>
            </a:pPr>
            <a:endParaRPr lang="es-ES" altLang="es-ES" b="1" dirty="0" smtClean="0">
              <a:latin typeface="+mj-lt"/>
              <a:cs typeface="Times New Roman" panose="02020603050405020304" pitchFamily="18" charset="0"/>
            </a:endParaRPr>
          </a:p>
          <a:p>
            <a:pPr marL="342900" indent="-342900">
              <a:spcBef>
                <a:spcPct val="20000"/>
              </a:spcBef>
            </a:pPr>
            <a:endParaRPr lang="es-ES" altLang="es-ES" b="1" dirty="0" smtClean="0">
              <a:latin typeface="+mj-lt"/>
              <a:cs typeface="Times New Roman" panose="02020603050405020304" pitchFamily="18" charset="0"/>
            </a:endParaRPr>
          </a:p>
          <a:p>
            <a:pPr marL="342900" marR="0" lvl="0" indent="-342900"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s-ES" altLang="es-ES" sz="2400" b="1" i="0" u="none" strike="noStrike" kern="0" cap="none" spc="0" normalizeH="0" baseline="0" noProof="0" dirty="0" smtClean="0">
              <a:ln>
                <a:noFill/>
              </a:ln>
              <a:solidFill>
                <a:schemeClr val="tx1"/>
              </a:solidFill>
              <a:effectLst/>
              <a:uLnTx/>
              <a:uFillTx/>
              <a:latin typeface="+mn-lt"/>
              <a:ea typeface="+mn-ea"/>
              <a:cs typeface="Times New Roman" panose="02020603050405020304" pitchFamily="18" charset="0"/>
            </a:endParaRPr>
          </a:p>
        </p:txBody>
      </p:sp>
      <p:graphicFrame>
        <p:nvGraphicFramePr>
          <p:cNvPr id="3" name="Tabla 2"/>
          <p:cNvGraphicFramePr>
            <a:graphicFrameLocks noGrp="1"/>
          </p:cNvGraphicFramePr>
          <p:nvPr>
            <p:extLst>
              <p:ext uri="{D42A27DB-BD31-4B8C-83A1-F6EECF244321}">
                <p14:modId xmlns:p14="http://schemas.microsoft.com/office/powerpoint/2010/main" val="1367212913"/>
              </p:ext>
            </p:extLst>
          </p:nvPr>
        </p:nvGraphicFramePr>
        <p:xfrm>
          <a:off x="1331640" y="2132856"/>
          <a:ext cx="6048670" cy="2232246"/>
        </p:xfrm>
        <a:graphic>
          <a:graphicData uri="http://schemas.openxmlformats.org/drawingml/2006/table">
            <a:tbl>
              <a:tblPr firstRow="1" firstCol="1" bandRow="1">
                <a:tableStyleId>{7E9639D4-E3E2-4D34-9284-5A2195B3D0D7}</a:tableStyleId>
              </a:tblPr>
              <a:tblGrid>
                <a:gridCol w="381308"/>
                <a:gridCol w="773470"/>
                <a:gridCol w="865743"/>
                <a:gridCol w="962088"/>
                <a:gridCol w="288355"/>
                <a:gridCol w="502076"/>
                <a:gridCol w="652022"/>
                <a:gridCol w="773470"/>
                <a:gridCol w="850138"/>
              </a:tblGrid>
              <a:tr h="464001">
                <a:tc>
                  <a:txBody>
                    <a:bodyPr/>
                    <a:lstStyle/>
                    <a:p>
                      <a:pPr algn="ctr">
                        <a:lnSpc>
                          <a:spcPct val="115000"/>
                        </a:lnSpc>
                        <a:spcAft>
                          <a:spcPts val="0"/>
                        </a:spcAft>
                      </a:pPr>
                      <a:r>
                        <a:rPr lang="es-EC" sz="1000" dirty="0">
                          <a:effectLst/>
                        </a:rPr>
                        <a:t>#</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000" dirty="0" err="1">
                          <a:effectLst/>
                        </a:rPr>
                        <a:t>Despl</a:t>
                      </a:r>
                      <a:r>
                        <a:rPr lang="es-EC" sz="1000" dirty="0">
                          <a:effectLst/>
                        </a:rPr>
                        <a:t>. [mm]</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000" dirty="0">
                          <a:effectLst/>
                        </a:rPr>
                        <a:t>Fuerza [N]</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000" dirty="0">
                          <a:effectLst/>
                        </a:rPr>
                        <a:t>Área [</a:t>
                      </a:r>
                      <a:r>
                        <a:rPr lang="es-EC" sz="1000" dirty="0" err="1">
                          <a:effectLst/>
                        </a:rPr>
                        <a:t>Nmm</a:t>
                      </a:r>
                      <a:r>
                        <a:rPr lang="es-EC" sz="1000" dirty="0">
                          <a:effectLst/>
                        </a:rPr>
                        <a:t>]</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000">
                          <a:effectLst/>
                        </a:rPr>
                        <a:t>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000">
                          <a:effectLst/>
                        </a:rPr>
                        <a:t>#</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000">
                          <a:effectLst/>
                        </a:rPr>
                        <a:t>Despl. [mm]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000">
                          <a:effectLst/>
                        </a:rPr>
                        <a:t>Fuerza [N]</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000">
                          <a:effectLst/>
                        </a:rPr>
                        <a:t>Área [Nmm]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52174">
                <a:tc>
                  <a:txBody>
                    <a:bodyPr/>
                    <a:lstStyle/>
                    <a:p>
                      <a:pPr algn="ctr">
                        <a:lnSpc>
                          <a:spcPct val="115000"/>
                        </a:lnSpc>
                        <a:spcAft>
                          <a:spcPts val="0"/>
                        </a:spcAft>
                      </a:pPr>
                      <a:r>
                        <a:rPr lang="es-EC" sz="10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000">
                          <a:effectLst/>
                        </a:rPr>
                        <a:t>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000" dirty="0">
                          <a:effectLst/>
                        </a:rPr>
                        <a:t>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000">
                          <a:effectLst/>
                        </a:rPr>
                        <a:t>0,002822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000">
                          <a:effectLst/>
                        </a:rPr>
                        <a:t>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000">
                          <a:effectLst/>
                        </a:rPr>
                        <a:t>110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000">
                          <a:effectLst/>
                        </a:rPr>
                        <a:t>6,419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000">
                          <a:effectLst/>
                        </a:rPr>
                        <a:t>410,2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000">
                          <a:effectLst/>
                        </a:rPr>
                        <a:t>23,7829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52174">
                <a:tc>
                  <a:txBody>
                    <a:bodyPr/>
                    <a:lstStyle/>
                    <a:p>
                      <a:pPr algn="ctr">
                        <a:lnSpc>
                          <a:spcPct val="115000"/>
                        </a:lnSpc>
                        <a:spcAft>
                          <a:spcPts val="0"/>
                        </a:spcAft>
                      </a:pPr>
                      <a:r>
                        <a:rPr lang="es-EC" sz="1000">
                          <a:effectLst/>
                        </a:rPr>
                        <a:t>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000">
                          <a:effectLst/>
                        </a:rPr>
                        <a:t>0,034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000" dirty="0">
                          <a:effectLst/>
                        </a:rPr>
                        <a:t>0,166</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000" dirty="0">
                          <a:effectLst/>
                        </a:rPr>
                        <a:t>0,251424</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000">
                          <a:effectLst/>
                        </a:rPr>
                        <a:t>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000">
                          <a:effectLst/>
                        </a:rPr>
                        <a:t>111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000">
                          <a:effectLst/>
                        </a:rPr>
                        <a:t>6,477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000">
                          <a:effectLst/>
                        </a:rPr>
                        <a:t>409,9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000">
                          <a:effectLst/>
                        </a:rPr>
                        <a:t>20,8998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52174">
                <a:tc>
                  <a:txBody>
                    <a:bodyPr/>
                    <a:lstStyle/>
                    <a:p>
                      <a:pPr algn="ctr">
                        <a:lnSpc>
                          <a:spcPct val="115000"/>
                        </a:lnSpc>
                        <a:spcAft>
                          <a:spcPts val="0"/>
                        </a:spcAft>
                      </a:pPr>
                      <a:r>
                        <a:rPr lang="es-EC" sz="1000">
                          <a:effectLst/>
                        </a:rPr>
                        <a:t>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000">
                          <a:effectLst/>
                        </a:rPr>
                        <a:t>0,106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000">
                          <a:effectLst/>
                        </a:rPr>
                        <a:t>6,818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000" dirty="0">
                          <a:effectLst/>
                        </a:rPr>
                        <a:t>0,8983015</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000" dirty="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000" dirty="0">
                          <a:effectLst/>
                        </a:rPr>
                        <a:t>112</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000" dirty="0">
                          <a:effectLst/>
                        </a:rPr>
                        <a:t>6,528</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000">
                          <a:effectLst/>
                        </a:rPr>
                        <a:t>409,7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000">
                          <a:effectLst/>
                        </a:rPr>
                        <a:t>23,37285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52174">
                <a:tc>
                  <a:txBody>
                    <a:bodyPr/>
                    <a:lstStyle/>
                    <a:p>
                      <a:pPr algn="ctr">
                        <a:lnSpc>
                          <a:spcPct val="115000"/>
                        </a:lnSpc>
                        <a:spcAft>
                          <a:spcPts val="0"/>
                        </a:spcAft>
                      </a:pPr>
                      <a:r>
                        <a:rPr lang="es-EC" sz="1000">
                          <a:effectLst/>
                        </a:rPr>
                        <a:t>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000">
                          <a:effectLst/>
                        </a:rPr>
                        <a:t>0,179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000">
                          <a:effectLst/>
                        </a:rPr>
                        <a:t>17,793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000">
                          <a:effectLst/>
                        </a:rPr>
                        <a:t>1,5998075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000">
                          <a:effectLst/>
                        </a:rPr>
                        <a:t>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000">
                          <a:effectLst/>
                        </a:rPr>
                        <a:t>113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000" dirty="0">
                          <a:effectLst/>
                        </a:rPr>
                        <a:t>6,585</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000" dirty="0">
                          <a:effectLst/>
                        </a:rPr>
                        <a:t>410,4</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000">
                          <a:effectLst/>
                        </a:rPr>
                        <a:t>27,0633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52174">
                <a:tc>
                  <a:txBody>
                    <a:bodyPr/>
                    <a:lstStyle/>
                    <a:p>
                      <a:pPr algn="ctr">
                        <a:lnSpc>
                          <a:spcPct val="115000"/>
                        </a:lnSpc>
                        <a:spcAft>
                          <a:spcPts val="0"/>
                        </a:spcAft>
                      </a:pPr>
                      <a:r>
                        <a:rPr lang="es-EC" sz="1000">
                          <a:effectLst/>
                        </a:rPr>
                        <a:t>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000">
                          <a:effectLst/>
                        </a:rPr>
                        <a:t>0,25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000">
                          <a:effectLst/>
                        </a:rPr>
                        <a:t>27,272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000">
                          <a:effectLst/>
                        </a:rPr>
                        <a:t>2,137172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000">
                          <a:effectLst/>
                        </a:rPr>
                        <a:t>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000">
                          <a:effectLst/>
                        </a:rPr>
                        <a:t>114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000">
                          <a:effectLst/>
                        </a:rPr>
                        <a:t>6,651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000" dirty="0">
                          <a:effectLst/>
                        </a:rPr>
                        <a:t>409,7</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000" dirty="0">
                          <a:effectLst/>
                        </a:rPr>
                        <a:t>22,1238</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55201">
                <a:tc>
                  <a:txBody>
                    <a:bodyPr/>
                    <a:lstStyle/>
                    <a:p>
                      <a:pPr algn="r">
                        <a:lnSpc>
                          <a:spcPct val="115000"/>
                        </a:lnSpc>
                        <a:spcAft>
                          <a:spcPts val="0"/>
                        </a:spcAft>
                      </a:pPr>
                      <a:r>
                        <a:rPr lang="es-EC" sz="1100" dirty="0" smtClean="0">
                          <a:effectLst/>
                        </a:rPr>
                        <a:t>…</a:t>
                      </a:r>
                      <a:endParaRPr lang="es-EC"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C" sz="1100" dirty="0" smtClean="0">
                          <a:effectLst/>
                        </a:rPr>
                        <a:t>…</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C" sz="1100" dirty="0" smtClean="0">
                          <a:effectLst/>
                        </a:rPr>
                        <a:t>…</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C" sz="1100" dirty="0" smtClean="0">
                          <a:effectLst/>
                        </a:rPr>
                        <a:t>…</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C" sz="1100" dirty="0" smtClean="0">
                          <a:effectLst/>
                        </a:rPr>
                        <a:t>…</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C" sz="1100" dirty="0" smtClean="0">
                          <a:effectLst/>
                        </a:rPr>
                        <a:t>…</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C" sz="1100" dirty="0" smtClean="0">
                          <a:effectLst/>
                        </a:rPr>
                        <a:t>…</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C" sz="1100" dirty="0" smtClean="0">
                          <a:effectLst/>
                        </a:rPr>
                        <a:t>…</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52174">
                <a:tc gridSpan="9">
                  <a:txBody>
                    <a:bodyPr/>
                    <a:lstStyle/>
                    <a:p>
                      <a:pPr algn="r">
                        <a:lnSpc>
                          <a:spcPct val="115000"/>
                        </a:lnSpc>
                        <a:spcAft>
                          <a:spcPts val="0"/>
                        </a:spcAft>
                      </a:pPr>
                      <a:r>
                        <a:rPr lang="es-EC" sz="1100" b="0" dirty="0" smtClean="0">
                          <a:effectLst/>
                        </a:rPr>
                        <a:t>(Puntos tomados al azar, área calculada</a:t>
                      </a:r>
                      <a:r>
                        <a:rPr lang="es-EC" sz="1100" b="0" baseline="0" dirty="0" smtClean="0">
                          <a:effectLst/>
                        </a:rPr>
                        <a:t> entre ellos es correcta</a:t>
                      </a:r>
                      <a:r>
                        <a:rPr lang="es-EC" sz="1100" b="0" dirty="0" smtClean="0">
                          <a:effectLst/>
                        </a:rPr>
                        <a:t>)</a:t>
                      </a:r>
                      <a:endParaRPr lang="es-EC"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pPr algn="r">
                        <a:lnSpc>
                          <a:spcPct val="115000"/>
                        </a:lnSpc>
                        <a:spcAft>
                          <a:spcPts val="0"/>
                        </a:spcAft>
                      </a:pP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pPr algn="r">
                        <a:lnSpc>
                          <a:spcPct val="115000"/>
                        </a:lnSpc>
                        <a:spcAft>
                          <a:spcPts val="0"/>
                        </a:spcAft>
                      </a:pP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pPr algn="r">
                        <a:lnSpc>
                          <a:spcPct val="115000"/>
                        </a:lnSpc>
                        <a:spcAft>
                          <a:spcPts val="0"/>
                        </a:spcAft>
                      </a:pP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pPr algn="ctr">
                        <a:lnSpc>
                          <a:spcPct val="115000"/>
                        </a:lnSpc>
                        <a:spcAft>
                          <a:spcPts val="0"/>
                        </a:spcAft>
                      </a:pP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pPr algn="r">
                        <a:lnSpc>
                          <a:spcPct val="115000"/>
                        </a:lnSpc>
                        <a:spcAft>
                          <a:spcPts val="0"/>
                        </a:spcAft>
                      </a:pP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pPr algn="r">
                        <a:lnSpc>
                          <a:spcPct val="115000"/>
                        </a:lnSpc>
                        <a:spcAft>
                          <a:spcPts val="0"/>
                        </a:spcAft>
                      </a:pP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pPr algn="r">
                        <a:lnSpc>
                          <a:spcPct val="115000"/>
                        </a:lnSpc>
                        <a:spcAft>
                          <a:spcPts val="0"/>
                        </a:spcAft>
                      </a:pP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pPr algn="r">
                        <a:lnSpc>
                          <a:spcPct val="115000"/>
                        </a:lnSpc>
                        <a:spcAft>
                          <a:spcPts val="0"/>
                        </a:spcAft>
                      </a:pP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3344573258"/>
      </p:ext>
    </p:extLst>
  </p:cSld>
  <p:clrMapOvr>
    <a:masterClrMapping/>
  </p:clrMapOvr>
  <p:transition>
    <p:wipe dir="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11"/>
              <p:cNvSpPr txBox="1">
                <a:spLocks/>
              </p:cNvSpPr>
              <p:nvPr/>
            </p:nvSpPr>
            <p:spPr>
              <a:xfrm>
                <a:off x="457200" y="71414"/>
                <a:ext cx="8229600" cy="6143668"/>
              </a:xfrm>
              <a:prstGeom prst="rect">
                <a:avLst/>
              </a:prstGeom>
            </p:spPr>
            <p:txBody>
              <a:bodyPr/>
              <a:lstStyle/>
              <a:p>
                <a:pPr marL="342900" marR="0" lvl="0" indent="-342900" algn="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lang="es-EC" altLang="es-ES" sz="2800" b="1" i="1" kern="0" dirty="0" smtClean="0">
                    <a:latin typeface="+mn-lt"/>
                    <a:cs typeface="Times New Roman" panose="02020603050405020304" pitchFamily="18" charset="0"/>
                  </a:rPr>
                  <a:t>ENSAYOS y ANÁLISIS </a:t>
                </a:r>
              </a:p>
              <a:p>
                <a:pPr marL="342900" lvl="0" indent="-342900">
                  <a:lnSpc>
                    <a:spcPct val="150000"/>
                  </a:lnSpc>
                  <a:spcBef>
                    <a:spcPct val="20000"/>
                  </a:spcBef>
                  <a:defRPr/>
                </a:pPr>
                <a:r>
                  <a:rPr lang="es-EC" altLang="es-ES" b="1" kern="0" dirty="0">
                    <a:cs typeface="Times New Roman" panose="02020603050405020304" pitchFamily="18" charset="0"/>
                  </a:rPr>
                  <a:t>ENSAYOS </a:t>
                </a:r>
                <a:r>
                  <a:rPr lang="es-EC" altLang="es-ES" b="1" kern="0" dirty="0" smtClean="0">
                    <a:cs typeface="Times New Roman" panose="02020603050405020304" pitchFamily="18" charset="0"/>
                  </a:rPr>
                  <a:t>CON CARGAS ESTÁTICAS</a:t>
                </a:r>
                <a:endParaRPr lang="es-EC" altLang="es-ES" sz="1400" b="1" dirty="0" smtClean="0">
                  <a:cs typeface="Times New Roman" panose="02020603050405020304" pitchFamily="18" charset="0"/>
                </a:endParaRPr>
              </a:p>
              <a:p>
                <a:pPr lvl="0" indent="-342900" algn="just">
                  <a:lnSpc>
                    <a:spcPct val="150000"/>
                  </a:lnSpc>
                  <a:spcBef>
                    <a:spcPct val="20000"/>
                  </a:spcBef>
                  <a:buFont typeface="Arial" panose="020B0604020202020204" pitchFamily="34" charset="0"/>
                  <a:buChar char="•"/>
                </a:pPr>
                <a:r>
                  <a:rPr lang="es-EC" altLang="es-ES" sz="1400" dirty="0" smtClean="0">
                    <a:latin typeface="+mj-lt"/>
                    <a:cs typeface="Times New Roman" panose="02020603050405020304" pitchFamily="18" charset="0"/>
                  </a:rPr>
                  <a:t>Análisis de datos Probeta #10</a:t>
                </a:r>
              </a:p>
              <a:p>
                <a:pPr lvl="0" indent="-342900" algn="just">
                  <a:lnSpc>
                    <a:spcPct val="150000"/>
                  </a:lnSpc>
                  <a:spcBef>
                    <a:spcPct val="20000"/>
                  </a:spcBef>
                  <a:buFont typeface="Arial" panose="020B0604020202020204" pitchFamily="34" charset="0"/>
                  <a:buChar char="•"/>
                </a:pPr>
                <a:r>
                  <a:rPr lang="es-EC" altLang="es-ES" sz="1400" b="1" dirty="0" smtClean="0">
                    <a:latin typeface="+mj-lt"/>
                    <a:cs typeface="Times New Roman" panose="02020603050405020304" pitchFamily="18" charset="0"/>
                  </a:rPr>
                  <a:t>Endurecimiento por deformación:</a:t>
                </a:r>
              </a:p>
              <a:p>
                <a:pPr lvl="0" indent="-342900" algn="just">
                  <a:lnSpc>
                    <a:spcPct val="150000"/>
                  </a:lnSpc>
                  <a:spcBef>
                    <a:spcPct val="20000"/>
                  </a:spcBef>
                  <a:buFont typeface="Arial" panose="020B0604020202020204" pitchFamily="34" charset="0"/>
                  <a:buChar char="•"/>
                </a:pPr>
                <a:endParaRPr lang="es-EC" altLang="es-ES" sz="1400" dirty="0">
                  <a:latin typeface="+mj-lt"/>
                  <a:cs typeface="Times New Roman" panose="02020603050405020304" pitchFamily="18" charset="0"/>
                </a:endParaRPr>
              </a:p>
              <a:p>
                <a:pPr lvl="0" algn="just">
                  <a:lnSpc>
                    <a:spcPct val="150000"/>
                  </a:lnSpc>
                  <a:spcBef>
                    <a:spcPct val="20000"/>
                  </a:spcBef>
                </a:pPr>
                <a14:m>
                  <m:oMathPara xmlns:m="http://schemas.openxmlformats.org/officeDocument/2006/math">
                    <m:oMathParaPr>
                      <m:jc m:val="centerGroup"/>
                    </m:oMathParaPr>
                    <m:oMath xmlns:m="http://schemas.openxmlformats.org/officeDocument/2006/math">
                      <m:r>
                        <a:rPr lang="es-EC" sz="1400" i="1">
                          <a:latin typeface="Cambria Math" panose="02040503050406030204" pitchFamily="18" charset="0"/>
                        </a:rPr>
                        <m:t>5.5982=</m:t>
                      </m:r>
                      <m:func>
                        <m:funcPr>
                          <m:ctrlPr>
                            <a:rPr lang="es-EC" sz="1400" i="1">
                              <a:latin typeface="Cambria Math" panose="02040503050406030204" pitchFamily="18" charset="0"/>
                            </a:rPr>
                          </m:ctrlPr>
                        </m:funcPr>
                        <m:fName>
                          <m:r>
                            <m:rPr>
                              <m:sty m:val="p"/>
                            </m:rPr>
                            <a:rPr lang="es-EC" sz="1400">
                              <a:latin typeface="Cambria Math" panose="02040503050406030204" pitchFamily="18" charset="0"/>
                            </a:rPr>
                            <m:t>ln</m:t>
                          </m:r>
                        </m:fName>
                        <m:e>
                          <m:r>
                            <a:rPr lang="es-EC" sz="1400" i="1">
                              <a:latin typeface="Cambria Math" panose="02040503050406030204" pitchFamily="18" charset="0"/>
                            </a:rPr>
                            <m:t>𝐾</m:t>
                          </m:r>
                        </m:e>
                      </m:func>
                    </m:oMath>
                  </m:oMathPara>
                </a14:m>
                <a:endParaRPr lang="es-EC" sz="1400" dirty="0"/>
              </a:p>
              <a:p>
                <a:pPr>
                  <a:lnSpc>
                    <a:spcPct val="150000"/>
                  </a:lnSpc>
                </a:pPr>
                <a14:m>
                  <m:oMathPara xmlns:m="http://schemas.openxmlformats.org/officeDocument/2006/math">
                    <m:oMathParaPr>
                      <m:jc m:val="centerGroup"/>
                    </m:oMathParaPr>
                    <m:oMath xmlns:m="http://schemas.openxmlformats.org/officeDocument/2006/math">
                      <m:r>
                        <a:rPr lang="es-EC" sz="1400" i="1">
                          <a:latin typeface="Cambria Math" panose="02040503050406030204" pitchFamily="18" charset="0"/>
                        </a:rPr>
                        <m:t>𝐾</m:t>
                      </m:r>
                      <m:r>
                        <a:rPr lang="es-EC" sz="1400" i="1">
                          <a:latin typeface="Cambria Math" panose="02040503050406030204" pitchFamily="18" charset="0"/>
                        </a:rPr>
                        <m:t>=269.94</m:t>
                      </m:r>
                    </m:oMath>
                  </m:oMathPara>
                </a14:m>
                <a:endParaRPr lang="es-EC" sz="1400" dirty="0"/>
              </a:p>
              <a:p>
                <a:pPr>
                  <a:lnSpc>
                    <a:spcPct val="150000"/>
                  </a:lnSpc>
                </a:pPr>
                <a14:m>
                  <m:oMathPara xmlns:m="http://schemas.openxmlformats.org/officeDocument/2006/math">
                    <m:oMathParaPr>
                      <m:jc m:val="centerGroup"/>
                    </m:oMathParaPr>
                    <m:oMath xmlns:m="http://schemas.openxmlformats.org/officeDocument/2006/math">
                      <m:r>
                        <a:rPr lang="es-EC" sz="1400" i="1">
                          <a:latin typeface="Cambria Math" panose="02040503050406030204" pitchFamily="18" charset="0"/>
                        </a:rPr>
                        <m:t>𝑛</m:t>
                      </m:r>
                      <m:r>
                        <a:rPr lang="es-EC" sz="1400" i="1">
                          <a:latin typeface="Cambria Math" panose="02040503050406030204" pitchFamily="18" charset="0"/>
                        </a:rPr>
                        <m:t>=0.2474</m:t>
                      </m:r>
                    </m:oMath>
                  </m:oMathPara>
                </a14:m>
                <a:endParaRPr lang="es-EC" sz="1400" dirty="0"/>
              </a:p>
              <a:p>
                <a:pPr algn="just">
                  <a:lnSpc>
                    <a:spcPct val="150000"/>
                  </a:lnSpc>
                  <a:spcBef>
                    <a:spcPct val="20000"/>
                  </a:spcBef>
                </a:pPr>
                <a14:m>
                  <m:oMathPara xmlns:m="http://schemas.openxmlformats.org/officeDocument/2006/math">
                    <m:oMathParaPr>
                      <m:jc m:val="center"/>
                    </m:oMathParaPr>
                    <m:oMath xmlns:m="http://schemas.openxmlformats.org/officeDocument/2006/math">
                      <m:r>
                        <a:rPr lang="es-EC" sz="1400" i="1">
                          <a:latin typeface="Cambria Math" panose="02040503050406030204" pitchFamily="18" charset="0"/>
                        </a:rPr>
                        <m:t>𝑦</m:t>
                      </m:r>
                      <m:r>
                        <a:rPr lang="es-EC" sz="1400" i="1">
                          <a:latin typeface="Cambria Math" panose="02040503050406030204" pitchFamily="18" charset="0"/>
                        </a:rPr>
                        <m:t>=269.94</m:t>
                      </m:r>
                      <m:sSup>
                        <m:sSupPr>
                          <m:ctrlPr>
                            <a:rPr lang="es-EC" sz="1400" i="1">
                              <a:latin typeface="Cambria Math" panose="02040503050406030204" pitchFamily="18" charset="0"/>
                            </a:rPr>
                          </m:ctrlPr>
                        </m:sSupPr>
                        <m:e>
                          <m:r>
                            <a:rPr lang="es-EC" sz="1400" i="1">
                              <a:latin typeface="Cambria Math" panose="02040503050406030204" pitchFamily="18" charset="0"/>
                            </a:rPr>
                            <m:t>𝑥</m:t>
                          </m:r>
                        </m:e>
                        <m:sup>
                          <m:r>
                            <a:rPr lang="es-EC" sz="1400" i="1">
                              <a:latin typeface="Cambria Math" panose="02040503050406030204" pitchFamily="18" charset="0"/>
                            </a:rPr>
                            <m:t>0.2474</m:t>
                          </m:r>
                        </m:sup>
                      </m:sSup>
                    </m:oMath>
                  </m:oMathPara>
                </a14:m>
                <a:endParaRPr lang="es-EC" sz="1400" dirty="0"/>
              </a:p>
              <a:p>
                <a:pPr lvl="0" indent="-342900" algn="just">
                  <a:lnSpc>
                    <a:spcPct val="150000"/>
                  </a:lnSpc>
                  <a:spcBef>
                    <a:spcPct val="20000"/>
                  </a:spcBef>
                  <a:buFont typeface="Arial" panose="020B0604020202020204" pitchFamily="34" charset="0"/>
                  <a:buChar char="•"/>
                </a:pPr>
                <a:endParaRPr lang="es-EC" altLang="es-ES" sz="1400" dirty="0" smtClean="0">
                  <a:latin typeface="+mj-lt"/>
                  <a:cs typeface="Times New Roman" panose="02020603050405020304" pitchFamily="18" charset="0"/>
                </a:endParaRPr>
              </a:p>
              <a:p>
                <a:pPr lvl="0" indent="-342900" algn="just">
                  <a:lnSpc>
                    <a:spcPct val="150000"/>
                  </a:lnSpc>
                  <a:spcBef>
                    <a:spcPct val="20000"/>
                  </a:spcBef>
                  <a:buFont typeface="Arial" panose="020B0604020202020204" pitchFamily="34" charset="0"/>
                  <a:buChar char="•"/>
                </a:pPr>
                <a:r>
                  <a:rPr lang="es-EC" altLang="es-ES" sz="1400" dirty="0" smtClean="0">
                    <a:latin typeface="+mj-lt"/>
                    <a:cs typeface="Times New Roman" panose="02020603050405020304" pitchFamily="18" charset="0"/>
                  </a:rPr>
                  <a:t>La gráfica e integral </a:t>
                </a:r>
                <a:r>
                  <a:rPr lang="es-EC" altLang="es-ES" sz="1400" dirty="0">
                    <a:latin typeface="+mj-lt"/>
                    <a:cs typeface="Times New Roman" panose="02020603050405020304" pitchFamily="18" charset="0"/>
                  </a:rPr>
                  <a:t>queda partida en dos partes.</a:t>
                </a:r>
                <a:endParaRPr lang="es-EC" altLang="es-ES" sz="1400" dirty="0" smtClean="0">
                  <a:latin typeface="+mj-lt"/>
                  <a:cs typeface="Times New Roman" panose="02020603050405020304" pitchFamily="18" charset="0"/>
                </a:endParaRPr>
              </a:p>
              <a:p>
                <a:pPr>
                  <a:lnSpc>
                    <a:spcPct val="150000"/>
                  </a:lnSpc>
                </a:pPr>
                <a14:m>
                  <m:oMathPara xmlns:m="http://schemas.openxmlformats.org/officeDocument/2006/math">
                    <m:oMathParaPr>
                      <m:jc m:val="centerGroup"/>
                    </m:oMathParaPr>
                    <m:oMath xmlns:m="http://schemas.openxmlformats.org/officeDocument/2006/math">
                      <m:sSub>
                        <m:sSubPr>
                          <m:ctrlPr>
                            <a:rPr lang="es-EC" sz="1400" i="1">
                              <a:latin typeface="Cambria Math" panose="02040503050406030204" pitchFamily="18" charset="0"/>
                            </a:rPr>
                          </m:ctrlPr>
                        </m:sSubPr>
                        <m:e>
                          <m:r>
                            <a:rPr lang="es-EC" sz="1400" i="1">
                              <a:latin typeface="Cambria Math" panose="02040503050406030204" pitchFamily="18" charset="0"/>
                            </a:rPr>
                            <m:t>𝐴</m:t>
                          </m:r>
                        </m:e>
                        <m:sub>
                          <m:r>
                            <a:rPr lang="es-EC" sz="1400" i="1">
                              <a:latin typeface="Cambria Math" panose="02040503050406030204" pitchFamily="18" charset="0"/>
                            </a:rPr>
                            <m:t>𝑔</m:t>
                          </m:r>
                          <m:r>
                            <a:rPr lang="es-EC" sz="1400" i="1">
                              <a:latin typeface="Cambria Math" panose="02040503050406030204" pitchFamily="18" charset="0"/>
                            </a:rPr>
                            <m:t>1.2</m:t>
                          </m:r>
                        </m:sub>
                      </m:sSub>
                      <m:r>
                        <a:rPr lang="es-EC" sz="1400" i="1">
                          <a:latin typeface="Cambria Math" panose="02040503050406030204" pitchFamily="18" charset="0"/>
                        </a:rPr>
                        <m:t>=</m:t>
                      </m:r>
                      <m:nary>
                        <m:naryPr>
                          <m:limLoc m:val="subSup"/>
                          <m:ctrlPr>
                            <a:rPr lang="es-EC" sz="1400" i="1">
                              <a:latin typeface="Cambria Math" panose="02040503050406030204" pitchFamily="18" charset="0"/>
                            </a:rPr>
                          </m:ctrlPr>
                        </m:naryPr>
                        <m:sub>
                          <m:r>
                            <a:rPr lang="es-EC" sz="1400" i="1">
                              <a:latin typeface="Cambria Math" panose="02040503050406030204" pitchFamily="18" charset="0"/>
                            </a:rPr>
                            <m:t>0</m:t>
                          </m:r>
                        </m:sub>
                        <m:sup>
                          <m:r>
                            <a:rPr lang="es-EC" sz="1400" i="1">
                              <a:latin typeface="Cambria Math" panose="02040503050406030204" pitchFamily="18" charset="0"/>
                            </a:rPr>
                            <m:t>12.416</m:t>
                          </m:r>
                        </m:sup>
                        <m:e>
                          <m:r>
                            <a:rPr lang="es-EC" sz="1400" i="1">
                              <a:latin typeface="Cambria Math" panose="02040503050406030204" pitchFamily="18" charset="0"/>
                            </a:rPr>
                            <m:t>269.94</m:t>
                          </m:r>
                          <m:sSup>
                            <m:sSupPr>
                              <m:ctrlPr>
                                <a:rPr lang="es-EC" sz="1400" i="1">
                                  <a:latin typeface="Cambria Math" panose="02040503050406030204" pitchFamily="18" charset="0"/>
                                </a:rPr>
                              </m:ctrlPr>
                            </m:sSupPr>
                            <m:e>
                              <m:r>
                                <a:rPr lang="es-EC" sz="1400" i="1">
                                  <a:latin typeface="Cambria Math" panose="02040503050406030204" pitchFamily="18" charset="0"/>
                                </a:rPr>
                                <m:t>𝑥</m:t>
                              </m:r>
                            </m:e>
                            <m:sup>
                              <m:r>
                                <a:rPr lang="es-EC" sz="1400" i="1">
                                  <a:latin typeface="Cambria Math" panose="02040503050406030204" pitchFamily="18" charset="0"/>
                                </a:rPr>
                                <m:t>0.2474</m:t>
                              </m:r>
                            </m:sup>
                          </m:sSup>
                        </m:e>
                      </m:nary>
                      <m:r>
                        <a:rPr lang="es-EC" sz="1400" i="1">
                          <a:latin typeface="Cambria Math" panose="02040503050406030204" pitchFamily="18" charset="0"/>
                        </a:rPr>
                        <m:t>+</m:t>
                      </m:r>
                      <m:nary>
                        <m:naryPr>
                          <m:limLoc m:val="subSup"/>
                          <m:ctrlPr>
                            <a:rPr lang="es-EC" sz="1400" i="1">
                              <a:latin typeface="Cambria Math" panose="02040503050406030204" pitchFamily="18" charset="0"/>
                            </a:rPr>
                          </m:ctrlPr>
                        </m:naryPr>
                        <m:sub>
                          <m:r>
                            <a:rPr lang="es-EC" sz="1400" i="1">
                              <a:latin typeface="Cambria Math" panose="02040503050406030204" pitchFamily="18" charset="0"/>
                            </a:rPr>
                            <m:t>9.217</m:t>
                          </m:r>
                        </m:sub>
                        <m:sup>
                          <m:r>
                            <a:rPr lang="es-EC" sz="1400" i="1">
                              <a:latin typeface="Cambria Math" panose="02040503050406030204" pitchFamily="18" charset="0"/>
                            </a:rPr>
                            <m:t>45.038</m:t>
                          </m:r>
                        </m:sup>
                        <m:e>
                          <m:r>
                            <a:rPr lang="es-EC" sz="1400" i="1">
                              <a:latin typeface="Cambria Math" panose="02040503050406030204" pitchFamily="18" charset="0"/>
                            </a:rPr>
                            <m:t>10143 </m:t>
                          </m:r>
                          <m:sSup>
                            <m:sSupPr>
                              <m:ctrlPr>
                                <a:rPr lang="es-EC" sz="1400" i="1">
                                  <a:latin typeface="Cambria Math" panose="02040503050406030204" pitchFamily="18" charset="0"/>
                                </a:rPr>
                              </m:ctrlPr>
                            </m:sSupPr>
                            <m:e>
                              <m:r>
                                <a:rPr lang="es-EC" sz="1400" i="1">
                                  <a:latin typeface="Cambria Math" panose="02040503050406030204" pitchFamily="18" charset="0"/>
                                </a:rPr>
                                <m:t>𝑥</m:t>
                              </m:r>
                            </m:e>
                            <m:sup>
                              <m:r>
                                <a:rPr lang="es-EC" sz="1400" i="1">
                                  <a:latin typeface="Cambria Math" panose="02040503050406030204" pitchFamily="18" charset="0"/>
                                </a:rPr>
                                <m:t>−1.496</m:t>
                              </m:r>
                            </m:sup>
                          </m:sSup>
                          <m:r>
                            <a:rPr lang="es-EC" sz="1400" i="1">
                              <a:latin typeface="Cambria Math" panose="02040503050406030204" pitchFamily="18" charset="0"/>
                            </a:rPr>
                            <m:t> </m:t>
                          </m:r>
                          <m:r>
                            <a:rPr lang="es-EC" sz="1400" i="1">
                              <a:latin typeface="Cambria Math" panose="02040503050406030204" pitchFamily="18" charset="0"/>
                            </a:rPr>
                            <m:t>𝑑𝑥</m:t>
                          </m:r>
                        </m:e>
                      </m:nary>
                    </m:oMath>
                  </m:oMathPara>
                </a14:m>
                <a:endParaRPr lang="es-EC" sz="1400" dirty="0"/>
              </a:p>
              <a:p>
                <a:pPr>
                  <a:lnSpc>
                    <a:spcPct val="150000"/>
                  </a:lnSpc>
                </a:pPr>
                <a14:m>
                  <m:oMathPara xmlns:m="http://schemas.openxmlformats.org/officeDocument/2006/math">
                    <m:oMathParaPr>
                      <m:jc m:val="centerGroup"/>
                    </m:oMathParaPr>
                    <m:oMath xmlns:m="http://schemas.openxmlformats.org/officeDocument/2006/math">
                      <m:sSub>
                        <m:sSubPr>
                          <m:ctrlPr>
                            <a:rPr lang="es-EC" sz="1400" i="1">
                              <a:latin typeface="Cambria Math" panose="02040503050406030204" pitchFamily="18" charset="0"/>
                            </a:rPr>
                          </m:ctrlPr>
                        </m:sSubPr>
                        <m:e>
                          <m:r>
                            <a:rPr lang="es-EC" sz="1400" i="1">
                              <a:latin typeface="Cambria Math" panose="02040503050406030204" pitchFamily="18" charset="0"/>
                            </a:rPr>
                            <m:t>𝐴</m:t>
                          </m:r>
                        </m:e>
                        <m:sub>
                          <m:r>
                            <a:rPr lang="es-EC" sz="1400" i="1">
                              <a:latin typeface="Cambria Math" panose="02040503050406030204" pitchFamily="18" charset="0"/>
                            </a:rPr>
                            <m:t>𝑔</m:t>
                          </m:r>
                          <m:r>
                            <a:rPr lang="es-EC" sz="1400" i="1">
                              <a:latin typeface="Cambria Math" panose="02040503050406030204" pitchFamily="18" charset="0"/>
                            </a:rPr>
                            <m:t>1.2</m:t>
                          </m:r>
                        </m:sub>
                      </m:sSub>
                      <m:r>
                        <a:rPr lang="es-EC" sz="1400" i="1">
                          <a:latin typeface="Cambria Math" panose="02040503050406030204" pitchFamily="18" charset="0"/>
                        </a:rPr>
                        <m:t>=3455.34</m:t>
                      </m:r>
                      <m:d>
                        <m:dPr>
                          <m:begChr m:val="["/>
                          <m:endChr m:val="]"/>
                          <m:ctrlPr>
                            <a:rPr lang="es-EC" sz="1400" i="1">
                              <a:latin typeface="Cambria Math" panose="02040503050406030204" pitchFamily="18" charset="0"/>
                            </a:rPr>
                          </m:ctrlPr>
                        </m:dPr>
                        <m:e>
                          <m:r>
                            <a:rPr lang="es-EC" sz="1400" i="1">
                              <a:latin typeface="Cambria Math" panose="02040503050406030204" pitchFamily="18" charset="0"/>
                            </a:rPr>
                            <m:t>𝑁𝑚𝑚</m:t>
                          </m:r>
                        </m:e>
                      </m:d>
                      <m:r>
                        <a:rPr lang="es-EC" sz="1400" i="1">
                          <a:latin typeface="Cambria Math" panose="02040503050406030204" pitchFamily="18" charset="0"/>
                        </a:rPr>
                        <m:t>+3702</m:t>
                      </m:r>
                      <m:d>
                        <m:dPr>
                          <m:begChr m:val="["/>
                          <m:endChr m:val="]"/>
                          <m:ctrlPr>
                            <a:rPr lang="es-EC" sz="1400" i="1">
                              <a:latin typeface="Cambria Math" panose="02040503050406030204" pitchFamily="18" charset="0"/>
                            </a:rPr>
                          </m:ctrlPr>
                        </m:dPr>
                        <m:e>
                          <m:r>
                            <a:rPr lang="es-EC" sz="1400" i="1">
                              <a:latin typeface="Cambria Math" panose="02040503050406030204" pitchFamily="18" charset="0"/>
                            </a:rPr>
                            <m:t>𝑁𝑚𝑚</m:t>
                          </m:r>
                        </m:e>
                      </m:d>
                    </m:oMath>
                  </m:oMathPara>
                </a14:m>
                <a:endParaRPr lang="es-EC" sz="1400" dirty="0"/>
              </a:p>
              <a:p>
                <a:pPr>
                  <a:lnSpc>
                    <a:spcPct val="150000"/>
                  </a:lnSpc>
                </a:pPr>
                <a14:m>
                  <m:oMathPara xmlns:m="http://schemas.openxmlformats.org/officeDocument/2006/math">
                    <m:oMathParaPr>
                      <m:jc m:val="centerGroup"/>
                    </m:oMathParaPr>
                    <m:oMath xmlns:m="http://schemas.openxmlformats.org/officeDocument/2006/math">
                      <m:sSub>
                        <m:sSubPr>
                          <m:ctrlPr>
                            <a:rPr lang="es-EC" sz="1400" i="1">
                              <a:latin typeface="Cambria Math" panose="02040503050406030204" pitchFamily="18" charset="0"/>
                            </a:rPr>
                          </m:ctrlPr>
                        </m:sSubPr>
                        <m:e>
                          <m:r>
                            <a:rPr lang="es-EC" sz="1400" i="1">
                              <a:latin typeface="Cambria Math" panose="02040503050406030204" pitchFamily="18" charset="0"/>
                            </a:rPr>
                            <m:t>𝐴</m:t>
                          </m:r>
                        </m:e>
                        <m:sub>
                          <m:r>
                            <a:rPr lang="es-EC" sz="1400" i="1">
                              <a:latin typeface="Cambria Math" panose="02040503050406030204" pitchFamily="18" charset="0"/>
                            </a:rPr>
                            <m:t>𝑔</m:t>
                          </m:r>
                          <m:r>
                            <a:rPr lang="es-EC" sz="1400" i="1">
                              <a:latin typeface="Cambria Math" panose="02040503050406030204" pitchFamily="18" charset="0"/>
                            </a:rPr>
                            <m:t>1.2</m:t>
                          </m:r>
                        </m:sub>
                      </m:sSub>
                      <m:r>
                        <a:rPr lang="es-EC" sz="1400" i="1">
                          <a:latin typeface="Cambria Math" panose="02040503050406030204" pitchFamily="18" charset="0"/>
                        </a:rPr>
                        <m:t>=</m:t>
                      </m:r>
                      <m:r>
                        <a:rPr lang="es-EC" sz="1400" b="0" i="1" smtClean="0">
                          <a:latin typeface="Cambria Math" panose="02040503050406030204" pitchFamily="18" charset="0"/>
                        </a:rPr>
                        <m:t>7157.34</m:t>
                      </m:r>
                      <m:r>
                        <a:rPr lang="es-EC" sz="1400" i="1">
                          <a:latin typeface="Cambria Math" panose="02040503050406030204" pitchFamily="18" charset="0"/>
                        </a:rPr>
                        <m:t> </m:t>
                      </m:r>
                      <m:d>
                        <m:dPr>
                          <m:begChr m:val="["/>
                          <m:endChr m:val="]"/>
                          <m:ctrlPr>
                            <a:rPr lang="es-EC" sz="1400" i="1">
                              <a:latin typeface="Cambria Math" panose="02040503050406030204" pitchFamily="18" charset="0"/>
                            </a:rPr>
                          </m:ctrlPr>
                        </m:dPr>
                        <m:e>
                          <m:r>
                            <a:rPr lang="es-EC" sz="1400" i="1">
                              <a:latin typeface="Cambria Math" panose="02040503050406030204" pitchFamily="18" charset="0"/>
                            </a:rPr>
                            <m:t>𝑁𝑚𝑚</m:t>
                          </m:r>
                        </m:e>
                      </m:d>
                      <m:r>
                        <a:rPr lang="es-EC" sz="1400" i="1">
                          <a:latin typeface="Cambria Math" panose="02040503050406030204" pitchFamily="18" charset="0"/>
                        </a:rPr>
                        <m:t>=</m:t>
                      </m:r>
                      <m:r>
                        <a:rPr lang="es-EC" sz="1400" b="0" i="1" smtClean="0">
                          <a:latin typeface="Cambria Math" panose="02040503050406030204" pitchFamily="18" charset="0"/>
                        </a:rPr>
                        <m:t>7.15</m:t>
                      </m:r>
                      <m:r>
                        <a:rPr lang="es-EC" sz="1400" i="1">
                          <a:latin typeface="Cambria Math" panose="02040503050406030204" pitchFamily="18" charset="0"/>
                        </a:rPr>
                        <m:t> [ </m:t>
                      </m:r>
                      <m:r>
                        <a:rPr lang="es-EC" sz="1400" i="1">
                          <a:latin typeface="Cambria Math" panose="02040503050406030204" pitchFamily="18" charset="0"/>
                        </a:rPr>
                        <m:t>𝐽</m:t>
                      </m:r>
                      <m:r>
                        <a:rPr lang="es-EC" sz="1400" i="1">
                          <a:latin typeface="Cambria Math" panose="02040503050406030204" pitchFamily="18" charset="0"/>
                        </a:rPr>
                        <m:t>]</m:t>
                      </m:r>
                    </m:oMath>
                  </m:oMathPara>
                </a14:m>
                <a:endParaRPr lang="es-EC" sz="1400" dirty="0"/>
              </a:p>
              <a:p>
                <a:pPr marL="342900" lvl="0" indent="-342900">
                  <a:spcBef>
                    <a:spcPct val="20000"/>
                  </a:spcBef>
                </a:pPr>
                <a:endParaRPr lang="es-EC" altLang="es-ES" sz="1400" dirty="0" smtClean="0">
                  <a:latin typeface="+mj-lt"/>
                  <a:cs typeface="Times New Roman" panose="02020603050405020304" pitchFamily="18" charset="0"/>
                </a:endParaRPr>
              </a:p>
              <a:p>
                <a:pPr marL="342900" lvl="0" indent="-342900">
                  <a:spcBef>
                    <a:spcPct val="20000"/>
                  </a:spcBef>
                </a:pPr>
                <a:endParaRPr lang="es-EC" altLang="es-ES" b="1" dirty="0" smtClean="0">
                  <a:latin typeface="+mj-lt"/>
                  <a:cs typeface="Times New Roman" panose="02020603050405020304" pitchFamily="18" charset="0"/>
                </a:endParaRPr>
              </a:p>
              <a:p>
                <a:pPr marL="342900" marR="0" lvl="0" indent="-342900"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s-ES" altLang="es-ES" sz="2400" b="1" i="1" u="none" strike="noStrike" kern="0" cap="none" spc="0" normalizeH="0" baseline="0" noProof="0" dirty="0" smtClean="0">
                  <a:ln>
                    <a:noFill/>
                  </a:ln>
                  <a:solidFill>
                    <a:schemeClr val="tx1"/>
                  </a:solidFill>
                  <a:effectLst/>
                  <a:uLnTx/>
                  <a:uFillTx/>
                  <a:latin typeface="+mn-lt"/>
                  <a:ea typeface="+mn-ea"/>
                  <a:cs typeface="Times New Roman" panose="02020603050405020304" pitchFamily="18" charset="0"/>
                </a:endParaRPr>
              </a:p>
              <a:p>
                <a:pPr marL="342900" indent="-342900">
                  <a:spcBef>
                    <a:spcPct val="20000"/>
                  </a:spcBef>
                </a:pPr>
                <a:endParaRPr lang="es-EC" altLang="es-ES" b="1" dirty="0" smtClean="0">
                  <a:latin typeface="+mj-lt"/>
                  <a:cs typeface="Times New Roman" panose="02020603050405020304" pitchFamily="18" charset="0"/>
                </a:endParaRPr>
              </a:p>
              <a:p>
                <a:pPr>
                  <a:spcBef>
                    <a:spcPct val="20000"/>
                  </a:spcBef>
                </a:pPr>
                <a:endParaRPr lang="es-ES" altLang="es-ES" b="1" dirty="0" smtClean="0">
                  <a:latin typeface="+mj-lt"/>
                  <a:cs typeface="Times New Roman" panose="02020603050405020304" pitchFamily="18" charset="0"/>
                </a:endParaRPr>
              </a:p>
              <a:p>
                <a:pPr marL="342900" indent="-342900">
                  <a:spcBef>
                    <a:spcPct val="20000"/>
                  </a:spcBef>
                </a:pPr>
                <a:endParaRPr lang="es-ES" altLang="es-ES" b="1" dirty="0" smtClean="0">
                  <a:latin typeface="+mj-lt"/>
                  <a:cs typeface="Times New Roman" panose="02020603050405020304" pitchFamily="18" charset="0"/>
                </a:endParaRPr>
              </a:p>
              <a:p>
                <a:pPr marL="342900" marR="0" lvl="0" indent="-342900"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s-ES" altLang="es-ES" sz="2400" b="1" i="0" u="none" strike="noStrike" kern="0" cap="none" spc="0" normalizeH="0" baseline="0" noProof="0" dirty="0" smtClean="0">
                  <a:ln>
                    <a:noFill/>
                  </a:ln>
                  <a:solidFill>
                    <a:schemeClr val="tx1"/>
                  </a:solidFill>
                  <a:effectLst/>
                  <a:uLnTx/>
                  <a:uFillTx/>
                  <a:latin typeface="+mn-lt"/>
                  <a:ea typeface="+mn-ea"/>
                  <a:cs typeface="Times New Roman" panose="02020603050405020304" pitchFamily="18" charset="0"/>
                </a:endParaRPr>
              </a:p>
            </p:txBody>
          </p:sp>
        </mc:Choice>
        <mc:Fallback xmlns="">
          <p:sp>
            <p:nvSpPr>
              <p:cNvPr id="4" name="Rectangle 11"/>
              <p:cNvSpPr txBox="1">
                <a:spLocks noRot="1" noChangeAspect="1" noMove="1" noResize="1" noEditPoints="1" noAdjustHandles="1" noChangeArrowheads="1" noChangeShapeType="1" noTextEdit="1"/>
              </p:cNvSpPr>
              <p:nvPr/>
            </p:nvSpPr>
            <p:spPr>
              <a:xfrm>
                <a:off x="457200" y="71414"/>
                <a:ext cx="8229600" cy="6143668"/>
              </a:xfrm>
              <a:prstGeom prst="rect">
                <a:avLst/>
              </a:prstGeom>
              <a:blipFill rotWithShape="0">
                <a:blip r:embed="rId2"/>
                <a:stretch>
                  <a:fillRect l="-593" t="-1091" r="-2741"/>
                </a:stretch>
              </a:blipFill>
            </p:spPr>
            <p:txBody>
              <a:bodyPr/>
              <a:lstStyle/>
              <a:p>
                <a:r>
                  <a:rPr lang="es-EC">
                    <a:noFill/>
                  </a:rPr>
                  <a:t> </a:t>
                </a:r>
              </a:p>
            </p:txBody>
          </p:sp>
        </mc:Fallback>
      </mc:AlternateContent>
      <p:graphicFrame>
        <p:nvGraphicFramePr>
          <p:cNvPr id="7" name="Gráfico 6"/>
          <p:cNvGraphicFramePr/>
          <p:nvPr>
            <p:extLst>
              <p:ext uri="{D42A27DB-BD31-4B8C-83A1-F6EECF244321}">
                <p14:modId xmlns:p14="http://schemas.microsoft.com/office/powerpoint/2010/main" val="2889168656"/>
              </p:ext>
            </p:extLst>
          </p:nvPr>
        </p:nvGraphicFramePr>
        <p:xfrm>
          <a:off x="5724128" y="1700808"/>
          <a:ext cx="3060000" cy="180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29449792"/>
      </p:ext>
    </p:extLst>
  </p:cSld>
  <p:clrMapOvr>
    <a:masterClrMapping/>
  </p:clrMapOvr>
  <p:transition>
    <p:wipe dir="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txBox="1">
            <a:spLocks/>
          </p:cNvSpPr>
          <p:nvPr/>
        </p:nvSpPr>
        <p:spPr>
          <a:xfrm>
            <a:off x="457200" y="71414"/>
            <a:ext cx="8229600" cy="6143668"/>
          </a:xfrm>
          <a:prstGeom prst="rect">
            <a:avLst/>
          </a:prstGeom>
        </p:spPr>
        <p:txBody>
          <a:bodyPr/>
          <a:lstStyle/>
          <a:p>
            <a:pPr marL="342900" marR="0" lvl="0" indent="-342900" algn="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lang="es-EC" altLang="es-ES" sz="2800" b="1" i="1" kern="0" dirty="0" smtClean="0">
                <a:latin typeface="+mn-lt"/>
                <a:cs typeface="Times New Roman" panose="02020603050405020304" pitchFamily="18" charset="0"/>
              </a:rPr>
              <a:t>ENSAYOS y ANÁLISIS </a:t>
            </a:r>
          </a:p>
          <a:p>
            <a:pPr marL="342900" lvl="0" indent="-342900">
              <a:lnSpc>
                <a:spcPct val="150000"/>
              </a:lnSpc>
              <a:spcBef>
                <a:spcPct val="20000"/>
              </a:spcBef>
              <a:defRPr/>
            </a:pPr>
            <a:r>
              <a:rPr lang="es-EC" altLang="es-ES" b="1" kern="0" dirty="0">
                <a:cs typeface="Times New Roman" panose="02020603050405020304" pitchFamily="18" charset="0"/>
              </a:rPr>
              <a:t>ENSAYOS </a:t>
            </a:r>
            <a:r>
              <a:rPr lang="es-EC" altLang="es-ES" b="1" kern="0" dirty="0" smtClean="0">
                <a:cs typeface="Times New Roman" panose="02020603050405020304" pitchFamily="18" charset="0"/>
              </a:rPr>
              <a:t>CON CARGAS ESTÁTICAS</a:t>
            </a:r>
            <a:endParaRPr lang="es-EC" altLang="es-ES" sz="1400" b="1" dirty="0" smtClean="0">
              <a:cs typeface="Times New Roman" panose="02020603050405020304" pitchFamily="18" charset="0"/>
            </a:endParaRPr>
          </a:p>
          <a:p>
            <a:pPr lvl="0" indent="-342900" algn="just">
              <a:lnSpc>
                <a:spcPct val="150000"/>
              </a:lnSpc>
              <a:spcBef>
                <a:spcPct val="20000"/>
              </a:spcBef>
              <a:buFont typeface="Arial" panose="020B0604020202020204" pitchFamily="34" charset="0"/>
              <a:buChar char="•"/>
            </a:pPr>
            <a:r>
              <a:rPr lang="es-EC" altLang="es-ES" sz="1600" dirty="0" smtClean="0">
                <a:latin typeface="+mj-lt"/>
                <a:cs typeface="Times New Roman" panose="02020603050405020304" pitchFamily="18" charset="0"/>
              </a:rPr>
              <a:t>Análisis de datos Probeta #1 y #10</a:t>
            </a:r>
          </a:p>
          <a:p>
            <a:pPr marL="285750" indent="-285750">
              <a:lnSpc>
                <a:spcPct val="150000"/>
              </a:lnSpc>
              <a:buFont typeface="Arial" panose="020B0604020202020204" pitchFamily="34" charset="0"/>
              <a:buChar char="•"/>
            </a:pPr>
            <a:r>
              <a:rPr lang="es-EC" sz="1600" dirty="0" smtClean="0"/>
              <a:t>Utilizando </a:t>
            </a:r>
            <a:r>
              <a:rPr lang="es-EC" sz="1600" dirty="0"/>
              <a:t>la fórmula de error como una comparación de la variación entre ambos resultados tenemos: </a:t>
            </a:r>
            <a:endParaRPr lang="es-EC" sz="1600" dirty="0" smtClean="0"/>
          </a:p>
          <a:p>
            <a:pPr marL="285750" indent="-285750">
              <a:lnSpc>
                <a:spcPct val="150000"/>
              </a:lnSpc>
              <a:buFont typeface="Arial" panose="020B0604020202020204" pitchFamily="34" charset="0"/>
              <a:buChar char="•"/>
            </a:pPr>
            <a:endParaRPr lang="es-EC" sz="1600" dirty="0"/>
          </a:p>
          <a:p>
            <a:pPr marL="285750" indent="-285750">
              <a:lnSpc>
                <a:spcPct val="150000"/>
              </a:lnSpc>
              <a:buFont typeface="Arial" panose="020B0604020202020204" pitchFamily="34" charset="0"/>
              <a:buChar char="•"/>
            </a:pPr>
            <a:endParaRPr lang="es-EC" sz="1600" dirty="0" smtClean="0"/>
          </a:p>
          <a:p>
            <a:pPr marL="285750" indent="-285750">
              <a:lnSpc>
                <a:spcPct val="150000"/>
              </a:lnSpc>
              <a:buFont typeface="Arial" panose="020B0604020202020204" pitchFamily="34" charset="0"/>
              <a:buChar char="•"/>
            </a:pPr>
            <a:endParaRPr lang="es-EC" sz="1600" dirty="0"/>
          </a:p>
          <a:p>
            <a:pPr marL="285750" indent="-285750">
              <a:lnSpc>
                <a:spcPct val="150000"/>
              </a:lnSpc>
              <a:buFont typeface="Arial" panose="020B0604020202020204" pitchFamily="34" charset="0"/>
              <a:buChar char="•"/>
            </a:pPr>
            <a:endParaRPr lang="es-EC" sz="1600" dirty="0" smtClean="0"/>
          </a:p>
          <a:p>
            <a:pPr marL="285750" indent="-285750">
              <a:lnSpc>
                <a:spcPct val="150000"/>
              </a:lnSpc>
              <a:buFont typeface="Arial" panose="020B0604020202020204" pitchFamily="34" charset="0"/>
              <a:buChar char="•"/>
            </a:pPr>
            <a:endParaRPr lang="es-EC" sz="1600" dirty="0" smtClean="0"/>
          </a:p>
          <a:p>
            <a:pPr>
              <a:lnSpc>
                <a:spcPct val="150000"/>
              </a:lnSpc>
            </a:pPr>
            <a:r>
              <a:rPr lang="es-EC" sz="1600" dirty="0" smtClean="0"/>
              <a:t>Comparando </a:t>
            </a:r>
            <a:r>
              <a:rPr lang="es-EC" sz="1600" dirty="0"/>
              <a:t>ambos resultamos tenemos una muy buena aproximación a los resultados </a:t>
            </a:r>
            <a:r>
              <a:rPr lang="es-EC" sz="1600" dirty="0" smtClean="0"/>
              <a:t>expuestos. </a:t>
            </a:r>
          </a:p>
          <a:p>
            <a:pPr marL="285750" indent="-285750">
              <a:lnSpc>
                <a:spcPct val="150000"/>
              </a:lnSpc>
              <a:buFont typeface="Arial" panose="020B0604020202020204" pitchFamily="34" charset="0"/>
              <a:buChar char="•"/>
            </a:pPr>
            <a:r>
              <a:rPr lang="es-EC" sz="1600" dirty="0" smtClean="0"/>
              <a:t>Por </a:t>
            </a:r>
            <a:r>
              <a:rPr lang="es-EC" sz="1600" dirty="0"/>
              <a:t>lo que se recomienda usar el método que resulte más conveniente según el estudio que vaya a realizarse. </a:t>
            </a:r>
          </a:p>
          <a:p>
            <a:pPr>
              <a:lnSpc>
                <a:spcPct val="150000"/>
              </a:lnSpc>
            </a:pPr>
            <a:r>
              <a:rPr lang="es-EC" sz="1400" dirty="0"/>
              <a:t/>
            </a:r>
            <a:br>
              <a:rPr lang="es-EC" sz="1400" dirty="0"/>
            </a:br>
            <a:endParaRPr lang="es-EC" altLang="es-ES" sz="1400" dirty="0" smtClean="0">
              <a:latin typeface="+mj-lt"/>
              <a:cs typeface="Times New Roman" panose="02020603050405020304" pitchFamily="18" charset="0"/>
            </a:endParaRPr>
          </a:p>
          <a:p>
            <a:pPr marL="342900" marR="0" lvl="0" indent="-342900"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s-ES" altLang="es-ES" sz="2400" b="1" i="1" u="none" strike="noStrike" kern="0" cap="none" spc="0" normalizeH="0" baseline="0" noProof="0" dirty="0" smtClean="0">
              <a:ln>
                <a:noFill/>
              </a:ln>
              <a:solidFill>
                <a:schemeClr val="tx1"/>
              </a:solidFill>
              <a:effectLst/>
              <a:uLnTx/>
              <a:uFillTx/>
              <a:latin typeface="+mn-lt"/>
              <a:ea typeface="+mn-ea"/>
              <a:cs typeface="Times New Roman" panose="02020603050405020304" pitchFamily="18" charset="0"/>
            </a:endParaRPr>
          </a:p>
          <a:p>
            <a:pPr marL="342900" indent="-342900">
              <a:spcBef>
                <a:spcPct val="20000"/>
              </a:spcBef>
            </a:pPr>
            <a:endParaRPr lang="es-EC" altLang="es-ES" b="1" dirty="0" smtClean="0">
              <a:latin typeface="+mj-lt"/>
              <a:cs typeface="Times New Roman" panose="02020603050405020304" pitchFamily="18" charset="0"/>
            </a:endParaRPr>
          </a:p>
          <a:p>
            <a:pPr>
              <a:spcBef>
                <a:spcPct val="20000"/>
              </a:spcBef>
            </a:pPr>
            <a:endParaRPr lang="es-ES" altLang="es-ES" b="1" dirty="0" smtClean="0">
              <a:latin typeface="+mj-lt"/>
              <a:cs typeface="Times New Roman" panose="02020603050405020304" pitchFamily="18" charset="0"/>
            </a:endParaRPr>
          </a:p>
          <a:p>
            <a:pPr marL="342900" indent="-342900">
              <a:spcBef>
                <a:spcPct val="20000"/>
              </a:spcBef>
            </a:pPr>
            <a:endParaRPr lang="es-ES" altLang="es-ES" b="1" dirty="0" smtClean="0">
              <a:latin typeface="+mj-lt"/>
              <a:cs typeface="Times New Roman" panose="02020603050405020304" pitchFamily="18" charset="0"/>
            </a:endParaRPr>
          </a:p>
          <a:p>
            <a:pPr marL="342900" marR="0" lvl="0" indent="-342900"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s-ES" altLang="es-ES" sz="2400" b="1" i="0" u="none" strike="noStrike" kern="0" cap="none" spc="0" normalizeH="0" baseline="0" noProof="0" dirty="0" smtClean="0">
              <a:ln>
                <a:noFill/>
              </a:ln>
              <a:solidFill>
                <a:schemeClr val="tx1"/>
              </a:solidFill>
              <a:effectLst/>
              <a:uLnTx/>
              <a:uFillTx/>
              <a:latin typeface="+mn-lt"/>
              <a:ea typeface="+mn-ea"/>
              <a:cs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2" name="Tabla 1"/>
              <p:cNvGraphicFramePr>
                <a:graphicFrameLocks noGrp="1"/>
              </p:cNvGraphicFramePr>
              <p:nvPr>
                <p:extLst>
                  <p:ext uri="{D42A27DB-BD31-4B8C-83A1-F6EECF244321}">
                    <p14:modId xmlns:p14="http://schemas.microsoft.com/office/powerpoint/2010/main" val="2746715478"/>
                  </p:ext>
                </p:extLst>
              </p:nvPr>
            </p:nvGraphicFramePr>
            <p:xfrm>
              <a:off x="107504" y="2430016"/>
              <a:ext cx="9036496" cy="1426464"/>
            </p:xfrm>
            <a:graphic>
              <a:graphicData uri="http://schemas.openxmlformats.org/drawingml/2006/table">
                <a:tbl>
                  <a:tblPr firstRow="1" bandRow="1">
                    <a:tableStyleId>{F5AB1C69-6EDB-4FF4-983F-18BD219EF322}</a:tableStyleId>
                  </a:tblPr>
                  <a:tblGrid>
                    <a:gridCol w="4518248"/>
                    <a:gridCol w="4518248"/>
                  </a:tblGrid>
                  <a:tr h="1224136">
                    <a:tc>
                      <a:txBody>
                        <a:bodyPr/>
                        <a:lstStyle/>
                        <a:p>
                          <a:pPr>
                            <a:lnSpc>
                              <a:spcPct val="150000"/>
                            </a:lnSpc>
                          </a:pPr>
                          <a14:m>
                            <m:oMathPara xmlns:m="http://schemas.openxmlformats.org/officeDocument/2006/math">
                              <m:oMathParaPr>
                                <m:jc m:val="centerGroup"/>
                              </m:oMathParaPr>
                              <m:oMath xmlns:m="http://schemas.openxmlformats.org/officeDocument/2006/math">
                                <m:r>
                                  <a:rPr lang="es-EC" sz="1200" i="1" smtClean="0">
                                    <a:solidFill>
                                      <a:schemeClr val="tx1"/>
                                    </a:solidFill>
                                    <a:latin typeface="Cambria Math" panose="02040503050406030204" pitchFamily="18" charset="0"/>
                                  </a:rPr>
                                  <m:t>𝑣𝑎𝑟𝑖𝑎𝑐𝑖</m:t>
                                </m:r>
                                <m:r>
                                  <a:rPr lang="es-EC" sz="1200" i="1" smtClean="0">
                                    <a:solidFill>
                                      <a:schemeClr val="tx1"/>
                                    </a:solidFill>
                                    <a:latin typeface="Cambria Math" panose="02040503050406030204" pitchFamily="18" charset="0"/>
                                  </a:rPr>
                                  <m:t>ó</m:t>
                                </m:r>
                                <m:r>
                                  <a:rPr lang="es-EC" sz="1200" i="1" smtClean="0">
                                    <a:solidFill>
                                      <a:schemeClr val="tx1"/>
                                    </a:solidFill>
                                    <a:latin typeface="Cambria Math" panose="02040503050406030204" pitchFamily="18" charset="0"/>
                                  </a:rPr>
                                  <m:t>𝑛</m:t>
                                </m:r>
                                <m:sSub>
                                  <m:sSubPr>
                                    <m:ctrlPr>
                                      <a:rPr lang="es-EC" sz="1200" b="0" i="1" smtClean="0">
                                        <a:solidFill>
                                          <a:schemeClr val="tx1"/>
                                        </a:solidFill>
                                        <a:latin typeface="Cambria Math" panose="02040503050406030204" pitchFamily="18" charset="0"/>
                                      </a:rPr>
                                    </m:ctrlPr>
                                  </m:sSubPr>
                                  <m:e>
                                    <m:r>
                                      <a:rPr lang="es-EC" sz="1200" i="1">
                                        <a:solidFill>
                                          <a:schemeClr val="tx1"/>
                                        </a:solidFill>
                                        <a:latin typeface="Cambria Math" panose="02040503050406030204" pitchFamily="18" charset="0"/>
                                      </a:rPr>
                                      <m:t>%</m:t>
                                    </m:r>
                                  </m:e>
                                  <m:sub>
                                    <m:r>
                                      <a:rPr lang="es-EC" sz="1200" b="0" i="1" smtClean="0">
                                        <a:solidFill>
                                          <a:schemeClr val="tx1"/>
                                        </a:solidFill>
                                        <a:latin typeface="Cambria Math" panose="02040503050406030204" pitchFamily="18" charset="0"/>
                                      </a:rPr>
                                      <m:t>1.1</m:t>
                                    </m:r>
                                  </m:sub>
                                </m:sSub>
                                <m:r>
                                  <a:rPr lang="es-EC" sz="1200" i="1">
                                    <a:solidFill>
                                      <a:schemeClr val="tx1"/>
                                    </a:solidFill>
                                    <a:latin typeface="Cambria Math" panose="02040503050406030204" pitchFamily="18" charset="0"/>
                                  </a:rPr>
                                  <m:t>=</m:t>
                                </m:r>
                                <m:f>
                                  <m:fPr>
                                    <m:ctrlPr>
                                      <a:rPr lang="es-EC" sz="1200" i="1">
                                        <a:solidFill>
                                          <a:schemeClr val="tx1"/>
                                        </a:solidFill>
                                        <a:latin typeface="Cambria Math" panose="02040503050406030204" pitchFamily="18" charset="0"/>
                                      </a:rPr>
                                    </m:ctrlPr>
                                  </m:fPr>
                                  <m:num>
                                    <m:d>
                                      <m:dPr>
                                        <m:begChr m:val="|"/>
                                        <m:endChr m:val="|"/>
                                        <m:ctrlPr>
                                          <a:rPr lang="es-EC" sz="1200" i="1">
                                            <a:solidFill>
                                              <a:schemeClr val="tx1"/>
                                            </a:solidFill>
                                            <a:latin typeface="Cambria Math" panose="02040503050406030204" pitchFamily="18" charset="0"/>
                                          </a:rPr>
                                        </m:ctrlPr>
                                      </m:dPr>
                                      <m:e>
                                        <m:r>
                                          <a:rPr lang="es-EC" sz="1200" i="1">
                                            <a:solidFill>
                                              <a:schemeClr val="tx1"/>
                                            </a:solidFill>
                                            <a:latin typeface="Cambria Math" panose="02040503050406030204" pitchFamily="18" charset="0"/>
                                          </a:rPr>
                                          <m:t>54686</m:t>
                                        </m:r>
                                        <m:r>
                                          <a:rPr lang="es-EC" sz="1200" b="0" i="1" smtClean="0">
                                            <a:solidFill>
                                              <a:schemeClr val="tx1"/>
                                            </a:solidFill>
                                            <a:latin typeface="Cambria Math" panose="02040503050406030204" pitchFamily="18" charset="0"/>
                                          </a:rPr>
                                          <m:t>.1</m:t>
                                        </m:r>
                                        <m:r>
                                          <a:rPr lang="es-EC" sz="1200" i="1">
                                            <a:solidFill>
                                              <a:schemeClr val="tx1"/>
                                            </a:solidFill>
                                            <a:latin typeface="Cambria Math" panose="02040503050406030204" pitchFamily="18" charset="0"/>
                                          </a:rPr>
                                          <m:t>−56591</m:t>
                                        </m:r>
                                        <m:r>
                                          <a:rPr lang="es-EC" sz="1200" b="0" i="1" smtClean="0">
                                            <a:solidFill>
                                              <a:schemeClr val="tx1"/>
                                            </a:solidFill>
                                            <a:latin typeface="Cambria Math" panose="02040503050406030204" pitchFamily="18" charset="0"/>
                                          </a:rPr>
                                          <m:t>.</m:t>
                                        </m:r>
                                        <m:r>
                                          <a:rPr lang="es-EC" sz="1200" i="1">
                                            <a:solidFill>
                                              <a:schemeClr val="tx1"/>
                                            </a:solidFill>
                                            <a:latin typeface="Cambria Math" panose="02040503050406030204" pitchFamily="18" charset="0"/>
                                          </a:rPr>
                                          <m:t>1</m:t>
                                        </m:r>
                                      </m:e>
                                    </m:d>
                                  </m:num>
                                  <m:den>
                                    <m:r>
                                      <a:rPr lang="es-EC" sz="1200" i="1">
                                        <a:solidFill>
                                          <a:schemeClr val="tx1"/>
                                        </a:solidFill>
                                        <a:latin typeface="Cambria Math" panose="02040503050406030204" pitchFamily="18" charset="0"/>
                                      </a:rPr>
                                      <m:t>56591</m:t>
                                    </m:r>
                                    <m:r>
                                      <a:rPr lang="es-EC" sz="1200" b="0" i="1" smtClean="0">
                                        <a:solidFill>
                                          <a:schemeClr val="tx1"/>
                                        </a:solidFill>
                                        <a:latin typeface="Cambria Math" panose="02040503050406030204" pitchFamily="18" charset="0"/>
                                      </a:rPr>
                                      <m:t>.</m:t>
                                    </m:r>
                                    <m:r>
                                      <a:rPr lang="es-EC" sz="1200" i="1">
                                        <a:solidFill>
                                          <a:schemeClr val="tx1"/>
                                        </a:solidFill>
                                        <a:latin typeface="Cambria Math" panose="02040503050406030204" pitchFamily="18" charset="0"/>
                                      </a:rPr>
                                      <m:t>1</m:t>
                                    </m:r>
                                  </m:den>
                                </m:f>
                                <m:r>
                                  <a:rPr lang="es-EC" sz="1200" i="1">
                                    <a:solidFill>
                                      <a:schemeClr val="tx1"/>
                                    </a:solidFill>
                                    <a:latin typeface="Cambria Math" panose="02040503050406030204" pitchFamily="18" charset="0"/>
                                  </a:rPr>
                                  <m:t>∗100%=</m:t>
                                </m:r>
                                <m:r>
                                  <a:rPr lang="es-EC" sz="1200" i="1" smtClean="0">
                                    <a:solidFill>
                                      <a:schemeClr val="tx1"/>
                                    </a:solidFill>
                                    <a:latin typeface="Cambria Math" panose="02040503050406030204" pitchFamily="18" charset="0"/>
                                  </a:rPr>
                                  <m:t>3</m:t>
                                </m:r>
                                <m:r>
                                  <a:rPr lang="es-EC" sz="1200" b="0" i="1" smtClean="0">
                                    <a:solidFill>
                                      <a:schemeClr val="tx1"/>
                                    </a:solidFill>
                                    <a:latin typeface="Cambria Math" panose="02040503050406030204" pitchFamily="18" charset="0"/>
                                  </a:rPr>
                                  <m:t>.36</m:t>
                                </m:r>
                                <m:r>
                                  <a:rPr lang="es-EC" sz="1200" i="1">
                                    <a:solidFill>
                                      <a:schemeClr val="tx1"/>
                                    </a:solidFill>
                                    <a:latin typeface="Cambria Math" panose="02040503050406030204" pitchFamily="18" charset="0"/>
                                  </a:rPr>
                                  <m:t>%</m:t>
                                </m:r>
                              </m:oMath>
                            </m:oMathPara>
                          </a14:m>
                          <a:endParaRPr lang="es-EC" sz="1200" dirty="0" smtClean="0">
                            <a:solidFill>
                              <a:schemeClr val="tx1"/>
                            </a:solidFill>
                          </a:endParaRPr>
                        </a:p>
                        <a:p>
                          <a:pPr>
                            <a:lnSpc>
                              <a:spcPct val="150000"/>
                            </a:lnSpc>
                          </a:pPr>
                          <a14:m>
                            <m:oMathPara xmlns:m="http://schemas.openxmlformats.org/officeDocument/2006/math">
                              <m:oMathParaPr>
                                <m:jc m:val="centerGroup"/>
                              </m:oMathParaPr>
                              <m:oMath xmlns:m="http://schemas.openxmlformats.org/officeDocument/2006/math">
                                <m:r>
                                  <a:rPr lang="es-EC" sz="1200" i="1">
                                    <a:solidFill>
                                      <a:schemeClr val="tx1"/>
                                    </a:solidFill>
                                    <a:latin typeface="Cambria Math" panose="02040503050406030204" pitchFamily="18" charset="0"/>
                                  </a:rPr>
                                  <m:t>𝑣𝑎𝑟𝑖𝑎𝑐𝑖</m:t>
                                </m:r>
                                <m:r>
                                  <a:rPr lang="es-EC" sz="1200" i="1">
                                    <a:solidFill>
                                      <a:schemeClr val="tx1"/>
                                    </a:solidFill>
                                    <a:latin typeface="Cambria Math" panose="02040503050406030204" pitchFamily="18" charset="0"/>
                                  </a:rPr>
                                  <m:t>ó</m:t>
                                </m:r>
                                <m:r>
                                  <a:rPr lang="es-EC" sz="1200" i="1">
                                    <a:solidFill>
                                      <a:schemeClr val="tx1"/>
                                    </a:solidFill>
                                    <a:latin typeface="Cambria Math" panose="02040503050406030204" pitchFamily="18" charset="0"/>
                                  </a:rPr>
                                  <m:t>𝑛</m:t>
                                </m:r>
                                <m:sSub>
                                  <m:sSubPr>
                                    <m:ctrlPr>
                                      <a:rPr lang="es-EC" sz="1200" i="1">
                                        <a:solidFill>
                                          <a:schemeClr val="tx1"/>
                                        </a:solidFill>
                                        <a:latin typeface="Cambria Math" panose="02040503050406030204" pitchFamily="18" charset="0"/>
                                      </a:rPr>
                                    </m:ctrlPr>
                                  </m:sSubPr>
                                  <m:e>
                                    <m:r>
                                      <a:rPr lang="es-EC" sz="1200" i="1">
                                        <a:solidFill>
                                          <a:schemeClr val="tx1"/>
                                        </a:solidFill>
                                        <a:latin typeface="Cambria Math" panose="02040503050406030204" pitchFamily="18" charset="0"/>
                                      </a:rPr>
                                      <m:t>%</m:t>
                                    </m:r>
                                  </m:e>
                                  <m:sub>
                                    <m:r>
                                      <a:rPr lang="es-EC" sz="1200" i="1">
                                        <a:solidFill>
                                          <a:schemeClr val="tx1"/>
                                        </a:solidFill>
                                        <a:latin typeface="Cambria Math" panose="02040503050406030204" pitchFamily="18" charset="0"/>
                                      </a:rPr>
                                      <m:t>1</m:t>
                                    </m:r>
                                    <m:r>
                                      <a:rPr lang="es-EC" sz="1200" b="0" i="1" smtClean="0">
                                        <a:solidFill>
                                          <a:schemeClr val="tx1"/>
                                        </a:solidFill>
                                        <a:latin typeface="Cambria Math" panose="02040503050406030204" pitchFamily="18" charset="0"/>
                                      </a:rPr>
                                      <m:t>.2</m:t>
                                    </m:r>
                                  </m:sub>
                                </m:sSub>
                                <m:r>
                                  <a:rPr lang="es-EC" sz="1200" i="1">
                                    <a:solidFill>
                                      <a:schemeClr val="tx1"/>
                                    </a:solidFill>
                                    <a:latin typeface="Cambria Math" panose="02040503050406030204" pitchFamily="18" charset="0"/>
                                  </a:rPr>
                                  <m:t>=</m:t>
                                </m:r>
                                <m:f>
                                  <m:fPr>
                                    <m:ctrlPr>
                                      <a:rPr lang="es-EC" sz="1200" i="1">
                                        <a:solidFill>
                                          <a:schemeClr val="tx1"/>
                                        </a:solidFill>
                                        <a:latin typeface="Cambria Math" panose="02040503050406030204" pitchFamily="18" charset="0"/>
                                      </a:rPr>
                                    </m:ctrlPr>
                                  </m:fPr>
                                  <m:num>
                                    <m:d>
                                      <m:dPr>
                                        <m:begChr m:val="|"/>
                                        <m:endChr m:val="|"/>
                                        <m:ctrlPr>
                                          <a:rPr lang="es-EC" sz="1200" i="1">
                                            <a:solidFill>
                                              <a:schemeClr val="tx1"/>
                                            </a:solidFill>
                                            <a:latin typeface="Cambria Math" panose="02040503050406030204" pitchFamily="18" charset="0"/>
                                          </a:rPr>
                                        </m:ctrlPr>
                                      </m:dPr>
                                      <m:e>
                                        <m:r>
                                          <a:rPr lang="es-EC" sz="1200" i="1">
                                            <a:solidFill>
                                              <a:schemeClr val="tx1"/>
                                            </a:solidFill>
                                            <a:latin typeface="Cambria Math" panose="02040503050406030204" pitchFamily="18" charset="0"/>
                                          </a:rPr>
                                          <m:t>56347.82−56591.1</m:t>
                                        </m:r>
                                      </m:e>
                                    </m:d>
                                  </m:num>
                                  <m:den>
                                    <m:r>
                                      <a:rPr lang="es-EC" sz="1200" i="1">
                                        <a:solidFill>
                                          <a:schemeClr val="tx1"/>
                                        </a:solidFill>
                                        <a:latin typeface="Cambria Math" panose="02040503050406030204" pitchFamily="18" charset="0"/>
                                      </a:rPr>
                                      <m:t>56591.1</m:t>
                                    </m:r>
                                  </m:den>
                                </m:f>
                                <m:r>
                                  <a:rPr lang="es-EC" sz="1200" i="1">
                                    <a:solidFill>
                                      <a:schemeClr val="tx1"/>
                                    </a:solidFill>
                                    <a:latin typeface="Cambria Math" panose="02040503050406030204" pitchFamily="18" charset="0"/>
                                  </a:rPr>
                                  <m:t>∗100%=0.42%</m:t>
                                </m:r>
                              </m:oMath>
                            </m:oMathPara>
                          </a14:m>
                          <a:endParaRPr lang="es-EC" sz="1200" dirty="0">
                            <a:solidFill>
                              <a:schemeClr val="tx1"/>
                            </a:solidFill>
                          </a:endParaRPr>
                        </a:p>
                        <a:p>
                          <a:endParaRPr lang="es-EC" dirty="0">
                            <a:solidFill>
                              <a:schemeClr val="tx1"/>
                            </a:solidFill>
                          </a:endParaRPr>
                        </a:p>
                      </a:txBody>
                      <a:tcPr/>
                    </a:tc>
                    <a:tc>
                      <a:txBody>
                        <a:bodyPr/>
                        <a:lstStyle/>
                        <a:p>
                          <a:pPr>
                            <a:lnSpc>
                              <a:spcPct val="150000"/>
                            </a:lnSpc>
                          </a:pPr>
                          <a14:m>
                            <m:oMathPara xmlns:m="http://schemas.openxmlformats.org/officeDocument/2006/math">
                              <m:oMathParaPr>
                                <m:jc m:val="centerGroup"/>
                              </m:oMathParaPr>
                              <m:oMath xmlns:m="http://schemas.openxmlformats.org/officeDocument/2006/math">
                                <m:sSub>
                                  <m:sSubPr>
                                    <m:ctrlPr>
                                      <a:rPr lang="es-EC" sz="1200" b="0" i="1" smtClean="0">
                                        <a:solidFill>
                                          <a:schemeClr val="tx1"/>
                                        </a:solidFill>
                                        <a:latin typeface="Cambria Math" panose="02040503050406030204" pitchFamily="18" charset="0"/>
                                      </a:rPr>
                                    </m:ctrlPr>
                                  </m:sSubPr>
                                  <m:e>
                                    <m:r>
                                      <a:rPr lang="es-EC" sz="1200" b="0" i="1" smtClean="0">
                                        <a:solidFill>
                                          <a:schemeClr val="tx1"/>
                                        </a:solidFill>
                                        <a:latin typeface="Cambria Math" panose="02040503050406030204" pitchFamily="18" charset="0"/>
                                      </a:rPr>
                                      <m:t>𝑣𝑎𝑟𝑖𝑎𝑐𝑖</m:t>
                                    </m:r>
                                    <m:r>
                                      <a:rPr lang="es-EC" sz="1200" b="0" i="1" smtClean="0">
                                        <a:solidFill>
                                          <a:schemeClr val="tx1"/>
                                        </a:solidFill>
                                        <a:latin typeface="Cambria Math" panose="02040503050406030204" pitchFamily="18" charset="0"/>
                                      </a:rPr>
                                      <m:t>ó</m:t>
                                    </m:r>
                                    <m:r>
                                      <a:rPr lang="es-EC" sz="1200" b="0" i="1" smtClean="0">
                                        <a:solidFill>
                                          <a:schemeClr val="tx1"/>
                                        </a:solidFill>
                                        <a:latin typeface="Cambria Math" panose="02040503050406030204" pitchFamily="18" charset="0"/>
                                      </a:rPr>
                                      <m:t>𝑛</m:t>
                                    </m:r>
                                    <m:r>
                                      <a:rPr lang="es-EC" sz="1200" b="0" i="1">
                                        <a:solidFill>
                                          <a:schemeClr val="tx1"/>
                                        </a:solidFill>
                                        <a:latin typeface="Cambria Math" panose="02040503050406030204" pitchFamily="18" charset="0"/>
                                      </a:rPr>
                                      <m:t>%</m:t>
                                    </m:r>
                                  </m:e>
                                  <m:sub>
                                    <m:r>
                                      <a:rPr lang="es-EC" sz="1200" b="0" i="1" smtClean="0">
                                        <a:solidFill>
                                          <a:schemeClr val="tx1"/>
                                        </a:solidFill>
                                        <a:latin typeface="Cambria Math" panose="02040503050406030204" pitchFamily="18" charset="0"/>
                                      </a:rPr>
                                      <m:t>10.1</m:t>
                                    </m:r>
                                  </m:sub>
                                </m:sSub>
                                <m:r>
                                  <a:rPr lang="es-EC" sz="1200" i="1">
                                    <a:solidFill>
                                      <a:schemeClr val="tx1"/>
                                    </a:solidFill>
                                    <a:latin typeface="Cambria Math" panose="02040503050406030204" pitchFamily="18" charset="0"/>
                                  </a:rPr>
                                  <m:t>=</m:t>
                                </m:r>
                                <m:f>
                                  <m:fPr>
                                    <m:ctrlPr>
                                      <a:rPr lang="es-EC" sz="1200" i="1">
                                        <a:solidFill>
                                          <a:schemeClr val="tx1"/>
                                        </a:solidFill>
                                        <a:latin typeface="Cambria Math" panose="02040503050406030204" pitchFamily="18" charset="0"/>
                                      </a:rPr>
                                    </m:ctrlPr>
                                  </m:fPr>
                                  <m:num>
                                    <m:d>
                                      <m:dPr>
                                        <m:begChr m:val="|"/>
                                        <m:endChr m:val="|"/>
                                        <m:ctrlPr>
                                          <a:rPr lang="es-EC" sz="1200" i="1">
                                            <a:solidFill>
                                              <a:schemeClr val="tx1"/>
                                            </a:solidFill>
                                            <a:latin typeface="Cambria Math" panose="02040503050406030204" pitchFamily="18" charset="0"/>
                                          </a:rPr>
                                        </m:ctrlPr>
                                      </m:dPr>
                                      <m:e>
                                        <m:r>
                                          <a:rPr lang="es-EC" sz="1200" i="1" smtClean="0">
                                            <a:solidFill>
                                              <a:schemeClr val="tx1"/>
                                            </a:solidFill>
                                            <a:latin typeface="Cambria Math" panose="02040503050406030204" pitchFamily="18" charset="0"/>
                                          </a:rPr>
                                          <m:t>6942</m:t>
                                        </m:r>
                                        <m:r>
                                          <a:rPr lang="es-EC" sz="1200" b="0" i="1" smtClean="0">
                                            <a:solidFill>
                                              <a:schemeClr val="tx1"/>
                                            </a:solidFill>
                                            <a:latin typeface="Cambria Math" panose="02040503050406030204" pitchFamily="18" charset="0"/>
                                          </a:rPr>
                                          <m:t>.</m:t>
                                        </m:r>
                                        <m:r>
                                          <a:rPr lang="es-EC" sz="1200" i="1">
                                            <a:solidFill>
                                              <a:schemeClr val="tx1"/>
                                            </a:solidFill>
                                            <a:latin typeface="Cambria Math" panose="02040503050406030204" pitchFamily="18" charset="0"/>
                                          </a:rPr>
                                          <m:t>95−6935</m:t>
                                        </m:r>
                                        <m:r>
                                          <a:rPr lang="es-EC" sz="1200" b="0" i="1" smtClean="0">
                                            <a:solidFill>
                                              <a:schemeClr val="tx1"/>
                                            </a:solidFill>
                                            <a:latin typeface="Cambria Math" panose="02040503050406030204" pitchFamily="18" charset="0"/>
                                          </a:rPr>
                                          <m:t>.</m:t>
                                        </m:r>
                                        <m:r>
                                          <a:rPr lang="es-EC" sz="1200" i="1">
                                            <a:solidFill>
                                              <a:schemeClr val="tx1"/>
                                            </a:solidFill>
                                            <a:latin typeface="Cambria Math" panose="02040503050406030204" pitchFamily="18" charset="0"/>
                                          </a:rPr>
                                          <m:t>83</m:t>
                                        </m:r>
                                      </m:e>
                                    </m:d>
                                  </m:num>
                                  <m:den>
                                    <m:r>
                                      <a:rPr lang="es-EC" sz="1200" i="1">
                                        <a:solidFill>
                                          <a:schemeClr val="tx1"/>
                                        </a:solidFill>
                                        <a:latin typeface="Cambria Math" panose="02040503050406030204" pitchFamily="18" charset="0"/>
                                      </a:rPr>
                                      <m:t>6935</m:t>
                                    </m:r>
                                    <m:r>
                                      <a:rPr lang="es-EC" sz="1200" b="0" i="1" smtClean="0">
                                        <a:solidFill>
                                          <a:schemeClr val="tx1"/>
                                        </a:solidFill>
                                        <a:latin typeface="Cambria Math" panose="02040503050406030204" pitchFamily="18" charset="0"/>
                                      </a:rPr>
                                      <m:t>.</m:t>
                                    </m:r>
                                    <m:r>
                                      <a:rPr lang="es-EC" sz="1200" i="1">
                                        <a:solidFill>
                                          <a:schemeClr val="tx1"/>
                                        </a:solidFill>
                                        <a:latin typeface="Cambria Math" panose="02040503050406030204" pitchFamily="18" charset="0"/>
                                      </a:rPr>
                                      <m:t>83</m:t>
                                    </m:r>
                                  </m:den>
                                </m:f>
                                <m:r>
                                  <a:rPr lang="es-EC" sz="1200" i="1">
                                    <a:solidFill>
                                      <a:schemeClr val="tx1"/>
                                    </a:solidFill>
                                    <a:latin typeface="Cambria Math" panose="02040503050406030204" pitchFamily="18" charset="0"/>
                                  </a:rPr>
                                  <m:t>∗100%=0</m:t>
                                </m:r>
                                <m:r>
                                  <a:rPr lang="es-EC" sz="1200" b="0" i="1" smtClean="0">
                                    <a:solidFill>
                                      <a:schemeClr val="tx1"/>
                                    </a:solidFill>
                                    <a:latin typeface="Cambria Math" panose="02040503050406030204" pitchFamily="18" charset="0"/>
                                  </a:rPr>
                                  <m:t>.</m:t>
                                </m:r>
                                <m:r>
                                  <a:rPr lang="es-EC" sz="1200" i="1">
                                    <a:solidFill>
                                      <a:schemeClr val="tx1"/>
                                    </a:solidFill>
                                    <a:latin typeface="Cambria Math" panose="02040503050406030204" pitchFamily="18" charset="0"/>
                                  </a:rPr>
                                  <m:t>102%</m:t>
                                </m:r>
                              </m:oMath>
                            </m:oMathPara>
                          </a14:m>
                          <a:endParaRPr lang="es-EC" sz="1200" dirty="0" smtClean="0">
                            <a:solidFill>
                              <a:schemeClr val="tx1"/>
                            </a:solidFill>
                          </a:endParaRPr>
                        </a:p>
                        <a:p>
                          <a:pPr>
                            <a:lnSpc>
                              <a:spcPct val="150000"/>
                            </a:lnSpc>
                          </a:pPr>
                          <a14:m>
                            <m:oMathPara xmlns:m="http://schemas.openxmlformats.org/officeDocument/2006/math">
                              <m:oMathParaPr>
                                <m:jc m:val="centerGroup"/>
                              </m:oMathParaPr>
                              <m:oMath xmlns:m="http://schemas.openxmlformats.org/officeDocument/2006/math">
                                <m:r>
                                  <a:rPr lang="es-EC" sz="1200" i="1">
                                    <a:solidFill>
                                      <a:schemeClr val="tx1"/>
                                    </a:solidFill>
                                    <a:latin typeface="Cambria Math" panose="02040503050406030204" pitchFamily="18" charset="0"/>
                                  </a:rPr>
                                  <m:t>𝑣𝑎𝑟𝑖𝑎𝑐𝑖</m:t>
                                </m:r>
                                <m:r>
                                  <a:rPr lang="es-EC" sz="1200" i="1">
                                    <a:solidFill>
                                      <a:schemeClr val="tx1"/>
                                    </a:solidFill>
                                    <a:latin typeface="Cambria Math" panose="02040503050406030204" pitchFamily="18" charset="0"/>
                                  </a:rPr>
                                  <m:t>ó</m:t>
                                </m:r>
                                <m:r>
                                  <a:rPr lang="es-EC" sz="1200" i="1">
                                    <a:solidFill>
                                      <a:schemeClr val="tx1"/>
                                    </a:solidFill>
                                    <a:latin typeface="Cambria Math" panose="02040503050406030204" pitchFamily="18" charset="0"/>
                                  </a:rPr>
                                  <m:t>𝑛</m:t>
                                </m:r>
                                <m:sSub>
                                  <m:sSubPr>
                                    <m:ctrlPr>
                                      <a:rPr lang="es-EC" sz="1200" i="1">
                                        <a:solidFill>
                                          <a:schemeClr val="tx1"/>
                                        </a:solidFill>
                                        <a:latin typeface="Cambria Math" panose="02040503050406030204" pitchFamily="18" charset="0"/>
                                      </a:rPr>
                                    </m:ctrlPr>
                                  </m:sSubPr>
                                  <m:e>
                                    <m:r>
                                      <a:rPr lang="es-EC" sz="1200" i="1">
                                        <a:solidFill>
                                          <a:schemeClr val="tx1"/>
                                        </a:solidFill>
                                        <a:latin typeface="Cambria Math" panose="02040503050406030204" pitchFamily="18" charset="0"/>
                                      </a:rPr>
                                      <m:t>%</m:t>
                                    </m:r>
                                  </m:e>
                                  <m:sub>
                                    <m:r>
                                      <a:rPr lang="es-EC" sz="1200" i="1">
                                        <a:solidFill>
                                          <a:schemeClr val="tx1"/>
                                        </a:solidFill>
                                        <a:latin typeface="Cambria Math" panose="02040503050406030204" pitchFamily="18" charset="0"/>
                                      </a:rPr>
                                      <m:t>10</m:t>
                                    </m:r>
                                    <m:r>
                                      <a:rPr lang="es-EC" sz="1200" b="0" i="1" smtClean="0">
                                        <a:solidFill>
                                          <a:schemeClr val="tx1"/>
                                        </a:solidFill>
                                        <a:latin typeface="Cambria Math" panose="02040503050406030204" pitchFamily="18" charset="0"/>
                                      </a:rPr>
                                      <m:t>.2</m:t>
                                    </m:r>
                                  </m:sub>
                                </m:sSub>
                                <m:r>
                                  <a:rPr lang="es-EC" sz="1200" i="1">
                                    <a:solidFill>
                                      <a:schemeClr val="tx1"/>
                                    </a:solidFill>
                                    <a:latin typeface="Cambria Math" panose="02040503050406030204" pitchFamily="18" charset="0"/>
                                  </a:rPr>
                                  <m:t>=</m:t>
                                </m:r>
                                <m:f>
                                  <m:fPr>
                                    <m:ctrlPr>
                                      <a:rPr lang="es-EC" sz="1200" i="1">
                                        <a:solidFill>
                                          <a:schemeClr val="tx1"/>
                                        </a:solidFill>
                                        <a:latin typeface="Cambria Math" panose="02040503050406030204" pitchFamily="18" charset="0"/>
                                      </a:rPr>
                                    </m:ctrlPr>
                                  </m:fPr>
                                  <m:num>
                                    <m:d>
                                      <m:dPr>
                                        <m:begChr m:val="|"/>
                                        <m:endChr m:val="|"/>
                                        <m:ctrlPr>
                                          <a:rPr lang="es-EC" sz="1200" i="1">
                                            <a:solidFill>
                                              <a:schemeClr val="tx1"/>
                                            </a:solidFill>
                                            <a:latin typeface="Cambria Math" panose="02040503050406030204" pitchFamily="18" charset="0"/>
                                          </a:rPr>
                                        </m:ctrlPr>
                                      </m:dPr>
                                      <m:e>
                                        <m:r>
                                          <a:rPr lang="es-EC" sz="1200" i="1">
                                            <a:solidFill>
                                              <a:schemeClr val="tx1"/>
                                            </a:solidFill>
                                            <a:latin typeface="Cambria Math" panose="02040503050406030204" pitchFamily="18" charset="0"/>
                                          </a:rPr>
                                          <m:t>7157.34−6935.83</m:t>
                                        </m:r>
                                      </m:e>
                                    </m:d>
                                  </m:num>
                                  <m:den>
                                    <m:r>
                                      <a:rPr lang="es-EC" sz="1200" i="1">
                                        <a:solidFill>
                                          <a:schemeClr val="tx1"/>
                                        </a:solidFill>
                                        <a:latin typeface="Cambria Math" panose="02040503050406030204" pitchFamily="18" charset="0"/>
                                      </a:rPr>
                                      <m:t>6935.83</m:t>
                                    </m:r>
                                  </m:den>
                                </m:f>
                                <m:r>
                                  <a:rPr lang="es-EC" sz="1200" i="1">
                                    <a:solidFill>
                                      <a:schemeClr val="tx1"/>
                                    </a:solidFill>
                                    <a:latin typeface="Cambria Math" panose="02040503050406030204" pitchFamily="18" charset="0"/>
                                  </a:rPr>
                                  <m:t>∗100%=</m:t>
                                </m:r>
                                <m:r>
                                  <a:rPr lang="es-EC" sz="1200" b="0" i="1" smtClean="0">
                                    <a:solidFill>
                                      <a:schemeClr val="tx1"/>
                                    </a:solidFill>
                                    <a:latin typeface="Cambria Math" panose="02040503050406030204" pitchFamily="18" charset="0"/>
                                  </a:rPr>
                                  <m:t>3.19</m:t>
                                </m:r>
                                <m:r>
                                  <a:rPr lang="es-EC" sz="1200" i="1">
                                    <a:solidFill>
                                      <a:schemeClr val="tx1"/>
                                    </a:solidFill>
                                    <a:latin typeface="Cambria Math" panose="02040503050406030204" pitchFamily="18" charset="0"/>
                                  </a:rPr>
                                  <m:t>%</m:t>
                                </m:r>
                              </m:oMath>
                            </m:oMathPara>
                          </a14:m>
                          <a:endParaRPr lang="es-EC" sz="1200" dirty="0">
                            <a:solidFill>
                              <a:schemeClr val="tx1"/>
                            </a:solidFill>
                          </a:endParaRPr>
                        </a:p>
                        <a:p>
                          <a:endParaRPr lang="es-EC" dirty="0">
                            <a:solidFill>
                              <a:schemeClr val="tx1"/>
                            </a:solidFill>
                          </a:endParaRPr>
                        </a:p>
                      </a:txBody>
                      <a:tcPr/>
                    </a:tc>
                  </a:tr>
                </a:tbl>
              </a:graphicData>
            </a:graphic>
          </p:graphicFrame>
        </mc:Choice>
        <mc:Fallback xmlns="">
          <p:graphicFrame>
            <p:nvGraphicFramePr>
              <p:cNvPr id="2" name="Tabla 1"/>
              <p:cNvGraphicFramePr>
                <a:graphicFrameLocks noGrp="1"/>
              </p:cNvGraphicFramePr>
              <p:nvPr>
                <p:extLst>
                  <p:ext uri="{D42A27DB-BD31-4B8C-83A1-F6EECF244321}">
                    <p14:modId xmlns:p14="http://schemas.microsoft.com/office/powerpoint/2010/main" val="2746715478"/>
                  </p:ext>
                </p:extLst>
              </p:nvPr>
            </p:nvGraphicFramePr>
            <p:xfrm>
              <a:off x="107504" y="2430016"/>
              <a:ext cx="9036496" cy="1426464"/>
            </p:xfrm>
            <a:graphic>
              <a:graphicData uri="http://schemas.openxmlformats.org/drawingml/2006/table">
                <a:tbl>
                  <a:tblPr firstRow="1" bandRow="1">
                    <a:tableStyleId>{F5AB1C69-6EDB-4FF4-983F-18BD219EF322}</a:tableStyleId>
                  </a:tblPr>
                  <a:tblGrid>
                    <a:gridCol w="4518248"/>
                    <a:gridCol w="4518248"/>
                  </a:tblGrid>
                  <a:tr h="1426464">
                    <a:tc>
                      <a:txBody>
                        <a:bodyPr/>
                        <a:lstStyle/>
                        <a:p>
                          <a:endParaRPr lang="es-EC"/>
                        </a:p>
                      </a:txBody>
                      <a:tcPr>
                        <a:blipFill rotWithShape="0">
                          <a:blip r:embed="rId2"/>
                          <a:stretch>
                            <a:fillRect l="-135" t="-426" r="-100539" b="-1702"/>
                          </a:stretch>
                        </a:blipFill>
                      </a:tcPr>
                    </a:tc>
                    <a:tc>
                      <a:txBody>
                        <a:bodyPr/>
                        <a:lstStyle/>
                        <a:p>
                          <a:endParaRPr lang="es-EC"/>
                        </a:p>
                      </a:txBody>
                      <a:tcPr>
                        <a:blipFill rotWithShape="0">
                          <a:blip r:embed="rId2"/>
                          <a:stretch>
                            <a:fillRect l="-100270" t="-426" r="-675" b="-1702"/>
                          </a:stretch>
                        </a:blipFill>
                      </a:tcPr>
                    </a:tc>
                  </a:tr>
                </a:tbl>
              </a:graphicData>
            </a:graphic>
          </p:graphicFrame>
        </mc:Fallback>
      </mc:AlternateContent>
    </p:spTree>
    <p:extLst>
      <p:ext uri="{BB962C8B-B14F-4D97-AF65-F5344CB8AC3E}">
        <p14:creationId xmlns:p14="http://schemas.microsoft.com/office/powerpoint/2010/main" val="6480384"/>
      </p:ext>
    </p:extLst>
  </p:cSld>
  <p:clrMapOvr>
    <a:masterClrMapping/>
  </p:clrMapOvr>
  <p:transition>
    <p:wipe dir="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1928802"/>
            <a:ext cx="7772400" cy="1470025"/>
          </a:xfrm>
        </p:spPr>
        <p:txBody>
          <a:bodyPr/>
          <a:lstStyle/>
          <a:p>
            <a:pPr algn="ctr"/>
            <a:r>
              <a:rPr lang="es-EC" sz="7200" dirty="0" smtClean="0">
                <a:solidFill>
                  <a:schemeClr val="tx1"/>
                </a:solidFill>
              </a:rPr>
              <a:t>ANÁLISIS DE RESULTADOS</a:t>
            </a:r>
            <a:endParaRPr lang="es-EC" sz="7200" dirty="0">
              <a:solidFill>
                <a:schemeClr val="tx1"/>
              </a:solidFill>
            </a:endParaRPr>
          </a:p>
        </p:txBody>
      </p:sp>
    </p:spTree>
    <p:extLst>
      <p:ext uri="{BB962C8B-B14F-4D97-AF65-F5344CB8AC3E}">
        <p14:creationId xmlns:p14="http://schemas.microsoft.com/office/powerpoint/2010/main" val="36513350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Rectangle 11"/>
          <p:cNvSpPr txBox="1">
            <a:spLocks/>
          </p:cNvSpPr>
          <p:nvPr/>
        </p:nvSpPr>
        <p:spPr>
          <a:xfrm>
            <a:off x="457200" y="142852"/>
            <a:ext cx="8229600" cy="6143668"/>
          </a:xfrm>
          <a:prstGeom prst="rect">
            <a:avLst/>
          </a:prstGeom>
        </p:spPr>
        <p:txBody>
          <a:bodyPr/>
          <a:lstStyle/>
          <a:p>
            <a:pPr marL="342900" marR="0" lvl="0" indent="-342900" algn="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lang="es-ES" altLang="es-ES" sz="2800" b="1" i="1" kern="0" dirty="0" smtClean="0">
                <a:latin typeface="+mn-lt"/>
                <a:cs typeface="Times New Roman" panose="02020603050405020304" pitchFamily="18" charset="0"/>
              </a:rPr>
              <a:t>MARCO TEÓRICO</a:t>
            </a:r>
          </a:p>
          <a:p>
            <a:pPr marL="342900" indent="-342900">
              <a:spcBef>
                <a:spcPct val="20000"/>
              </a:spcBef>
              <a:buFont typeface="Arial" pitchFamily="34" charset="0"/>
              <a:buChar char="•"/>
            </a:pPr>
            <a:r>
              <a:rPr lang="es-ES" altLang="es-ES" sz="1600" b="1" dirty="0" smtClean="0">
                <a:latin typeface="+mj-lt"/>
                <a:cs typeface="Times New Roman" panose="02020603050405020304" pitchFamily="18" charset="0"/>
              </a:rPr>
              <a:t>FLEXIÓN </a:t>
            </a:r>
          </a:p>
          <a:p>
            <a:pPr algn="just">
              <a:lnSpc>
                <a:spcPct val="150000"/>
              </a:lnSpc>
              <a:spcBef>
                <a:spcPct val="20000"/>
              </a:spcBef>
            </a:pPr>
            <a:r>
              <a:rPr lang="es-EC" sz="1600" dirty="0" smtClean="0"/>
              <a:t>Deformación  que  presenta  un  elemento  estructural alargado  en  una  dirección  perpendicular  a  su  eje longitudinal, al aplicarle una varga.</a:t>
            </a:r>
          </a:p>
          <a:p>
            <a:pPr algn="just">
              <a:lnSpc>
                <a:spcPct val="150000"/>
              </a:lnSpc>
              <a:spcBef>
                <a:spcPct val="20000"/>
              </a:spcBef>
            </a:pPr>
            <a:endParaRPr lang="es-EC" sz="1600" b="1" i="1" dirty="0" smtClean="0"/>
          </a:p>
          <a:p>
            <a:pPr marL="342900" indent="-342900" eaLnBrk="1" hangingPunct="1">
              <a:spcBef>
                <a:spcPct val="20000"/>
              </a:spcBef>
              <a:buFont typeface="Arial" pitchFamily="34" charset="0"/>
              <a:buChar char="•"/>
            </a:pPr>
            <a:r>
              <a:rPr lang="es-ES" altLang="es-ES" sz="1600" b="1" dirty="0" smtClean="0">
                <a:latin typeface="+mj-lt"/>
                <a:cs typeface="Times New Roman" panose="02020603050405020304" pitchFamily="18" charset="0"/>
              </a:rPr>
              <a:t>ESFUERZOS PRODUCIDOS POR FLEXIÓN </a:t>
            </a:r>
          </a:p>
          <a:p>
            <a:pPr algn="just">
              <a:lnSpc>
                <a:spcPct val="150000"/>
              </a:lnSpc>
            </a:pPr>
            <a:r>
              <a:rPr lang="es-ES" altLang="es-ES" sz="1600" dirty="0" smtClean="0">
                <a:cs typeface="Times New Roman" panose="02020603050405020304" pitchFamily="18" charset="0"/>
              </a:rPr>
              <a:t>Cuando una viga es sometida a flexión, la fuerza y el momento total que se encuentran actuando sobre la superficie y se manifiestan como distribución de fuerzas a través de toda el área, la cual tendrá dos componentes: normal y tangencial.</a:t>
            </a:r>
          </a:p>
          <a:p>
            <a:pPr marL="0" indent="0" algn="just" eaLnBrk="1" hangingPunct="1">
              <a:lnSpc>
                <a:spcPct val="150000"/>
              </a:lnSpc>
              <a:buFont typeface="Arial" panose="020B0604020202020204" pitchFamily="34" charset="0"/>
              <a:buNone/>
            </a:pPr>
            <a:endParaRPr lang="es-EC" altLang="es-ES" sz="1600" dirty="0" smtClean="0">
              <a:cs typeface="Times New Roman" panose="02020603050405020304" pitchFamily="18" charset="0"/>
            </a:endParaRPr>
          </a:p>
          <a:p>
            <a:pPr>
              <a:lnSpc>
                <a:spcPct val="150000"/>
              </a:lnSpc>
              <a:spcBef>
                <a:spcPct val="20000"/>
              </a:spcBef>
            </a:pPr>
            <a:endParaRPr lang="es-EC" sz="1600" b="1" i="1" dirty="0" smtClean="0"/>
          </a:p>
          <a:p>
            <a:pPr>
              <a:lnSpc>
                <a:spcPct val="150000"/>
              </a:lnSpc>
              <a:spcBef>
                <a:spcPct val="20000"/>
              </a:spcBef>
            </a:pPr>
            <a:r>
              <a:rPr lang="es-EC" sz="1600" i="1" dirty="0" smtClean="0"/>
              <a:t>                                                                                  </a:t>
            </a:r>
          </a:p>
          <a:p>
            <a:pPr>
              <a:lnSpc>
                <a:spcPct val="150000"/>
              </a:lnSpc>
              <a:spcBef>
                <a:spcPct val="20000"/>
              </a:spcBef>
            </a:pPr>
            <a:endParaRPr lang="es-EC" dirty="0" smtClean="0"/>
          </a:p>
          <a:p>
            <a:pPr>
              <a:lnSpc>
                <a:spcPct val="150000"/>
              </a:lnSpc>
              <a:spcBef>
                <a:spcPct val="20000"/>
              </a:spcBef>
            </a:pPr>
            <a:endParaRPr lang="es-EC" dirty="0" smtClean="0"/>
          </a:p>
          <a:p>
            <a:pPr>
              <a:lnSpc>
                <a:spcPct val="150000"/>
              </a:lnSpc>
              <a:spcBef>
                <a:spcPct val="20000"/>
              </a:spcBef>
            </a:pPr>
            <a:r>
              <a:rPr lang="es-EC" i="1" dirty="0" smtClean="0"/>
              <a:t>. </a:t>
            </a:r>
          </a:p>
          <a:p>
            <a:pPr>
              <a:spcBef>
                <a:spcPct val="20000"/>
              </a:spcBef>
            </a:pPr>
            <a:endParaRPr lang="es-EC" altLang="es-ES" b="1" dirty="0" smtClean="0">
              <a:latin typeface="+mj-lt"/>
              <a:cs typeface="Times New Roman" panose="02020603050405020304" pitchFamily="18" charset="0"/>
            </a:endParaRPr>
          </a:p>
          <a:p>
            <a:pPr>
              <a:spcBef>
                <a:spcPct val="20000"/>
              </a:spcBef>
            </a:pPr>
            <a:endParaRPr lang="es-ES" altLang="es-ES" b="1" dirty="0" smtClean="0">
              <a:latin typeface="+mj-lt"/>
              <a:cs typeface="Times New Roman" panose="02020603050405020304" pitchFamily="18" charset="0"/>
            </a:endParaRPr>
          </a:p>
          <a:p>
            <a:pPr marL="342900" indent="-342900">
              <a:spcBef>
                <a:spcPct val="20000"/>
              </a:spcBef>
            </a:pPr>
            <a:endParaRPr lang="es-ES" altLang="es-ES" b="1" dirty="0" smtClean="0">
              <a:latin typeface="+mj-lt"/>
              <a:cs typeface="Times New Roman" panose="02020603050405020304" pitchFamily="18" charset="0"/>
            </a:endParaRPr>
          </a:p>
          <a:p>
            <a:pPr marL="342900" marR="0" lvl="0" indent="-342900"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s-ES" altLang="es-ES" sz="2400" b="1" i="0" u="none" strike="noStrike" kern="0" cap="none" spc="0" normalizeH="0" baseline="0" noProof="0" dirty="0" smtClean="0">
              <a:ln>
                <a:noFill/>
              </a:ln>
              <a:solidFill>
                <a:schemeClr val="tx1"/>
              </a:solidFill>
              <a:effectLst/>
              <a:uLnTx/>
              <a:uFillTx/>
              <a:latin typeface="+mn-lt"/>
              <a:ea typeface="+mn-ea"/>
              <a:cs typeface="Times New Roman" panose="02020603050405020304" pitchFamily="18" charset="0"/>
            </a:endParaRPr>
          </a:p>
        </p:txBody>
      </p:sp>
      <p:pic>
        <p:nvPicPr>
          <p:cNvPr id="6" name="Imagen 5" descr="https://scontent.fatf1-1.fna.fbcdn.net/v/t35.0-12/17820386_1318708844863918_1825515973_o.jpg?oh=3792680e87fe555e9526c88785585587&amp;oe=58E73DE0"/>
          <p:cNvPicPr/>
          <p:nvPr/>
        </p:nvPicPr>
        <p:blipFill rotWithShape="1">
          <a:blip r:embed="rId3" cstate="email">
            <a:extLst>
              <a:ext uri="{28A0092B-C50C-407E-A947-70E740481C1C}">
                <a14:useLocalDpi xmlns:a14="http://schemas.microsoft.com/office/drawing/2010/main" val="0"/>
              </a:ext>
            </a:extLst>
          </a:blip>
          <a:srcRect/>
          <a:stretch/>
        </p:blipFill>
        <p:spPr bwMode="auto">
          <a:xfrm rot="16200000">
            <a:off x="4103950" y="3969059"/>
            <a:ext cx="2160239" cy="2232249"/>
          </a:xfrm>
          <a:prstGeom prst="rect">
            <a:avLst/>
          </a:prstGeom>
          <a:noFill/>
          <a:ln>
            <a:noFill/>
          </a:ln>
          <a:extLst>
            <a:ext uri="{53640926-AAD7-44D8-BBD7-CCE9431645EC}">
              <a14:shadowObscured xmlns:a14="http://schemas.microsoft.com/office/drawing/2010/main"/>
            </a:ext>
          </a:extLst>
        </p:spPr>
      </p:pic>
      <p:pic>
        <p:nvPicPr>
          <p:cNvPr id="7" name="Imagen 6" descr="https://scontent.fatf1-1.fna.fbcdn.net/v/t35.0-12/17820386_1318708844863918_1825515973_o.jpg?oh=3792680e87fe555e9526c88785585587&amp;oe=58E73DE0"/>
          <p:cNvPicPr/>
          <p:nvPr/>
        </p:nvPicPr>
        <p:blipFill rotWithShape="1">
          <a:blip r:embed="rId4" cstate="email">
            <a:extLst>
              <a:ext uri="{28A0092B-C50C-407E-A947-70E740481C1C}">
                <a14:useLocalDpi xmlns:a14="http://schemas.microsoft.com/office/drawing/2010/main" val="0"/>
              </a:ext>
            </a:extLst>
          </a:blip>
          <a:srcRect/>
          <a:stretch/>
        </p:blipFill>
        <p:spPr bwMode="auto">
          <a:xfrm rot="16200000">
            <a:off x="1390349" y="3802339"/>
            <a:ext cx="1615115" cy="245261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34407373"/>
      </p:ext>
    </p:extLst>
  </p:cSld>
  <p:clrMapOvr>
    <a:masterClrMapping/>
  </p:clrMapOvr>
  <p:transition>
    <p:wipe dir="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txBox="1">
            <a:spLocks/>
          </p:cNvSpPr>
          <p:nvPr/>
        </p:nvSpPr>
        <p:spPr>
          <a:xfrm>
            <a:off x="457200" y="71414"/>
            <a:ext cx="8229600" cy="6143668"/>
          </a:xfrm>
          <a:prstGeom prst="rect">
            <a:avLst/>
          </a:prstGeom>
        </p:spPr>
        <p:txBody>
          <a:bodyPr/>
          <a:lstStyle/>
          <a:p>
            <a:pPr marL="342900" marR="0" lvl="0" indent="-342900" algn="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lang="es-EC" altLang="es-ES" sz="2800" b="1" i="1" kern="0" dirty="0" smtClean="0">
                <a:latin typeface="+mn-lt"/>
                <a:cs typeface="Times New Roman" panose="02020603050405020304" pitchFamily="18" charset="0"/>
              </a:rPr>
              <a:t>ANÁLISIS </a:t>
            </a:r>
          </a:p>
          <a:p>
            <a:pPr marL="342900" lvl="0" indent="-342900">
              <a:spcBef>
                <a:spcPct val="20000"/>
              </a:spcBef>
            </a:pPr>
            <a:endParaRPr lang="es-EC" altLang="es-ES" sz="1400" dirty="0" smtClean="0">
              <a:latin typeface="+mj-lt"/>
              <a:cs typeface="Times New Roman" panose="02020603050405020304" pitchFamily="18" charset="0"/>
            </a:endParaRPr>
          </a:p>
          <a:p>
            <a:pPr marL="342900" lvl="0" indent="-342900">
              <a:spcBef>
                <a:spcPct val="20000"/>
              </a:spcBef>
            </a:pPr>
            <a:endParaRPr lang="es-EC" altLang="es-ES" b="1" dirty="0" smtClean="0">
              <a:latin typeface="+mj-lt"/>
              <a:cs typeface="Times New Roman" panose="02020603050405020304" pitchFamily="18" charset="0"/>
            </a:endParaRPr>
          </a:p>
          <a:p>
            <a:pPr marL="342900" marR="0" lvl="0" indent="-342900"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s-ES" altLang="es-ES" sz="2400" b="1" i="1" u="none" strike="noStrike" kern="0" cap="none" spc="0" normalizeH="0" baseline="0" noProof="0" dirty="0" smtClean="0">
              <a:ln>
                <a:noFill/>
              </a:ln>
              <a:solidFill>
                <a:schemeClr val="tx1"/>
              </a:solidFill>
              <a:effectLst/>
              <a:uLnTx/>
              <a:uFillTx/>
              <a:latin typeface="+mn-lt"/>
              <a:ea typeface="+mn-ea"/>
              <a:cs typeface="Times New Roman" panose="02020603050405020304" pitchFamily="18" charset="0"/>
            </a:endParaRPr>
          </a:p>
          <a:p>
            <a:pPr marL="342900" indent="-342900">
              <a:spcBef>
                <a:spcPct val="20000"/>
              </a:spcBef>
            </a:pPr>
            <a:endParaRPr lang="es-EC" altLang="es-ES" b="1" dirty="0" smtClean="0">
              <a:latin typeface="+mj-lt"/>
              <a:cs typeface="Times New Roman" panose="02020603050405020304" pitchFamily="18" charset="0"/>
            </a:endParaRPr>
          </a:p>
          <a:p>
            <a:pPr>
              <a:spcBef>
                <a:spcPct val="20000"/>
              </a:spcBef>
            </a:pPr>
            <a:endParaRPr lang="es-ES" altLang="es-ES" b="1" dirty="0" smtClean="0">
              <a:latin typeface="+mj-lt"/>
              <a:cs typeface="Times New Roman" panose="02020603050405020304" pitchFamily="18" charset="0"/>
            </a:endParaRPr>
          </a:p>
          <a:p>
            <a:pPr marL="342900" indent="-342900">
              <a:spcBef>
                <a:spcPct val="20000"/>
              </a:spcBef>
            </a:pPr>
            <a:endParaRPr lang="es-ES" altLang="es-ES" b="1" dirty="0" smtClean="0">
              <a:latin typeface="+mj-lt"/>
              <a:cs typeface="Times New Roman" panose="02020603050405020304" pitchFamily="18" charset="0"/>
            </a:endParaRPr>
          </a:p>
          <a:p>
            <a:pPr marL="342900" marR="0" lvl="0" indent="-342900"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s-ES" altLang="es-ES" sz="2400" b="1" i="0" u="none" strike="noStrike" kern="0" cap="none" spc="0" normalizeH="0" baseline="0" noProof="0" dirty="0" smtClean="0">
              <a:ln>
                <a:noFill/>
              </a:ln>
              <a:solidFill>
                <a:schemeClr val="tx1"/>
              </a:solidFill>
              <a:effectLst/>
              <a:uLnTx/>
              <a:uFillTx/>
              <a:latin typeface="+mn-lt"/>
              <a:ea typeface="+mn-ea"/>
              <a:cs typeface="Times New Roman" panose="02020603050405020304" pitchFamily="18" charset="0"/>
            </a:endParaRPr>
          </a:p>
        </p:txBody>
      </p:sp>
      <p:graphicFrame>
        <p:nvGraphicFramePr>
          <p:cNvPr id="2" name="Tabla 1"/>
          <p:cNvGraphicFramePr>
            <a:graphicFrameLocks noGrp="1"/>
          </p:cNvGraphicFramePr>
          <p:nvPr>
            <p:extLst>
              <p:ext uri="{D42A27DB-BD31-4B8C-83A1-F6EECF244321}">
                <p14:modId xmlns:p14="http://schemas.microsoft.com/office/powerpoint/2010/main" val="2035814733"/>
              </p:ext>
            </p:extLst>
          </p:nvPr>
        </p:nvGraphicFramePr>
        <p:xfrm>
          <a:off x="251520" y="836712"/>
          <a:ext cx="7715200" cy="4896539"/>
        </p:xfrm>
        <a:graphic>
          <a:graphicData uri="http://schemas.openxmlformats.org/drawingml/2006/table">
            <a:tbl>
              <a:tblPr firstRow="1" firstCol="1" bandRow="1">
                <a:tableStyleId>{7E9639D4-E3E2-4D34-9284-5A2195B3D0D7}</a:tableStyleId>
              </a:tblPr>
              <a:tblGrid>
                <a:gridCol w="1126182"/>
                <a:gridCol w="931205"/>
                <a:gridCol w="1175650"/>
                <a:gridCol w="1746907"/>
                <a:gridCol w="1068728"/>
                <a:gridCol w="1666528"/>
              </a:tblGrid>
              <a:tr h="462953">
                <a:tc>
                  <a:txBody>
                    <a:bodyPr/>
                    <a:lstStyle/>
                    <a:p>
                      <a:pPr algn="ctr">
                        <a:lnSpc>
                          <a:spcPct val="150000"/>
                        </a:lnSpc>
                        <a:spcBef>
                          <a:spcPts val="600"/>
                        </a:spcBef>
                        <a:spcAft>
                          <a:spcPts val="0"/>
                        </a:spcAft>
                      </a:pPr>
                      <a:r>
                        <a:rPr lang="es-EC" sz="1100" dirty="0">
                          <a:effectLst/>
                        </a:rPr>
                        <a:t> </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56715" marR="56715" marT="0" marB="0"/>
                </a:tc>
                <a:tc>
                  <a:txBody>
                    <a:bodyPr/>
                    <a:lstStyle/>
                    <a:p>
                      <a:pPr algn="ctr">
                        <a:lnSpc>
                          <a:spcPct val="150000"/>
                        </a:lnSpc>
                        <a:spcBef>
                          <a:spcPts val="600"/>
                        </a:spcBef>
                        <a:spcAft>
                          <a:spcPts val="0"/>
                        </a:spcAft>
                      </a:pPr>
                      <a:r>
                        <a:rPr lang="es-EC" sz="1100" dirty="0">
                          <a:effectLst/>
                        </a:rPr>
                        <a:t> </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56715" marR="56715" marT="0" marB="0">
                    <a:lnR w="28575" cap="flat" cmpd="sng" algn="ctr">
                      <a:solidFill>
                        <a:schemeClr val="tx1"/>
                      </a:solidFill>
                      <a:prstDash val="solid"/>
                      <a:round/>
                      <a:headEnd type="none" w="med" len="med"/>
                      <a:tailEnd type="none" w="med" len="med"/>
                    </a:lnR>
                  </a:tcPr>
                </a:tc>
                <a:tc gridSpan="2">
                  <a:txBody>
                    <a:bodyPr/>
                    <a:lstStyle/>
                    <a:p>
                      <a:pPr algn="ctr">
                        <a:lnSpc>
                          <a:spcPct val="150000"/>
                        </a:lnSpc>
                        <a:spcBef>
                          <a:spcPts val="600"/>
                        </a:spcBef>
                        <a:spcAft>
                          <a:spcPts val="0"/>
                        </a:spcAft>
                      </a:pPr>
                      <a:r>
                        <a:rPr lang="es-EC" sz="1200" dirty="0">
                          <a:effectLst/>
                        </a:rPr>
                        <a:t>Ensayo de Impacto </a:t>
                      </a:r>
                      <a:r>
                        <a:rPr lang="es-EC" sz="1200" dirty="0" err="1">
                          <a:effectLst/>
                        </a:rPr>
                        <a:t>Charpy</a:t>
                      </a:r>
                      <a:endParaRPr lang="es-EC" sz="1600" dirty="0">
                        <a:effectLst/>
                        <a:latin typeface="Arial" panose="020B0604020202020204" pitchFamily="34" charset="0"/>
                        <a:ea typeface="Calibri" panose="020F0502020204030204" pitchFamily="34" charset="0"/>
                        <a:cs typeface="Times New Roman" panose="02020603050405020304" pitchFamily="18" charset="0"/>
                      </a:endParaRPr>
                    </a:p>
                  </a:txBody>
                  <a:tcPr marL="56715" marR="56715"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hMerge="1">
                  <a:txBody>
                    <a:bodyPr/>
                    <a:lstStyle/>
                    <a:p>
                      <a:endParaRPr lang="es-EC"/>
                    </a:p>
                  </a:txBody>
                  <a:tcPr/>
                </a:tc>
                <a:tc gridSpan="2">
                  <a:txBody>
                    <a:bodyPr/>
                    <a:lstStyle/>
                    <a:p>
                      <a:pPr algn="ctr">
                        <a:lnSpc>
                          <a:spcPct val="150000"/>
                        </a:lnSpc>
                        <a:spcBef>
                          <a:spcPts val="600"/>
                        </a:spcBef>
                        <a:spcAft>
                          <a:spcPts val="0"/>
                        </a:spcAft>
                      </a:pPr>
                      <a:r>
                        <a:rPr lang="es-EC" sz="1200" dirty="0">
                          <a:effectLst/>
                        </a:rPr>
                        <a:t>Ensayo flexión con carga estática</a:t>
                      </a:r>
                      <a:endParaRPr lang="es-EC" sz="1600" dirty="0">
                        <a:effectLst/>
                        <a:latin typeface="Arial" panose="020B0604020202020204" pitchFamily="34" charset="0"/>
                        <a:ea typeface="Calibri" panose="020F0502020204030204" pitchFamily="34" charset="0"/>
                        <a:cs typeface="Times New Roman" panose="02020603050405020304" pitchFamily="18" charset="0"/>
                      </a:endParaRPr>
                    </a:p>
                  </a:txBody>
                  <a:tcPr marL="56715" marR="56715" marT="0" marB="0">
                    <a:lnL w="28575"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tcPr>
                </a:tc>
                <a:tc hMerge="1">
                  <a:txBody>
                    <a:bodyPr/>
                    <a:lstStyle/>
                    <a:p>
                      <a:endParaRPr lang="es-EC"/>
                    </a:p>
                  </a:txBody>
                  <a:tcPr/>
                </a:tc>
              </a:tr>
              <a:tr h="782400">
                <a:tc>
                  <a:txBody>
                    <a:bodyPr/>
                    <a:lstStyle/>
                    <a:p>
                      <a:pPr algn="ctr">
                        <a:lnSpc>
                          <a:spcPct val="150000"/>
                        </a:lnSpc>
                        <a:spcBef>
                          <a:spcPts val="600"/>
                        </a:spcBef>
                        <a:spcAft>
                          <a:spcPts val="0"/>
                        </a:spcAft>
                      </a:pPr>
                      <a:r>
                        <a:rPr lang="es-EC" sz="1100">
                          <a:effectLst/>
                        </a:rPr>
                        <a:t>Material</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56715" marR="56715" marT="0" marB="0"/>
                </a:tc>
                <a:tc>
                  <a:txBody>
                    <a:bodyPr/>
                    <a:lstStyle/>
                    <a:p>
                      <a:pPr algn="ctr">
                        <a:lnSpc>
                          <a:spcPct val="150000"/>
                        </a:lnSpc>
                        <a:spcBef>
                          <a:spcPts val="600"/>
                        </a:spcBef>
                        <a:spcAft>
                          <a:spcPts val="0"/>
                        </a:spcAft>
                      </a:pPr>
                      <a:r>
                        <a:rPr lang="es-EC" sz="1100" dirty="0">
                          <a:effectLst/>
                        </a:rPr>
                        <a:t>Probeta #</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56715" marR="56715" marT="0" marB="0">
                    <a:lnR w="28575" cap="flat" cmpd="sng" algn="ctr">
                      <a:solidFill>
                        <a:schemeClr val="tx1"/>
                      </a:solidFill>
                      <a:prstDash val="solid"/>
                      <a:round/>
                      <a:headEnd type="none" w="med" len="med"/>
                      <a:tailEnd type="none" w="med" len="med"/>
                    </a:lnR>
                  </a:tcPr>
                </a:tc>
                <a:tc>
                  <a:txBody>
                    <a:bodyPr/>
                    <a:lstStyle/>
                    <a:p>
                      <a:pPr algn="ctr">
                        <a:lnSpc>
                          <a:spcPct val="150000"/>
                        </a:lnSpc>
                        <a:spcBef>
                          <a:spcPts val="600"/>
                        </a:spcBef>
                        <a:spcAft>
                          <a:spcPts val="0"/>
                        </a:spcAft>
                      </a:pPr>
                      <a:r>
                        <a:rPr lang="es-EC" sz="1100" dirty="0">
                          <a:effectLst/>
                        </a:rPr>
                        <a:t>Área efectiva [mm</a:t>
                      </a:r>
                      <a:r>
                        <a:rPr lang="es-EC" sz="1100" baseline="30000" dirty="0">
                          <a:effectLst/>
                        </a:rPr>
                        <a:t>2</a:t>
                      </a:r>
                      <a:r>
                        <a:rPr lang="es-EC" sz="1100" dirty="0">
                          <a:effectLst/>
                        </a:rPr>
                        <a:t>]</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56715" marR="56715" marT="0" marB="0">
                    <a:lnL w="28575" cap="flat" cmpd="sng" algn="ctr">
                      <a:solidFill>
                        <a:schemeClr val="tx1"/>
                      </a:solidFill>
                      <a:prstDash val="solid"/>
                      <a:round/>
                      <a:headEnd type="none" w="med" len="med"/>
                      <a:tailEnd type="none" w="med" len="med"/>
                    </a:lnL>
                  </a:tcPr>
                </a:tc>
                <a:tc>
                  <a:txBody>
                    <a:bodyPr/>
                    <a:lstStyle/>
                    <a:p>
                      <a:pPr algn="ctr">
                        <a:lnSpc>
                          <a:spcPct val="150000"/>
                        </a:lnSpc>
                        <a:spcBef>
                          <a:spcPts val="600"/>
                        </a:spcBef>
                        <a:spcAft>
                          <a:spcPts val="0"/>
                        </a:spcAft>
                      </a:pPr>
                      <a:r>
                        <a:rPr lang="es-EC" sz="1100" dirty="0">
                          <a:effectLst/>
                        </a:rPr>
                        <a:t>Energía de deformación absorbida [J]</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56715" marR="56715" marT="0" marB="0">
                    <a:lnR w="28575" cap="flat" cmpd="sng" algn="ctr">
                      <a:solidFill>
                        <a:schemeClr val="tx1"/>
                      </a:solidFill>
                      <a:prstDash val="solid"/>
                      <a:round/>
                      <a:headEnd type="none" w="med" len="med"/>
                      <a:tailEnd type="none" w="med" len="med"/>
                    </a:lnR>
                  </a:tcPr>
                </a:tc>
                <a:tc>
                  <a:txBody>
                    <a:bodyPr/>
                    <a:lstStyle/>
                    <a:p>
                      <a:pPr algn="ctr">
                        <a:lnSpc>
                          <a:spcPct val="150000"/>
                        </a:lnSpc>
                        <a:spcBef>
                          <a:spcPts val="600"/>
                        </a:spcBef>
                        <a:spcAft>
                          <a:spcPts val="0"/>
                        </a:spcAft>
                      </a:pPr>
                      <a:r>
                        <a:rPr lang="es-EC" sz="1100" dirty="0">
                          <a:effectLst/>
                        </a:rPr>
                        <a:t>Área efectiva [mm</a:t>
                      </a:r>
                      <a:r>
                        <a:rPr lang="es-EC" sz="1100" baseline="30000" dirty="0">
                          <a:effectLst/>
                        </a:rPr>
                        <a:t>2</a:t>
                      </a:r>
                      <a:r>
                        <a:rPr lang="es-EC" sz="1100" dirty="0">
                          <a:effectLst/>
                        </a:rPr>
                        <a:t>]</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56715" marR="56715" marT="0" marB="0">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tcPr>
                </a:tc>
                <a:tc>
                  <a:txBody>
                    <a:bodyPr/>
                    <a:lstStyle/>
                    <a:p>
                      <a:pPr algn="ctr">
                        <a:lnSpc>
                          <a:spcPct val="150000"/>
                        </a:lnSpc>
                        <a:spcBef>
                          <a:spcPts val="600"/>
                        </a:spcBef>
                        <a:spcAft>
                          <a:spcPts val="0"/>
                        </a:spcAft>
                      </a:pPr>
                      <a:r>
                        <a:rPr lang="es-EC" sz="1100" dirty="0">
                          <a:effectLst/>
                        </a:rPr>
                        <a:t>Energía de deformación absorbida [J]</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56715" marR="56715" marT="0" marB="0">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r>
              <a:tr h="260799">
                <a:tc rowSpan="9">
                  <a:txBody>
                    <a:bodyPr/>
                    <a:lstStyle/>
                    <a:p>
                      <a:pPr algn="ctr">
                        <a:lnSpc>
                          <a:spcPct val="150000"/>
                        </a:lnSpc>
                        <a:spcBef>
                          <a:spcPts val="600"/>
                        </a:spcBef>
                        <a:spcAft>
                          <a:spcPts val="0"/>
                        </a:spcAft>
                      </a:pPr>
                      <a:r>
                        <a:rPr lang="es-EC" sz="1100">
                          <a:effectLst/>
                        </a:rPr>
                        <a:t>ASTM A36</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56715" marR="56715" marT="0" marB="0"/>
                </a:tc>
                <a:tc>
                  <a:txBody>
                    <a:bodyPr/>
                    <a:lstStyle/>
                    <a:p>
                      <a:pPr algn="ctr">
                        <a:lnSpc>
                          <a:spcPct val="115000"/>
                        </a:lnSpc>
                        <a:spcBef>
                          <a:spcPts val="600"/>
                        </a:spcBef>
                        <a:spcAft>
                          <a:spcPts val="0"/>
                        </a:spcAft>
                      </a:pPr>
                      <a:r>
                        <a:rPr lang="es-EC" sz="1100">
                          <a:effectLst/>
                        </a:rPr>
                        <a:t>1</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56715" marR="56715" marT="0" marB="0" anchor="ctr">
                    <a:lnR w="28575" cap="flat" cmpd="sng" algn="ctr">
                      <a:solidFill>
                        <a:schemeClr val="tx1"/>
                      </a:solidFill>
                      <a:prstDash val="solid"/>
                      <a:round/>
                      <a:headEnd type="none" w="med" len="med"/>
                      <a:tailEnd type="none" w="med" len="med"/>
                    </a:lnR>
                  </a:tcPr>
                </a:tc>
                <a:tc>
                  <a:txBody>
                    <a:bodyPr/>
                    <a:lstStyle/>
                    <a:p>
                      <a:pPr algn="ctr">
                        <a:lnSpc>
                          <a:spcPct val="115000"/>
                        </a:lnSpc>
                        <a:spcBef>
                          <a:spcPts val="600"/>
                        </a:spcBef>
                        <a:spcAft>
                          <a:spcPts val="0"/>
                        </a:spcAft>
                      </a:pPr>
                      <a:r>
                        <a:rPr lang="es-EC" sz="1100" dirty="0">
                          <a:effectLst/>
                        </a:rPr>
                        <a:t>41.36</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56715" marR="56715" marT="0" marB="0" anchor="ctr">
                    <a:lnL w="28575" cap="flat" cmpd="sng" algn="ctr">
                      <a:solidFill>
                        <a:schemeClr val="tx1"/>
                      </a:solidFill>
                      <a:prstDash val="solid"/>
                      <a:round/>
                      <a:headEnd type="none" w="med" len="med"/>
                      <a:tailEnd type="none" w="med" len="med"/>
                    </a:lnL>
                  </a:tcPr>
                </a:tc>
                <a:tc>
                  <a:txBody>
                    <a:bodyPr/>
                    <a:lstStyle/>
                    <a:p>
                      <a:pPr algn="ctr">
                        <a:lnSpc>
                          <a:spcPct val="150000"/>
                        </a:lnSpc>
                        <a:spcBef>
                          <a:spcPts val="600"/>
                        </a:spcBef>
                        <a:spcAft>
                          <a:spcPts val="0"/>
                        </a:spcAft>
                      </a:pPr>
                      <a:r>
                        <a:rPr lang="es-EC" sz="1100" dirty="0">
                          <a:effectLst/>
                        </a:rPr>
                        <a:t>54.936</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56715" marR="56715" marT="0" marB="0" anchor="ctr">
                    <a:lnR w="28575" cap="flat" cmpd="sng" algn="ctr">
                      <a:solidFill>
                        <a:schemeClr val="tx1"/>
                      </a:solidFill>
                      <a:prstDash val="solid"/>
                      <a:round/>
                      <a:headEnd type="none" w="med" len="med"/>
                      <a:tailEnd type="none" w="med" len="med"/>
                    </a:lnR>
                  </a:tcPr>
                </a:tc>
                <a:tc>
                  <a:txBody>
                    <a:bodyPr/>
                    <a:lstStyle/>
                    <a:p>
                      <a:pPr algn="ctr">
                        <a:lnSpc>
                          <a:spcPct val="150000"/>
                        </a:lnSpc>
                        <a:spcBef>
                          <a:spcPts val="600"/>
                        </a:spcBef>
                        <a:spcAft>
                          <a:spcPts val="0"/>
                        </a:spcAft>
                      </a:pPr>
                      <a:r>
                        <a:rPr lang="es-EC" sz="1100" dirty="0">
                          <a:effectLst/>
                        </a:rPr>
                        <a:t>41.47</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56715" marR="56715" marT="0" marB="0" anchor="ctr">
                    <a:lnL w="28575" cap="flat" cmpd="sng" algn="ctr">
                      <a:solidFill>
                        <a:schemeClr val="tx1"/>
                      </a:solidFill>
                      <a:prstDash val="solid"/>
                      <a:round/>
                      <a:headEnd type="none" w="med" len="med"/>
                      <a:tailEnd type="none" w="med" len="med"/>
                    </a:lnL>
                  </a:tcPr>
                </a:tc>
                <a:tc>
                  <a:txBody>
                    <a:bodyPr/>
                    <a:lstStyle/>
                    <a:p>
                      <a:pPr algn="ctr">
                        <a:lnSpc>
                          <a:spcPct val="150000"/>
                        </a:lnSpc>
                        <a:spcBef>
                          <a:spcPts val="600"/>
                        </a:spcBef>
                        <a:spcAft>
                          <a:spcPts val="0"/>
                        </a:spcAft>
                      </a:pPr>
                      <a:r>
                        <a:rPr lang="es-EC" sz="1100">
                          <a:effectLst/>
                        </a:rPr>
                        <a:t>54.68</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56715" marR="56715" marT="0" marB="0" anchor="ctr">
                    <a:lnR w="28575" cap="flat" cmpd="sng" algn="ctr">
                      <a:solidFill>
                        <a:schemeClr val="tx1"/>
                      </a:solidFill>
                      <a:prstDash val="solid"/>
                      <a:round/>
                      <a:headEnd type="none" w="med" len="med"/>
                      <a:tailEnd type="none" w="med" len="med"/>
                    </a:lnR>
                  </a:tcPr>
                </a:tc>
              </a:tr>
              <a:tr h="260799">
                <a:tc vMerge="1">
                  <a:txBody>
                    <a:bodyPr/>
                    <a:lstStyle/>
                    <a:p>
                      <a:endParaRPr lang="es-EC"/>
                    </a:p>
                  </a:txBody>
                  <a:tcPr/>
                </a:tc>
                <a:tc>
                  <a:txBody>
                    <a:bodyPr/>
                    <a:lstStyle/>
                    <a:p>
                      <a:pPr algn="ctr">
                        <a:lnSpc>
                          <a:spcPct val="115000"/>
                        </a:lnSpc>
                        <a:spcBef>
                          <a:spcPts val="600"/>
                        </a:spcBef>
                        <a:spcAft>
                          <a:spcPts val="0"/>
                        </a:spcAft>
                      </a:pPr>
                      <a:r>
                        <a:rPr lang="es-EC" sz="1100">
                          <a:effectLst/>
                        </a:rPr>
                        <a:t>2</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56715" marR="56715" marT="0" marB="0" anchor="ctr">
                    <a:lnR w="28575" cap="flat" cmpd="sng" algn="ctr">
                      <a:solidFill>
                        <a:schemeClr val="tx1"/>
                      </a:solidFill>
                      <a:prstDash val="solid"/>
                      <a:round/>
                      <a:headEnd type="none" w="med" len="med"/>
                      <a:tailEnd type="none" w="med" len="med"/>
                    </a:lnR>
                  </a:tcPr>
                </a:tc>
                <a:tc>
                  <a:txBody>
                    <a:bodyPr/>
                    <a:lstStyle/>
                    <a:p>
                      <a:pPr algn="ctr">
                        <a:lnSpc>
                          <a:spcPct val="115000"/>
                        </a:lnSpc>
                        <a:spcBef>
                          <a:spcPts val="600"/>
                        </a:spcBef>
                        <a:spcAft>
                          <a:spcPts val="0"/>
                        </a:spcAft>
                      </a:pPr>
                      <a:r>
                        <a:rPr lang="es-EC" sz="1100">
                          <a:effectLst/>
                        </a:rPr>
                        <a:t>41.27</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56715" marR="56715" marT="0" marB="0" anchor="ctr">
                    <a:lnL w="28575" cap="flat" cmpd="sng" algn="ctr">
                      <a:solidFill>
                        <a:schemeClr val="tx1"/>
                      </a:solidFill>
                      <a:prstDash val="solid"/>
                      <a:round/>
                      <a:headEnd type="none" w="med" len="med"/>
                      <a:tailEnd type="none" w="med" len="med"/>
                    </a:lnL>
                  </a:tcPr>
                </a:tc>
                <a:tc>
                  <a:txBody>
                    <a:bodyPr/>
                    <a:lstStyle/>
                    <a:p>
                      <a:pPr algn="ctr">
                        <a:lnSpc>
                          <a:spcPct val="150000"/>
                        </a:lnSpc>
                        <a:spcBef>
                          <a:spcPts val="600"/>
                        </a:spcBef>
                        <a:spcAft>
                          <a:spcPts val="0"/>
                        </a:spcAft>
                      </a:pPr>
                      <a:r>
                        <a:rPr lang="es-EC" sz="1100" dirty="0">
                          <a:effectLst/>
                        </a:rPr>
                        <a:t>55.917</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56715" marR="56715" marT="0" marB="0" anchor="ctr">
                    <a:lnR w="28575" cap="flat" cmpd="sng" algn="ctr">
                      <a:solidFill>
                        <a:schemeClr val="tx1"/>
                      </a:solidFill>
                      <a:prstDash val="solid"/>
                      <a:round/>
                      <a:headEnd type="none" w="med" len="med"/>
                      <a:tailEnd type="none" w="med" len="med"/>
                    </a:lnR>
                  </a:tcPr>
                </a:tc>
                <a:tc>
                  <a:txBody>
                    <a:bodyPr/>
                    <a:lstStyle/>
                    <a:p>
                      <a:pPr algn="ctr">
                        <a:lnSpc>
                          <a:spcPct val="150000"/>
                        </a:lnSpc>
                        <a:spcBef>
                          <a:spcPts val="600"/>
                        </a:spcBef>
                        <a:spcAft>
                          <a:spcPts val="0"/>
                        </a:spcAft>
                      </a:pPr>
                      <a:r>
                        <a:rPr lang="es-EC" sz="1100" dirty="0">
                          <a:effectLst/>
                        </a:rPr>
                        <a:t>41.04</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56715" marR="56715" marT="0" marB="0" anchor="ctr">
                    <a:lnL w="28575" cap="flat" cmpd="sng" algn="ctr">
                      <a:solidFill>
                        <a:schemeClr val="tx1"/>
                      </a:solidFill>
                      <a:prstDash val="solid"/>
                      <a:round/>
                      <a:headEnd type="none" w="med" len="med"/>
                      <a:tailEnd type="none" w="med" len="med"/>
                    </a:lnL>
                  </a:tcPr>
                </a:tc>
                <a:tc>
                  <a:txBody>
                    <a:bodyPr/>
                    <a:lstStyle/>
                    <a:p>
                      <a:pPr algn="ctr">
                        <a:lnSpc>
                          <a:spcPct val="150000"/>
                        </a:lnSpc>
                        <a:spcBef>
                          <a:spcPts val="600"/>
                        </a:spcBef>
                        <a:spcAft>
                          <a:spcPts val="0"/>
                        </a:spcAft>
                      </a:pPr>
                      <a:r>
                        <a:rPr lang="es-EC" sz="1100" dirty="0">
                          <a:effectLst/>
                        </a:rPr>
                        <a:t>60.47</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56715" marR="56715" marT="0" marB="0" anchor="ctr">
                    <a:lnR w="28575" cap="flat" cmpd="sng" algn="ctr">
                      <a:solidFill>
                        <a:schemeClr val="tx1"/>
                      </a:solidFill>
                      <a:prstDash val="solid"/>
                      <a:round/>
                      <a:headEnd type="none" w="med" len="med"/>
                      <a:tailEnd type="none" w="med" len="med"/>
                    </a:lnR>
                  </a:tcPr>
                </a:tc>
              </a:tr>
              <a:tr h="260799">
                <a:tc vMerge="1">
                  <a:txBody>
                    <a:bodyPr/>
                    <a:lstStyle/>
                    <a:p>
                      <a:endParaRPr lang="es-EC"/>
                    </a:p>
                  </a:txBody>
                  <a:tcPr/>
                </a:tc>
                <a:tc>
                  <a:txBody>
                    <a:bodyPr/>
                    <a:lstStyle/>
                    <a:p>
                      <a:pPr algn="ctr">
                        <a:lnSpc>
                          <a:spcPct val="115000"/>
                        </a:lnSpc>
                        <a:spcBef>
                          <a:spcPts val="600"/>
                        </a:spcBef>
                        <a:spcAft>
                          <a:spcPts val="0"/>
                        </a:spcAft>
                      </a:pPr>
                      <a:r>
                        <a:rPr lang="es-EC" sz="1100">
                          <a:effectLst/>
                        </a:rPr>
                        <a:t>3</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56715" marR="56715" marT="0" marB="0" anchor="ctr">
                    <a:lnR w="28575" cap="flat" cmpd="sng" algn="ctr">
                      <a:solidFill>
                        <a:schemeClr val="tx1"/>
                      </a:solidFill>
                      <a:prstDash val="solid"/>
                      <a:round/>
                      <a:headEnd type="none" w="med" len="med"/>
                      <a:tailEnd type="none" w="med" len="med"/>
                    </a:lnR>
                  </a:tcPr>
                </a:tc>
                <a:tc>
                  <a:txBody>
                    <a:bodyPr/>
                    <a:lstStyle/>
                    <a:p>
                      <a:pPr algn="ctr">
                        <a:lnSpc>
                          <a:spcPct val="115000"/>
                        </a:lnSpc>
                        <a:spcBef>
                          <a:spcPts val="600"/>
                        </a:spcBef>
                        <a:spcAft>
                          <a:spcPts val="0"/>
                        </a:spcAft>
                      </a:pPr>
                      <a:r>
                        <a:rPr lang="es-EC" sz="1100">
                          <a:effectLst/>
                        </a:rPr>
                        <a:t>43.40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56715" marR="56715" marT="0" marB="0" anchor="ctr">
                    <a:lnL w="28575" cap="flat" cmpd="sng" algn="ctr">
                      <a:solidFill>
                        <a:schemeClr val="tx1"/>
                      </a:solidFill>
                      <a:prstDash val="solid"/>
                      <a:round/>
                      <a:headEnd type="none" w="med" len="med"/>
                      <a:tailEnd type="none" w="med" len="med"/>
                    </a:lnL>
                  </a:tcPr>
                </a:tc>
                <a:tc>
                  <a:txBody>
                    <a:bodyPr/>
                    <a:lstStyle/>
                    <a:p>
                      <a:pPr algn="ctr">
                        <a:lnSpc>
                          <a:spcPct val="150000"/>
                        </a:lnSpc>
                        <a:spcBef>
                          <a:spcPts val="600"/>
                        </a:spcBef>
                        <a:spcAft>
                          <a:spcPts val="0"/>
                        </a:spcAft>
                      </a:pPr>
                      <a:r>
                        <a:rPr lang="es-EC" sz="1100" dirty="0">
                          <a:effectLst/>
                        </a:rPr>
                        <a:t>60.822</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56715" marR="56715" marT="0" marB="0" anchor="ctr">
                    <a:lnR w="28575" cap="flat" cmpd="sng" algn="ctr">
                      <a:solidFill>
                        <a:schemeClr val="tx1"/>
                      </a:solidFill>
                      <a:prstDash val="solid"/>
                      <a:round/>
                      <a:headEnd type="none" w="med" len="med"/>
                      <a:tailEnd type="none" w="med" len="med"/>
                    </a:lnR>
                  </a:tcPr>
                </a:tc>
                <a:tc>
                  <a:txBody>
                    <a:bodyPr/>
                    <a:lstStyle/>
                    <a:p>
                      <a:pPr algn="ctr">
                        <a:lnSpc>
                          <a:spcPct val="150000"/>
                        </a:lnSpc>
                        <a:spcBef>
                          <a:spcPts val="600"/>
                        </a:spcBef>
                        <a:spcAft>
                          <a:spcPts val="0"/>
                        </a:spcAft>
                      </a:pPr>
                      <a:r>
                        <a:rPr lang="es-EC" sz="1100" dirty="0">
                          <a:effectLst/>
                        </a:rPr>
                        <a:t>43.68</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56715" marR="56715" marT="0" marB="0" anchor="ctr">
                    <a:lnL w="28575" cap="flat" cmpd="sng" algn="ctr">
                      <a:solidFill>
                        <a:schemeClr val="tx1"/>
                      </a:solidFill>
                      <a:prstDash val="solid"/>
                      <a:round/>
                      <a:headEnd type="none" w="med" len="med"/>
                      <a:tailEnd type="none" w="med" len="med"/>
                    </a:lnL>
                  </a:tcPr>
                </a:tc>
                <a:tc>
                  <a:txBody>
                    <a:bodyPr/>
                    <a:lstStyle/>
                    <a:p>
                      <a:pPr algn="ctr">
                        <a:lnSpc>
                          <a:spcPct val="150000"/>
                        </a:lnSpc>
                        <a:spcBef>
                          <a:spcPts val="600"/>
                        </a:spcBef>
                        <a:spcAft>
                          <a:spcPts val="0"/>
                        </a:spcAft>
                      </a:pPr>
                      <a:r>
                        <a:rPr lang="es-EC" sz="1100" dirty="0">
                          <a:effectLst/>
                        </a:rPr>
                        <a:t>60.61</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56715" marR="56715" marT="0" marB="0" anchor="ctr">
                    <a:lnR w="28575" cap="flat" cmpd="sng" algn="ctr">
                      <a:solidFill>
                        <a:schemeClr val="tx1"/>
                      </a:solidFill>
                      <a:prstDash val="solid"/>
                      <a:round/>
                      <a:headEnd type="none" w="med" len="med"/>
                      <a:tailEnd type="none" w="med" len="med"/>
                    </a:lnR>
                  </a:tcPr>
                </a:tc>
              </a:tr>
              <a:tr h="260799">
                <a:tc vMerge="1">
                  <a:txBody>
                    <a:bodyPr/>
                    <a:lstStyle/>
                    <a:p>
                      <a:endParaRPr lang="es-EC"/>
                    </a:p>
                  </a:txBody>
                  <a:tcPr/>
                </a:tc>
                <a:tc>
                  <a:txBody>
                    <a:bodyPr/>
                    <a:lstStyle/>
                    <a:p>
                      <a:pPr algn="ctr">
                        <a:lnSpc>
                          <a:spcPct val="115000"/>
                        </a:lnSpc>
                        <a:spcBef>
                          <a:spcPts val="600"/>
                        </a:spcBef>
                        <a:spcAft>
                          <a:spcPts val="0"/>
                        </a:spcAft>
                      </a:pPr>
                      <a:r>
                        <a:rPr lang="es-EC" sz="1100">
                          <a:effectLst/>
                        </a:rPr>
                        <a:t>4</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56715" marR="56715" marT="0" marB="0" anchor="ctr">
                    <a:lnR w="28575" cap="flat" cmpd="sng" algn="ctr">
                      <a:solidFill>
                        <a:schemeClr val="tx1"/>
                      </a:solidFill>
                      <a:prstDash val="solid"/>
                      <a:round/>
                      <a:headEnd type="none" w="med" len="med"/>
                      <a:tailEnd type="none" w="med" len="med"/>
                    </a:lnR>
                  </a:tcPr>
                </a:tc>
                <a:tc>
                  <a:txBody>
                    <a:bodyPr/>
                    <a:lstStyle/>
                    <a:p>
                      <a:pPr algn="ctr">
                        <a:lnSpc>
                          <a:spcPct val="150000"/>
                        </a:lnSpc>
                        <a:spcBef>
                          <a:spcPts val="600"/>
                        </a:spcBef>
                        <a:spcAft>
                          <a:spcPts val="0"/>
                        </a:spcAft>
                      </a:pPr>
                      <a:r>
                        <a:rPr lang="es-EC" sz="1100">
                          <a:effectLst/>
                        </a:rPr>
                        <a:t>41.24</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56715" marR="56715" marT="0" marB="0" anchor="ctr">
                    <a:lnL w="28575" cap="flat" cmpd="sng" algn="ctr">
                      <a:solidFill>
                        <a:schemeClr val="tx1"/>
                      </a:solidFill>
                      <a:prstDash val="solid"/>
                      <a:round/>
                      <a:headEnd type="none" w="med" len="med"/>
                      <a:tailEnd type="none" w="med" len="med"/>
                    </a:lnL>
                  </a:tcPr>
                </a:tc>
                <a:tc>
                  <a:txBody>
                    <a:bodyPr/>
                    <a:lstStyle/>
                    <a:p>
                      <a:pPr algn="ctr">
                        <a:lnSpc>
                          <a:spcPct val="150000"/>
                        </a:lnSpc>
                        <a:spcBef>
                          <a:spcPts val="600"/>
                        </a:spcBef>
                        <a:spcAft>
                          <a:spcPts val="0"/>
                        </a:spcAft>
                      </a:pPr>
                      <a:r>
                        <a:rPr lang="es-EC" sz="1100" dirty="0">
                          <a:effectLst/>
                        </a:rPr>
                        <a:t>55.917</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56715" marR="56715" marT="0" marB="0" anchor="ctr">
                    <a:lnR w="28575" cap="flat" cmpd="sng" algn="ctr">
                      <a:solidFill>
                        <a:schemeClr val="tx1"/>
                      </a:solidFill>
                      <a:prstDash val="solid"/>
                      <a:round/>
                      <a:headEnd type="none" w="med" len="med"/>
                      <a:tailEnd type="none" w="med" len="med"/>
                    </a:lnR>
                  </a:tcPr>
                </a:tc>
                <a:tc>
                  <a:txBody>
                    <a:bodyPr/>
                    <a:lstStyle/>
                    <a:p>
                      <a:pPr algn="ctr">
                        <a:lnSpc>
                          <a:spcPct val="150000"/>
                        </a:lnSpc>
                        <a:spcBef>
                          <a:spcPts val="600"/>
                        </a:spcBef>
                        <a:spcAft>
                          <a:spcPts val="0"/>
                        </a:spcAft>
                      </a:pPr>
                      <a:r>
                        <a:rPr lang="es-EC" sz="1100" dirty="0">
                          <a:effectLst/>
                        </a:rPr>
                        <a:t>40.53</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56715" marR="56715" marT="0" marB="0" anchor="ctr">
                    <a:lnL w="28575" cap="flat" cmpd="sng" algn="ctr">
                      <a:solidFill>
                        <a:schemeClr val="tx1"/>
                      </a:solidFill>
                      <a:prstDash val="solid"/>
                      <a:round/>
                      <a:headEnd type="none" w="med" len="med"/>
                      <a:tailEnd type="none" w="med" len="med"/>
                    </a:lnL>
                  </a:tcPr>
                </a:tc>
                <a:tc>
                  <a:txBody>
                    <a:bodyPr/>
                    <a:lstStyle/>
                    <a:p>
                      <a:pPr algn="ctr">
                        <a:lnSpc>
                          <a:spcPct val="150000"/>
                        </a:lnSpc>
                        <a:spcBef>
                          <a:spcPts val="600"/>
                        </a:spcBef>
                        <a:spcAft>
                          <a:spcPts val="0"/>
                        </a:spcAft>
                      </a:pPr>
                      <a:r>
                        <a:rPr lang="es-EC" sz="1100" dirty="0">
                          <a:effectLst/>
                        </a:rPr>
                        <a:t>56.74</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56715" marR="56715" marT="0" marB="0" anchor="ctr">
                    <a:lnR w="28575" cap="flat" cmpd="sng" algn="ctr">
                      <a:solidFill>
                        <a:schemeClr val="tx1"/>
                      </a:solidFill>
                      <a:prstDash val="solid"/>
                      <a:round/>
                      <a:headEnd type="none" w="med" len="med"/>
                      <a:tailEnd type="none" w="med" len="med"/>
                    </a:lnR>
                  </a:tcPr>
                </a:tc>
              </a:tr>
              <a:tr h="260799">
                <a:tc vMerge="1">
                  <a:txBody>
                    <a:bodyPr/>
                    <a:lstStyle/>
                    <a:p>
                      <a:endParaRPr lang="es-EC"/>
                    </a:p>
                  </a:txBody>
                  <a:tcPr/>
                </a:tc>
                <a:tc>
                  <a:txBody>
                    <a:bodyPr/>
                    <a:lstStyle/>
                    <a:p>
                      <a:pPr algn="ctr">
                        <a:lnSpc>
                          <a:spcPct val="115000"/>
                        </a:lnSpc>
                        <a:spcBef>
                          <a:spcPts val="600"/>
                        </a:spcBef>
                        <a:spcAft>
                          <a:spcPts val="0"/>
                        </a:spcAft>
                      </a:pPr>
                      <a:r>
                        <a:rPr lang="es-EC" sz="1100">
                          <a:effectLst/>
                        </a:rPr>
                        <a:t>5</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56715" marR="56715" marT="0" marB="0" anchor="ctr">
                    <a:lnR w="28575" cap="flat" cmpd="sng" algn="ctr">
                      <a:solidFill>
                        <a:schemeClr val="tx1"/>
                      </a:solidFill>
                      <a:prstDash val="solid"/>
                      <a:round/>
                      <a:headEnd type="none" w="med" len="med"/>
                      <a:tailEnd type="none" w="med" len="med"/>
                    </a:lnR>
                  </a:tcPr>
                </a:tc>
                <a:tc>
                  <a:txBody>
                    <a:bodyPr/>
                    <a:lstStyle/>
                    <a:p>
                      <a:pPr algn="ctr">
                        <a:lnSpc>
                          <a:spcPct val="150000"/>
                        </a:lnSpc>
                        <a:spcBef>
                          <a:spcPts val="600"/>
                        </a:spcBef>
                        <a:spcAft>
                          <a:spcPts val="0"/>
                        </a:spcAft>
                      </a:pPr>
                      <a:r>
                        <a:rPr lang="es-EC" sz="1100">
                          <a:effectLst/>
                        </a:rPr>
                        <a:t>41.23</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56715" marR="56715" marT="0" marB="0" anchor="ctr">
                    <a:lnL w="28575" cap="flat" cmpd="sng" algn="ctr">
                      <a:solidFill>
                        <a:schemeClr val="tx1"/>
                      </a:solidFill>
                      <a:prstDash val="solid"/>
                      <a:round/>
                      <a:headEnd type="none" w="med" len="med"/>
                      <a:tailEnd type="none" w="med" len="med"/>
                    </a:lnL>
                  </a:tcPr>
                </a:tc>
                <a:tc>
                  <a:txBody>
                    <a:bodyPr/>
                    <a:lstStyle/>
                    <a:p>
                      <a:pPr algn="ctr">
                        <a:lnSpc>
                          <a:spcPct val="150000"/>
                        </a:lnSpc>
                        <a:spcBef>
                          <a:spcPts val="600"/>
                        </a:spcBef>
                        <a:spcAft>
                          <a:spcPts val="0"/>
                        </a:spcAft>
                      </a:pPr>
                      <a:r>
                        <a:rPr lang="es-EC" sz="1100" dirty="0">
                          <a:effectLst/>
                        </a:rPr>
                        <a:t>56.898</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56715" marR="56715" marT="0" marB="0" anchor="ctr">
                    <a:lnR w="28575" cap="flat" cmpd="sng" algn="ctr">
                      <a:solidFill>
                        <a:schemeClr val="tx1"/>
                      </a:solidFill>
                      <a:prstDash val="solid"/>
                      <a:round/>
                      <a:headEnd type="none" w="med" len="med"/>
                      <a:tailEnd type="none" w="med" len="med"/>
                    </a:lnR>
                  </a:tcPr>
                </a:tc>
                <a:tc>
                  <a:txBody>
                    <a:bodyPr/>
                    <a:lstStyle/>
                    <a:p>
                      <a:pPr algn="ctr">
                        <a:lnSpc>
                          <a:spcPct val="150000"/>
                        </a:lnSpc>
                        <a:spcBef>
                          <a:spcPts val="600"/>
                        </a:spcBef>
                        <a:spcAft>
                          <a:spcPts val="0"/>
                        </a:spcAft>
                      </a:pPr>
                      <a:r>
                        <a:rPr lang="es-EC" sz="1100" dirty="0">
                          <a:effectLst/>
                        </a:rPr>
                        <a:t>40.28</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56715" marR="56715" marT="0" marB="0" anchor="ctr">
                    <a:lnL w="28575" cap="flat" cmpd="sng" algn="ctr">
                      <a:solidFill>
                        <a:schemeClr val="tx1"/>
                      </a:solidFill>
                      <a:prstDash val="solid"/>
                      <a:round/>
                      <a:headEnd type="none" w="med" len="med"/>
                      <a:tailEnd type="none" w="med" len="med"/>
                    </a:lnL>
                  </a:tcPr>
                </a:tc>
                <a:tc>
                  <a:txBody>
                    <a:bodyPr/>
                    <a:lstStyle/>
                    <a:p>
                      <a:pPr algn="ctr">
                        <a:lnSpc>
                          <a:spcPct val="150000"/>
                        </a:lnSpc>
                        <a:spcBef>
                          <a:spcPts val="600"/>
                        </a:spcBef>
                        <a:spcAft>
                          <a:spcPts val="0"/>
                        </a:spcAft>
                      </a:pPr>
                      <a:r>
                        <a:rPr lang="es-EC" sz="1100" dirty="0">
                          <a:effectLst/>
                        </a:rPr>
                        <a:t>58.49</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56715" marR="56715" marT="0" marB="0" anchor="ctr">
                    <a:lnR w="28575" cap="flat" cmpd="sng" algn="ctr">
                      <a:solidFill>
                        <a:schemeClr val="tx1"/>
                      </a:solidFill>
                      <a:prstDash val="solid"/>
                      <a:round/>
                      <a:headEnd type="none" w="med" len="med"/>
                      <a:tailEnd type="none" w="med" len="med"/>
                    </a:lnR>
                  </a:tcPr>
                </a:tc>
              </a:tr>
              <a:tr h="260799">
                <a:tc vMerge="1">
                  <a:txBody>
                    <a:bodyPr/>
                    <a:lstStyle/>
                    <a:p>
                      <a:endParaRPr lang="es-EC"/>
                    </a:p>
                  </a:txBody>
                  <a:tcPr/>
                </a:tc>
                <a:tc>
                  <a:txBody>
                    <a:bodyPr/>
                    <a:lstStyle/>
                    <a:p>
                      <a:pPr algn="ctr">
                        <a:lnSpc>
                          <a:spcPct val="115000"/>
                        </a:lnSpc>
                        <a:spcBef>
                          <a:spcPts val="600"/>
                        </a:spcBef>
                        <a:spcAft>
                          <a:spcPts val="0"/>
                        </a:spcAft>
                      </a:pPr>
                      <a:r>
                        <a:rPr lang="es-EC" sz="1100">
                          <a:effectLst/>
                        </a:rPr>
                        <a:t>6</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56715" marR="56715" marT="0" marB="0" anchor="ctr">
                    <a:lnR w="28575" cap="flat" cmpd="sng" algn="ctr">
                      <a:solidFill>
                        <a:schemeClr val="tx1"/>
                      </a:solidFill>
                      <a:prstDash val="solid"/>
                      <a:round/>
                      <a:headEnd type="none" w="med" len="med"/>
                      <a:tailEnd type="none" w="med" len="med"/>
                    </a:lnR>
                  </a:tcPr>
                </a:tc>
                <a:tc>
                  <a:txBody>
                    <a:bodyPr/>
                    <a:lstStyle/>
                    <a:p>
                      <a:pPr algn="ctr">
                        <a:lnSpc>
                          <a:spcPct val="150000"/>
                        </a:lnSpc>
                        <a:spcBef>
                          <a:spcPts val="600"/>
                        </a:spcBef>
                        <a:spcAft>
                          <a:spcPts val="0"/>
                        </a:spcAft>
                      </a:pPr>
                      <a:r>
                        <a:rPr lang="es-EC" sz="1100">
                          <a:effectLst/>
                        </a:rPr>
                        <a:t>40.85</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56715" marR="56715" marT="0" marB="0" anchor="ctr">
                    <a:lnL w="28575" cap="flat" cmpd="sng" algn="ctr">
                      <a:solidFill>
                        <a:schemeClr val="tx1"/>
                      </a:solidFill>
                      <a:prstDash val="solid"/>
                      <a:round/>
                      <a:headEnd type="none" w="med" len="med"/>
                      <a:tailEnd type="none" w="med" len="med"/>
                    </a:lnL>
                  </a:tcPr>
                </a:tc>
                <a:tc>
                  <a:txBody>
                    <a:bodyPr/>
                    <a:lstStyle/>
                    <a:p>
                      <a:pPr algn="ctr">
                        <a:lnSpc>
                          <a:spcPct val="150000"/>
                        </a:lnSpc>
                        <a:spcBef>
                          <a:spcPts val="600"/>
                        </a:spcBef>
                        <a:spcAft>
                          <a:spcPts val="0"/>
                        </a:spcAft>
                      </a:pPr>
                      <a:r>
                        <a:rPr lang="es-EC" sz="1100" dirty="0">
                          <a:effectLst/>
                        </a:rPr>
                        <a:t>55.917</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56715" marR="56715" marT="0" marB="0" anchor="ctr">
                    <a:lnR w="28575" cap="flat" cmpd="sng" algn="ctr">
                      <a:solidFill>
                        <a:schemeClr val="tx1"/>
                      </a:solidFill>
                      <a:prstDash val="solid"/>
                      <a:round/>
                      <a:headEnd type="none" w="med" len="med"/>
                      <a:tailEnd type="none" w="med" len="med"/>
                    </a:lnR>
                  </a:tcPr>
                </a:tc>
                <a:tc>
                  <a:txBody>
                    <a:bodyPr/>
                    <a:lstStyle/>
                    <a:p>
                      <a:pPr algn="ctr">
                        <a:lnSpc>
                          <a:spcPct val="150000"/>
                        </a:lnSpc>
                        <a:spcBef>
                          <a:spcPts val="600"/>
                        </a:spcBef>
                        <a:spcAft>
                          <a:spcPts val="0"/>
                        </a:spcAft>
                      </a:pPr>
                      <a:r>
                        <a:rPr lang="es-EC" sz="1100">
                          <a:effectLst/>
                        </a:rPr>
                        <a:t>40.61</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56715" marR="56715" marT="0" marB="0" anchor="ctr">
                    <a:lnL w="28575" cap="flat" cmpd="sng" algn="ctr">
                      <a:solidFill>
                        <a:schemeClr val="tx1"/>
                      </a:solidFill>
                      <a:prstDash val="solid"/>
                      <a:round/>
                      <a:headEnd type="none" w="med" len="med"/>
                      <a:tailEnd type="none" w="med" len="med"/>
                    </a:lnL>
                  </a:tcPr>
                </a:tc>
                <a:tc>
                  <a:txBody>
                    <a:bodyPr/>
                    <a:lstStyle/>
                    <a:p>
                      <a:pPr algn="ctr">
                        <a:lnSpc>
                          <a:spcPct val="150000"/>
                        </a:lnSpc>
                        <a:spcBef>
                          <a:spcPts val="600"/>
                        </a:spcBef>
                        <a:spcAft>
                          <a:spcPts val="0"/>
                        </a:spcAft>
                      </a:pPr>
                      <a:r>
                        <a:rPr lang="es-EC" sz="1100" dirty="0">
                          <a:effectLst/>
                        </a:rPr>
                        <a:t>56.77</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56715" marR="56715" marT="0" marB="0" anchor="ctr">
                    <a:lnR w="28575" cap="flat" cmpd="sng" algn="ctr">
                      <a:solidFill>
                        <a:schemeClr val="tx1"/>
                      </a:solidFill>
                      <a:prstDash val="solid"/>
                      <a:round/>
                      <a:headEnd type="none" w="med" len="med"/>
                      <a:tailEnd type="none" w="med" len="med"/>
                    </a:lnR>
                  </a:tcPr>
                </a:tc>
              </a:tr>
              <a:tr h="260799">
                <a:tc vMerge="1">
                  <a:txBody>
                    <a:bodyPr/>
                    <a:lstStyle/>
                    <a:p>
                      <a:endParaRPr lang="es-EC"/>
                    </a:p>
                  </a:txBody>
                  <a:tcPr/>
                </a:tc>
                <a:tc>
                  <a:txBody>
                    <a:bodyPr/>
                    <a:lstStyle/>
                    <a:p>
                      <a:pPr algn="ctr">
                        <a:lnSpc>
                          <a:spcPct val="115000"/>
                        </a:lnSpc>
                        <a:spcBef>
                          <a:spcPts val="600"/>
                        </a:spcBef>
                        <a:spcAft>
                          <a:spcPts val="0"/>
                        </a:spcAft>
                      </a:pPr>
                      <a:r>
                        <a:rPr lang="es-EC" sz="1100">
                          <a:effectLst/>
                        </a:rPr>
                        <a:t>7</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56715" marR="56715" marT="0" marB="0" anchor="ctr">
                    <a:lnR w="28575" cap="flat" cmpd="sng" algn="ctr">
                      <a:solidFill>
                        <a:schemeClr val="tx1"/>
                      </a:solidFill>
                      <a:prstDash val="solid"/>
                      <a:round/>
                      <a:headEnd type="none" w="med" len="med"/>
                      <a:tailEnd type="none" w="med" len="med"/>
                    </a:lnR>
                  </a:tcPr>
                </a:tc>
                <a:tc>
                  <a:txBody>
                    <a:bodyPr/>
                    <a:lstStyle/>
                    <a:p>
                      <a:pPr algn="ctr">
                        <a:lnSpc>
                          <a:spcPct val="150000"/>
                        </a:lnSpc>
                        <a:spcBef>
                          <a:spcPts val="600"/>
                        </a:spcBef>
                        <a:spcAft>
                          <a:spcPts val="0"/>
                        </a:spcAft>
                      </a:pPr>
                      <a:r>
                        <a:rPr lang="es-EC" sz="1100">
                          <a:effectLst/>
                        </a:rPr>
                        <a:t>41.46</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56715" marR="56715" marT="0" marB="0" anchor="ctr">
                    <a:lnL w="28575" cap="flat" cmpd="sng" algn="ctr">
                      <a:solidFill>
                        <a:schemeClr val="tx1"/>
                      </a:solidFill>
                      <a:prstDash val="solid"/>
                      <a:round/>
                      <a:headEnd type="none" w="med" len="med"/>
                      <a:tailEnd type="none" w="med" len="med"/>
                    </a:lnL>
                  </a:tcPr>
                </a:tc>
                <a:tc>
                  <a:txBody>
                    <a:bodyPr/>
                    <a:lstStyle/>
                    <a:p>
                      <a:pPr algn="ctr">
                        <a:lnSpc>
                          <a:spcPct val="150000"/>
                        </a:lnSpc>
                        <a:spcBef>
                          <a:spcPts val="600"/>
                        </a:spcBef>
                        <a:spcAft>
                          <a:spcPts val="0"/>
                        </a:spcAft>
                      </a:pPr>
                      <a:r>
                        <a:rPr lang="es-EC" sz="1100" dirty="0">
                          <a:effectLst/>
                        </a:rPr>
                        <a:t>57.979</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56715" marR="56715" marT="0" marB="0" anchor="ctr">
                    <a:lnR w="28575" cap="flat" cmpd="sng" algn="ctr">
                      <a:solidFill>
                        <a:schemeClr val="tx1"/>
                      </a:solidFill>
                      <a:prstDash val="solid"/>
                      <a:round/>
                      <a:headEnd type="none" w="med" len="med"/>
                      <a:tailEnd type="none" w="med" len="med"/>
                    </a:lnR>
                  </a:tcPr>
                </a:tc>
                <a:tc>
                  <a:txBody>
                    <a:bodyPr/>
                    <a:lstStyle/>
                    <a:p>
                      <a:pPr algn="ctr">
                        <a:lnSpc>
                          <a:spcPct val="150000"/>
                        </a:lnSpc>
                        <a:spcBef>
                          <a:spcPts val="600"/>
                        </a:spcBef>
                        <a:spcAft>
                          <a:spcPts val="0"/>
                        </a:spcAft>
                      </a:pPr>
                      <a:r>
                        <a:rPr lang="es-EC" sz="1100">
                          <a:effectLst/>
                        </a:rPr>
                        <a:t>41.96</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56715" marR="56715" marT="0" marB="0" anchor="ctr">
                    <a:lnL w="28575" cap="flat" cmpd="sng" algn="ctr">
                      <a:solidFill>
                        <a:schemeClr val="tx1"/>
                      </a:solidFill>
                      <a:prstDash val="solid"/>
                      <a:round/>
                      <a:headEnd type="none" w="med" len="med"/>
                      <a:tailEnd type="none" w="med" len="med"/>
                    </a:lnL>
                  </a:tcPr>
                </a:tc>
                <a:tc>
                  <a:txBody>
                    <a:bodyPr/>
                    <a:lstStyle/>
                    <a:p>
                      <a:pPr algn="ctr">
                        <a:lnSpc>
                          <a:spcPct val="150000"/>
                        </a:lnSpc>
                        <a:spcBef>
                          <a:spcPts val="600"/>
                        </a:spcBef>
                        <a:spcAft>
                          <a:spcPts val="0"/>
                        </a:spcAft>
                      </a:pPr>
                      <a:r>
                        <a:rPr lang="es-EC" sz="1100" dirty="0">
                          <a:effectLst/>
                        </a:rPr>
                        <a:t>59.94</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56715" marR="56715" marT="0" marB="0" anchor="ctr">
                    <a:lnR w="28575" cap="flat" cmpd="sng" algn="ctr">
                      <a:solidFill>
                        <a:schemeClr val="tx1"/>
                      </a:solidFill>
                      <a:prstDash val="solid"/>
                      <a:round/>
                      <a:headEnd type="none" w="med" len="med"/>
                      <a:tailEnd type="none" w="med" len="med"/>
                    </a:lnR>
                  </a:tcPr>
                </a:tc>
              </a:tr>
              <a:tr h="260799">
                <a:tc vMerge="1">
                  <a:txBody>
                    <a:bodyPr/>
                    <a:lstStyle/>
                    <a:p>
                      <a:endParaRPr lang="es-EC"/>
                    </a:p>
                  </a:txBody>
                  <a:tcPr/>
                </a:tc>
                <a:tc>
                  <a:txBody>
                    <a:bodyPr/>
                    <a:lstStyle/>
                    <a:p>
                      <a:pPr algn="ctr">
                        <a:lnSpc>
                          <a:spcPct val="115000"/>
                        </a:lnSpc>
                        <a:spcBef>
                          <a:spcPts val="600"/>
                        </a:spcBef>
                        <a:spcAft>
                          <a:spcPts val="0"/>
                        </a:spcAft>
                      </a:pPr>
                      <a:r>
                        <a:rPr lang="es-EC" sz="1100">
                          <a:effectLst/>
                        </a:rPr>
                        <a:t>8</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56715" marR="56715" marT="0" marB="0" anchor="ctr">
                    <a:lnR w="28575" cap="flat" cmpd="sng" algn="ctr">
                      <a:solidFill>
                        <a:schemeClr val="tx1"/>
                      </a:solidFill>
                      <a:prstDash val="solid"/>
                      <a:round/>
                      <a:headEnd type="none" w="med" len="med"/>
                      <a:tailEnd type="none" w="med" len="med"/>
                    </a:lnR>
                  </a:tcPr>
                </a:tc>
                <a:tc>
                  <a:txBody>
                    <a:bodyPr/>
                    <a:lstStyle/>
                    <a:p>
                      <a:pPr algn="ctr">
                        <a:lnSpc>
                          <a:spcPct val="150000"/>
                        </a:lnSpc>
                        <a:spcBef>
                          <a:spcPts val="600"/>
                        </a:spcBef>
                        <a:spcAft>
                          <a:spcPts val="0"/>
                        </a:spcAft>
                      </a:pPr>
                      <a:r>
                        <a:rPr lang="es-EC" sz="1100">
                          <a:effectLst/>
                        </a:rPr>
                        <a:t>41.96</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56715" marR="56715" marT="0" marB="0" anchor="ctr">
                    <a:lnL w="28575" cap="flat" cmpd="sng" algn="ctr">
                      <a:solidFill>
                        <a:schemeClr val="tx1"/>
                      </a:solidFill>
                      <a:prstDash val="solid"/>
                      <a:round/>
                      <a:headEnd type="none" w="med" len="med"/>
                      <a:tailEnd type="none" w="med" len="med"/>
                    </a:lnL>
                  </a:tcPr>
                </a:tc>
                <a:tc>
                  <a:txBody>
                    <a:bodyPr/>
                    <a:lstStyle/>
                    <a:p>
                      <a:pPr algn="ctr">
                        <a:lnSpc>
                          <a:spcPct val="150000"/>
                        </a:lnSpc>
                        <a:spcBef>
                          <a:spcPts val="600"/>
                        </a:spcBef>
                        <a:spcAft>
                          <a:spcPts val="0"/>
                        </a:spcAft>
                      </a:pPr>
                      <a:r>
                        <a:rPr lang="es-EC" sz="1100" dirty="0">
                          <a:effectLst/>
                        </a:rPr>
                        <a:t>59.841</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56715" marR="56715" marT="0" marB="0" anchor="ctr">
                    <a:lnR w="28575" cap="flat" cmpd="sng" algn="ctr">
                      <a:solidFill>
                        <a:schemeClr val="tx1"/>
                      </a:solidFill>
                      <a:prstDash val="solid"/>
                      <a:round/>
                      <a:headEnd type="none" w="med" len="med"/>
                      <a:tailEnd type="none" w="med" len="med"/>
                    </a:lnR>
                  </a:tcPr>
                </a:tc>
                <a:tc>
                  <a:txBody>
                    <a:bodyPr/>
                    <a:lstStyle/>
                    <a:p>
                      <a:pPr algn="ctr">
                        <a:lnSpc>
                          <a:spcPct val="150000"/>
                        </a:lnSpc>
                        <a:spcBef>
                          <a:spcPts val="600"/>
                        </a:spcBef>
                        <a:spcAft>
                          <a:spcPts val="0"/>
                        </a:spcAft>
                      </a:pPr>
                      <a:r>
                        <a:rPr lang="es-EC" sz="1100">
                          <a:effectLst/>
                        </a:rPr>
                        <a:t>41.31</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56715" marR="56715" marT="0" marB="0" anchor="ctr">
                    <a:lnL w="28575" cap="flat" cmpd="sng" algn="ctr">
                      <a:solidFill>
                        <a:schemeClr val="tx1"/>
                      </a:solidFill>
                      <a:prstDash val="solid"/>
                      <a:round/>
                      <a:headEnd type="none" w="med" len="med"/>
                      <a:tailEnd type="none" w="med" len="med"/>
                    </a:lnL>
                  </a:tcPr>
                </a:tc>
                <a:tc>
                  <a:txBody>
                    <a:bodyPr/>
                    <a:lstStyle/>
                    <a:p>
                      <a:pPr algn="ctr">
                        <a:lnSpc>
                          <a:spcPct val="150000"/>
                        </a:lnSpc>
                        <a:spcBef>
                          <a:spcPts val="600"/>
                        </a:spcBef>
                        <a:spcAft>
                          <a:spcPts val="0"/>
                        </a:spcAft>
                      </a:pPr>
                      <a:r>
                        <a:rPr lang="es-EC" sz="1100" dirty="0">
                          <a:effectLst/>
                        </a:rPr>
                        <a:t>59.63</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56715" marR="56715" marT="0" marB="0" anchor="ctr">
                    <a:lnR w="28575" cap="flat" cmpd="sng" algn="ctr">
                      <a:solidFill>
                        <a:schemeClr val="tx1"/>
                      </a:solidFill>
                      <a:prstDash val="solid"/>
                      <a:round/>
                      <a:headEnd type="none" w="med" len="med"/>
                      <a:tailEnd type="none" w="med" len="med"/>
                    </a:lnR>
                  </a:tcPr>
                </a:tc>
              </a:tr>
              <a:tr h="260799">
                <a:tc vMerge="1">
                  <a:txBody>
                    <a:bodyPr/>
                    <a:lstStyle/>
                    <a:p>
                      <a:endParaRPr lang="es-EC"/>
                    </a:p>
                  </a:txBody>
                  <a:tcPr/>
                </a:tc>
                <a:tc>
                  <a:txBody>
                    <a:bodyPr/>
                    <a:lstStyle/>
                    <a:p>
                      <a:pPr algn="ctr">
                        <a:lnSpc>
                          <a:spcPct val="115000"/>
                        </a:lnSpc>
                        <a:spcBef>
                          <a:spcPts val="600"/>
                        </a:spcBef>
                        <a:spcAft>
                          <a:spcPts val="0"/>
                        </a:spcAft>
                      </a:pPr>
                      <a:r>
                        <a:rPr lang="es-EC" sz="1100">
                          <a:effectLst/>
                        </a:rPr>
                        <a:t>9</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56715" marR="56715" marT="0" marB="0" anchor="ctr">
                    <a:lnR w="28575" cap="flat" cmpd="sng" algn="ctr">
                      <a:solidFill>
                        <a:schemeClr val="tx1"/>
                      </a:solidFill>
                      <a:prstDash val="solid"/>
                      <a:round/>
                      <a:headEnd type="none" w="med" len="med"/>
                      <a:tailEnd type="none" w="med" len="med"/>
                    </a:lnR>
                  </a:tcPr>
                </a:tc>
                <a:tc>
                  <a:txBody>
                    <a:bodyPr/>
                    <a:lstStyle/>
                    <a:p>
                      <a:pPr algn="ctr">
                        <a:lnSpc>
                          <a:spcPct val="150000"/>
                        </a:lnSpc>
                        <a:spcBef>
                          <a:spcPts val="600"/>
                        </a:spcBef>
                        <a:spcAft>
                          <a:spcPts val="0"/>
                        </a:spcAft>
                      </a:pPr>
                      <a:r>
                        <a:rPr lang="es-EC" sz="1100">
                          <a:effectLst/>
                        </a:rPr>
                        <a:t>40.76</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56715" marR="56715" marT="0" marB="0" anchor="ctr">
                    <a:lnL w="28575" cap="flat" cmpd="sng" algn="ctr">
                      <a:solidFill>
                        <a:schemeClr val="tx1"/>
                      </a:solidFill>
                      <a:prstDash val="solid"/>
                      <a:round/>
                      <a:headEnd type="none" w="med" len="med"/>
                      <a:tailEnd type="none" w="med" len="med"/>
                    </a:lnL>
                  </a:tcPr>
                </a:tc>
                <a:tc>
                  <a:txBody>
                    <a:bodyPr/>
                    <a:lstStyle/>
                    <a:p>
                      <a:pPr algn="ctr">
                        <a:lnSpc>
                          <a:spcPct val="150000"/>
                        </a:lnSpc>
                        <a:spcBef>
                          <a:spcPts val="600"/>
                        </a:spcBef>
                        <a:spcAft>
                          <a:spcPts val="0"/>
                        </a:spcAft>
                      </a:pPr>
                      <a:r>
                        <a:rPr lang="es-EC" sz="1100" dirty="0">
                          <a:effectLst/>
                        </a:rPr>
                        <a:t>56.898</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56715" marR="56715" marT="0" marB="0" anchor="ctr">
                    <a:lnR w="28575" cap="flat" cmpd="sng" algn="ctr">
                      <a:solidFill>
                        <a:schemeClr val="tx1"/>
                      </a:solidFill>
                      <a:prstDash val="solid"/>
                      <a:round/>
                      <a:headEnd type="none" w="med" len="med"/>
                      <a:tailEnd type="none" w="med" len="med"/>
                    </a:lnR>
                  </a:tcPr>
                </a:tc>
                <a:tc>
                  <a:txBody>
                    <a:bodyPr/>
                    <a:lstStyle/>
                    <a:p>
                      <a:pPr algn="ctr">
                        <a:lnSpc>
                          <a:spcPct val="150000"/>
                        </a:lnSpc>
                        <a:spcBef>
                          <a:spcPts val="600"/>
                        </a:spcBef>
                        <a:spcAft>
                          <a:spcPts val="0"/>
                        </a:spcAft>
                      </a:pPr>
                      <a:r>
                        <a:rPr lang="es-EC" sz="1100">
                          <a:effectLst/>
                        </a:rPr>
                        <a:t>41.13</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56715" marR="56715" marT="0" marB="0" anchor="ctr">
                    <a:lnL w="28575" cap="flat" cmpd="sng" algn="ctr">
                      <a:solidFill>
                        <a:schemeClr val="tx1"/>
                      </a:solidFill>
                      <a:prstDash val="solid"/>
                      <a:round/>
                      <a:headEnd type="none" w="med" len="med"/>
                      <a:tailEnd type="none" w="med" len="med"/>
                    </a:lnL>
                  </a:tcPr>
                </a:tc>
                <a:tc>
                  <a:txBody>
                    <a:bodyPr/>
                    <a:lstStyle/>
                    <a:p>
                      <a:pPr algn="ctr">
                        <a:lnSpc>
                          <a:spcPct val="150000"/>
                        </a:lnSpc>
                        <a:spcBef>
                          <a:spcPts val="600"/>
                        </a:spcBef>
                        <a:spcAft>
                          <a:spcPts val="0"/>
                        </a:spcAft>
                      </a:pPr>
                      <a:r>
                        <a:rPr lang="es-EC" sz="1100" dirty="0">
                          <a:effectLst/>
                        </a:rPr>
                        <a:t>58.45</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56715" marR="56715" marT="0" marB="0" anchor="ctr">
                    <a:lnR w="28575" cap="flat" cmpd="sng" algn="ctr">
                      <a:solidFill>
                        <a:schemeClr val="tx1"/>
                      </a:solidFill>
                      <a:prstDash val="solid"/>
                      <a:round/>
                      <a:headEnd type="none" w="med" len="med"/>
                      <a:tailEnd type="none" w="med" len="med"/>
                    </a:lnR>
                  </a:tcPr>
                </a:tc>
              </a:tr>
              <a:tr h="260799">
                <a:tc rowSpan="5">
                  <a:txBody>
                    <a:bodyPr/>
                    <a:lstStyle/>
                    <a:p>
                      <a:pPr algn="ctr">
                        <a:lnSpc>
                          <a:spcPct val="150000"/>
                        </a:lnSpc>
                        <a:spcBef>
                          <a:spcPts val="600"/>
                        </a:spcBef>
                        <a:spcAft>
                          <a:spcPts val="0"/>
                        </a:spcAft>
                      </a:pPr>
                      <a:r>
                        <a:rPr lang="es-EC" sz="1100">
                          <a:effectLst/>
                        </a:rPr>
                        <a:t>SAE 1040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56715" marR="56715" marT="0" marB="0"/>
                </a:tc>
                <a:tc>
                  <a:txBody>
                    <a:bodyPr/>
                    <a:lstStyle/>
                    <a:p>
                      <a:pPr algn="ctr">
                        <a:lnSpc>
                          <a:spcPct val="115000"/>
                        </a:lnSpc>
                        <a:spcBef>
                          <a:spcPts val="600"/>
                        </a:spcBef>
                        <a:spcAft>
                          <a:spcPts val="0"/>
                        </a:spcAft>
                      </a:pPr>
                      <a:r>
                        <a:rPr lang="es-EC" sz="1100">
                          <a:effectLst/>
                        </a:rPr>
                        <a:t>10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56715" marR="56715" marT="0" marB="0" anchor="ctr">
                    <a:lnR w="28575" cap="flat" cmpd="sng" algn="ctr">
                      <a:solidFill>
                        <a:schemeClr val="tx1"/>
                      </a:solidFill>
                      <a:prstDash val="solid"/>
                      <a:round/>
                      <a:headEnd type="none" w="med" len="med"/>
                      <a:tailEnd type="none" w="med" len="med"/>
                    </a:lnR>
                  </a:tcPr>
                </a:tc>
                <a:tc>
                  <a:txBody>
                    <a:bodyPr/>
                    <a:lstStyle/>
                    <a:p>
                      <a:pPr algn="ctr">
                        <a:lnSpc>
                          <a:spcPct val="115000"/>
                        </a:lnSpc>
                        <a:spcBef>
                          <a:spcPts val="600"/>
                        </a:spcBef>
                        <a:spcAft>
                          <a:spcPts val="0"/>
                        </a:spcAft>
                      </a:pPr>
                      <a:r>
                        <a:rPr lang="es-EC" sz="1100">
                          <a:effectLst/>
                        </a:rPr>
                        <a:t>13.76</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56715" marR="56715" marT="0" marB="0" anchor="ctr">
                    <a:lnL w="28575" cap="flat" cmpd="sng" algn="ctr">
                      <a:solidFill>
                        <a:schemeClr val="tx1"/>
                      </a:solidFill>
                      <a:prstDash val="solid"/>
                      <a:round/>
                      <a:headEnd type="none" w="med" len="med"/>
                      <a:tailEnd type="none" w="med" len="med"/>
                    </a:lnL>
                  </a:tcPr>
                </a:tc>
                <a:tc>
                  <a:txBody>
                    <a:bodyPr/>
                    <a:lstStyle/>
                    <a:p>
                      <a:pPr algn="ctr">
                        <a:lnSpc>
                          <a:spcPct val="150000"/>
                        </a:lnSpc>
                        <a:spcBef>
                          <a:spcPts val="600"/>
                        </a:spcBef>
                        <a:spcAft>
                          <a:spcPts val="0"/>
                        </a:spcAft>
                      </a:pPr>
                      <a:r>
                        <a:rPr lang="es-EC" sz="1100" dirty="0">
                          <a:effectLst/>
                        </a:rPr>
                        <a:t>6.867</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56715" marR="56715" marT="0" marB="0" anchor="ctr">
                    <a:lnR w="28575" cap="flat" cmpd="sng" algn="ctr">
                      <a:solidFill>
                        <a:schemeClr val="tx1"/>
                      </a:solidFill>
                      <a:prstDash val="solid"/>
                      <a:round/>
                      <a:headEnd type="none" w="med" len="med"/>
                      <a:tailEnd type="none" w="med" len="med"/>
                    </a:lnR>
                  </a:tcPr>
                </a:tc>
                <a:tc>
                  <a:txBody>
                    <a:bodyPr/>
                    <a:lstStyle/>
                    <a:p>
                      <a:pPr algn="ctr">
                        <a:lnSpc>
                          <a:spcPct val="150000"/>
                        </a:lnSpc>
                        <a:spcBef>
                          <a:spcPts val="600"/>
                        </a:spcBef>
                        <a:spcAft>
                          <a:spcPts val="0"/>
                        </a:spcAft>
                      </a:pPr>
                      <a:r>
                        <a:rPr lang="es-EC" sz="1100">
                          <a:effectLst/>
                        </a:rPr>
                        <a:t>14.45</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56715" marR="56715" marT="0" marB="0" anchor="ctr">
                    <a:lnL w="28575" cap="flat" cmpd="sng" algn="ctr">
                      <a:solidFill>
                        <a:schemeClr val="tx1"/>
                      </a:solidFill>
                      <a:prstDash val="solid"/>
                      <a:round/>
                      <a:headEnd type="none" w="med" len="med"/>
                      <a:tailEnd type="none" w="med" len="med"/>
                    </a:lnL>
                  </a:tcPr>
                </a:tc>
                <a:tc>
                  <a:txBody>
                    <a:bodyPr/>
                    <a:lstStyle/>
                    <a:p>
                      <a:pPr algn="ctr">
                        <a:lnSpc>
                          <a:spcPct val="150000"/>
                        </a:lnSpc>
                        <a:spcBef>
                          <a:spcPts val="600"/>
                        </a:spcBef>
                        <a:spcAft>
                          <a:spcPts val="0"/>
                        </a:spcAft>
                      </a:pPr>
                      <a:r>
                        <a:rPr lang="es-EC" sz="1100" dirty="0">
                          <a:effectLst/>
                        </a:rPr>
                        <a:t>6.935</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56715" marR="56715" marT="0" marB="0" anchor="ctr">
                    <a:lnR w="28575" cap="flat" cmpd="sng" algn="ctr">
                      <a:solidFill>
                        <a:schemeClr val="tx1"/>
                      </a:solidFill>
                      <a:prstDash val="solid"/>
                      <a:round/>
                      <a:headEnd type="none" w="med" len="med"/>
                      <a:tailEnd type="none" w="med" len="med"/>
                    </a:lnR>
                  </a:tcPr>
                </a:tc>
              </a:tr>
              <a:tr h="260799">
                <a:tc vMerge="1">
                  <a:txBody>
                    <a:bodyPr/>
                    <a:lstStyle/>
                    <a:p>
                      <a:endParaRPr lang="es-EC"/>
                    </a:p>
                  </a:txBody>
                  <a:tcPr/>
                </a:tc>
                <a:tc>
                  <a:txBody>
                    <a:bodyPr/>
                    <a:lstStyle/>
                    <a:p>
                      <a:pPr algn="ctr">
                        <a:lnSpc>
                          <a:spcPct val="115000"/>
                        </a:lnSpc>
                        <a:spcBef>
                          <a:spcPts val="600"/>
                        </a:spcBef>
                        <a:spcAft>
                          <a:spcPts val="0"/>
                        </a:spcAft>
                      </a:pPr>
                      <a:r>
                        <a:rPr lang="es-EC" sz="1100">
                          <a:effectLst/>
                        </a:rPr>
                        <a:t>11</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56715" marR="56715" marT="0" marB="0" anchor="ctr">
                    <a:lnR w="28575" cap="flat" cmpd="sng" algn="ctr">
                      <a:solidFill>
                        <a:schemeClr val="tx1"/>
                      </a:solidFill>
                      <a:prstDash val="solid"/>
                      <a:round/>
                      <a:headEnd type="none" w="med" len="med"/>
                      <a:tailEnd type="none" w="med" len="med"/>
                    </a:lnR>
                  </a:tcPr>
                </a:tc>
                <a:tc>
                  <a:txBody>
                    <a:bodyPr/>
                    <a:lstStyle/>
                    <a:p>
                      <a:pPr algn="ctr">
                        <a:lnSpc>
                          <a:spcPct val="115000"/>
                        </a:lnSpc>
                        <a:spcBef>
                          <a:spcPts val="600"/>
                        </a:spcBef>
                        <a:spcAft>
                          <a:spcPts val="0"/>
                        </a:spcAft>
                      </a:pPr>
                      <a:r>
                        <a:rPr lang="es-EC" sz="1100">
                          <a:effectLst/>
                        </a:rPr>
                        <a:t>13.86</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56715" marR="56715" marT="0" marB="0" anchor="ctr">
                    <a:lnL w="28575" cap="flat" cmpd="sng" algn="ctr">
                      <a:solidFill>
                        <a:schemeClr val="tx1"/>
                      </a:solidFill>
                      <a:prstDash val="solid"/>
                      <a:round/>
                      <a:headEnd type="none" w="med" len="med"/>
                      <a:tailEnd type="none" w="med" len="med"/>
                    </a:lnL>
                  </a:tcPr>
                </a:tc>
                <a:tc>
                  <a:txBody>
                    <a:bodyPr/>
                    <a:lstStyle/>
                    <a:p>
                      <a:pPr algn="ctr">
                        <a:lnSpc>
                          <a:spcPct val="150000"/>
                        </a:lnSpc>
                        <a:spcBef>
                          <a:spcPts val="600"/>
                        </a:spcBef>
                        <a:spcAft>
                          <a:spcPts val="0"/>
                        </a:spcAft>
                      </a:pPr>
                      <a:r>
                        <a:rPr lang="es-EC" sz="1100" dirty="0">
                          <a:effectLst/>
                        </a:rPr>
                        <a:t>7.848</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56715" marR="56715" marT="0" marB="0" anchor="ctr">
                    <a:lnR w="28575" cap="flat" cmpd="sng" algn="ctr">
                      <a:solidFill>
                        <a:schemeClr val="tx1"/>
                      </a:solidFill>
                      <a:prstDash val="solid"/>
                      <a:round/>
                      <a:headEnd type="none" w="med" len="med"/>
                      <a:tailEnd type="none" w="med" len="med"/>
                    </a:lnR>
                  </a:tcPr>
                </a:tc>
                <a:tc>
                  <a:txBody>
                    <a:bodyPr/>
                    <a:lstStyle/>
                    <a:p>
                      <a:pPr algn="ctr">
                        <a:lnSpc>
                          <a:spcPct val="150000"/>
                        </a:lnSpc>
                        <a:spcBef>
                          <a:spcPts val="600"/>
                        </a:spcBef>
                        <a:spcAft>
                          <a:spcPts val="0"/>
                        </a:spcAft>
                      </a:pPr>
                      <a:r>
                        <a:rPr lang="es-EC" sz="1100">
                          <a:effectLst/>
                        </a:rPr>
                        <a:t>16.25</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56715" marR="56715" marT="0" marB="0" anchor="ctr">
                    <a:lnL w="28575" cap="flat" cmpd="sng" algn="ctr">
                      <a:solidFill>
                        <a:schemeClr val="tx1"/>
                      </a:solidFill>
                      <a:prstDash val="solid"/>
                      <a:round/>
                      <a:headEnd type="none" w="med" len="med"/>
                      <a:tailEnd type="none" w="med" len="med"/>
                    </a:lnL>
                  </a:tcPr>
                </a:tc>
                <a:tc>
                  <a:txBody>
                    <a:bodyPr/>
                    <a:lstStyle/>
                    <a:p>
                      <a:pPr algn="ctr">
                        <a:lnSpc>
                          <a:spcPct val="150000"/>
                        </a:lnSpc>
                        <a:spcBef>
                          <a:spcPts val="600"/>
                        </a:spcBef>
                        <a:spcAft>
                          <a:spcPts val="0"/>
                        </a:spcAft>
                      </a:pPr>
                      <a:r>
                        <a:rPr lang="es-EC" sz="1100" dirty="0">
                          <a:effectLst/>
                        </a:rPr>
                        <a:t>8.18</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56715" marR="56715" marT="0" marB="0" anchor="ctr">
                    <a:lnR w="28575" cap="flat" cmpd="sng" algn="ctr">
                      <a:solidFill>
                        <a:schemeClr val="tx1"/>
                      </a:solidFill>
                      <a:prstDash val="solid"/>
                      <a:round/>
                      <a:headEnd type="none" w="med" len="med"/>
                      <a:tailEnd type="none" w="med" len="med"/>
                    </a:lnR>
                  </a:tcPr>
                </a:tc>
              </a:tr>
              <a:tr h="260799">
                <a:tc vMerge="1">
                  <a:txBody>
                    <a:bodyPr/>
                    <a:lstStyle/>
                    <a:p>
                      <a:endParaRPr lang="es-EC"/>
                    </a:p>
                  </a:txBody>
                  <a:tcPr/>
                </a:tc>
                <a:tc>
                  <a:txBody>
                    <a:bodyPr/>
                    <a:lstStyle/>
                    <a:p>
                      <a:pPr algn="ctr">
                        <a:lnSpc>
                          <a:spcPct val="115000"/>
                        </a:lnSpc>
                        <a:spcBef>
                          <a:spcPts val="600"/>
                        </a:spcBef>
                        <a:spcAft>
                          <a:spcPts val="0"/>
                        </a:spcAft>
                      </a:pPr>
                      <a:r>
                        <a:rPr lang="es-EC" sz="1100">
                          <a:effectLst/>
                        </a:rPr>
                        <a:t>12</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56715" marR="56715" marT="0" marB="0" anchor="ctr">
                    <a:lnR w="28575" cap="flat" cmpd="sng" algn="ctr">
                      <a:solidFill>
                        <a:schemeClr val="tx1"/>
                      </a:solidFill>
                      <a:prstDash val="solid"/>
                      <a:round/>
                      <a:headEnd type="none" w="med" len="med"/>
                      <a:tailEnd type="none" w="med" len="med"/>
                    </a:lnR>
                  </a:tcPr>
                </a:tc>
                <a:tc>
                  <a:txBody>
                    <a:bodyPr/>
                    <a:lstStyle/>
                    <a:p>
                      <a:pPr algn="ctr">
                        <a:lnSpc>
                          <a:spcPct val="115000"/>
                        </a:lnSpc>
                        <a:spcBef>
                          <a:spcPts val="600"/>
                        </a:spcBef>
                        <a:spcAft>
                          <a:spcPts val="0"/>
                        </a:spcAft>
                      </a:pPr>
                      <a:r>
                        <a:rPr lang="es-EC" sz="1100">
                          <a:effectLst/>
                        </a:rPr>
                        <a:t>16.35</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56715" marR="56715" marT="0" marB="0" anchor="ctr">
                    <a:lnL w="28575" cap="flat" cmpd="sng" algn="ctr">
                      <a:solidFill>
                        <a:schemeClr val="tx1"/>
                      </a:solidFill>
                      <a:prstDash val="solid"/>
                      <a:round/>
                      <a:headEnd type="none" w="med" len="med"/>
                      <a:tailEnd type="none" w="med" len="med"/>
                    </a:lnL>
                  </a:tcPr>
                </a:tc>
                <a:tc>
                  <a:txBody>
                    <a:bodyPr/>
                    <a:lstStyle/>
                    <a:p>
                      <a:pPr algn="ctr">
                        <a:lnSpc>
                          <a:spcPct val="150000"/>
                        </a:lnSpc>
                        <a:spcBef>
                          <a:spcPts val="600"/>
                        </a:spcBef>
                        <a:spcAft>
                          <a:spcPts val="0"/>
                        </a:spcAft>
                      </a:pPr>
                      <a:r>
                        <a:rPr lang="es-EC" sz="1100" dirty="0">
                          <a:effectLst/>
                        </a:rPr>
                        <a:t>8.829</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56715" marR="56715" marT="0" marB="0" anchor="ctr">
                    <a:lnR w="28575" cap="flat" cmpd="sng" algn="ctr">
                      <a:solidFill>
                        <a:schemeClr val="tx1"/>
                      </a:solidFill>
                      <a:prstDash val="solid"/>
                      <a:round/>
                      <a:headEnd type="none" w="med" len="med"/>
                      <a:tailEnd type="none" w="med" len="med"/>
                    </a:lnR>
                  </a:tcPr>
                </a:tc>
                <a:tc>
                  <a:txBody>
                    <a:bodyPr/>
                    <a:lstStyle/>
                    <a:p>
                      <a:pPr algn="ctr">
                        <a:lnSpc>
                          <a:spcPct val="150000"/>
                        </a:lnSpc>
                        <a:spcBef>
                          <a:spcPts val="600"/>
                        </a:spcBef>
                        <a:spcAft>
                          <a:spcPts val="0"/>
                        </a:spcAft>
                      </a:pPr>
                      <a:r>
                        <a:rPr lang="es-EC" sz="1100">
                          <a:effectLst/>
                        </a:rPr>
                        <a:t>16.45</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56715" marR="56715" marT="0" marB="0" anchor="ctr">
                    <a:lnL w="28575" cap="flat" cmpd="sng" algn="ctr">
                      <a:solidFill>
                        <a:schemeClr val="tx1"/>
                      </a:solidFill>
                      <a:prstDash val="solid"/>
                      <a:round/>
                      <a:headEnd type="none" w="med" len="med"/>
                      <a:tailEnd type="none" w="med" len="med"/>
                    </a:lnL>
                  </a:tcPr>
                </a:tc>
                <a:tc>
                  <a:txBody>
                    <a:bodyPr/>
                    <a:lstStyle/>
                    <a:p>
                      <a:pPr algn="ctr">
                        <a:lnSpc>
                          <a:spcPct val="150000"/>
                        </a:lnSpc>
                        <a:spcBef>
                          <a:spcPts val="600"/>
                        </a:spcBef>
                        <a:spcAft>
                          <a:spcPts val="0"/>
                        </a:spcAft>
                      </a:pPr>
                      <a:r>
                        <a:rPr lang="es-EC" sz="1100" dirty="0">
                          <a:effectLst/>
                        </a:rPr>
                        <a:t>8.647</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56715" marR="56715" marT="0" marB="0" anchor="ctr">
                    <a:lnR w="28575" cap="flat" cmpd="sng" algn="ctr">
                      <a:solidFill>
                        <a:schemeClr val="tx1"/>
                      </a:solidFill>
                      <a:prstDash val="solid"/>
                      <a:round/>
                      <a:headEnd type="none" w="med" len="med"/>
                      <a:tailEnd type="none" w="med" len="med"/>
                    </a:lnR>
                  </a:tcPr>
                </a:tc>
              </a:tr>
              <a:tr h="260799">
                <a:tc vMerge="1">
                  <a:txBody>
                    <a:bodyPr/>
                    <a:lstStyle/>
                    <a:p>
                      <a:endParaRPr lang="es-EC"/>
                    </a:p>
                  </a:txBody>
                  <a:tcPr/>
                </a:tc>
                <a:tc>
                  <a:txBody>
                    <a:bodyPr/>
                    <a:lstStyle/>
                    <a:p>
                      <a:pPr algn="ctr">
                        <a:lnSpc>
                          <a:spcPct val="115000"/>
                        </a:lnSpc>
                        <a:spcBef>
                          <a:spcPts val="600"/>
                        </a:spcBef>
                        <a:spcAft>
                          <a:spcPts val="0"/>
                        </a:spcAft>
                      </a:pPr>
                      <a:r>
                        <a:rPr lang="es-EC" sz="1100">
                          <a:effectLst/>
                        </a:rPr>
                        <a:t>13*</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56715" marR="56715" marT="0" marB="0" anchor="ctr">
                    <a:lnR w="28575" cap="flat" cmpd="sng" algn="ctr">
                      <a:solidFill>
                        <a:schemeClr val="tx1"/>
                      </a:solidFill>
                      <a:prstDash val="solid"/>
                      <a:round/>
                      <a:headEnd type="none" w="med" len="med"/>
                      <a:tailEnd type="none" w="med" len="med"/>
                    </a:lnR>
                  </a:tcPr>
                </a:tc>
                <a:tc>
                  <a:txBody>
                    <a:bodyPr/>
                    <a:lstStyle/>
                    <a:p>
                      <a:pPr algn="ctr">
                        <a:lnSpc>
                          <a:spcPct val="115000"/>
                        </a:lnSpc>
                        <a:spcBef>
                          <a:spcPts val="600"/>
                        </a:spcBef>
                        <a:spcAft>
                          <a:spcPts val="0"/>
                        </a:spcAft>
                      </a:pPr>
                      <a:r>
                        <a:rPr lang="es-EC" sz="1100">
                          <a:effectLst/>
                        </a:rPr>
                        <a:t>10.35</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56715" marR="56715" marT="0" marB="0" anchor="ctr">
                    <a:lnL w="28575" cap="flat" cmpd="sng" algn="ctr">
                      <a:solidFill>
                        <a:schemeClr val="tx1"/>
                      </a:solidFill>
                      <a:prstDash val="solid"/>
                      <a:round/>
                      <a:headEnd type="none" w="med" len="med"/>
                      <a:tailEnd type="none" w="med" len="med"/>
                    </a:lnL>
                  </a:tcPr>
                </a:tc>
                <a:tc>
                  <a:txBody>
                    <a:bodyPr/>
                    <a:lstStyle/>
                    <a:p>
                      <a:pPr algn="ctr">
                        <a:lnSpc>
                          <a:spcPct val="150000"/>
                        </a:lnSpc>
                        <a:spcBef>
                          <a:spcPts val="600"/>
                        </a:spcBef>
                        <a:spcAft>
                          <a:spcPts val="0"/>
                        </a:spcAft>
                      </a:pPr>
                      <a:r>
                        <a:rPr lang="es-EC" sz="1100" dirty="0">
                          <a:effectLst/>
                        </a:rPr>
                        <a:t>2.943</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56715" marR="56715" marT="0" marB="0" anchor="ctr">
                    <a:lnR w="28575" cap="flat" cmpd="sng" algn="ctr">
                      <a:solidFill>
                        <a:schemeClr val="tx1"/>
                      </a:solidFill>
                      <a:prstDash val="solid"/>
                      <a:round/>
                      <a:headEnd type="none" w="med" len="med"/>
                      <a:tailEnd type="none" w="med" len="med"/>
                    </a:lnR>
                  </a:tcPr>
                </a:tc>
                <a:tc>
                  <a:txBody>
                    <a:bodyPr/>
                    <a:lstStyle/>
                    <a:p>
                      <a:pPr algn="ctr">
                        <a:lnSpc>
                          <a:spcPct val="150000"/>
                        </a:lnSpc>
                        <a:spcBef>
                          <a:spcPts val="600"/>
                        </a:spcBef>
                        <a:spcAft>
                          <a:spcPts val="0"/>
                        </a:spcAft>
                      </a:pPr>
                      <a:r>
                        <a:rPr lang="es-EC" sz="1100">
                          <a:effectLst/>
                        </a:rPr>
                        <a:t>10.91</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56715" marR="56715" marT="0" marB="0" anchor="ctr">
                    <a:lnL w="28575" cap="flat" cmpd="sng" algn="ctr">
                      <a:solidFill>
                        <a:schemeClr val="tx1"/>
                      </a:solidFill>
                      <a:prstDash val="solid"/>
                      <a:round/>
                      <a:headEnd type="none" w="med" len="med"/>
                      <a:tailEnd type="none" w="med" len="med"/>
                    </a:lnL>
                  </a:tcPr>
                </a:tc>
                <a:tc>
                  <a:txBody>
                    <a:bodyPr/>
                    <a:lstStyle/>
                    <a:p>
                      <a:pPr algn="ctr">
                        <a:lnSpc>
                          <a:spcPct val="150000"/>
                        </a:lnSpc>
                        <a:spcBef>
                          <a:spcPts val="600"/>
                        </a:spcBef>
                        <a:spcAft>
                          <a:spcPts val="0"/>
                        </a:spcAft>
                      </a:pPr>
                      <a:r>
                        <a:rPr lang="es-EC" sz="1100" dirty="0">
                          <a:effectLst/>
                        </a:rPr>
                        <a:t>3.16</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56715" marR="56715" marT="0" marB="0" anchor="ctr">
                    <a:lnR w="28575" cap="flat" cmpd="sng" algn="ctr">
                      <a:solidFill>
                        <a:schemeClr val="tx1"/>
                      </a:solidFill>
                      <a:prstDash val="solid"/>
                      <a:round/>
                      <a:headEnd type="none" w="med" len="med"/>
                      <a:tailEnd type="none" w="med" len="med"/>
                    </a:lnR>
                  </a:tcPr>
                </a:tc>
              </a:tr>
              <a:tr h="260799">
                <a:tc vMerge="1">
                  <a:txBody>
                    <a:bodyPr/>
                    <a:lstStyle/>
                    <a:p>
                      <a:endParaRPr lang="es-EC"/>
                    </a:p>
                  </a:txBody>
                  <a:tcPr/>
                </a:tc>
                <a:tc>
                  <a:txBody>
                    <a:bodyPr/>
                    <a:lstStyle/>
                    <a:p>
                      <a:pPr algn="ctr">
                        <a:lnSpc>
                          <a:spcPct val="115000"/>
                        </a:lnSpc>
                        <a:spcBef>
                          <a:spcPts val="600"/>
                        </a:spcBef>
                        <a:spcAft>
                          <a:spcPts val="0"/>
                        </a:spcAft>
                      </a:pPr>
                      <a:r>
                        <a:rPr lang="es-EC" sz="1100">
                          <a:effectLst/>
                        </a:rPr>
                        <a:t>14</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56715" marR="56715" marT="0" marB="0" anchor="ctr">
                    <a:lnR w="28575" cap="flat" cmpd="sng" algn="ctr">
                      <a:solidFill>
                        <a:schemeClr val="tx1"/>
                      </a:solidFill>
                      <a:prstDash val="solid"/>
                      <a:round/>
                      <a:headEnd type="none" w="med" len="med"/>
                      <a:tailEnd type="none" w="med" len="med"/>
                    </a:lnR>
                  </a:tcPr>
                </a:tc>
                <a:tc>
                  <a:txBody>
                    <a:bodyPr/>
                    <a:lstStyle/>
                    <a:p>
                      <a:pPr algn="ctr">
                        <a:lnSpc>
                          <a:spcPct val="115000"/>
                        </a:lnSpc>
                        <a:spcBef>
                          <a:spcPts val="600"/>
                        </a:spcBef>
                        <a:spcAft>
                          <a:spcPts val="0"/>
                        </a:spcAft>
                      </a:pPr>
                      <a:r>
                        <a:rPr lang="es-EC" sz="1100">
                          <a:effectLst/>
                        </a:rPr>
                        <a:t>16.08</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56715" marR="56715" marT="0" marB="0" anchor="ctr">
                    <a:lnL w="28575"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tcPr>
                </a:tc>
                <a:tc>
                  <a:txBody>
                    <a:bodyPr/>
                    <a:lstStyle/>
                    <a:p>
                      <a:pPr algn="ctr">
                        <a:lnSpc>
                          <a:spcPct val="150000"/>
                        </a:lnSpc>
                        <a:spcBef>
                          <a:spcPts val="600"/>
                        </a:spcBef>
                        <a:spcAft>
                          <a:spcPts val="0"/>
                        </a:spcAft>
                      </a:pPr>
                      <a:r>
                        <a:rPr lang="es-EC" sz="1100" dirty="0">
                          <a:effectLst/>
                        </a:rPr>
                        <a:t>7.848</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56715" marR="56715" marT="0" marB="0" anchor="ctr">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pPr algn="ctr">
                        <a:lnSpc>
                          <a:spcPct val="150000"/>
                        </a:lnSpc>
                        <a:spcBef>
                          <a:spcPts val="600"/>
                        </a:spcBef>
                        <a:spcAft>
                          <a:spcPts val="0"/>
                        </a:spcAft>
                      </a:pPr>
                      <a:r>
                        <a:rPr lang="es-EC" sz="1100">
                          <a:effectLst/>
                        </a:rPr>
                        <a:t>15.09</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56715" marR="56715" marT="0" marB="0" anchor="ctr">
                    <a:lnL w="28575"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tcPr>
                </a:tc>
                <a:tc>
                  <a:txBody>
                    <a:bodyPr/>
                    <a:lstStyle/>
                    <a:p>
                      <a:pPr algn="ctr">
                        <a:lnSpc>
                          <a:spcPct val="150000"/>
                        </a:lnSpc>
                        <a:spcBef>
                          <a:spcPts val="600"/>
                        </a:spcBef>
                        <a:spcAft>
                          <a:spcPts val="0"/>
                        </a:spcAft>
                      </a:pPr>
                      <a:r>
                        <a:rPr lang="es-EC" sz="1100" dirty="0">
                          <a:effectLst/>
                        </a:rPr>
                        <a:t>7.13</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56715" marR="56715" marT="0" marB="0" anchor="ctr">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735097206"/>
      </p:ext>
    </p:extLst>
  </p:cSld>
  <p:clrMapOvr>
    <a:masterClrMapping/>
  </p:clrMapOvr>
  <p:transition>
    <p:wipe dir="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txBox="1">
            <a:spLocks/>
          </p:cNvSpPr>
          <p:nvPr/>
        </p:nvSpPr>
        <p:spPr>
          <a:xfrm>
            <a:off x="457200" y="71414"/>
            <a:ext cx="8229600" cy="6143668"/>
          </a:xfrm>
          <a:prstGeom prst="rect">
            <a:avLst/>
          </a:prstGeom>
        </p:spPr>
        <p:txBody>
          <a:bodyPr/>
          <a:lstStyle/>
          <a:p>
            <a:pPr marL="342900" marR="0" lvl="0" indent="-342900" algn="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lang="es-EC" altLang="es-ES" sz="2800" b="1" i="1" kern="0" dirty="0" smtClean="0">
                <a:latin typeface="+mn-lt"/>
                <a:cs typeface="Times New Roman" panose="02020603050405020304" pitchFamily="18" charset="0"/>
              </a:rPr>
              <a:t>ANÁLISIS </a:t>
            </a:r>
          </a:p>
          <a:p>
            <a:pPr marL="342900" lvl="0" indent="-342900">
              <a:spcBef>
                <a:spcPct val="20000"/>
              </a:spcBef>
            </a:pPr>
            <a:endParaRPr lang="es-EC" altLang="es-ES" sz="1400" dirty="0" smtClean="0">
              <a:latin typeface="+mj-lt"/>
              <a:cs typeface="Times New Roman" panose="02020603050405020304" pitchFamily="18" charset="0"/>
            </a:endParaRPr>
          </a:p>
          <a:p>
            <a:pPr marL="342900" lvl="0" indent="-342900">
              <a:spcBef>
                <a:spcPct val="20000"/>
              </a:spcBef>
            </a:pPr>
            <a:endParaRPr lang="es-EC" altLang="es-ES" b="1" dirty="0" smtClean="0">
              <a:latin typeface="+mj-lt"/>
              <a:cs typeface="Times New Roman" panose="02020603050405020304" pitchFamily="18" charset="0"/>
            </a:endParaRPr>
          </a:p>
          <a:p>
            <a:pPr marL="342900" marR="0" lvl="0" indent="-342900"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s-ES" altLang="es-ES" sz="2400" b="1" i="1" u="none" strike="noStrike" kern="0" cap="none" spc="0" normalizeH="0" baseline="0" noProof="0" dirty="0" smtClean="0">
              <a:ln>
                <a:noFill/>
              </a:ln>
              <a:solidFill>
                <a:schemeClr val="tx1"/>
              </a:solidFill>
              <a:effectLst/>
              <a:uLnTx/>
              <a:uFillTx/>
              <a:latin typeface="+mn-lt"/>
              <a:ea typeface="+mn-ea"/>
              <a:cs typeface="Times New Roman" panose="02020603050405020304" pitchFamily="18" charset="0"/>
            </a:endParaRPr>
          </a:p>
          <a:p>
            <a:pPr marL="342900" indent="-342900">
              <a:spcBef>
                <a:spcPct val="20000"/>
              </a:spcBef>
            </a:pPr>
            <a:endParaRPr lang="es-EC" altLang="es-ES" b="1" dirty="0" smtClean="0">
              <a:latin typeface="+mj-lt"/>
              <a:cs typeface="Times New Roman" panose="02020603050405020304" pitchFamily="18" charset="0"/>
            </a:endParaRPr>
          </a:p>
          <a:p>
            <a:pPr>
              <a:spcBef>
                <a:spcPct val="20000"/>
              </a:spcBef>
            </a:pPr>
            <a:endParaRPr lang="es-ES" altLang="es-ES" b="1" dirty="0" smtClean="0">
              <a:latin typeface="+mj-lt"/>
              <a:cs typeface="Times New Roman" panose="02020603050405020304" pitchFamily="18" charset="0"/>
            </a:endParaRPr>
          </a:p>
          <a:p>
            <a:pPr marL="342900" indent="-342900">
              <a:spcBef>
                <a:spcPct val="20000"/>
              </a:spcBef>
            </a:pPr>
            <a:endParaRPr lang="es-ES" altLang="es-ES" b="1" dirty="0" smtClean="0">
              <a:latin typeface="+mj-lt"/>
              <a:cs typeface="Times New Roman" panose="02020603050405020304" pitchFamily="18" charset="0"/>
            </a:endParaRPr>
          </a:p>
          <a:p>
            <a:pPr marL="342900" marR="0" lvl="0" indent="-342900"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s-ES" altLang="es-ES" sz="2400" b="1" i="0" u="none" strike="noStrike" kern="0" cap="none" spc="0" normalizeH="0" baseline="0" noProof="0" dirty="0" smtClean="0">
              <a:ln>
                <a:noFill/>
              </a:ln>
              <a:solidFill>
                <a:schemeClr val="tx1"/>
              </a:solidFill>
              <a:effectLst/>
              <a:uLnTx/>
              <a:uFillTx/>
              <a:latin typeface="+mn-lt"/>
              <a:ea typeface="+mn-ea"/>
              <a:cs typeface="Times New Roman" panose="02020603050405020304" pitchFamily="18" charset="0"/>
            </a:endParaRPr>
          </a:p>
        </p:txBody>
      </p:sp>
      <p:graphicFrame>
        <p:nvGraphicFramePr>
          <p:cNvPr id="3" name="Tabla 2"/>
          <p:cNvGraphicFramePr>
            <a:graphicFrameLocks noGrp="1"/>
          </p:cNvGraphicFramePr>
          <p:nvPr>
            <p:extLst>
              <p:ext uri="{D42A27DB-BD31-4B8C-83A1-F6EECF244321}">
                <p14:modId xmlns:p14="http://schemas.microsoft.com/office/powerpoint/2010/main" val="3576429454"/>
              </p:ext>
            </p:extLst>
          </p:nvPr>
        </p:nvGraphicFramePr>
        <p:xfrm>
          <a:off x="4716016" y="620688"/>
          <a:ext cx="4427984" cy="5296646"/>
        </p:xfrm>
        <a:graphic>
          <a:graphicData uri="http://schemas.openxmlformats.org/drawingml/2006/table">
            <a:tbl>
              <a:tblPr firstRow="1" firstCol="1" bandRow="1">
                <a:tableStyleId>{7E9639D4-E3E2-4D34-9284-5A2195B3D0D7}</a:tableStyleId>
              </a:tblPr>
              <a:tblGrid>
                <a:gridCol w="742223"/>
                <a:gridCol w="811456"/>
                <a:gridCol w="2088166"/>
                <a:gridCol w="786139"/>
              </a:tblGrid>
              <a:tr h="1136126">
                <a:tc>
                  <a:txBody>
                    <a:bodyPr/>
                    <a:lstStyle/>
                    <a:p>
                      <a:pPr algn="ctr">
                        <a:lnSpc>
                          <a:spcPct val="150000"/>
                        </a:lnSpc>
                        <a:spcBef>
                          <a:spcPts val="600"/>
                        </a:spcBef>
                        <a:spcAft>
                          <a:spcPts val="0"/>
                        </a:spcAft>
                      </a:pPr>
                      <a:r>
                        <a:rPr lang="es-EC" sz="1300" dirty="0">
                          <a:effectLst/>
                        </a:rPr>
                        <a:t> </a:t>
                      </a:r>
                      <a:endParaRPr lang="es-EC" sz="13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300" dirty="0" smtClean="0">
                          <a:effectLst/>
                        </a:rPr>
                        <a:t>Probeta </a:t>
                      </a:r>
                      <a:r>
                        <a:rPr lang="es-EC" sz="1300" dirty="0">
                          <a:effectLst/>
                        </a:rPr>
                        <a:t>#</a:t>
                      </a:r>
                      <a:endParaRPr lang="es-EC" sz="13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300" dirty="0">
                          <a:effectLst/>
                        </a:rPr>
                        <a:t>Relación Energía de deformación: Impacto/Estático [J/J]</a:t>
                      </a:r>
                      <a:endParaRPr lang="es-EC" sz="13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300">
                          <a:effectLst/>
                        </a:rPr>
                        <a:t>Error%</a:t>
                      </a:r>
                      <a:endParaRPr lang="es-EC" sz="13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84032">
                <a:tc rowSpan="9">
                  <a:txBody>
                    <a:bodyPr/>
                    <a:lstStyle/>
                    <a:p>
                      <a:pPr algn="ctr">
                        <a:lnSpc>
                          <a:spcPct val="115000"/>
                        </a:lnSpc>
                        <a:spcBef>
                          <a:spcPts val="600"/>
                        </a:spcBef>
                        <a:spcAft>
                          <a:spcPts val="0"/>
                        </a:spcAft>
                      </a:pPr>
                      <a:r>
                        <a:rPr lang="es-EC" sz="1300" dirty="0">
                          <a:effectLst/>
                        </a:rPr>
                        <a:t>ASTM A36</a:t>
                      </a:r>
                      <a:endParaRPr lang="es-EC" sz="13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300" dirty="0">
                          <a:effectLst/>
                        </a:rPr>
                        <a:t>1</a:t>
                      </a:r>
                      <a:endParaRPr lang="es-EC" sz="13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300">
                          <a:effectLst/>
                        </a:rPr>
                        <a:t>1.005</a:t>
                      </a:r>
                      <a:endParaRPr lang="es-EC" sz="13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300">
                          <a:effectLst/>
                        </a:rPr>
                        <a:t>0.47%</a:t>
                      </a:r>
                      <a:endParaRPr lang="es-EC" sz="13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84032">
                <a:tc vMerge="1">
                  <a:txBody>
                    <a:bodyPr/>
                    <a:lstStyle/>
                    <a:p>
                      <a:endParaRPr lang="es-EC"/>
                    </a:p>
                  </a:txBody>
                  <a:tcPr/>
                </a:tc>
                <a:tc>
                  <a:txBody>
                    <a:bodyPr/>
                    <a:lstStyle/>
                    <a:p>
                      <a:pPr algn="ctr">
                        <a:lnSpc>
                          <a:spcPct val="115000"/>
                        </a:lnSpc>
                        <a:spcBef>
                          <a:spcPts val="600"/>
                        </a:spcBef>
                        <a:spcAft>
                          <a:spcPts val="0"/>
                        </a:spcAft>
                      </a:pPr>
                      <a:r>
                        <a:rPr lang="es-EC" sz="1300" dirty="0">
                          <a:effectLst/>
                        </a:rPr>
                        <a:t>2</a:t>
                      </a:r>
                      <a:endParaRPr lang="es-EC" sz="13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300">
                          <a:effectLst/>
                        </a:rPr>
                        <a:t>0.925</a:t>
                      </a:r>
                      <a:endParaRPr lang="es-EC" sz="13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300">
                          <a:effectLst/>
                        </a:rPr>
                        <a:t>7.53%</a:t>
                      </a:r>
                      <a:endParaRPr lang="es-EC" sz="13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84032">
                <a:tc vMerge="1">
                  <a:txBody>
                    <a:bodyPr/>
                    <a:lstStyle/>
                    <a:p>
                      <a:endParaRPr lang="es-EC"/>
                    </a:p>
                  </a:txBody>
                  <a:tcPr/>
                </a:tc>
                <a:tc>
                  <a:txBody>
                    <a:bodyPr/>
                    <a:lstStyle/>
                    <a:p>
                      <a:pPr algn="ctr">
                        <a:lnSpc>
                          <a:spcPct val="115000"/>
                        </a:lnSpc>
                        <a:spcBef>
                          <a:spcPts val="600"/>
                        </a:spcBef>
                        <a:spcAft>
                          <a:spcPts val="0"/>
                        </a:spcAft>
                      </a:pPr>
                      <a:r>
                        <a:rPr lang="es-EC" sz="1300" dirty="0">
                          <a:effectLst/>
                        </a:rPr>
                        <a:t>3</a:t>
                      </a:r>
                      <a:endParaRPr lang="es-EC" sz="13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300">
                          <a:effectLst/>
                        </a:rPr>
                        <a:t>1.003</a:t>
                      </a:r>
                      <a:endParaRPr lang="es-EC" sz="13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300">
                          <a:effectLst/>
                        </a:rPr>
                        <a:t>0.35%</a:t>
                      </a:r>
                      <a:endParaRPr lang="es-EC" sz="13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84032">
                <a:tc vMerge="1">
                  <a:txBody>
                    <a:bodyPr/>
                    <a:lstStyle/>
                    <a:p>
                      <a:endParaRPr lang="es-EC"/>
                    </a:p>
                  </a:txBody>
                  <a:tcPr/>
                </a:tc>
                <a:tc>
                  <a:txBody>
                    <a:bodyPr/>
                    <a:lstStyle/>
                    <a:p>
                      <a:pPr algn="ctr">
                        <a:lnSpc>
                          <a:spcPct val="115000"/>
                        </a:lnSpc>
                        <a:spcBef>
                          <a:spcPts val="600"/>
                        </a:spcBef>
                        <a:spcAft>
                          <a:spcPts val="0"/>
                        </a:spcAft>
                      </a:pPr>
                      <a:r>
                        <a:rPr lang="es-EC" sz="1300" dirty="0">
                          <a:effectLst/>
                        </a:rPr>
                        <a:t>4</a:t>
                      </a:r>
                      <a:endParaRPr lang="es-EC" sz="13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300">
                          <a:effectLst/>
                        </a:rPr>
                        <a:t>0.985</a:t>
                      </a:r>
                      <a:endParaRPr lang="es-EC" sz="13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300">
                          <a:effectLst/>
                        </a:rPr>
                        <a:t>1.45%</a:t>
                      </a:r>
                      <a:endParaRPr lang="es-EC" sz="13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84032">
                <a:tc vMerge="1">
                  <a:txBody>
                    <a:bodyPr/>
                    <a:lstStyle/>
                    <a:p>
                      <a:endParaRPr lang="es-EC"/>
                    </a:p>
                  </a:txBody>
                  <a:tcPr/>
                </a:tc>
                <a:tc>
                  <a:txBody>
                    <a:bodyPr/>
                    <a:lstStyle/>
                    <a:p>
                      <a:pPr algn="ctr">
                        <a:lnSpc>
                          <a:spcPct val="115000"/>
                        </a:lnSpc>
                        <a:spcBef>
                          <a:spcPts val="600"/>
                        </a:spcBef>
                        <a:spcAft>
                          <a:spcPts val="0"/>
                        </a:spcAft>
                      </a:pPr>
                      <a:r>
                        <a:rPr lang="es-EC" sz="1300" dirty="0">
                          <a:effectLst/>
                        </a:rPr>
                        <a:t>5</a:t>
                      </a:r>
                      <a:endParaRPr lang="es-EC" sz="13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300" dirty="0">
                          <a:effectLst/>
                        </a:rPr>
                        <a:t>0.973</a:t>
                      </a:r>
                      <a:endParaRPr lang="es-EC" sz="13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300">
                          <a:effectLst/>
                        </a:rPr>
                        <a:t>2.74%</a:t>
                      </a:r>
                      <a:endParaRPr lang="es-EC" sz="13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84032">
                <a:tc vMerge="1">
                  <a:txBody>
                    <a:bodyPr/>
                    <a:lstStyle/>
                    <a:p>
                      <a:endParaRPr lang="es-EC"/>
                    </a:p>
                  </a:txBody>
                  <a:tcPr/>
                </a:tc>
                <a:tc>
                  <a:txBody>
                    <a:bodyPr/>
                    <a:lstStyle/>
                    <a:p>
                      <a:pPr algn="ctr">
                        <a:lnSpc>
                          <a:spcPct val="115000"/>
                        </a:lnSpc>
                        <a:spcBef>
                          <a:spcPts val="600"/>
                        </a:spcBef>
                        <a:spcAft>
                          <a:spcPts val="0"/>
                        </a:spcAft>
                      </a:pPr>
                      <a:r>
                        <a:rPr lang="es-EC" sz="1300">
                          <a:effectLst/>
                        </a:rPr>
                        <a:t>6</a:t>
                      </a:r>
                      <a:endParaRPr lang="es-EC" sz="13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300" dirty="0">
                          <a:effectLst/>
                        </a:rPr>
                        <a:t>0.985</a:t>
                      </a:r>
                      <a:endParaRPr lang="es-EC" sz="13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300">
                          <a:effectLst/>
                        </a:rPr>
                        <a:t>1.50%</a:t>
                      </a:r>
                      <a:endParaRPr lang="es-EC" sz="13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84032">
                <a:tc vMerge="1">
                  <a:txBody>
                    <a:bodyPr/>
                    <a:lstStyle/>
                    <a:p>
                      <a:endParaRPr lang="es-EC"/>
                    </a:p>
                  </a:txBody>
                  <a:tcPr/>
                </a:tc>
                <a:tc>
                  <a:txBody>
                    <a:bodyPr/>
                    <a:lstStyle/>
                    <a:p>
                      <a:pPr algn="ctr">
                        <a:lnSpc>
                          <a:spcPct val="115000"/>
                        </a:lnSpc>
                        <a:spcBef>
                          <a:spcPts val="600"/>
                        </a:spcBef>
                        <a:spcAft>
                          <a:spcPts val="0"/>
                        </a:spcAft>
                      </a:pPr>
                      <a:r>
                        <a:rPr lang="es-EC" sz="1300">
                          <a:effectLst/>
                        </a:rPr>
                        <a:t>7</a:t>
                      </a:r>
                      <a:endParaRPr lang="es-EC" sz="13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300" dirty="0">
                          <a:effectLst/>
                        </a:rPr>
                        <a:t>0.974</a:t>
                      </a:r>
                      <a:endParaRPr lang="es-EC" sz="13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300">
                          <a:effectLst/>
                        </a:rPr>
                        <a:t>2.62%</a:t>
                      </a:r>
                      <a:endParaRPr lang="es-EC" sz="13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84032">
                <a:tc vMerge="1">
                  <a:txBody>
                    <a:bodyPr/>
                    <a:lstStyle/>
                    <a:p>
                      <a:endParaRPr lang="es-EC"/>
                    </a:p>
                  </a:txBody>
                  <a:tcPr/>
                </a:tc>
                <a:tc>
                  <a:txBody>
                    <a:bodyPr/>
                    <a:lstStyle/>
                    <a:p>
                      <a:pPr algn="ctr">
                        <a:lnSpc>
                          <a:spcPct val="115000"/>
                        </a:lnSpc>
                        <a:spcBef>
                          <a:spcPts val="600"/>
                        </a:spcBef>
                        <a:spcAft>
                          <a:spcPts val="0"/>
                        </a:spcAft>
                      </a:pPr>
                      <a:r>
                        <a:rPr lang="es-EC" sz="1300">
                          <a:effectLst/>
                        </a:rPr>
                        <a:t>8</a:t>
                      </a:r>
                      <a:endParaRPr lang="es-EC" sz="13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300" dirty="0">
                          <a:effectLst/>
                        </a:rPr>
                        <a:t>1.004</a:t>
                      </a:r>
                      <a:endParaRPr lang="es-EC" sz="13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300">
                          <a:effectLst/>
                        </a:rPr>
                        <a:t>0.35%</a:t>
                      </a:r>
                      <a:endParaRPr lang="es-EC" sz="13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84032">
                <a:tc vMerge="1">
                  <a:txBody>
                    <a:bodyPr/>
                    <a:lstStyle/>
                    <a:p>
                      <a:endParaRPr lang="es-EC"/>
                    </a:p>
                  </a:txBody>
                  <a:tcPr/>
                </a:tc>
                <a:tc>
                  <a:txBody>
                    <a:bodyPr/>
                    <a:lstStyle/>
                    <a:p>
                      <a:pPr algn="ctr">
                        <a:lnSpc>
                          <a:spcPct val="115000"/>
                        </a:lnSpc>
                        <a:spcBef>
                          <a:spcPts val="600"/>
                        </a:spcBef>
                        <a:spcAft>
                          <a:spcPts val="0"/>
                        </a:spcAft>
                      </a:pPr>
                      <a:r>
                        <a:rPr lang="es-EC" sz="1300">
                          <a:effectLst/>
                        </a:rPr>
                        <a:t>9</a:t>
                      </a:r>
                      <a:endParaRPr lang="es-EC" sz="13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300" dirty="0">
                          <a:effectLst/>
                        </a:rPr>
                        <a:t>0.975</a:t>
                      </a:r>
                      <a:endParaRPr lang="es-EC" sz="13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300">
                          <a:effectLst/>
                        </a:rPr>
                        <a:t>5.49%</a:t>
                      </a:r>
                      <a:endParaRPr lang="es-EC" sz="13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84032">
                <a:tc rowSpan="5">
                  <a:txBody>
                    <a:bodyPr/>
                    <a:lstStyle/>
                    <a:p>
                      <a:pPr algn="ctr">
                        <a:lnSpc>
                          <a:spcPct val="115000"/>
                        </a:lnSpc>
                        <a:spcBef>
                          <a:spcPts val="600"/>
                        </a:spcBef>
                        <a:spcAft>
                          <a:spcPts val="0"/>
                        </a:spcAft>
                      </a:pPr>
                      <a:r>
                        <a:rPr lang="es-EC" sz="1300" dirty="0">
                          <a:effectLst/>
                        </a:rPr>
                        <a:t>SAE 1040</a:t>
                      </a:r>
                      <a:endParaRPr lang="es-EC" sz="13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0"/>
                        </a:spcAft>
                      </a:pPr>
                      <a:r>
                        <a:rPr lang="es-EC" sz="1300">
                          <a:effectLst/>
                        </a:rPr>
                        <a:t>10</a:t>
                      </a:r>
                      <a:endParaRPr lang="es-EC" sz="13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300" dirty="0">
                          <a:effectLst/>
                        </a:rPr>
                        <a:t>0.990</a:t>
                      </a:r>
                      <a:endParaRPr lang="es-EC" sz="13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300">
                          <a:effectLst/>
                        </a:rPr>
                        <a:t>0.98%</a:t>
                      </a:r>
                      <a:endParaRPr lang="es-EC" sz="13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84032">
                <a:tc vMerge="1">
                  <a:txBody>
                    <a:bodyPr/>
                    <a:lstStyle/>
                    <a:p>
                      <a:endParaRPr lang="es-EC"/>
                    </a:p>
                  </a:txBody>
                  <a:tcPr/>
                </a:tc>
                <a:tc>
                  <a:txBody>
                    <a:bodyPr/>
                    <a:lstStyle/>
                    <a:p>
                      <a:pPr algn="ctr">
                        <a:lnSpc>
                          <a:spcPct val="115000"/>
                        </a:lnSpc>
                        <a:spcBef>
                          <a:spcPts val="600"/>
                        </a:spcBef>
                        <a:spcAft>
                          <a:spcPts val="0"/>
                        </a:spcAft>
                      </a:pPr>
                      <a:r>
                        <a:rPr lang="es-EC" sz="1300">
                          <a:effectLst/>
                        </a:rPr>
                        <a:t>11</a:t>
                      </a:r>
                      <a:endParaRPr lang="es-EC" sz="13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300" dirty="0">
                          <a:effectLst/>
                        </a:rPr>
                        <a:t>0.959</a:t>
                      </a:r>
                      <a:endParaRPr lang="es-EC" sz="13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300">
                          <a:effectLst/>
                        </a:rPr>
                        <a:t>4.06%</a:t>
                      </a:r>
                      <a:endParaRPr lang="es-EC" sz="13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84032">
                <a:tc vMerge="1">
                  <a:txBody>
                    <a:bodyPr/>
                    <a:lstStyle/>
                    <a:p>
                      <a:endParaRPr lang="es-EC"/>
                    </a:p>
                  </a:txBody>
                  <a:tcPr/>
                </a:tc>
                <a:tc>
                  <a:txBody>
                    <a:bodyPr/>
                    <a:lstStyle/>
                    <a:p>
                      <a:pPr algn="ctr">
                        <a:lnSpc>
                          <a:spcPct val="115000"/>
                        </a:lnSpc>
                        <a:spcBef>
                          <a:spcPts val="600"/>
                        </a:spcBef>
                        <a:spcAft>
                          <a:spcPts val="0"/>
                        </a:spcAft>
                      </a:pPr>
                      <a:r>
                        <a:rPr lang="es-EC" sz="1300">
                          <a:effectLst/>
                        </a:rPr>
                        <a:t>12</a:t>
                      </a:r>
                      <a:endParaRPr lang="es-EC" sz="13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300" dirty="0">
                          <a:effectLst/>
                        </a:rPr>
                        <a:t>1.021</a:t>
                      </a:r>
                      <a:endParaRPr lang="es-EC" sz="13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300">
                          <a:effectLst/>
                        </a:rPr>
                        <a:t>2.10%</a:t>
                      </a:r>
                      <a:endParaRPr lang="es-EC" sz="13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84032">
                <a:tc vMerge="1">
                  <a:txBody>
                    <a:bodyPr/>
                    <a:lstStyle/>
                    <a:p>
                      <a:endParaRPr lang="es-EC"/>
                    </a:p>
                  </a:txBody>
                  <a:tcPr/>
                </a:tc>
                <a:tc>
                  <a:txBody>
                    <a:bodyPr/>
                    <a:lstStyle/>
                    <a:p>
                      <a:pPr algn="ctr">
                        <a:lnSpc>
                          <a:spcPct val="115000"/>
                        </a:lnSpc>
                        <a:spcBef>
                          <a:spcPts val="600"/>
                        </a:spcBef>
                        <a:spcAft>
                          <a:spcPts val="0"/>
                        </a:spcAft>
                      </a:pPr>
                      <a:r>
                        <a:rPr lang="es-EC" sz="1300">
                          <a:effectLst/>
                        </a:rPr>
                        <a:t>13*</a:t>
                      </a:r>
                      <a:endParaRPr lang="es-EC" sz="13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300" dirty="0">
                          <a:effectLst/>
                        </a:rPr>
                        <a:t>0.931</a:t>
                      </a:r>
                      <a:endParaRPr lang="es-EC" sz="13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300" dirty="0">
                          <a:effectLst/>
                        </a:rPr>
                        <a:t>6.87%</a:t>
                      </a:r>
                      <a:endParaRPr lang="es-EC" sz="13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84032">
                <a:tc vMerge="1">
                  <a:txBody>
                    <a:bodyPr/>
                    <a:lstStyle/>
                    <a:p>
                      <a:endParaRPr lang="es-EC"/>
                    </a:p>
                  </a:txBody>
                  <a:tcPr/>
                </a:tc>
                <a:tc>
                  <a:txBody>
                    <a:bodyPr/>
                    <a:lstStyle/>
                    <a:p>
                      <a:pPr algn="ctr">
                        <a:lnSpc>
                          <a:spcPct val="115000"/>
                        </a:lnSpc>
                        <a:spcBef>
                          <a:spcPts val="600"/>
                        </a:spcBef>
                        <a:spcAft>
                          <a:spcPts val="0"/>
                        </a:spcAft>
                      </a:pPr>
                      <a:r>
                        <a:rPr lang="es-EC" sz="1300">
                          <a:effectLst/>
                        </a:rPr>
                        <a:t>14</a:t>
                      </a:r>
                      <a:endParaRPr lang="es-EC" sz="13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300">
                          <a:effectLst/>
                        </a:rPr>
                        <a:t>1.101</a:t>
                      </a:r>
                      <a:endParaRPr lang="es-EC" sz="13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0"/>
                        </a:spcAft>
                      </a:pPr>
                      <a:r>
                        <a:rPr lang="es-EC" sz="1300" dirty="0">
                          <a:effectLst/>
                        </a:rPr>
                        <a:t>10.07%</a:t>
                      </a:r>
                      <a:endParaRPr lang="es-EC" sz="13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5" name="Rectángulo 4"/>
          <p:cNvSpPr/>
          <p:nvPr/>
        </p:nvSpPr>
        <p:spPr>
          <a:xfrm>
            <a:off x="169168" y="937603"/>
            <a:ext cx="4402832" cy="4662815"/>
          </a:xfrm>
          <a:prstGeom prst="rect">
            <a:avLst/>
          </a:prstGeom>
        </p:spPr>
        <p:txBody>
          <a:bodyPr wrap="square">
            <a:spAutoFit/>
          </a:bodyPr>
          <a:lstStyle/>
          <a:p>
            <a:pPr indent="180340" algn="just">
              <a:lnSpc>
                <a:spcPct val="150000"/>
              </a:lnSpc>
              <a:spcBef>
                <a:spcPts val="600"/>
              </a:spcBef>
              <a:spcAft>
                <a:spcPts val="1400"/>
              </a:spcAft>
            </a:pPr>
            <a:r>
              <a:rPr lang="es-EC" dirty="0">
                <a:latin typeface="Arial" panose="020B0604020202020204" pitchFamily="34" charset="0"/>
                <a:ea typeface="Calibri" panose="020F0502020204030204" pitchFamily="34" charset="0"/>
                <a:cs typeface="Times New Roman" panose="02020603050405020304" pitchFamily="18" charset="0"/>
              </a:rPr>
              <a:t>Se observa que para las vigas tipo probeta de acero ASTM A36 la relación es aproximadamente uno y por ende el error porcentual es menor, se asume que esto es debido a que se trata de un acero más dúctil que el SAE </a:t>
            </a:r>
            <a:r>
              <a:rPr lang="es-EC" dirty="0" smtClean="0">
                <a:latin typeface="Arial" panose="020B0604020202020204" pitchFamily="34" charset="0"/>
                <a:ea typeface="Calibri" panose="020F0502020204030204" pitchFamily="34" charset="0"/>
                <a:cs typeface="Times New Roman" panose="02020603050405020304" pitchFamily="18" charset="0"/>
              </a:rPr>
              <a:t>1040, </a:t>
            </a:r>
            <a:r>
              <a:rPr lang="es-EC" dirty="0">
                <a:latin typeface="Arial" panose="020B0604020202020204" pitchFamily="34" charset="0"/>
                <a:ea typeface="Calibri" panose="020F0502020204030204" pitchFamily="34" charset="0"/>
                <a:cs typeface="Times New Roman" panose="02020603050405020304" pitchFamily="18" charset="0"/>
              </a:rPr>
              <a:t>también </a:t>
            </a:r>
            <a:r>
              <a:rPr lang="es-EC" dirty="0" smtClean="0">
                <a:latin typeface="Arial" panose="020B0604020202020204" pitchFamily="34" charset="0"/>
                <a:ea typeface="Calibri" panose="020F0502020204030204" pitchFamily="34" charset="0"/>
                <a:cs typeface="Times New Roman" panose="02020603050405020304" pitchFamily="18" charset="0"/>
              </a:rPr>
              <a:t>debido a que estas probetas </a:t>
            </a:r>
            <a:r>
              <a:rPr lang="es-EC" dirty="0">
                <a:latin typeface="Arial" panose="020B0604020202020204" pitchFamily="34" charset="0"/>
                <a:ea typeface="Calibri" panose="020F0502020204030204" pitchFamily="34" charset="0"/>
                <a:cs typeface="Times New Roman" panose="02020603050405020304" pitchFamily="18" charset="0"/>
              </a:rPr>
              <a:t>son de dimensiones más pequeñas, por lo que la muesca realizada afecta mas al comportamiento mecánico del elemento durante cualquiera de los dos ensayos.</a:t>
            </a:r>
            <a:endParaRPr lang="es-EC"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98060001"/>
      </p:ext>
    </p:extLst>
  </p:cSld>
  <p:clrMapOvr>
    <a:masterClrMapping/>
  </p:clrMapOvr>
  <p:transition>
    <p:wipe dir="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pPr algn="ctr"/>
            <a:r>
              <a:rPr lang="es-EC" sz="5400" dirty="0" smtClean="0">
                <a:solidFill>
                  <a:schemeClr val="tx1"/>
                </a:solidFill>
              </a:rPr>
              <a:t>CONCLUSIONES Y RECOMENDACIONES</a:t>
            </a:r>
            <a:endParaRPr lang="es-EC" sz="5400" dirty="0">
              <a:solidFill>
                <a:schemeClr val="tx1"/>
              </a:solidFill>
            </a:endParaRPr>
          </a:p>
        </p:txBody>
      </p:sp>
    </p:spTree>
    <p:extLst>
      <p:ext uri="{BB962C8B-B14F-4D97-AF65-F5344CB8AC3E}">
        <p14:creationId xmlns:p14="http://schemas.microsoft.com/office/powerpoint/2010/main" val="162506619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txBox="1">
            <a:spLocks/>
          </p:cNvSpPr>
          <p:nvPr/>
        </p:nvSpPr>
        <p:spPr>
          <a:xfrm>
            <a:off x="457200" y="142852"/>
            <a:ext cx="8229600" cy="6143668"/>
          </a:xfrm>
          <a:prstGeom prst="rect">
            <a:avLst/>
          </a:prstGeom>
        </p:spPr>
        <p:txBody>
          <a:bodyPr/>
          <a:lstStyle/>
          <a:p>
            <a:pPr marL="342900" marR="0" lvl="0" indent="-342900" algn="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lang="es-EC" altLang="es-ES" sz="2800" b="1" i="1" kern="0" dirty="0" smtClean="0">
                <a:latin typeface="+mn-lt"/>
                <a:cs typeface="Times New Roman" panose="02020603050405020304" pitchFamily="18" charset="0"/>
              </a:rPr>
              <a:t>CONCLUSIONES</a:t>
            </a:r>
            <a:endParaRPr lang="es-EC" altLang="es-ES" sz="2800" dirty="0" smtClean="0">
              <a:latin typeface="+mj-lt"/>
              <a:cs typeface="Times New Roman" panose="02020603050405020304" pitchFamily="18" charset="0"/>
            </a:endParaRPr>
          </a:p>
          <a:p>
            <a:pPr marL="342900" lvl="0" indent="-342900">
              <a:spcBef>
                <a:spcPct val="20000"/>
              </a:spcBef>
            </a:pPr>
            <a:endParaRPr lang="es-EC" sz="1400" dirty="0" smtClean="0">
              <a:latin typeface="+mj-lt"/>
              <a:cs typeface="Times New Roman" panose="02020603050405020304" pitchFamily="18" charset="0"/>
            </a:endParaRPr>
          </a:p>
          <a:p>
            <a:pPr marL="342900" lvl="0" indent="-342900" algn="just">
              <a:lnSpc>
                <a:spcPct val="150000"/>
              </a:lnSpc>
              <a:spcBef>
                <a:spcPct val="20000"/>
              </a:spcBef>
              <a:buFont typeface="Arial" pitchFamily="34" charset="0"/>
              <a:buChar char="•"/>
            </a:pPr>
            <a:r>
              <a:rPr lang="es-EC" dirty="0" smtClean="0"/>
              <a:t>Se </a:t>
            </a:r>
            <a:r>
              <a:rPr lang="es-EC" dirty="0"/>
              <a:t>determinó que la relación entre energía de deformación plástica por carga de impacto con respecto a una carga estática en la falla de vigas de acero ASTM A36 y SAE 1040 es aproximadamente uno, los errores para las primeras varían entre el 0.35% y el 7.53%, mientras que para las segundas entre el 0.98% y el 10.07%, los cuales son aceptables para su estudio. Es decir que la energía absorbida por la probeta es igual para ambos ensayos, cuando se trate de elementos geométricamente iguales bajo las mismas condiciones ambientales y de las máquinas, percutores de ataque y apoyos</a:t>
            </a:r>
            <a:r>
              <a:rPr lang="es-EC" dirty="0" smtClean="0"/>
              <a:t>.</a:t>
            </a:r>
          </a:p>
          <a:p>
            <a:pPr lvl="0" algn="just">
              <a:lnSpc>
                <a:spcPct val="150000"/>
              </a:lnSpc>
            </a:pPr>
            <a:endParaRPr lang="es-EC" dirty="0" smtClean="0"/>
          </a:p>
          <a:p>
            <a:pPr lvl="0" algn="just"/>
            <a:endParaRPr lang="es-EC" dirty="0" smtClean="0"/>
          </a:p>
          <a:p>
            <a:pPr lvl="0" algn="just"/>
            <a:endParaRPr lang="es-EC" dirty="0" smtClean="0"/>
          </a:p>
          <a:p>
            <a:pPr lvl="0"/>
            <a:endParaRPr lang="es-EC" altLang="es-ES" b="1" dirty="0" smtClean="0">
              <a:latin typeface="+mj-lt"/>
              <a:cs typeface="Times New Roman" panose="02020603050405020304" pitchFamily="18" charset="0"/>
            </a:endParaRPr>
          </a:p>
          <a:p>
            <a:pPr marL="342900" indent="-342900">
              <a:spcBef>
                <a:spcPct val="20000"/>
              </a:spcBef>
            </a:pPr>
            <a:endParaRPr lang="es-EC" sz="1600" b="1" i="1" u="sng" dirty="0" smtClean="0"/>
          </a:p>
          <a:p>
            <a:pPr marL="342900" indent="-342900">
              <a:spcBef>
                <a:spcPct val="20000"/>
              </a:spcBef>
            </a:pPr>
            <a:endParaRPr lang="es-EC" altLang="es-ES" b="1" dirty="0" smtClean="0">
              <a:cs typeface="Times New Roman" panose="02020603050405020304" pitchFamily="18" charset="0"/>
            </a:endParaRPr>
          </a:p>
          <a:p>
            <a:pPr marL="342900" lvl="0" indent="-342900">
              <a:spcBef>
                <a:spcPct val="20000"/>
              </a:spcBef>
              <a:buFont typeface="Arial" pitchFamily="34" charset="0"/>
              <a:buChar char="•"/>
            </a:pPr>
            <a:endParaRPr lang="es-EC" altLang="es-ES" b="1" dirty="0" smtClean="0">
              <a:latin typeface="+mj-lt"/>
              <a:cs typeface="Times New Roman" panose="02020603050405020304" pitchFamily="18" charset="0"/>
            </a:endParaRPr>
          </a:p>
          <a:p>
            <a:pPr>
              <a:spcBef>
                <a:spcPct val="20000"/>
              </a:spcBef>
            </a:pPr>
            <a:endParaRPr lang="es-EC" dirty="0" smtClean="0"/>
          </a:p>
          <a:p>
            <a:pPr marL="108000" indent="-342900">
              <a:spcBef>
                <a:spcPct val="20000"/>
              </a:spcBef>
            </a:pPr>
            <a:endParaRPr lang="es-EC" altLang="es-ES" b="1" dirty="0" smtClean="0">
              <a:cs typeface="Times New Roman" panose="02020603050405020304" pitchFamily="18" charset="0"/>
            </a:endParaRPr>
          </a:p>
          <a:p>
            <a:pPr marL="108000" lvl="0" indent="-342900">
              <a:spcBef>
                <a:spcPct val="20000"/>
              </a:spcBef>
            </a:pPr>
            <a:endParaRPr lang="es-EC" altLang="es-ES" dirty="0" smtClean="0">
              <a:latin typeface="+mj-lt"/>
              <a:cs typeface="Times New Roman" panose="02020603050405020304" pitchFamily="18" charset="0"/>
            </a:endParaRPr>
          </a:p>
          <a:p>
            <a:pPr marL="342900" lvl="0" indent="-342900">
              <a:spcBef>
                <a:spcPct val="20000"/>
              </a:spcBef>
            </a:pPr>
            <a:endParaRPr lang="es-EC" altLang="es-ES" b="1" dirty="0" smtClean="0">
              <a:latin typeface="+mj-lt"/>
              <a:cs typeface="Times New Roman" panose="02020603050405020304" pitchFamily="18" charset="0"/>
            </a:endParaRPr>
          </a:p>
          <a:p>
            <a:pPr marL="342900" lvl="0" indent="-342900">
              <a:spcBef>
                <a:spcPct val="20000"/>
              </a:spcBef>
              <a:buFont typeface="Arial" pitchFamily="34" charset="0"/>
              <a:buChar char="•"/>
            </a:pPr>
            <a:endParaRPr lang="es-EC" altLang="es-ES" b="1" dirty="0" smtClean="0">
              <a:latin typeface="+mj-lt"/>
              <a:cs typeface="Times New Roman" panose="02020603050405020304" pitchFamily="18" charset="0"/>
            </a:endParaRPr>
          </a:p>
          <a:p>
            <a:pPr marL="342900" lvl="0" indent="-342900">
              <a:spcBef>
                <a:spcPct val="20000"/>
              </a:spcBef>
            </a:pPr>
            <a:endParaRPr lang="es-EC" altLang="es-ES" b="1" dirty="0" smtClean="0">
              <a:latin typeface="+mj-lt"/>
              <a:cs typeface="Times New Roman" panose="02020603050405020304" pitchFamily="18" charset="0"/>
            </a:endParaRPr>
          </a:p>
          <a:p>
            <a:pPr marL="342900" lvl="0" indent="-342900">
              <a:spcBef>
                <a:spcPct val="20000"/>
              </a:spcBef>
            </a:pPr>
            <a:endParaRPr lang="es-EC" altLang="es-ES" b="1" dirty="0" smtClean="0">
              <a:latin typeface="+mj-lt"/>
              <a:cs typeface="Times New Roman" panose="02020603050405020304" pitchFamily="18" charset="0"/>
            </a:endParaRPr>
          </a:p>
          <a:p>
            <a:pPr marL="342900" marR="0" lvl="0" indent="-342900"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s-ES" altLang="es-ES" sz="2400" b="1" i="1" u="none" strike="noStrike" kern="0" cap="none" spc="0" normalizeH="0" baseline="0" noProof="0" dirty="0" smtClean="0">
              <a:ln>
                <a:noFill/>
              </a:ln>
              <a:solidFill>
                <a:schemeClr val="tx1"/>
              </a:solidFill>
              <a:effectLst/>
              <a:uLnTx/>
              <a:uFillTx/>
              <a:latin typeface="+mn-lt"/>
              <a:ea typeface="+mn-ea"/>
              <a:cs typeface="Times New Roman" panose="02020603050405020304" pitchFamily="18" charset="0"/>
            </a:endParaRPr>
          </a:p>
          <a:p>
            <a:pPr marL="342900" indent="-342900">
              <a:spcBef>
                <a:spcPct val="20000"/>
              </a:spcBef>
            </a:pPr>
            <a:endParaRPr lang="es-EC" altLang="es-ES" b="1" dirty="0" smtClean="0">
              <a:latin typeface="+mj-lt"/>
              <a:cs typeface="Times New Roman" panose="02020603050405020304" pitchFamily="18" charset="0"/>
            </a:endParaRPr>
          </a:p>
          <a:p>
            <a:pPr>
              <a:spcBef>
                <a:spcPct val="20000"/>
              </a:spcBef>
            </a:pPr>
            <a:endParaRPr lang="es-ES" altLang="es-ES" b="1" dirty="0" smtClean="0">
              <a:latin typeface="+mj-lt"/>
              <a:cs typeface="Times New Roman" panose="02020603050405020304" pitchFamily="18" charset="0"/>
            </a:endParaRPr>
          </a:p>
          <a:p>
            <a:pPr marL="342900" indent="-342900">
              <a:spcBef>
                <a:spcPct val="20000"/>
              </a:spcBef>
            </a:pPr>
            <a:endParaRPr lang="es-ES" altLang="es-ES" b="1" dirty="0" smtClean="0">
              <a:latin typeface="+mj-lt"/>
              <a:cs typeface="Times New Roman" panose="02020603050405020304" pitchFamily="18" charset="0"/>
            </a:endParaRPr>
          </a:p>
          <a:p>
            <a:pPr marL="342900" marR="0" lvl="0" indent="-342900"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s-ES" altLang="es-ES" sz="2400" b="1" i="0" u="none" strike="noStrike" kern="0" cap="none" spc="0" normalizeH="0" baseline="0" noProof="0" dirty="0" smtClean="0">
              <a:ln>
                <a:noFill/>
              </a:ln>
              <a:solidFill>
                <a:schemeClr val="tx1"/>
              </a:solidFill>
              <a:effectLst/>
              <a:uLnTx/>
              <a:uFillTx/>
              <a:latin typeface="+mn-lt"/>
              <a:ea typeface="+mn-ea"/>
              <a:cs typeface="Times New Roman" panose="02020603050405020304" pitchFamily="18" charset="0"/>
            </a:endParaRPr>
          </a:p>
        </p:txBody>
      </p:sp>
    </p:spTree>
    <p:extLst>
      <p:ext uri="{BB962C8B-B14F-4D97-AF65-F5344CB8AC3E}">
        <p14:creationId xmlns:p14="http://schemas.microsoft.com/office/powerpoint/2010/main" val="1870703897"/>
      </p:ext>
    </p:extLst>
  </p:cSld>
  <p:clrMapOvr>
    <a:masterClrMapping/>
  </p:clrMapOvr>
  <p:transition>
    <p:wipe dir="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11"/>
              <p:cNvSpPr txBox="1">
                <a:spLocks/>
              </p:cNvSpPr>
              <p:nvPr/>
            </p:nvSpPr>
            <p:spPr>
              <a:xfrm>
                <a:off x="457200" y="142852"/>
                <a:ext cx="8229600" cy="6143668"/>
              </a:xfrm>
              <a:prstGeom prst="rect">
                <a:avLst/>
              </a:prstGeom>
            </p:spPr>
            <p:txBody>
              <a:bodyPr/>
              <a:lstStyle/>
              <a:p>
                <a:pPr marL="342900" marR="0" lvl="0" indent="-342900" algn="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lang="es-EC" altLang="es-ES" sz="2800" b="1" i="1" kern="0" dirty="0" smtClean="0">
                    <a:latin typeface="+mn-lt"/>
                    <a:cs typeface="Times New Roman" panose="02020603050405020304" pitchFamily="18" charset="0"/>
                  </a:rPr>
                  <a:t>CONCLUSIONES</a:t>
                </a:r>
                <a:endParaRPr lang="es-EC" altLang="es-ES" sz="2800" dirty="0" smtClean="0">
                  <a:latin typeface="+mj-lt"/>
                  <a:cs typeface="Times New Roman" panose="02020603050405020304" pitchFamily="18" charset="0"/>
                </a:endParaRPr>
              </a:p>
              <a:p>
                <a:pPr marL="342900" lvl="0" indent="-342900">
                  <a:spcBef>
                    <a:spcPct val="20000"/>
                  </a:spcBef>
                </a:pPr>
                <a:endParaRPr lang="es-EC" sz="1400" dirty="0" smtClean="0">
                  <a:latin typeface="+mj-lt"/>
                  <a:cs typeface="Times New Roman" panose="02020603050405020304" pitchFamily="18" charset="0"/>
                </a:endParaRPr>
              </a:p>
              <a:p>
                <a:pPr marL="342900" lvl="0" indent="-342900" algn="just">
                  <a:lnSpc>
                    <a:spcPct val="150000"/>
                  </a:lnSpc>
                  <a:spcBef>
                    <a:spcPct val="20000"/>
                  </a:spcBef>
                  <a:buFont typeface="Arial" pitchFamily="34" charset="0"/>
                  <a:buChar char="•"/>
                </a:pPr>
                <a:r>
                  <a:rPr lang="es-EC" dirty="0" smtClean="0"/>
                  <a:t>La </a:t>
                </a:r>
                <a:r>
                  <a:rPr lang="es-EC" dirty="0"/>
                  <a:t>fuerza de impacto estudiada en este proyecto se relaciona directamente con la fuerza gravedad presente, la masa del objeto y su altura de caída, es decir la energía potencial, por lo que se presentó dos </a:t>
                </a:r>
                <a:r>
                  <a:rPr lang="es-EC" dirty="0" smtClean="0"/>
                  <a:t>ecuaciones: </a:t>
                </a:r>
                <a14:m>
                  <m:oMath xmlns:m="http://schemas.openxmlformats.org/officeDocument/2006/math">
                    <m:r>
                      <m:rPr>
                        <m:sty m:val="p"/>
                      </m:rPr>
                      <a:rPr lang="es-EC" b="0" i="0" smtClean="0">
                        <a:latin typeface="Cambria Math" panose="02040503050406030204" pitchFamily="18" charset="0"/>
                      </a:rPr>
                      <m:t>F</m:t>
                    </m:r>
                    <m:r>
                      <a:rPr lang="es-EC" i="1">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𝑚</m:t>
                        </m:r>
                      </m:e>
                      <m:sub>
                        <m:r>
                          <a:rPr lang="es-EC" i="1">
                            <a:latin typeface="Cambria Math" panose="02040503050406030204" pitchFamily="18" charset="0"/>
                          </a:rPr>
                          <m:t>𝑝</m:t>
                        </m:r>
                      </m:sub>
                    </m:sSub>
                    <m:r>
                      <a:rPr lang="es-EC" i="1">
                        <a:latin typeface="Cambria Math" panose="02040503050406030204" pitchFamily="18" charset="0"/>
                      </a:rPr>
                      <m:t>× </m:t>
                    </m:r>
                    <m:r>
                      <a:rPr lang="es-EC" i="1">
                        <a:latin typeface="Cambria Math" panose="02040503050406030204" pitchFamily="18" charset="0"/>
                      </a:rPr>
                      <m:t>𝐸</m:t>
                    </m:r>
                    <m:r>
                      <a:rPr lang="es-EC" i="1">
                        <a:latin typeface="Cambria Math" panose="02040503050406030204" pitchFamily="18" charset="0"/>
                      </a:rPr>
                      <m:t>+</m:t>
                    </m:r>
                    <m:r>
                      <a:rPr lang="es-EC" i="1">
                        <a:latin typeface="Cambria Math" panose="02040503050406030204" pitchFamily="18" charset="0"/>
                      </a:rPr>
                      <m:t>𝑊</m:t>
                    </m:r>
                    <m:r>
                      <a:rPr lang="es-EC" i="1">
                        <a:latin typeface="Cambria Math" panose="02040503050406030204" pitchFamily="18" charset="0"/>
                      </a:rPr>
                      <m:t>;</m:t>
                    </m:r>
                    <m:r>
                      <a:rPr lang="es-EC" i="1">
                        <a:latin typeface="Cambria Math" panose="02040503050406030204" pitchFamily="18" charset="0"/>
                      </a:rPr>
                      <m:t>𝐹</m:t>
                    </m:r>
                    <m:r>
                      <a:rPr lang="es-EC" i="1">
                        <a:latin typeface="Cambria Math" panose="02040503050406030204" pitchFamily="18" charset="0"/>
                      </a:rPr>
                      <m:t>=</m:t>
                    </m:r>
                    <m:r>
                      <a:rPr lang="es-EC" i="1">
                        <a:latin typeface="Cambria Math" panose="02040503050406030204" pitchFamily="18" charset="0"/>
                      </a:rPr>
                      <m:t>𝑚𝑔</m:t>
                    </m:r>
                    <m:r>
                      <a:rPr lang="es-EC" i="1">
                        <a:latin typeface="Cambria Math" panose="02040503050406030204" pitchFamily="18" charset="0"/>
                      </a:rPr>
                      <m:t> [</m:t>
                    </m:r>
                    <m:sSub>
                      <m:sSubPr>
                        <m:ctrlPr>
                          <a:rPr lang="es-EC" i="1">
                            <a:latin typeface="Cambria Math" panose="02040503050406030204" pitchFamily="18" charset="0"/>
                          </a:rPr>
                        </m:ctrlPr>
                      </m:sSubPr>
                      <m:e>
                        <m:r>
                          <a:rPr lang="es-EC" i="1">
                            <a:latin typeface="Cambria Math" panose="02040503050406030204" pitchFamily="18" charset="0"/>
                          </a:rPr>
                          <m:t>𝑚</m:t>
                        </m:r>
                      </m:e>
                      <m:sub>
                        <m:r>
                          <a:rPr lang="es-EC" i="1">
                            <a:latin typeface="Cambria Math" panose="02040503050406030204" pitchFamily="18" charset="0"/>
                          </a:rPr>
                          <m:t>𝑝</m:t>
                        </m:r>
                      </m:sub>
                    </m:sSub>
                    <m:r>
                      <a:rPr lang="es-EC" i="1">
                        <a:latin typeface="Cambria Math" panose="02040503050406030204" pitchFamily="18" charset="0"/>
                      </a:rPr>
                      <m:t> </m:t>
                    </m:r>
                    <m:r>
                      <a:rPr lang="es-EC" i="1">
                        <a:latin typeface="Cambria Math" panose="02040503050406030204" pitchFamily="18" charset="0"/>
                      </a:rPr>
                      <m:t>𝑥</m:t>
                    </m:r>
                    <m:r>
                      <a:rPr lang="es-EC" i="1">
                        <a:latin typeface="Cambria Math" panose="02040503050406030204" pitchFamily="18" charset="0"/>
                      </a:rPr>
                      <m:t>+1]</m:t>
                    </m:r>
                  </m:oMath>
                </a14:m>
                <a:r>
                  <a:rPr lang="es-EC" dirty="0"/>
                  <a:t> </a:t>
                </a:r>
                <a:r>
                  <a:rPr lang="es-EC" dirty="0" smtClean="0"/>
                  <a:t>y </a:t>
                </a:r>
                <a:r>
                  <a:rPr lang="es-EC" dirty="0"/>
                  <a:t>también la caracterización de la curva, calculando su pendiente con la ayuda de una constante “C” la cual se encontró presente en las comparaciones. Los métodos fueron determinados de formas distintas y relacionan las variables físicas propuestas, comprobándolos con un ejemplo real de una persona en donde el error porcentual del </a:t>
                </a:r>
                <a:r>
                  <a:rPr lang="es-EC" dirty="0" smtClean="0"/>
                  <a:t>0.25%. </a:t>
                </a:r>
                <a:endParaRPr lang="es-EC" dirty="0"/>
              </a:p>
              <a:p>
                <a:pPr marL="342900" lvl="0" indent="-342900">
                  <a:spcBef>
                    <a:spcPct val="20000"/>
                  </a:spcBef>
                  <a:buFont typeface="Arial" pitchFamily="34" charset="0"/>
                  <a:buChar char="•"/>
                </a:pPr>
                <a:endParaRPr lang="es-EC" dirty="0" smtClean="0"/>
              </a:p>
              <a:p>
                <a:pPr lvl="0" algn="just">
                  <a:lnSpc>
                    <a:spcPct val="150000"/>
                  </a:lnSpc>
                </a:pPr>
                <a:endParaRPr lang="es-EC" dirty="0" smtClean="0"/>
              </a:p>
              <a:p>
                <a:pPr lvl="0" algn="just"/>
                <a:endParaRPr lang="es-EC" dirty="0" smtClean="0"/>
              </a:p>
              <a:p>
                <a:pPr lvl="0" algn="just"/>
                <a:endParaRPr lang="es-EC" dirty="0" smtClean="0"/>
              </a:p>
              <a:p>
                <a:pPr lvl="0"/>
                <a:endParaRPr lang="es-EC" altLang="es-ES" b="1" dirty="0" smtClean="0">
                  <a:latin typeface="+mj-lt"/>
                  <a:cs typeface="Times New Roman" panose="02020603050405020304" pitchFamily="18" charset="0"/>
                </a:endParaRPr>
              </a:p>
              <a:p>
                <a:pPr marL="342900" indent="-342900">
                  <a:spcBef>
                    <a:spcPct val="20000"/>
                  </a:spcBef>
                </a:pPr>
                <a:endParaRPr lang="es-EC" sz="1600" b="1" i="1" u="sng" dirty="0" smtClean="0"/>
              </a:p>
              <a:p>
                <a:pPr marL="342900" indent="-342900">
                  <a:spcBef>
                    <a:spcPct val="20000"/>
                  </a:spcBef>
                </a:pPr>
                <a:endParaRPr lang="es-EC" altLang="es-ES" b="1" dirty="0" smtClean="0">
                  <a:cs typeface="Times New Roman" panose="02020603050405020304" pitchFamily="18" charset="0"/>
                </a:endParaRPr>
              </a:p>
              <a:p>
                <a:pPr marL="342900" lvl="0" indent="-342900">
                  <a:spcBef>
                    <a:spcPct val="20000"/>
                  </a:spcBef>
                  <a:buFont typeface="Arial" pitchFamily="34" charset="0"/>
                  <a:buChar char="•"/>
                </a:pPr>
                <a:endParaRPr lang="es-EC" altLang="es-ES" b="1" dirty="0" smtClean="0">
                  <a:latin typeface="+mj-lt"/>
                  <a:cs typeface="Times New Roman" panose="02020603050405020304" pitchFamily="18" charset="0"/>
                </a:endParaRPr>
              </a:p>
              <a:p>
                <a:pPr>
                  <a:spcBef>
                    <a:spcPct val="20000"/>
                  </a:spcBef>
                </a:pPr>
                <a:endParaRPr lang="es-EC" dirty="0" smtClean="0"/>
              </a:p>
              <a:p>
                <a:pPr marL="108000" indent="-342900">
                  <a:spcBef>
                    <a:spcPct val="20000"/>
                  </a:spcBef>
                </a:pPr>
                <a:endParaRPr lang="es-EC" altLang="es-ES" b="1" dirty="0" smtClean="0">
                  <a:cs typeface="Times New Roman" panose="02020603050405020304" pitchFamily="18" charset="0"/>
                </a:endParaRPr>
              </a:p>
              <a:p>
                <a:pPr marL="108000" lvl="0" indent="-342900">
                  <a:spcBef>
                    <a:spcPct val="20000"/>
                  </a:spcBef>
                </a:pPr>
                <a:endParaRPr lang="es-EC" altLang="es-ES" dirty="0" smtClean="0">
                  <a:latin typeface="+mj-lt"/>
                  <a:cs typeface="Times New Roman" panose="02020603050405020304" pitchFamily="18" charset="0"/>
                </a:endParaRPr>
              </a:p>
              <a:p>
                <a:pPr marL="342900" lvl="0" indent="-342900">
                  <a:spcBef>
                    <a:spcPct val="20000"/>
                  </a:spcBef>
                </a:pPr>
                <a:endParaRPr lang="es-EC" altLang="es-ES" b="1" dirty="0" smtClean="0">
                  <a:latin typeface="+mj-lt"/>
                  <a:cs typeface="Times New Roman" panose="02020603050405020304" pitchFamily="18" charset="0"/>
                </a:endParaRPr>
              </a:p>
              <a:p>
                <a:pPr marL="342900" lvl="0" indent="-342900">
                  <a:spcBef>
                    <a:spcPct val="20000"/>
                  </a:spcBef>
                  <a:buFont typeface="Arial" pitchFamily="34" charset="0"/>
                  <a:buChar char="•"/>
                </a:pPr>
                <a:endParaRPr lang="es-EC" altLang="es-ES" b="1" dirty="0" smtClean="0">
                  <a:latin typeface="+mj-lt"/>
                  <a:cs typeface="Times New Roman" panose="02020603050405020304" pitchFamily="18" charset="0"/>
                </a:endParaRPr>
              </a:p>
              <a:p>
                <a:pPr marL="342900" lvl="0" indent="-342900">
                  <a:spcBef>
                    <a:spcPct val="20000"/>
                  </a:spcBef>
                </a:pPr>
                <a:endParaRPr lang="es-EC" altLang="es-ES" b="1" dirty="0" smtClean="0">
                  <a:latin typeface="+mj-lt"/>
                  <a:cs typeface="Times New Roman" panose="02020603050405020304" pitchFamily="18" charset="0"/>
                </a:endParaRPr>
              </a:p>
              <a:p>
                <a:pPr marL="342900" lvl="0" indent="-342900">
                  <a:spcBef>
                    <a:spcPct val="20000"/>
                  </a:spcBef>
                </a:pPr>
                <a:endParaRPr lang="es-EC" altLang="es-ES" b="1" dirty="0" smtClean="0">
                  <a:latin typeface="+mj-lt"/>
                  <a:cs typeface="Times New Roman" panose="02020603050405020304" pitchFamily="18" charset="0"/>
                </a:endParaRPr>
              </a:p>
              <a:p>
                <a:pPr marL="342900" marR="0" lvl="0" indent="-342900"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s-ES" altLang="es-ES" sz="2400" b="1" i="1" u="none" strike="noStrike" kern="0" cap="none" spc="0" normalizeH="0" baseline="0" noProof="0" dirty="0" smtClean="0">
                  <a:ln>
                    <a:noFill/>
                  </a:ln>
                  <a:solidFill>
                    <a:schemeClr val="tx1"/>
                  </a:solidFill>
                  <a:effectLst/>
                  <a:uLnTx/>
                  <a:uFillTx/>
                  <a:latin typeface="+mn-lt"/>
                  <a:ea typeface="+mn-ea"/>
                  <a:cs typeface="Times New Roman" panose="02020603050405020304" pitchFamily="18" charset="0"/>
                </a:endParaRPr>
              </a:p>
              <a:p>
                <a:pPr marL="342900" indent="-342900">
                  <a:spcBef>
                    <a:spcPct val="20000"/>
                  </a:spcBef>
                </a:pPr>
                <a:endParaRPr lang="es-EC" altLang="es-ES" b="1" dirty="0" smtClean="0">
                  <a:latin typeface="+mj-lt"/>
                  <a:cs typeface="Times New Roman" panose="02020603050405020304" pitchFamily="18" charset="0"/>
                </a:endParaRPr>
              </a:p>
              <a:p>
                <a:pPr>
                  <a:spcBef>
                    <a:spcPct val="20000"/>
                  </a:spcBef>
                </a:pPr>
                <a:endParaRPr lang="es-ES" altLang="es-ES" b="1" dirty="0" smtClean="0">
                  <a:latin typeface="+mj-lt"/>
                  <a:cs typeface="Times New Roman" panose="02020603050405020304" pitchFamily="18" charset="0"/>
                </a:endParaRPr>
              </a:p>
              <a:p>
                <a:pPr marL="342900" indent="-342900">
                  <a:spcBef>
                    <a:spcPct val="20000"/>
                  </a:spcBef>
                </a:pPr>
                <a:endParaRPr lang="es-ES" altLang="es-ES" b="1" dirty="0" smtClean="0">
                  <a:latin typeface="+mj-lt"/>
                  <a:cs typeface="Times New Roman" panose="02020603050405020304" pitchFamily="18" charset="0"/>
                </a:endParaRPr>
              </a:p>
              <a:p>
                <a:pPr marL="342900" marR="0" lvl="0" indent="-342900"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s-ES" altLang="es-ES" sz="2400" b="1" i="0" u="none" strike="noStrike" kern="0" cap="none" spc="0" normalizeH="0" baseline="0" noProof="0" dirty="0" smtClean="0">
                  <a:ln>
                    <a:noFill/>
                  </a:ln>
                  <a:solidFill>
                    <a:schemeClr val="tx1"/>
                  </a:solidFill>
                  <a:effectLst/>
                  <a:uLnTx/>
                  <a:uFillTx/>
                  <a:latin typeface="+mn-lt"/>
                  <a:ea typeface="+mn-ea"/>
                  <a:cs typeface="Times New Roman" panose="02020603050405020304" pitchFamily="18" charset="0"/>
                </a:endParaRPr>
              </a:p>
            </p:txBody>
          </p:sp>
        </mc:Choice>
        <mc:Fallback xmlns="">
          <p:sp>
            <p:nvSpPr>
              <p:cNvPr id="4" name="Rectangle 11"/>
              <p:cNvSpPr txBox="1">
                <a:spLocks noRot="1" noChangeAspect="1" noMove="1" noResize="1" noEditPoints="1" noAdjustHandles="1" noChangeArrowheads="1" noChangeShapeType="1" noTextEdit="1"/>
              </p:cNvSpPr>
              <p:nvPr/>
            </p:nvSpPr>
            <p:spPr>
              <a:xfrm>
                <a:off x="457200" y="142852"/>
                <a:ext cx="8229600" cy="6143668"/>
              </a:xfrm>
              <a:prstGeom prst="rect">
                <a:avLst/>
              </a:prstGeom>
              <a:blipFill rotWithShape="0">
                <a:blip r:embed="rId2"/>
                <a:stretch>
                  <a:fillRect l="-444" t="-992" r="-1481"/>
                </a:stretch>
              </a:blipFill>
            </p:spPr>
            <p:txBody>
              <a:bodyPr/>
              <a:lstStyle/>
              <a:p>
                <a:r>
                  <a:rPr lang="es-EC">
                    <a:noFill/>
                  </a:rPr>
                  <a:t> </a:t>
                </a:r>
              </a:p>
            </p:txBody>
          </p:sp>
        </mc:Fallback>
      </mc:AlternateContent>
    </p:spTree>
    <p:extLst>
      <p:ext uri="{BB962C8B-B14F-4D97-AF65-F5344CB8AC3E}">
        <p14:creationId xmlns:p14="http://schemas.microsoft.com/office/powerpoint/2010/main" val="3090321099"/>
      </p:ext>
    </p:extLst>
  </p:cSld>
  <p:clrMapOvr>
    <a:masterClrMapping/>
  </p:clrMapOvr>
  <p:transition>
    <p:wipe dir="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txBox="1">
            <a:spLocks/>
          </p:cNvSpPr>
          <p:nvPr/>
        </p:nvSpPr>
        <p:spPr>
          <a:xfrm>
            <a:off x="457200" y="142852"/>
            <a:ext cx="8229600" cy="6143668"/>
          </a:xfrm>
          <a:prstGeom prst="rect">
            <a:avLst/>
          </a:prstGeom>
        </p:spPr>
        <p:txBody>
          <a:bodyPr/>
          <a:lstStyle/>
          <a:p>
            <a:pPr marL="342900" marR="0" lvl="0" indent="-342900" algn="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lang="es-EC" altLang="es-ES" sz="2800" b="1" i="1" kern="0" dirty="0" smtClean="0">
                <a:latin typeface="+mn-lt"/>
                <a:cs typeface="Times New Roman" panose="02020603050405020304" pitchFamily="18" charset="0"/>
              </a:rPr>
              <a:t>CONCLUSIONES</a:t>
            </a:r>
            <a:endParaRPr lang="es-EC" altLang="es-ES" sz="2800" dirty="0" smtClean="0">
              <a:latin typeface="+mj-lt"/>
              <a:cs typeface="Times New Roman" panose="02020603050405020304" pitchFamily="18" charset="0"/>
            </a:endParaRPr>
          </a:p>
          <a:p>
            <a:pPr marL="285750" lvl="0" indent="-285750" algn="just">
              <a:lnSpc>
                <a:spcPct val="150000"/>
              </a:lnSpc>
              <a:buFont typeface="Wingdings" panose="05000000000000000000" pitchFamily="2" charset="2"/>
              <a:buChar char="Ø"/>
            </a:pPr>
            <a:r>
              <a:rPr lang="es-EC" sz="1600" dirty="0"/>
              <a:t>El estado del arte planteado ayuda a enfocar el estudio en la fuerza de impacto y en la energía de deformación que absorben las vigas durante distintos tipos de ensayos para producir su falla. Así como también se presentan las relaciones matemáticas que ya han sido previamente estudiadas y las que actualmente se encuentran en estudio, siempre teniendo en cuenta las normas que rijan su análisis</a:t>
            </a:r>
            <a:r>
              <a:rPr lang="es-EC" sz="1600" dirty="0" smtClean="0"/>
              <a:t>.</a:t>
            </a:r>
          </a:p>
          <a:p>
            <a:pPr marL="285750" lvl="0" indent="-285750" algn="just">
              <a:lnSpc>
                <a:spcPct val="150000"/>
              </a:lnSpc>
              <a:buFont typeface="Wingdings" panose="05000000000000000000" pitchFamily="2" charset="2"/>
              <a:buChar char="Ø"/>
            </a:pPr>
            <a:endParaRPr lang="es-EC" sz="1600" dirty="0"/>
          </a:p>
          <a:p>
            <a:pPr marL="285750" lvl="0" indent="-285750" algn="just">
              <a:lnSpc>
                <a:spcPct val="150000"/>
              </a:lnSpc>
              <a:buFont typeface="Wingdings" panose="05000000000000000000" pitchFamily="2" charset="2"/>
              <a:buChar char="Ø"/>
            </a:pPr>
            <a:r>
              <a:rPr lang="es-EC" sz="1600" dirty="0"/>
              <a:t>Se planteó un protocolo de pruebas detallado paso a paso para cada ensayo, enfocado en cautelar la integridad física del operario y de las personas que se encuentren alrededor. Primero revisando los componentes más importantes y peligrosos de los equipos, dando mantenimiento si es necesario, y así también comprobar el estado de su instrumentación y consideraciones que se deben tomar durante sus mediciones, para después proceder a anotarlos en las tablas que se proporciona como ejemplo y por último los análisis necesarios para comprobar las hipótesis previamente planteadas.</a:t>
            </a:r>
          </a:p>
          <a:p>
            <a:pPr marL="342900" lvl="0" indent="-342900">
              <a:spcBef>
                <a:spcPct val="20000"/>
              </a:spcBef>
            </a:pPr>
            <a:endParaRPr lang="es-EC" sz="1400" dirty="0" smtClean="0">
              <a:latin typeface="+mj-lt"/>
              <a:cs typeface="Times New Roman" panose="02020603050405020304" pitchFamily="18" charset="0"/>
            </a:endParaRPr>
          </a:p>
          <a:p>
            <a:pPr marL="342900" lvl="0" indent="-342900">
              <a:spcBef>
                <a:spcPct val="20000"/>
              </a:spcBef>
              <a:buFont typeface="Arial" pitchFamily="34" charset="0"/>
              <a:buChar char="•"/>
            </a:pPr>
            <a:endParaRPr lang="es-EC" dirty="0" smtClean="0"/>
          </a:p>
          <a:p>
            <a:pPr lvl="0" algn="just">
              <a:lnSpc>
                <a:spcPct val="150000"/>
              </a:lnSpc>
            </a:pPr>
            <a:endParaRPr lang="es-EC" dirty="0" smtClean="0"/>
          </a:p>
          <a:p>
            <a:pPr lvl="0" algn="just"/>
            <a:endParaRPr lang="es-EC" dirty="0" smtClean="0"/>
          </a:p>
          <a:p>
            <a:pPr lvl="0" algn="just"/>
            <a:endParaRPr lang="es-EC" dirty="0" smtClean="0"/>
          </a:p>
          <a:p>
            <a:pPr lvl="0"/>
            <a:endParaRPr lang="es-EC" altLang="es-ES" b="1" dirty="0" smtClean="0">
              <a:latin typeface="+mj-lt"/>
              <a:cs typeface="Times New Roman" panose="02020603050405020304" pitchFamily="18" charset="0"/>
            </a:endParaRPr>
          </a:p>
          <a:p>
            <a:pPr marL="342900" indent="-342900">
              <a:spcBef>
                <a:spcPct val="20000"/>
              </a:spcBef>
            </a:pPr>
            <a:endParaRPr lang="es-EC" sz="1600" b="1" i="1" u="sng" dirty="0" smtClean="0"/>
          </a:p>
          <a:p>
            <a:pPr marL="342900" indent="-342900">
              <a:spcBef>
                <a:spcPct val="20000"/>
              </a:spcBef>
            </a:pPr>
            <a:endParaRPr lang="es-EC" altLang="es-ES" b="1" dirty="0" smtClean="0">
              <a:cs typeface="Times New Roman" panose="02020603050405020304" pitchFamily="18" charset="0"/>
            </a:endParaRPr>
          </a:p>
          <a:p>
            <a:pPr marL="342900" lvl="0" indent="-342900">
              <a:spcBef>
                <a:spcPct val="20000"/>
              </a:spcBef>
              <a:buFont typeface="Arial" pitchFamily="34" charset="0"/>
              <a:buChar char="•"/>
            </a:pPr>
            <a:endParaRPr lang="es-EC" altLang="es-ES" b="1" dirty="0" smtClean="0">
              <a:latin typeface="+mj-lt"/>
              <a:cs typeface="Times New Roman" panose="02020603050405020304" pitchFamily="18" charset="0"/>
            </a:endParaRPr>
          </a:p>
          <a:p>
            <a:pPr>
              <a:spcBef>
                <a:spcPct val="20000"/>
              </a:spcBef>
            </a:pPr>
            <a:endParaRPr lang="es-EC" dirty="0" smtClean="0"/>
          </a:p>
          <a:p>
            <a:pPr marL="108000" indent="-342900">
              <a:spcBef>
                <a:spcPct val="20000"/>
              </a:spcBef>
            </a:pPr>
            <a:endParaRPr lang="es-EC" altLang="es-ES" b="1" dirty="0" smtClean="0">
              <a:cs typeface="Times New Roman" panose="02020603050405020304" pitchFamily="18" charset="0"/>
            </a:endParaRPr>
          </a:p>
          <a:p>
            <a:pPr marL="108000" lvl="0" indent="-342900">
              <a:spcBef>
                <a:spcPct val="20000"/>
              </a:spcBef>
            </a:pPr>
            <a:endParaRPr lang="es-EC" altLang="es-ES" dirty="0" smtClean="0">
              <a:latin typeface="+mj-lt"/>
              <a:cs typeface="Times New Roman" panose="02020603050405020304" pitchFamily="18" charset="0"/>
            </a:endParaRPr>
          </a:p>
          <a:p>
            <a:pPr marL="342900" lvl="0" indent="-342900">
              <a:spcBef>
                <a:spcPct val="20000"/>
              </a:spcBef>
            </a:pPr>
            <a:endParaRPr lang="es-EC" altLang="es-ES" b="1" dirty="0" smtClean="0">
              <a:latin typeface="+mj-lt"/>
              <a:cs typeface="Times New Roman" panose="02020603050405020304" pitchFamily="18" charset="0"/>
            </a:endParaRPr>
          </a:p>
          <a:p>
            <a:pPr marL="342900" lvl="0" indent="-342900">
              <a:spcBef>
                <a:spcPct val="20000"/>
              </a:spcBef>
              <a:buFont typeface="Arial" pitchFamily="34" charset="0"/>
              <a:buChar char="•"/>
            </a:pPr>
            <a:endParaRPr lang="es-EC" altLang="es-ES" b="1" dirty="0" smtClean="0">
              <a:latin typeface="+mj-lt"/>
              <a:cs typeface="Times New Roman" panose="02020603050405020304" pitchFamily="18" charset="0"/>
            </a:endParaRPr>
          </a:p>
          <a:p>
            <a:pPr marL="342900" lvl="0" indent="-342900">
              <a:spcBef>
                <a:spcPct val="20000"/>
              </a:spcBef>
            </a:pPr>
            <a:endParaRPr lang="es-EC" altLang="es-ES" b="1" dirty="0" smtClean="0">
              <a:latin typeface="+mj-lt"/>
              <a:cs typeface="Times New Roman" panose="02020603050405020304" pitchFamily="18" charset="0"/>
            </a:endParaRPr>
          </a:p>
          <a:p>
            <a:pPr marL="342900" lvl="0" indent="-342900">
              <a:spcBef>
                <a:spcPct val="20000"/>
              </a:spcBef>
            </a:pPr>
            <a:endParaRPr lang="es-EC" altLang="es-ES" b="1" dirty="0" smtClean="0">
              <a:latin typeface="+mj-lt"/>
              <a:cs typeface="Times New Roman" panose="02020603050405020304" pitchFamily="18" charset="0"/>
            </a:endParaRPr>
          </a:p>
          <a:p>
            <a:pPr marL="342900" marR="0" lvl="0" indent="-342900"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s-ES" altLang="es-ES" sz="2400" b="1" i="1" u="none" strike="noStrike" kern="0" cap="none" spc="0" normalizeH="0" baseline="0" noProof="0" dirty="0" smtClean="0">
              <a:ln>
                <a:noFill/>
              </a:ln>
              <a:solidFill>
                <a:schemeClr val="tx1"/>
              </a:solidFill>
              <a:effectLst/>
              <a:uLnTx/>
              <a:uFillTx/>
              <a:latin typeface="+mn-lt"/>
              <a:ea typeface="+mn-ea"/>
              <a:cs typeface="Times New Roman" panose="02020603050405020304" pitchFamily="18" charset="0"/>
            </a:endParaRPr>
          </a:p>
          <a:p>
            <a:pPr marL="342900" indent="-342900">
              <a:spcBef>
                <a:spcPct val="20000"/>
              </a:spcBef>
            </a:pPr>
            <a:endParaRPr lang="es-EC" altLang="es-ES" b="1" dirty="0" smtClean="0">
              <a:latin typeface="+mj-lt"/>
              <a:cs typeface="Times New Roman" panose="02020603050405020304" pitchFamily="18" charset="0"/>
            </a:endParaRPr>
          </a:p>
          <a:p>
            <a:pPr>
              <a:spcBef>
                <a:spcPct val="20000"/>
              </a:spcBef>
            </a:pPr>
            <a:endParaRPr lang="es-ES" altLang="es-ES" b="1" dirty="0" smtClean="0">
              <a:latin typeface="+mj-lt"/>
              <a:cs typeface="Times New Roman" panose="02020603050405020304" pitchFamily="18" charset="0"/>
            </a:endParaRPr>
          </a:p>
          <a:p>
            <a:pPr marL="342900" indent="-342900">
              <a:spcBef>
                <a:spcPct val="20000"/>
              </a:spcBef>
            </a:pPr>
            <a:endParaRPr lang="es-ES" altLang="es-ES" b="1" dirty="0" smtClean="0">
              <a:latin typeface="+mj-lt"/>
              <a:cs typeface="Times New Roman" panose="02020603050405020304" pitchFamily="18" charset="0"/>
            </a:endParaRPr>
          </a:p>
          <a:p>
            <a:pPr marL="342900" marR="0" lvl="0" indent="-342900"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s-ES" altLang="es-ES" sz="2400" b="1" i="0" u="none" strike="noStrike" kern="0" cap="none" spc="0" normalizeH="0" baseline="0" noProof="0" dirty="0" smtClean="0">
              <a:ln>
                <a:noFill/>
              </a:ln>
              <a:solidFill>
                <a:schemeClr val="tx1"/>
              </a:solidFill>
              <a:effectLst/>
              <a:uLnTx/>
              <a:uFillTx/>
              <a:latin typeface="+mn-lt"/>
              <a:ea typeface="+mn-ea"/>
              <a:cs typeface="Times New Roman" panose="02020603050405020304" pitchFamily="18" charset="0"/>
            </a:endParaRPr>
          </a:p>
        </p:txBody>
      </p:sp>
    </p:spTree>
    <p:extLst>
      <p:ext uri="{BB962C8B-B14F-4D97-AF65-F5344CB8AC3E}">
        <p14:creationId xmlns:p14="http://schemas.microsoft.com/office/powerpoint/2010/main" val="4222260123"/>
      </p:ext>
    </p:extLst>
  </p:cSld>
  <p:clrMapOvr>
    <a:masterClrMapping/>
  </p:clrMapOvr>
  <p:transition>
    <p:wipe dir="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txBox="1">
            <a:spLocks/>
          </p:cNvSpPr>
          <p:nvPr/>
        </p:nvSpPr>
        <p:spPr>
          <a:xfrm>
            <a:off x="457200" y="142852"/>
            <a:ext cx="8229600" cy="6143668"/>
          </a:xfrm>
          <a:prstGeom prst="rect">
            <a:avLst/>
          </a:prstGeom>
        </p:spPr>
        <p:txBody>
          <a:bodyPr/>
          <a:lstStyle/>
          <a:p>
            <a:pPr marL="342900" marR="0" lvl="0" indent="-342900" algn="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lang="es-EC" altLang="es-ES" sz="2800" b="1" i="1" kern="0" dirty="0" smtClean="0">
                <a:latin typeface="+mn-lt"/>
                <a:cs typeface="Times New Roman" panose="02020603050405020304" pitchFamily="18" charset="0"/>
              </a:rPr>
              <a:t>CONCLUSIONES</a:t>
            </a:r>
            <a:endParaRPr lang="es-EC" altLang="es-ES" sz="2800" dirty="0" smtClean="0">
              <a:latin typeface="+mj-lt"/>
              <a:cs typeface="Times New Roman" panose="02020603050405020304" pitchFamily="18" charset="0"/>
            </a:endParaRPr>
          </a:p>
          <a:p>
            <a:pPr marL="285750" lvl="0" indent="-285750" algn="just">
              <a:lnSpc>
                <a:spcPct val="150000"/>
              </a:lnSpc>
              <a:buFont typeface="Wingdings" panose="05000000000000000000" pitchFamily="2" charset="2"/>
              <a:buChar char="Ø"/>
            </a:pPr>
            <a:endParaRPr lang="es-EC" sz="1600" dirty="0" smtClean="0"/>
          </a:p>
          <a:p>
            <a:pPr marL="285750" lvl="0" indent="-285750" algn="just">
              <a:lnSpc>
                <a:spcPct val="150000"/>
              </a:lnSpc>
              <a:buFont typeface="Wingdings" panose="05000000000000000000" pitchFamily="2" charset="2"/>
              <a:buChar char="Ø"/>
            </a:pPr>
            <a:r>
              <a:rPr lang="es-EC" sz="1600" dirty="0" smtClean="0"/>
              <a:t>Se </a:t>
            </a:r>
            <a:r>
              <a:rPr lang="es-EC" sz="1600" dirty="0"/>
              <a:t>diseñó cada uno de los accesorios necesarios tanto para la correcta sujeción, ataque y apoyo de las probetas sobre los equipos, así como los que controlan la trayectoria de la caída e impacto de las masas cilíndricas de prueba, de una forma muy eficiente mediante el diseño mecánico y el uso de una ingeniería concurrente, los cuales sirvieron para una correcta construcción y montaje. </a:t>
            </a:r>
            <a:endParaRPr lang="es-EC" sz="1600" dirty="0" smtClean="0"/>
          </a:p>
          <a:p>
            <a:pPr marL="285750" lvl="0" indent="-285750" algn="just">
              <a:lnSpc>
                <a:spcPct val="150000"/>
              </a:lnSpc>
              <a:buFont typeface="Wingdings" panose="05000000000000000000" pitchFamily="2" charset="2"/>
              <a:buChar char="Ø"/>
            </a:pPr>
            <a:endParaRPr lang="es-EC" sz="1600" dirty="0"/>
          </a:p>
          <a:p>
            <a:pPr marL="285750" lvl="0" indent="-285750" algn="just">
              <a:lnSpc>
                <a:spcPct val="150000"/>
              </a:lnSpc>
              <a:buFont typeface="Wingdings" panose="05000000000000000000" pitchFamily="2" charset="2"/>
              <a:buChar char="Ø"/>
            </a:pPr>
            <a:r>
              <a:rPr lang="es-EC" sz="1600" dirty="0" smtClean="0"/>
              <a:t>Se </a:t>
            </a:r>
            <a:r>
              <a:rPr lang="es-EC" sz="1600" dirty="0"/>
              <a:t>realizó la caracterización de curvas para cada uno de los objetos ensayados, una vez comprobada la validez de los datos obtenidos. Para su posterior análisis y así poder afirmar la hipótesis inicial “La energía de deformación en impacto es igual a la energía de deformación con carga estática”. </a:t>
            </a:r>
          </a:p>
          <a:p>
            <a:pPr marL="342900" lvl="0" indent="-342900">
              <a:spcBef>
                <a:spcPct val="20000"/>
              </a:spcBef>
            </a:pPr>
            <a:endParaRPr lang="es-EC" sz="1400" dirty="0" smtClean="0">
              <a:latin typeface="+mj-lt"/>
              <a:cs typeface="Times New Roman" panose="02020603050405020304" pitchFamily="18" charset="0"/>
            </a:endParaRPr>
          </a:p>
          <a:p>
            <a:pPr marL="342900" lvl="0" indent="-342900">
              <a:spcBef>
                <a:spcPct val="20000"/>
              </a:spcBef>
              <a:buFont typeface="Arial" pitchFamily="34" charset="0"/>
              <a:buChar char="•"/>
            </a:pPr>
            <a:endParaRPr lang="es-EC" dirty="0" smtClean="0"/>
          </a:p>
          <a:p>
            <a:pPr lvl="0" algn="just">
              <a:lnSpc>
                <a:spcPct val="150000"/>
              </a:lnSpc>
            </a:pPr>
            <a:endParaRPr lang="es-EC" dirty="0" smtClean="0"/>
          </a:p>
          <a:p>
            <a:pPr lvl="0" algn="just"/>
            <a:endParaRPr lang="es-EC" dirty="0" smtClean="0"/>
          </a:p>
          <a:p>
            <a:pPr lvl="0" algn="just"/>
            <a:endParaRPr lang="es-EC" dirty="0" smtClean="0"/>
          </a:p>
          <a:p>
            <a:pPr lvl="0"/>
            <a:endParaRPr lang="es-EC" altLang="es-ES" b="1" dirty="0" smtClean="0">
              <a:latin typeface="+mj-lt"/>
              <a:cs typeface="Times New Roman" panose="02020603050405020304" pitchFamily="18" charset="0"/>
            </a:endParaRPr>
          </a:p>
          <a:p>
            <a:pPr marL="342900" indent="-342900">
              <a:spcBef>
                <a:spcPct val="20000"/>
              </a:spcBef>
            </a:pPr>
            <a:endParaRPr lang="es-EC" sz="1600" b="1" i="1" u="sng" dirty="0" smtClean="0"/>
          </a:p>
          <a:p>
            <a:pPr marL="342900" indent="-342900">
              <a:spcBef>
                <a:spcPct val="20000"/>
              </a:spcBef>
            </a:pPr>
            <a:endParaRPr lang="es-EC" altLang="es-ES" b="1" dirty="0" smtClean="0">
              <a:cs typeface="Times New Roman" panose="02020603050405020304" pitchFamily="18" charset="0"/>
            </a:endParaRPr>
          </a:p>
          <a:p>
            <a:pPr marL="342900" lvl="0" indent="-342900">
              <a:spcBef>
                <a:spcPct val="20000"/>
              </a:spcBef>
              <a:buFont typeface="Arial" pitchFamily="34" charset="0"/>
              <a:buChar char="•"/>
            </a:pPr>
            <a:endParaRPr lang="es-EC" altLang="es-ES" b="1" dirty="0" smtClean="0">
              <a:latin typeface="+mj-lt"/>
              <a:cs typeface="Times New Roman" panose="02020603050405020304" pitchFamily="18" charset="0"/>
            </a:endParaRPr>
          </a:p>
          <a:p>
            <a:pPr>
              <a:spcBef>
                <a:spcPct val="20000"/>
              </a:spcBef>
            </a:pPr>
            <a:endParaRPr lang="es-EC" dirty="0" smtClean="0"/>
          </a:p>
          <a:p>
            <a:pPr marL="108000" indent="-342900">
              <a:spcBef>
                <a:spcPct val="20000"/>
              </a:spcBef>
            </a:pPr>
            <a:endParaRPr lang="es-EC" altLang="es-ES" b="1" dirty="0" smtClean="0">
              <a:cs typeface="Times New Roman" panose="02020603050405020304" pitchFamily="18" charset="0"/>
            </a:endParaRPr>
          </a:p>
          <a:p>
            <a:pPr marL="108000" lvl="0" indent="-342900">
              <a:spcBef>
                <a:spcPct val="20000"/>
              </a:spcBef>
            </a:pPr>
            <a:endParaRPr lang="es-EC" altLang="es-ES" dirty="0" smtClean="0">
              <a:latin typeface="+mj-lt"/>
              <a:cs typeface="Times New Roman" panose="02020603050405020304" pitchFamily="18" charset="0"/>
            </a:endParaRPr>
          </a:p>
          <a:p>
            <a:pPr marL="342900" lvl="0" indent="-342900">
              <a:spcBef>
                <a:spcPct val="20000"/>
              </a:spcBef>
            </a:pPr>
            <a:endParaRPr lang="es-EC" altLang="es-ES" b="1" dirty="0" smtClean="0">
              <a:latin typeface="+mj-lt"/>
              <a:cs typeface="Times New Roman" panose="02020603050405020304" pitchFamily="18" charset="0"/>
            </a:endParaRPr>
          </a:p>
          <a:p>
            <a:pPr marL="342900" lvl="0" indent="-342900">
              <a:spcBef>
                <a:spcPct val="20000"/>
              </a:spcBef>
              <a:buFont typeface="Arial" pitchFamily="34" charset="0"/>
              <a:buChar char="•"/>
            </a:pPr>
            <a:endParaRPr lang="es-EC" altLang="es-ES" b="1" dirty="0" smtClean="0">
              <a:latin typeface="+mj-lt"/>
              <a:cs typeface="Times New Roman" panose="02020603050405020304" pitchFamily="18" charset="0"/>
            </a:endParaRPr>
          </a:p>
          <a:p>
            <a:pPr marL="342900" lvl="0" indent="-342900">
              <a:spcBef>
                <a:spcPct val="20000"/>
              </a:spcBef>
            </a:pPr>
            <a:endParaRPr lang="es-EC" altLang="es-ES" b="1" dirty="0" smtClean="0">
              <a:latin typeface="+mj-lt"/>
              <a:cs typeface="Times New Roman" panose="02020603050405020304" pitchFamily="18" charset="0"/>
            </a:endParaRPr>
          </a:p>
          <a:p>
            <a:pPr marL="342900" lvl="0" indent="-342900">
              <a:spcBef>
                <a:spcPct val="20000"/>
              </a:spcBef>
            </a:pPr>
            <a:endParaRPr lang="es-EC" altLang="es-ES" b="1" dirty="0" smtClean="0">
              <a:latin typeface="+mj-lt"/>
              <a:cs typeface="Times New Roman" panose="02020603050405020304" pitchFamily="18" charset="0"/>
            </a:endParaRPr>
          </a:p>
          <a:p>
            <a:pPr marL="342900" marR="0" lvl="0" indent="-342900"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s-ES" altLang="es-ES" sz="2400" b="1" i="1" u="none" strike="noStrike" kern="0" cap="none" spc="0" normalizeH="0" baseline="0" noProof="0" dirty="0" smtClean="0">
              <a:ln>
                <a:noFill/>
              </a:ln>
              <a:solidFill>
                <a:schemeClr val="tx1"/>
              </a:solidFill>
              <a:effectLst/>
              <a:uLnTx/>
              <a:uFillTx/>
              <a:latin typeface="+mn-lt"/>
              <a:ea typeface="+mn-ea"/>
              <a:cs typeface="Times New Roman" panose="02020603050405020304" pitchFamily="18" charset="0"/>
            </a:endParaRPr>
          </a:p>
          <a:p>
            <a:pPr marL="342900" indent="-342900">
              <a:spcBef>
                <a:spcPct val="20000"/>
              </a:spcBef>
            </a:pPr>
            <a:endParaRPr lang="es-EC" altLang="es-ES" b="1" dirty="0" smtClean="0">
              <a:latin typeface="+mj-lt"/>
              <a:cs typeface="Times New Roman" panose="02020603050405020304" pitchFamily="18" charset="0"/>
            </a:endParaRPr>
          </a:p>
          <a:p>
            <a:pPr>
              <a:spcBef>
                <a:spcPct val="20000"/>
              </a:spcBef>
            </a:pPr>
            <a:endParaRPr lang="es-ES" altLang="es-ES" b="1" dirty="0" smtClean="0">
              <a:latin typeface="+mj-lt"/>
              <a:cs typeface="Times New Roman" panose="02020603050405020304" pitchFamily="18" charset="0"/>
            </a:endParaRPr>
          </a:p>
          <a:p>
            <a:pPr marL="342900" indent="-342900">
              <a:spcBef>
                <a:spcPct val="20000"/>
              </a:spcBef>
            </a:pPr>
            <a:endParaRPr lang="es-ES" altLang="es-ES" b="1" dirty="0" smtClean="0">
              <a:latin typeface="+mj-lt"/>
              <a:cs typeface="Times New Roman" panose="02020603050405020304" pitchFamily="18" charset="0"/>
            </a:endParaRPr>
          </a:p>
          <a:p>
            <a:pPr marL="342900" marR="0" lvl="0" indent="-342900"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s-ES" altLang="es-ES" sz="2400" b="1" i="0" u="none" strike="noStrike" kern="0" cap="none" spc="0" normalizeH="0" baseline="0" noProof="0" dirty="0" smtClean="0">
              <a:ln>
                <a:noFill/>
              </a:ln>
              <a:solidFill>
                <a:schemeClr val="tx1"/>
              </a:solidFill>
              <a:effectLst/>
              <a:uLnTx/>
              <a:uFillTx/>
              <a:latin typeface="+mn-lt"/>
              <a:ea typeface="+mn-ea"/>
              <a:cs typeface="Times New Roman" panose="02020603050405020304" pitchFamily="18" charset="0"/>
            </a:endParaRPr>
          </a:p>
        </p:txBody>
      </p:sp>
    </p:spTree>
    <p:extLst>
      <p:ext uri="{BB962C8B-B14F-4D97-AF65-F5344CB8AC3E}">
        <p14:creationId xmlns:p14="http://schemas.microsoft.com/office/powerpoint/2010/main" val="3717444956"/>
      </p:ext>
    </p:extLst>
  </p:cSld>
  <p:clrMapOvr>
    <a:masterClrMapping/>
  </p:clrMapOvr>
  <p:transition>
    <p:wipe dir="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txBox="1">
            <a:spLocks/>
          </p:cNvSpPr>
          <p:nvPr/>
        </p:nvSpPr>
        <p:spPr>
          <a:xfrm>
            <a:off x="457200" y="71414"/>
            <a:ext cx="8229600" cy="6143668"/>
          </a:xfrm>
          <a:prstGeom prst="rect">
            <a:avLst/>
          </a:prstGeom>
        </p:spPr>
        <p:txBody>
          <a:bodyPr/>
          <a:lstStyle/>
          <a:p>
            <a:pPr marL="342900" marR="0" lvl="0" indent="-342900" algn="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lang="es-EC" altLang="es-ES" sz="2800" b="1" i="1" kern="0" dirty="0" smtClean="0">
                <a:latin typeface="+mn-lt"/>
                <a:cs typeface="Times New Roman" panose="02020603050405020304" pitchFamily="18" charset="0"/>
              </a:rPr>
              <a:t>RECOMENDACIONES</a:t>
            </a:r>
            <a:endParaRPr lang="es-EC" altLang="es-ES" dirty="0" smtClean="0">
              <a:latin typeface="+mj-lt"/>
              <a:cs typeface="Times New Roman" panose="02020603050405020304" pitchFamily="18" charset="0"/>
            </a:endParaRPr>
          </a:p>
          <a:p>
            <a:pPr marL="285750" lvl="0" indent="-285750" algn="just">
              <a:lnSpc>
                <a:spcPct val="150000"/>
              </a:lnSpc>
              <a:buFont typeface="Wingdings" panose="05000000000000000000" pitchFamily="2" charset="2"/>
              <a:buChar char="Ø"/>
            </a:pPr>
            <a:endParaRPr lang="es-EC" dirty="0" smtClean="0"/>
          </a:p>
          <a:p>
            <a:pPr marL="285750" lvl="0" indent="-285750" algn="just">
              <a:lnSpc>
                <a:spcPct val="150000"/>
              </a:lnSpc>
              <a:buFont typeface="Wingdings" panose="05000000000000000000" pitchFamily="2" charset="2"/>
              <a:buChar char="Ø"/>
            </a:pPr>
            <a:r>
              <a:rPr lang="es-EC" dirty="0" smtClean="0"/>
              <a:t>Se </a:t>
            </a:r>
            <a:r>
              <a:rPr lang="es-EC" dirty="0"/>
              <a:t>recomienda dar seguimiento a este tipo de análisis con un proyecto que involucre la fuerza de impacto con energía cinética en un movimiento horizontal, en donde se involucre cantidad de movimiento lineal</a:t>
            </a:r>
            <a:r>
              <a:rPr lang="es-EC" dirty="0" smtClean="0"/>
              <a:t>.</a:t>
            </a:r>
          </a:p>
          <a:p>
            <a:pPr marL="285750" lvl="0" indent="-285750" algn="just">
              <a:lnSpc>
                <a:spcPct val="150000"/>
              </a:lnSpc>
              <a:buFont typeface="Wingdings" panose="05000000000000000000" pitchFamily="2" charset="2"/>
              <a:buChar char="Ø"/>
            </a:pPr>
            <a:r>
              <a:rPr lang="es-EC" dirty="0" smtClean="0"/>
              <a:t>Se </a:t>
            </a:r>
            <a:r>
              <a:rPr lang="es-EC" dirty="0"/>
              <a:t>recomienda revisar primero la hipótesis en la que se basó el presente proyecto y su posterior sustentación teórica, para poder pasar al protocolo de pruebas y todas sus recomendaciones tanto para el mantenimiento y revisión de las máquinas, como en la toma de datos</a:t>
            </a:r>
            <a:r>
              <a:rPr lang="es-EC" dirty="0" smtClean="0"/>
              <a:t>.</a:t>
            </a:r>
          </a:p>
          <a:p>
            <a:pPr marL="285750" lvl="0" indent="-285750" algn="just">
              <a:lnSpc>
                <a:spcPct val="150000"/>
              </a:lnSpc>
              <a:buFont typeface="Wingdings" panose="05000000000000000000" pitchFamily="2" charset="2"/>
              <a:buChar char="Ø"/>
            </a:pPr>
            <a:r>
              <a:rPr lang="es-EC" dirty="0" smtClean="0"/>
              <a:t>Revisar </a:t>
            </a:r>
            <a:r>
              <a:rPr lang="es-EC" dirty="0"/>
              <a:t>el correcto funcionamiento los elementos mecánicos, instrumentación y software, si posee, del equipo antes de poner en marcha cualquier ensayo</a:t>
            </a:r>
            <a:r>
              <a:rPr lang="es-EC" dirty="0" smtClean="0"/>
              <a:t>.</a:t>
            </a:r>
          </a:p>
          <a:p>
            <a:pPr marL="285750" lvl="0" indent="-285750" algn="just">
              <a:lnSpc>
                <a:spcPct val="150000"/>
              </a:lnSpc>
              <a:buFont typeface="Wingdings" panose="05000000000000000000" pitchFamily="2" charset="2"/>
              <a:buChar char="Ø"/>
            </a:pPr>
            <a:r>
              <a:rPr lang="es-EC" dirty="0" smtClean="0"/>
              <a:t>Adquirir cualquier documento que acredite la calidad del material utilizado tanto para los </a:t>
            </a:r>
            <a:r>
              <a:rPr lang="es-EC" dirty="0" smtClean="0"/>
              <a:t>accesorios </a:t>
            </a:r>
            <a:r>
              <a:rPr lang="es-EC" dirty="0" smtClean="0"/>
              <a:t>como para las probetas.</a:t>
            </a:r>
            <a:endParaRPr lang="es-EC" dirty="0"/>
          </a:p>
          <a:p>
            <a:pPr marL="342900" lvl="0" indent="-342900">
              <a:spcBef>
                <a:spcPct val="20000"/>
              </a:spcBef>
            </a:pPr>
            <a:endParaRPr lang="es-EC" altLang="es-ES" b="1" dirty="0" smtClean="0">
              <a:latin typeface="+mj-lt"/>
              <a:cs typeface="Times New Roman" panose="02020603050405020304" pitchFamily="18" charset="0"/>
            </a:endParaRPr>
          </a:p>
          <a:p>
            <a:pPr marL="342900" lvl="0" indent="-342900">
              <a:spcBef>
                <a:spcPct val="20000"/>
              </a:spcBef>
            </a:pPr>
            <a:endParaRPr lang="es-EC" b="1" dirty="0" smtClean="0">
              <a:latin typeface="+mj-lt"/>
              <a:cs typeface="Times New Roman" panose="02020603050405020304" pitchFamily="18" charset="0"/>
            </a:endParaRPr>
          </a:p>
          <a:p>
            <a:pPr marL="342900" lvl="0" indent="-342900">
              <a:spcBef>
                <a:spcPct val="20000"/>
              </a:spcBef>
              <a:buFont typeface="Arial" pitchFamily="34" charset="0"/>
              <a:buChar char="•"/>
            </a:pPr>
            <a:endParaRPr lang="es-EC" dirty="0" smtClean="0"/>
          </a:p>
          <a:p>
            <a:pPr lvl="0" algn="just">
              <a:lnSpc>
                <a:spcPct val="150000"/>
              </a:lnSpc>
            </a:pPr>
            <a:endParaRPr lang="es-EC" dirty="0" smtClean="0"/>
          </a:p>
          <a:p>
            <a:pPr lvl="0" algn="just"/>
            <a:endParaRPr lang="es-EC" dirty="0" smtClean="0"/>
          </a:p>
          <a:p>
            <a:pPr lvl="0" algn="just"/>
            <a:endParaRPr lang="es-EC" dirty="0" smtClean="0"/>
          </a:p>
          <a:p>
            <a:pPr lvl="0"/>
            <a:endParaRPr lang="es-EC" altLang="es-ES" b="1" dirty="0" smtClean="0">
              <a:latin typeface="+mj-lt"/>
              <a:cs typeface="Times New Roman" panose="02020603050405020304" pitchFamily="18" charset="0"/>
            </a:endParaRPr>
          </a:p>
          <a:p>
            <a:pPr marL="342900" indent="-342900">
              <a:spcBef>
                <a:spcPct val="20000"/>
              </a:spcBef>
            </a:pPr>
            <a:endParaRPr lang="es-EC" sz="1600" b="1" i="1" u="sng" dirty="0" smtClean="0"/>
          </a:p>
          <a:p>
            <a:pPr marL="342900" indent="-342900">
              <a:spcBef>
                <a:spcPct val="20000"/>
              </a:spcBef>
            </a:pPr>
            <a:endParaRPr lang="es-EC" altLang="es-ES" b="1" dirty="0" smtClean="0">
              <a:cs typeface="Times New Roman" panose="02020603050405020304" pitchFamily="18" charset="0"/>
            </a:endParaRPr>
          </a:p>
          <a:p>
            <a:pPr marL="342900" lvl="0" indent="-342900">
              <a:spcBef>
                <a:spcPct val="20000"/>
              </a:spcBef>
              <a:buFont typeface="Arial" pitchFamily="34" charset="0"/>
              <a:buChar char="•"/>
            </a:pPr>
            <a:endParaRPr lang="es-EC" altLang="es-ES" b="1" dirty="0" smtClean="0">
              <a:latin typeface="+mj-lt"/>
              <a:cs typeface="Times New Roman" panose="02020603050405020304" pitchFamily="18" charset="0"/>
            </a:endParaRPr>
          </a:p>
          <a:p>
            <a:pPr>
              <a:spcBef>
                <a:spcPct val="20000"/>
              </a:spcBef>
            </a:pPr>
            <a:endParaRPr lang="es-EC" dirty="0" smtClean="0"/>
          </a:p>
          <a:p>
            <a:pPr marL="108000" indent="-342900">
              <a:spcBef>
                <a:spcPct val="20000"/>
              </a:spcBef>
            </a:pPr>
            <a:endParaRPr lang="es-EC" altLang="es-ES" b="1" dirty="0" smtClean="0">
              <a:cs typeface="Times New Roman" panose="02020603050405020304" pitchFamily="18" charset="0"/>
            </a:endParaRPr>
          </a:p>
          <a:p>
            <a:pPr marL="108000" lvl="0" indent="-342900">
              <a:spcBef>
                <a:spcPct val="20000"/>
              </a:spcBef>
            </a:pPr>
            <a:endParaRPr lang="es-EC" altLang="es-ES" dirty="0" smtClean="0">
              <a:latin typeface="+mj-lt"/>
              <a:cs typeface="Times New Roman" panose="02020603050405020304" pitchFamily="18" charset="0"/>
            </a:endParaRPr>
          </a:p>
          <a:p>
            <a:pPr marL="342900" lvl="0" indent="-342900">
              <a:spcBef>
                <a:spcPct val="20000"/>
              </a:spcBef>
            </a:pPr>
            <a:endParaRPr lang="es-EC" altLang="es-ES" b="1" dirty="0" smtClean="0">
              <a:latin typeface="+mj-lt"/>
              <a:cs typeface="Times New Roman" panose="02020603050405020304" pitchFamily="18" charset="0"/>
            </a:endParaRPr>
          </a:p>
          <a:p>
            <a:pPr marL="342900" lvl="0" indent="-342900">
              <a:spcBef>
                <a:spcPct val="20000"/>
              </a:spcBef>
              <a:buFont typeface="Arial" pitchFamily="34" charset="0"/>
              <a:buChar char="•"/>
            </a:pPr>
            <a:endParaRPr lang="es-EC" altLang="es-ES" b="1" dirty="0" smtClean="0">
              <a:latin typeface="+mj-lt"/>
              <a:cs typeface="Times New Roman" panose="02020603050405020304" pitchFamily="18" charset="0"/>
            </a:endParaRPr>
          </a:p>
          <a:p>
            <a:pPr marL="342900" lvl="0" indent="-342900">
              <a:spcBef>
                <a:spcPct val="20000"/>
              </a:spcBef>
            </a:pPr>
            <a:endParaRPr lang="es-EC" altLang="es-ES" b="1" dirty="0" smtClean="0">
              <a:latin typeface="+mj-lt"/>
              <a:cs typeface="Times New Roman" panose="02020603050405020304" pitchFamily="18" charset="0"/>
            </a:endParaRPr>
          </a:p>
          <a:p>
            <a:pPr marL="342900" lvl="0" indent="-342900">
              <a:spcBef>
                <a:spcPct val="20000"/>
              </a:spcBef>
            </a:pPr>
            <a:endParaRPr lang="es-EC" altLang="es-ES" b="1" dirty="0" smtClean="0">
              <a:latin typeface="+mj-lt"/>
              <a:cs typeface="Times New Roman" panose="02020603050405020304" pitchFamily="18" charset="0"/>
            </a:endParaRPr>
          </a:p>
          <a:p>
            <a:pPr marL="342900" marR="0" lvl="0" indent="-342900"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s-ES" altLang="es-ES" sz="2400" b="1" i="1" u="none" strike="noStrike" kern="0" cap="none" spc="0" normalizeH="0" baseline="0" noProof="0" dirty="0" smtClean="0">
              <a:ln>
                <a:noFill/>
              </a:ln>
              <a:solidFill>
                <a:schemeClr val="tx1"/>
              </a:solidFill>
              <a:effectLst/>
              <a:uLnTx/>
              <a:uFillTx/>
              <a:latin typeface="+mn-lt"/>
              <a:ea typeface="+mn-ea"/>
              <a:cs typeface="Times New Roman" panose="02020603050405020304" pitchFamily="18" charset="0"/>
            </a:endParaRPr>
          </a:p>
          <a:p>
            <a:pPr marL="342900" indent="-342900">
              <a:spcBef>
                <a:spcPct val="20000"/>
              </a:spcBef>
            </a:pPr>
            <a:endParaRPr lang="es-EC" altLang="es-ES" b="1" dirty="0" smtClean="0">
              <a:latin typeface="+mj-lt"/>
              <a:cs typeface="Times New Roman" panose="02020603050405020304" pitchFamily="18" charset="0"/>
            </a:endParaRPr>
          </a:p>
          <a:p>
            <a:pPr>
              <a:spcBef>
                <a:spcPct val="20000"/>
              </a:spcBef>
            </a:pPr>
            <a:endParaRPr lang="es-ES" altLang="es-ES" b="1" dirty="0" smtClean="0">
              <a:latin typeface="+mj-lt"/>
              <a:cs typeface="Times New Roman" panose="02020603050405020304" pitchFamily="18" charset="0"/>
            </a:endParaRPr>
          </a:p>
          <a:p>
            <a:pPr marL="342900" indent="-342900">
              <a:spcBef>
                <a:spcPct val="20000"/>
              </a:spcBef>
            </a:pPr>
            <a:endParaRPr lang="es-ES" altLang="es-ES" b="1" dirty="0" smtClean="0">
              <a:latin typeface="+mj-lt"/>
              <a:cs typeface="Times New Roman" panose="02020603050405020304" pitchFamily="18" charset="0"/>
            </a:endParaRPr>
          </a:p>
          <a:p>
            <a:pPr marL="342900" marR="0" lvl="0" indent="-342900"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s-ES" altLang="es-ES" sz="2400" b="1" i="0" u="none" strike="noStrike" kern="0" cap="none" spc="0" normalizeH="0" baseline="0" noProof="0" dirty="0" smtClean="0">
              <a:ln>
                <a:noFill/>
              </a:ln>
              <a:solidFill>
                <a:schemeClr val="tx1"/>
              </a:solidFill>
              <a:effectLst/>
              <a:uLnTx/>
              <a:uFillTx/>
              <a:latin typeface="+mn-lt"/>
              <a:ea typeface="+mn-ea"/>
              <a:cs typeface="Times New Roman" panose="02020603050405020304" pitchFamily="18" charset="0"/>
            </a:endParaRPr>
          </a:p>
        </p:txBody>
      </p:sp>
    </p:spTree>
    <p:extLst>
      <p:ext uri="{BB962C8B-B14F-4D97-AF65-F5344CB8AC3E}">
        <p14:creationId xmlns:p14="http://schemas.microsoft.com/office/powerpoint/2010/main" val="365031272"/>
      </p:ext>
    </p:extLst>
  </p:cSld>
  <p:clrMapOvr>
    <a:masterClrMapping/>
  </p:clrMapOvr>
  <p:transition>
    <p:wipe dir="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00066" y="2428868"/>
            <a:ext cx="10287040" cy="1143000"/>
          </a:xfrm>
        </p:spPr>
        <p:txBody>
          <a:bodyPr/>
          <a:lstStyle/>
          <a:p>
            <a:pPr algn="ctr"/>
            <a:r>
              <a:rPr lang="es-EC" sz="11500" dirty="0" smtClean="0">
                <a:solidFill>
                  <a:schemeClr val="tx1"/>
                </a:solidFill>
              </a:rPr>
              <a:t>GRACIAS</a:t>
            </a:r>
            <a:endParaRPr lang="es-EC" sz="13800" dirty="0">
              <a:solidFill>
                <a:schemeClr val="tx1"/>
              </a:solidFill>
            </a:endParaRPr>
          </a:p>
        </p:txBody>
      </p:sp>
    </p:spTree>
    <p:extLst>
      <p:ext uri="{BB962C8B-B14F-4D97-AF65-F5344CB8AC3E}">
        <p14:creationId xmlns:p14="http://schemas.microsoft.com/office/powerpoint/2010/main" val="4079804522"/>
      </p:ext>
    </p:extLst>
  </p:cSld>
  <p:clrMapOvr>
    <a:masterClrMapping/>
  </p:clrMapOvr>
  <p:transition>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8673"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Rectangle 11"/>
          <p:cNvSpPr>
            <a:spLocks noGrp="1"/>
          </p:cNvSpPr>
          <p:nvPr>
            <p:ph type="body" idx="4294967295"/>
          </p:nvPr>
        </p:nvSpPr>
        <p:spPr>
          <a:xfrm>
            <a:off x="457200" y="142852"/>
            <a:ext cx="8229600" cy="5911873"/>
          </a:xfrm>
          <a:prstGeom prst="rect">
            <a:avLst/>
          </a:prstGeom>
        </p:spPr>
        <p:txBody>
          <a:bodyPr/>
          <a:lstStyle/>
          <a:p>
            <a:pPr algn="r" eaLnBrk="1" hangingPunct="1">
              <a:buFont typeface="Arial" panose="020B0604020202020204" pitchFamily="34" charset="0"/>
              <a:buNone/>
            </a:pPr>
            <a:r>
              <a:rPr lang="es-ES" altLang="es-ES" sz="2800" b="1" i="1" dirty="0">
                <a:solidFill>
                  <a:schemeClr val="tx1"/>
                </a:solidFill>
                <a:cs typeface="Times New Roman" panose="02020603050405020304" pitchFamily="18" charset="0"/>
              </a:rPr>
              <a:t>MARCO </a:t>
            </a:r>
            <a:r>
              <a:rPr lang="es-ES" altLang="es-ES" sz="2800" b="1" i="1" dirty="0" smtClean="0">
                <a:solidFill>
                  <a:schemeClr val="tx1"/>
                </a:solidFill>
                <a:cs typeface="Times New Roman" panose="02020603050405020304" pitchFamily="18" charset="0"/>
              </a:rPr>
              <a:t>TEÓRICO</a:t>
            </a:r>
          </a:p>
          <a:p>
            <a:pPr eaLnBrk="1" hangingPunct="1">
              <a:buFont typeface="Arial" panose="020B0604020202020204" pitchFamily="34" charset="0"/>
              <a:buNone/>
            </a:pPr>
            <a:endParaRPr lang="es-ES" altLang="es-ES" sz="1600" b="1" dirty="0" smtClean="0">
              <a:solidFill>
                <a:schemeClr val="tx1"/>
              </a:solidFill>
              <a:cs typeface="Times New Roman" panose="02020603050405020304" pitchFamily="18" charset="0"/>
            </a:endParaRPr>
          </a:p>
          <a:p>
            <a:pPr eaLnBrk="1" hangingPunct="1">
              <a:buFont typeface="Arial" panose="020B0604020202020204" pitchFamily="34" charset="0"/>
              <a:buNone/>
            </a:pPr>
            <a:endParaRPr lang="es-ES" altLang="es-ES" dirty="0">
              <a:solidFill>
                <a:schemeClr val="tx1"/>
              </a:solidFill>
            </a:endParaRPr>
          </a:p>
          <a:p>
            <a:pPr eaLnBrk="1" hangingPunct="1">
              <a:buFont typeface="Arial" panose="020B0604020202020204" pitchFamily="34" charset="0"/>
              <a:buNone/>
            </a:pPr>
            <a:endParaRPr lang="es-ES" altLang="es-ES" dirty="0"/>
          </a:p>
        </p:txBody>
      </p:sp>
      <p:graphicFrame>
        <p:nvGraphicFramePr>
          <p:cNvPr id="6" name="Diagrama 5"/>
          <p:cNvGraphicFramePr/>
          <p:nvPr>
            <p:extLst>
              <p:ext uri="{D42A27DB-BD31-4B8C-83A1-F6EECF244321}">
                <p14:modId xmlns:p14="http://schemas.microsoft.com/office/powerpoint/2010/main" val="2414194461"/>
              </p:ext>
            </p:extLst>
          </p:nvPr>
        </p:nvGraphicFramePr>
        <p:xfrm>
          <a:off x="251520" y="692696"/>
          <a:ext cx="8784976" cy="51845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93733188"/>
      </p:ext>
    </p:extLst>
  </p:cSld>
  <p:clrMapOvr>
    <a:masterClrMapping/>
  </p:clrMapOvr>
  <p:transition>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8673"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Rectangle 11"/>
          <p:cNvSpPr>
            <a:spLocks noGrp="1"/>
          </p:cNvSpPr>
          <p:nvPr>
            <p:ph type="body" idx="4294967295"/>
          </p:nvPr>
        </p:nvSpPr>
        <p:spPr>
          <a:xfrm>
            <a:off x="457200" y="142852"/>
            <a:ext cx="8229600" cy="5911873"/>
          </a:xfrm>
          <a:prstGeom prst="rect">
            <a:avLst/>
          </a:prstGeom>
        </p:spPr>
        <p:txBody>
          <a:bodyPr/>
          <a:lstStyle/>
          <a:p>
            <a:pPr algn="r" eaLnBrk="1" hangingPunct="1">
              <a:buFont typeface="Arial" panose="020B0604020202020204" pitchFamily="34" charset="0"/>
              <a:buNone/>
            </a:pPr>
            <a:r>
              <a:rPr lang="es-ES" altLang="es-ES" sz="2800" b="1" i="1" dirty="0">
                <a:solidFill>
                  <a:schemeClr val="tx1"/>
                </a:solidFill>
                <a:cs typeface="Times New Roman" panose="02020603050405020304" pitchFamily="18" charset="0"/>
              </a:rPr>
              <a:t>MARCO </a:t>
            </a:r>
            <a:r>
              <a:rPr lang="es-ES" altLang="es-ES" sz="2800" b="1" i="1" dirty="0" smtClean="0">
                <a:solidFill>
                  <a:schemeClr val="tx1"/>
                </a:solidFill>
                <a:cs typeface="Times New Roman" panose="02020603050405020304" pitchFamily="18" charset="0"/>
              </a:rPr>
              <a:t>TEÓRICO</a:t>
            </a:r>
          </a:p>
          <a:p>
            <a:pPr eaLnBrk="1" hangingPunct="1">
              <a:buFont typeface="Arial" panose="020B0604020202020204" pitchFamily="34" charset="0"/>
              <a:buNone/>
            </a:pPr>
            <a:endParaRPr lang="es-ES" altLang="es-ES" sz="1600" b="1" dirty="0" smtClean="0">
              <a:solidFill>
                <a:schemeClr val="tx1"/>
              </a:solidFill>
              <a:cs typeface="Times New Roman" panose="02020603050405020304" pitchFamily="18" charset="0"/>
            </a:endParaRPr>
          </a:p>
          <a:p>
            <a:pPr eaLnBrk="1" hangingPunct="1">
              <a:buFont typeface="Arial" panose="020B0604020202020204" pitchFamily="34" charset="0"/>
              <a:buNone/>
            </a:pPr>
            <a:endParaRPr lang="es-ES" altLang="es-ES" dirty="0">
              <a:solidFill>
                <a:schemeClr val="tx1"/>
              </a:solidFill>
            </a:endParaRPr>
          </a:p>
          <a:p>
            <a:pPr eaLnBrk="1" hangingPunct="1">
              <a:buFont typeface="Arial" panose="020B0604020202020204" pitchFamily="34" charset="0"/>
              <a:buNone/>
            </a:pPr>
            <a:endParaRPr lang="es-ES" altLang="es-ES" dirty="0"/>
          </a:p>
        </p:txBody>
      </p:sp>
      <p:graphicFrame>
        <p:nvGraphicFramePr>
          <p:cNvPr id="5" name="Diagrama 4"/>
          <p:cNvGraphicFramePr/>
          <p:nvPr>
            <p:extLst>
              <p:ext uri="{D42A27DB-BD31-4B8C-83A1-F6EECF244321}">
                <p14:modId xmlns:p14="http://schemas.microsoft.com/office/powerpoint/2010/main" val="3999564618"/>
              </p:ext>
            </p:extLst>
          </p:nvPr>
        </p:nvGraphicFramePr>
        <p:xfrm>
          <a:off x="457200" y="1010556"/>
          <a:ext cx="8568952" cy="41764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087303266"/>
      </p:ext>
    </p:extLst>
  </p:cSld>
  <p:clrMapOvr>
    <a:masterClrMapping/>
  </p:clrMapOvr>
  <p:transition>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Rectangle 11"/>
              <p:cNvSpPr txBox="1">
                <a:spLocks/>
              </p:cNvSpPr>
              <p:nvPr/>
            </p:nvSpPr>
            <p:spPr>
              <a:xfrm>
                <a:off x="457200" y="142852"/>
                <a:ext cx="8229600" cy="6143668"/>
              </a:xfrm>
              <a:prstGeom prst="rect">
                <a:avLst/>
              </a:prstGeom>
            </p:spPr>
            <p:txBody>
              <a:bodyPr/>
              <a:lstStyle/>
              <a:p>
                <a:pPr marL="342900" marR="0" lvl="0" indent="-342900" algn="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lang="es-ES" altLang="es-ES" sz="2800" b="1" i="1" kern="0" dirty="0" smtClean="0">
                    <a:latin typeface="+mn-lt"/>
                    <a:cs typeface="Times New Roman" panose="02020603050405020304" pitchFamily="18" charset="0"/>
                  </a:rPr>
                  <a:t>MARCO TEÓRICO</a:t>
                </a:r>
              </a:p>
              <a:p>
                <a:pPr marL="342900" indent="-342900">
                  <a:spcBef>
                    <a:spcPct val="20000"/>
                  </a:spcBef>
                  <a:buFont typeface="Arial" pitchFamily="34" charset="0"/>
                  <a:buChar char="•"/>
                </a:pPr>
                <a:endParaRPr lang="es-ES" altLang="es-ES" sz="1600" b="1" dirty="0">
                  <a:latin typeface="+mj-lt"/>
                  <a:cs typeface="Times New Roman" panose="02020603050405020304" pitchFamily="18" charset="0"/>
                </a:endParaRPr>
              </a:p>
              <a:p>
                <a:pPr marL="342900" indent="-342900">
                  <a:spcBef>
                    <a:spcPct val="20000"/>
                  </a:spcBef>
                  <a:buFont typeface="Arial" pitchFamily="34" charset="0"/>
                  <a:buChar char="•"/>
                </a:pPr>
                <a:r>
                  <a:rPr lang="es-ES" altLang="es-ES" sz="1600" b="1" dirty="0" smtClean="0">
                    <a:latin typeface="+mj-lt"/>
                    <a:cs typeface="Times New Roman" panose="02020603050405020304" pitchFamily="18" charset="0"/>
                  </a:rPr>
                  <a:t>ESTUDIOS ENERGÉTICOS SOBRE LA ENERGIA DE DEFORMACIÓN</a:t>
                </a:r>
              </a:p>
              <a:p>
                <a:pPr algn="ctr">
                  <a:lnSpc>
                    <a:spcPct val="150000"/>
                  </a:lnSpc>
                  <a:spcBef>
                    <a:spcPct val="20000"/>
                  </a:spcBef>
                </a:pPr>
                <a:endParaRPr lang="es-EC" sz="1600" i="1" dirty="0" smtClean="0">
                  <a:latin typeface="Cambria Math" panose="02040503050406030204" pitchFamily="18" charset="0"/>
                </a:endParaRPr>
              </a:p>
              <a:p>
                <a:pPr algn="ctr">
                  <a:lnSpc>
                    <a:spcPct val="150000"/>
                  </a:lnSpc>
                  <a:spcBef>
                    <a:spcPct val="20000"/>
                  </a:spcBef>
                </a:pPr>
                <a:r>
                  <a:rPr lang="es-EC" sz="1600" i="1" dirty="0">
                    <a:latin typeface="Cambria Math" panose="02040503050406030204" pitchFamily="18" charset="0"/>
                  </a:rPr>
                  <a:t> </a:t>
                </a:r>
                <a:r>
                  <a:rPr lang="es-EC" sz="1600" i="1" dirty="0" smtClean="0">
                    <a:latin typeface="Cambria Math" panose="02040503050406030204" pitchFamily="18" charset="0"/>
                  </a:rPr>
                  <a:t>                                                                               </a:t>
                </a:r>
              </a:p>
              <a:p>
                <a:pPr algn="ctr">
                  <a:lnSpc>
                    <a:spcPct val="150000"/>
                  </a:lnSpc>
                  <a:spcBef>
                    <a:spcPct val="20000"/>
                  </a:spcBef>
                </a:pPr>
                <a:endParaRPr lang="es-EC" sz="1600" i="1" dirty="0">
                  <a:latin typeface="Cambria Math" panose="02040503050406030204" pitchFamily="18" charset="0"/>
                </a:endParaRPr>
              </a:p>
              <a:p>
                <a:pPr algn="ctr">
                  <a:lnSpc>
                    <a:spcPct val="150000"/>
                  </a:lnSpc>
                  <a:spcBef>
                    <a:spcPct val="20000"/>
                  </a:spcBef>
                </a:pPr>
                <a:endParaRPr lang="es-EC" sz="1600" i="1" dirty="0" smtClean="0">
                  <a:latin typeface="Cambria Math" panose="02040503050406030204" pitchFamily="18" charset="0"/>
                </a:endParaRPr>
              </a:p>
              <a:p>
                <a:pPr algn="ctr">
                  <a:lnSpc>
                    <a:spcPct val="150000"/>
                  </a:lnSpc>
                  <a:spcBef>
                    <a:spcPct val="20000"/>
                  </a:spcBef>
                </a:pPr>
                <a:r>
                  <a:rPr lang="es-EC" sz="1600" i="1" dirty="0">
                    <a:latin typeface="Cambria Math" panose="02040503050406030204" pitchFamily="18" charset="0"/>
                  </a:rPr>
                  <a:t>	</a:t>
                </a:r>
                <a:r>
                  <a:rPr lang="es-EC" sz="1600" i="1" dirty="0" smtClean="0">
                    <a:latin typeface="Cambria Math" panose="02040503050406030204" pitchFamily="18" charset="0"/>
                  </a:rPr>
                  <a:t>				</a:t>
                </a:r>
              </a:p>
              <a:p>
                <a:pPr algn="ctr">
                  <a:lnSpc>
                    <a:spcPct val="150000"/>
                  </a:lnSpc>
                  <a:spcBef>
                    <a:spcPct val="20000"/>
                  </a:spcBef>
                </a:pPr>
                <a:r>
                  <a:rPr lang="es-EC" sz="1600" i="1" dirty="0">
                    <a:latin typeface="Cambria Math" panose="02040503050406030204" pitchFamily="18" charset="0"/>
                  </a:rPr>
                  <a:t>	</a:t>
                </a:r>
                <a:endParaRPr lang="es-EC" sz="1600" i="1" dirty="0" smtClean="0">
                  <a:latin typeface="Cambria Math" panose="02040503050406030204" pitchFamily="18" charset="0"/>
                </a:endParaRPr>
              </a:p>
              <a:p>
                <a:pPr algn="ctr">
                  <a:lnSpc>
                    <a:spcPct val="150000"/>
                  </a:lnSpc>
                  <a:spcBef>
                    <a:spcPct val="20000"/>
                  </a:spcBef>
                </a:pPr>
                <a:endParaRPr lang="es-EC" sz="1600" i="1" dirty="0">
                  <a:latin typeface="Cambria Math" panose="02040503050406030204" pitchFamily="18" charset="0"/>
                </a:endParaRPr>
              </a:p>
              <a:p>
                <a:pPr algn="ctr">
                  <a:lnSpc>
                    <a:spcPct val="150000"/>
                  </a:lnSpc>
                  <a:spcBef>
                    <a:spcPct val="20000"/>
                  </a:spcBef>
                </a:pPr>
                <a:r>
                  <a:rPr lang="es-EC" sz="1600" i="1" dirty="0" smtClean="0">
                    <a:latin typeface="Cambria Math" panose="02040503050406030204" pitchFamily="18" charset="0"/>
                  </a:rPr>
                  <a:t>							</a:t>
                </a:r>
              </a:p>
              <a:p>
                <a:pPr algn="ctr">
                  <a:lnSpc>
                    <a:spcPct val="150000"/>
                  </a:lnSpc>
                  <a:spcBef>
                    <a:spcPct val="20000"/>
                  </a:spcBef>
                </a:pPr>
                <a:r>
                  <a:rPr lang="es-EC" sz="1600" i="1" dirty="0" smtClean="0">
                    <a:latin typeface="Cambria Math" panose="02040503050406030204" pitchFamily="18" charset="0"/>
                  </a:rPr>
                  <a:t>					</a:t>
                </a:r>
              </a:p>
              <a:p>
                <a:pPr algn="ctr">
                  <a:lnSpc>
                    <a:spcPct val="150000"/>
                  </a:lnSpc>
                  <a:spcBef>
                    <a:spcPct val="20000"/>
                  </a:spcBef>
                </a:pPr>
                <a:r>
                  <a:rPr lang="es-EC" sz="1600" i="1" dirty="0">
                    <a:latin typeface="Cambria Math" panose="02040503050406030204" pitchFamily="18" charset="0"/>
                  </a:rPr>
                  <a:t>	</a:t>
                </a:r>
                <a:r>
                  <a:rPr lang="es-EC" sz="1600" i="1" dirty="0" smtClean="0">
                    <a:latin typeface="Cambria Math" panose="02040503050406030204" pitchFamily="18" charset="0"/>
                  </a:rPr>
                  <a:t>	                </a:t>
                </a:r>
                <a14:m>
                  <m:oMath xmlns:m="http://schemas.openxmlformats.org/officeDocument/2006/math">
                    <m:r>
                      <a:rPr lang="es-EC" sz="2000" i="1">
                        <a:latin typeface="Cambria Math" panose="02040503050406030204" pitchFamily="18" charset="0"/>
                      </a:rPr>
                      <m:t>𝑈</m:t>
                    </m:r>
                    <m:r>
                      <a:rPr lang="es-EC" sz="2000" i="1">
                        <a:latin typeface="Cambria Math" panose="02040503050406030204" pitchFamily="18" charset="0"/>
                      </a:rPr>
                      <m:t>=</m:t>
                    </m:r>
                    <m:nary>
                      <m:naryPr>
                        <m:limLoc m:val="undOvr"/>
                        <m:subHide m:val="on"/>
                        <m:supHide m:val="on"/>
                        <m:ctrlPr>
                          <a:rPr lang="es-EC" sz="2000" i="1">
                            <a:latin typeface="Cambria Math" panose="02040503050406030204" pitchFamily="18" charset="0"/>
                          </a:rPr>
                        </m:ctrlPr>
                      </m:naryPr>
                      <m:sub/>
                      <m:sup/>
                      <m:e>
                        <m:f>
                          <m:fPr>
                            <m:ctrlPr>
                              <a:rPr lang="es-EC" sz="2000" i="1">
                                <a:latin typeface="Cambria Math" panose="02040503050406030204" pitchFamily="18" charset="0"/>
                              </a:rPr>
                            </m:ctrlPr>
                          </m:fPr>
                          <m:num>
                            <m:sSup>
                              <m:sSupPr>
                                <m:ctrlPr>
                                  <a:rPr lang="es-EC" sz="2000" i="1">
                                    <a:latin typeface="Cambria Math" panose="02040503050406030204" pitchFamily="18" charset="0"/>
                                  </a:rPr>
                                </m:ctrlPr>
                              </m:sSupPr>
                              <m:e>
                                <m:r>
                                  <a:rPr lang="es-EC" sz="2000" i="1">
                                    <a:latin typeface="Cambria Math" panose="02040503050406030204" pitchFamily="18" charset="0"/>
                                  </a:rPr>
                                  <m:t>𝑀</m:t>
                                </m:r>
                              </m:e>
                              <m:sup>
                                <m:r>
                                  <a:rPr lang="es-EC" sz="2000" i="1">
                                    <a:latin typeface="Cambria Math" panose="02040503050406030204" pitchFamily="18" charset="0"/>
                                  </a:rPr>
                                  <m:t>2</m:t>
                                </m:r>
                              </m:sup>
                            </m:sSup>
                          </m:num>
                          <m:den>
                            <m:r>
                              <a:rPr lang="es-EC" sz="2000" i="1">
                                <a:latin typeface="Cambria Math" panose="02040503050406030204" pitchFamily="18" charset="0"/>
                              </a:rPr>
                              <m:t>2</m:t>
                            </m:r>
                            <m:r>
                              <a:rPr lang="es-EC" sz="2000" i="1">
                                <a:latin typeface="Cambria Math" panose="02040503050406030204" pitchFamily="18" charset="0"/>
                              </a:rPr>
                              <m:t>𝐸𝐼</m:t>
                            </m:r>
                          </m:den>
                        </m:f>
                        <m:r>
                          <a:rPr lang="es-EC" sz="2000" i="1">
                            <a:latin typeface="Cambria Math" panose="02040503050406030204" pitchFamily="18" charset="0"/>
                          </a:rPr>
                          <m:t> </m:t>
                        </m:r>
                        <m:r>
                          <a:rPr lang="es-EC" sz="2000" i="1">
                            <a:latin typeface="Cambria Math" panose="02040503050406030204" pitchFamily="18" charset="0"/>
                          </a:rPr>
                          <m:t>𝑑𝑥</m:t>
                        </m:r>
                      </m:e>
                    </m:nary>
                  </m:oMath>
                </a14:m>
                <a:r>
                  <a:rPr lang="es-EC" sz="1600" dirty="0"/>
                  <a:t> </a:t>
                </a:r>
                <a:endParaRPr lang="es-EC" sz="1600" dirty="0" smtClean="0"/>
              </a:p>
              <a:p>
                <a:pPr>
                  <a:lnSpc>
                    <a:spcPct val="150000"/>
                  </a:lnSpc>
                  <a:spcBef>
                    <a:spcPct val="20000"/>
                  </a:spcBef>
                </a:pPr>
                <a:r>
                  <a:rPr lang="es-EC" sz="1600" i="1" dirty="0" smtClean="0"/>
                  <a:t>                                                                              </a:t>
                </a:r>
                <a:endParaRPr lang="es-ES" altLang="es-ES" b="1" dirty="0" smtClean="0">
                  <a:latin typeface="+mj-lt"/>
                  <a:cs typeface="Times New Roman" panose="02020603050405020304" pitchFamily="18" charset="0"/>
                </a:endParaRPr>
              </a:p>
              <a:p>
                <a:pPr marL="342900" indent="-342900">
                  <a:spcBef>
                    <a:spcPct val="20000"/>
                  </a:spcBef>
                </a:pPr>
                <a:endParaRPr lang="es-ES" altLang="es-ES" b="1" dirty="0" smtClean="0">
                  <a:latin typeface="+mj-lt"/>
                  <a:cs typeface="Times New Roman" panose="02020603050405020304" pitchFamily="18" charset="0"/>
                </a:endParaRPr>
              </a:p>
              <a:p>
                <a:pPr marL="342900" marR="0" lvl="0" indent="-342900"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s-ES" altLang="es-ES" sz="2400" b="1" i="0" u="none" strike="noStrike" kern="0" cap="none" spc="0" normalizeH="0" baseline="0" noProof="0" dirty="0" smtClean="0">
                  <a:ln>
                    <a:noFill/>
                  </a:ln>
                  <a:solidFill>
                    <a:schemeClr val="tx1"/>
                  </a:solidFill>
                  <a:effectLst/>
                  <a:uLnTx/>
                  <a:uFillTx/>
                  <a:latin typeface="+mn-lt"/>
                  <a:ea typeface="+mn-ea"/>
                  <a:cs typeface="Times New Roman" panose="02020603050405020304" pitchFamily="18" charset="0"/>
                </a:endParaRPr>
              </a:p>
            </p:txBody>
          </p:sp>
        </mc:Choice>
        <mc:Fallback xmlns="">
          <p:sp>
            <p:nvSpPr>
              <p:cNvPr id="8" name="Rectangle 11"/>
              <p:cNvSpPr txBox="1">
                <a:spLocks noRot="1" noChangeAspect="1" noMove="1" noResize="1" noEditPoints="1" noAdjustHandles="1" noChangeArrowheads="1" noChangeShapeType="1" noTextEdit="1"/>
              </p:cNvSpPr>
              <p:nvPr/>
            </p:nvSpPr>
            <p:spPr>
              <a:xfrm>
                <a:off x="457200" y="142852"/>
                <a:ext cx="8229600" cy="6143668"/>
              </a:xfrm>
              <a:prstGeom prst="rect">
                <a:avLst/>
              </a:prstGeom>
              <a:blipFill rotWithShape="0">
                <a:blip r:embed="rId3"/>
                <a:stretch>
                  <a:fillRect l="-296" t="-992" r="-1481"/>
                </a:stretch>
              </a:blipFill>
            </p:spPr>
            <p:txBody>
              <a:bodyPr/>
              <a:lstStyle/>
              <a:p>
                <a:r>
                  <a:rPr lang="es-EC">
                    <a:noFill/>
                  </a:rPr>
                  <a:t> </a:t>
                </a:r>
              </a:p>
            </p:txBody>
          </p:sp>
        </mc:Fallback>
      </mc:AlternateContent>
      <p:graphicFrame>
        <p:nvGraphicFramePr>
          <p:cNvPr id="2" name="Diagrama 1"/>
          <p:cNvGraphicFramePr/>
          <p:nvPr>
            <p:extLst>
              <p:ext uri="{D42A27DB-BD31-4B8C-83A1-F6EECF244321}">
                <p14:modId xmlns:p14="http://schemas.microsoft.com/office/powerpoint/2010/main" val="373383386"/>
              </p:ext>
            </p:extLst>
          </p:nvPr>
        </p:nvGraphicFramePr>
        <p:xfrm>
          <a:off x="1205880" y="1340768"/>
          <a:ext cx="6732240" cy="48245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660067304"/>
      </p:ext>
    </p:extLst>
  </p:cSld>
  <p:clrMapOvr>
    <a:masterClrMapping/>
  </p:clrMapOvr>
  <p:transition>
    <p:wipe dir="r"/>
  </p:transition>
  <p:timing>
    <p:tnLst>
      <p:par>
        <p:cTn id="1" dur="indefinite" restart="never" nodeType="tmRoot"/>
      </p:par>
    </p:tnLst>
  </p:timing>
</p:sld>
</file>

<file path=ppt/theme/theme1.xml><?xml version="1.0" encoding="utf-8"?>
<a:theme xmlns:a="http://schemas.openxmlformats.org/drawingml/2006/main" name="Diseño predeterminado">
  <a:themeElements>
    <a:clrScheme name="Personaliz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333399"/>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13759</TotalTime>
  <Words>5071</Words>
  <Application>Microsoft Office PowerPoint</Application>
  <PresentationFormat>Presentación en pantalla (4:3)</PresentationFormat>
  <Paragraphs>2184</Paragraphs>
  <Slides>68</Slides>
  <Notes>29</Notes>
  <HiddenSlides>0</HiddenSlides>
  <MMClips>0</MMClips>
  <ScaleCrop>false</ScaleCrop>
  <HeadingPairs>
    <vt:vector size="8" baseType="variant">
      <vt:variant>
        <vt:lpstr>Fuentes usadas</vt:lpstr>
      </vt:variant>
      <vt:variant>
        <vt:i4>8</vt:i4>
      </vt:variant>
      <vt:variant>
        <vt:lpstr>Tema</vt:lpstr>
      </vt:variant>
      <vt:variant>
        <vt:i4>1</vt:i4>
      </vt:variant>
      <vt:variant>
        <vt:lpstr>Servidores OLE incrustados</vt:lpstr>
      </vt:variant>
      <vt:variant>
        <vt:i4>1</vt:i4>
      </vt:variant>
      <vt:variant>
        <vt:lpstr>Títulos de diapositiva</vt:lpstr>
      </vt:variant>
      <vt:variant>
        <vt:i4>68</vt:i4>
      </vt:variant>
    </vt:vector>
  </HeadingPairs>
  <TitlesOfParts>
    <vt:vector size="78" baseType="lpstr">
      <vt:lpstr>MS PGothic</vt:lpstr>
      <vt:lpstr>Albertus</vt:lpstr>
      <vt:lpstr>Arial</vt:lpstr>
      <vt:lpstr>Calibri</vt:lpstr>
      <vt:lpstr>Cambria Math</vt:lpstr>
      <vt:lpstr>Symbol</vt:lpstr>
      <vt:lpstr>Times New Roman</vt:lpstr>
      <vt:lpstr>Wingdings</vt:lpstr>
      <vt:lpstr>Diseño predeterminado</vt:lpstr>
      <vt:lpstr>CorelDRAW</vt:lpstr>
      <vt:lpstr>  UNIVERSIDAD DE LAS FUERZAS ARMADAS – ESPE   TRABAJO DE TITULACIÓN PREVIO A LA OBTENCIÓN DEL TÍTULO DE INGENIERO MECÁNICO   TEMA: ESTUDIO DE LA RELACIÓN ENTRE ENERGÍA DE DEFORMACIÓN PLÁSTICA POR CARGA DE IMPACTO  CON RESPECTO  A CARGA ESTÁTICA EN LA FALLA DE VIGAS DE ACERO ASTM A36    AUTOR:  PAREDES PÉREZ, JUAN ANTONIO    DIRECTOR DE TESIS: ING. JOSÉ PERÉZ,  MSC. DESIGNADO POR LA CARRERA: ING. FERNANDO OLMEDO     DESIGNADO POR EL DEPARTAMENTO: ING. LENIN ABATTA SECRETARIO ACADEMICO: Dr. MARCELO MEJIA                    </vt:lpstr>
      <vt:lpstr>Presentación de PowerPoint</vt:lpstr>
      <vt:lpstr>Presentación de PowerPoint</vt:lpstr>
      <vt:lpstr>MARCO TEÓRICO</vt:lpstr>
      <vt:lpstr>Presentación de PowerPoint</vt:lpstr>
      <vt:lpstr>Presentación de PowerPoint</vt:lpstr>
      <vt:lpstr>Presentación de PowerPoint</vt:lpstr>
      <vt:lpstr>Presentación de PowerPoint</vt:lpstr>
      <vt:lpstr>Presentación de PowerPoint</vt:lpstr>
      <vt:lpstr>Presentación de PowerPoint</vt:lpstr>
      <vt:lpstr>DISEÑO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Protocolo de Pruebas</vt:lpstr>
      <vt:lpstr>Presentación de PowerPoint</vt:lpstr>
      <vt:lpstr>Presentación de PowerPoint</vt:lpstr>
      <vt:lpstr>ENSAYOS Y ANÁLISIS DE RESULTADOS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ANÁLISIS DE RESULTADOS</vt:lpstr>
      <vt:lpstr>Presentación de PowerPoint</vt:lpstr>
      <vt:lpstr>Presentación de PowerPoint</vt:lpstr>
      <vt:lpstr>CONCLUSIONES Y RECOMENDACIONES</vt:lpstr>
      <vt:lpstr>Presentación de PowerPoint</vt:lpstr>
      <vt:lpstr>Presentación de PowerPoint</vt:lpstr>
      <vt:lpstr>Presentación de PowerPoint</vt:lpstr>
      <vt:lpstr>Presentación de PowerPoint</vt:lpstr>
      <vt:lpstr>Presentación de PowerPoint</vt:lpstr>
      <vt:lpstr>GRACIAS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espe</dc:creator>
  <cp:lastModifiedBy>Juan Paredes</cp:lastModifiedBy>
  <cp:revision>768</cp:revision>
  <dcterms:created xsi:type="dcterms:W3CDTF">2008-12-02T19:52:52Z</dcterms:created>
  <dcterms:modified xsi:type="dcterms:W3CDTF">2018-03-05T05:40:30Z</dcterms:modified>
</cp:coreProperties>
</file>