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3" r:id="rId4"/>
    <p:sldMasterId id="2147483706" r:id="rId5"/>
    <p:sldMasterId id="2147483719" r:id="rId6"/>
  </p:sldMasterIdLst>
  <p:notesMasterIdLst>
    <p:notesMasterId r:id="rId51"/>
  </p:notesMasterIdLst>
  <p:sldIdLst>
    <p:sldId id="267" r:id="rId7"/>
    <p:sldId id="516" r:id="rId8"/>
    <p:sldId id="482" r:id="rId9"/>
    <p:sldId id="518" r:id="rId10"/>
    <p:sldId id="682" r:id="rId11"/>
    <p:sldId id="519" r:id="rId12"/>
    <p:sldId id="548" r:id="rId13"/>
    <p:sldId id="683" r:id="rId14"/>
    <p:sldId id="564" r:id="rId15"/>
    <p:sldId id="281" r:id="rId16"/>
    <p:sldId id="282" r:id="rId17"/>
    <p:sldId id="481" r:id="rId18"/>
    <p:sldId id="287" r:id="rId19"/>
    <p:sldId id="405" r:id="rId20"/>
    <p:sldId id="408" r:id="rId21"/>
    <p:sldId id="307" r:id="rId22"/>
    <p:sldId id="410" r:id="rId23"/>
    <p:sldId id="687" r:id="rId24"/>
    <p:sldId id="579" r:id="rId25"/>
    <p:sldId id="684" r:id="rId26"/>
    <p:sldId id="686" r:id="rId27"/>
    <p:sldId id="650" r:id="rId28"/>
    <p:sldId id="688" r:id="rId29"/>
    <p:sldId id="651" r:id="rId30"/>
    <p:sldId id="689" r:id="rId31"/>
    <p:sldId id="646" r:id="rId32"/>
    <p:sldId id="676" r:id="rId33"/>
    <p:sldId id="677" r:id="rId34"/>
    <p:sldId id="679" r:id="rId35"/>
    <p:sldId id="680" r:id="rId36"/>
    <p:sldId id="681" r:id="rId37"/>
    <p:sldId id="583" r:id="rId38"/>
    <p:sldId id="472" r:id="rId39"/>
    <p:sldId id="590" r:id="rId40"/>
    <p:sldId id="591" r:id="rId41"/>
    <p:sldId id="592" r:id="rId42"/>
    <p:sldId id="597" r:id="rId43"/>
    <p:sldId id="598" r:id="rId44"/>
    <p:sldId id="690" r:id="rId45"/>
    <p:sldId id="691" r:id="rId46"/>
    <p:sldId id="692" r:id="rId47"/>
    <p:sldId id="604" r:id="rId48"/>
    <p:sldId id="694" r:id="rId49"/>
    <p:sldId id="268" r:id="rId5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DE94720-4057-463E-A508-C6CF881D092B}">
          <p14:sldIdLst>
            <p14:sldId id="267"/>
            <p14:sldId id="516"/>
            <p14:sldId id="482"/>
            <p14:sldId id="518"/>
            <p14:sldId id="682"/>
            <p14:sldId id="519"/>
            <p14:sldId id="548"/>
            <p14:sldId id="683"/>
            <p14:sldId id="564"/>
            <p14:sldId id="281"/>
            <p14:sldId id="282"/>
            <p14:sldId id="481"/>
            <p14:sldId id="287"/>
            <p14:sldId id="405"/>
            <p14:sldId id="408"/>
            <p14:sldId id="307"/>
            <p14:sldId id="410"/>
            <p14:sldId id="687"/>
            <p14:sldId id="579"/>
            <p14:sldId id="684"/>
            <p14:sldId id="686"/>
            <p14:sldId id="650"/>
            <p14:sldId id="688"/>
            <p14:sldId id="651"/>
            <p14:sldId id="689"/>
            <p14:sldId id="646"/>
            <p14:sldId id="676"/>
            <p14:sldId id="677"/>
            <p14:sldId id="679"/>
            <p14:sldId id="680"/>
            <p14:sldId id="681"/>
            <p14:sldId id="583"/>
            <p14:sldId id="472"/>
            <p14:sldId id="590"/>
            <p14:sldId id="591"/>
            <p14:sldId id="592"/>
            <p14:sldId id="597"/>
            <p14:sldId id="598"/>
            <p14:sldId id="690"/>
            <p14:sldId id="691"/>
            <p14:sldId id="692"/>
            <p14:sldId id="604"/>
            <p14:sldId id="69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D6921"/>
    <a:srgbClr val="1C476E"/>
    <a:srgbClr val="000000"/>
    <a:srgbClr val="767171"/>
    <a:srgbClr val="7F7F7F"/>
    <a:srgbClr val="0F8F3A"/>
    <a:srgbClr val="A5A5A5"/>
    <a:srgbClr val="888888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90017" autoAdjust="0"/>
  </p:normalViewPr>
  <p:slideViewPr>
    <p:cSldViewPr snapToGrid="0">
      <p:cViewPr varScale="1">
        <p:scale>
          <a:sx n="70" d="100"/>
          <a:sy n="70" d="100"/>
        </p:scale>
        <p:origin x="636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Descripción General del Proyecto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Realizar el diseño y la implementación de un  </a:t>
          </a:r>
          <a:r>
            <a:rPr lang="es-ES" sz="2800" b="1" dirty="0">
              <a:latin typeface="Arial" panose="020B0604020202020204" pitchFamily="34" charset="0"/>
              <a:cs typeface="Arial" panose="020B0604020202020204" pitchFamily="34" charset="0"/>
            </a:rPr>
            <a:t>Sistema de Control Redundante de una CNC </a:t>
          </a:r>
          <a:r>
            <a:rPr lang="es-ES" sz="2800" b="1" dirty="0" err="1">
              <a:latin typeface="Arial" panose="020B0604020202020204" pitchFamily="34" charset="0"/>
              <a:cs typeface="Arial" panose="020B0604020202020204" pitchFamily="34" charset="0"/>
            </a:rPr>
            <a:t>Besco</a:t>
          </a:r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, para poder configurar, controlar y  monitorear el funcionamiento del </a:t>
          </a:r>
          <a:r>
            <a:rPr lang="es-ES" sz="2800" dirty="0" err="1">
              <a:latin typeface="Arial" panose="020B0604020202020204" pitchFamily="34" charset="0"/>
              <a:cs typeface="Arial" panose="020B0604020202020204" pitchFamily="34" charset="0"/>
            </a:rPr>
            <a:t>contrlador</a:t>
          </a:r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 NCT-03.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/>
      <dgm:t>
        <a:bodyPr/>
        <a:lstStyle/>
        <a:p>
          <a:pPr algn="just"/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Elaboración de un nuevo tablero de control.</a:t>
          </a: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50CF4-8373-4EE3-B262-E1350480DDFA}">
      <dgm:prSet custT="1"/>
      <dgm:spPr/>
      <dgm:t>
        <a:bodyPr/>
        <a:lstStyle/>
        <a:p>
          <a:pPr algn="just"/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Punzonado de planchas metálicas.</a:t>
          </a:r>
          <a:endParaRPr lang="es-EC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12C2-BCFC-4E10-B914-F90A06A8C2C3}" type="parTrans" cxnId="{93B82D4C-5DBF-4852-BF41-FC09038C351B}">
      <dgm:prSet/>
      <dgm:spPr/>
      <dgm:t>
        <a:bodyPr/>
        <a:lstStyle/>
        <a:p>
          <a:endParaRPr lang="es-EC"/>
        </a:p>
      </dgm:t>
    </dgm:pt>
    <dgm:pt modelId="{C46097E8-E55B-4247-9183-35B80714F1C3}" type="sibTrans" cxnId="{93B82D4C-5DBF-4852-BF41-FC09038C351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20877" custScaleY="72883" custLinFactNeighborX="8624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3"/>
      <dgm:spPr/>
    </dgm:pt>
    <dgm:pt modelId="{BD84B97F-5033-4DF5-B254-12C813BEE251}" type="pres">
      <dgm:prSet presAssocID="{9C792124-C54F-42BE-A8B0-34B05CFB6CCB}" presName="childText" presStyleLbl="bgAcc1" presStyleIdx="0" presStyleCnt="3" custScaleX="647006" custScaleY="208012">
        <dgm:presLayoutVars>
          <dgm:bulletEnabled val="1"/>
        </dgm:presLayoutVars>
      </dgm:prSet>
      <dgm:spPr/>
    </dgm:pt>
    <dgm:pt modelId="{2D8AE52E-1625-443F-8C9B-AF0D89CB19CE}" type="pres">
      <dgm:prSet presAssocID="{92D7BD31-4025-4F11-843D-C48FAC89BEE5}" presName="Name13" presStyleLbl="parChTrans1D2" presStyleIdx="1" presStyleCnt="3"/>
      <dgm:spPr/>
    </dgm:pt>
    <dgm:pt modelId="{1ED05AA2-5702-4093-A44C-24DB36D52975}" type="pres">
      <dgm:prSet presAssocID="{26B3BCAF-B9D5-4BEE-AAB4-43A21EC0B73D}" presName="childText" presStyleLbl="bgAcc1" presStyleIdx="1" presStyleCnt="3" custScaleX="647036">
        <dgm:presLayoutVars>
          <dgm:bulletEnabled val="1"/>
        </dgm:presLayoutVars>
      </dgm:prSet>
      <dgm:spPr/>
    </dgm:pt>
    <dgm:pt modelId="{A08CEEF8-687F-4A05-A013-185578CF965F}" type="pres">
      <dgm:prSet presAssocID="{EA0912C2-BCFC-4E10-B914-F90A06A8C2C3}" presName="Name13" presStyleLbl="parChTrans1D2" presStyleIdx="2" presStyleCnt="3"/>
      <dgm:spPr/>
    </dgm:pt>
    <dgm:pt modelId="{48D0ECD6-406E-4A6A-AD7C-020E8EFB02FF}" type="pres">
      <dgm:prSet presAssocID="{5D550CF4-8373-4EE3-B262-E1350480DDFA}" presName="childText" presStyleLbl="bgAcc1" presStyleIdx="2" presStyleCnt="3" custScaleX="646937">
        <dgm:presLayoutVars>
          <dgm:bulletEnabled val="1"/>
        </dgm:presLayoutVars>
      </dgm:prSet>
      <dgm:spPr/>
    </dgm:pt>
  </dgm:ptLst>
  <dgm:cxnLst>
    <dgm:cxn modelId="{3D756B14-C665-4C0D-AE23-1A346F385F61}" srcId="{CB9964DC-5E01-4879-9733-CDEE2AB1D1F7}" destId="{26B3BCAF-B9D5-4BEE-AAB4-43A21EC0B73D}" srcOrd="1" destOrd="0" parTransId="{92D7BD31-4025-4F11-843D-C48FAC89BEE5}" sibTransId="{9231D628-08E0-4E9E-820E-71322C42EF2F}"/>
    <dgm:cxn modelId="{6D70391E-53D3-4A58-9F7B-98468B604F86}" type="presOf" srcId="{CB9964DC-5E01-4879-9733-CDEE2AB1D1F7}" destId="{ECB1CA3E-26B8-4A39-AEF8-6F06E506D3C7}" srcOrd="0" destOrd="0" presId="urn:microsoft.com/office/officeart/2005/8/layout/hierarchy3"/>
    <dgm:cxn modelId="{59940F26-DD17-4967-AF12-9A0180F37144}" type="presOf" srcId="{CB9964DC-5E01-4879-9733-CDEE2AB1D1F7}" destId="{C7DDC059-89DD-4F99-A10D-9C975D60C8D8}" srcOrd="1" destOrd="0" presId="urn:microsoft.com/office/officeart/2005/8/layout/hierarchy3"/>
    <dgm:cxn modelId="{D3C73C28-4087-4CEF-8690-F6E505AE88B6}" type="presOf" srcId="{7061F2FC-F2AB-4DE3-98B0-886576B4E2C6}" destId="{D433476B-D68D-4328-ADAC-B2895D3D50CF}" srcOrd="0" destOrd="0" presId="urn:microsoft.com/office/officeart/2005/8/layout/hierarchy3"/>
    <dgm:cxn modelId="{D2916D67-A7DE-4151-8B56-BD9CC519A7BF}" type="presOf" srcId="{EA0912C2-BCFC-4E10-B914-F90A06A8C2C3}" destId="{A08CEEF8-687F-4A05-A013-185578CF965F}" srcOrd="0" destOrd="0" presId="urn:microsoft.com/office/officeart/2005/8/layout/hierarchy3"/>
    <dgm:cxn modelId="{93B82D4C-5DBF-4852-BF41-FC09038C351B}" srcId="{CB9964DC-5E01-4879-9733-CDEE2AB1D1F7}" destId="{5D550CF4-8373-4EE3-B262-E1350480DDFA}" srcOrd="2" destOrd="0" parTransId="{EA0912C2-BCFC-4E10-B914-F90A06A8C2C3}" sibTransId="{C46097E8-E55B-4247-9183-35B80714F1C3}"/>
    <dgm:cxn modelId="{EC014E6F-6CAB-4391-930C-DB55A3F82AF4}" type="presOf" srcId="{5D550CF4-8373-4EE3-B262-E1350480DDFA}" destId="{48D0ECD6-406E-4A6A-AD7C-020E8EFB02F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D097AA3-0E16-4111-AD33-A275D0ED4908}" type="presOf" srcId="{26B3BCAF-B9D5-4BEE-AAB4-43A21EC0B73D}" destId="{1ED05AA2-5702-4093-A44C-24DB36D52975}" srcOrd="0" destOrd="0" presId="urn:microsoft.com/office/officeart/2005/8/layout/hierarchy3"/>
    <dgm:cxn modelId="{59FA61C0-B792-4A91-AD5B-0A4088BF0029}" type="presOf" srcId="{92D7BD31-4025-4F11-843D-C48FAC89BEE5}" destId="{2D8AE52E-1625-443F-8C9B-AF0D89CB19CE}" srcOrd="0" destOrd="0" presId="urn:microsoft.com/office/officeart/2005/8/layout/hierarchy3"/>
    <dgm:cxn modelId="{123EA1C2-1293-4F53-B708-DA79CCB3B43A}" type="presOf" srcId="{9C792124-C54F-42BE-A8B0-34B05CFB6CCB}" destId="{BD84B97F-5033-4DF5-B254-12C813BEE251}" srcOrd="0" destOrd="0" presId="urn:microsoft.com/office/officeart/2005/8/layout/hierarchy3"/>
    <dgm:cxn modelId="{E6B564CA-B899-47F7-800F-BB9C8CBB4ADE}" type="presOf" srcId="{59DBF34E-4C5F-42DB-B0EC-36CBA1F8CE00}" destId="{C7773223-C294-43E0-8986-3887AD8AF0E4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B607815C-60DA-4137-AF6E-C0E417902411}" type="presParOf" srcId="{D433476B-D68D-4328-ADAC-B2895D3D50CF}" destId="{1E58A3BC-F1F7-40EE-89AA-32E802ED4BF7}" srcOrd="0" destOrd="0" presId="urn:microsoft.com/office/officeart/2005/8/layout/hierarchy3"/>
    <dgm:cxn modelId="{C642E9AC-19F2-47BE-BF9F-03DA83450825}" type="presParOf" srcId="{1E58A3BC-F1F7-40EE-89AA-32E802ED4BF7}" destId="{D21DF85A-45CA-4CE0-B0ED-CF4615475EE0}" srcOrd="0" destOrd="0" presId="urn:microsoft.com/office/officeart/2005/8/layout/hierarchy3"/>
    <dgm:cxn modelId="{2C303821-4FC9-47A3-9F61-FF6CEBEED3F4}" type="presParOf" srcId="{D21DF85A-45CA-4CE0-B0ED-CF4615475EE0}" destId="{ECB1CA3E-26B8-4A39-AEF8-6F06E506D3C7}" srcOrd="0" destOrd="0" presId="urn:microsoft.com/office/officeart/2005/8/layout/hierarchy3"/>
    <dgm:cxn modelId="{11D26323-A1B8-44D7-A1E7-2653FBE5B606}" type="presParOf" srcId="{D21DF85A-45CA-4CE0-B0ED-CF4615475EE0}" destId="{C7DDC059-89DD-4F99-A10D-9C975D60C8D8}" srcOrd="1" destOrd="0" presId="urn:microsoft.com/office/officeart/2005/8/layout/hierarchy3"/>
    <dgm:cxn modelId="{F4E24D86-520C-42A3-A353-DD301A68BCBB}" type="presParOf" srcId="{1E58A3BC-F1F7-40EE-89AA-32E802ED4BF7}" destId="{F784BE88-3DB9-4E87-AFCA-2ED0BF00DEA1}" srcOrd="1" destOrd="0" presId="urn:microsoft.com/office/officeart/2005/8/layout/hierarchy3"/>
    <dgm:cxn modelId="{05A9D2D1-A0F2-4E41-B2B8-3B8B9A7304D6}" type="presParOf" srcId="{F784BE88-3DB9-4E87-AFCA-2ED0BF00DEA1}" destId="{C7773223-C294-43E0-8986-3887AD8AF0E4}" srcOrd="0" destOrd="0" presId="urn:microsoft.com/office/officeart/2005/8/layout/hierarchy3"/>
    <dgm:cxn modelId="{E87BC6D2-0400-49EE-A25F-3AC8388CCC42}" type="presParOf" srcId="{F784BE88-3DB9-4E87-AFCA-2ED0BF00DEA1}" destId="{BD84B97F-5033-4DF5-B254-12C813BEE251}" srcOrd="1" destOrd="0" presId="urn:microsoft.com/office/officeart/2005/8/layout/hierarchy3"/>
    <dgm:cxn modelId="{F87C658A-92BD-404B-8EB0-11C76EFA9B27}" type="presParOf" srcId="{F784BE88-3DB9-4E87-AFCA-2ED0BF00DEA1}" destId="{2D8AE52E-1625-443F-8C9B-AF0D89CB19CE}" srcOrd="2" destOrd="0" presId="urn:microsoft.com/office/officeart/2005/8/layout/hierarchy3"/>
    <dgm:cxn modelId="{CA4F2B8A-63AC-40BA-B512-37D7707E4D1B}" type="presParOf" srcId="{F784BE88-3DB9-4E87-AFCA-2ED0BF00DEA1}" destId="{1ED05AA2-5702-4093-A44C-24DB36D52975}" srcOrd="3" destOrd="0" presId="urn:microsoft.com/office/officeart/2005/8/layout/hierarchy3"/>
    <dgm:cxn modelId="{D619E821-CFB3-4E16-9AE7-5966F55F8A3F}" type="presParOf" srcId="{F784BE88-3DB9-4E87-AFCA-2ED0BF00DEA1}" destId="{A08CEEF8-687F-4A05-A013-185578CF965F}" srcOrd="4" destOrd="0" presId="urn:microsoft.com/office/officeart/2005/8/layout/hierarchy3"/>
    <dgm:cxn modelId="{817EB45C-8067-4802-AD8D-E74C2FFE1D7F}" type="presParOf" srcId="{F784BE88-3DB9-4E87-AFCA-2ED0BF00DEA1}" destId="{48D0ECD6-406E-4A6A-AD7C-020E8EFB02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3200" b="1" dirty="0">
              <a:latin typeface="Arial" panose="020B0604020202020204" pitchFamily="34" charset="0"/>
              <a:cs typeface="Arial" panose="020B0604020202020204" pitchFamily="34" charset="0"/>
            </a:rPr>
            <a:t>Datos básicos de operación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01468" custScaleY="72883" custLinFactNeighborX="0" custLinFactNeighborY="14735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525537B-EB7D-4649-A829-DA5DACA2AADD}" type="presOf" srcId="{7061F2FC-F2AB-4DE3-98B0-886576B4E2C6}" destId="{D433476B-D68D-4328-ADAC-B2895D3D50CF}" srcOrd="0" destOrd="0" presId="urn:microsoft.com/office/officeart/2005/8/layout/hierarchy3"/>
    <dgm:cxn modelId="{257BE6D8-7173-480F-A3C0-D46787D28DFE}" type="presOf" srcId="{CB9964DC-5E01-4879-9733-CDEE2AB1D1F7}" destId="{C7DDC059-89DD-4F99-A10D-9C975D60C8D8}" srcOrd="1" destOrd="0" presId="urn:microsoft.com/office/officeart/2005/8/layout/hierarchy3"/>
    <dgm:cxn modelId="{DA891CE9-699A-42A4-9A37-3AEB6F1B1AB1}" type="presOf" srcId="{CB9964DC-5E01-4879-9733-CDEE2AB1D1F7}" destId="{ECB1CA3E-26B8-4A39-AEF8-6F06E506D3C7}" srcOrd="0" destOrd="0" presId="urn:microsoft.com/office/officeart/2005/8/layout/hierarchy3"/>
    <dgm:cxn modelId="{7F014B2B-2206-4F4C-9E0C-3A2FDC7B1A59}" type="presParOf" srcId="{D433476B-D68D-4328-ADAC-B2895D3D50CF}" destId="{1E58A3BC-F1F7-40EE-89AA-32E802ED4BF7}" srcOrd="0" destOrd="0" presId="urn:microsoft.com/office/officeart/2005/8/layout/hierarchy3"/>
    <dgm:cxn modelId="{060A831E-1E3D-4694-9FB1-29C1041CF419}" type="presParOf" srcId="{1E58A3BC-F1F7-40EE-89AA-32E802ED4BF7}" destId="{D21DF85A-45CA-4CE0-B0ED-CF4615475EE0}" srcOrd="0" destOrd="0" presId="urn:microsoft.com/office/officeart/2005/8/layout/hierarchy3"/>
    <dgm:cxn modelId="{569E70C0-A226-4094-A63E-17517142BCB9}" type="presParOf" srcId="{D21DF85A-45CA-4CE0-B0ED-CF4615475EE0}" destId="{ECB1CA3E-26B8-4A39-AEF8-6F06E506D3C7}" srcOrd="0" destOrd="0" presId="urn:microsoft.com/office/officeart/2005/8/layout/hierarchy3"/>
    <dgm:cxn modelId="{96E1A9D5-F7DA-4A29-815D-C5141A416E5C}" type="presParOf" srcId="{D21DF85A-45CA-4CE0-B0ED-CF4615475EE0}" destId="{C7DDC059-89DD-4F99-A10D-9C975D60C8D8}" srcOrd="1" destOrd="0" presId="urn:microsoft.com/office/officeart/2005/8/layout/hierarchy3"/>
    <dgm:cxn modelId="{544DCD10-A2A6-4463-9CDE-88804CD26B97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865988-576D-4DAF-B4E7-07E445166CD8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E505CCF-027A-4188-A492-F091965B449E}">
      <dgm:prSet phldrT="[Texto]" custT="1"/>
      <dgm:spPr/>
      <dgm:t>
        <a:bodyPr/>
        <a:lstStyle/>
        <a:p>
          <a:r>
            <a:rPr lang="es-EC" sz="1600" b="1" dirty="0">
              <a:latin typeface="Arial" panose="020B0604020202020204" pitchFamily="34" charset="0"/>
              <a:cs typeface="Arial" panose="020B0604020202020204" pitchFamily="34" charset="0"/>
            </a:rPr>
            <a:t>INFORMACIÓN</a:t>
          </a:r>
        </a:p>
      </dgm:t>
    </dgm:pt>
    <dgm:pt modelId="{C34EE8C6-8570-406A-9179-54C898E2ED72}" type="parTrans" cxnId="{25581BC3-93CF-4B6C-ADBC-F8B43A4E13DE}">
      <dgm:prSet/>
      <dgm:spPr/>
      <dgm:t>
        <a:bodyPr/>
        <a:lstStyle/>
        <a:p>
          <a:endParaRPr lang="es-EC" sz="2800"/>
        </a:p>
      </dgm:t>
    </dgm:pt>
    <dgm:pt modelId="{FF3A6348-28AD-45E1-983F-91985759377A}" type="sibTrans" cxnId="{25581BC3-93CF-4B6C-ADBC-F8B43A4E13DE}">
      <dgm:prSet/>
      <dgm:spPr/>
      <dgm:t>
        <a:bodyPr/>
        <a:lstStyle/>
        <a:p>
          <a:endParaRPr lang="es-EC" sz="2800"/>
        </a:p>
      </dgm:t>
    </dgm:pt>
    <dgm:pt modelId="{F4297CDA-CCE3-45C0-897B-9D8E11E57A5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Manuales</a:t>
          </a:r>
        </a:p>
      </dgm:t>
    </dgm:pt>
    <dgm:pt modelId="{DAD101AD-E799-4053-AD25-5A11161C4A79}" type="parTrans" cxnId="{8EBA1E75-2A16-485D-B386-3C34C6E054D4}">
      <dgm:prSet custT="1"/>
      <dgm:spPr/>
      <dgm:t>
        <a:bodyPr/>
        <a:lstStyle/>
        <a:p>
          <a:endParaRPr lang="es-EC" sz="800" dirty="0"/>
        </a:p>
      </dgm:t>
    </dgm:pt>
    <dgm:pt modelId="{BD829501-D2AF-4C47-B57A-14DEC2ADE880}" type="sibTrans" cxnId="{8EBA1E75-2A16-485D-B386-3C34C6E054D4}">
      <dgm:prSet/>
      <dgm:spPr/>
      <dgm:t>
        <a:bodyPr/>
        <a:lstStyle/>
        <a:p>
          <a:endParaRPr lang="es-EC" sz="2800"/>
        </a:p>
      </dgm:t>
    </dgm:pt>
    <dgm:pt modelId="{C4882A02-9233-490D-B75D-11BEC9256D6B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Diseño</a:t>
          </a:r>
        </a:p>
      </dgm:t>
    </dgm:pt>
    <dgm:pt modelId="{243E4BA8-3F9F-4911-9EF8-F616E37BC1F9}" type="parTrans" cxnId="{B79BD1D3-AA51-48BA-9653-7669B54827B8}">
      <dgm:prSet custT="1"/>
      <dgm:spPr/>
      <dgm:t>
        <a:bodyPr/>
        <a:lstStyle/>
        <a:p>
          <a:endParaRPr lang="es-EC" sz="800" dirty="0"/>
        </a:p>
      </dgm:t>
    </dgm:pt>
    <dgm:pt modelId="{2FB2F84A-DE1D-4BAB-A756-B7433C261CD2}" type="sibTrans" cxnId="{B79BD1D3-AA51-48BA-9653-7669B54827B8}">
      <dgm:prSet/>
      <dgm:spPr/>
      <dgm:t>
        <a:bodyPr/>
        <a:lstStyle/>
        <a:p>
          <a:endParaRPr lang="es-EC" sz="2800"/>
        </a:p>
      </dgm:t>
    </dgm:pt>
    <dgm:pt modelId="{4C0DE09B-EBE6-4CBC-883A-E1D54AB527BE}">
      <dgm:prSet phldrT="[Texto]" custT="1"/>
      <dgm:spPr/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Tipo de usuario</a:t>
          </a:r>
        </a:p>
      </dgm:t>
    </dgm:pt>
    <dgm:pt modelId="{CAE8843E-30FA-4C2D-9ED9-F41862DB5A55}" type="parTrans" cxnId="{54B08F33-50BF-4935-87AA-8D26DF6434BE}">
      <dgm:prSet custT="1"/>
      <dgm:spPr/>
      <dgm:t>
        <a:bodyPr/>
        <a:lstStyle/>
        <a:p>
          <a:endParaRPr lang="es-EC" sz="800" dirty="0"/>
        </a:p>
      </dgm:t>
    </dgm:pt>
    <dgm:pt modelId="{67513D93-5FDB-4669-8D66-156FABC0D004}" type="sibTrans" cxnId="{54B08F33-50BF-4935-87AA-8D26DF6434BE}">
      <dgm:prSet/>
      <dgm:spPr/>
      <dgm:t>
        <a:bodyPr/>
        <a:lstStyle/>
        <a:p>
          <a:endParaRPr lang="es-EC" sz="2800"/>
        </a:p>
      </dgm:t>
    </dgm:pt>
    <dgm:pt modelId="{380E0BEB-0A8B-48CF-B949-EA50164D51DC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Planchas</a:t>
          </a:r>
        </a:p>
      </dgm:t>
    </dgm:pt>
    <dgm:pt modelId="{7082F2EA-0C69-4AAA-88BE-7C5BD687398A}" type="parTrans" cxnId="{9C5F9028-4151-4971-AAFF-AFD012D86D21}">
      <dgm:prSet custT="1"/>
      <dgm:spPr/>
      <dgm:t>
        <a:bodyPr/>
        <a:lstStyle/>
        <a:p>
          <a:endParaRPr lang="es-EC" sz="800" dirty="0"/>
        </a:p>
      </dgm:t>
    </dgm:pt>
    <dgm:pt modelId="{FD0B5FEC-AD7A-43DC-A7AA-00524602D239}" type="sibTrans" cxnId="{9C5F9028-4151-4971-AAFF-AFD012D86D21}">
      <dgm:prSet/>
      <dgm:spPr/>
      <dgm:t>
        <a:bodyPr/>
        <a:lstStyle/>
        <a:p>
          <a:endParaRPr lang="es-EC" sz="2800"/>
        </a:p>
      </dgm:t>
    </dgm:pt>
    <dgm:pt modelId="{3A463BA9-6E88-465A-8076-81D6C37CB26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sz="1800" b="0" dirty="0">
              <a:latin typeface="Arial" panose="020B0604020202020204" pitchFamily="34" charset="0"/>
              <a:cs typeface="Arial" panose="020B0604020202020204" pitchFamily="34" charset="0"/>
            </a:rPr>
            <a:t>Capacitación</a:t>
          </a:r>
        </a:p>
      </dgm:t>
    </dgm:pt>
    <dgm:pt modelId="{9FC3AF6A-E8DC-40EF-9F2C-293C7E25134A}" type="parTrans" cxnId="{C668D83E-B5B7-4273-8512-CFC1D4F78778}">
      <dgm:prSet custT="1"/>
      <dgm:spPr/>
      <dgm:t>
        <a:bodyPr/>
        <a:lstStyle/>
        <a:p>
          <a:endParaRPr lang="es-EC" sz="800" dirty="0"/>
        </a:p>
      </dgm:t>
    </dgm:pt>
    <dgm:pt modelId="{2C79A5C4-C0EB-4B2F-AD23-BEF0A7DED23D}" type="sibTrans" cxnId="{C668D83E-B5B7-4273-8512-CFC1D4F78778}">
      <dgm:prSet/>
      <dgm:spPr/>
      <dgm:t>
        <a:bodyPr/>
        <a:lstStyle/>
        <a:p>
          <a:endParaRPr lang="es-EC" sz="2800"/>
        </a:p>
      </dgm:t>
    </dgm:pt>
    <dgm:pt modelId="{2BF09662-DCF1-4E51-B245-AA6572348AEB}" type="pres">
      <dgm:prSet presAssocID="{DF865988-576D-4DAF-B4E7-07E445166C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2DB40A-E819-4F11-BF13-C01C8DCBA586}" type="pres">
      <dgm:prSet presAssocID="{CE505CCF-027A-4188-A492-F091965B449E}" presName="centerShape" presStyleLbl="node0" presStyleIdx="0" presStyleCnt="1" custScaleX="151677" custScaleY="122175"/>
      <dgm:spPr/>
    </dgm:pt>
    <dgm:pt modelId="{E7984AD6-BABA-4723-94C3-D5DA0B9D52C2}" type="pres">
      <dgm:prSet presAssocID="{DAD101AD-E799-4053-AD25-5A11161C4A79}" presName="Name9" presStyleLbl="parChTrans1D2" presStyleIdx="0" presStyleCnt="5"/>
      <dgm:spPr/>
    </dgm:pt>
    <dgm:pt modelId="{84F997FA-004C-4753-A102-A90A5D6293F5}" type="pres">
      <dgm:prSet presAssocID="{DAD101AD-E799-4053-AD25-5A11161C4A79}" presName="connTx" presStyleLbl="parChTrans1D2" presStyleIdx="0" presStyleCnt="5"/>
      <dgm:spPr/>
    </dgm:pt>
    <dgm:pt modelId="{25AB06A4-8329-436B-832C-9EDDCBF66D6C}" type="pres">
      <dgm:prSet presAssocID="{F4297CDA-CCE3-45C0-897B-9D8E11E57A53}" presName="node" presStyleLbl="node1" presStyleIdx="0" presStyleCnt="5">
        <dgm:presLayoutVars>
          <dgm:bulletEnabled val="1"/>
        </dgm:presLayoutVars>
      </dgm:prSet>
      <dgm:spPr/>
    </dgm:pt>
    <dgm:pt modelId="{E9669C21-6901-4265-BC11-AB2C232EEDFA}" type="pres">
      <dgm:prSet presAssocID="{243E4BA8-3F9F-4911-9EF8-F616E37BC1F9}" presName="Name9" presStyleLbl="parChTrans1D2" presStyleIdx="1" presStyleCnt="5"/>
      <dgm:spPr/>
    </dgm:pt>
    <dgm:pt modelId="{C81D79D5-1496-4C53-BED2-573E31132D47}" type="pres">
      <dgm:prSet presAssocID="{243E4BA8-3F9F-4911-9EF8-F616E37BC1F9}" presName="connTx" presStyleLbl="parChTrans1D2" presStyleIdx="1" presStyleCnt="5"/>
      <dgm:spPr/>
    </dgm:pt>
    <dgm:pt modelId="{B44BD7C7-9A7C-43BF-A6E0-6A050ACC7FF0}" type="pres">
      <dgm:prSet presAssocID="{C4882A02-9233-490D-B75D-11BEC9256D6B}" presName="node" presStyleLbl="node1" presStyleIdx="1" presStyleCnt="5" custScaleX="118285" custRadScaleRad="114372" custRadScaleInc="-4555">
        <dgm:presLayoutVars>
          <dgm:bulletEnabled val="1"/>
        </dgm:presLayoutVars>
      </dgm:prSet>
      <dgm:spPr/>
    </dgm:pt>
    <dgm:pt modelId="{26FEB645-1178-4218-B2FF-18405F40BB42}" type="pres">
      <dgm:prSet presAssocID="{CAE8843E-30FA-4C2D-9ED9-F41862DB5A55}" presName="Name9" presStyleLbl="parChTrans1D2" presStyleIdx="2" presStyleCnt="5"/>
      <dgm:spPr/>
    </dgm:pt>
    <dgm:pt modelId="{DD232905-9307-433B-BD8E-625A5609DE3D}" type="pres">
      <dgm:prSet presAssocID="{CAE8843E-30FA-4C2D-9ED9-F41862DB5A55}" presName="connTx" presStyleLbl="parChTrans1D2" presStyleIdx="2" presStyleCnt="5"/>
      <dgm:spPr/>
    </dgm:pt>
    <dgm:pt modelId="{72BD0B5E-0B41-4576-BB03-B3C04C154B64}" type="pres">
      <dgm:prSet presAssocID="{4C0DE09B-EBE6-4CBC-883A-E1D54AB527BE}" presName="node" presStyleLbl="node1" presStyleIdx="2" presStyleCnt="5" custScaleX="120750" custRadScaleRad="134235" custRadScaleInc="-47604">
        <dgm:presLayoutVars>
          <dgm:bulletEnabled val="1"/>
        </dgm:presLayoutVars>
      </dgm:prSet>
      <dgm:spPr/>
    </dgm:pt>
    <dgm:pt modelId="{D44F9548-EA9F-4C7E-8317-318209C76914}" type="pres">
      <dgm:prSet presAssocID="{9FC3AF6A-E8DC-40EF-9F2C-293C7E25134A}" presName="Name9" presStyleLbl="parChTrans1D2" presStyleIdx="3" presStyleCnt="5"/>
      <dgm:spPr/>
    </dgm:pt>
    <dgm:pt modelId="{F1442CE5-B342-49D3-ABEB-BB463D03753E}" type="pres">
      <dgm:prSet presAssocID="{9FC3AF6A-E8DC-40EF-9F2C-293C7E25134A}" presName="connTx" presStyleLbl="parChTrans1D2" presStyleIdx="3" presStyleCnt="5"/>
      <dgm:spPr/>
    </dgm:pt>
    <dgm:pt modelId="{330BC1EC-4319-44E0-BE1F-16139647099F}" type="pres">
      <dgm:prSet presAssocID="{3A463BA9-6E88-465A-8076-81D6C37CB267}" presName="node" presStyleLbl="node1" presStyleIdx="3" presStyleCnt="5" custScaleX="156101" custRadScaleRad="128597" custRadScaleInc="40134">
        <dgm:presLayoutVars>
          <dgm:bulletEnabled val="1"/>
        </dgm:presLayoutVars>
      </dgm:prSet>
      <dgm:spPr/>
    </dgm:pt>
    <dgm:pt modelId="{BB3D0C2E-A33E-4921-8037-3C3E65361148}" type="pres">
      <dgm:prSet presAssocID="{7082F2EA-0C69-4AAA-88BE-7C5BD687398A}" presName="Name9" presStyleLbl="parChTrans1D2" presStyleIdx="4" presStyleCnt="5"/>
      <dgm:spPr/>
    </dgm:pt>
    <dgm:pt modelId="{10904B3D-8FDB-4F3D-9D74-91B12FF80877}" type="pres">
      <dgm:prSet presAssocID="{7082F2EA-0C69-4AAA-88BE-7C5BD687398A}" presName="connTx" presStyleLbl="parChTrans1D2" presStyleIdx="4" presStyleCnt="5"/>
      <dgm:spPr/>
    </dgm:pt>
    <dgm:pt modelId="{C525348A-F90B-4B2A-B215-C1E3AA6BAC22}" type="pres">
      <dgm:prSet presAssocID="{380E0BEB-0A8B-48CF-B949-EA50164D51DC}" presName="node" presStyleLbl="node1" presStyleIdx="4" presStyleCnt="5" custRadScaleRad="119092" custRadScaleInc="4371">
        <dgm:presLayoutVars>
          <dgm:bulletEnabled val="1"/>
        </dgm:presLayoutVars>
      </dgm:prSet>
      <dgm:spPr/>
    </dgm:pt>
  </dgm:ptLst>
  <dgm:cxnLst>
    <dgm:cxn modelId="{F996E901-66DB-4DBF-BAE7-B2BB1C5E3764}" type="presOf" srcId="{9FC3AF6A-E8DC-40EF-9F2C-293C7E25134A}" destId="{D44F9548-EA9F-4C7E-8317-318209C76914}" srcOrd="0" destOrd="0" presId="urn:microsoft.com/office/officeart/2005/8/layout/radial1"/>
    <dgm:cxn modelId="{82E93C19-6E3A-41BD-B74B-EA339AA270C8}" type="presOf" srcId="{9FC3AF6A-E8DC-40EF-9F2C-293C7E25134A}" destId="{F1442CE5-B342-49D3-ABEB-BB463D03753E}" srcOrd="1" destOrd="0" presId="urn:microsoft.com/office/officeart/2005/8/layout/radial1"/>
    <dgm:cxn modelId="{B5EEE125-A513-47EF-9D8E-11B12B0C2144}" type="presOf" srcId="{DF865988-576D-4DAF-B4E7-07E445166CD8}" destId="{2BF09662-DCF1-4E51-B245-AA6572348AEB}" srcOrd="0" destOrd="0" presId="urn:microsoft.com/office/officeart/2005/8/layout/radial1"/>
    <dgm:cxn modelId="{9C5F9028-4151-4971-AAFF-AFD012D86D21}" srcId="{CE505CCF-027A-4188-A492-F091965B449E}" destId="{380E0BEB-0A8B-48CF-B949-EA50164D51DC}" srcOrd="4" destOrd="0" parTransId="{7082F2EA-0C69-4AAA-88BE-7C5BD687398A}" sibTransId="{FD0B5FEC-AD7A-43DC-A7AA-00524602D239}"/>
    <dgm:cxn modelId="{674E4429-A646-4112-8E9C-C930CB2190E9}" type="presOf" srcId="{DAD101AD-E799-4053-AD25-5A11161C4A79}" destId="{E7984AD6-BABA-4723-94C3-D5DA0B9D52C2}" srcOrd="0" destOrd="0" presId="urn:microsoft.com/office/officeart/2005/8/layout/radial1"/>
    <dgm:cxn modelId="{54B08F33-50BF-4935-87AA-8D26DF6434BE}" srcId="{CE505CCF-027A-4188-A492-F091965B449E}" destId="{4C0DE09B-EBE6-4CBC-883A-E1D54AB527BE}" srcOrd="2" destOrd="0" parTransId="{CAE8843E-30FA-4C2D-9ED9-F41862DB5A55}" sibTransId="{67513D93-5FDB-4669-8D66-156FABC0D004}"/>
    <dgm:cxn modelId="{F79A963A-2DFB-4988-A990-A1A7383AAB7E}" type="presOf" srcId="{380E0BEB-0A8B-48CF-B949-EA50164D51DC}" destId="{C525348A-F90B-4B2A-B215-C1E3AA6BAC22}" srcOrd="0" destOrd="0" presId="urn:microsoft.com/office/officeart/2005/8/layout/radial1"/>
    <dgm:cxn modelId="{C668D83E-B5B7-4273-8512-CFC1D4F78778}" srcId="{CE505CCF-027A-4188-A492-F091965B449E}" destId="{3A463BA9-6E88-465A-8076-81D6C37CB267}" srcOrd="3" destOrd="0" parTransId="{9FC3AF6A-E8DC-40EF-9F2C-293C7E25134A}" sibTransId="{2C79A5C4-C0EB-4B2F-AD23-BEF0A7DED23D}"/>
    <dgm:cxn modelId="{902F1B61-3E67-4D8E-8489-4A8876EA6647}" type="presOf" srcId="{CAE8843E-30FA-4C2D-9ED9-F41862DB5A55}" destId="{26FEB645-1178-4218-B2FF-18405F40BB42}" srcOrd="0" destOrd="0" presId="urn:microsoft.com/office/officeart/2005/8/layout/radial1"/>
    <dgm:cxn modelId="{F4165568-2D1F-44E0-B8F0-7784DCD86B48}" type="presOf" srcId="{C4882A02-9233-490D-B75D-11BEC9256D6B}" destId="{B44BD7C7-9A7C-43BF-A6E0-6A050ACC7FF0}" srcOrd="0" destOrd="0" presId="urn:microsoft.com/office/officeart/2005/8/layout/radial1"/>
    <dgm:cxn modelId="{1511A96A-9604-44AF-AC23-5BFF28F12FA3}" type="presOf" srcId="{3A463BA9-6E88-465A-8076-81D6C37CB267}" destId="{330BC1EC-4319-44E0-BE1F-16139647099F}" srcOrd="0" destOrd="0" presId="urn:microsoft.com/office/officeart/2005/8/layout/radial1"/>
    <dgm:cxn modelId="{8EBA1E75-2A16-485D-B386-3C34C6E054D4}" srcId="{CE505CCF-027A-4188-A492-F091965B449E}" destId="{F4297CDA-CCE3-45C0-897B-9D8E11E57A53}" srcOrd="0" destOrd="0" parTransId="{DAD101AD-E799-4053-AD25-5A11161C4A79}" sibTransId="{BD829501-D2AF-4C47-B57A-14DEC2ADE880}"/>
    <dgm:cxn modelId="{79A76A55-E9D8-4FAE-9E7B-4C745BC788AD}" type="presOf" srcId="{7082F2EA-0C69-4AAA-88BE-7C5BD687398A}" destId="{10904B3D-8FDB-4F3D-9D74-91B12FF80877}" srcOrd="1" destOrd="0" presId="urn:microsoft.com/office/officeart/2005/8/layout/radial1"/>
    <dgm:cxn modelId="{F44A4077-75E0-43A7-81FB-F7DC43B79955}" type="presOf" srcId="{243E4BA8-3F9F-4911-9EF8-F616E37BC1F9}" destId="{E9669C21-6901-4265-BC11-AB2C232EEDFA}" srcOrd="0" destOrd="0" presId="urn:microsoft.com/office/officeart/2005/8/layout/radial1"/>
    <dgm:cxn modelId="{66929C84-4C8A-48E2-B27E-31456F95D5D0}" type="presOf" srcId="{CE505CCF-027A-4188-A492-F091965B449E}" destId="{702DB40A-E819-4F11-BF13-C01C8DCBA586}" srcOrd="0" destOrd="0" presId="urn:microsoft.com/office/officeart/2005/8/layout/radial1"/>
    <dgm:cxn modelId="{DB19CC89-CDB9-467D-A8DC-14BC9B1EBCDF}" type="presOf" srcId="{7082F2EA-0C69-4AAA-88BE-7C5BD687398A}" destId="{BB3D0C2E-A33E-4921-8037-3C3E65361148}" srcOrd="0" destOrd="0" presId="urn:microsoft.com/office/officeart/2005/8/layout/radial1"/>
    <dgm:cxn modelId="{C83BC8AB-4A43-4FD0-BD39-4886727C9828}" type="presOf" srcId="{CAE8843E-30FA-4C2D-9ED9-F41862DB5A55}" destId="{DD232905-9307-433B-BD8E-625A5609DE3D}" srcOrd="1" destOrd="0" presId="urn:microsoft.com/office/officeart/2005/8/layout/radial1"/>
    <dgm:cxn modelId="{8A6BCFAB-2A2B-4B05-9607-BDED4F4DA3C6}" type="presOf" srcId="{DAD101AD-E799-4053-AD25-5A11161C4A79}" destId="{84F997FA-004C-4753-A102-A90A5D6293F5}" srcOrd="1" destOrd="0" presId="urn:microsoft.com/office/officeart/2005/8/layout/radial1"/>
    <dgm:cxn modelId="{25581BC3-93CF-4B6C-ADBC-F8B43A4E13DE}" srcId="{DF865988-576D-4DAF-B4E7-07E445166CD8}" destId="{CE505CCF-027A-4188-A492-F091965B449E}" srcOrd="0" destOrd="0" parTransId="{C34EE8C6-8570-406A-9179-54C898E2ED72}" sibTransId="{FF3A6348-28AD-45E1-983F-91985759377A}"/>
    <dgm:cxn modelId="{13B477C8-4C65-440B-91BA-AF83314FA1C7}" type="presOf" srcId="{243E4BA8-3F9F-4911-9EF8-F616E37BC1F9}" destId="{C81D79D5-1496-4C53-BED2-573E31132D47}" srcOrd="1" destOrd="0" presId="urn:microsoft.com/office/officeart/2005/8/layout/radial1"/>
    <dgm:cxn modelId="{7DFCEBCA-10BB-4AA6-9FFF-FAA5CC065328}" type="presOf" srcId="{4C0DE09B-EBE6-4CBC-883A-E1D54AB527BE}" destId="{72BD0B5E-0B41-4576-BB03-B3C04C154B64}" srcOrd="0" destOrd="0" presId="urn:microsoft.com/office/officeart/2005/8/layout/radial1"/>
    <dgm:cxn modelId="{B79BD1D3-AA51-48BA-9653-7669B54827B8}" srcId="{CE505CCF-027A-4188-A492-F091965B449E}" destId="{C4882A02-9233-490D-B75D-11BEC9256D6B}" srcOrd="1" destOrd="0" parTransId="{243E4BA8-3F9F-4911-9EF8-F616E37BC1F9}" sibTransId="{2FB2F84A-DE1D-4BAB-A756-B7433C261CD2}"/>
    <dgm:cxn modelId="{A6390DD4-DBFF-4AEA-8AF6-E2473A209113}" type="presOf" srcId="{F4297CDA-CCE3-45C0-897B-9D8E11E57A53}" destId="{25AB06A4-8329-436B-832C-9EDDCBF66D6C}" srcOrd="0" destOrd="0" presId="urn:microsoft.com/office/officeart/2005/8/layout/radial1"/>
    <dgm:cxn modelId="{151DFD84-7DC5-43B8-9292-5722F6575EED}" type="presParOf" srcId="{2BF09662-DCF1-4E51-B245-AA6572348AEB}" destId="{702DB40A-E819-4F11-BF13-C01C8DCBA586}" srcOrd="0" destOrd="0" presId="urn:microsoft.com/office/officeart/2005/8/layout/radial1"/>
    <dgm:cxn modelId="{27472EC0-24DF-44B7-8A20-3A075BBB200F}" type="presParOf" srcId="{2BF09662-DCF1-4E51-B245-AA6572348AEB}" destId="{E7984AD6-BABA-4723-94C3-D5DA0B9D52C2}" srcOrd="1" destOrd="0" presId="urn:microsoft.com/office/officeart/2005/8/layout/radial1"/>
    <dgm:cxn modelId="{76EE3ACF-03B1-4A14-9FBB-D9EFC2FA2CDD}" type="presParOf" srcId="{E7984AD6-BABA-4723-94C3-D5DA0B9D52C2}" destId="{84F997FA-004C-4753-A102-A90A5D6293F5}" srcOrd="0" destOrd="0" presId="urn:microsoft.com/office/officeart/2005/8/layout/radial1"/>
    <dgm:cxn modelId="{7CA2E8DC-3E5C-42F5-BF5F-D7E9E6B9A96A}" type="presParOf" srcId="{2BF09662-DCF1-4E51-B245-AA6572348AEB}" destId="{25AB06A4-8329-436B-832C-9EDDCBF66D6C}" srcOrd="2" destOrd="0" presId="urn:microsoft.com/office/officeart/2005/8/layout/radial1"/>
    <dgm:cxn modelId="{996BA0F5-C576-4A84-A5C9-88A146BD8FFA}" type="presParOf" srcId="{2BF09662-DCF1-4E51-B245-AA6572348AEB}" destId="{E9669C21-6901-4265-BC11-AB2C232EEDFA}" srcOrd="3" destOrd="0" presId="urn:microsoft.com/office/officeart/2005/8/layout/radial1"/>
    <dgm:cxn modelId="{CDD35D43-4ED8-4A8E-BCD7-46DCD40854D9}" type="presParOf" srcId="{E9669C21-6901-4265-BC11-AB2C232EEDFA}" destId="{C81D79D5-1496-4C53-BED2-573E31132D47}" srcOrd="0" destOrd="0" presId="urn:microsoft.com/office/officeart/2005/8/layout/radial1"/>
    <dgm:cxn modelId="{4ADC0B27-1AE4-40A5-B928-D50383F81B60}" type="presParOf" srcId="{2BF09662-DCF1-4E51-B245-AA6572348AEB}" destId="{B44BD7C7-9A7C-43BF-A6E0-6A050ACC7FF0}" srcOrd="4" destOrd="0" presId="urn:microsoft.com/office/officeart/2005/8/layout/radial1"/>
    <dgm:cxn modelId="{1AC0F567-3C60-468D-B079-54E9C615B21C}" type="presParOf" srcId="{2BF09662-DCF1-4E51-B245-AA6572348AEB}" destId="{26FEB645-1178-4218-B2FF-18405F40BB42}" srcOrd="5" destOrd="0" presId="urn:microsoft.com/office/officeart/2005/8/layout/radial1"/>
    <dgm:cxn modelId="{4A4F62C1-EF46-4B68-9CAA-24E0078598C0}" type="presParOf" srcId="{26FEB645-1178-4218-B2FF-18405F40BB42}" destId="{DD232905-9307-433B-BD8E-625A5609DE3D}" srcOrd="0" destOrd="0" presId="urn:microsoft.com/office/officeart/2005/8/layout/radial1"/>
    <dgm:cxn modelId="{9B5709C4-417E-45DC-9B90-B4DA33F14D6B}" type="presParOf" srcId="{2BF09662-DCF1-4E51-B245-AA6572348AEB}" destId="{72BD0B5E-0B41-4576-BB03-B3C04C154B64}" srcOrd="6" destOrd="0" presId="urn:microsoft.com/office/officeart/2005/8/layout/radial1"/>
    <dgm:cxn modelId="{585F97DB-2CD0-43BD-BC08-BCB3E3D61361}" type="presParOf" srcId="{2BF09662-DCF1-4E51-B245-AA6572348AEB}" destId="{D44F9548-EA9F-4C7E-8317-318209C76914}" srcOrd="7" destOrd="0" presId="urn:microsoft.com/office/officeart/2005/8/layout/radial1"/>
    <dgm:cxn modelId="{C3AFA4AF-CC7F-4F75-A16A-30CA17E75D72}" type="presParOf" srcId="{D44F9548-EA9F-4C7E-8317-318209C76914}" destId="{F1442CE5-B342-49D3-ABEB-BB463D03753E}" srcOrd="0" destOrd="0" presId="urn:microsoft.com/office/officeart/2005/8/layout/radial1"/>
    <dgm:cxn modelId="{779D1791-61EB-456F-9918-4AD0CEBE3D36}" type="presParOf" srcId="{2BF09662-DCF1-4E51-B245-AA6572348AEB}" destId="{330BC1EC-4319-44E0-BE1F-16139647099F}" srcOrd="8" destOrd="0" presId="urn:microsoft.com/office/officeart/2005/8/layout/radial1"/>
    <dgm:cxn modelId="{8E6DF9EC-7E37-4A65-AE99-334C20DC86E6}" type="presParOf" srcId="{2BF09662-DCF1-4E51-B245-AA6572348AEB}" destId="{BB3D0C2E-A33E-4921-8037-3C3E65361148}" srcOrd="9" destOrd="0" presId="urn:microsoft.com/office/officeart/2005/8/layout/radial1"/>
    <dgm:cxn modelId="{5EC19A2C-BE20-44E3-9351-A0F94DA46846}" type="presParOf" srcId="{BB3D0C2E-A33E-4921-8037-3C3E65361148}" destId="{10904B3D-8FDB-4F3D-9D74-91B12FF80877}" srcOrd="0" destOrd="0" presId="urn:microsoft.com/office/officeart/2005/8/layout/radial1"/>
    <dgm:cxn modelId="{4602C658-921E-4159-AFF4-07C294447ECA}" type="presParOf" srcId="{2BF09662-DCF1-4E51-B245-AA6572348AEB}" destId="{C525348A-F90B-4B2A-B215-C1E3AA6BAC2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800" b="1" noProof="0" dirty="0">
              <a:latin typeface="Arial" panose="020B0604020202020204" pitchFamily="34" charset="0"/>
              <a:cs typeface="Arial" panose="020B0604020202020204" pitchFamily="34" charset="0"/>
            </a:rPr>
            <a:t>Módulos del controlador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400" dirty="0"/>
            <a:t>XS5: Salidas digitales.</a:t>
          </a:r>
          <a:endParaRPr lang="es-E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/>
      <dgm:t>
        <a:bodyPr/>
        <a:lstStyle/>
        <a:p>
          <a:pPr algn="just"/>
          <a:r>
            <a:rPr lang="es-EC" sz="2400" dirty="0"/>
            <a:t>XS1: eje X.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50CF4-8373-4EE3-B262-E1350480DDFA}">
      <dgm:prSet custT="1"/>
      <dgm:spPr/>
      <dgm:t>
        <a:bodyPr/>
        <a:lstStyle/>
        <a:p>
          <a:pPr algn="just"/>
          <a:r>
            <a:rPr lang="es-EC" sz="2400" dirty="0"/>
            <a:t>XS2: eje Y.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12C2-BCFC-4E10-B914-F90A06A8C2C3}" type="parTrans" cxnId="{93B82D4C-5DBF-4852-BF41-FC09038C351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097E8-E55B-4247-9183-35B80714F1C3}" type="sibTrans" cxnId="{93B82D4C-5DBF-4852-BF41-FC09038C351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2AC2D-2ECA-468E-97E0-D21510F77F7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400" dirty="0"/>
            <a:t>XS6: Entradas digitales.</a:t>
          </a:r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61439-7B21-48A0-8083-CBE3812F1D80}" type="parTrans" cxnId="{C92E8EB4-CC0D-4A0E-B631-4A7825F6CAE5}">
      <dgm:prSet/>
      <dgm:spPr/>
      <dgm:t>
        <a:bodyPr/>
        <a:lstStyle/>
        <a:p>
          <a:endParaRPr lang="es-ES"/>
        </a:p>
      </dgm:t>
    </dgm:pt>
    <dgm:pt modelId="{B84E1DF5-EA86-4C7D-A4C6-C339A6F70094}" type="sibTrans" cxnId="{C92E8EB4-CC0D-4A0E-B631-4A7825F6CAE5}">
      <dgm:prSet/>
      <dgm:spPr/>
      <dgm:t>
        <a:bodyPr/>
        <a:lstStyle/>
        <a:p>
          <a:endParaRPr lang="es-ES"/>
        </a:p>
      </dgm:t>
    </dgm:pt>
    <dgm:pt modelId="{18311AB6-2C05-4BF9-BA7E-E6EBE8DF9EF5}">
      <dgm:prSet custT="1"/>
      <dgm:spPr/>
      <dgm:t>
        <a:bodyPr/>
        <a:lstStyle/>
        <a:p>
          <a:pPr algn="just"/>
          <a:r>
            <a:rPr lang="es-EC" sz="2400" dirty="0"/>
            <a:t>XS3: eje Z</a:t>
          </a:r>
          <a:r>
            <a:rPr lang="es-EC" sz="3800" dirty="0"/>
            <a:t>.</a:t>
          </a:r>
          <a:endParaRPr lang="es-EC" sz="3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B94D0-F3AB-4AF1-9D94-8160856A6F60}" type="parTrans" cxnId="{E6617A74-55E4-48C8-A063-7009DEB71F9E}">
      <dgm:prSet/>
      <dgm:spPr/>
      <dgm:t>
        <a:bodyPr/>
        <a:lstStyle/>
        <a:p>
          <a:endParaRPr lang="es-EC"/>
        </a:p>
      </dgm:t>
    </dgm:pt>
    <dgm:pt modelId="{767CECA9-2C8F-4372-A597-75C4B6D90929}" type="sibTrans" cxnId="{E6617A74-55E4-48C8-A063-7009DEB71F9E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406336" custScaleY="72883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5"/>
      <dgm:spPr/>
    </dgm:pt>
    <dgm:pt modelId="{BD84B97F-5033-4DF5-B254-12C813BEE251}" type="pres">
      <dgm:prSet presAssocID="{9C792124-C54F-42BE-A8B0-34B05CFB6CCB}" presName="childText" presStyleLbl="bgAcc1" presStyleIdx="0" presStyleCnt="5" custScaleX="546626" custScaleY="79272">
        <dgm:presLayoutVars>
          <dgm:bulletEnabled val="1"/>
        </dgm:presLayoutVars>
      </dgm:prSet>
      <dgm:spPr/>
    </dgm:pt>
    <dgm:pt modelId="{901BDB30-7984-4738-A439-D511B8B0EA33}" type="pres">
      <dgm:prSet presAssocID="{EB561439-7B21-48A0-8083-CBE3812F1D80}" presName="Name13" presStyleLbl="parChTrans1D2" presStyleIdx="1" presStyleCnt="5"/>
      <dgm:spPr/>
    </dgm:pt>
    <dgm:pt modelId="{49082E73-E91A-4BCE-88C9-8CED5E4B20CC}" type="pres">
      <dgm:prSet presAssocID="{12F2AC2D-2ECA-468E-97E0-D21510F77F7C}" presName="childText" presStyleLbl="bgAcc1" presStyleIdx="1" presStyleCnt="5" custScaleX="546626" custScaleY="74432">
        <dgm:presLayoutVars>
          <dgm:bulletEnabled val="1"/>
        </dgm:presLayoutVars>
      </dgm:prSet>
      <dgm:spPr/>
    </dgm:pt>
    <dgm:pt modelId="{2D8AE52E-1625-443F-8C9B-AF0D89CB19CE}" type="pres">
      <dgm:prSet presAssocID="{92D7BD31-4025-4F11-843D-C48FAC89BEE5}" presName="Name13" presStyleLbl="parChTrans1D2" presStyleIdx="2" presStyleCnt="5"/>
      <dgm:spPr/>
    </dgm:pt>
    <dgm:pt modelId="{1ED05AA2-5702-4093-A44C-24DB36D52975}" type="pres">
      <dgm:prSet presAssocID="{26B3BCAF-B9D5-4BEE-AAB4-43A21EC0B73D}" presName="childText" presStyleLbl="bgAcc1" presStyleIdx="2" presStyleCnt="5" custScaleX="546651" custScaleY="76595">
        <dgm:presLayoutVars>
          <dgm:bulletEnabled val="1"/>
        </dgm:presLayoutVars>
      </dgm:prSet>
      <dgm:spPr/>
    </dgm:pt>
    <dgm:pt modelId="{A08CEEF8-687F-4A05-A013-185578CF965F}" type="pres">
      <dgm:prSet presAssocID="{EA0912C2-BCFC-4E10-B914-F90A06A8C2C3}" presName="Name13" presStyleLbl="parChTrans1D2" presStyleIdx="3" presStyleCnt="5"/>
      <dgm:spPr/>
    </dgm:pt>
    <dgm:pt modelId="{48D0ECD6-406E-4A6A-AD7C-020E8EFB02FF}" type="pres">
      <dgm:prSet presAssocID="{5D550CF4-8373-4EE3-B262-E1350480DDFA}" presName="childText" presStyleLbl="bgAcc1" presStyleIdx="3" presStyleCnt="5" custScaleX="546568" custScaleY="81687">
        <dgm:presLayoutVars>
          <dgm:bulletEnabled val="1"/>
        </dgm:presLayoutVars>
      </dgm:prSet>
      <dgm:spPr/>
    </dgm:pt>
    <dgm:pt modelId="{7967FC47-607B-48FB-BA86-AF10E99B87CC}" type="pres">
      <dgm:prSet presAssocID="{D98B94D0-F3AB-4AF1-9D94-8160856A6F60}" presName="Name13" presStyleLbl="parChTrans1D2" presStyleIdx="4" presStyleCnt="5"/>
      <dgm:spPr/>
    </dgm:pt>
    <dgm:pt modelId="{97504E8A-06A5-4954-B729-AF3DEC279DCE}" type="pres">
      <dgm:prSet presAssocID="{18311AB6-2C05-4BF9-BA7E-E6EBE8DF9EF5}" presName="childText" presStyleLbl="bgAcc1" presStyleIdx="4" presStyleCnt="5" custScaleX="546568" custScaleY="81687">
        <dgm:presLayoutVars>
          <dgm:bulletEnabled val="1"/>
        </dgm:presLayoutVars>
      </dgm:prSet>
      <dgm:spPr/>
    </dgm:pt>
  </dgm:ptLst>
  <dgm:cxnLst>
    <dgm:cxn modelId="{CCFA3E05-DC8A-49B9-89FD-1596320331D4}" type="presOf" srcId="{D98B94D0-F3AB-4AF1-9D94-8160856A6F60}" destId="{7967FC47-607B-48FB-BA86-AF10E99B87CC}" srcOrd="0" destOrd="0" presId="urn:microsoft.com/office/officeart/2005/8/layout/hierarchy3"/>
    <dgm:cxn modelId="{3D756B14-C665-4C0D-AE23-1A346F385F61}" srcId="{CB9964DC-5E01-4879-9733-CDEE2AB1D1F7}" destId="{26B3BCAF-B9D5-4BEE-AAB4-43A21EC0B73D}" srcOrd="2" destOrd="0" parTransId="{92D7BD31-4025-4F11-843D-C48FAC89BEE5}" sibTransId="{9231D628-08E0-4E9E-820E-71322C42EF2F}"/>
    <dgm:cxn modelId="{A03A5F36-4BFA-4B9D-8F2F-0D49208AC883}" type="presOf" srcId="{12F2AC2D-2ECA-468E-97E0-D21510F77F7C}" destId="{49082E73-E91A-4BCE-88C9-8CED5E4B20CC}" srcOrd="0" destOrd="0" presId="urn:microsoft.com/office/officeart/2005/8/layout/hierarchy3"/>
    <dgm:cxn modelId="{93B82D4C-5DBF-4852-BF41-FC09038C351B}" srcId="{CB9964DC-5E01-4879-9733-CDEE2AB1D1F7}" destId="{5D550CF4-8373-4EE3-B262-E1350480DDFA}" srcOrd="3" destOrd="0" parTransId="{EA0912C2-BCFC-4E10-B914-F90A06A8C2C3}" sibTransId="{C46097E8-E55B-4247-9183-35B80714F1C3}"/>
    <dgm:cxn modelId="{CC735053-DD75-4F8F-8CAE-67592607EA2B}" type="presOf" srcId="{59DBF34E-4C5F-42DB-B0EC-36CBA1F8CE00}" destId="{C7773223-C294-43E0-8986-3887AD8AF0E4}" srcOrd="0" destOrd="0" presId="urn:microsoft.com/office/officeart/2005/8/layout/hierarchy3"/>
    <dgm:cxn modelId="{E6617A74-55E4-48C8-A063-7009DEB71F9E}" srcId="{CB9964DC-5E01-4879-9733-CDEE2AB1D1F7}" destId="{18311AB6-2C05-4BF9-BA7E-E6EBE8DF9EF5}" srcOrd="4" destOrd="0" parTransId="{D98B94D0-F3AB-4AF1-9D94-8160856A6F60}" sibTransId="{767CECA9-2C8F-4372-A597-75C4B6D90929}"/>
    <dgm:cxn modelId="{D7723C76-7B10-4A5A-8A34-9A115333C232}" type="presOf" srcId="{92D7BD31-4025-4F11-843D-C48FAC89BEE5}" destId="{2D8AE52E-1625-443F-8C9B-AF0D89CB19CE}" srcOrd="0" destOrd="0" presId="urn:microsoft.com/office/officeart/2005/8/layout/hierarchy3"/>
    <dgm:cxn modelId="{1D077D5A-8651-44F1-8957-FED0EE65FED0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42BEF88-ECC0-4971-9821-0720419F34F0}" type="presOf" srcId="{26B3BCAF-B9D5-4BEE-AAB4-43A21EC0B73D}" destId="{1ED05AA2-5702-4093-A44C-24DB36D52975}" srcOrd="0" destOrd="0" presId="urn:microsoft.com/office/officeart/2005/8/layout/hierarchy3"/>
    <dgm:cxn modelId="{D31F248E-5DF2-40AF-A33E-339E1D83610C}" type="presOf" srcId="{EB561439-7B21-48A0-8083-CBE3812F1D80}" destId="{901BDB30-7984-4738-A439-D511B8B0EA33}" srcOrd="0" destOrd="0" presId="urn:microsoft.com/office/officeart/2005/8/layout/hierarchy3"/>
    <dgm:cxn modelId="{592B0091-95AD-4043-8E19-0D644878D637}" type="presOf" srcId="{5D550CF4-8373-4EE3-B262-E1350480DDFA}" destId="{48D0ECD6-406E-4A6A-AD7C-020E8EFB02FF}" srcOrd="0" destOrd="0" presId="urn:microsoft.com/office/officeart/2005/8/layout/hierarchy3"/>
    <dgm:cxn modelId="{511C3E98-012B-4E1D-9D19-AE16E7930A8C}" type="presOf" srcId="{18311AB6-2C05-4BF9-BA7E-E6EBE8DF9EF5}" destId="{97504E8A-06A5-4954-B729-AF3DEC279DCE}" srcOrd="0" destOrd="0" presId="urn:microsoft.com/office/officeart/2005/8/layout/hierarchy3"/>
    <dgm:cxn modelId="{67DF06AA-9FB9-4B75-BF87-BFEF720E4135}" type="presOf" srcId="{EA0912C2-BCFC-4E10-B914-F90A06A8C2C3}" destId="{A08CEEF8-687F-4A05-A013-185578CF965F}" srcOrd="0" destOrd="0" presId="urn:microsoft.com/office/officeart/2005/8/layout/hierarchy3"/>
    <dgm:cxn modelId="{C92E8EB4-CC0D-4A0E-B631-4A7825F6CAE5}" srcId="{CB9964DC-5E01-4879-9733-CDEE2AB1D1F7}" destId="{12F2AC2D-2ECA-468E-97E0-D21510F77F7C}" srcOrd="1" destOrd="0" parTransId="{EB561439-7B21-48A0-8083-CBE3812F1D80}" sibTransId="{B84E1DF5-EA86-4C7D-A4C6-C339A6F70094}"/>
    <dgm:cxn modelId="{67F240B9-15B6-4EEF-A174-9953E0892016}" type="presOf" srcId="{9C792124-C54F-42BE-A8B0-34B05CFB6CCB}" destId="{BD84B97F-5033-4DF5-B254-12C813BEE251}" srcOrd="0" destOrd="0" presId="urn:microsoft.com/office/officeart/2005/8/layout/hierarchy3"/>
    <dgm:cxn modelId="{61330AC3-8FC8-4C48-9563-E5BB4BAB8DFD}" type="presOf" srcId="{7061F2FC-F2AB-4DE3-98B0-886576B4E2C6}" destId="{D433476B-D68D-4328-ADAC-B2895D3D50CF}" srcOrd="0" destOrd="0" presId="urn:microsoft.com/office/officeart/2005/8/layout/hierarchy3"/>
    <dgm:cxn modelId="{AB690DE4-02A4-410C-A6A7-8AA894C05AF7}" type="presOf" srcId="{CB9964DC-5E01-4879-9733-CDEE2AB1D1F7}" destId="{ECB1CA3E-26B8-4A39-AEF8-6F06E506D3C7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BBCD0B21-6CC2-4900-8820-515AF5F09A59}" type="presParOf" srcId="{D433476B-D68D-4328-ADAC-B2895D3D50CF}" destId="{1E58A3BC-F1F7-40EE-89AA-32E802ED4BF7}" srcOrd="0" destOrd="0" presId="urn:microsoft.com/office/officeart/2005/8/layout/hierarchy3"/>
    <dgm:cxn modelId="{CDEE6B91-721E-419D-8DD5-39DEFA4626DE}" type="presParOf" srcId="{1E58A3BC-F1F7-40EE-89AA-32E802ED4BF7}" destId="{D21DF85A-45CA-4CE0-B0ED-CF4615475EE0}" srcOrd="0" destOrd="0" presId="urn:microsoft.com/office/officeart/2005/8/layout/hierarchy3"/>
    <dgm:cxn modelId="{75930784-2078-4F4E-9033-741A4CF9C8ED}" type="presParOf" srcId="{D21DF85A-45CA-4CE0-B0ED-CF4615475EE0}" destId="{ECB1CA3E-26B8-4A39-AEF8-6F06E506D3C7}" srcOrd="0" destOrd="0" presId="urn:microsoft.com/office/officeart/2005/8/layout/hierarchy3"/>
    <dgm:cxn modelId="{60A7CBBD-44F3-41B5-AC2F-96834734180B}" type="presParOf" srcId="{D21DF85A-45CA-4CE0-B0ED-CF4615475EE0}" destId="{C7DDC059-89DD-4F99-A10D-9C975D60C8D8}" srcOrd="1" destOrd="0" presId="urn:microsoft.com/office/officeart/2005/8/layout/hierarchy3"/>
    <dgm:cxn modelId="{A5634221-0006-4FCB-9D0E-69753AE7CEC6}" type="presParOf" srcId="{1E58A3BC-F1F7-40EE-89AA-32E802ED4BF7}" destId="{F784BE88-3DB9-4E87-AFCA-2ED0BF00DEA1}" srcOrd="1" destOrd="0" presId="urn:microsoft.com/office/officeart/2005/8/layout/hierarchy3"/>
    <dgm:cxn modelId="{255F4342-8CAB-465A-BB01-8AAF30816886}" type="presParOf" srcId="{F784BE88-3DB9-4E87-AFCA-2ED0BF00DEA1}" destId="{C7773223-C294-43E0-8986-3887AD8AF0E4}" srcOrd="0" destOrd="0" presId="urn:microsoft.com/office/officeart/2005/8/layout/hierarchy3"/>
    <dgm:cxn modelId="{BD573775-BB7E-41BD-8FE2-23B92F3A9929}" type="presParOf" srcId="{F784BE88-3DB9-4E87-AFCA-2ED0BF00DEA1}" destId="{BD84B97F-5033-4DF5-B254-12C813BEE251}" srcOrd="1" destOrd="0" presId="urn:microsoft.com/office/officeart/2005/8/layout/hierarchy3"/>
    <dgm:cxn modelId="{88677FD4-003F-461B-8B98-C6BB88C2AE21}" type="presParOf" srcId="{F784BE88-3DB9-4E87-AFCA-2ED0BF00DEA1}" destId="{901BDB30-7984-4738-A439-D511B8B0EA33}" srcOrd="2" destOrd="0" presId="urn:microsoft.com/office/officeart/2005/8/layout/hierarchy3"/>
    <dgm:cxn modelId="{8460F6C2-2A5F-48E5-85C7-384BB3468A33}" type="presParOf" srcId="{F784BE88-3DB9-4E87-AFCA-2ED0BF00DEA1}" destId="{49082E73-E91A-4BCE-88C9-8CED5E4B20CC}" srcOrd="3" destOrd="0" presId="urn:microsoft.com/office/officeart/2005/8/layout/hierarchy3"/>
    <dgm:cxn modelId="{3BF3A56A-D165-4548-9B43-308F2151FC36}" type="presParOf" srcId="{F784BE88-3DB9-4E87-AFCA-2ED0BF00DEA1}" destId="{2D8AE52E-1625-443F-8C9B-AF0D89CB19CE}" srcOrd="4" destOrd="0" presId="urn:microsoft.com/office/officeart/2005/8/layout/hierarchy3"/>
    <dgm:cxn modelId="{D0798CA8-7FDC-4848-84A4-A2D4CB400DA2}" type="presParOf" srcId="{F784BE88-3DB9-4E87-AFCA-2ED0BF00DEA1}" destId="{1ED05AA2-5702-4093-A44C-24DB36D52975}" srcOrd="5" destOrd="0" presId="urn:microsoft.com/office/officeart/2005/8/layout/hierarchy3"/>
    <dgm:cxn modelId="{269BB6FD-A108-4CD5-BDA4-FEABC1A7CE04}" type="presParOf" srcId="{F784BE88-3DB9-4E87-AFCA-2ED0BF00DEA1}" destId="{A08CEEF8-687F-4A05-A013-185578CF965F}" srcOrd="6" destOrd="0" presId="urn:microsoft.com/office/officeart/2005/8/layout/hierarchy3"/>
    <dgm:cxn modelId="{3037BEA4-D2C4-446F-9F19-FFF8C404DEFC}" type="presParOf" srcId="{F784BE88-3DB9-4E87-AFCA-2ED0BF00DEA1}" destId="{48D0ECD6-406E-4A6A-AD7C-020E8EFB02FF}" srcOrd="7" destOrd="0" presId="urn:microsoft.com/office/officeart/2005/8/layout/hierarchy3"/>
    <dgm:cxn modelId="{F7E432E6-2620-4BBC-B130-893347A36C50}" type="presParOf" srcId="{F784BE88-3DB9-4E87-AFCA-2ED0BF00DEA1}" destId="{7967FC47-607B-48FB-BA86-AF10E99B87CC}" srcOrd="8" destOrd="0" presId="urn:microsoft.com/office/officeart/2005/8/layout/hierarchy3"/>
    <dgm:cxn modelId="{6D95F427-C8F7-4226-872D-7A4605702E4D}" type="presParOf" srcId="{F784BE88-3DB9-4E87-AFCA-2ED0BF00DEA1}" destId="{97504E8A-06A5-4954-B729-AF3DEC279DC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800" b="1" noProof="0" dirty="0">
              <a:latin typeface="Arial" panose="020B0604020202020204" pitchFamily="34" charset="0"/>
              <a:cs typeface="Arial" panose="020B0604020202020204" pitchFamily="34" charset="0"/>
            </a:rPr>
            <a:t>Características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63611-641A-4BDE-9742-AE7225A595AB}">
      <dgm:prSet custT="1"/>
      <dgm:spPr/>
      <dgm:t>
        <a:bodyPr/>
        <a:lstStyle/>
        <a:p>
          <a:r>
            <a:rPr lang="es-EC" sz="2600" dirty="0"/>
            <a:t>Terminal P+, PB: Funciona para la conexión de la resistencia de frenado regenerativo.</a:t>
          </a:r>
          <a:endParaRPr lang="en-CA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D0CB2-8DA3-4BAE-9F9F-73609A717F66}" type="sibTrans" cxnId="{1965E3E1-8E2B-4DA2-997F-05F52BE1536B}">
      <dgm:prSet/>
      <dgm:spPr/>
      <dgm:t>
        <a:bodyPr/>
        <a:lstStyle/>
        <a:p>
          <a:endParaRPr lang="en-CA"/>
        </a:p>
      </dgm:t>
    </dgm:pt>
    <dgm:pt modelId="{C9D59AC1-C8BE-4336-A253-88F73D698201}" type="parTrans" cxnId="{1965E3E1-8E2B-4DA2-997F-05F52BE1536B}">
      <dgm:prSet/>
      <dgm:spPr/>
      <dgm:t>
        <a:bodyPr/>
        <a:lstStyle/>
        <a:p>
          <a:endParaRPr lang="en-CA"/>
        </a:p>
      </dgm:t>
    </dgm:pt>
    <dgm:pt modelId="{558C8004-E556-4505-9FD0-72AF5D562310}">
      <dgm:prSet custT="1"/>
      <dgm:spPr/>
      <dgm:t>
        <a:bodyPr/>
        <a:lstStyle/>
        <a:p>
          <a:r>
            <a:rPr lang="es-EC" sz="2600" dirty="0"/>
            <a:t>Terminales L1, L2, L3: Funcionan como entradas de energía al circuito principal</a:t>
          </a:r>
          <a:endParaRPr lang="en-CA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E841-21B1-4A3B-A42D-CD25165CE1EC}" type="parTrans" cxnId="{CE8583E3-874E-4D61-AF2E-A1D72AFB5711}">
      <dgm:prSet/>
      <dgm:spPr/>
      <dgm:t>
        <a:bodyPr/>
        <a:lstStyle/>
        <a:p>
          <a:endParaRPr lang="es-EC"/>
        </a:p>
      </dgm:t>
    </dgm:pt>
    <dgm:pt modelId="{9B68FB06-4008-446E-82C3-15C447A51A46}" type="sibTrans" cxnId="{CE8583E3-874E-4D61-AF2E-A1D72AFB5711}">
      <dgm:prSet/>
      <dgm:spPr/>
      <dgm:t>
        <a:bodyPr/>
        <a:lstStyle/>
        <a:p>
          <a:endParaRPr lang="es-EC"/>
        </a:p>
      </dgm:t>
    </dgm:pt>
    <dgm:pt modelId="{F7673EED-DD4F-4C55-A14E-D4CF76DCDFDF}">
      <dgm:prSet custT="1"/>
      <dgm:spPr/>
      <dgm:t>
        <a:bodyPr/>
        <a:lstStyle/>
        <a:p>
          <a:r>
            <a:rPr lang="es-EC" sz="2600" dirty="0"/>
            <a:t>Terminal        (PE): Funciona para conectarse a tierra.</a:t>
          </a:r>
          <a:endParaRPr lang="en-CA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50DD1-BE93-4762-8CD6-D144DCC0BE96}" type="parTrans" cxnId="{F9AEC6A4-4399-450F-BD93-970130885B9E}">
      <dgm:prSet/>
      <dgm:spPr/>
      <dgm:t>
        <a:bodyPr/>
        <a:lstStyle/>
        <a:p>
          <a:endParaRPr lang="es-EC"/>
        </a:p>
      </dgm:t>
    </dgm:pt>
    <dgm:pt modelId="{40811F17-56D6-4FB4-9CE7-4918FDC04E5D}" type="sibTrans" cxnId="{F9AEC6A4-4399-450F-BD93-970130885B9E}">
      <dgm:prSet/>
      <dgm:spPr/>
      <dgm:t>
        <a:bodyPr/>
        <a:lstStyle/>
        <a:p>
          <a:endParaRPr lang="es-EC"/>
        </a:p>
      </dgm:t>
    </dgm:pt>
    <dgm:pt modelId="{E9F9F951-4820-4753-84BE-85058750A8D0}">
      <dgm:prSet custT="1"/>
      <dgm:spPr/>
      <dgm:t>
        <a:bodyPr/>
        <a:lstStyle/>
        <a:p>
          <a:r>
            <a:rPr lang="es-EC" sz="2600" dirty="0"/>
            <a:t>Terminales U, V, W: Funcionan para la conexión del motor.</a:t>
          </a:r>
          <a:endParaRPr lang="en-CA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C2740-21B3-4762-A559-56BD4427FC19}" type="parTrans" cxnId="{BF9E20BF-6088-41CC-AE13-4152B79A7CC4}">
      <dgm:prSet/>
      <dgm:spPr/>
      <dgm:t>
        <a:bodyPr/>
        <a:lstStyle/>
        <a:p>
          <a:endParaRPr lang="es-EC"/>
        </a:p>
      </dgm:t>
    </dgm:pt>
    <dgm:pt modelId="{FFEED093-3F88-4E34-87B8-2375D009A6FC}" type="sibTrans" cxnId="{BF9E20BF-6088-41CC-AE13-4152B79A7CC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49693" custScaleY="111559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9708C885-D541-4D5A-9330-BB4EC0E667B8}" type="pres">
      <dgm:prSet presAssocID="{C9D59AC1-C8BE-4336-A253-88F73D698201}" presName="Name13" presStyleLbl="parChTrans1D2" presStyleIdx="0" presStyleCnt="4"/>
      <dgm:spPr/>
    </dgm:pt>
    <dgm:pt modelId="{4A6E41A4-C8E0-42E9-93EC-BA6235DCFB7E}" type="pres">
      <dgm:prSet presAssocID="{C5663611-641A-4BDE-9742-AE7225A595AB}" presName="childText" presStyleLbl="bgAcc1" presStyleIdx="0" presStyleCnt="4" custFlipHor="1" custScaleX="894520" custScaleY="111106">
        <dgm:presLayoutVars>
          <dgm:bulletEnabled val="1"/>
        </dgm:presLayoutVars>
      </dgm:prSet>
      <dgm:spPr/>
    </dgm:pt>
    <dgm:pt modelId="{EC6136E3-8105-4985-B138-22011E9BE51A}" type="pres">
      <dgm:prSet presAssocID="{207FE841-21B1-4A3B-A42D-CD25165CE1EC}" presName="Name13" presStyleLbl="parChTrans1D2" presStyleIdx="1" presStyleCnt="4"/>
      <dgm:spPr/>
    </dgm:pt>
    <dgm:pt modelId="{4140C29F-FFD0-4A31-ABE6-1BA56F369B78}" type="pres">
      <dgm:prSet presAssocID="{558C8004-E556-4505-9FD0-72AF5D562310}" presName="childText" presStyleLbl="bgAcc1" presStyleIdx="1" presStyleCnt="4" custScaleX="894520">
        <dgm:presLayoutVars>
          <dgm:bulletEnabled val="1"/>
        </dgm:presLayoutVars>
      </dgm:prSet>
      <dgm:spPr/>
    </dgm:pt>
    <dgm:pt modelId="{B0CB672F-BBE9-4A5E-A009-305965AB69DE}" type="pres">
      <dgm:prSet presAssocID="{52850DD1-BE93-4762-8CD6-D144DCC0BE96}" presName="Name13" presStyleLbl="parChTrans1D2" presStyleIdx="2" presStyleCnt="4"/>
      <dgm:spPr/>
    </dgm:pt>
    <dgm:pt modelId="{62084051-2AE0-4F5A-AF22-B1BA2BACD055}" type="pres">
      <dgm:prSet presAssocID="{F7673EED-DD4F-4C55-A14E-D4CF76DCDFDF}" presName="childText" presStyleLbl="bgAcc1" presStyleIdx="2" presStyleCnt="4" custScaleX="894520">
        <dgm:presLayoutVars>
          <dgm:bulletEnabled val="1"/>
        </dgm:presLayoutVars>
      </dgm:prSet>
      <dgm:spPr/>
    </dgm:pt>
    <dgm:pt modelId="{F0B663BF-E3EF-4A6C-B938-8AD6CFB780DC}" type="pres">
      <dgm:prSet presAssocID="{B9FC2740-21B3-4762-A559-56BD4427FC19}" presName="Name13" presStyleLbl="parChTrans1D2" presStyleIdx="3" presStyleCnt="4"/>
      <dgm:spPr/>
    </dgm:pt>
    <dgm:pt modelId="{8D320539-E2AD-4338-894C-E53A3E24B25B}" type="pres">
      <dgm:prSet presAssocID="{E9F9F951-4820-4753-84BE-85058750A8D0}" presName="childText" presStyleLbl="bgAcc1" presStyleIdx="3" presStyleCnt="4" custScaleX="894520">
        <dgm:presLayoutVars>
          <dgm:bulletEnabled val="1"/>
        </dgm:presLayoutVars>
      </dgm:prSet>
      <dgm:spPr/>
    </dgm:pt>
  </dgm:ptLst>
  <dgm:cxnLst>
    <dgm:cxn modelId="{5CB6D462-DC6C-4340-BB09-E0F5946BB900}" type="presOf" srcId="{E9F9F951-4820-4753-84BE-85058750A8D0}" destId="{8D320539-E2AD-4338-894C-E53A3E24B25B}" srcOrd="0" destOrd="0" presId="urn:microsoft.com/office/officeart/2005/8/layout/hierarchy3"/>
    <dgm:cxn modelId="{C05D3064-D250-478C-9851-CD47B2794CF3}" type="presOf" srcId="{52850DD1-BE93-4762-8CD6-D144DCC0BE96}" destId="{B0CB672F-BBE9-4A5E-A009-305965AB69DE}" srcOrd="0" destOrd="0" presId="urn:microsoft.com/office/officeart/2005/8/layout/hierarchy3"/>
    <dgm:cxn modelId="{1FE47A6A-9F2A-4D64-A559-65955ACA77C2}" type="presOf" srcId="{558C8004-E556-4505-9FD0-72AF5D562310}" destId="{4140C29F-FFD0-4A31-ABE6-1BA56F369B78}" srcOrd="0" destOrd="0" presId="urn:microsoft.com/office/officeart/2005/8/layout/hierarchy3"/>
    <dgm:cxn modelId="{E6E8F575-556C-4604-B22E-11DB8CA23254}" type="presOf" srcId="{207FE841-21B1-4A3B-A42D-CD25165CE1EC}" destId="{EC6136E3-8105-4985-B138-22011E9BE51A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683AB8F-8990-4081-BCDA-BB6744F562C2}" type="presOf" srcId="{B9FC2740-21B3-4762-A559-56BD4427FC19}" destId="{F0B663BF-E3EF-4A6C-B938-8AD6CFB780DC}" srcOrd="0" destOrd="0" presId="urn:microsoft.com/office/officeart/2005/8/layout/hierarchy3"/>
    <dgm:cxn modelId="{11B50492-F1EA-4690-A56B-86E264399E1F}" type="presOf" srcId="{C5663611-641A-4BDE-9742-AE7225A595AB}" destId="{4A6E41A4-C8E0-42E9-93EC-BA6235DCFB7E}" srcOrd="0" destOrd="0" presId="urn:microsoft.com/office/officeart/2005/8/layout/hierarchy3"/>
    <dgm:cxn modelId="{CA68BA9E-B012-4DBF-A097-39D6DB12AC92}" type="presOf" srcId="{CB9964DC-5E01-4879-9733-CDEE2AB1D1F7}" destId="{C7DDC059-89DD-4F99-A10D-9C975D60C8D8}" srcOrd="1" destOrd="0" presId="urn:microsoft.com/office/officeart/2005/8/layout/hierarchy3"/>
    <dgm:cxn modelId="{F9AEC6A4-4399-450F-BD93-970130885B9E}" srcId="{CB9964DC-5E01-4879-9733-CDEE2AB1D1F7}" destId="{F7673EED-DD4F-4C55-A14E-D4CF76DCDFDF}" srcOrd="2" destOrd="0" parTransId="{52850DD1-BE93-4762-8CD6-D144DCC0BE96}" sibTransId="{40811F17-56D6-4FB4-9CE7-4918FDC04E5D}"/>
    <dgm:cxn modelId="{BF9E20BF-6088-41CC-AE13-4152B79A7CC4}" srcId="{CB9964DC-5E01-4879-9733-CDEE2AB1D1F7}" destId="{E9F9F951-4820-4753-84BE-85058750A8D0}" srcOrd="3" destOrd="0" parTransId="{B9FC2740-21B3-4762-A559-56BD4427FC19}" sibTransId="{FFEED093-3F88-4E34-87B8-2375D009A6FC}"/>
    <dgm:cxn modelId="{DCB1B1CA-C8C7-40D6-8D20-FFFADA8503B0}" type="presOf" srcId="{CB9964DC-5E01-4879-9733-CDEE2AB1D1F7}" destId="{ECB1CA3E-26B8-4A39-AEF8-6F06E506D3C7}" srcOrd="0" destOrd="0" presId="urn:microsoft.com/office/officeart/2005/8/layout/hierarchy3"/>
    <dgm:cxn modelId="{71CAC5D5-B865-4544-BB27-2564A1CB0318}" type="presOf" srcId="{7061F2FC-F2AB-4DE3-98B0-886576B4E2C6}" destId="{D433476B-D68D-4328-ADAC-B2895D3D50CF}" srcOrd="0" destOrd="0" presId="urn:microsoft.com/office/officeart/2005/8/layout/hierarchy3"/>
    <dgm:cxn modelId="{1965E3E1-8E2B-4DA2-997F-05F52BE1536B}" srcId="{CB9964DC-5E01-4879-9733-CDEE2AB1D1F7}" destId="{C5663611-641A-4BDE-9742-AE7225A595AB}" srcOrd="0" destOrd="0" parTransId="{C9D59AC1-C8BE-4336-A253-88F73D698201}" sibTransId="{604D0CB2-8DA3-4BAE-9F9F-73609A717F66}"/>
    <dgm:cxn modelId="{CE8583E3-874E-4D61-AF2E-A1D72AFB5711}" srcId="{CB9964DC-5E01-4879-9733-CDEE2AB1D1F7}" destId="{558C8004-E556-4505-9FD0-72AF5D562310}" srcOrd="1" destOrd="0" parTransId="{207FE841-21B1-4A3B-A42D-CD25165CE1EC}" sibTransId="{9B68FB06-4008-446E-82C3-15C447A51A46}"/>
    <dgm:cxn modelId="{B9DBA7EE-19D5-4FC2-9BA2-8DFA25591A7C}" type="presOf" srcId="{F7673EED-DD4F-4C55-A14E-D4CF76DCDFDF}" destId="{62084051-2AE0-4F5A-AF22-B1BA2BACD055}" srcOrd="0" destOrd="0" presId="urn:microsoft.com/office/officeart/2005/8/layout/hierarchy3"/>
    <dgm:cxn modelId="{2ABE36FE-54A6-4AB9-897C-44B47CC9193B}" type="presOf" srcId="{C9D59AC1-C8BE-4336-A253-88F73D698201}" destId="{9708C885-D541-4D5A-9330-BB4EC0E667B8}" srcOrd="0" destOrd="0" presId="urn:microsoft.com/office/officeart/2005/8/layout/hierarchy3"/>
    <dgm:cxn modelId="{FA2305E0-0729-49DE-98D9-9CFBAEAC07DC}" type="presParOf" srcId="{D433476B-D68D-4328-ADAC-B2895D3D50CF}" destId="{1E58A3BC-F1F7-40EE-89AA-32E802ED4BF7}" srcOrd="0" destOrd="0" presId="urn:microsoft.com/office/officeart/2005/8/layout/hierarchy3"/>
    <dgm:cxn modelId="{EAF5A9FB-75DB-4AC7-806B-C8C448A49CBB}" type="presParOf" srcId="{1E58A3BC-F1F7-40EE-89AA-32E802ED4BF7}" destId="{D21DF85A-45CA-4CE0-B0ED-CF4615475EE0}" srcOrd="0" destOrd="0" presId="urn:microsoft.com/office/officeart/2005/8/layout/hierarchy3"/>
    <dgm:cxn modelId="{359C2E2C-936A-442C-B56D-0EDE2EAEE8E6}" type="presParOf" srcId="{D21DF85A-45CA-4CE0-B0ED-CF4615475EE0}" destId="{ECB1CA3E-26B8-4A39-AEF8-6F06E506D3C7}" srcOrd="0" destOrd="0" presId="urn:microsoft.com/office/officeart/2005/8/layout/hierarchy3"/>
    <dgm:cxn modelId="{E297B6E0-412B-47EA-86E0-BF30B8CC1B68}" type="presParOf" srcId="{D21DF85A-45CA-4CE0-B0ED-CF4615475EE0}" destId="{C7DDC059-89DD-4F99-A10D-9C975D60C8D8}" srcOrd="1" destOrd="0" presId="urn:microsoft.com/office/officeart/2005/8/layout/hierarchy3"/>
    <dgm:cxn modelId="{185CC6B6-802D-46D7-A881-AAB8231842AF}" type="presParOf" srcId="{1E58A3BC-F1F7-40EE-89AA-32E802ED4BF7}" destId="{F784BE88-3DB9-4E87-AFCA-2ED0BF00DEA1}" srcOrd="1" destOrd="0" presId="urn:microsoft.com/office/officeart/2005/8/layout/hierarchy3"/>
    <dgm:cxn modelId="{522F8D9B-B71B-4ACF-8B5C-5B415CEDF394}" type="presParOf" srcId="{F784BE88-3DB9-4E87-AFCA-2ED0BF00DEA1}" destId="{9708C885-D541-4D5A-9330-BB4EC0E667B8}" srcOrd="0" destOrd="0" presId="urn:microsoft.com/office/officeart/2005/8/layout/hierarchy3"/>
    <dgm:cxn modelId="{D1D21048-496A-4B7B-891C-59E25FF143B0}" type="presParOf" srcId="{F784BE88-3DB9-4E87-AFCA-2ED0BF00DEA1}" destId="{4A6E41A4-C8E0-42E9-93EC-BA6235DCFB7E}" srcOrd="1" destOrd="0" presId="urn:microsoft.com/office/officeart/2005/8/layout/hierarchy3"/>
    <dgm:cxn modelId="{D0D38DB3-9C70-4D7F-8F27-6A6702A43D3A}" type="presParOf" srcId="{F784BE88-3DB9-4E87-AFCA-2ED0BF00DEA1}" destId="{EC6136E3-8105-4985-B138-22011E9BE51A}" srcOrd="2" destOrd="0" presId="urn:microsoft.com/office/officeart/2005/8/layout/hierarchy3"/>
    <dgm:cxn modelId="{6B07E725-9340-4D6E-8E66-C84BABFFA836}" type="presParOf" srcId="{F784BE88-3DB9-4E87-AFCA-2ED0BF00DEA1}" destId="{4140C29F-FFD0-4A31-ABE6-1BA56F369B78}" srcOrd="3" destOrd="0" presId="urn:microsoft.com/office/officeart/2005/8/layout/hierarchy3"/>
    <dgm:cxn modelId="{31437421-DC25-4B7F-AB0B-D8AA1C217C59}" type="presParOf" srcId="{F784BE88-3DB9-4E87-AFCA-2ED0BF00DEA1}" destId="{B0CB672F-BBE9-4A5E-A009-305965AB69DE}" srcOrd="4" destOrd="0" presId="urn:microsoft.com/office/officeart/2005/8/layout/hierarchy3"/>
    <dgm:cxn modelId="{B91E521A-3C0D-4360-9832-02C09C73E043}" type="presParOf" srcId="{F784BE88-3DB9-4E87-AFCA-2ED0BF00DEA1}" destId="{62084051-2AE0-4F5A-AF22-B1BA2BACD055}" srcOrd="5" destOrd="0" presId="urn:microsoft.com/office/officeart/2005/8/layout/hierarchy3"/>
    <dgm:cxn modelId="{B6B50625-5B3F-4B73-97EE-F4C61D047F94}" type="presParOf" srcId="{F784BE88-3DB9-4E87-AFCA-2ED0BF00DEA1}" destId="{F0B663BF-E3EF-4A6C-B938-8AD6CFB780DC}" srcOrd="6" destOrd="0" presId="urn:microsoft.com/office/officeart/2005/8/layout/hierarchy3"/>
    <dgm:cxn modelId="{183E333F-50ED-4DBF-9232-EEC5AE9FAE1D}" type="presParOf" srcId="{F784BE88-3DB9-4E87-AFCA-2ED0BF00DEA1}" destId="{8D320539-E2AD-4338-894C-E53A3E24B25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es-EC" sz="3200" noProof="0" dirty="0"/>
            <a:t>Especificaciones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CBDB6740-8E13-4D68-A657-606178F6CF42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es-EC" sz="1050"/>
            <a:t>Temperatura ambiente: 0 ~ 50 ℃.</a:t>
          </a:r>
        </a:p>
      </dgm:t>
    </dgm:pt>
    <dgm:pt modelId="{55FEA4A8-D119-441C-A7EB-D692A92004D2}" type="parTrans" cxnId="{140E95FE-CA2A-4BA8-8F7D-70767223B032}">
      <dgm:prSet/>
      <dgm:spPr/>
      <dgm:t>
        <a:bodyPr/>
        <a:lstStyle/>
        <a:p>
          <a:endParaRPr lang="es-EC"/>
        </a:p>
      </dgm:t>
    </dgm:pt>
    <dgm:pt modelId="{80AF1999-AA8A-4224-A178-FF4CDD82D5F6}" type="sibTrans" cxnId="{140E95FE-CA2A-4BA8-8F7D-70767223B032}">
      <dgm:prSet/>
      <dgm:spPr/>
      <dgm:t>
        <a:bodyPr/>
        <a:lstStyle/>
        <a:p>
          <a:endParaRPr lang="es-EC"/>
        </a:p>
      </dgm:t>
    </dgm:pt>
    <dgm:pt modelId="{787DFC81-59A1-46AC-B190-B9AF1237975D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es-EC" dirty="0"/>
            <a:t>Humedad: 90% de HR o menos.</a:t>
          </a:r>
        </a:p>
      </dgm:t>
    </dgm:pt>
    <dgm:pt modelId="{97EA2827-927C-4A18-A307-B5890595C32A}" type="parTrans" cxnId="{8A78BB18-A3A3-4374-8191-499332224F36}">
      <dgm:prSet/>
      <dgm:spPr/>
      <dgm:t>
        <a:bodyPr/>
        <a:lstStyle/>
        <a:p>
          <a:endParaRPr lang="es-EC"/>
        </a:p>
      </dgm:t>
    </dgm:pt>
    <dgm:pt modelId="{E1C5EED9-06AE-464B-A1A1-D2C20FA195DE}" type="sibTrans" cxnId="{8A78BB18-A3A3-4374-8191-499332224F36}">
      <dgm:prSet/>
      <dgm:spPr/>
      <dgm:t>
        <a:bodyPr/>
        <a:lstStyle/>
        <a:p>
          <a:endParaRPr lang="es-EC"/>
        </a:p>
      </dgm:t>
    </dgm:pt>
    <dgm:pt modelId="{155D0C45-BFB9-43E0-B99C-801D128E06B3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es-EC"/>
            <a:t>Vibración: 4.9m / s2.</a:t>
          </a:r>
        </a:p>
      </dgm:t>
    </dgm:pt>
    <dgm:pt modelId="{DB68D24A-7C7E-4443-8649-4955E07229DE}" type="parTrans" cxnId="{341439FE-E401-4CA8-9902-0DC085C5AA9F}">
      <dgm:prSet/>
      <dgm:spPr/>
      <dgm:t>
        <a:bodyPr/>
        <a:lstStyle/>
        <a:p>
          <a:endParaRPr lang="es-EC"/>
        </a:p>
      </dgm:t>
    </dgm:pt>
    <dgm:pt modelId="{116A2FD3-591A-4D03-B91A-4DF61ADDC6F3}" type="sibTrans" cxnId="{341439FE-E401-4CA8-9902-0DC085C5AA9F}">
      <dgm:prSet/>
      <dgm:spPr/>
      <dgm:t>
        <a:bodyPr/>
        <a:lstStyle/>
        <a:p>
          <a:endParaRPr lang="es-EC"/>
        </a:p>
      </dgm:t>
    </dgm:pt>
    <dgm:pt modelId="{97818DF8-8CF1-42EE-9B90-F34EC8308143}">
      <dgm:prSet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es-EC" dirty="0"/>
            <a:t>Condensación y congelación: ninguna.</a:t>
          </a:r>
        </a:p>
      </dgm:t>
    </dgm:pt>
    <dgm:pt modelId="{1EB0ECCE-97CE-41C0-8F54-874EE07A939D}" type="parTrans" cxnId="{3FFE276D-445E-400E-85ED-19889FF5DC49}">
      <dgm:prSet/>
      <dgm:spPr/>
      <dgm:t>
        <a:bodyPr/>
        <a:lstStyle/>
        <a:p>
          <a:endParaRPr lang="es-EC"/>
        </a:p>
      </dgm:t>
    </dgm:pt>
    <dgm:pt modelId="{88BAC4DD-F02C-4830-A8DA-A66FFE349F60}" type="sibTrans" cxnId="{3FFE276D-445E-400E-85ED-19889FF5DC49}">
      <dgm:prSet/>
      <dgm:spPr/>
      <dgm:t>
        <a:bodyPr/>
        <a:lstStyle/>
        <a:p>
          <a:endParaRPr lang="es-EC"/>
        </a:p>
      </dgm:t>
    </dgm:pt>
    <dgm:pt modelId="{BE3F2F88-5CF3-440B-837F-93C928EA74A4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es-EC" sz="2000" dirty="0"/>
            <a:t>Temperatura ambiente para la fiabilidad a largo plazo: 50 ° C como máximo.</a:t>
          </a:r>
        </a:p>
      </dgm:t>
    </dgm:pt>
    <dgm:pt modelId="{D21E17EE-A3B6-41DC-8C5C-399D12242786}" type="parTrans" cxnId="{7DCF7CDC-FCE0-4F70-A396-D8FB377943C4}">
      <dgm:prSet/>
      <dgm:spPr/>
      <dgm:t>
        <a:bodyPr/>
        <a:lstStyle/>
        <a:p>
          <a:endParaRPr lang="es-EC"/>
        </a:p>
      </dgm:t>
    </dgm:pt>
    <dgm:pt modelId="{FDB8644F-FE57-468B-BFF9-FD0F57FA0130}" type="sibTrans" cxnId="{7DCF7CDC-FCE0-4F70-A396-D8FB377943C4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64534" custScaleY="137194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FCFEBE71-6C2A-4A5C-846F-9A491B4A3520}" type="pres">
      <dgm:prSet presAssocID="{55FEA4A8-D119-441C-A7EB-D692A92004D2}" presName="Name13" presStyleLbl="parChTrans1D2" presStyleIdx="0" presStyleCnt="5"/>
      <dgm:spPr/>
    </dgm:pt>
    <dgm:pt modelId="{29799191-08FC-4B3F-A65F-77779D3EF848}" type="pres">
      <dgm:prSet presAssocID="{CBDB6740-8E13-4D68-A657-606178F6CF42}" presName="childText" presStyleLbl="bgAcc1" presStyleIdx="0" presStyleCnt="5" custScaleX="495679">
        <dgm:presLayoutVars>
          <dgm:bulletEnabled val="1"/>
        </dgm:presLayoutVars>
      </dgm:prSet>
      <dgm:spPr/>
    </dgm:pt>
    <dgm:pt modelId="{A082C9C5-771C-402B-9BBD-106E131283D1}" type="pres">
      <dgm:prSet presAssocID="{97EA2827-927C-4A18-A307-B5890595C32A}" presName="Name13" presStyleLbl="parChTrans1D2" presStyleIdx="1" presStyleCnt="5"/>
      <dgm:spPr/>
    </dgm:pt>
    <dgm:pt modelId="{F37CB2B5-EB13-4E7C-B6E9-DD494EC28CC6}" type="pres">
      <dgm:prSet presAssocID="{787DFC81-59A1-46AC-B190-B9AF1237975D}" presName="childText" presStyleLbl="bgAcc1" presStyleIdx="1" presStyleCnt="5" custScaleX="420634">
        <dgm:presLayoutVars>
          <dgm:bulletEnabled val="1"/>
        </dgm:presLayoutVars>
      </dgm:prSet>
      <dgm:spPr/>
    </dgm:pt>
    <dgm:pt modelId="{8DDF4B73-0C23-414E-B321-2E984B19112D}" type="pres">
      <dgm:prSet presAssocID="{DB68D24A-7C7E-4443-8649-4955E07229DE}" presName="Name13" presStyleLbl="parChTrans1D2" presStyleIdx="2" presStyleCnt="5"/>
      <dgm:spPr/>
    </dgm:pt>
    <dgm:pt modelId="{A6BCE58D-DE78-446F-8EE3-7692940FC085}" type="pres">
      <dgm:prSet presAssocID="{155D0C45-BFB9-43E0-B99C-801D128E06B3}" presName="childText" presStyleLbl="bgAcc1" presStyleIdx="2" presStyleCnt="5" custScaleX="348591">
        <dgm:presLayoutVars>
          <dgm:bulletEnabled val="1"/>
        </dgm:presLayoutVars>
      </dgm:prSet>
      <dgm:spPr/>
    </dgm:pt>
    <dgm:pt modelId="{C2772950-F795-4BCE-AE8C-0C370B8FD613}" type="pres">
      <dgm:prSet presAssocID="{1EB0ECCE-97CE-41C0-8F54-874EE07A939D}" presName="Name13" presStyleLbl="parChTrans1D2" presStyleIdx="3" presStyleCnt="5"/>
      <dgm:spPr/>
    </dgm:pt>
    <dgm:pt modelId="{F43E71BD-3519-4911-BC96-6AE52788C114}" type="pres">
      <dgm:prSet presAssocID="{97818DF8-8CF1-42EE-9B90-F34EC8308143}" presName="childText" presStyleLbl="bgAcc1" presStyleIdx="3" presStyleCnt="5" custScaleX="549712">
        <dgm:presLayoutVars>
          <dgm:bulletEnabled val="1"/>
        </dgm:presLayoutVars>
      </dgm:prSet>
      <dgm:spPr/>
    </dgm:pt>
    <dgm:pt modelId="{791C5201-795A-42F2-A47A-BF043CF51985}" type="pres">
      <dgm:prSet presAssocID="{D21E17EE-A3B6-41DC-8C5C-399D12242786}" presName="Name13" presStyleLbl="parChTrans1D2" presStyleIdx="4" presStyleCnt="5"/>
      <dgm:spPr/>
    </dgm:pt>
    <dgm:pt modelId="{51C44B46-76B2-43B4-9D1C-1669B80AACFE}" type="pres">
      <dgm:prSet presAssocID="{BE3F2F88-5CF3-440B-837F-93C928EA74A4}" presName="childText" presStyleLbl="bgAcc1" presStyleIdx="4" presStyleCnt="5" custScaleX="593738">
        <dgm:presLayoutVars>
          <dgm:bulletEnabled val="1"/>
        </dgm:presLayoutVars>
      </dgm:prSet>
      <dgm:spPr/>
    </dgm:pt>
  </dgm:ptLst>
  <dgm:cxnLst>
    <dgm:cxn modelId="{8A78BB18-A3A3-4374-8191-499332224F36}" srcId="{CB9964DC-5E01-4879-9733-CDEE2AB1D1F7}" destId="{787DFC81-59A1-46AC-B190-B9AF1237975D}" srcOrd="1" destOrd="0" parTransId="{97EA2827-927C-4A18-A307-B5890595C32A}" sibTransId="{E1C5EED9-06AE-464B-A1A1-D2C20FA195DE}"/>
    <dgm:cxn modelId="{43C91F28-13BB-45FC-BDCA-7EE01B348970}" type="presOf" srcId="{787DFC81-59A1-46AC-B190-B9AF1237975D}" destId="{F37CB2B5-EB13-4E7C-B6E9-DD494EC28CC6}" srcOrd="0" destOrd="0" presId="urn:microsoft.com/office/officeart/2005/8/layout/hierarchy3"/>
    <dgm:cxn modelId="{313EB62B-AF67-4829-AA96-14C3B1A23831}" type="presOf" srcId="{155D0C45-BFB9-43E0-B99C-801D128E06B3}" destId="{A6BCE58D-DE78-446F-8EE3-7692940FC085}" srcOrd="0" destOrd="0" presId="urn:microsoft.com/office/officeart/2005/8/layout/hierarchy3"/>
    <dgm:cxn modelId="{CF56CC33-B9C1-4209-B0E9-E41C96AA3127}" type="presOf" srcId="{CB9964DC-5E01-4879-9733-CDEE2AB1D1F7}" destId="{C7DDC059-89DD-4F99-A10D-9C975D60C8D8}" srcOrd="1" destOrd="0" presId="urn:microsoft.com/office/officeart/2005/8/layout/hierarchy3"/>
    <dgm:cxn modelId="{F87F875B-CC8E-4207-9E68-2A5A8ABE2318}" type="presOf" srcId="{CBDB6740-8E13-4D68-A657-606178F6CF42}" destId="{29799191-08FC-4B3F-A65F-77779D3EF848}" srcOrd="0" destOrd="0" presId="urn:microsoft.com/office/officeart/2005/8/layout/hierarchy3"/>
    <dgm:cxn modelId="{73548441-339E-4890-80E4-D239469D4795}" type="presOf" srcId="{97EA2827-927C-4A18-A307-B5890595C32A}" destId="{A082C9C5-771C-402B-9BBD-106E131283D1}" srcOrd="0" destOrd="0" presId="urn:microsoft.com/office/officeart/2005/8/layout/hierarchy3"/>
    <dgm:cxn modelId="{356AA966-FDBF-4B47-B55F-8BF35FBE222A}" type="presOf" srcId="{D21E17EE-A3B6-41DC-8C5C-399D12242786}" destId="{791C5201-795A-42F2-A47A-BF043CF51985}" srcOrd="0" destOrd="0" presId="urn:microsoft.com/office/officeart/2005/8/layout/hierarchy3"/>
    <dgm:cxn modelId="{3FFE276D-445E-400E-85ED-19889FF5DC49}" srcId="{CB9964DC-5E01-4879-9733-CDEE2AB1D1F7}" destId="{97818DF8-8CF1-42EE-9B90-F34EC8308143}" srcOrd="3" destOrd="0" parTransId="{1EB0ECCE-97CE-41C0-8F54-874EE07A939D}" sibTransId="{88BAC4DD-F02C-4830-A8DA-A66FFE349F60}"/>
    <dgm:cxn modelId="{3198216E-F484-4C81-AA61-D873AAF77B5E}" type="presOf" srcId="{55FEA4A8-D119-441C-A7EB-D692A92004D2}" destId="{FCFEBE71-6C2A-4A5C-846F-9A491B4A3520}" srcOrd="0" destOrd="0" presId="urn:microsoft.com/office/officeart/2005/8/layout/hierarchy3"/>
    <dgm:cxn modelId="{CD185053-C468-4EF9-B5C7-CD6D239483E0}" type="presOf" srcId="{DB68D24A-7C7E-4443-8649-4955E07229DE}" destId="{8DDF4B73-0C23-414E-B321-2E984B19112D}" srcOrd="0" destOrd="0" presId="urn:microsoft.com/office/officeart/2005/8/layout/hierarchy3"/>
    <dgm:cxn modelId="{F8B4A575-23C5-4580-B82D-76EE13E12E19}" type="presOf" srcId="{BE3F2F88-5CF3-440B-837F-93C928EA74A4}" destId="{51C44B46-76B2-43B4-9D1C-1669B80AACFE}" srcOrd="0" destOrd="0" presId="urn:microsoft.com/office/officeart/2005/8/layout/hierarchy3"/>
    <dgm:cxn modelId="{E5389177-3964-4A30-90F6-0DFD61B7A471}" type="presOf" srcId="{97818DF8-8CF1-42EE-9B90-F34EC8308143}" destId="{F43E71BD-3519-4911-BC96-6AE52788C11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EAC9186-6B2F-4681-A2E8-8D3A0691E208}" type="presOf" srcId="{1EB0ECCE-97CE-41C0-8F54-874EE07A939D}" destId="{C2772950-F795-4BCE-AE8C-0C370B8FD613}" srcOrd="0" destOrd="0" presId="urn:microsoft.com/office/officeart/2005/8/layout/hierarchy3"/>
    <dgm:cxn modelId="{DAC8A893-4630-4794-BFA6-07FA8A79F248}" type="presOf" srcId="{CB9964DC-5E01-4879-9733-CDEE2AB1D1F7}" destId="{ECB1CA3E-26B8-4A39-AEF8-6F06E506D3C7}" srcOrd="0" destOrd="0" presId="urn:microsoft.com/office/officeart/2005/8/layout/hierarchy3"/>
    <dgm:cxn modelId="{B6423DCA-E0E6-4326-B55C-CE281C74DA77}" type="presOf" srcId="{7061F2FC-F2AB-4DE3-98B0-886576B4E2C6}" destId="{D433476B-D68D-4328-ADAC-B2895D3D50CF}" srcOrd="0" destOrd="0" presId="urn:microsoft.com/office/officeart/2005/8/layout/hierarchy3"/>
    <dgm:cxn modelId="{7DCF7CDC-FCE0-4F70-A396-D8FB377943C4}" srcId="{CB9964DC-5E01-4879-9733-CDEE2AB1D1F7}" destId="{BE3F2F88-5CF3-440B-837F-93C928EA74A4}" srcOrd="4" destOrd="0" parTransId="{D21E17EE-A3B6-41DC-8C5C-399D12242786}" sibTransId="{FDB8644F-FE57-468B-BFF9-FD0F57FA0130}"/>
    <dgm:cxn modelId="{341439FE-E401-4CA8-9902-0DC085C5AA9F}" srcId="{CB9964DC-5E01-4879-9733-CDEE2AB1D1F7}" destId="{155D0C45-BFB9-43E0-B99C-801D128E06B3}" srcOrd="2" destOrd="0" parTransId="{DB68D24A-7C7E-4443-8649-4955E07229DE}" sibTransId="{116A2FD3-591A-4D03-B91A-4DF61ADDC6F3}"/>
    <dgm:cxn modelId="{140E95FE-CA2A-4BA8-8F7D-70767223B032}" srcId="{CB9964DC-5E01-4879-9733-CDEE2AB1D1F7}" destId="{CBDB6740-8E13-4D68-A657-606178F6CF42}" srcOrd="0" destOrd="0" parTransId="{55FEA4A8-D119-441C-A7EB-D692A92004D2}" sibTransId="{80AF1999-AA8A-4224-A178-FF4CDD82D5F6}"/>
    <dgm:cxn modelId="{DCAA7513-E8D7-47D0-993F-F73EFD0BD040}" type="presParOf" srcId="{D433476B-D68D-4328-ADAC-B2895D3D50CF}" destId="{1E58A3BC-F1F7-40EE-89AA-32E802ED4BF7}" srcOrd="0" destOrd="0" presId="urn:microsoft.com/office/officeart/2005/8/layout/hierarchy3"/>
    <dgm:cxn modelId="{794F5078-B14C-476A-B701-4264C5D2E562}" type="presParOf" srcId="{1E58A3BC-F1F7-40EE-89AA-32E802ED4BF7}" destId="{D21DF85A-45CA-4CE0-B0ED-CF4615475EE0}" srcOrd="0" destOrd="0" presId="urn:microsoft.com/office/officeart/2005/8/layout/hierarchy3"/>
    <dgm:cxn modelId="{5DCFEF27-809A-4EF4-B97A-81D2282FB9A3}" type="presParOf" srcId="{D21DF85A-45CA-4CE0-B0ED-CF4615475EE0}" destId="{ECB1CA3E-26B8-4A39-AEF8-6F06E506D3C7}" srcOrd="0" destOrd="0" presId="urn:microsoft.com/office/officeart/2005/8/layout/hierarchy3"/>
    <dgm:cxn modelId="{08DEB740-E0E4-4637-A722-EBB65EA0BA20}" type="presParOf" srcId="{D21DF85A-45CA-4CE0-B0ED-CF4615475EE0}" destId="{C7DDC059-89DD-4F99-A10D-9C975D60C8D8}" srcOrd="1" destOrd="0" presId="urn:microsoft.com/office/officeart/2005/8/layout/hierarchy3"/>
    <dgm:cxn modelId="{C9977295-4354-46F7-A518-F738DBE944A4}" type="presParOf" srcId="{1E58A3BC-F1F7-40EE-89AA-32E802ED4BF7}" destId="{F784BE88-3DB9-4E87-AFCA-2ED0BF00DEA1}" srcOrd="1" destOrd="0" presId="urn:microsoft.com/office/officeart/2005/8/layout/hierarchy3"/>
    <dgm:cxn modelId="{122F7BB5-26B8-4CEA-ACD5-315959AB6A7F}" type="presParOf" srcId="{F784BE88-3DB9-4E87-AFCA-2ED0BF00DEA1}" destId="{FCFEBE71-6C2A-4A5C-846F-9A491B4A3520}" srcOrd="0" destOrd="0" presId="urn:microsoft.com/office/officeart/2005/8/layout/hierarchy3"/>
    <dgm:cxn modelId="{F9913C36-E27D-490B-A9F7-DD9615782066}" type="presParOf" srcId="{F784BE88-3DB9-4E87-AFCA-2ED0BF00DEA1}" destId="{29799191-08FC-4B3F-A65F-77779D3EF848}" srcOrd="1" destOrd="0" presId="urn:microsoft.com/office/officeart/2005/8/layout/hierarchy3"/>
    <dgm:cxn modelId="{15A7F008-679C-4FD5-AB76-6E1F27F736AB}" type="presParOf" srcId="{F784BE88-3DB9-4E87-AFCA-2ED0BF00DEA1}" destId="{A082C9C5-771C-402B-9BBD-106E131283D1}" srcOrd="2" destOrd="0" presId="urn:microsoft.com/office/officeart/2005/8/layout/hierarchy3"/>
    <dgm:cxn modelId="{8EBEA5C1-9033-4ACA-A6BB-54487541A74A}" type="presParOf" srcId="{F784BE88-3DB9-4E87-AFCA-2ED0BF00DEA1}" destId="{F37CB2B5-EB13-4E7C-B6E9-DD494EC28CC6}" srcOrd="3" destOrd="0" presId="urn:microsoft.com/office/officeart/2005/8/layout/hierarchy3"/>
    <dgm:cxn modelId="{0E55AB55-6739-403F-B3A1-2A0CE0CC5D5B}" type="presParOf" srcId="{F784BE88-3DB9-4E87-AFCA-2ED0BF00DEA1}" destId="{8DDF4B73-0C23-414E-B321-2E984B19112D}" srcOrd="4" destOrd="0" presId="urn:microsoft.com/office/officeart/2005/8/layout/hierarchy3"/>
    <dgm:cxn modelId="{5640D422-182C-4781-8BF0-B6346CD9B75F}" type="presParOf" srcId="{F784BE88-3DB9-4E87-AFCA-2ED0BF00DEA1}" destId="{A6BCE58D-DE78-446F-8EE3-7692940FC085}" srcOrd="5" destOrd="0" presId="urn:microsoft.com/office/officeart/2005/8/layout/hierarchy3"/>
    <dgm:cxn modelId="{16CF8241-0F61-4140-8DCD-29E12504EA1E}" type="presParOf" srcId="{F784BE88-3DB9-4E87-AFCA-2ED0BF00DEA1}" destId="{C2772950-F795-4BCE-AE8C-0C370B8FD613}" srcOrd="6" destOrd="0" presId="urn:microsoft.com/office/officeart/2005/8/layout/hierarchy3"/>
    <dgm:cxn modelId="{945805F4-E65A-4A00-849D-197D9736EE67}" type="presParOf" srcId="{F784BE88-3DB9-4E87-AFCA-2ED0BF00DEA1}" destId="{F43E71BD-3519-4911-BC96-6AE52788C114}" srcOrd="7" destOrd="0" presId="urn:microsoft.com/office/officeart/2005/8/layout/hierarchy3"/>
    <dgm:cxn modelId="{B391963E-AE45-4B34-9D78-314824B41E7D}" type="presParOf" srcId="{F784BE88-3DB9-4E87-AFCA-2ED0BF00DEA1}" destId="{791C5201-795A-42F2-A47A-BF043CF51985}" srcOrd="8" destOrd="0" presId="urn:microsoft.com/office/officeart/2005/8/layout/hierarchy3"/>
    <dgm:cxn modelId="{F67822CF-34A1-4163-A5F1-56B6EAB0F2EA}" type="presParOf" srcId="{F784BE88-3DB9-4E87-AFCA-2ED0BF00DEA1}" destId="{51C44B46-76B2-43B4-9D1C-1669B80AACF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A572CD-14AD-4CCA-9E79-CA57C9CD3762}" type="doc">
      <dgm:prSet loTypeId="urn:microsoft.com/office/officeart/2005/8/layout/h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9018672-97B7-45E1-B928-3E82BA9E4C12}">
      <dgm:prSet phldrT="[Texto]" custT="1"/>
      <dgm:spPr/>
      <dgm:t>
        <a:bodyPr/>
        <a:lstStyle/>
        <a:p>
          <a:r>
            <a:rPr lang="es-EC" sz="2800" b="1" dirty="0" err="1">
              <a:latin typeface="Arial" panose="020B0604020202020204" pitchFamily="34" charset="0"/>
              <a:cs typeface="Arial" panose="020B0604020202020204" pitchFamily="34" charset="0"/>
            </a:rPr>
            <a:t>CodeIgniter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37EF8-9D34-4C64-847B-4FE888388EE4}" type="parTrans" cxnId="{E8A9ECF3-468C-4A1F-911B-5F93D9EAC6C5}">
      <dgm:prSet/>
      <dgm:spPr/>
      <dgm:t>
        <a:bodyPr/>
        <a:lstStyle/>
        <a:p>
          <a:endParaRPr lang="en-US"/>
        </a:p>
      </dgm:t>
    </dgm:pt>
    <dgm:pt modelId="{2CF678CE-CB2F-411C-B46A-2931106FA57E}" type="sibTrans" cxnId="{E8A9ECF3-468C-4A1F-911B-5F93D9EAC6C5}">
      <dgm:prSet/>
      <dgm:spPr/>
      <dgm:t>
        <a:bodyPr/>
        <a:lstStyle/>
        <a:p>
          <a:endParaRPr lang="en-US"/>
        </a:p>
      </dgm:t>
    </dgm:pt>
    <dgm:pt modelId="{DF887940-7919-4B69-968D-81349FF16555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Fines de carrera.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86D41-D5FB-45F2-9A56-D00B0242D4E3}" type="parTrans" cxnId="{57618B6F-61EE-4D1A-B0B3-A333CC66F713}">
      <dgm:prSet/>
      <dgm:spPr/>
      <dgm:t>
        <a:bodyPr/>
        <a:lstStyle/>
        <a:p>
          <a:endParaRPr lang="en-US"/>
        </a:p>
      </dgm:t>
    </dgm:pt>
    <dgm:pt modelId="{357EAEDF-6FE7-4386-8E7C-242526E4F6D1}" type="sibTrans" cxnId="{57618B6F-61EE-4D1A-B0B3-A333CC66F713}">
      <dgm:prSet/>
      <dgm:spPr/>
      <dgm:t>
        <a:bodyPr/>
        <a:lstStyle/>
        <a:p>
          <a:endParaRPr lang="en-US"/>
        </a:p>
      </dgm:t>
    </dgm:pt>
    <dgm:pt modelId="{B03CBBC0-5DDE-4B3F-8E84-31B8D1DFE5A5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Sensores inductivos.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87E15-BC78-4D68-BEEB-39F1FB1FA26B}" type="parTrans" cxnId="{24DFF028-6DF4-4955-8367-699EE1D6AE0D}">
      <dgm:prSet/>
      <dgm:spPr/>
      <dgm:t>
        <a:bodyPr/>
        <a:lstStyle/>
        <a:p>
          <a:endParaRPr lang="en-US"/>
        </a:p>
      </dgm:t>
    </dgm:pt>
    <dgm:pt modelId="{06074EE8-3907-4431-82EA-2BB0C1B6EAE2}" type="sibTrans" cxnId="{24DFF028-6DF4-4955-8367-699EE1D6AE0D}">
      <dgm:prSet/>
      <dgm:spPr/>
      <dgm:t>
        <a:bodyPr/>
        <a:lstStyle/>
        <a:p>
          <a:endParaRPr lang="en-US"/>
        </a:p>
      </dgm:t>
    </dgm:pt>
    <dgm:pt modelId="{61A8AD44-A8E4-4596-85B7-D0D933AB4F22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Embrague de alta resistencia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5B198-B525-4906-91FF-5B632FCA3715}" type="parTrans" cxnId="{25F7A74C-C241-44AD-95D7-8600B07DA51C}">
      <dgm:prSet/>
      <dgm:spPr/>
      <dgm:t>
        <a:bodyPr/>
        <a:lstStyle/>
        <a:p>
          <a:endParaRPr lang="en-US"/>
        </a:p>
      </dgm:t>
    </dgm:pt>
    <dgm:pt modelId="{D10E6AC8-A57D-427D-B63B-78FE937DE406}" type="sibTrans" cxnId="{25F7A74C-C241-44AD-95D7-8600B07DA51C}">
      <dgm:prSet/>
      <dgm:spPr/>
      <dgm:t>
        <a:bodyPr/>
        <a:lstStyle/>
        <a:p>
          <a:endParaRPr lang="en-US"/>
        </a:p>
      </dgm:t>
    </dgm:pt>
    <dgm:pt modelId="{F6EE89F2-9746-4830-83F6-A7A0EF034443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Motor de punzonado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E7FD3-55EE-49DB-BC1F-3F5DD91A4FA7}" type="parTrans" cxnId="{96D3C93F-A1DC-4735-8FB5-46DA4ED48755}">
      <dgm:prSet/>
      <dgm:spPr/>
      <dgm:t>
        <a:bodyPr/>
        <a:lstStyle/>
        <a:p>
          <a:endParaRPr lang="en-US"/>
        </a:p>
      </dgm:t>
    </dgm:pt>
    <dgm:pt modelId="{3FCB8085-80A2-457F-B3B9-BF66BFAE3754}" type="sibTrans" cxnId="{96D3C93F-A1DC-4735-8FB5-46DA4ED48755}">
      <dgm:prSet/>
      <dgm:spPr/>
      <dgm:t>
        <a:bodyPr/>
        <a:lstStyle/>
        <a:p>
          <a:endParaRPr lang="en-US"/>
        </a:p>
      </dgm:t>
    </dgm:pt>
    <dgm:pt modelId="{B919C3AA-0C09-4C8C-ADE7-48B774BE984A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Electroválvulas.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82C7A-E334-43C6-9B44-E675D142A9A8}" type="parTrans" cxnId="{A803BEFB-B013-4F05-AB56-CD3DE46AAB29}">
      <dgm:prSet/>
      <dgm:spPr/>
      <dgm:t>
        <a:bodyPr/>
        <a:lstStyle/>
        <a:p>
          <a:endParaRPr lang="es-ES"/>
        </a:p>
      </dgm:t>
    </dgm:pt>
    <dgm:pt modelId="{BBE94752-BD65-4B75-8701-F8C5F25AC73F}" type="sibTrans" cxnId="{A803BEFB-B013-4F05-AB56-CD3DE46AAB29}">
      <dgm:prSet/>
      <dgm:spPr/>
      <dgm:t>
        <a:bodyPr/>
        <a:lstStyle/>
        <a:p>
          <a:endParaRPr lang="es-ES"/>
        </a:p>
      </dgm:t>
    </dgm:pt>
    <dgm:pt modelId="{7DE7C4E0-44F9-48A3-908B-8DF1006D7D5D}" type="pres">
      <dgm:prSet presAssocID="{0DA572CD-14AD-4CCA-9E79-CA57C9CD3762}" presName="Name0" presStyleCnt="0">
        <dgm:presLayoutVars>
          <dgm:dir/>
          <dgm:animLvl val="lvl"/>
          <dgm:resizeHandles val="exact"/>
        </dgm:presLayoutVars>
      </dgm:prSet>
      <dgm:spPr/>
    </dgm:pt>
    <dgm:pt modelId="{31BD07B8-BB13-403D-8C01-4A5E6AC64AA1}" type="pres">
      <dgm:prSet presAssocID="{99018672-97B7-45E1-B928-3E82BA9E4C12}" presName="composite" presStyleCnt="0"/>
      <dgm:spPr/>
    </dgm:pt>
    <dgm:pt modelId="{B202330A-A619-4A31-AA17-8BA97DB93910}" type="pres">
      <dgm:prSet presAssocID="{99018672-97B7-45E1-B928-3E82BA9E4C1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4C68E26-108A-42FB-BF88-2C53DAD54CD8}" type="pres">
      <dgm:prSet presAssocID="{99018672-97B7-45E1-B928-3E82BA9E4C1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9DEF505-6CCB-4700-B112-FF9B8945D243}" type="presOf" srcId="{0DA572CD-14AD-4CCA-9E79-CA57C9CD3762}" destId="{7DE7C4E0-44F9-48A3-908B-8DF1006D7D5D}" srcOrd="0" destOrd="0" presId="urn:microsoft.com/office/officeart/2005/8/layout/hList1"/>
    <dgm:cxn modelId="{524C2E07-3294-4A8C-87C2-1E665128D291}" type="presOf" srcId="{99018672-97B7-45E1-B928-3E82BA9E4C12}" destId="{B202330A-A619-4A31-AA17-8BA97DB93910}" srcOrd="0" destOrd="0" presId="urn:microsoft.com/office/officeart/2005/8/layout/hList1"/>
    <dgm:cxn modelId="{2F336B08-DB29-4427-AED8-8B405B515F36}" type="presOf" srcId="{F6EE89F2-9746-4830-83F6-A7A0EF034443}" destId="{04C68E26-108A-42FB-BF88-2C53DAD54CD8}" srcOrd="0" destOrd="4" presId="urn:microsoft.com/office/officeart/2005/8/layout/hList1"/>
    <dgm:cxn modelId="{24DFF028-6DF4-4955-8367-699EE1D6AE0D}" srcId="{99018672-97B7-45E1-B928-3E82BA9E4C12}" destId="{B03CBBC0-5DDE-4B3F-8E84-31B8D1DFE5A5}" srcOrd="2" destOrd="0" parTransId="{F0D87E15-BC78-4D68-BEEB-39F1FB1FA26B}" sibTransId="{06074EE8-3907-4431-82EA-2BB0C1B6EAE2}"/>
    <dgm:cxn modelId="{96D3C93F-A1DC-4735-8FB5-46DA4ED48755}" srcId="{99018672-97B7-45E1-B928-3E82BA9E4C12}" destId="{F6EE89F2-9746-4830-83F6-A7A0EF034443}" srcOrd="4" destOrd="0" parTransId="{A99E7FD3-55EE-49DB-BC1F-3F5DD91A4FA7}" sibTransId="{3FCB8085-80A2-457F-B3B9-BF66BFAE3754}"/>
    <dgm:cxn modelId="{25F7A74C-C241-44AD-95D7-8600B07DA51C}" srcId="{99018672-97B7-45E1-B928-3E82BA9E4C12}" destId="{61A8AD44-A8E4-4596-85B7-D0D933AB4F22}" srcOrd="3" destOrd="0" parTransId="{9585B198-B525-4906-91FF-5B632FCA3715}" sibTransId="{D10E6AC8-A57D-427D-B63B-78FE937DE406}"/>
    <dgm:cxn modelId="{57618B6F-61EE-4D1A-B0B3-A333CC66F713}" srcId="{99018672-97B7-45E1-B928-3E82BA9E4C12}" destId="{DF887940-7919-4B69-968D-81349FF16555}" srcOrd="0" destOrd="0" parTransId="{7CD86D41-D5FB-45F2-9A56-D00B0242D4E3}" sibTransId="{357EAEDF-6FE7-4386-8E7C-242526E4F6D1}"/>
    <dgm:cxn modelId="{7827887C-5BA8-45A0-9A14-5C29ADBAED28}" type="presOf" srcId="{B919C3AA-0C09-4C8C-ADE7-48B774BE984A}" destId="{04C68E26-108A-42FB-BF88-2C53DAD54CD8}" srcOrd="0" destOrd="1" presId="urn:microsoft.com/office/officeart/2005/8/layout/hList1"/>
    <dgm:cxn modelId="{45F937DD-F01C-4F35-8BC7-314AF04115AB}" type="presOf" srcId="{B03CBBC0-5DDE-4B3F-8E84-31B8D1DFE5A5}" destId="{04C68E26-108A-42FB-BF88-2C53DAD54CD8}" srcOrd="0" destOrd="2" presId="urn:microsoft.com/office/officeart/2005/8/layout/hList1"/>
    <dgm:cxn modelId="{0C5C21E3-9861-409C-998A-50E76F67755F}" type="presOf" srcId="{61A8AD44-A8E4-4596-85B7-D0D933AB4F22}" destId="{04C68E26-108A-42FB-BF88-2C53DAD54CD8}" srcOrd="0" destOrd="3" presId="urn:microsoft.com/office/officeart/2005/8/layout/hList1"/>
    <dgm:cxn modelId="{39C4BCF3-1855-4BAA-AF50-950BD4E2FA40}" type="presOf" srcId="{DF887940-7919-4B69-968D-81349FF16555}" destId="{04C68E26-108A-42FB-BF88-2C53DAD54CD8}" srcOrd="0" destOrd="0" presId="urn:microsoft.com/office/officeart/2005/8/layout/hList1"/>
    <dgm:cxn modelId="{E8A9ECF3-468C-4A1F-911B-5F93D9EAC6C5}" srcId="{0DA572CD-14AD-4CCA-9E79-CA57C9CD3762}" destId="{99018672-97B7-45E1-B928-3E82BA9E4C12}" srcOrd="0" destOrd="0" parTransId="{A9937EF8-9D34-4C64-847B-4FE888388EE4}" sibTransId="{2CF678CE-CB2F-411C-B46A-2931106FA57E}"/>
    <dgm:cxn modelId="{A803BEFB-B013-4F05-AB56-CD3DE46AAB29}" srcId="{99018672-97B7-45E1-B928-3E82BA9E4C12}" destId="{B919C3AA-0C09-4C8C-ADE7-48B774BE984A}" srcOrd="1" destOrd="0" parTransId="{57682C7A-E334-43C6-9B44-E675D142A9A8}" sibTransId="{BBE94752-BD65-4B75-8701-F8C5F25AC73F}"/>
    <dgm:cxn modelId="{507410D9-0AB4-4D58-B9AD-86A12DE15890}" type="presParOf" srcId="{7DE7C4E0-44F9-48A3-908B-8DF1006D7D5D}" destId="{31BD07B8-BB13-403D-8C01-4A5E6AC64AA1}" srcOrd="0" destOrd="0" presId="urn:microsoft.com/office/officeart/2005/8/layout/hList1"/>
    <dgm:cxn modelId="{794272B3-DBE6-47E9-9321-CDE33335B3D8}" type="presParOf" srcId="{31BD07B8-BB13-403D-8C01-4A5E6AC64AA1}" destId="{B202330A-A619-4A31-AA17-8BA97DB93910}" srcOrd="0" destOrd="0" presId="urn:microsoft.com/office/officeart/2005/8/layout/hList1"/>
    <dgm:cxn modelId="{CC7535CF-DC87-4D78-887C-408DA467C4C8}" type="presParOf" srcId="{31BD07B8-BB13-403D-8C01-4A5E6AC64AA1}" destId="{04C68E26-108A-42FB-BF88-2C53DAD54C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/>
      <dgm:spPr/>
      <dgm:t>
        <a:bodyPr/>
        <a:lstStyle/>
        <a:p>
          <a:pPr algn="ctr"/>
          <a:r>
            <a:rPr lang="es-ES" sz="2400" b="1" dirty="0">
              <a:latin typeface="Arial" panose="020B0604020202020204" pitchFamily="34" charset="0"/>
              <a:cs typeface="Arial" panose="020B0604020202020204" pitchFamily="34" charset="0"/>
            </a:rPr>
            <a:t>NCT-03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/>
      <dgm:spPr/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Análisis de desempeño</a:t>
          </a: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/>
      <dgm:t>
        <a:bodyPr/>
        <a:lstStyle/>
        <a:p>
          <a:pPr algn="ctr"/>
          <a:r>
            <a:rPr lang="es-EC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Gestión de procesos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50CF4-8373-4EE3-B262-E1350480DDFA}">
      <dgm:prSet custT="1"/>
      <dgm:spPr/>
      <dgm:t>
        <a:bodyPr/>
        <a:lstStyle/>
        <a:p>
          <a:pPr algn="ctr"/>
          <a:r>
            <a:rPr lang="es-EC" sz="1800" b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Recolección de datos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12C2-BCFC-4E10-B914-F90A06A8C2C3}" type="parTrans" cxnId="{93B82D4C-5DBF-4852-BF41-FC09038C351B}">
      <dgm:prSet/>
      <dgm:spPr/>
      <dgm:t>
        <a:bodyPr/>
        <a:lstStyle/>
        <a:p>
          <a:endParaRPr lang="es-EC" sz="2400"/>
        </a:p>
      </dgm:t>
    </dgm:pt>
    <dgm:pt modelId="{C46097E8-E55B-4247-9183-35B80714F1C3}" type="sibTrans" cxnId="{93B82D4C-5DBF-4852-BF41-FC09038C351B}">
      <dgm:prSet/>
      <dgm:spPr/>
      <dgm:t>
        <a:bodyPr/>
        <a:lstStyle/>
        <a:p>
          <a:endParaRPr lang="es-EC" sz="2400"/>
        </a:p>
      </dgm:t>
    </dgm:pt>
    <dgm:pt modelId="{4E08E0E2-8112-4C0C-9A26-1C16CDB21BAF}">
      <dgm:prSet custT="1"/>
      <dgm:spPr/>
      <dgm:t>
        <a:bodyPr/>
        <a:lstStyle/>
        <a:p>
          <a:r>
            <a:rPr lang="es-EC" sz="1800" b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Gestión del personal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2D3B8-79E4-4B25-BD3E-F5BCCA64CC82}" type="parTrans" cxnId="{0C6330D9-632F-4F75-8E82-7E1736248189}">
      <dgm:prSet/>
      <dgm:spPr/>
      <dgm:t>
        <a:bodyPr/>
        <a:lstStyle/>
        <a:p>
          <a:endParaRPr lang="es-ES" sz="2400"/>
        </a:p>
      </dgm:t>
    </dgm:pt>
    <dgm:pt modelId="{F6463B26-6C04-4D1D-884F-DE31BEBEFF12}" type="sibTrans" cxnId="{0C6330D9-632F-4F75-8E82-7E1736248189}">
      <dgm:prSet/>
      <dgm:spPr/>
      <dgm:t>
        <a:bodyPr/>
        <a:lstStyle/>
        <a:p>
          <a:endParaRPr lang="es-ES" sz="2400"/>
        </a:p>
      </dgm:t>
    </dgm:pt>
    <dgm:pt modelId="{AD9FB2D2-E672-4ED7-90E5-A216AC4A5C17}">
      <dgm:prSet phldrT="[Texto]"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C" sz="1800" dirty="0">
              <a:latin typeface="Arial" panose="020B0604020202020204" pitchFamily="34" charset="0"/>
              <a:cs typeface="Arial" panose="020B0604020202020204" pitchFamily="34" charset="0"/>
            </a:rPr>
            <a:t>Planificación a detalle del proceso</a:t>
          </a:r>
          <a:endParaRPr lang="es-E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92E110-F632-4AC7-9039-AA55A993E92A}" type="parTrans" cxnId="{74704EEB-968A-4603-9BEF-EBCCEF10A5BB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441AC-B0C3-4C0F-83AC-980A36D3988D}" type="sibTrans" cxnId="{74704EEB-968A-4603-9BEF-EBCCEF10A5BB}">
      <dgm:prSet/>
      <dgm:spPr/>
      <dgm:t>
        <a:bodyPr/>
        <a:lstStyle/>
        <a:p>
          <a:endParaRPr lang="en-US" sz="2400"/>
        </a:p>
      </dgm:t>
    </dgm:pt>
    <dgm:pt modelId="{1FE63FC1-7DD1-4471-AAC8-8E85575D8971}">
      <dgm:prSet phldrT="[Texto]" custT="1"/>
      <dgm:spPr/>
      <dgm:t>
        <a:bodyPr spcFirstLastPara="0" vert="horz" wrap="square" lIns="45720" tIns="45720" rIns="45720" bIns="45720" numCol="1" spcCol="1270" anchor="ctr" anchorCtr="0"/>
        <a:lstStyle/>
        <a:p>
          <a:pPr algn="ctr"/>
          <a:r>
            <a:rPr lang="es-EC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Control</a:t>
          </a:r>
          <a:r>
            <a:rPr lang="es-EC" sz="1800" baseline="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la unidad de producción </a:t>
          </a:r>
          <a:endParaRPr lang="es-E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E7C568-8E88-40D6-B686-0F2E9BF61577}" type="parTrans" cxnId="{66405AFD-4317-4506-B550-329091036DA7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FD028-6E7F-4DD8-A2A8-9D9F2CE2D999}" type="sibTrans" cxnId="{66405AFD-4317-4506-B550-329091036DA7}">
      <dgm:prSet/>
      <dgm:spPr/>
      <dgm:t>
        <a:bodyPr/>
        <a:lstStyle/>
        <a:p>
          <a:endParaRPr lang="en-US" sz="2400"/>
        </a:p>
      </dgm:t>
    </dgm:pt>
    <dgm:pt modelId="{681D89D9-B023-49C2-8E1A-5F0A1BE47E46}">
      <dgm:prSet phldrT="[Texto]"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C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Gestión de la calidad</a:t>
          </a:r>
          <a:endParaRPr lang="es-E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DEB345-9071-4BEA-A780-9FF35D0F8316}" type="parTrans" cxnId="{1E6F8B57-DC0F-436A-819F-8CEDCE08039E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B992E-30C9-43C8-8117-7519E474A54C}" type="sibTrans" cxnId="{1E6F8B57-DC0F-436A-819F-8CEDCE08039E}">
      <dgm:prSet/>
      <dgm:spPr/>
      <dgm:t>
        <a:bodyPr/>
        <a:lstStyle/>
        <a:p>
          <a:endParaRPr lang="en-US" sz="2400"/>
        </a:p>
      </dgm:t>
    </dgm:pt>
    <dgm:pt modelId="{3DAD7E2A-9617-4592-AB99-2B50A4A349FC}">
      <dgm:prSet phldrT="[Texto]"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C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Trazabilidad del producto</a:t>
          </a:r>
          <a:endParaRPr lang="es-E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2B95D1D-DC65-4B77-9F56-10D3898FC349}" type="parTrans" cxnId="{10ED131F-5343-4CFF-AA80-62B0D55B8FFF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AC975-845B-4835-9D59-E3B18E163608}" type="sibTrans" cxnId="{10ED131F-5343-4CFF-AA80-62B0D55B8FFF}">
      <dgm:prSet/>
      <dgm:spPr/>
      <dgm:t>
        <a:bodyPr/>
        <a:lstStyle/>
        <a:p>
          <a:endParaRPr lang="en-US" sz="2400"/>
        </a:p>
      </dgm:t>
    </dgm:pt>
    <dgm:pt modelId="{EF43BEFD-382A-42A0-A510-AF18FC1BEE91}" type="pres">
      <dgm:prSet presAssocID="{7061F2FC-F2AB-4DE3-98B0-886576B4E2C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6E9C54-F8BC-4039-ADEE-1A7B2C5C2C40}" type="pres">
      <dgm:prSet presAssocID="{CB9964DC-5E01-4879-9733-CDEE2AB1D1F7}" presName="centerShape" presStyleLbl="node0" presStyleIdx="0" presStyleCnt="1" custScaleX="157734" custScaleY="138604" custLinFactNeighborX="-2549" custLinFactNeighborY="-8918"/>
      <dgm:spPr/>
    </dgm:pt>
    <dgm:pt modelId="{A78F940B-C86C-423A-91BD-7EB67F800ECC}" type="pres">
      <dgm:prSet presAssocID="{59DBF34E-4C5F-42DB-B0EC-36CBA1F8CE00}" presName="parTrans" presStyleLbl="bgSibTrans2D1" presStyleIdx="0" presStyleCnt="8" custAng="520119" custScaleX="50769" custScaleY="125443" custLinFactNeighborX="6895" custLinFactNeighborY="61535"/>
      <dgm:spPr/>
    </dgm:pt>
    <dgm:pt modelId="{648D3E02-A698-412D-82AA-B62FB2BEE5E4}" type="pres">
      <dgm:prSet presAssocID="{9C792124-C54F-42BE-A8B0-34B05CFB6CCB}" presName="node" presStyleLbl="node1" presStyleIdx="0" presStyleCnt="8" custScaleX="139071" custScaleY="110416" custRadScaleRad="103300" custRadScaleInc="-36120">
        <dgm:presLayoutVars>
          <dgm:bulletEnabled val="1"/>
        </dgm:presLayoutVars>
      </dgm:prSet>
      <dgm:spPr>
        <a:xfrm>
          <a:off x="1065746" y="1225115"/>
          <a:ext cx="2081345" cy="1665076"/>
        </a:xfrm>
        <a:prstGeom prst="roundRect">
          <a:avLst>
            <a:gd name="adj" fmla="val 10000"/>
          </a:avLst>
        </a:prstGeom>
      </dgm:spPr>
    </dgm:pt>
    <dgm:pt modelId="{E5EF8A9E-E29E-4BD2-9346-D846A7558C0E}" type="pres">
      <dgm:prSet presAssocID="{0392E110-F632-4AC7-9039-AA55A993E92A}" presName="parTrans" presStyleLbl="bgSibTrans2D1" presStyleIdx="1" presStyleCnt="8" custAng="520119" custScaleX="54470" custScaleY="122317" custLinFactNeighborX="5082" custLinFactNeighborY="9476"/>
      <dgm:spPr/>
    </dgm:pt>
    <dgm:pt modelId="{D8467C0B-97A3-4757-95B0-55DB7368ED3A}" type="pres">
      <dgm:prSet presAssocID="{AD9FB2D2-E672-4ED7-90E5-A216AC4A5C17}" presName="node" presStyleLbl="node1" presStyleIdx="1" presStyleCnt="8" custScaleX="139656" custScaleY="100172" custRadScaleRad="103200" custRadScaleInc="-5567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0A08D45-43E0-4DB7-B594-9279EAC26A19}" type="pres">
      <dgm:prSet presAssocID="{FDE7C568-8E88-40D6-B686-0F2E9BF61577}" presName="parTrans" presStyleLbl="bgSibTrans2D1" presStyleIdx="2" presStyleCnt="8" custAng="520119" custScaleX="65564" custScaleY="129678" custLinFactNeighborX="14998" custLinFactNeighborY="-64699"/>
      <dgm:spPr/>
    </dgm:pt>
    <dgm:pt modelId="{73850B8B-D86D-4B4E-8767-94B92871CADF}" type="pres">
      <dgm:prSet presAssocID="{1FE63FC1-7DD1-4471-AAC8-8E85575D8971}" presName="node" presStyleLbl="node1" presStyleIdx="2" presStyleCnt="8" custScaleX="152043" custScaleY="109253" custRadScaleRad="116678" custRadScaleInc="-7400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42419B3-488D-4085-9219-DE089E48BEE6}" type="pres">
      <dgm:prSet presAssocID="{DADEB345-9071-4BEA-A780-9FF35D0F8316}" presName="parTrans" presStyleLbl="bgSibTrans2D1" presStyleIdx="3" presStyleCnt="8" custAng="520119" custScaleX="71202" custScaleY="118390" custLinFactNeighborX="6886" custLinFactNeighborY="23819"/>
      <dgm:spPr/>
    </dgm:pt>
    <dgm:pt modelId="{C6B302E7-DFAF-4119-A32E-77EFB3630493}" type="pres">
      <dgm:prSet presAssocID="{681D89D9-B023-49C2-8E1A-5F0A1BE47E46}" presName="node" presStyleLbl="node1" presStyleIdx="3" presStyleCnt="8" custScaleX="142857" custScaleY="99391" custRadScaleRad="99879" custRadScaleInc="-344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5D92AF8-2AA6-4980-81C2-AA4F9E9FB628}" type="pres">
      <dgm:prSet presAssocID="{92B95D1D-DC65-4B77-9F56-10D3898FC349}" presName="parTrans" presStyleLbl="bgSibTrans2D1" presStyleIdx="4" presStyleCnt="8" custAng="21251342" custScaleX="62857" custScaleY="112880" custLinFactNeighborX="10207" custLinFactNeighborY="23666"/>
      <dgm:spPr/>
    </dgm:pt>
    <dgm:pt modelId="{431C1CD5-4D16-4E6B-B5AB-4A38035E85F4}" type="pres">
      <dgm:prSet presAssocID="{3DAD7E2A-9617-4592-AB99-2B50A4A349FC}" presName="node" presStyleLbl="node1" presStyleIdx="4" presStyleCnt="8" custScaleX="146619" custScaleY="88091" custRadScaleRad="96616" custRadScaleInc="62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999CC14-878C-4C37-AC18-DF5091F1509E}" type="pres">
      <dgm:prSet presAssocID="{92D7BD31-4025-4F11-843D-C48FAC89BEE5}" presName="parTrans" presStyleLbl="bgSibTrans2D1" presStyleIdx="5" presStyleCnt="8" custScaleX="63346" custScaleY="126367" custLinFactNeighborX="-2496" custLinFactNeighborY="-29378"/>
      <dgm:spPr/>
    </dgm:pt>
    <dgm:pt modelId="{E4D186B5-F9C2-439C-9ACF-C33A875F9978}" type="pres">
      <dgm:prSet presAssocID="{26B3BCAF-B9D5-4BEE-AAB4-43A21EC0B73D}" presName="node" presStyleLbl="node1" presStyleIdx="5" presStyleCnt="8" custScaleX="151790" custScaleY="92393" custRadScaleRad="109857" custRadScaleInc="81776">
        <dgm:presLayoutVars>
          <dgm:bulletEnabled val="1"/>
        </dgm:presLayoutVars>
      </dgm:prSet>
      <dgm:spPr/>
    </dgm:pt>
    <dgm:pt modelId="{7ADD1532-778F-41EA-98BC-F28F08EA3760}" type="pres">
      <dgm:prSet presAssocID="{EA0912C2-BCFC-4E10-B914-F90A06A8C2C3}" presName="parTrans" presStyleLbl="bgSibTrans2D1" presStyleIdx="6" presStyleCnt="8" custAng="333087" custScaleX="70742" custScaleY="114291" custLinFactNeighborX="9997" custLinFactNeighborY="6410"/>
      <dgm:spPr/>
    </dgm:pt>
    <dgm:pt modelId="{47B95B63-B042-4A1E-A0E9-977BE5794C68}" type="pres">
      <dgm:prSet presAssocID="{5D550CF4-8373-4EE3-B262-E1350480DDFA}" presName="node" presStyleLbl="node1" presStyleIdx="6" presStyleCnt="8" custScaleX="149639" custScaleY="94088" custRadScaleRad="94658" custRadScaleInc="63681">
        <dgm:presLayoutVars>
          <dgm:bulletEnabled val="1"/>
        </dgm:presLayoutVars>
      </dgm:prSet>
      <dgm:spPr/>
    </dgm:pt>
    <dgm:pt modelId="{A617B6A8-2F66-491D-87FC-33A80ED4F52A}" type="pres">
      <dgm:prSet presAssocID="{75C2D3B8-79E4-4B25-BD3E-F5BCCA64CC82}" presName="parTrans" presStyleLbl="bgSibTrans2D1" presStyleIdx="7" presStyleCnt="8" custAng="21112779" custScaleX="56601" custScaleY="123959" custLinFactNeighborX="6798" custLinFactNeighborY="25812"/>
      <dgm:spPr/>
    </dgm:pt>
    <dgm:pt modelId="{D4B5C4CC-FE9D-4EC9-A62F-CD470902B248}" type="pres">
      <dgm:prSet presAssocID="{4E08E0E2-8112-4C0C-9A26-1C16CDB21BAF}" presName="node" presStyleLbl="node1" presStyleIdx="7" presStyleCnt="8" custScaleX="152553" custScaleY="106806" custRadScaleRad="93442" custRadScaleInc="40316">
        <dgm:presLayoutVars>
          <dgm:bulletEnabled val="1"/>
        </dgm:presLayoutVars>
      </dgm:prSet>
      <dgm:spPr/>
    </dgm:pt>
  </dgm:ptLst>
  <dgm:cxnLst>
    <dgm:cxn modelId="{B2D76608-CC19-4298-B2CB-DD4FB151A8F3}" type="presOf" srcId="{0392E110-F632-4AC7-9039-AA55A993E92A}" destId="{E5EF8A9E-E29E-4BD2-9346-D846A7558C0E}" srcOrd="0" destOrd="0" presId="urn:microsoft.com/office/officeart/2005/8/layout/radial4"/>
    <dgm:cxn modelId="{DFD3D20D-8164-4E46-9289-51153618F5DC}" type="presOf" srcId="{92D7BD31-4025-4F11-843D-C48FAC89BEE5}" destId="{B999CC14-878C-4C37-AC18-DF5091F1509E}" srcOrd="0" destOrd="0" presId="urn:microsoft.com/office/officeart/2005/8/layout/radial4"/>
    <dgm:cxn modelId="{5D755910-4BD2-4226-8374-637A30B5C4A5}" type="presOf" srcId="{DADEB345-9071-4BEA-A780-9FF35D0F8316}" destId="{E42419B3-488D-4085-9219-DE089E48BEE6}" srcOrd="0" destOrd="0" presId="urn:microsoft.com/office/officeart/2005/8/layout/radial4"/>
    <dgm:cxn modelId="{3D756B14-C665-4C0D-AE23-1A346F385F61}" srcId="{CB9964DC-5E01-4879-9733-CDEE2AB1D1F7}" destId="{26B3BCAF-B9D5-4BEE-AAB4-43A21EC0B73D}" srcOrd="5" destOrd="0" parTransId="{92D7BD31-4025-4F11-843D-C48FAC89BEE5}" sibTransId="{9231D628-08E0-4E9E-820E-71322C42EF2F}"/>
    <dgm:cxn modelId="{10ED131F-5343-4CFF-AA80-62B0D55B8FFF}" srcId="{CB9964DC-5E01-4879-9733-CDEE2AB1D1F7}" destId="{3DAD7E2A-9617-4592-AB99-2B50A4A349FC}" srcOrd="4" destOrd="0" parTransId="{92B95D1D-DC65-4B77-9F56-10D3898FC349}" sibTransId="{0E6AC975-845B-4835-9D59-E3B18E163608}"/>
    <dgm:cxn modelId="{7799FF21-8E15-4AE7-9390-8CC2BB317727}" type="presOf" srcId="{75C2D3B8-79E4-4B25-BD3E-F5BCCA64CC82}" destId="{A617B6A8-2F66-491D-87FC-33A80ED4F52A}" srcOrd="0" destOrd="0" presId="urn:microsoft.com/office/officeart/2005/8/layout/radial4"/>
    <dgm:cxn modelId="{47BA1E27-9634-490C-AB17-515051E9751D}" type="presOf" srcId="{AD9FB2D2-E672-4ED7-90E5-A216AC4A5C17}" destId="{D8467C0B-97A3-4757-95B0-55DB7368ED3A}" srcOrd="0" destOrd="0" presId="urn:microsoft.com/office/officeart/2005/8/layout/radial4"/>
    <dgm:cxn modelId="{82BBB62C-699C-4E3D-B999-10554C24FF8D}" type="presOf" srcId="{FDE7C568-8E88-40D6-B686-0F2E9BF61577}" destId="{A0A08D45-43E0-4DB7-B594-9279EAC26A19}" srcOrd="0" destOrd="0" presId="urn:microsoft.com/office/officeart/2005/8/layout/radial4"/>
    <dgm:cxn modelId="{175DEF3D-68F3-425E-9630-EAE552107BAA}" type="presOf" srcId="{92B95D1D-DC65-4B77-9F56-10D3898FC349}" destId="{75D92AF8-2AA6-4980-81C2-AA4F9E9FB628}" srcOrd="0" destOrd="0" presId="urn:microsoft.com/office/officeart/2005/8/layout/radial4"/>
    <dgm:cxn modelId="{0F4B1D46-DA09-49DA-8E53-FB100786CE5F}" type="presOf" srcId="{9C792124-C54F-42BE-A8B0-34B05CFB6CCB}" destId="{648D3E02-A698-412D-82AA-B62FB2BEE5E4}" srcOrd="0" destOrd="0" presId="urn:microsoft.com/office/officeart/2005/8/layout/radial4"/>
    <dgm:cxn modelId="{93B82D4C-5DBF-4852-BF41-FC09038C351B}" srcId="{CB9964DC-5E01-4879-9733-CDEE2AB1D1F7}" destId="{5D550CF4-8373-4EE3-B262-E1350480DDFA}" srcOrd="6" destOrd="0" parTransId="{EA0912C2-BCFC-4E10-B914-F90A06A8C2C3}" sibTransId="{C46097E8-E55B-4247-9183-35B80714F1C3}"/>
    <dgm:cxn modelId="{BBA73E52-5045-45C5-910F-BEA87A5BE9FD}" type="presOf" srcId="{3DAD7E2A-9617-4592-AB99-2B50A4A349FC}" destId="{431C1CD5-4D16-4E6B-B5AB-4A38035E85F4}" srcOrd="0" destOrd="0" presId="urn:microsoft.com/office/officeart/2005/8/layout/radial4"/>
    <dgm:cxn modelId="{1E6F8B57-DC0F-436A-819F-8CEDCE08039E}" srcId="{CB9964DC-5E01-4879-9733-CDEE2AB1D1F7}" destId="{681D89D9-B023-49C2-8E1A-5F0A1BE47E46}" srcOrd="3" destOrd="0" parTransId="{DADEB345-9071-4BEA-A780-9FF35D0F8316}" sibTransId="{F91B992E-30C9-43C8-8117-7519E474A54C}"/>
    <dgm:cxn modelId="{EFD4DB57-BDD3-4F9C-AFE6-25AF4EE5F99B}" type="presOf" srcId="{59DBF34E-4C5F-42DB-B0EC-36CBA1F8CE00}" destId="{A78F940B-C86C-423A-91BD-7EB67F800ECC}" srcOrd="0" destOrd="0" presId="urn:microsoft.com/office/officeart/2005/8/layout/radial4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A8307A7B-9144-4883-93EA-C5D61E9B8C14}" type="presOf" srcId="{CB9964DC-5E01-4879-9733-CDEE2AB1D1F7}" destId="{0D6E9C54-F8BC-4039-ADEE-1A7B2C5C2C40}" srcOrd="0" destOrd="0" presId="urn:microsoft.com/office/officeart/2005/8/layout/radial4"/>
    <dgm:cxn modelId="{C55E6D7F-E8FA-466D-A982-737186859A50}" type="presOf" srcId="{4E08E0E2-8112-4C0C-9A26-1C16CDB21BAF}" destId="{D4B5C4CC-FE9D-4EC9-A62F-CD470902B248}" srcOrd="0" destOrd="0" presId="urn:microsoft.com/office/officeart/2005/8/layout/radial4"/>
    <dgm:cxn modelId="{604F26B4-4E62-4E30-999F-ECE56ED9ACA2}" type="presOf" srcId="{7061F2FC-F2AB-4DE3-98B0-886576B4E2C6}" destId="{EF43BEFD-382A-42A0-A510-AF18FC1BEE91}" srcOrd="0" destOrd="0" presId="urn:microsoft.com/office/officeart/2005/8/layout/radial4"/>
    <dgm:cxn modelId="{ED9978BF-9C9A-49A1-A6AC-B998A81CD248}" type="presOf" srcId="{1FE63FC1-7DD1-4471-AAC8-8E85575D8971}" destId="{73850B8B-D86D-4B4E-8767-94B92871CADF}" srcOrd="0" destOrd="0" presId="urn:microsoft.com/office/officeart/2005/8/layout/radial4"/>
    <dgm:cxn modelId="{A2C518C8-88D7-41AA-8935-5C64A07695AD}" type="presOf" srcId="{26B3BCAF-B9D5-4BEE-AAB4-43A21EC0B73D}" destId="{E4D186B5-F9C2-439C-9ACF-C33A875F9978}" srcOrd="0" destOrd="0" presId="urn:microsoft.com/office/officeart/2005/8/layout/radial4"/>
    <dgm:cxn modelId="{0D020DD5-FC38-471D-85A8-849CB23ADC3D}" type="presOf" srcId="{5D550CF4-8373-4EE3-B262-E1350480DDFA}" destId="{47B95B63-B042-4A1E-A0E9-977BE5794C68}" srcOrd="0" destOrd="0" presId="urn:microsoft.com/office/officeart/2005/8/layout/radial4"/>
    <dgm:cxn modelId="{0C6330D9-632F-4F75-8E82-7E1736248189}" srcId="{CB9964DC-5E01-4879-9733-CDEE2AB1D1F7}" destId="{4E08E0E2-8112-4C0C-9A26-1C16CDB21BAF}" srcOrd="7" destOrd="0" parTransId="{75C2D3B8-79E4-4B25-BD3E-F5BCCA64CC82}" sibTransId="{F6463B26-6C04-4D1D-884F-DE31BEBEFF12}"/>
    <dgm:cxn modelId="{74704EEB-968A-4603-9BEF-EBCCEF10A5BB}" srcId="{CB9964DC-5E01-4879-9733-CDEE2AB1D1F7}" destId="{AD9FB2D2-E672-4ED7-90E5-A216AC4A5C17}" srcOrd="1" destOrd="0" parTransId="{0392E110-F632-4AC7-9039-AA55A993E92A}" sibTransId="{A2B441AC-B0C3-4C0F-83AC-980A36D3988D}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12FDD7F1-286A-43D6-B36A-5D48C9E00B40}" type="presOf" srcId="{EA0912C2-BCFC-4E10-B914-F90A06A8C2C3}" destId="{7ADD1532-778F-41EA-98BC-F28F08EA3760}" srcOrd="0" destOrd="0" presId="urn:microsoft.com/office/officeart/2005/8/layout/radial4"/>
    <dgm:cxn modelId="{66405AFD-4317-4506-B550-329091036DA7}" srcId="{CB9964DC-5E01-4879-9733-CDEE2AB1D1F7}" destId="{1FE63FC1-7DD1-4471-AAC8-8E85575D8971}" srcOrd="2" destOrd="0" parTransId="{FDE7C568-8E88-40D6-B686-0F2E9BF61577}" sibTransId="{0CEFD028-6E7F-4DD8-A2A8-9D9F2CE2D999}"/>
    <dgm:cxn modelId="{9883FAFF-71CA-40DE-9414-AE961EFC30F8}" type="presOf" srcId="{681D89D9-B023-49C2-8E1A-5F0A1BE47E46}" destId="{C6B302E7-DFAF-4119-A32E-77EFB3630493}" srcOrd="0" destOrd="0" presId="urn:microsoft.com/office/officeart/2005/8/layout/radial4"/>
    <dgm:cxn modelId="{19199802-5CF5-4CBA-8E5A-44FF2521527B}" type="presParOf" srcId="{EF43BEFD-382A-42A0-A510-AF18FC1BEE91}" destId="{0D6E9C54-F8BC-4039-ADEE-1A7B2C5C2C40}" srcOrd="0" destOrd="0" presId="urn:microsoft.com/office/officeart/2005/8/layout/radial4"/>
    <dgm:cxn modelId="{9C6051E7-8F0E-479D-A152-A50E3D19B1D7}" type="presParOf" srcId="{EF43BEFD-382A-42A0-A510-AF18FC1BEE91}" destId="{A78F940B-C86C-423A-91BD-7EB67F800ECC}" srcOrd="1" destOrd="0" presId="urn:microsoft.com/office/officeart/2005/8/layout/radial4"/>
    <dgm:cxn modelId="{E8253CD1-7384-417B-8EB9-5B086117A18F}" type="presParOf" srcId="{EF43BEFD-382A-42A0-A510-AF18FC1BEE91}" destId="{648D3E02-A698-412D-82AA-B62FB2BEE5E4}" srcOrd="2" destOrd="0" presId="urn:microsoft.com/office/officeart/2005/8/layout/radial4"/>
    <dgm:cxn modelId="{45FFE500-F0F1-469A-95A4-97C74F436C68}" type="presParOf" srcId="{EF43BEFD-382A-42A0-A510-AF18FC1BEE91}" destId="{E5EF8A9E-E29E-4BD2-9346-D846A7558C0E}" srcOrd="3" destOrd="0" presId="urn:microsoft.com/office/officeart/2005/8/layout/radial4"/>
    <dgm:cxn modelId="{DA140891-7246-4C8A-BAC1-2710D9E11985}" type="presParOf" srcId="{EF43BEFD-382A-42A0-A510-AF18FC1BEE91}" destId="{D8467C0B-97A3-4757-95B0-55DB7368ED3A}" srcOrd="4" destOrd="0" presId="urn:microsoft.com/office/officeart/2005/8/layout/radial4"/>
    <dgm:cxn modelId="{7539B0BD-293A-4FEE-B85A-5EDCC325EA47}" type="presParOf" srcId="{EF43BEFD-382A-42A0-A510-AF18FC1BEE91}" destId="{A0A08D45-43E0-4DB7-B594-9279EAC26A19}" srcOrd="5" destOrd="0" presId="urn:microsoft.com/office/officeart/2005/8/layout/radial4"/>
    <dgm:cxn modelId="{E24EA594-EBEF-42D0-9382-D964B0EDCC5E}" type="presParOf" srcId="{EF43BEFD-382A-42A0-A510-AF18FC1BEE91}" destId="{73850B8B-D86D-4B4E-8767-94B92871CADF}" srcOrd="6" destOrd="0" presId="urn:microsoft.com/office/officeart/2005/8/layout/radial4"/>
    <dgm:cxn modelId="{D17ED7D7-51CA-487D-9E10-A0E6BD759608}" type="presParOf" srcId="{EF43BEFD-382A-42A0-A510-AF18FC1BEE91}" destId="{E42419B3-488D-4085-9219-DE089E48BEE6}" srcOrd="7" destOrd="0" presId="urn:microsoft.com/office/officeart/2005/8/layout/radial4"/>
    <dgm:cxn modelId="{350A50E3-E346-4379-A0BA-A731823A38FE}" type="presParOf" srcId="{EF43BEFD-382A-42A0-A510-AF18FC1BEE91}" destId="{C6B302E7-DFAF-4119-A32E-77EFB3630493}" srcOrd="8" destOrd="0" presId="urn:microsoft.com/office/officeart/2005/8/layout/radial4"/>
    <dgm:cxn modelId="{EB4D074C-95D7-4F55-88AC-D7BFAF08E4D3}" type="presParOf" srcId="{EF43BEFD-382A-42A0-A510-AF18FC1BEE91}" destId="{75D92AF8-2AA6-4980-81C2-AA4F9E9FB628}" srcOrd="9" destOrd="0" presId="urn:microsoft.com/office/officeart/2005/8/layout/radial4"/>
    <dgm:cxn modelId="{BABB4768-B835-4F61-A3E7-562AA32BD3DE}" type="presParOf" srcId="{EF43BEFD-382A-42A0-A510-AF18FC1BEE91}" destId="{431C1CD5-4D16-4E6B-B5AB-4A38035E85F4}" srcOrd="10" destOrd="0" presId="urn:microsoft.com/office/officeart/2005/8/layout/radial4"/>
    <dgm:cxn modelId="{BE07F53B-BB39-4D57-9B34-B8AE69C75184}" type="presParOf" srcId="{EF43BEFD-382A-42A0-A510-AF18FC1BEE91}" destId="{B999CC14-878C-4C37-AC18-DF5091F1509E}" srcOrd="11" destOrd="0" presId="urn:microsoft.com/office/officeart/2005/8/layout/radial4"/>
    <dgm:cxn modelId="{658D31F1-6263-4D77-94E3-4554D5F0EF8F}" type="presParOf" srcId="{EF43BEFD-382A-42A0-A510-AF18FC1BEE91}" destId="{E4D186B5-F9C2-439C-9ACF-C33A875F9978}" srcOrd="12" destOrd="0" presId="urn:microsoft.com/office/officeart/2005/8/layout/radial4"/>
    <dgm:cxn modelId="{3AFBF701-6389-4A0E-AA73-58DA2B702BD8}" type="presParOf" srcId="{EF43BEFD-382A-42A0-A510-AF18FC1BEE91}" destId="{7ADD1532-778F-41EA-98BC-F28F08EA3760}" srcOrd="13" destOrd="0" presId="urn:microsoft.com/office/officeart/2005/8/layout/radial4"/>
    <dgm:cxn modelId="{259E2858-81F7-4A51-9069-DEDEEC47FF15}" type="presParOf" srcId="{EF43BEFD-382A-42A0-A510-AF18FC1BEE91}" destId="{47B95B63-B042-4A1E-A0E9-977BE5794C68}" srcOrd="14" destOrd="0" presId="urn:microsoft.com/office/officeart/2005/8/layout/radial4"/>
    <dgm:cxn modelId="{99302BB1-648D-43D2-BF71-6D3C2ECB4EE9}" type="presParOf" srcId="{EF43BEFD-382A-42A0-A510-AF18FC1BEE91}" destId="{A617B6A8-2F66-491D-87FC-33A80ED4F52A}" srcOrd="15" destOrd="0" presId="urn:microsoft.com/office/officeart/2005/8/layout/radial4"/>
    <dgm:cxn modelId="{89AEAAD0-BD13-4CC1-A710-6ED4648BD5EA}" type="presParOf" srcId="{EF43BEFD-382A-42A0-A510-AF18FC1BEE91}" destId="{D4B5C4CC-FE9D-4EC9-A62F-CD470902B248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800" b="1" noProof="0" dirty="0">
              <a:latin typeface="Arial" panose="020B0604020202020204" pitchFamily="34" charset="0"/>
              <a:cs typeface="Arial" panose="020B0604020202020204" pitchFamily="34" charset="0"/>
            </a:rPr>
            <a:t>Análisis de Desempeño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Pruebas simuladas con entradas y salidas digitales para evaluación de la conexión de los componentes.</a:t>
          </a: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466872" custScaleY="90149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1"/>
      <dgm:spPr/>
    </dgm:pt>
    <dgm:pt modelId="{BD84B97F-5033-4DF5-B254-12C813BEE251}" type="pres">
      <dgm:prSet presAssocID="{9C792124-C54F-42BE-A8B0-34B05CFB6CCB}" presName="childText" presStyleLbl="bgAcc1" presStyleIdx="0" presStyleCnt="1" custScaleX="568971" custScaleY="127121" custLinFactNeighborX="-1713" custLinFactNeighborY="-8970">
        <dgm:presLayoutVars>
          <dgm:bulletEnabled val="1"/>
        </dgm:presLayoutVars>
      </dgm:prSet>
      <dgm:spPr/>
    </dgm:pt>
  </dgm:ptLst>
  <dgm:cxnLst>
    <dgm:cxn modelId="{A11CE842-5CBB-4B32-BBF4-687C8DE512F4}" type="presOf" srcId="{59DBF34E-4C5F-42DB-B0EC-36CBA1F8CE00}" destId="{C7773223-C294-43E0-8986-3887AD8AF0E4}" srcOrd="0" destOrd="0" presId="urn:microsoft.com/office/officeart/2005/8/layout/hierarchy3"/>
    <dgm:cxn modelId="{5558E473-6492-4008-9EA8-D8B610E35036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470F285-D05D-421F-AF6B-39B6FE4B07E8}" type="presOf" srcId="{9C792124-C54F-42BE-A8B0-34B05CFB6CCB}" destId="{BD84B97F-5033-4DF5-B254-12C813BEE251}" srcOrd="0" destOrd="0" presId="urn:microsoft.com/office/officeart/2005/8/layout/hierarchy3"/>
    <dgm:cxn modelId="{1BE0C3DA-FED4-445E-8635-AB9569266E64}" type="presOf" srcId="{7061F2FC-F2AB-4DE3-98B0-886576B4E2C6}" destId="{D433476B-D68D-4328-ADAC-B2895D3D50CF}" srcOrd="0" destOrd="0" presId="urn:microsoft.com/office/officeart/2005/8/layout/hierarchy3"/>
    <dgm:cxn modelId="{EE8A20EA-F624-438A-9711-E9CBF226DC23}" type="presOf" srcId="{CB9964DC-5E01-4879-9733-CDEE2AB1D1F7}" destId="{C7DDC059-89DD-4F99-A10D-9C975D60C8D8}" srcOrd="1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163173AC-0F00-48BA-B26E-56589873534D}" type="presParOf" srcId="{D433476B-D68D-4328-ADAC-B2895D3D50CF}" destId="{1E58A3BC-F1F7-40EE-89AA-32E802ED4BF7}" srcOrd="0" destOrd="0" presId="urn:microsoft.com/office/officeart/2005/8/layout/hierarchy3"/>
    <dgm:cxn modelId="{B9FFD110-5BF5-46D5-A2E2-89ABC97CA81A}" type="presParOf" srcId="{1E58A3BC-F1F7-40EE-89AA-32E802ED4BF7}" destId="{D21DF85A-45CA-4CE0-B0ED-CF4615475EE0}" srcOrd="0" destOrd="0" presId="urn:microsoft.com/office/officeart/2005/8/layout/hierarchy3"/>
    <dgm:cxn modelId="{C832F10F-DB2F-4EBD-A5B2-B0A7BA4C0E06}" type="presParOf" srcId="{D21DF85A-45CA-4CE0-B0ED-CF4615475EE0}" destId="{ECB1CA3E-26B8-4A39-AEF8-6F06E506D3C7}" srcOrd="0" destOrd="0" presId="urn:microsoft.com/office/officeart/2005/8/layout/hierarchy3"/>
    <dgm:cxn modelId="{FC1CBCEE-F17E-4EED-BA20-10AEF3978476}" type="presParOf" srcId="{D21DF85A-45CA-4CE0-B0ED-CF4615475EE0}" destId="{C7DDC059-89DD-4F99-A10D-9C975D60C8D8}" srcOrd="1" destOrd="0" presId="urn:microsoft.com/office/officeart/2005/8/layout/hierarchy3"/>
    <dgm:cxn modelId="{156B816A-AAE0-4EBF-AE4B-E11FA7DF46C5}" type="presParOf" srcId="{1E58A3BC-F1F7-40EE-89AA-32E802ED4BF7}" destId="{F784BE88-3DB9-4E87-AFCA-2ED0BF00DEA1}" srcOrd="1" destOrd="0" presId="urn:microsoft.com/office/officeart/2005/8/layout/hierarchy3"/>
    <dgm:cxn modelId="{7F6C0B4B-8F3A-467D-BB67-7668A88DFE7D}" type="presParOf" srcId="{F784BE88-3DB9-4E87-AFCA-2ED0BF00DEA1}" destId="{C7773223-C294-43E0-8986-3887AD8AF0E4}" srcOrd="0" destOrd="0" presId="urn:microsoft.com/office/officeart/2005/8/layout/hierarchy3"/>
    <dgm:cxn modelId="{A6827839-0336-4572-A16B-3662AA2D7D89}" type="presParOf" srcId="{F784BE88-3DB9-4E87-AFCA-2ED0BF00DEA1}" destId="{BD84B97F-5033-4DF5-B254-12C813BEE2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93B109-8F2A-45AB-A0E8-1B4F5C5321F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64EE65D-399D-4C5F-A3A2-7ECF71AC4777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CPU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5FF10-9E5B-4F27-9E4D-F35419E23017}" type="parTrans" cxnId="{72BF3F3B-CCAC-4A7C-B632-F72377304D28}">
      <dgm:prSet/>
      <dgm:spPr/>
      <dgm:t>
        <a:bodyPr/>
        <a:lstStyle/>
        <a:p>
          <a:endParaRPr lang="en-US"/>
        </a:p>
      </dgm:t>
    </dgm:pt>
    <dgm:pt modelId="{D56381F7-6353-40D1-852D-A2B97CDE417B}" type="sibTrans" cxnId="{72BF3F3B-CCAC-4A7C-B632-F72377304D28}">
      <dgm:prSet/>
      <dgm:spPr/>
      <dgm:t>
        <a:bodyPr/>
        <a:lstStyle/>
        <a:p>
          <a:endParaRPr lang="en-US"/>
        </a:p>
      </dgm:t>
    </dgm:pt>
    <dgm:pt modelId="{4EC5D1D3-C8BE-472F-A062-FE2316155C7E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Controlador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9DD73-5A8A-477B-BF5B-D70B082B72BA}" type="parTrans" cxnId="{3838E441-AAE1-4608-A594-204E1E078C0E}">
      <dgm:prSet/>
      <dgm:spPr/>
      <dgm:t>
        <a:bodyPr/>
        <a:lstStyle/>
        <a:p>
          <a:endParaRPr lang="en-US"/>
        </a:p>
      </dgm:t>
    </dgm:pt>
    <dgm:pt modelId="{60F87438-3269-4505-96C6-BD386D9BC150}" type="sibTrans" cxnId="{3838E441-AAE1-4608-A594-204E1E078C0E}">
      <dgm:prSet/>
      <dgm:spPr/>
      <dgm:t>
        <a:bodyPr/>
        <a:lstStyle/>
        <a:p>
          <a:endParaRPr lang="en-US"/>
        </a:p>
      </dgm:t>
    </dgm:pt>
    <dgm:pt modelId="{011FACF1-1646-4460-B831-477637FB7843}">
      <dgm:prSet phldrT="[Texto]"/>
      <dgm:spPr/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Diseño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AC0CA-D1F3-4CD0-BF06-FDD87D0D9117}" type="parTrans" cxnId="{A4C00434-EDA2-4EF3-A8E3-ECCD30B28D4C}">
      <dgm:prSet/>
      <dgm:spPr/>
      <dgm:t>
        <a:bodyPr/>
        <a:lstStyle/>
        <a:p>
          <a:endParaRPr lang="en-US"/>
        </a:p>
      </dgm:t>
    </dgm:pt>
    <dgm:pt modelId="{72AF1991-8BCD-4525-98E5-8337107AF6C8}" type="sibTrans" cxnId="{A4C00434-EDA2-4EF3-A8E3-ECCD30B28D4C}">
      <dgm:prSet/>
      <dgm:spPr/>
      <dgm:t>
        <a:bodyPr/>
        <a:lstStyle/>
        <a:p>
          <a:endParaRPr lang="en-US"/>
        </a:p>
      </dgm:t>
    </dgm:pt>
    <dgm:pt modelId="{2DA80257-D67F-4382-A669-50FC024F1BA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Motor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paso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paso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A65EA-D901-4961-8D45-EC1A4A204E7C}" type="parTrans" cxnId="{0A989B57-864D-46E5-9B56-832EBDA49BA7}">
      <dgm:prSet/>
      <dgm:spPr/>
      <dgm:t>
        <a:bodyPr/>
        <a:lstStyle/>
        <a:p>
          <a:endParaRPr lang="en-US"/>
        </a:p>
      </dgm:t>
    </dgm:pt>
    <dgm:pt modelId="{2EE2346B-EBDF-40DB-BB7F-5092D4B54AC9}" type="sibTrans" cxnId="{0A989B57-864D-46E5-9B56-832EBDA49BA7}">
      <dgm:prSet/>
      <dgm:spPr/>
      <dgm:t>
        <a:bodyPr/>
        <a:lstStyle/>
        <a:p>
          <a:endParaRPr lang="en-US"/>
        </a:p>
      </dgm:t>
    </dgm:pt>
    <dgm:pt modelId="{168601B8-6137-487C-95DC-1F736F70424B}" type="pres">
      <dgm:prSet presAssocID="{6393B109-8F2A-45AB-A0E8-1B4F5C5321FA}" presName="Name0" presStyleCnt="0">
        <dgm:presLayoutVars>
          <dgm:chMax val="7"/>
          <dgm:chPref val="7"/>
          <dgm:dir/>
        </dgm:presLayoutVars>
      </dgm:prSet>
      <dgm:spPr/>
    </dgm:pt>
    <dgm:pt modelId="{94977804-7091-49D1-ACB3-88B25F529545}" type="pres">
      <dgm:prSet presAssocID="{6393B109-8F2A-45AB-A0E8-1B4F5C5321FA}" presName="Name1" presStyleCnt="0"/>
      <dgm:spPr/>
    </dgm:pt>
    <dgm:pt modelId="{D1B08678-6BAA-48AB-867E-30C8FFBC4E95}" type="pres">
      <dgm:prSet presAssocID="{6393B109-8F2A-45AB-A0E8-1B4F5C5321FA}" presName="cycle" presStyleCnt="0"/>
      <dgm:spPr/>
    </dgm:pt>
    <dgm:pt modelId="{9621CF48-B5F0-4272-981A-58F1E78F57CB}" type="pres">
      <dgm:prSet presAssocID="{6393B109-8F2A-45AB-A0E8-1B4F5C5321FA}" presName="srcNode" presStyleLbl="node1" presStyleIdx="0" presStyleCnt="4"/>
      <dgm:spPr/>
    </dgm:pt>
    <dgm:pt modelId="{0DC0BE6B-75E9-47AD-8758-BE33FB4CA1ED}" type="pres">
      <dgm:prSet presAssocID="{6393B109-8F2A-45AB-A0E8-1B4F5C5321FA}" presName="conn" presStyleLbl="parChTrans1D2" presStyleIdx="0" presStyleCnt="1"/>
      <dgm:spPr/>
    </dgm:pt>
    <dgm:pt modelId="{E7D36C8F-F54B-43D0-818A-28B09D08A3EC}" type="pres">
      <dgm:prSet presAssocID="{6393B109-8F2A-45AB-A0E8-1B4F5C5321FA}" presName="extraNode" presStyleLbl="node1" presStyleIdx="0" presStyleCnt="4"/>
      <dgm:spPr/>
    </dgm:pt>
    <dgm:pt modelId="{B1AE0797-35F3-4465-B0E2-B8162010BF09}" type="pres">
      <dgm:prSet presAssocID="{6393B109-8F2A-45AB-A0E8-1B4F5C5321FA}" presName="dstNode" presStyleLbl="node1" presStyleIdx="0" presStyleCnt="4"/>
      <dgm:spPr/>
    </dgm:pt>
    <dgm:pt modelId="{13CDD808-31F2-4DDE-AB74-B1FE6A88DE30}" type="pres">
      <dgm:prSet presAssocID="{E64EE65D-399D-4C5F-A3A2-7ECF71AC4777}" presName="text_1" presStyleLbl="node1" presStyleIdx="0" presStyleCnt="4">
        <dgm:presLayoutVars>
          <dgm:bulletEnabled val="1"/>
        </dgm:presLayoutVars>
      </dgm:prSet>
      <dgm:spPr/>
    </dgm:pt>
    <dgm:pt modelId="{82C47E4A-5250-4952-9F72-76707BBC7DF1}" type="pres">
      <dgm:prSet presAssocID="{E64EE65D-399D-4C5F-A3A2-7ECF71AC4777}" presName="accent_1" presStyleCnt="0"/>
      <dgm:spPr/>
    </dgm:pt>
    <dgm:pt modelId="{084E4E38-42E6-4367-BACB-42B2ED29B2BB}" type="pres">
      <dgm:prSet presAssocID="{E64EE65D-399D-4C5F-A3A2-7ECF71AC4777}" presName="accentRepeatNode" presStyleLbl="solidFgAcc1" presStyleIdx="0" presStyleCnt="4"/>
      <dgm:spPr/>
    </dgm:pt>
    <dgm:pt modelId="{EEEA8A2E-92D6-4367-827D-CEDD17E4A1D5}" type="pres">
      <dgm:prSet presAssocID="{4EC5D1D3-C8BE-472F-A062-FE2316155C7E}" presName="text_2" presStyleLbl="node1" presStyleIdx="1" presStyleCnt="4">
        <dgm:presLayoutVars>
          <dgm:bulletEnabled val="1"/>
        </dgm:presLayoutVars>
      </dgm:prSet>
      <dgm:spPr/>
    </dgm:pt>
    <dgm:pt modelId="{08BB508A-052C-4CCA-A0B7-F9E2F5A41A6A}" type="pres">
      <dgm:prSet presAssocID="{4EC5D1D3-C8BE-472F-A062-FE2316155C7E}" presName="accent_2" presStyleCnt="0"/>
      <dgm:spPr/>
    </dgm:pt>
    <dgm:pt modelId="{4597CE85-BA53-4332-A024-2A4185380C22}" type="pres">
      <dgm:prSet presAssocID="{4EC5D1D3-C8BE-472F-A062-FE2316155C7E}" presName="accentRepeatNode" presStyleLbl="solidFgAcc1" presStyleIdx="1" presStyleCnt="4"/>
      <dgm:spPr/>
    </dgm:pt>
    <dgm:pt modelId="{C389F1B9-AAE4-46D3-9A7D-4B94D3EFF84A}" type="pres">
      <dgm:prSet presAssocID="{011FACF1-1646-4460-B831-477637FB7843}" presName="text_3" presStyleLbl="node1" presStyleIdx="2" presStyleCnt="4">
        <dgm:presLayoutVars>
          <dgm:bulletEnabled val="1"/>
        </dgm:presLayoutVars>
      </dgm:prSet>
      <dgm:spPr/>
    </dgm:pt>
    <dgm:pt modelId="{734DC701-83C7-447F-85A6-CD54E2FC0B14}" type="pres">
      <dgm:prSet presAssocID="{011FACF1-1646-4460-B831-477637FB7843}" presName="accent_3" presStyleCnt="0"/>
      <dgm:spPr/>
    </dgm:pt>
    <dgm:pt modelId="{8401204F-729B-409C-AEE7-CE77823267BE}" type="pres">
      <dgm:prSet presAssocID="{011FACF1-1646-4460-B831-477637FB7843}" presName="accentRepeatNode" presStyleLbl="solidFgAcc1" presStyleIdx="2" presStyleCnt="4"/>
      <dgm:spPr/>
    </dgm:pt>
    <dgm:pt modelId="{BD5A314B-6E81-446D-9271-81B312A85116}" type="pres">
      <dgm:prSet presAssocID="{2DA80257-D67F-4382-A669-50FC024F1BAC}" presName="text_4" presStyleLbl="node1" presStyleIdx="3" presStyleCnt="4">
        <dgm:presLayoutVars>
          <dgm:bulletEnabled val="1"/>
        </dgm:presLayoutVars>
      </dgm:prSet>
      <dgm:spPr/>
    </dgm:pt>
    <dgm:pt modelId="{F6194A0D-3645-4F68-8A3A-505284B9C65F}" type="pres">
      <dgm:prSet presAssocID="{2DA80257-D67F-4382-A669-50FC024F1BAC}" presName="accent_4" presStyleCnt="0"/>
      <dgm:spPr/>
    </dgm:pt>
    <dgm:pt modelId="{7CDC8221-C87D-41D7-9937-EBD552C80A73}" type="pres">
      <dgm:prSet presAssocID="{2DA80257-D67F-4382-A669-50FC024F1BAC}" presName="accentRepeatNode" presStyleLbl="solidFgAcc1" presStyleIdx="3" presStyleCnt="4"/>
      <dgm:spPr/>
    </dgm:pt>
  </dgm:ptLst>
  <dgm:cxnLst>
    <dgm:cxn modelId="{55C6FB0A-635E-432D-8A3B-01AA18EEAB79}" type="presOf" srcId="{011FACF1-1646-4460-B831-477637FB7843}" destId="{C389F1B9-AAE4-46D3-9A7D-4B94D3EFF84A}" srcOrd="0" destOrd="0" presId="urn:microsoft.com/office/officeart/2008/layout/VerticalCurvedList"/>
    <dgm:cxn modelId="{CDBC4F2C-B014-40CE-94BC-EBD0F24E7698}" type="presOf" srcId="{2DA80257-D67F-4382-A669-50FC024F1BAC}" destId="{BD5A314B-6E81-446D-9271-81B312A85116}" srcOrd="0" destOrd="0" presId="urn:microsoft.com/office/officeart/2008/layout/VerticalCurvedList"/>
    <dgm:cxn modelId="{A4C00434-EDA2-4EF3-A8E3-ECCD30B28D4C}" srcId="{6393B109-8F2A-45AB-A0E8-1B4F5C5321FA}" destId="{011FACF1-1646-4460-B831-477637FB7843}" srcOrd="2" destOrd="0" parTransId="{058AC0CA-D1F3-4CD0-BF06-FDD87D0D9117}" sibTransId="{72AF1991-8BCD-4525-98E5-8337107AF6C8}"/>
    <dgm:cxn modelId="{72BF3F3B-CCAC-4A7C-B632-F72377304D28}" srcId="{6393B109-8F2A-45AB-A0E8-1B4F5C5321FA}" destId="{E64EE65D-399D-4C5F-A3A2-7ECF71AC4777}" srcOrd="0" destOrd="0" parTransId="{9685FF10-9E5B-4F27-9E4D-F35419E23017}" sibTransId="{D56381F7-6353-40D1-852D-A2B97CDE417B}"/>
    <dgm:cxn modelId="{3838E441-AAE1-4608-A594-204E1E078C0E}" srcId="{6393B109-8F2A-45AB-A0E8-1B4F5C5321FA}" destId="{4EC5D1D3-C8BE-472F-A062-FE2316155C7E}" srcOrd="1" destOrd="0" parTransId="{C1E9DD73-5A8A-477B-BF5B-D70B082B72BA}" sibTransId="{60F87438-3269-4505-96C6-BD386D9BC150}"/>
    <dgm:cxn modelId="{38BCAB52-9F39-4C2C-9FB3-7F8A88BF4E2A}" type="presOf" srcId="{4EC5D1D3-C8BE-472F-A062-FE2316155C7E}" destId="{EEEA8A2E-92D6-4367-827D-CEDD17E4A1D5}" srcOrd="0" destOrd="0" presId="urn:microsoft.com/office/officeart/2008/layout/VerticalCurvedList"/>
    <dgm:cxn modelId="{0A989B57-864D-46E5-9B56-832EBDA49BA7}" srcId="{6393B109-8F2A-45AB-A0E8-1B4F5C5321FA}" destId="{2DA80257-D67F-4382-A669-50FC024F1BAC}" srcOrd="3" destOrd="0" parTransId="{791A65EA-D901-4961-8D45-EC1A4A204E7C}" sibTransId="{2EE2346B-EBDF-40DB-BB7F-5092D4B54AC9}"/>
    <dgm:cxn modelId="{CA6CB28F-5C27-41FE-9243-3E34C8539438}" type="presOf" srcId="{D56381F7-6353-40D1-852D-A2B97CDE417B}" destId="{0DC0BE6B-75E9-47AD-8758-BE33FB4CA1ED}" srcOrd="0" destOrd="0" presId="urn:microsoft.com/office/officeart/2008/layout/VerticalCurvedList"/>
    <dgm:cxn modelId="{3DEB59AD-F2DC-48F6-A4A1-68E7E4DD357E}" type="presOf" srcId="{6393B109-8F2A-45AB-A0E8-1B4F5C5321FA}" destId="{168601B8-6137-487C-95DC-1F736F70424B}" srcOrd="0" destOrd="0" presId="urn:microsoft.com/office/officeart/2008/layout/VerticalCurvedList"/>
    <dgm:cxn modelId="{7D233FC0-8150-4E73-BE93-B8E85031C3B7}" type="presOf" srcId="{E64EE65D-399D-4C5F-A3A2-7ECF71AC4777}" destId="{13CDD808-31F2-4DDE-AB74-B1FE6A88DE30}" srcOrd="0" destOrd="0" presId="urn:microsoft.com/office/officeart/2008/layout/VerticalCurvedList"/>
    <dgm:cxn modelId="{58C0EAAE-5214-4209-A1A4-C33BCB20A10E}" type="presParOf" srcId="{168601B8-6137-487C-95DC-1F736F70424B}" destId="{94977804-7091-49D1-ACB3-88B25F529545}" srcOrd="0" destOrd="0" presId="urn:microsoft.com/office/officeart/2008/layout/VerticalCurvedList"/>
    <dgm:cxn modelId="{197E5C15-26D9-4336-82EB-A340CAB6898A}" type="presParOf" srcId="{94977804-7091-49D1-ACB3-88B25F529545}" destId="{D1B08678-6BAA-48AB-867E-30C8FFBC4E95}" srcOrd="0" destOrd="0" presId="urn:microsoft.com/office/officeart/2008/layout/VerticalCurvedList"/>
    <dgm:cxn modelId="{2A301B0C-6685-468C-8A5C-41CA1C206EED}" type="presParOf" srcId="{D1B08678-6BAA-48AB-867E-30C8FFBC4E95}" destId="{9621CF48-B5F0-4272-981A-58F1E78F57CB}" srcOrd="0" destOrd="0" presId="urn:microsoft.com/office/officeart/2008/layout/VerticalCurvedList"/>
    <dgm:cxn modelId="{4F4917C1-4BBF-4B73-951B-2C4131903E91}" type="presParOf" srcId="{D1B08678-6BAA-48AB-867E-30C8FFBC4E95}" destId="{0DC0BE6B-75E9-47AD-8758-BE33FB4CA1ED}" srcOrd="1" destOrd="0" presId="urn:microsoft.com/office/officeart/2008/layout/VerticalCurvedList"/>
    <dgm:cxn modelId="{66C23A7F-8BDF-4957-BACB-793A39EF2DCA}" type="presParOf" srcId="{D1B08678-6BAA-48AB-867E-30C8FFBC4E95}" destId="{E7D36C8F-F54B-43D0-818A-28B09D08A3EC}" srcOrd="2" destOrd="0" presId="urn:microsoft.com/office/officeart/2008/layout/VerticalCurvedList"/>
    <dgm:cxn modelId="{0159EB72-46D0-48B9-93C1-80C5192E249D}" type="presParOf" srcId="{D1B08678-6BAA-48AB-867E-30C8FFBC4E95}" destId="{B1AE0797-35F3-4465-B0E2-B8162010BF09}" srcOrd="3" destOrd="0" presId="urn:microsoft.com/office/officeart/2008/layout/VerticalCurvedList"/>
    <dgm:cxn modelId="{D89618EC-993A-413D-8805-6D36CD217203}" type="presParOf" srcId="{94977804-7091-49D1-ACB3-88B25F529545}" destId="{13CDD808-31F2-4DDE-AB74-B1FE6A88DE30}" srcOrd="1" destOrd="0" presId="urn:microsoft.com/office/officeart/2008/layout/VerticalCurvedList"/>
    <dgm:cxn modelId="{D3A43146-C9F8-44B0-A381-1E6A11897B40}" type="presParOf" srcId="{94977804-7091-49D1-ACB3-88B25F529545}" destId="{82C47E4A-5250-4952-9F72-76707BBC7DF1}" srcOrd="2" destOrd="0" presId="urn:microsoft.com/office/officeart/2008/layout/VerticalCurvedList"/>
    <dgm:cxn modelId="{554CA88B-307F-421C-B72B-FFE099E126CD}" type="presParOf" srcId="{82C47E4A-5250-4952-9F72-76707BBC7DF1}" destId="{084E4E38-42E6-4367-BACB-42B2ED29B2BB}" srcOrd="0" destOrd="0" presId="urn:microsoft.com/office/officeart/2008/layout/VerticalCurvedList"/>
    <dgm:cxn modelId="{E05EC5A6-9037-4360-93D7-49EDD1606F1D}" type="presParOf" srcId="{94977804-7091-49D1-ACB3-88B25F529545}" destId="{EEEA8A2E-92D6-4367-827D-CEDD17E4A1D5}" srcOrd="3" destOrd="0" presId="urn:microsoft.com/office/officeart/2008/layout/VerticalCurvedList"/>
    <dgm:cxn modelId="{2718CA7C-9F78-4497-B691-15495CF7C3AA}" type="presParOf" srcId="{94977804-7091-49D1-ACB3-88B25F529545}" destId="{08BB508A-052C-4CCA-A0B7-F9E2F5A41A6A}" srcOrd="4" destOrd="0" presId="urn:microsoft.com/office/officeart/2008/layout/VerticalCurvedList"/>
    <dgm:cxn modelId="{69E2A529-6BF6-4D43-A885-62485D0B205E}" type="presParOf" srcId="{08BB508A-052C-4CCA-A0B7-F9E2F5A41A6A}" destId="{4597CE85-BA53-4332-A024-2A4185380C22}" srcOrd="0" destOrd="0" presId="urn:microsoft.com/office/officeart/2008/layout/VerticalCurvedList"/>
    <dgm:cxn modelId="{F37760F3-5611-4008-B839-E532254613D7}" type="presParOf" srcId="{94977804-7091-49D1-ACB3-88B25F529545}" destId="{C389F1B9-AAE4-46D3-9A7D-4B94D3EFF84A}" srcOrd="5" destOrd="0" presId="urn:microsoft.com/office/officeart/2008/layout/VerticalCurvedList"/>
    <dgm:cxn modelId="{F5D6BC6C-5D55-46EB-B34D-927451CBE9D4}" type="presParOf" srcId="{94977804-7091-49D1-ACB3-88B25F529545}" destId="{734DC701-83C7-447F-85A6-CD54E2FC0B14}" srcOrd="6" destOrd="0" presId="urn:microsoft.com/office/officeart/2008/layout/VerticalCurvedList"/>
    <dgm:cxn modelId="{95EB8040-C09F-4422-AE05-0CC692C87650}" type="presParOf" srcId="{734DC701-83C7-447F-85A6-CD54E2FC0B14}" destId="{8401204F-729B-409C-AEE7-CE77823267BE}" srcOrd="0" destOrd="0" presId="urn:microsoft.com/office/officeart/2008/layout/VerticalCurvedList"/>
    <dgm:cxn modelId="{283964AA-9810-43DA-981D-7834DEBEADAC}" type="presParOf" srcId="{94977804-7091-49D1-ACB3-88B25F529545}" destId="{BD5A314B-6E81-446D-9271-81B312A85116}" srcOrd="7" destOrd="0" presId="urn:microsoft.com/office/officeart/2008/layout/VerticalCurvedList"/>
    <dgm:cxn modelId="{ED3FE81A-31B7-4B80-8439-0F6592431E2E}" type="presParOf" srcId="{94977804-7091-49D1-ACB3-88B25F529545}" destId="{F6194A0D-3645-4F68-8A3A-505284B9C65F}" srcOrd="8" destOrd="0" presId="urn:microsoft.com/office/officeart/2008/layout/VerticalCurvedList"/>
    <dgm:cxn modelId="{DED27280-DCC4-46DB-9B4C-EE1BE8F3A8BB}" type="presParOf" srcId="{F6194A0D-3645-4F68-8A3A-505284B9C65F}" destId="{7CDC8221-C87D-41D7-9937-EBD552C80A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Disponibilidad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200" dirty="0">
              <a:latin typeface="Arial" pitchFamily="34" charset="0"/>
              <a:cs typeface="Arial" pitchFamily="34" charset="0"/>
            </a:rPr>
            <a:t>Representa el tiempo de utilización de los equipos de forma porcentual se especifica el porcentaje de tiempo que el equipo ha estado funcionando respecto al tiempo disponible para producción</a:t>
          </a:r>
          <a:endParaRPr lang="es-ES" sz="2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46487" custScaleY="118207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1"/>
      <dgm:spPr/>
    </dgm:pt>
    <dgm:pt modelId="{BD84B97F-5033-4DF5-B254-12C813BEE251}" type="pres">
      <dgm:prSet presAssocID="{9C792124-C54F-42BE-A8B0-34B05CFB6CCB}" presName="childText" presStyleLbl="bgAcc1" presStyleIdx="0" presStyleCnt="1" custScaleX="647006" custScaleY="187279" custLinFactNeighborX="-1713" custLinFactNeighborY="-8970">
        <dgm:presLayoutVars>
          <dgm:bulletEnabled val="1"/>
        </dgm:presLayoutVars>
      </dgm:prSet>
      <dgm:spPr/>
    </dgm:pt>
  </dgm:ptLst>
  <dgm:cxnLst>
    <dgm:cxn modelId="{49C44C32-C13F-4785-8EA9-CBDD5C46B00B}" type="presOf" srcId="{CB9964DC-5E01-4879-9733-CDEE2AB1D1F7}" destId="{ECB1CA3E-26B8-4A39-AEF8-6F06E506D3C7}" srcOrd="0" destOrd="0" presId="urn:microsoft.com/office/officeart/2005/8/layout/hierarchy3"/>
    <dgm:cxn modelId="{BFC7E432-50D9-418D-A8A5-652D11C06196}" type="presOf" srcId="{59DBF34E-4C5F-42DB-B0EC-36CBA1F8CE00}" destId="{C7773223-C294-43E0-8986-3887AD8AF0E4}" srcOrd="0" destOrd="0" presId="urn:microsoft.com/office/officeart/2005/8/layout/hierarchy3"/>
    <dgm:cxn modelId="{95F01139-55E7-48C8-B45B-1E5F9D30EC15}" type="presOf" srcId="{9C792124-C54F-42BE-A8B0-34B05CFB6CCB}" destId="{BD84B97F-5033-4DF5-B254-12C813BEE251}" srcOrd="0" destOrd="0" presId="urn:microsoft.com/office/officeart/2005/8/layout/hierarchy3"/>
    <dgm:cxn modelId="{BDC7E262-2B9F-459F-B5D7-3BEDB2F96E94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26F31AC-DDF8-4923-B7FF-1E1A54F7E895}" type="presOf" srcId="{CB9964DC-5E01-4879-9733-CDEE2AB1D1F7}" destId="{C7DDC059-89DD-4F99-A10D-9C975D60C8D8}" srcOrd="1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7C0F0837-3089-4E65-9E41-3A16FD247027}" type="presParOf" srcId="{D433476B-D68D-4328-ADAC-B2895D3D50CF}" destId="{1E58A3BC-F1F7-40EE-89AA-32E802ED4BF7}" srcOrd="0" destOrd="0" presId="urn:microsoft.com/office/officeart/2005/8/layout/hierarchy3"/>
    <dgm:cxn modelId="{A60A6324-CB8E-4FEA-B689-7047CF881113}" type="presParOf" srcId="{1E58A3BC-F1F7-40EE-89AA-32E802ED4BF7}" destId="{D21DF85A-45CA-4CE0-B0ED-CF4615475EE0}" srcOrd="0" destOrd="0" presId="urn:microsoft.com/office/officeart/2005/8/layout/hierarchy3"/>
    <dgm:cxn modelId="{52A0A032-1FF2-4CD5-80AC-8267CE634BDC}" type="presParOf" srcId="{D21DF85A-45CA-4CE0-B0ED-CF4615475EE0}" destId="{ECB1CA3E-26B8-4A39-AEF8-6F06E506D3C7}" srcOrd="0" destOrd="0" presId="urn:microsoft.com/office/officeart/2005/8/layout/hierarchy3"/>
    <dgm:cxn modelId="{5216877A-7953-4658-890D-519AABE59407}" type="presParOf" srcId="{D21DF85A-45CA-4CE0-B0ED-CF4615475EE0}" destId="{C7DDC059-89DD-4F99-A10D-9C975D60C8D8}" srcOrd="1" destOrd="0" presId="urn:microsoft.com/office/officeart/2005/8/layout/hierarchy3"/>
    <dgm:cxn modelId="{007154F4-5BEF-4F3E-A676-999A26700F25}" type="presParOf" srcId="{1E58A3BC-F1F7-40EE-89AA-32E802ED4BF7}" destId="{F784BE88-3DB9-4E87-AFCA-2ED0BF00DEA1}" srcOrd="1" destOrd="0" presId="urn:microsoft.com/office/officeart/2005/8/layout/hierarchy3"/>
    <dgm:cxn modelId="{9E120418-6A3E-4C7F-A02E-A02B1CFCAE2B}" type="presParOf" srcId="{F784BE88-3DB9-4E87-AFCA-2ED0BF00DEA1}" destId="{C7773223-C294-43E0-8986-3887AD8AF0E4}" srcOrd="0" destOrd="0" presId="urn:microsoft.com/office/officeart/2005/8/layout/hierarchy3"/>
    <dgm:cxn modelId="{A4F0B6E5-0315-4D99-88ED-15CB7211F3C3}" type="presParOf" srcId="{F784BE88-3DB9-4E87-AFCA-2ED0BF00DEA1}" destId="{BD84B97F-5033-4DF5-B254-12C813BEE2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18EA5-AF80-434E-9A3F-EDD149309734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796C72F-124F-46EA-BEFE-CCCD346CCDA1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Descripción del proyecto</a:t>
          </a:r>
        </a:p>
      </dgm:t>
    </dgm:pt>
    <dgm:pt modelId="{6D78525A-9888-48C9-B5BC-287158EA04F6}" type="parTrans" cxnId="{4B08771E-B7AC-4803-B9DD-DA27E15BC697}">
      <dgm:prSet/>
      <dgm:spPr/>
      <dgm:t>
        <a:bodyPr/>
        <a:lstStyle/>
        <a:p>
          <a:endParaRPr lang="es-ES"/>
        </a:p>
      </dgm:t>
    </dgm:pt>
    <dgm:pt modelId="{F6BA6F80-9282-4E11-AFA6-C062062F8B5C}" type="sibTrans" cxnId="{4B08771E-B7AC-4803-B9DD-DA27E15BC697}">
      <dgm:prSet/>
      <dgm:spPr/>
      <dgm:t>
        <a:bodyPr/>
        <a:lstStyle/>
        <a:p>
          <a:endParaRPr lang="es-ES"/>
        </a:p>
      </dgm:t>
    </dgm:pt>
    <dgm:pt modelId="{3C526556-6379-496C-8400-5F0D0055C0FD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Objetivos del proyecto</a:t>
          </a:r>
        </a:p>
      </dgm:t>
    </dgm:pt>
    <dgm:pt modelId="{D7F8AC25-3178-4E5F-B609-0BC5C25EEE3B}" type="parTrans" cxnId="{5023B47A-33B2-465F-8C91-EDE7D692AC9D}">
      <dgm:prSet/>
      <dgm:spPr/>
      <dgm:t>
        <a:bodyPr/>
        <a:lstStyle/>
        <a:p>
          <a:endParaRPr lang="es-ES"/>
        </a:p>
      </dgm:t>
    </dgm:pt>
    <dgm:pt modelId="{27AF88E5-B8D6-46BD-B184-DCE46200B7B4}" type="sibTrans" cxnId="{5023B47A-33B2-465F-8C91-EDE7D692AC9D}">
      <dgm:prSet/>
      <dgm:spPr/>
      <dgm:t>
        <a:bodyPr/>
        <a:lstStyle/>
        <a:p>
          <a:endParaRPr lang="es-ES"/>
        </a:p>
      </dgm:t>
    </dgm:pt>
    <dgm:pt modelId="{C19C9BBA-F1BB-4150-96EC-61703D0E7AC8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Marco referencial</a:t>
          </a:r>
        </a:p>
      </dgm:t>
    </dgm:pt>
    <dgm:pt modelId="{9F1BF73B-6842-4443-8B5B-2C048A261C0E}" type="parTrans" cxnId="{CCA7479B-B72A-4A09-A2B4-678E7BBCC7DB}">
      <dgm:prSet/>
      <dgm:spPr/>
      <dgm:t>
        <a:bodyPr/>
        <a:lstStyle/>
        <a:p>
          <a:endParaRPr lang="es-ES"/>
        </a:p>
      </dgm:t>
    </dgm:pt>
    <dgm:pt modelId="{81CBD31A-45CF-4B6E-B44A-0688FEC24979}" type="sibTrans" cxnId="{CCA7479B-B72A-4A09-A2B4-678E7BBCC7DB}">
      <dgm:prSet/>
      <dgm:spPr/>
      <dgm:t>
        <a:bodyPr/>
        <a:lstStyle/>
        <a:p>
          <a:endParaRPr lang="es-ES"/>
        </a:p>
      </dgm:t>
    </dgm:pt>
    <dgm:pt modelId="{90A22E66-EC9F-450F-A86D-79FEE62329EA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Diseño e implementación del nuevo Sistema de Control</a:t>
          </a:r>
        </a:p>
      </dgm:t>
    </dgm:pt>
    <dgm:pt modelId="{E33FA7A7-86AA-416E-961B-3278B9214B3A}" type="parTrans" cxnId="{BCA463FB-C3AE-4C91-9FAC-79F048A9E6B2}">
      <dgm:prSet/>
      <dgm:spPr/>
      <dgm:t>
        <a:bodyPr/>
        <a:lstStyle/>
        <a:p>
          <a:endParaRPr lang="es-ES"/>
        </a:p>
      </dgm:t>
    </dgm:pt>
    <dgm:pt modelId="{39EA5CE8-9614-4323-9134-5A80E74FBE6F}" type="sibTrans" cxnId="{BCA463FB-C3AE-4C91-9FAC-79F048A9E6B2}">
      <dgm:prSet/>
      <dgm:spPr/>
      <dgm:t>
        <a:bodyPr/>
        <a:lstStyle/>
        <a:p>
          <a:endParaRPr lang="es-ES"/>
        </a:p>
      </dgm:t>
    </dgm:pt>
    <dgm:pt modelId="{EBAED75C-7A09-4629-A64B-5690253CDD98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Pruebas y resultados</a:t>
          </a:r>
        </a:p>
      </dgm:t>
    </dgm:pt>
    <dgm:pt modelId="{1EFE3080-C178-434B-823A-C275A20294F4}" type="sibTrans" cxnId="{C2B2F51D-BA54-4E24-B975-347ACD6F2995}">
      <dgm:prSet/>
      <dgm:spPr/>
      <dgm:t>
        <a:bodyPr/>
        <a:lstStyle/>
        <a:p>
          <a:endParaRPr lang="es-ES"/>
        </a:p>
      </dgm:t>
    </dgm:pt>
    <dgm:pt modelId="{1DB597F5-23C0-4B4B-90F9-E9F4349AB361}" type="parTrans" cxnId="{C2B2F51D-BA54-4E24-B975-347ACD6F2995}">
      <dgm:prSet/>
      <dgm:spPr/>
      <dgm:t>
        <a:bodyPr/>
        <a:lstStyle/>
        <a:p>
          <a:endParaRPr lang="es-ES"/>
        </a:p>
      </dgm:t>
    </dgm:pt>
    <dgm:pt modelId="{2489C6E8-4FC7-4FD1-A45A-B5DC737458E8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Conclusiones y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resomendaciones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E0E99-0398-4F30-9B4D-0A7BE5EBBFC2}" type="parTrans" cxnId="{25E3A9E2-205B-45C4-BB7A-F0C1605EA672}">
      <dgm:prSet/>
      <dgm:spPr/>
      <dgm:t>
        <a:bodyPr/>
        <a:lstStyle/>
        <a:p>
          <a:endParaRPr lang="es-EC"/>
        </a:p>
      </dgm:t>
    </dgm:pt>
    <dgm:pt modelId="{7CC806F9-3BA4-4F9C-9530-B95A07096CC5}" type="sibTrans" cxnId="{25E3A9E2-205B-45C4-BB7A-F0C1605EA672}">
      <dgm:prSet/>
      <dgm:spPr/>
      <dgm:t>
        <a:bodyPr/>
        <a:lstStyle/>
        <a:p>
          <a:endParaRPr lang="es-EC"/>
        </a:p>
      </dgm:t>
    </dgm:pt>
    <dgm:pt modelId="{4E626E47-481C-4DE8-BA4D-F141969C42A3}" type="pres">
      <dgm:prSet presAssocID="{FF718EA5-AF80-434E-9A3F-EDD149309734}" presName="linear" presStyleCnt="0">
        <dgm:presLayoutVars>
          <dgm:animLvl val="lvl"/>
          <dgm:resizeHandles val="exact"/>
        </dgm:presLayoutVars>
      </dgm:prSet>
      <dgm:spPr/>
    </dgm:pt>
    <dgm:pt modelId="{583FFD66-0ED1-4A03-B30D-236CA14D985A}" type="pres">
      <dgm:prSet presAssocID="{B796C72F-124F-46EA-BEFE-CCCD346CCDA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BF0361-8BC3-462F-96F0-5392CA1FA3C4}" type="pres">
      <dgm:prSet presAssocID="{F6BA6F80-9282-4E11-AFA6-C062062F8B5C}" presName="spacer" presStyleCnt="0"/>
      <dgm:spPr/>
    </dgm:pt>
    <dgm:pt modelId="{C1B5AB00-1BF1-4641-AFBD-E5CC965A94A4}" type="pres">
      <dgm:prSet presAssocID="{3C526556-6379-496C-8400-5F0D0055C0F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7379513-F0BD-4F71-9436-E35CAA6CD84B}" type="pres">
      <dgm:prSet presAssocID="{27AF88E5-B8D6-46BD-B184-DCE46200B7B4}" presName="spacer" presStyleCnt="0"/>
      <dgm:spPr/>
    </dgm:pt>
    <dgm:pt modelId="{5BEB93D7-7350-40AF-963C-C5A74FFC2F5A}" type="pres">
      <dgm:prSet presAssocID="{C19C9BBA-F1BB-4150-96EC-61703D0E7AC8}" presName="parentText" presStyleLbl="node1" presStyleIdx="2" presStyleCnt="6" custLinFactNeighborY="-3991">
        <dgm:presLayoutVars>
          <dgm:chMax val="0"/>
          <dgm:bulletEnabled val="1"/>
        </dgm:presLayoutVars>
      </dgm:prSet>
      <dgm:spPr/>
    </dgm:pt>
    <dgm:pt modelId="{9A48F56B-4A0C-4CD7-A80B-2691F7533224}" type="pres">
      <dgm:prSet presAssocID="{81CBD31A-45CF-4B6E-B44A-0688FEC24979}" presName="spacer" presStyleCnt="0"/>
      <dgm:spPr/>
    </dgm:pt>
    <dgm:pt modelId="{7D997CAE-2DE0-4F49-865B-0C2E48F91FF2}" type="pres">
      <dgm:prSet presAssocID="{90A22E66-EC9F-450F-A86D-79FEE62329E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C5CB495-56AE-4E68-8AE0-82BA7AF406F3}" type="pres">
      <dgm:prSet presAssocID="{39EA5CE8-9614-4323-9134-5A80E74FBE6F}" presName="spacer" presStyleCnt="0"/>
      <dgm:spPr/>
    </dgm:pt>
    <dgm:pt modelId="{CF9A2965-BAD4-4762-90E6-6DB9C44BA2BA}" type="pres">
      <dgm:prSet presAssocID="{EBAED75C-7A09-4629-A64B-5690253CDD9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D40B40C-618B-4BA0-811C-700F94E3C59A}" type="pres">
      <dgm:prSet presAssocID="{1EFE3080-C178-434B-823A-C275A20294F4}" presName="spacer" presStyleCnt="0"/>
      <dgm:spPr/>
    </dgm:pt>
    <dgm:pt modelId="{2CC952AD-722B-4126-A821-63052AFDAA83}" type="pres">
      <dgm:prSet presAssocID="{2489C6E8-4FC7-4FD1-A45A-B5DC737458E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DB43C12-A755-407F-AE36-699B879F4F62}" type="presOf" srcId="{C19C9BBA-F1BB-4150-96EC-61703D0E7AC8}" destId="{5BEB93D7-7350-40AF-963C-C5A74FFC2F5A}" srcOrd="0" destOrd="0" presId="urn:microsoft.com/office/officeart/2005/8/layout/vList2"/>
    <dgm:cxn modelId="{09BB171D-B336-432A-94FF-715836648B9E}" type="presOf" srcId="{3C526556-6379-496C-8400-5F0D0055C0FD}" destId="{C1B5AB00-1BF1-4641-AFBD-E5CC965A94A4}" srcOrd="0" destOrd="0" presId="urn:microsoft.com/office/officeart/2005/8/layout/vList2"/>
    <dgm:cxn modelId="{C8531E1D-49E9-4411-979E-1D09A7CE71DA}" type="presOf" srcId="{FF718EA5-AF80-434E-9A3F-EDD149309734}" destId="{4E626E47-481C-4DE8-BA4D-F141969C42A3}" srcOrd="0" destOrd="0" presId="urn:microsoft.com/office/officeart/2005/8/layout/vList2"/>
    <dgm:cxn modelId="{C2B2F51D-BA54-4E24-B975-347ACD6F2995}" srcId="{FF718EA5-AF80-434E-9A3F-EDD149309734}" destId="{EBAED75C-7A09-4629-A64B-5690253CDD98}" srcOrd="4" destOrd="0" parTransId="{1DB597F5-23C0-4B4B-90F9-E9F4349AB361}" sibTransId="{1EFE3080-C178-434B-823A-C275A20294F4}"/>
    <dgm:cxn modelId="{4B08771E-B7AC-4803-B9DD-DA27E15BC697}" srcId="{FF718EA5-AF80-434E-9A3F-EDD149309734}" destId="{B796C72F-124F-46EA-BEFE-CCCD346CCDA1}" srcOrd="0" destOrd="0" parTransId="{6D78525A-9888-48C9-B5BC-287158EA04F6}" sibTransId="{F6BA6F80-9282-4E11-AFA6-C062062F8B5C}"/>
    <dgm:cxn modelId="{50573261-92AB-4541-BD14-952EBE9F28D6}" type="presOf" srcId="{EBAED75C-7A09-4629-A64B-5690253CDD98}" destId="{CF9A2965-BAD4-4762-90E6-6DB9C44BA2BA}" srcOrd="0" destOrd="0" presId="urn:microsoft.com/office/officeart/2005/8/layout/vList2"/>
    <dgm:cxn modelId="{1CAA3744-A8FA-4432-B2F5-15CE4193EEB4}" type="presOf" srcId="{90A22E66-EC9F-450F-A86D-79FEE62329EA}" destId="{7D997CAE-2DE0-4F49-865B-0C2E48F91FF2}" srcOrd="0" destOrd="0" presId="urn:microsoft.com/office/officeart/2005/8/layout/vList2"/>
    <dgm:cxn modelId="{EDD0366E-E6C9-40C8-ADAF-105F92A1D1BE}" type="presOf" srcId="{2489C6E8-4FC7-4FD1-A45A-B5DC737458E8}" destId="{2CC952AD-722B-4126-A821-63052AFDAA83}" srcOrd="0" destOrd="0" presId="urn:microsoft.com/office/officeart/2005/8/layout/vList2"/>
    <dgm:cxn modelId="{5023B47A-33B2-465F-8C91-EDE7D692AC9D}" srcId="{FF718EA5-AF80-434E-9A3F-EDD149309734}" destId="{3C526556-6379-496C-8400-5F0D0055C0FD}" srcOrd="1" destOrd="0" parTransId="{D7F8AC25-3178-4E5F-B609-0BC5C25EEE3B}" sibTransId="{27AF88E5-B8D6-46BD-B184-DCE46200B7B4}"/>
    <dgm:cxn modelId="{CCA7479B-B72A-4A09-A2B4-678E7BBCC7DB}" srcId="{FF718EA5-AF80-434E-9A3F-EDD149309734}" destId="{C19C9BBA-F1BB-4150-96EC-61703D0E7AC8}" srcOrd="2" destOrd="0" parTransId="{9F1BF73B-6842-4443-8B5B-2C048A261C0E}" sibTransId="{81CBD31A-45CF-4B6E-B44A-0688FEC24979}"/>
    <dgm:cxn modelId="{BFEDD0DE-35FF-4DA8-8095-E150CFBB1635}" type="presOf" srcId="{B796C72F-124F-46EA-BEFE-CCCD346CCDA1}" destId="{583FFD66-0ED1-4A03-B30D-236CA14D985A}" srcOrd="0" destOrd="0" presId="urn:microsoft.com/office/officeart/2005/8/layout/vList2"/>
    <dgm:cxn modelId="{25E3A9E2-205B-45C4-BB7A-F0C1605EA672}" srcId="{FF718EA5-AF80-434E-9A3F-EDD149309734}" destId="{2489C6E8-4FC7-4FD1-A45A-B5DC737458E8}" srcOrd="5" destOrd="0" parTransId="{9AFE0E99-0398-4F30-9B4D-0A7BE5EBBFC2}" sibTransId="{7CC806F9-3BA4-4F9C-9530-B95A07096CC5}"/>
    <dgm:cxn modelId="{BCA463FB-C3AE-4C91-9FAC-79F048A9E6B2}" srcId="{FF718EA5-AF80-434E-9A3F-EDD149309734}" destId="{90A22E66-EC9F-450F-A86D-79FEE62329EA}" srcOrd="3" destOrd="0" parTransId="{E33FA7A7-86AA-416E-961B-3278B9214B3A}" sibTransId="{39EA5CE8-9614-4323-9134-5A80E74FBE6F}"/>
    <dgm:cxn modelId="{C897EAED-D4BB-471E-BF42-D3562D2561DA}" type="presParOf" srcId="{4E626E47-481C-4DE8-BA4D-F141969C42A3}" destId="{583FFD66-0ED1-4A03-B30D-236CA14D985A}" srcOrd="0" destOrd="0" presId="urn:microsoft.com/office/officeart/2005/8/layout/vList2"/>
    <dgm:cxn modelId="{F7C8872E-73D1-4D02-A702-637A320EEF82}" type="presParOf" srcId="{4E626E47-481C-4DE8-BA4D-F141969C42A3}" destId="{9CBF0361-8BC3-462F-96F0-5392CA1FA3C4}" srcOrd="1" destOrd="0" presId="urn:microsoft.com/office/officeart/2005/8/layout/vList2"/>
    <dgm:cxn modelId="{75B15FB5-068B-4AC4-BCF5-BA630F09C5EB}" type="presParOf" srcId="{4E626E47-481C-4DE8-BA4D-F141969C42A3}" destId="{C1B5AB00-1BF1-4641-AFBD-E5CC965A94A4}" srcOrd="2" destOrd="0" presId="urn:microsoft.com/office/officeart/2005/8/layout/vList2"/>
    <dgm:cxn modelId="{87D4945F-CEA9-495D-8837-8E58BBB29E65}" type="presParOf" srcId="{4E626E47-481C-4DE8-BA4D-F141969C42A3}" destId="{D7379513-F0BD-4F71-9436-E35CAA6CD84B}" srcOrd="3" destOrd="0" presId="urn:microsoft.com/office/officeart/2005/8/layout/vList2"/>
    <dgm:cxn modelId="{65D96126-5978-4C76-91B7-A664ED72256B}" type="presParOf" srcId="{4E626E47-481C-4DE8-BA4D-F141969C42A3}" destId="{5BEB93D7-7350-40AF-963C-C5A74FFC2F5A}" srcOrd="4" destOrd="0" presId="urn:microsoft.com/office/officeart/2005/8/layout/vList2"/>
    <dgm:cxn modelId="{CF93A36D-06EA-4CEF-A599-2BF2456DC8E1}" type="presParOf" srcId="{4E626E47-481C-4DE8-BA4D-F141969C42A3}" destId="{9A48F56B-4A0C-4CD7-A80B-2691F7533224}" srcOrd="5" destOrd="0" presId="urn:microsoft.com/office/officeart/2005/8/layout/vList2"/>
    <dgm:cxn modelId="{FE1B1562-769B-4556-A43E-B897D2FE9822}" type="presParOf" srcId="{4E626E47-481C-4DE8-BA4D-F141969C42A3}" destId="{7D997CAE-2DE0-4F49-865B-0C2E48F91FF2}" srcOrd="6" destOrd="0" presId="urn:microsoft.com/office/officeart/2005/8/layout/vList2"/>
    <dgm:cxn modelId="{CA6E600C-1D5B-4B78-BF96-53762B364BAA}" type="presParOf" srcId="{4E626E47-481C-4DE8-BA4D-F141969C42A3}" destId="{BC5CB495-56AE-4E68-8AE0-82BA7AF406F3}" srcOrd="7" destOrd="0" presId="urn:microsoft.com/office/officeart/2005/8/layout/vList2"/>
    <dgm:cxn modelId="{7F22BFCD-F7F8-4E72-85D5-1982C520F70A}" type="presParOf" srcId="{4E626E47-481C-4DE8-BA4D-F141969C42A3}" destId="{CF9A2965-BAD4-4762-90E6-6DB9C44BA2BA}" srcOrd="8" destOrd="0" presId="urn:microsoft.com/office/officeart/2005/8/layout/vList2"/>
    <dgm:cxn modelId="{32629269-FECA-4C0E-8B41-269D0BE8099A}" type="presParOf" srcId="{4E626E47-481C-4DE8-BA4D-F141969C42A3}" destId="{8D40B40C-618B-4BA0-811C-700F94E3C59A}" srcOrd="9" destOrd="0" presId="urn:microsoft.com/office/officeart/2005/8/layout/vList2"/>
    <dgm:cxn modelId="{3548E6E5-D892-48D9-92EF-72F0F1987303}" type="presParOf" srcId="{4E626E47-481C-4DE8-BA4D-F141969C42A3}" destId="{2CC952AD-722B-4126-A821-63052AFDAA8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Repetibilidad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000" dirty="0">
              <a:latin typeface="Arial" pitchFamily="34" charset="0"/>
              <a:cs typeface="Arial" pitchFamily="34" charset="0"/>
            </a:rPr>
            <a:t>Relaciona el tiempo que debería utilizar el equipo para fabricar el número de piezas que se ha fabricado.</a:t>
          </a:r>
          <a:endParaRPr lang="es-E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46487" custScaleY="118207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1"/>
      <dgm:spPr/>
    </dgm:pt>
    <dgm:pt modelId="{BD84B97F-5033-4DF5-B254-12C813BEE251}" type="pres">
      <dgm:prSet presAssocID="{9C792124-C54F-42BE-A8B0-34B05CFB6CCB}" presName="childText" presStyleLbl="bgAcc1" presStyleIdx="0" presStyleCnt="1" custScaleX="857704" custScaleY="187279" custLinFactNeighborX="-1713" custLinFactNeighborY="-8970">
        <dgm:presLayoutVars>
          <dgm:bulletEnabled val="1"/>
        </dgm:presLayoutVars>
      </dgm:prSet>
      <dgm:spPr/>
    </dgm:pt>
  </dgm:ptLst>
  <dgm:cxnLst>
    <dgm:cxn modelId="{A8B92724-D4F9-4641-A89F-8010A94FA4AA}" type="presOf" srcId="{CB9964DC-5E01-4879-9733-CDEE2AB1D1F7}" destId="{ECB1CA3E-26B8-4A39-AEF8-6F06E506D3C7}" srcOrd="0" destOrd="0" presId="urn:microsoft.com/office/officeart/2005/8/layout/hierarchy3"/>
    <dgm:cxn modelId="{B156EE3B-C070-40E7-889E-30F43E1383B3}" type="presOf" srcId="{9C792124-C54F-42BE-A8B0-34B05CFB6CCB}" destId="{BD84B97F-5033-4DF5-B254-12C813BEE251}" srcOrd="0" destOrd="0" presId="urn:microsoft.com/office/officeart/2005/8/layout/hierarchy3"/>
    <dgm:cxn modelId="{471C5376-35C4-4103-8EF1-12D583EFBC51}" type="presOf" srcId="{59DBF34E-4C5F-42DB-B0EC-36CBA1F8CE00}" destId="{C7773223-C294-43E0-8986-3887AD8AF0E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3501B94-7020-4C0B-B5FD-72B6047A5D0C}" type="presOf" srcId="{CB9964DC-5E01-4879-9733-CDEE2AB1D1F7}" destId="{C7DDC059-89DD-4F99-A10D-9C975D60C8D8}" srcOrd="1" destOrd="0" presId="urn:microsoft.com/office/officeart/2005/8/layout/hierarchy3"/>
    <dgm:cxn modelId="{9D15CCEA-AE3E-44F6-A0F2-78E367D9ACC3}" type="presOf" srcId="{7061F2FC-F2AB-4DE3-98B0-886576B4E2C6}" destId="{D433476B-D68D-4328-ADAC-B2895D3D50CF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01B2D71A-E077-46E2-B6BB-68BFC9130AC9}" type="presParOf" srcId="{D433476B-D68D-4328-ADAC-B2895D3D50CF}" destId="{1E58A3BC-F1F7-40EE-89AA-32E802ED4BF7}" srcOrd="0" destOrd="0" presId="urn:microsoft.com/office/officeart/2005/8/layout/hierarchy3"/>
    <dgm:cxn modelId="{6C8BA5E8-5EB6-4DA1-B365-52B43BA7010A}" type="presParOf" srcId="{1E58A3BC-F1F7-40EE-89AA-32E802ED4BF7}" destId="{D21DF85A-45CA-4CE0-B0ED-CF4615475EE0}" srcOrd="0" destOrd="0" presId="urn:microsoft.com/office/officeart/2005/8/layout/hierarchy3"/>
    <dgm:cxn modelId="{2C57C313-D5D2-4923-96A0-AF24D69C21CC}" type="presParOf" srcId="{D21DF85A-45CA-4CE0-B0ED-CF4615475EE0}" destId="{ECB1CA3E-26B8-4A39-AEF8-6F06E506D3C7}" srcOrd="0" destOrd="0" presId="urn:microsoft.com/office/officeart/2005/8/layout/hierarchy3"/>
    <dgm:cxn modelId="{B7B3BC1D-DA7A-4102-B235-4EB3129E4D4A}" type="presParOf" srcId="{D21DF85A-45CA-4CE0-B0ED-CF4615475EE0}" destId="{C7DDC059-89DD-4F99-A10D-9C975D60C8D8}" srcOrd="1" destOrd="0" presId="urn:microsoft.com/office/officeart/2005/8/layout/hierarchy3"/>
    <dgm:cxn modelId="{95B7806E-461D-4CE5-9F8C-EE68FAEECA34}" type="presParOf" srcId="{1E58A3BC-F1F7-40EE-89AA-32E802ED4BF7}" destId="{F784BE88-3DB9-4E87-AFCA-2ED0BF00DEA1}" srcOrd="1" destOrd="0" presId="urn:microsoft.com/office/officeart/2005/8/layout/hierarchy3"/>
    <dgm:cxn modelId="{E7BA060B-F228-45C3-A1DF-A071028DF700}" type="presParOf" srcId="{F784BE88-3DB9-4E87-AFCA-2ED0BF00DEA1}" destId="{C7773223-C294-43E0-8986-3887AD8AF0E4}" srcOrd="0" destOrd="0" presId="urn:microsoft.com/office/officeart/2005/8/layout/hierarchy3"/>
    <dgm:cxn modelId="{7EB15029-1918-4D3D-91F4-3B7B86AEF0D9}" type="presParOf" srcId="{F784BE88-3DB9-4E87-AFCA-2ED0BF00DEA1}" destId="{BD84B97F-5033-4DF5-B254-12C813BEE2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Exactitud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Máquina se realizó el cálculo del error entre la orden solicitada desde software (diseño en AutoCAD) y la ejecución de la máquina por medio de los punzonados de la torreta</a:t>
          </a:r>
          <a:endParaRPr lang="es-E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46487" custScaleY="118207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1"/>
      <dgm:spPr/>
    </dgm:pt>
    <dgm:pt modelId="{BD84B97F-5033-4DF5-B254-12C813BEE251}" type="pres">
      <dgm:prSet presAssocID="{9C792124-C54F-42BE-A8B0-34B05CFB6CCB}" presName="childText" presStyleLbl="bgAcc1" presStyleIdx="0" presStyleCnt="1" custScaleX="857704" custScaleY="187279" custLinFactNeighborX="-1713" custLinFactNeighborY="-8970">
        <dgm:presLayoutVars>
          <dgm:bulletEnabled val="1"/>
        </dgm:presLayoutVars>
      </dgm:prSet>
      <dgm:spPr/>
    </dgm:pt>
  </dgm:ptLst>
  <dgm:cxnLst>
    <dgm:cxn modelId="{A8B92724-D4F9-4641-A89F-8010A94FA4AA}" type="presOf" srcId="{CB9964DC-5E01-4879-9733-CDEE2AB1D1F7}" destId="{ECB1CA3E-26B8-4A39-AEF8-6F06E506D3C7}" srcOrd="0" destOrd="0" presId="urn:microsoft.com/office/officeart/2005/8/layout/hierarchy3"/>
    <dgm:cxn modelId="{B156EE3B-C070-40E7-889E-30F43E1383B3}" type="presOf" srcId="{9C792124-C54F-42BE-A8B0-34B05CFB6CCB}" destId="{BD84B97F-5033-4DF5-B254-12C813BEE251}" srcOrd="0" destOrd="0" presId="urn:microsoft.com/office/officeart/2005/8/layout/hierarchy3"/>
    <dgm:cxn modelId="{471C5376-35C4-4103-8EF1-12D583EFBC51}" type="presOf" srcId="{59DBF34E-4C5F-42DB-B0EC-36CBA1F8CE00}" destId="{C7773223-C294-43E0-8986-3887AD8AF0E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3501B94-7020-4C0B-B5FD-72B6047A5D0C}" type="presOf" srcId="{CB9964DC-5E01-4879-9733-CDEE2AB1D1F7}" destId="{C7DDC059-89DD-4F99-A10D-9C975D60C8D8}" srcOrd="1" destOrd="0" presId="urn:microsoft.com/office/officeart/2005/8/layout/hierarchy3"/>
    <dgm:cxn modelId="{9D15CCEA-AE3E-44F6-A0F2-78E367D9ACC3}" type="presOf" srcId="{7061F2FC-F2AB-4DE3-98B0-886576B4E2C6}" destId="{D433476B-D68D-4328-ADAC-B2895D3D50CF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01B2D71A-E077-46E2-B6BB-68BFC9130AC9}" type="presParOf" srcId="{D433476B-D68D-4328-ADAC-B2895D3D50CF}" destId="{1E58A3BC-F1F7-40EE-89AA-32E802ED4BF7}" srcOrd="0" destOrd="0" presId="urn:microsoft.com/office/officeart/2005/8/layout/hierarchy3"/>
    <dgm:cxn modelId="{6C8BA5E8-5EB6-4DA1-B365-52B43BA7010A}" type="presParOf" srcId="{1E58A3BC-F1F7-40EE-89AA-32E802ED4BF7}" destId="{D21DF85A-45CA-4CE0-B0ED-CF4615475EE0}" srcOrd="0" destOrd="0" presId="urn:microsoft.com/office/officeart/2005/8/layout/hierarchy3"/>
    <dgm:cxn modelId="{2C57C313-D5D2-4923-96A0-AF24D69C21CC}" type="presParOf" srcId="{D21DF85A-45CA-4CE0-B0ED-CF4615475EE0}" destId="{ECB1CA3E-26B8-4A39-AEF8-6F06E506D3C7}" srcOrd="0" destOrd="0" presId="urn:microsoft.com/office/officeart/2005/8/layout/hierarchy3"/>
    <dgm:cxn modelId="{B7B3BC1D-DA7A-4102-B235-4EB3129E4D4A}" type="presParOf" srcId="{D21DF85A-45CA-4CE0-B0ED-CF4615475EE0}" destId="{C7DDC059-89DD-4F99-A10D-9C975D60C8D8}" srcOrd="1" destOrd="0" presId="urn:microsoft.com/office/officeart/2005/8/layout/hierarchy3"/>
    <dgm:cxn modelId="{95B7806E-461D-4CE5-9F8C-EE68FAEECA34}" type="presParOf" srcId="{1E58A3BC-F1F7-40EE-89AA-32E802ED4BF7}" destId="{F784BE88-3DB9-4E87-AFCA-2ED0BF00DEA1}" srcOrd="1" destOrd="0" presId="urn:microsoft.com/office/officeart/2005/8/layout/hierarchy3"/>
    <dgm:cxn modelId="{E7BA060B-F228-45C3-A1DF-A071028DF700}" type="presParOf" srcId="{F784BE88-3DB9-4E87-AFCA-2ED0BF00DEA1}" destId="{C7773223-C294-43E0-8986-3887AD8AF0E4}" srcOrd="0" destOrd="0" presId="urn:microsoft.com/office/officeart/2005/8/layout/hierarchy3"/>
    <dgm:cxn modelId="{7EB15029-1918-4D3D-91F4-3B7B86AEF0D9}" type="presParOf" srcId="{F784BE88-3DB9-4E87-AFCA-2ED0BF00DEA1}" destId="{BD84B97F-5033-4DF5-B254-12C813BEE2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3200" b="1" dirty="0">
              <a:latin typeface="Arial" panose="020B0604020202020204" pitchFamily="34" charset="0"/>
              <a:cs typeface="Arial" panose="020B0604020202020204" pitchFamily="34" charset="0"/>
            </a:rPr>
            <a:t>Velocidad</a:t>
          </a: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realizó una prueba con todas las herramientas de la torreta y midiendo el tiempo que se demora en ejecutar todo el programa</a:t>
          </a:r>
          <a:endParaRPr lang="es-ES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46487" custScaleY="118207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1"/>
      <dgm:spPr/>
    </dgm:pt>
    <dgm:pt modelId="{BD84B97F-5033-4DF5-B254-12C813BEE251}" type="pres">
      <dgm:prSet presAssocID="{9C792124-C54F-42BE-A8B0-34B05CFB6CCB}" presName="childText" presStyleLbl="bgAcc1" presStyleIdx="0" presStyleCnt="1" custScaleX="857704" custScaleY="187279" custLinFactNeighborX="-1713" custLinFactNeighborY="-8970">
        <dgm:presLayoutVars>
          <dgm:bulletEnabled val="1"/>
        </dgm:presLayoutVars>
      </dgm:prSet>
      <dgm:spPr/>
    </dgm:pt>
  </dgm:ptLst>
  <dgm:cxnLst>
    <dgm:cxn modelId="{A8B92724-D4F9-4641-A89F-8010A94FA4AA}" type="presOf" srcId="{CB9964DC-5E01-4879-9733-CDEE2AB1D1F7}" destId="{ECB1CA3E-26B8-4A39-AEF8-6F06E506D3C7}" srcOrd="0" destOrd="0" presId="urn:microsoft.com/office/officeart/2005/8/layout/hierarchy3"/>
    <dgm:cxn modelId="{B156EE3B-C070-40E7-889E-30F43E1383B3}" type="presOf" srcId="{9C792124-C54F-42BE-A8B0-34B05CFB6CCB}" destId="{BD84B97F-5033-4DF5-B254-12C813BEE251}" srcOrd="0" destOrd="0" presId="urn:microsoft.com/office/officeart/2005/8/layout/hierarchy3"/>
    <dgm:cxn modelId="{471C5376-35C4-4103-8EF1-12D583EFBC51}" type="presOf" srcId="{59DBF34E-4C5F-42DB-B0EC-36CBA1F8CE00}" destId="{C7773223-C294-43E0-8986-3887AD8AF0E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3501B94-7020-4C0B-B5FD-72B6047A5D0C}" type="presOf" srcId="{CB9964DC-5E01-4879-9733-CDEE2AB1D1F7}" destId="{C7DDC059-89DD-4F99-A10D-9C975D60C8D8}" srcOrd="1" destOrd="0" presId="urn:microsoft.com/office/officeart/2005/8/layout/hierarchy3"/>
    <dgm:cxn modelId="{9D15CCEA-AE3E-44F6-A0F2-78E367D9ACC3}" type="presOf" srcId="{7061F2FC-F2AB-4DE3-98B0-886576B4E2C6}" destId="{D433476B-D68D-4328-ADAC-B2895D3D50CF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01B2D71A-E077-46E2-B6BB-68BFC9130AC9}" type="presParOf" srcId="{D433476B-D68D-4328-ADAC-B2895D3D50CF}" destId="{1E58A3BC-F1F7-40EE-89AA-32E802ED4BF7}" srcOrd="0" destOrd="0" presId="urn:microsoft.com/office/officeart/2005/8/layout/hierarchy3"/>
    <dgm:cxn modelId="{6C8BA5E8-5EB6-4DA1-B365-52B43BA7010A}" type="presParOf" srcId="{1E58A3BC-F1F7-40EE-89AA-32E802ED4BF7}" destId="{D21DF85A-45CA-4CE0-B0ED-CF4615475EE0}" srcOrd="0" destOrd="0" presId="urn:microsoft.com/office/officeart/2005/8/layout/hierarchy3"/>
    <dgm:cxn modelId="{2C57C313-D5D2-4923-96A0-AF24D69C21CC}" type="presParOf" srcId="{D21DF85A-45CA-4CE0-B0ED-CF4615475EE0}" destId="{ECB1CA3E-26B8-4A39-AEF8-6F06E506D3C7}" srcOrd="0" destOrd="0" presId="urn:microsoft.com/office/officeart/2005/8/layout/hierarchy3"/>
    <dgm:cxn modelId="{B7B3BC1D-DA7A-4102-B235-4EB3129E4D4A}" type="presParOf" srcId="{D21DF85A-45CA-4CE0-B0ED-CF4615475EE0}" destId="{C7DDC059-89DD-4F99-A10D-9C975D60C8D8}" srcOrd="1" destOrd="0" presId="urn:microsoft.com/office/officeart/2005/8/layout/hierarchy3"/>
    <dgm:cxn modelId="{95B7806E-461D-4CE5-9F8C-EE68FAEECA34}" type="presParOf" srcId="{1E58A3BC-F1F7-40EE-89AA-32E802ED4BF7}" destId="{F784BE88-3DB9-4E87-AFCA-2ED0BF00DEA1}" srcOrd="1" destOrd="0" presId="urn:microsoft.com/office/officeart/2005/8/layout/hierarchy3"/>
    <dgm:cxn modelId="{E7BA060B-F228-45C3-A1DF-A071028DF700}" type="presParOf" srcId="{F784BE88-3DB9-4E87-AFCA-2ED0BF00DEA1}" destId="{C7773223-C294-43E0-8986-3887AD8AF0E4}" srcOrd="0" destOrd="0" presId="urn:microsoft.com/office/officeart/2005/8/layout/hierarchy3"/>
    <dgm:cxn modelId="{7EB15029-1918-4D3D-91F4-3B7B86AEF0D9}" type="presParOf" srcId="{F784BE88-3DB9-4E87-AFCA-2ED0BF00DEA1}" destId="{BD84B97F-5033-4DF5-B254-12C813BEE2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800" b="1" noProof="0" dirty="0">
              <a:latin typeface="Arial" panose="020B0604020202020204" pitchFamily="34" charset="0"/>
              <a:cs typeface="Arial" panose="020B0604020202020204" pitchFamily="34" charset="0"/>
            </a:rPr>
            <a:t>Conclusiones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200" dirty="0">
              <a:latin typeface="Arial" pitchFamily="34" charset="0"/>
              <a:cs typeface="Arial" pitchFamily="34" charset="0"/>
            </a:rPr>
            <a:t>La implementación de un nuevo sistema de control para la máquina </a:t>
          </a:r>
          <a:r>
            <a:rPr lang="es-EC" sz="2200" dirty="0" err="1">
              <a:latin typeface="Arial" pitchFamily="34" charset="0"/>
              <a:cs typeface="Arial" pitchFamily="34" charset="0"/>
            </a:rPr>
            <a:t>Punzonadora</a:t>
          </a:r>
          <a:r>
            <a:rPr lang="es-EC" sz="2200" dirty="0">
              <a:latin typeface="Arial" pitchFamily="34" charset="0"/>
              <a:cs typeface="Arial" pitchFamily="34" charset="0"/>
            </a:rPr>
            <a:t> CNC </a:t>
          </a:r>
          <a:r>
            <a:rPr lang="es-EC" sz="2200" dirty="0" err="1">
              <a:latin typeface="Arial" pitchFamily="34" charset="0"/>
              <a:cs typeface="Arial" pitchFamily="34" charset="0"/>
            </a:rPr>
            <a:t>Besco</a:t>
          </a:r>
          <a:r>
            <a:rPr lang="es-EC" sz="2200" dirty="0">
              <a:latin typeface="Arial" pitchFamily="34" charset="0"/>
              <a:cs typeface="Arial" pitchFamily="34" charset="0"/>
            </a:rPr>
            <a:t> con equipos disponibles en el mercado local fue posible. Es decir, los equipos utilizados son de fácil acceso en el país, a través de proveedores nacionales, lo cual permite tener información </a:t>
          </a:r>
          <a:endParaRPr lang="es-ES" sz="2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EEA8D-3EC1-4E6D-B624-7863B82FB308}">
      <dgm:prSet custT="1"/>
      <dgm:spPr/>
      <dgm:t>
        <a:bodyPr/>
        <a:lstStyle/>
        <a:p>
          <a:pPr algn="just"/>
          <a:r>
            <a:rPr lang="es-EC" sz="2200" noProof="0" dirty="0">
              <a:latin typeface="Arial" pitchFamily="34" charset="0"/>
              <a:cs typeface="Arial" pitchFamily="34" charset="0"/>
            </a:rPr>
            <a:t>La comprobación del adecuado funcionamiento de todos los elementos instalados en el tablero de control se realizó en base a pruebas con la maqueta de la máquina.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60BFD938-9D33-435D-AE14-6D1D1126678C}" type="parTrans" cxnId="{A1C2C4C7-34FE-44DF-8F45-5D086CED0984}">
      <dgm:prSet/>
      <dgm:spPr/>
      <dgm:t>
        <a:bodyPr/>
        <a:lstStyle/>
        <a:p>
          <a:endParaRPr lang="en-US"/>
        </a:p>
      </dgm:t>
    </dgm:pt>
    <dgm:pt modelId="{ADC67600-3B4F-49CB-A722-0F064E208F48}" type="sibTrans" cxnId="{A1C2C4C7-34FE-44DF-8F45-5D086CED0984}">
      <dgm:prSet/>
      <dgm:spPr/>
      <dgm:t>
        <a:bodyPr/>
        <a:lstStyle/>
        <a:p>
          <a:endParaRPr lang="en-U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23010" custScaleY="56960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2"/>
      <dgm:spPr/>
    </dgm:pt>
    <dgm:pt modelId="{BD84B97F-5033-4DF5-B254-12C813BEE251}" type="pres">
      <dgm:prSet presAssocID="{9C792124-C54F-42BE-A8B0-34B05CFB6CCB}" presName="childText" presStyleLbl="bgAcc1" presStyleIdx="0" presStyleCnt="2" custScaleX="696615" custScaleY="161848" custLinFactNeighborX="-1713" custLinFactNeighborY="-8970">
        <dgm:presLayoutVars>
          <dgm:bulletEnabled val="1"/>
        </dgm:presLayoutVars>
      </dgm:prSet>
      <dgm:spPr/>
    </dgm:pt>
    <dgm:pt modelId="{12F8356C-0EBE-4C95-BF7C-D4B386452B7D}" type="pres">
      <dgm:prSet presAssocID="{60BFD938-9D33-435D-AE14-6D1D1126678C}" presName="Name13" presStyleLbl="parChTrans1D2" presStyleIdx="1" presStyleCnt="2"/>
      <dgm:spPr/>
    </dgm:pt>
    <dgm:pt modelId="{1CD34058-D00B-4662-A0E3-F1ED2ADD835B}" type="pres">
      <dgm:prSet presAssocID="{995EEA8D-3EC1-4E6D-B624-7863B82FB308}" presName="childText" presStyleLbl="bgAcc1" presStyleIdx="1" presStyleCnt="2" custScaleX="683932" custScaleY="120301" custLinFactNeighborY="10577">
        <dgm:presLayoutVars>
          <dgm:bulletEnabled val="1"/>
        </dgm:presLayoutVars>
      </dgm:prSet>
      <dgm:spPr/>
    </dgm:pt>
  </dgm:ptLst>
  <dgm:cxnLst>
    <dgm:cxn modelId="{B2822F1E-B054-4490-81BE-7420A74DB7B0}" type="presOf" srcId="{995EEA8D-3EC1-4E6D-B624-7863B82FB308}" destId="{1CD34058-D00B-4662-A0E3-F1ED2ADD835B}" srcOrd="0" destOrd="0" presId="urn:microsoft.com/office/officeart/2005/8/layout/hierarchy3"/>
    <dgm:cxn modelId="{81B11061-67B6-4A03-9883-5E718778876D}" type="presOf" srcId="{9C792124-C54F-42BE-A8B0-34B05CFB6CCB}" destId="{BD84B97F-5033-4DF5-B254-12C813BEE251}" srcOrd="0" destOrd="0" presId="urn:microsoft.com/office/officeart/2005/8/layout/hierarchy3"/>
    <dgm:cxn modelId="{03768351-DD60-4054-9687-EF4B32C0BF3D}" type="presOf" srcId="{59DBF34E-4C5F-42DB-B0EC-36CBA1F8CE00}" destId="{C7773223-C294-43E0-8986-3887AD8AF0E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A2B2D82-28B8-47C2-9D94-4E8E8E37DF17}" type="presOf" srcId="{60BFD938-9D33-435D-AE14-6D1D1126678C}" destId="{12F8356C-0EBE-4C95-BF7C-D4B386452B7D}" srcOrd="0" destOrd="0" presId="urn:microsoft.com/office/officeart/2005/8/layout/hierarchy3"/>
    <dgm:cxn modelId="{42DCC08B-4B18-4D32-B636-59D7E1CFE9BF}" type="presOf" srcId="{CB9964DC-5E01-4879-9733-CDEE2AB1D1F7}" destId="{ECB1CA3E-26B8-4A39-AEF8-6F06E506D3C7}" srcOrd="0" destOrd="0" presId="urn:microsoft.com/office/officeart/2005/8/layout/hierarchy3"/>
    <dgm:cxn modelId="{0DD53193-3F61-4871-8F70-022F2DCB7BB2}" type="presOf" srcId="{CB9964DC-5E01-4879-9733-CDEE2AB1D1F7}" destId="{C7DDC059-89DD-4F99-A10D-9C975D60C8D8}" srcOrd="1" destOrd="0" presId="urn:microsoft.com/office/officeart/2005/8/layout/hierarchy3"/>
    <dgm:cxn modelId="{A1C2C4C7-34FE-44DF-8F45-5D086CED0984}" srcId="{CB9964DC-5E01-4879-9733-CDEE2AB1D1F7}" destId="{995EEA8D-3EC1-4E6D-B624-7863B82FB308}" srcOrd="1" destOrd="0" parTransId="{60BFD938-9D33-435D-AE14-6D1D1126678C}" sibTransId="{ADC67600-3B4F-49CB-A722-0F064E208F48}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982988FC-4214-45D0-84A1-E977DF2A01D3}" type="presOf" srcId="{7061F2FC-F2AB-4DE3-98B0-886576B4E2C6}" destId="{D433476B-D68D-4328-ADAC-B2895D3D50CF}" srcOrd="0" destOrd="0" presId="urn:microsoft.com/office/officeart/2005/8/layout/hierarchy3"/>
    <dgm:cxn modelId="{0BC98ACA-F29D-4CE0-8264-FE6F916C8E2C}" type="presParOf" srcId="{D433476B-D68D-4328-ADAC-B2895D3D50CF}" destId="{1E58A3BC-F1F7-40EE-89AA-32E802ED4BF7}" srcOrd="0" destOrd="0" presId="urn:microsoft.com/office/officeart/2005/8/layout/hierarchy3"/>
    <dgm:cxn modelId="{C808BA88-D350-43BD-A7D1-926FAFDFC4A2}" type="presParOf" srcId="{1E58A3BC-F1F7-40EE-89AA-32E802ED4BF7}" destId="{D21DF85A-45CA-4CE0-B0ED-CF4615475EE0}" srcOrd="0" destOrd="0" presId="urn:microsoft.com/office/officeart/2005/8/layout/hierarchy3"/>
    <dgm:cxn modelId="{8B8DB1B7-65D2-4DF6-A063-517D9E3D95C8}" type="presParOf" srcId="{D21DF85A-45CA-4CE0-B0ED-CF4615475EE0}" destId="{ECB1CA3E-26B8-4A39-AEF8-6F06E506D3C7}" srcOrd="0" destOrd="0" presId="urn:microsoft.com/office/officeart/2005/8/layout/hierarchy3"/>
    <dgm:cxn modelId="{85D368C6-244B-4FBE-8A62-F082CD9772D0}" type="presParOf" srcId="{D21DF85A-45CA-4CE0-B0ED-CF4615475EE0}" destId="{C7DDC059-89DD-4F99-A10D-9C975D60C8D8}" srcOrd="1" destOrd="0" presId="urn:microsoft.com/office/officeart/2005/8/layout/hierarchy3"/>
    <dgm:cxn modelId="{1401A038-BBDB-4FC1-8830-9F9F6ACB0619}" type="presParOf" srcId="{1E58A3BC-F1F7-40EE-89AA-32E802ED4BF7}" destId="{F784BE88-3DB9-4E87-AFCA-2ED0BF00DEA1}" srcOrd="1" destOrd="0" presId="urn:microsoft.com/office/officeart/2005/8/layout/hierarchy3"/>
    <dgm:cxn modelId="{A31C571E-D38F-4116-8F73-743F7E979145}" type="presParOf" srcId="{F784BE88-3DB9-4E87-AFCA-2ED0BF00DEA1}" destId="{C7773223-C294-43E0-8986-3887AD8AF0E4}" srcOrd="0" destOrd="0" presId="urn:microsoft.com/office/officeart/2005/8/layout/hierarchy3"/>
    <dgm:cxn modelId="{06AEA666-90CB-451C-8020-E8F5CC895770}" type="presParOf" srcId="{F784BE88-3DB9-4E87-AFCA-2ED0BF00DEA1}" destId="{BD84B97F-5033-4DF5-B254-12C813BEE251}" srcOrd="1" destOrd="0" presId="urn:microsoft.com/office/officeart/2005/8/layout/hierarchy3"/>
    <dgm:cxn modelId="{543EFC25-335D-47DC-AE2C-68985D83C044}" type="presParOf" srcId="{F784BE88-3DB9-4E87-AFCA-2ED0BF00DEA1}" destId="{12F8356C-0EBE-4C95-BF7C-D4B386452B7D}" srcOrd="2" destOrd="0" presId="urn:microsoft.com/office/officeart/2005/8/layout/hierarchy3"/>
    <dgm:cxn modelId="{60E2BB5D-DB32-4FC9-B195-5871A76C0B47}" type="presParOf" srcId="{F784BE88-3DB9-4E87-AFCA-2ED0BF00DEA1}" destId="{1CD34058-D00B-4662-A0E3-F1ED2ADD835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800" b="1" noProof="0" dirty="0">
              <a:latin typeface="Arial" panose="020B0604020202020204" pitchFamily="34" charset="0"/>
              <a:cs typeface="Arial" panose="020B0604020202020204" pitchFamily="34" charset="0"/>
            </a:rPr>
            <a:t>Conclusiones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200" dirty="0">
              <a:latin typeface="Arial" pitchFamily="34" charset="0"/>
              <a:cs typeface="Arial" pitchFamily="34" charset="0"/>
            </a:rPr>
            <a:t>Para la comunicación entre el controlador y el CPU, se desarrolló el protocolo de comunicación, el cual opera con el estándar USB, permite la ejecución de código G, y permite visualizar la posición de movimiento en tiempo real directamente en el MHI del controlador </a:t>
          </a:r>
          <a:endParaRPr lang="es-ES" sz="2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EEA8D-3EC1-4E6D-B624-7863B82FB308}">
      <dgm:prSet custT="1"/>
      <dgm:spPr/>
      <dgm:t>
        <a:bodyPr/>
        <a:lstStyle/>
        <a:p>
          <a:pPr algn="just"/>
          <a:r>
            <a:rPr lang="es-EC" sz="2200" noProof="0" dirty="0">
              <a:latin typeface="Arial" pitchFamily="34" charset="0"/>
              <a:cs typeface="Arial" pitchFamily="34" charset="0"/>
            </a:rPr>
            <a:t>Se determinó que la tolerancia de perforación es de hasta 1.4mm, ya que en la etapa de pruebas este fue el grosor máximo al que la máquina </a:t>
          </a:r>
          <a:r>
            <a:rPr lang="es-EC" sz="2200" noProof="0" dirty="0" err="1">
              <a:latin typeface="Arial" pitchFamily="34" charset="0"/>
              <a:cs typeface="Arial" pitchFamily="34" charset="0"/>
            </a:rPr>
            <a:t>Punzonadora</a:t>
          </a:r>
          <a:r>
            <a:rPr lang="es-EC" sz="2200" noProof="0" dirty="0">
              <a:latin typeface="Arial" pitchFamily="34" charset="0"/>
              <a:cs typeface="Arial" pitchFamily="34" charset="0"/>
            </a:rPr>
            <a:t> trabajó de forma eficiente.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60BFD938-9D33-435D-AE14-6D1D1126678C}" type="parTrans" cxnId="{A1C2C4C7-34FE-44DF-8F45-5D086CED0984}">
      <dgm:prSet/>
      <dgm:spPr/>
      <dgm:t>
        <a:bodyPr/>
        <a:lstStyle/>
        <a:p>
          <a:endParaRPr lang="en-US"/>
        </a:p>
      </dgm:t>
    </dgm:pt>
    <dgm:pt modelId="{ADC67600-3B4F-49CB-A722-0F064E208F48}" type="sibTrans" cxnId="{A1C2C4C7-34FE-44DF-8F45-5D086CED0984}">
      <dgm:prSet/>
      <dgm:spPr/>
      <dgm:t>
        <a:bodyPr/>
        <a:lstStyle/>
        <a:p>
          <a:endParaRPr lang="en-U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23010" custScaleY="56960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2"/>
      <dgm:spPr/>
    </dgm:pt>
    <dgm:pt modelId="{BD84B97F-5033-4DF5-B254-12C813BEE251}" type="pres">
      <dgm:prSet presAssocID="{9C792124-C54F-42BE-A8B0-34B05CFB6CCB}" presName="childText" presStyleLbl="bgAcc1" presStyleIdx="0" presStyleCnt="2" custScaleX="696615" custScaleY="161848" custLinFactNeighborX="-1713" custLinFactNeighborY="-8970">
        <dgm:presLayoutVars>
          <dgm:bulletEnabled val="1"/>
        </dgm:presLayoutVars>
      </dgm:prSet>
      <dgm:spPr/>
    </dgm:pt>
    <dgm:pt modelId="{12F8356C-0EBE-4C95-BF7C-D4B386452B7D}" type="pres">
      <dgm:prSet presAssocID="{60BFD938-9D33-435D-AE14-6D1D1126678C}" presName="Name13" presStyleLbl="parChTrans1D2" presStyleIdx="1" presStyleCnt="2"/>
      <dgm:spPr/>
    </dgm:pt>
    <dgm:pt modelId="{1CD34058-D00B-4662-A0E3-F1ED2ADD835B}" type="pres">
      <dgm:prSet presAssocID="{995EEA8D-3EC1-4E6D-B624-7863B82FB308}" presName="childText" presStyleLbl="bgAcc1" presStyleIdx="1" presStyleCnt="2" custScaleX="683932" custScaleY="120301" custLinFactNeighborY="10577">
        <dgm:presLayoutVars>
          <dgm:bulletEnabled val="1"/>
        </dgm:presLayoutVars>
      </dgm:prSet>
      <dgm:spPr/>
    </dgm:pt>
  </dgm:ptLst>
  <dgm:cxnLst>
    <dgm:cxn modelId="{B2822F1E-B054-4490-81BE-7420A74DB7B0}" type="presOf" srcId="{995EEA8D-3EC1-4E6D-B624-7863B82FB308}" destId="{1CD34058-D00B-4662-A0E3-F1ED2ADD835B}" srcOrd="0" destOrd="0" presId="urn:microsoft.com/office/officeart/2005/8/layout/hierarchy3"/>
    <dgm:cxn modelId="{81B11061-67B6-4A03-9883-5E718778876D}" type="presOf" srcId="{9C792124-C54F-42BE-A8B0-34B05CFB6CCB}" destId="{BD84B97F-5033-4DF5-B254-12C813BEE251}" srcOrd="0" destOrd="0" presId="urn:microsoft.com/office/officeart/2005/8/layout/hierarchy3"/>
    <dgm:cxn modelId="{03768351-DD60-4054-9687-EF4B32C0BF3D}" type="presOf" srcId="{59DBF34E-4C5F-42DB-B0EC-36CBA1F8CE00}" destId="{C7773223-C294-43E0-8986-3887AD8AF0E4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BA2B2D82-28B8-47C2-9D94-4E8E8E37DF17}" type="presOf" srcId="{60BFD938-9D33-435D-AE14-6D1D1126678C}" destId="{12F8356C-0EBE-4C95-BF7C-D4B386452B7D}" srcOrd="0" destOrd="0" presId="urn:microsoft.com/office/officeart/2005/8/layout/hierarchy3"/>
    <dgm:cxn modelId="{42DCC08B-4B18-4D32-B636-59D7E1CFE9BF}" type="presOf" srcId="{CB9964DC-5E01-4879-9733-CDEE2AB1D1F7}" destId="{ECB1CA3E-26B8-4A39-AEF8-6F06E506D3C7}" srcOrd="0" destOrd="0" presId="urn:microsoft.com/office/officeart/2005/8/layout/hierarchy3"/>
    <dgm:cxn modelId="{0DD53193-3F61-4871-8F70-022F2DCB7BB2}" type="presOf" srcId="{CB9964DC-5E01-4879-9733-CDEE2AB1D1F7}" destId="{C7DDC059-89DD-4F99-A10D-9C975D60C8D8}" srcOrd="1" destOrd="0" presId="urn:microsoft.com/office/officeart/2005/8/layout/hierarchy3"/>
    <dgm:cxn modelId="{A1C2C4C7-34FE-44DF-8F45-5D086CED0984}" srcId="{CB9964DC-5E01-4879-9733-CDEE2AB1D1F7}" destId="{995EEA8D-3EC1-4E6D-B624-7863B82FB308}" srcOrd="1" destOrd="0" parTransId="{60BFD938-9D33-435D-AE14-6D1D1126678C}" sibTransId="{ADC67600-3B4F-49CB-A722-0F064E208F48}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982988FC-4214-45D0-84A1-E977DF2A01D3}" type="presOf" srcId="{7061F2FC-F2AB-4DE3-98B0-886576B4E2C6}" destId="{D433476B-D68D-4328-ADAC-B2895D3D50CF}" srcOrd="0" destOrd="0" presId="urn:microsoft.com/office/officeart/2005/8/layout/hierarchy3"/>
    <dgm:cxn modelId="{0BC98ACA-F29D-4CE0-8264-FE6F916C8E2C}" type="presParOf" srcId="{D433476B-D68D-4328-ADAC-B2895D3D50CF}" destId="{1E58A3BC-F1F7-40EE-89AA-32E802ED4BF7}" srcOrd="0" destOrd="0" presId="urn:microsoft.com/office/officeart/2005/8/layout/hierarchy3"/>
    <dgm:cxn modelId="{C808BA88-D350-43BD-A7D1-926FAFDFC4A2}" type="presParOf" srcId="{1E58A3BC-F1F7-40EE-89AA-32E802ED4BF7}" destId="{D21DF85A-45CA-4CE0-B0ED-CF4615475EE0}" srcOrd="0" destOrd="0" presId="urn:microsoft.com/office/officeart/2005/8/layout/hierarchy3"/>
    <dgm:cxn modelId="{8B8DB1B7-65D2-4DF6-A063-517D9E3D95C8}" type="presParOf" srcId="{D21DF85A-45CA-4CE0-B0ED-CF4615475EE0}" destId="{ECB1CA3E-26B8-4A39-AEF8-6F06E506D3C7}" srcOrd="0" destOrd="0" presId="urn:microsoft.com/office/officeart/2005/8/layout/hierarchy3"/>
    <dgm:cxn modelId="{85D368C6-244B-4FBE-8A62-F082CD9772D0}" type="presParOf" srcId="{D21DF85A-45CA-4CE0-B0ED-CF4615475EE0}" destId="{C7DDC059-89DD-4F99-A10D-9C975D60C8D8}" srcOrd="1" destOrd="0" presId="urn:microsoft.com/office/officeart/2005/8/layout/hierarchy3"/>
    <dgm:cxn modelId="{1401A038-BBDB-4FC1-8830-9F9F6ACB0619}" type="presParOf" srcId="{1E58A3BC-F1F7-40EE-89AA-32E802ED4BF7}" destId="{F784BE88-3DB9-4E87-AFCA-2ED0BF00DEA1}" srcOrd="1" destOrd="0" presId="urn:microsoft.com/office/officeart/2005/8/layout/hierarchy3"/>
    <dgm:cxn modelId="{A31C571E-D38F-4116-8F73-743F7E979145}" type="presParOf" srcId="{F784BE88-3DB9-4E87-AFCA-2ED0BF00DEA1}" destId="{C7773223-C294-43E0-8986-3887AD8AF0E4}" srcOrd="0" destOrd="0" presId="urn:microsoft.com/office/officeart/2005/8/layout/hierarchy3"/>
    <dgm:cxn modelId="{06AEA666-90CB-451C-8020-E8F5CC895770}" type="presParOf" srcId="{F784BE88-3DB9-4E87-AFCA-2ED0BF00DEA1}" destId="{BD84B97F-5033-4DF5-B254-12C813BEE251}" srcOrd="1" destOrd="0" presId="urn:microsoft.com/office/officeart/2005/8/layout/hierarchy3"/>
    <dgm:cxn modelId="{543EFC25-335D-47DC-AE2C-68985D83C044}" type="presParOf" srcId="{F784BE88-3DB9-4E87-AFCA-2ED0BF00DEA1}" destId="{12F8356C-0EBE-4C95-BF7C-D4B386452B7D}" srcOrd="2" destOrd="0" presId="urn:microsoft.com/office/officeart/2005/8/layout/hierarchy3"/>
    <dgm:cxn modelId="{60E2BB5D-DB32-4FC9-B195-5871A76C0B47}" type="presParOf" srcId="{F784BE88-3DB9-4E87-AFCA-2ED0BF00DEA1}" destId="{1CD34058-D00B-4662-A0E3-F1ED2ADD835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Diseñar e implementar, un sistema de control redundante optimizado para una máquina </a:t>
          </a:r>
          <a:r>
            <a:rPr lang="es-EC" sz="2800" dirty="0" err="1">
              <a:latin typeface="Arial" panose="020B0604020202020204" pitchFamily="34" charset="0"/>
              <a:cs typeface="Arial" panose="020B0604020202020204" pitchFamily="34" charset="0"/>
            </a:rPr>
            <a:t>punzonadora</a:t>
          </a:r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 CNC NCT-03 en la empresa SICAL INGENIERÍA, con el fin de mejorar la disponibilidad y reducir los costos de mantenimiento; para incrementar la productividad de la </a:t>
          </a:r>
          <a:endParaRPr lang="es-E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20877" custScaleY="72883" custLinFactNeighborX="8624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1"/>
      <dgm:spPr/>
    </dgm:pt>
    <dgm:pt modelId="{BD84B97F-5033-4DF5-B254-12C813BEE251}" type="pres">
      <dgm:prSet presAssocID="{9C792124-C54F-42BE-A8B0-34B05CFB6CCB}" presName="childText" presStyleLbl="bgAcc1" presStyleIdx="0" presStyleCnt="1" custScaleX="695968" custScaleY="406153">
        <dgm:presLayoutVars>
          <dgm:bulletEnabled val="1"/>
        </dgm:presLayoutVars>
      </dgm:prSet>
      <dgm:spPr/>
    </dgm:pt>
  </dgm:ptLst>
  <dgm:cxnLst>
    <dgm:cxn modelId="{EA448344-C4CE-4614-9204-2FEBAD1E5C57}" type="presOf" srcId="{CB9964DC-5E01-4879-9733-CDEE2AB1D1F7}" destId="{ECB1CA3E-26B8-4A39-AEF8-6F06E506D3C7}" srcOrd="0" destOrd="0" presId="urn:microsoft.com/office/officeart/2005/8/layout/hierarchy3"/>
    <dgm:cxn modelId="{641E0766-B437-445C-85B2-1EF9CAA33DB3}" type="presOf" srcId="{7061F2FC-F2AB-4DE3-98B0-886576B4E2C6}" destId="{D433476B-D68D-4328-ADAC-B2895D3D50CF}" srcOrd="0" destOrd="0" presId="urn:microsoft.com/office/officeart/2005/8/layout/hierarchy3"/>
    <dgm:cxn modelId="{AD6DAE77-A830-42CA-83FB-510676BD4E27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7CA94EC-B62E-49A8-8B61-CE154E6A60FE}" type="presOf" srcId="{9C792124-C54F-42BE-A8B0-34B05CFB6CCB}" destId="{BD84B97F-5033-4DF5-B254-12C813BEE251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795721F5-6591-4E71-AF0C-EEE5DABFEDB6}" type="presOf" srcId="{59DBF34E-4C5F-42DB-B0EC-36CBA1F8CE00}" destId="{C7773223-C294-43E0-8986-3887AD8AF0E4}" srcOrd="0" destOrd="0" presId="urn:microsoft.com/office/officeart/2005/8/layout/hierarchy3"/>
    <dgm:cxn modelId="{C83E13AF-25CE-4B0B-A27E-7DEBE80C39F1}" type="presParOf" srcId="{D433476B-D68D-4328-ADAC-B2895D3D50CF}" destId="{1E58A3BC-F1F7-40EE-89AA-32E802ED4BF7}" srcOrd="0" destOrd="0" presId="urn:microsoft.com/office/officeart/2005/8/layout/hierarchy3"/>
    <dgm:cxn modelId="{B98A95B1-5191-438F-9423-8A39EA692295}" type="presParOf" srcId="{1E58A3BC-F1F7-40EE-89AA-32E802ED4BF7}" destId="{D21DF85A-45CA-4CE0-B0ED-CF4615475EE0}" srcOrd="0" destOrd="0" presId="urn:microsoft.com/office/officeart/2005/8/layout/hierarchy3"/>
    <dgm:cxn modelId="{34905EFD-4C78-4695-8E0F-0124097460F1}" type="presParOf" srcId="{D21DF85A-45CA-4CE0-B0ED-CF4615475EE0}" destId="{ECB1CA3E-26B8-4A39-AEF8-6F06E506D3C7}" srcOrd="0" destOrd="0" presId="urn:microsoft.com/office/officeart/2005/8/layout/hierarchy3"/>
    <dgm:cxn modelId="{0795649C-8D1B-49F4-986A-488EFB6B20E5}" type="presParOf" srcId="{D21DF85A-45CA-4CE0-B0ED-CF4615475EE0}" destId="{C7DDC059-89DD-4F99-A10D-9C975D60C8D8}" srcOrd="1" destOrd="0" presId="urn:microsoft.com/office/officeart/2005/8/layout/hierarchy3"/>
    <dgm:cxn modelId="{B21EEB86-210F-42C2-B82C-A21AB3D896B5}" type="presParOf" srcId="{1E58A3BC-F1F7-40EE-89AA-32E802ED4BF7}" destId="{F784BE88-3DB9-4E87-AFCA-2ED0BF00DEA1}" srcOrd="1" destOrd="0" presId="urn:microsoft.com/office/officeart/2005/8/layout/hierarchy3"/>
    <dgm:cxn modelId="{0C8FAF01-06F8-4654-BBF7-18A78AA35D29}" type="presParOf" srcId="{F784BE88-3DB9-4E87-AFCA-2ED0BF00DEA1}" destId="{C7773223-C294-43E0-8986-3887AD8AF0E4}" srcOrd="0" destOrd="0" presId="urn:microsoft.com/office/officeart/2005/8/layout/hierarchy3"/>
    <dgm:cxn modelId="{32F20566-B4BC-4030-9C6C-7A0431945748}" type="presParOf" srcId="{F784BE88-3DB9-4E87-AFCA-2ED0BF00DEA1}" destId="{BD84B97F-5033-4DF5-B254-12C813BEE2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l"/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Protege los elementos del sistema mecánico y transmite la potencia necesaria para que la máquina pueda realizar los trabajos de punzonado a las placas metálicas</a:t>
          </a:r>
          <a:endParaRPr lang="es-EC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r>
            <a:rPr lang="es-EC" sz="2800" u="none" dirty="0">
              <a:latin typeface="Arial" panose="020B0604020202020204" pitchFamily="34" charset="0"/>
              <a:cs typeface="Arial" panose="020B0604020202020204" pitchFamily="34" charset="0"/>
            </a:rPr>
            <a:t>Existen 15 puntos claves para una correcta lubricación</a:t>
          </a:r>
          <a:endParaRPr lang="es-EC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4000" dirty="0">
              <a:latin typeface="Arial" panose="020B0604020202020204" pitchFamily="34" charset="0"/>
              <a:cs typeface="Arial" panose="020B0604020202020204" pitchFamily="34" charset="0"/>
            </a:rPr>
            <a:t>Sistema Hidráulico</a:t>
          </a:r>
          <a:endParaRPr lang="es-EC" sz="3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64534" custScaleY="137194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2"/>
      <dgm:spPr/>
    </dgm:pt>
    <dgm:pt modelId="{45B98A4A-0B6D-4F48-B74E-847DD2F0977C}" type="pres">
      <dgm:prSet presAssocID="{D0D20E71-FED1-4623-8034-D329000238BD}" presName="childText" presStyleLbl="bgAcc1" presStyleIdx="0" presStyleCnt="2" custScaleX="739626" custScaleY="239490">
        <dgm:presLayoutVars>
          <dgm:bulletEnabled val="1"/>
        </dgm:presLayoutVars>
      </dgm:prSet>
      <dgm:spPr/>
    </dgm:pt>
    <dgm:pt modelId="{F27B7295-80E4-4410-9A4D-672618C6243E}" type="pres">
      <dgm:prSet presAssocID="{8E58BE12-E61E-4161-87EB-35A7176E5F95}" presName="Name13" presStyleLbl="parChTrans1D2" presStyleIdx="1" presStyleCnt="2"/>
      <dgm:spPr/>
    </dgm:pt>
    <dgm:pt modelId="{59DD2AFD-1A85-48C2-96F2-E73FC04B45F7}" type="pres">
      <dgm:prSet presAssocID="{613D9770-E617-4792-A0EF-694D6913B044}" presName="childText" presStyleLbl="bgAcc1" presStyleIdx="1" presStyleCnt="2" custScaleX="739626" custScaleY="123018">
        <dgm:presLayoutVars>
          <dgm:bulletEnabled val="1"/>
        </dgm:presLayoutVars>
      </dgm:prSet>
      <dgm:spPr/>
    </dgm:pt>
  </dgm:ptLst>
  <dgm:cxnLst>
    <dgm:cxn modelId="{1FB66215-18D3-48C5-9B16-71D84523EFB6}" type="presOf" srcId="{4349BE00-98CD-4A0C-8970-0800DCF0B510}" destId="{6453487C-0FAF-4B32-BD10-ECD1ABD7E947}" srcOrd="0" destOrd="0" presId="urn:microsoft.com/office/officeart/2005/8/layout/hierarchy3"/>
    <dgm:cxn modelId="{F937BC33-F064-40CE-AB66-25E5E9AF98ED}" type="presOf" srcId="{CB9964DC-5E01-4879-9733-CDEE2AB1D1F7}" destId="{C7DDC059-89DD-4F99-A10D-9C975D60C8D8}" srcOrd="1" destOrd="0" presId="urn:microsoft.com/office/officeart/2005/8/layout/hierarchy3"/>
    <dgm:cxn modelId="{F119F964-FB7D-41C0-B92F-4B7FE45884DC}" type="presOf" srcId="{8E58BE12-E61E-4161-87EB-35A7176E5F95}" destId="{F27B7295-80E4-4410-9A4D-672618C6243E}" srcOrd="0" destOrd="0" presId="urn:microsoft.com/office/officeart/2005/8/layout/hierarchy3"/>
    <dgm:cxn modelId="{DD030E48-5600-4F32-874F-030A3B6B5199}" type="presOf" srcId="{7061F2FC-F2AB-4DE3-98B0-886576B4E2C6}" destId="{D433476B-D68D-4328-ADAC-B2895D3D50CF}" srcOrd="0" destOrd="0" presId="urn:microsoft.com/office/officeart/2005/8/layout/hierarchy3"/>
    <dgm:cxn modelId="{1D9A674A-2271-487C-B849-885AF877AB56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6D6E43E2-2113-426A-B265-FD7BEFF09856}" type="presOf" srcId="{D0D20E71-FED1-4623-8034-D329000238BD}" destId="{45B98A4A-0B6D-4F48-B74E-847DD2F0977C}" srcOrd="0" destOrd="0" presId="urn:microsoft.com/office/officeart/2005/8/layout/hierarchy3"/>
    <dgm:cxn modelId="{485E27F0-54ED-49AE-AB6A-DA46A6FEB1F8}" type="presOf" srcId="{613D9770-E617-4792-A0EF-694D6913B044}" destId="{59DD2AFD-1A85-48C2-96F2-E73FC04B45F7}" srcOrd="0" destOrd="0" presId="urn:microsoft.com/office/officeart/2005/8/layout/hierarchy3"/>
    <dgm:cxn modelId="{90636AD2-BA7E-43C6-9069-753AAE7718BD}" type="presParOf" srcId="{D433476B-D68D-4328-ADAC-B2895D3D50CF}" destId="{1E58A3BC-F1F7-40EE-89AA-32E802ED4BF7}" srcOrd="0" destOrd="0" presId="urn:microsoft.com/office/officeart/2005/8/layout/hierarchy3"/>
    <dgm:cxn modelId="{B5CF15D8-2053-41F1-9D39-B31D9BD64BC7}" type="presParOf" srcId="{1E58A3BC-F1F7-40EE-89AA-32E802ED4BF7}" destId="{D21DF85A-45CA-4CE0-B0ED-CF4615475EE0}" srcOrd="0" destOrd="0" presId="urn:microsoft.com/office/officeart/2005/8/layout/hierarchy3"/>
    <dgm:cxn modelId="{1081D7CF-C720-4324-8893-48BE0027FA44}" type="presParOf" srcId="{D21DF85A-45CA-4CE0-B0ED-CF4615475EE0}" destId="{ECB1CA3E-26B8-4A39-AEF8-6F06E506D3C7}" srcOrd="0" destOrd="0" presId="urn:microsoft.com/office/officeart/2005/8/layout/hierarchy3"/>
    <dgm:cxn modelId="{39C8E17D-8ACD-4D55-8566-E5B41EA8FC4D}" type="presParOf" srcId="{D21DF85A-45CA-4CE0-B0ED-CF4615475EE0}" destId="{C7DDC059-89DD-4F99-A10D-9C975D60C8D8}" srcOrd="1" destOrd="0" presId="urn:microsoft.com/office/officeart/2005/8/layout/hierarchy3"/>
    <dgm:cxn modelId="{262D88AC-AB07-4430-9991-A14EAABABB60}" type="presParOf" srcId="{1E58A3BC-F1F7-40EE-89AA-32E802ED4BF7}" destId="{F784BE88-3DB9-4E87-AFCA-2ED0BF00DEA1}" srcOrd="1" destOrd="0" presId="urn:microsoft.com/office/officeart/2005/8/layout/hierarchy3"/>
    <dgm:cxn modelId="{54AD29AD-E041-4DD3-AF7A-14DD132D9794}" type="presParOf" srcId="{F784BE88-3DB9-4E87-AFCA-2ED0BF00DEA1}" destId="{6453487C-0FAF-4B32-BD10-ECD1ABD7E947}" srcOrd="0" destOrd="0" presId="urn:microsoft.com/office/officeart/2005/8/layout/hierarchy3"/>
    <dgm:cxn modelId="{B786CE41-C64A-4F0F-B869-E1B24DAFEBE8}" type="presParOf" srcId="{F784BE88-3DB9-4E87-AFCA-2ED0BF00DEA1}" destId="{45B98A4A-0B6D-4F48-B74E-847DD2F0977C}" srcOrd="1" destOrd="0" presId="urn:microsoft.com/office/officeart/2005/8/layout/hierarchy3"/>
    <dgm:cxn modelId="{7DAE6A04-461B-44E9-8777-7A4ADDB7ADF8}" type="presParOf" srcId="{F784BE88-3DB9-4E87-AFCA-2ED0BF00DEA1}" destId="{F27B7295-80E4-4410-9A4D-672618C6243E}" srcOrd="2" destOrd="0" presId="urn:microsoft.com/office/officeart/2005/8/layout/hierarchy3"/>
    <dgm:cxn modelId="{CE6FDD36-D255-4457-9B2B-055EE85ED387}" type="presParOf" srcId="{F784BE88-3DB9-4E87-AFCA-2ED0BF00DEA1}" destId="{59DD2AFD-1A85-48C2-96F2-E73FC04B45F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l"/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Comprime el aire que, a través de la tubería, con el objetivo de activar las electroválvulas (actuadores), el embrague del volante, el cilindro de posicionamiento y el cilindro de acción de sujeción</a:t>
          </a:r>
          <a:endParaRPr lang="es-EC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r>
            <a:rPr lang="es-EC" sz="2800" u="none" dirty="0">
              <a:latin typeface="Arial" panose="020B0604020202020204" pitchFamily="34" charset="0"/>
              <a:cs typeface="Arial" panose="020B0604020202020204" pitchFamily="34" charset="0"/>
            </a:rPr>
            <a:t> Esta presión se monitorea constantemente y cuando disminuye el sistema emite una alarma para tomar las acciones necesarias para restablecerla. </a:t>
          </a:r>
          <a:endParaRPr lang="es-EC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sz="4000" dirty="0">
              <a:latin typeface="Arial" panose="020B0604020202020204" pitchFamily="34" charset="0"/>
              <a:cs typeface="Arial" panose="020B0604020202020204" pitchFamily="34" charset="0"/>
            </a:rPr>
            <a:t>Sistema Neumático</a:t>
          </a:r>
          <a:endParaRPr lang="es-EC" sz="3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64534" custScaleY="137194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2"/>
      <dgm:spPr/>
    </dgm:pt>
    <dgm:pt modelId="{45B98A4A-0B6D-4F48-B74E-847DD2F0977C}" type="pres">
      <dgm:prSet presAssocID="{D0D20E71-FED1-4623-8034-D329000238BD}" presName="childText" presStyleLbl="bgAcc1" presStyleIdx="0" presStyleCnt="2" custScaleX="739626" custScaleY="239490">
        <dgm:presLayoutVars>
          <dgm:bulletEnabled val="1"/>
        </dgm:presLayoutVars>
      </dgm:prSet>
      <dgm:spPr/>
    </dgm:pt>
    <dgm:pt modelId="{F27B7295-80E4-4410-9A4D-672618C6243E}" type="pres">
      <dgm:prSet presAssocID="{8E58BE12-E61E-4161-87EB-35A7176E5F95}" presName="Name13" presStyleLbl="parChTrans1D2" presStyleIdx="1" presStyleCnt="2"/>
      <dgm:spPr/>
    </dgm:pt>
    <dgm:pt modelId="{59DD2AFD-1A85-48C2-96F2-E73FC04B45F7}" type="pres">
      <dgm:prSet presAssocID="{613D9770-E617-4792-A0EF-694D6913B044}" presName="childText" presStyleLbl="bgAcc1" presStyleIdx="1" presStyleCnt="2" custScaleX="739626" custScaleY="232732">
        <dgm:presLayoutVars>
          <dgm:bulletEnabled val="1"/>
        </dgm:presLayoutVars>
      </dgm:prSet>
      <dgm:spPr/>
    </dgm:pt>
  </dgm:ptLst>
  <dgm:cxnLst>
    <dgm:cxn modelId="{1FB66215-18D3-48C5-9B16-71D84523EFB6}" type="presOf" srcId="{4349BE00-98CD-4A0C-8970-0800DCF0B510}" destId="{6453487C-0FAF-4B32-BD10-ECD1ABD7E947}" srcOrd="0" destOrd="0" presId="urn:microsoft.com/office/officeart/2005/8/layout/hierarchy3"/>
    <dgm:cxn modelId="{F937BC33-F064-40CE-AB66-25E5E9AF98ED}" type="presOf" srcId="{CB9964DC-5E01-4879-9733-CDEE2AB1D1F7}" destId="{C7DDC059-89DD-4F99-A10D-9C975D60C8D8}" srcOrd="1" destOrd="0" presId="urn:microsoft.com/office/officeart/2005/8/layout/hierarchy3"/>
    <dgm:cxn modelId="{F119F964-FB7D-41C0-B92F-4B7FE45884DC}" type="presOf" srcId="{8E58BE12-E61E-4161-87EB-35A7176E5F95}" destId="{F27B7295-80E4-4410-9A4D-672618C6243E}" srcOrd="0" destOrd="0" presId="urn:microsoft.com/office/officeart/2005/8/layout/hierarchy3"/>
    <dgm:cxn modelId="{DD030E48-5600-4F32-874F-030A3B6B5199}" type="presOf" srcId="{7061F2FC-F2AB-4DE3-98B0-886576B4E2C6}" destId="{D433476B-D68D-4328-ADAC-B2895D3D50CF}" srcOrd="0" destOrd="0" presId="urn:microsoft.com/office/officeart/2005/8/layout/hierarchy3"/>
    <dgm:cxn modelId="{1D9A674A-2271-487C-B849-885AF877AB56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381A87D-2F9F-4E5B-B016-190F721D8FE2}" srcId="{CB9964DC-5E01-4879-9733-CDEE2AB1D1F7}" destId="{613D9770-E617-4792-A0EF-694D6913B044}" srcOrd="1" destOrd="0" parTransId="{8E58BE12-E61E-4161-87EB-35A7176E5F95}" sibTransId="{E4B6CB5B-513B-4507-8653-2C68DEB5C6C2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6D6E43E2-2113-426A-B265-FD7BEFF09856}" type="presOf" srcId="{D0D20E71-FED1-4623-8034-D329000238BD}" destId="{45B98A4A-0B6D-4F48-B74E-847DD2F0977C}" srcOrd="0" destOrd="0" presId="urn:microsoft.com/office/officeart/2005/8/layout/hierarchy3"/>
    <dgm:cxn modelId="{485E27F0-54ED-49AE-AB6A-DA46A6FEB1F8}" type="presOf" srcId="{613D9770-E617-4792-A0EF-694D6913B044}" destId="{59DD2AFD-1A85-48C2-96F2-E73FC04B45F7}" srcOrd="0" destOrd="0" presId="urn:microsoft.com/office/officeart/2005/8/layout/hierarchy3"/>
    <dgm:cxn modelId="{90636AD2-BA7E-43C6-9069-753AAE7718BD}" type="presParOf" srcId="{D433476B-D68D-4328-ADAC-B2895D3D50CF}" destId="{1E58A3BC-F1F7-40EE-89AA-32E802ED4BF7}" srcOrd="0" destOrd="0" presId="urn:microsoft.com/office/officeart/2005/8/layout/hierarchy3"/>
    <dgm:cxn modelId="{B5CF15D8-2053-41F1-9D39-B31D9BD64BC7}" type="presParOf" srcId="{1E58A3BC-F1F7-40EE-89AA-32E802ED4BF7}" destId="{D21DF85A-45CA-4CE0-B0ED-CF4615475EE0}" srcOrd="0" destOrd="0" presId="urn:microsoft.com/office/officeart/2005/8/layout/hierarchy3"/>
    <dgm:cxn modelId="{1081D7CF-C720-4324-8893-48BE0027FA44}" type="presParOf" srcId="{D21DF85A-45CA-4CE0-B0ED-CF4615475EE0}" destId="{ECB1CA3E-26B8-4A39-AEF8-6F06E506D3C7}" srcOrd="0" destOrd="0" presId="urn:microsoft.com/office/officeart/2005/8/layout/hierarchy3"/>
    <dgm:cxn modelId="{39C8E17D-8ACD-4D55-8566-E5B41EA8FC4D}" type="presParOf" srcId="{D21DF85A-45CA-4CE0-B0ED-CF4615475EE0}" destId="{C7DDC059-89DD-4F99-A10D-9C975D60C8D8}" srcOrd="1" destOrd="0" presId="urn:microsoft.com/office/officeart/2005/8/layout/hierarchy3"/>
    <dgm:cxn modelId="{262D88AC-AB07-4430-9991-A14EAABABB60}" type="presParOf" srcId="{1E58A3BC-F1F7-40EE-89AA-32E802ED4BF7}" destId="{F784BE88-3DB9-4E87-AFCA-2ED0BF00DEA1}" srcOrd="1" destOrd="0" presId="urn:microsoft.com/office/officeart/2005/8/layout/hierarchy3"/>
    <dgm:cxn modelId="{54AD29AD-E041-4DD3-AF7A-14DD132D9794}" type="presParOf" srcId="{F784BE88-3DB9-4E87-AFCA-2ED0BF00DEA1}" destId="{6453487C-0FAF-4B32-BD10-ECD1ABD7E947}" srcOrd="0" destOrd="0" presId="urn:microsoft.com/office/officeart/2005/8/layout/hierarchy3"/>
    <dgm:cxn modelId="{B786CE41-C64A-4F0F-B869-E1B24DAFEBE8}" type="presParOf" srcId="{F784BE88-3DB9-4E87-AFCA-2ED0BF00DEA1}" destId="{45B98A4A-0B6D-4F48-B74E-847DD2F0977C}" srcOrd="1" destOrd="0" presId="urn:microsoft.com/office/officeart/2005/8/layout/hierarchy3"/>
    <dgm:cxn modelId="{7DAE6A04-461B-44E9-8777-7A4ADDB7ADF8}" type="presParOf" srcId="{F784BE88-3DB9-4E87-AFCA-2ED0BF00DEA1}" destId="{F27B7295-80E4-4410-9A4D-672618C6243E}" srcOrd="2" destOrd="0" presId="urn:microsoft.com/office/officeart/2005/8/layout/hierarchy3"/>
    <dgm:cxn modelId="{CE6FDD36-D255-4457-9B2B-055EE85ED387}" type="presParOf" srcId="{F784BE88-3DB9-4E87-AFCA-2ED0BF00DEA1}" destId="{59DD2AFD-1A85-48C2-96F2-E73FC04B45F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C792124-C54F-42BE-A8B0-34B05CFB6CC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2800" b="0" dirty="0">
              <a:latin typeface="Arial" panose="020B0604020202020204" pitchFamily="34" charset="0"/>
              <a:cs typeface="Arial" panose="020B0604020202020204" pitchFamily="34" charset="0"/>
            </a:rPr>
            <a:t>Controlador NCT-03</a:t>
          </a:r>
        </a:p>
      </dgm:t>
    </dgm:pt>
    <dgm:pt modelId="{59DBF34E-4C5F-42DB-B0EC-36CBA1F8CE00}" type="parTrans" cxnId="{68A7D8F0-FD15-4365-BDE2-7A44AC1FDDD9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AFB13-BC4C-46EB-9CEF-C43706470AC9}" type="sibTrans" cxnId="{68A7D8F0-FD15-4365-BDE2-7A44AC1FDDD9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es-EC" sz="2800" dirty="0" err="1">
              <a:latin typeface="Arial" panose="020B0604020202020204" pitchFamily="34" charset="0"/>
              <a:cs typeface="Arial" panose="020B0604020202020204" pitchFamily="34" charset="0"/>
            </a:rPr>
            <a:t>Servodrives</a:t>
          </a:r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 y servomotores</a:t>
          </a: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3200" b="1" dirty="0">
              <a:latin typeface="Arial" panose="020B0604020202020204" pitchFamily="34" charset="0"/>
              <a:cs typeface="Arial" panose="020B0604020202020204" pitchFamily="34" charset="0"/>
            </a:rPr>
            <a:t>Componentes</a:t>
          </a: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3E928-741E-4A6D-AB0A-CDE9E37ABBCD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l"/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Elementos eléctricos</a:t>
          </a:r>
        </a:p>
      </dgm:t>
    </dgm:pt>
    <dgm:pt modelId="{44E75412-F46E-4B5A-9CF5-8A6A01A496D6}" type="parTrans" cxnId="{8360249E-AD2D-422C-BEB4-7393F42DBFE3}">
      <dgm:prSet/>
      <dgm:spPr/>
      <dgm:t>
        <a:bodyPr/>
        <a:lstStyle/>
        <a:p>
          <a:endParaRPr lang="es-EC"/>
        </a:p>
      </dgm:t>
    </dgm:pt>
    <dgm:pt modelId="{CA9C392D-C236-40EF-AE67-046AFC069F6D}" type="sibTrans" cxnId="{8360249E-AD2D-422C-BEB4-7393F42DBFE3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316469" custScaleY="59119" custLinFactNeighborX="856" custLinFactNeighborY="3949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C7773223-C294-43E0-8986-3887AD8AF0E4}" type="pres">
      <dgm:prSet presAssocID="{59DBF34E-4C5F-42DB-B0EC-36CBA1F8CE00}" presName="Name13" presStyleLbl="parChTrans1D2" presStyleIdx="0" presStyleCnt="3"/>
      <dgm:spPr/>
    </dgm:pt>
    <dgm:pt modelId="{BD84B97F-5033-4DF5-B254-12C813BEE251}" type="pres">
      <dgm:prSet presAssocID="{9C792124-C54F-42BE-A8B0-34B05CFB6CCB}" presName="childText" presStyleLbl="bgAcc1" presStyleIdx="0" presStyleCnt="3" custScaleX="373957" custScaleY="64570">
        <dgm:presLayoutVars>
          <dgm:bulletEnabled val="1"/>
        </dgm:presLayoutVars>
      </dgm:prSet>
      <dgm:spPr/>
    </dgm:pt>
    <dgm:pt modelId="{2D8AE52E-1625-443F-8C9B-AF0D89CB19CE}" type="pres">
      <dgm:prSet presAssocID="{92D7BD31-4025-4F11-843D-C48FAC89BEE5}" presName="Name13" presStyleLbl="parChTrans1D2" presStyleIdx="1" presStyleCnt="3"/>
      <dgm:spPr/>
    </dgm:pt>
    <dgm:pt modelId="{1ED05AA2-5702-4093-A44C-24DB36D52975}" type="pres">
      <dgm:prSet presAssocID="{26B3BCAF-B9D5-4BEE-AAB4-43A21EC0B73D}" presName="childText" presStyleLbl="bgAcc1" presStyleIdx="1" presStyleCnt="3" custScaleX="373974" custScaleY="60364">
        <dgm:presLayoutVars>
          <dgm:bulletEnabled val="1"/>
        </dgm:presLayoutVars>
      </dgm:prSet>
      <dgm:spPr/>
    </dgm:pt>
    <dgm:pt modelId="{94C7A251-7909-4A03-852B-03FDF0230F9E}" type="pres">
      <dgm:prSet presAssocID="{44E75412-F46E-4B5A-9CF5-8A6A01A496D6}" presName="Name13" presStyleLbl="parChTrans1D2" presStyleIdx="2" presStyleCnt="3"/>
      <dgm:spPr/>
    </dgm:pt>
    <dgm:pt modelId="{81F206CF-D48C-43FC-BA73-10B989CD96F6}" type="pres">
      <dgm:prSet presAssocID="{2073E928-741E-4A6D-AB0A-CDE9E37ABBCD}" presName="childText" presStyleLbl="bgAcc1" presStyleIdx="2" presStyleCnt="3" custScaleX="373974" custScaleY="60364">
        <dgm:presLayoutVars>
          <dgm:bulletEnabled val="1"/>
        </dgm:presLayoutVars>
      </dgm:prSet>
      <dgm:spPr/>
    </dgm:pt>
  </dgm:ptLst>
  <dgm:cxnLst>
    <dgm:cxn modelId="{3D756B14-C665-4C0D-AE23-1A346F385F61}" srcId="{CB9964DC-5E01-4879-9733-CDEE2AB1D1F7}" destId="{26B3BCAF-B9D5-4BEE-AAB4-43A21EC0B73D}" srcOrd="1" destOrd="0" parTransId="{92D7BD31-4025-4F11-843D-C48FAC89BEE5}" sibTransId="{9231D628-08E0-4E9E-820E-71322C42EF2F}"/>
    <dgm:cxn modelId="{A792182A-E7BC-47BE-90FF-BDB189EC5A48}" type="presOf" srcId="{92D7BD31-4025-4F11-843D-C48FAC89BEE5}" destId="{2D8AE52E-1625-443F-8C9B-AF0D89CB19CE}" srcOrd="0" destOrd="0" presId="urn:microsoft.com/office/officeart/2005/8/layout/hierarchy3"/>
    <dgm:cxn modelId="{A665F92D-3607-4351-A3BF-2714ECC1B824}" type="presOf" srcId="{CB9964DC-5E01-4879-9733-CDEE2AB1D1F7}" destId="{ECB1CA3E-26B8-4A39-AEF8-6F06E506D3C7}" srcOrd="0" destOrd="0" presId="urn:microsoft.com/office/officeart/2005/8/layout/hierarchy3"/>
    <dgm:cxn modelId="{18801835-045A-4769-B63A-E168254A29F8}" type="presOf" srcId="{2073E928-741E-4A6D-AB0A-CDE9E37ABBCD}" destId="{81F206CF-D48C-43FC-BA73-10B989CD96F6}" srcOrd="0" destOrd="0" presId="urn:microsoft.com/office/officeart/2005/8/layout/hierarchy3"/>
    <dgm:cxn modelId="{76402072-40B2-4747-AB46-69AA6B5F38C3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74F117C-F9A5-486B-BA32-5839F04E5EBB}" type="presOf" srcId="{26B3BCAF-B9D5-4BEE-AAB4-43A21EC0B73D}" destId="{1ED05AA2-5702-4093-A44C-24DB36D52975}" srcOrd="0" destOrd="0" presId="urn:microsoft.com/office/officeart/2005/8/layout/hierarchy3"/>
    <dgm:cxn modelId="{60B5DD81-76C2-4A12-957F-3D07408120F4}" type="presOf" srcId="{59DBF34E-4C5F-42DB-B0EC-36CBA1F8CE00}" destId="{C7773223-C294-43E0-8986-3887AD8AF0E4}" srcOrd="0" destOrd="0" presId="urn:microsoft.com/office/officeart/2005/8/layout/hierarchy3"/>
    <dgm:cxn modelId="{9382D793-E267-48D8-8394-977027B7E96E}" type="presOf" srcId="{7061F2FC-F2AB-4DE3-98B0-886576B4E2C6}" destId="{D433476B-D68D-4328-ADAC-B2895D3D50CF}" srcOrd="0" destOrd="0" presId="urn:microsoft.com/office/officeart/2005/8/layout/hierarchy3"/>
    <dgm:cxn modelId="{012B059D-FA21-4A67-BDF4-C0960AAA1C71}" type="presOf" srcId="{44E75412-F46E-4B5A-9CF5-8A6A01A496D6}" destId="{94C7A251-7909-4A03-852B-03FDF0230F9E}" srcOrd="0" destOrd="0" presId="urn:microsoft.com/office/officeart/2005/8/layout/hierarchy3"/>
    <dgm:cxn modelId="{8360249E-AD2D-422C-BEB4-7393F42DBFE3}" srcId="{CB9964DC-5E01-4879-9733-CDEE2AB1D1F7}" destId="{2073E928-741E-4A6D-AB0A-CDE9E37ABBCD}" srcOrd="2" destOrd="0" parTransId="{44E75412-F46E-4B5A-9CF5-8A6A01A496D6}" sibTransId="{CA9C392D-C236-40EF-AE67-046AFC069F6D}"/>
    <dgm:cxn modelId="{12FFA3A3-B9D9-4F29-B591-E38B1CCFD4A8}" type="presOf" srcId="{9C792124-C54F-42BE-A8B0-34B05CFB6CCB}" destId="{BD84B97F-5033-4DF5-B254-12C813BEE251}" srcOrd="0" destOrd="0" presId="urn:microsoft.com/office/officeart/2005/8/layout/hierarchy3"/>
    <dgm:cxn modelId="{68A7D8F0-FD15-4365-BDE2-7A44AC1FDDD9}" srcId="{CB9964DC-5E01-4879-9733-CDEE2AB1D1F7}" destId="{9C792124-C54F-42BE-A8B0-34B05CFB6CCB}" srcOrd="0" destOrd="0" parTransId="{59DBF34E-4C5F-42DB-B0EC-36CBA1F8CE00}" sibTransId="{EFEAFB13-BC4C-46EB-9CEF-C43706470AC9}"/>
    <dgm:cxn modelId="{A9FBE40C-281A-4A74-A65E-625862F85EF1}" type="presParOf" srcId="{D433476B-D68D-4328-ADAC-B2895D3D50CF}" destId="{1E58A3BC-F1F7-40EE-89AA-32E802ED4BF7}" srcOrd="0" destOrd="0" presId="urn:microsoft.com/office/officeart/2005/8/layout/hierarchy3"/>
    <dgm:cxn modelId="{AEC0B418-A9B7-4B0B-95C6-A2D706F05296}" type="presParOf" srcId="{1E58A3BC-F1F7-40EE-89AA-32E802ED4BF7}" destId="{D21DF85A-45CA-4CE0-B0ED-CF4615475EE0}" srcOrd="0" destOrd="0" presId="urn:microsoft.com/office/officeart/2005/8/layout/hierarchy3"/>
    <dgm:cxn modelId="{795D2BF2-819E-425E-90A5-C5609AE1032D}" type="presParOf" srcId="{D21DF85A-45CA-4CE0-B0ED-CF4615475EE0}" destId="{ECB1CA3E-26B8-4A39-AEF8-6F06E506D3C7}" srcOrd="0" destOrd="0" presId="urn:microsoft.com/office/officeart/2005/8/layout/hierarchy3"/>
    <dgm:cxn modelId="{1CEB1011-479D-464A-BD6A-A42DC155E5A9}" type="presParOf" srcId="{D21DF85A-45CA-4CE0-B0ED-CF4615475EE0}" destId="{C7DDC059-89DD-4F99-A10D-9C975D60C8D8}" srcOrd="1" destOrd="0" presId="urn:microsoft.com/office/officeart/2005/8/layout/hierarchy3"/>
    <dgm:cxn modelId="{B2E710E2-D17A-4C2B-AE90-4D7C7336AA6A}" type="presParOf" srcId="{1E58A3BC-F1F7-40EE-89AA-32E802ED4BF7}" destId="{F784BE88-3DB9-4E87-AFCA-2ED0BF00DEA1}" srcOrd="1" destOrd="0" presId="urn:microsoft.com/office/officeart/2005/8/layout/hierarchy3"/>
    <dgm:cxn modelId="{1547D522-220B-481D-947F-81A7B7858132}" type="presParOf" srcId="{F784BE88-3DB9-4E87-AFCA-2ED0BF00DEA1}" destId="{C7773223-C294-43E0-8986-3887AD8AF0E4}" srcOrd="0" destOrd="0" presId="urn:microsoft.com/office/officeart/2005/8/layout/hierarchy3"/>
    <dgm:cxn modelId="{5C6FD556-5C97-4EA4-AECE-91A97EE12440}" type="presParOf" srcId="{F784BE88-3DB9-4E87-AFCA-2ED0BF00DEA1}" destId="{BD84B97F-5033-4DF5-B254-12C813BEE251}" srcOrd="1" destOrd="0" presId="urn:microsoft.com/office/officeart/2005/8/layout/hierarchy3"/>
    <dgm:cxn modelId="{D6B99EE7-5107-4B37-832F-5D82FF80D5B2}" type="presParOf" srcId="{F784BE88-3DB9-4E87-AFCA-2ED0BF00DEA1}" destId="{2D8AE52E-1625-443F-8C9B-AF0D89CB19CE}" srcOrd="2" destOrd="0" presId="urn:microsoft.com/office/officeart/2005/8/layout/hierarchy3"/>
    <dgm:cxn modelId="{ECBF0A98-7818-4F0D-AE5D-E83526BD2F65}" type="presParOf" srcId="{F784BE88-3DB9-4E87-AFCA-2ED0BF00DEA1}" destId="{1ED05AA2-5702-4093-A44C-24DB36D52975}" srcOrd="3" destOrd="0" presId="urn:microsoft.com/office/officeart/2005/8/layout/hierarchy3"/>
    <dgm:cxn modelId="{54B2C93D-FBC4-4953-AFF5-7A94E2362735}" type="presParOf" srcId="{F784BE88-3DB9-4E87-AFCA-2ED0BF00DEA1}" destId="{94C7A251-7909-4A03-852B-03FDF0230F9E}" srcOrd="4" destOrd="0" presId="urn:microsoft.com/office/officeart/2005/8/layout/hierarchy3"/>
    <dgm:cxn modelId="{D614DCED-2984-4C73-AC78-5CEF935E3A66}" type="presParOf" srcId="{F784BE88-3DB9-4E87-AFCA-2ED0BF00DEA1}" destId="{81F206CF-D48C-43FC-BA73-10B989CD96F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Clasificación General del Sistema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/>
      <dgm:t>
        <a:bodyPr/>
        <a:lstStyle/>
        <a:p>
          <a:pPr algn="just"/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Diseño orientado al punzonado</a:t>
          </a: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50CF4-8373-4EE3-B262-E1350480DDFA}">
      <dgm:prSet custT="1"/>
      <dgm:spPr/>
      <dgm:t>
        <a:bodyPr/>
        <a:lstStyle/>
        <a:p>
          <a:pPr algn="just"/>
          <a:r>
            <a:rPr lang="es-EC" sz="2400" b="0" dirty="0">
              <a:latin typeface="Arial" panose="020B0604020202020204" pitchFamily="34" charset="0"/>
              <a:cs typeface="Arial" panose="020B0604020202020204" pitchFamily="34" charset="0"/>
            </a:rPr>
            <a:t>Selección de punzones</a:t>
          </a:r>
        </a:p>
      </dgm:t>
    </dgm:pt>
    <dgm:pt modelId="{EA0912C2-BCFC-4E10-B914-F90A06A8C2C3}" type="parTrans" cxnId="{93B82D4C-5DBF-4852-BF41-FC09038C351B}">
      <dgm:prSet/>
      <dgm:spPr/>
      <dgm:t>
        <a:bodyPr/>
        <a:lstStyle/>
        <a:p>
          <a:endParaRPr lang="es-EC"/>
        </a:p>
      </dgm:t>
    </dgm:pt>
    <dgm:pt modelId="{C46097E8-E55B-4247-9183-35B80714F1C3}" type="sibTrans" cxnId="{93B82D4C-5DBF-4852-BF41-FC09038C351B}">
      <dgm:prSet/>
      <dgm:spPr/>
      <dgm:t>
        <a:bodyPr/>
        <a:lstStyle/>
        <a:p>
          <a:endParaRPr lang="es-EC"/>
        </a:p>
      </dgm:t>
    </dgm:pt>
    <dgm:pt modelId="{E000999A-642D-4DEF-B60E-F7904D6904B8}">
      <dgm:prSet custT="1"/>
      <dgm:spPr/>
      <dgm:t>
        <a:bodyPr/>
        <a:lstStyle/>
        <a:p>
          <a:pPr algn="just"/>
          <a:r>
            <a:rPr lang="es-EC" sz="2400" b="0" dirty="0">
              <a:latin typeface="Arial" panose="020B0604020202020204" pitchFamily="34" charset="0"/>
              <a:cs typeface="Arial" panose="020B0604020202020204" pitchFamily="34" charset="0"/>
            </a:rPr>
            <a:t>Ajuste de parámetros</a:t>
          </a:r>
        </a:p>
      </dgm:t>
    </dgm:pt>
    <dgm:pt modelId="{61D432D6-73E5-45A6-9018-58714D6D408A}" type="parTrans" cxnId="{CD7790AE-F06F-4FF8-A933-DC7A5643766C}">
      <dgm:prSet/>
      <dgm:spPr/>
      <dgm:t>
        <a:bodyPr/>
        <a:lstStyle/>
        <a:p>
          <a:endParaRPr lang="es-ES"/>
        </a:p>
      </dgm:t>
    </dgm:pt>
    <dgm:pt modelId="{BB81A425-FA4F-44DF-BF60-007629202E09}" type="sibTrans" cxnId="{CD7790AE-F06F-4FF8-A933-DC7A5643766C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20877" custScaleY="72883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2D8AE52E-1625-443F-8C9B-AF0D89CB19CE}" type="pres">
      <dgm:prSet presAssocID="{92D7BD31-4025-4F11-843D-C48FAC89BEE5}" presName="Name13" presStyleLbl="parChTrans1D2" presStyleIdx="0" presStyleCnt="3"/>
      <dgm:spPr/>
    </dgm:pt>
    <dgm:pt modelId="{1ED05AA2-5702-4093-A44C-24DB36D52975}" type="pres">
      <dgm:prSet presAssocID="{26B3BCAF-B9D5-4BEE-AAB4-43A21EC0B73D}" presName="childText" presStyleLbl="bgAcc1" presStyleIdx="0" presStyleCnt="3" custScaleX="600972">
        <dgm:presLayoutVars>
          <dgm:bulletEnabled val="1"/>
        </dgm:presLayoutVars>
      </dgm:prSet>
      <dgm:spPr/>
    </dgm:pt>
    <dgm:pt modelId="{A08CEEF8-687F-4A05-A013-185578CF965F}" type="pres">
      <dgm:prSet presAssocID="{EA0912C2-BCFC-4E10-B914-F90A06A8C2C3}" presName="Name13" presStyleLbl="parChTrans1D2" presStyleIdx="1" presStyleCnt="3"/>
      <dgm:spPr/>
    </dgm:pt>
    <dgm:pt modelId="{48D0ECD6-406E-4A6A-AD7C-020E8EFB02FF}" type="pres">
      <dgm:prSet presAssocID="{5D550CF4-8373-4EE3-B262-E1350480DDFA}" presName="childText" presStyleLbl="bgAcc1" presStyleIdx="1" presStyleCnt="3" custScaleX="601071">
        <dgm:presLayoutVars>
          <dgm:bulletEnabled val="1"/>
        </dgm:presLayoutVars>
      </dgm:prSet>
      <dgm:spPr/>
    </dgm:pt>
    <dgm:pt modelId="{53197F92-D540-4CCF-AE2E-55320B596CDE}" type="pres">
      <dgm:prSet presAssocID="{61D432D6-73E5-45A6-9018-58714D6D408A}" presName="Name13" presStyleLbl="parChTrans1D2" presStyleIdx="2" presStyleCnt="3"/>
      <dgm:spPr/>
    </dgm:pt>
    <dgm:pt modelId="{219F8DC7-D5A5-4647-A3C9-C543AF83E786}" type="pres">
      <dgm:prSet presAssocID="{E000999A-642D-4DEF-B60E-F7904D6904B8}" presName="childText" presStyleLbl="bgAcc1" presStyleIdx="2" presStyleCnt="3" custScaleX="601336">
        <dgm:presLayoutVars>
          <dgm:bulletEnabled val="1"/>
        </dgm:presLayoutVars>
      </dgm:prSet>
      <dgm:spPr/>
    </dgm:pt>
  </dgm:ptLst>
  <dgm:cxnLst>
    <dgm:cxn modelId="{F2EDD406-9DDC-4A78-B46B-D6E1460AB7D9}" type="presOf" srcId="{61D432D6-73E5-45A6-9018-58714D6D408A}" destId="{53197F92-D540-4CCF-AE2E-55320B596CDE}" srcOrd="0" destOrd="0" presId="urn:microsoft.com/office/officeart/2005/8/layout/hierarchy3"/>
    <dgm:cxn modelId="{3D756B14-C665-4C0D-AE23-1A346F385F61}" srcId="{CB9964DC-5E01-4879-9733-CDEE2AB1D1F7}" destId="{26B3BCAF-B9D5-4BEE-AAB4-43A21EC0B73D}" srcOrd="0" destOrd="0" parTransId="{92D7BD31-4025-4F11-843D-C48FAC89BEE5}" sibTransId="{9231D628-08E0-4E9E-820E-71322C42EF2F}"/>
    <dgm:cxn modelId="{FF22F51A-4E23-4258-B33C-6C11CF7335FD}" type="presOf" srcId="{CB9964DC-5E01-4879-9733-CDEE2AB1D1F7}" destId="{C7DDC059-89DD-4F99-A10D-9C975D60C8D8}" srcOrd="1" destOrd="0" presId="urn:microsoft.com/office/officeart/2005/8/layout/hierarchy3"/>
    <dgm:cxn modelId="{0C9E181E-354C-47AA-9547-B320E77FE5DD}" type="presOf" srcId="{92D7BD31-4025-4F11-843D-C48FAC89BEE5}" destId="{2D8AE52E-1625-443F-8C9B-AF0D89CB19CE}" srcOrd="0" destOrd="0" presId="urn:microsoft.com/office/officeart/2005/8/layout/hierarchy3"/>
    <dgm:cxn modelId="{FA4C412D-59AD-4ED2-AA1E-D74F92159BC9}" type="presOf" srcId="{E000999A-642D-4DEF-B60E-F7904D6904B8}" destId="{219F8DC7-D5A5-4647-A3C9-C543AF83E786}" srcOrd="0" destOrd="0" presId="urn:microsoft.com/office/officeart/2005/8/layout/hierarchy3"/>
    <dgm:cxn modelId="{93B82D4C-5DBF-4852-BF41-FC09038C351B}" srcId="{CB9964DC-5E01-4879-9733-CDEE2AB1D1F7}" destId="{5D550CF4-8373-4EE3-B262-E1350480DDFA}" srcOrd="1" destOrd="0" parTransId="{EA0912C2-BCFC-4E10-B914-F90A06A8C2C3}" sibTransId="{C46097E8-E55B-4247-9183-35B80714F1C3}"/>
    <dgm:cxn modelId="{8D030259-8DB9-4191-88F2-6C12CACAA257}" type="presOf" srcId="{26B3BCAF-B9D5-4BEE-AAB4-43A21EC0B73D}" destId="{1ED05AA2-5702-4093-A44C-24DB36D52975}" srcOrd="0" destOrd="0" presId="urn:microsoft.com/office/officeart/2005/8/layout/hierarchy3"/>
    <dgm:cxn modelId="{343DF779-C9EC-4E4F-AE7D-6D12E4CFAA1A}" type="presOf" srcId="{5D550CF4-8373-4EE3-B262-E1350480DDFA}" destId="{48D0ECD6-406E-4A6A-AD7C-020E8EFB02F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D7790AE-F06F-4FF8-A933-DC7A5643766C}" srcId="{CB9964DC-5E01-4879-9733-CDEE2AB1D1F7}" destId="{E000999A-642D-4DEF-B60E-F7904D6904B8}" srcOrd="2" destOrd="0" parTransId="{61D432D6-73E5-45A6-9018-58714D6D408A}" sibTransId="{BB81A425-FA4F-44DF-BF60-007629202E09}"/>
    <dgm:cxn modelId="{384C98F6-6606-4B83-9B7B-6D9725F3DFEC}" type="presOf" srcId="{7061F2FC-F2AB-4DE3-98B0-886576B4E2C6}" destId="{D433476B-D68D-4328-ADAC-B2895D3D50CF}" srcOrd="0" destOrd="0" presId="urn:microsoft.com/office/officeart/2005/8/layout/hierarchy3"/>
    <dgm:cxn modelId="{5699D1F6-2879-4971-9A5E-51A42A371223}" type="presOf" srcId="{EA0912C2-BCFC-4E10-B914-F90A06A8C2C3}" destId="{A08CEEF8-687F-4A05-A013-185578CF965F}" srcOrd="0" destOrd="0" presId="urn:microsoft.com/office/officeart/2005/8/layout/hierarchy3"/>
    <dgm:cxn modelId="{D824FFFD-E711-4299-9524-9FC39903A40E}" type="presOf" srcId="{CB9964DC-5E01-4879-9733-CDEE2AB1D1F7}" destId="{ECB1CA3E-26B8-4A39-AEF8-6F06E506D3C7}" srcOrd="0" destOrd="0" presId="urn:microsoft.com/office/officeart/2005/8/layout/hierarchy3"/>
    <dgm:cxn modelId="{36F5A3A7-FD80-4192-A1EC-4B7E1F1936A6}" type="presParOf" srcId="{D433476B-D68D-4328-ADAC-B2895D3D50CF}" destId="{1E58A3BC-F1F7-40EE-89AA-32E802ED4BF7}" srcOrd="0" destOrd="0" presId="urn:microsoft.com/office/officeart/2005/8/layout/hierarchy3"/>
    <dgm:cxn modelId="{98C19EF9-4DDC-42F9-91E2-22C1A58CC182}" type="presParOf" srcId="{1E58A3BC-F1F7-40EE-89AA-32E802ED4BF7}" destId="{D21DF85A-45CA-4CE0-B0ED-CF4615475EE0}" srcOrd="0" destOrd="0" presId="urn:microsoft.com/office/officeart/2005/8/layout/hierarchy3"/>
    <dgm:cxn modelId="{8E57DDB0-5DE9-4587-8910-E95D2D19EC2B}" type="presParOf" srcId="{D21DF85A-45CA-4CE0-B0ED-CF4615475EE0}" destId="{ECB1CA3E-26B8-4A39-AEF8-6F06E506D3C7}" srcOrd="0" destOrd="0" presId="urn:microsoft.com/office/officeart/2005/8/layout/hierarchy3"/>
    <dgm:cxn modelId="{4F51D9C6-6257-4BA7-A072-D16F1580925C}" type="presParOf" srcId="{D21DF85A-45CA-4CE0-B0ED-CF4615475EE0}" destId="{C7DDC059-89DD-4F99-A10D-9C975D60C8D8}" srcOrd="1" destOrd="0" presId="urn:microsoft.com/office/officeart/2005/8/layout/hierarchy3"/>
    <dgm:cxn modelId="{ACBB0914-BE6C-497D-AD2F-6F54F780982E}" type="presParOf" srcId="{1E58A3BC-F1F7-40EE-89AA-32E802ED4BF7}" destId="{F784BE88-3DB9-4E87-AFCA-2ED0BF00DEA1}" srcOrd="1" destOrd="0" presId="urn:microsoft.com/office/officeart/2005/8/layout/hierarchy3"/>
    <dgm:cxn modelId="{4E54F519-D58B-45C4-9B59-A9B61E42DF3B}" type="presParOf" srcId="{F784BE88-3DB9-4E87-AFCA-2ED0BF00DEA1}" destId="{2D8AE52E-1625-443F-8C9B-AF0D89CB19CE}" srcOrd="0" destOrd="0" presId="urn:microsoft.com/office/officeart/2005/8/layout/hierarchy3"/>
    <dgm:cxn modelId="{918127A7-1BE7-4C9D-8C1C-F9119401A4A1}" type="presParOf" srcId="{F784BE88-3DB9-4E87-AFCA-2ED0BF00DEA1}" destId="{1ED05AA2-5702-4093-A44C-24DB36D52975}" srcOrd="1" destOrd="0" presId="urn:microsoft.com/office/officeart/2005/8/layout/hierarchy3"/>
    <dgm:cxn modelId="{3A33990F-D7B5-4FE3-948B-610E3FF2EC87}" type="presParOf" srcId="{F784BE88-3DB9-4E87-AFCA-2ED0BF00DEA1}" destId="{A08CEEF8-687F-4A05-A013-185578CF965F}" srcOrd="2" destOrd="0" presId="urn:microsoft.com/office/officeart/2005/8/layout/hierarchy3"/>
    <dgm:cxn modelId="{3B719411-E5D1-4869-8491-CE9A0D9A5D18}" type="presParOf" srcId="{F784BE88-3DB9-4E87-AFCA-2ED0BF00DEA1}" destId="{48D0ECD6-406E-4A6A-AD7C-020E8EFB02FF}" srcOrd="3" destOrd="0" presId="urn:microsoft.com/office/officeart/2005/8/layout/hierarchy3"/>
    <dgm:cxn modelId="{DFB6C83A-E31F-4304-AF7A-EF76B297152B}" type="presParOf" srcId="{F784BE88-3DB9-4E87-AFCA-2ED0BF00DEA1}" destId="{53197F92-D540-4CCF-AE2E-55320B596CDE}" srcOrd="4" destOrd="0" presId="urn:microsoft.com/office/officeart/2005/8/layout/hierarchy3"/>
    <dgm:cxn modelId="{6EF63159-C6EA-42AA-9881-078A8FEE5AF4}" type="presParOf" srcId="{F784BE88-3DB9-4E87-AFCA-2ED0BF00DEA1}" destId="{219F8DC7-D5A5-4647-A3C9-C543AF83E78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Plan de trabajo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/>
      <dgm:t>
        <a:bodyPr/>
        <a:lstStyle/>
        <a:p>
          <a:pPr algn="just"/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¿Qué? ¿Cómo? ¿Con qué?</a:t>
          </a: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50CF4-8373-4EE3-B262-E1350480DDFA}">
      <dgm:prSet custT="1"/>
      <dgm:spPr/>
      <dgm:t>
        <a:bodyPr/>
        <a:lstStyle/>
        <a:p>
          <a:pPr algn="just"/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Descripción de los recursos y entorno de trabajo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12C2-BCFC-4E10-B914-F90A06A8C2C3}" type="parTrans" cxnId="{93B82D4C-5DBF-4852-BF41-FC09038C351B}">
      <dgm:prSet/>
      <dgm:spPr/>
      <dgm:t>
        <a:bodyPr/>
        <a:lstStyle/>
        <a:p>
          <a:endParaRPr lang="es-EC"/>
        </a:p>
      </dgm:t>
    </dgm:pt>
    <dgm:pt modelId="{C46097E8-E55B-4247-9183-35B80714F1C3}" type="sibTrans" cxnId="{93B82D4C-5DBF-4852-BF41-FC09038C351B}">
      <dgm:prSet/>
      <dgm:spPr/>
      <dgm:t>
        <a:bodyPr/>
        <a:lstStyle/>
        <a:p>
          <a:endParaRPr lang="es-EC"/>
        </a:p>
      </dgm:t>
    </dgm:pt>
    <dgm:pt modelId="{E000999A-642D-4DEF-B60E-F7904D6904B8}">
      <dgm:prSet custT="1"/>
      <dgm:spPr/>
      <dgm:t>
        <a:bodyPr/>
        <a:lstStyle/>
        <a:p>
          <a:pPr algn="just"/>
          <a:r>
            <a:rPr lang="es-EC" sz="2400" b="0" dirty="0">
              <a:latin typeface="Arial" panose="020B0604020202020204" pitchFamily="34" charset="0"/>
              <a:cs typeface="Arial" panose="020B0604020202020204" pitchFamily="34" charset="0"/>
            </a:rPr>
            <a:t>Datos del sistema y datos auxiliares</a:t>
          </a:r>
        </a:p>
      </dgm:t>
    </dgm:pt>
    <dgm:pt modelId="{61D432D6-73E5-45A6-9018-58714D6D408A}" type="parTrans" cxnId="{CD7790AE-F06F-4FF8-A933-DC7A5643766C}">
      <dgm:prSet/>
      <dgm:spPr/>
      <dgm:t>
        <a:bodyPr/>
        <a:lstStyle/>
        <a:p>
          <a:endParaRPr lang="es-ES"/>
        </a:p>
      </dgm:t>
    </dgm:pt>
    <dgm:pt modelId="{BB81A425-FA4F-44DF-BF60-007629202E09}" type="sibTrans" cxnId="{CD7790AE-F06F-4FF8-A933-DC7A5643766C}">
      <dgm:prSet/>
      <dgm:spPr/>
      <dgm:t>
        <a:bodyPr/>
        <a:lstStyle/>
        <a:p>
          <a:endParaRPr lang="es-ES"/>
        </a:p>
      </dgm:t>
    </dgm:pt>
    <dgm:pt modelId="{D615FC1E-A53F-4B75-B587-CA8BA710219D}">
      <dgm:prSet custT="1"/>
      <dgm:spPr/>
      <dgm:t>
        <a:bodyPr/>
        <a:lstStyle/>
        <a:p>
          <a:pPr algn="just"/>
          <a:r>
            <a:rPr lang="es-EC" sz="2400" b="0" dirty="0">
              <a:latin typeface="Arial" panose="020B0604020202020204" pitchFamily="34" charset="0"/>
              <a:cs typeface="Arial" panose="020B0604020202020204" pitchFamily="34" charset="0"/>
            </a:rPr>
            <a:t>Datos de la ejecución del proceso</a:t>
          </a:r>
        </a:p>
      </dgm:t>
    </dgm:pt>
    <dgm:pt modelId="{C4254040-E543-4CE5-B4C1-C750070BE891}" type="parTrans" cxnId="{5EC8B44F-CD84-4670-97D9-119D7341DDF2}">
      <dgm:prSet/>
      <dgm:spPr/>
      <dgm:t>
        <a:bodyPr/>
        <a:lstStyle/>
        <a:p>
          <a:endParaRPr lang="es-ES"/>
        </a:p>
      </dgm:t>
    </dgm:pt>
    <dgm:pt modelId="{73D70ED8-845E-49B1-B14C-A767231F4B5D}" type="sibTrans" cxnId="{5EC8B44F-CD84-4670-97D9-119D7341DDF2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20877" custScaleY="72883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2D8AE52E-1625-443F-8C9B-AF0D89CB19CE}" type="pres">
      <dgm:prSet presAssocID="{92D7BD31-4025-4F11-843D-C48FAC89BEE5}" presName="Name13" presStyleLbl="parChTrans1D2" presStyleIdx="0" presStyleCnt="4"/>
      <dgm:spPr/>
    </dgm:pt>
    <dgm:pt modelId="{1ED05AA2-5702-4093-A44C-24DB36D52975}" type="pres">
      <dgm:prSet presAssocID="{26B3BCAF-B9D5-4BEE-AAB4-43A21EC0B73D}" presName="childText" presStyleLbl="bgAcc1" presStyleIdx="0" presStyleCnt="4" custScaleX="600972">
        <dgm:presLayoutVars>
          <dgm:bulletEnabled val="1"/>
        </dgm:presLayoutVars>
      </dgm:prSet>
      <dgm:spPr/>
    </dgm:pt>
    <dgm:pt modelId="{A08CEEF8-687F-4A05-A013-185578CF965F}" type="pres">
      <dgm:prSet presAssocID="{EA0912C2-BCFC-4E10-B914-F90A06A8C2C3}" presName="Name13" presStyleLbl="parChTrans1D2" presStyleIdx="1" presStyleCnt="4"/>
      <dgm:spPr/>
    </dgm:pt>
    <dgm:pt modelId="{48D0ECD6-406E-4A6A-AD7C-020E8EFB02FF}" type="pres">
      <dgm:prSet presAssocID="{5D550CF4-8373-4EE3-B262-E1350480DDFA}" presName="childText" presStyleLbl="bgAcc1" presStyleIdx="1" presStyleCnt="4" custScaleX="601071" custLinFactNeighborX="-1517">
        <dgm:presLayoutVars>
          <dgm:bulletEnabled val="1"/>
        </dgm:presLayoutVars>
      </dgm:prSet>
      <dgm:spPr/>
    </dgm:pt>
    <dgm:pt modelId="{53197F92-D540-4CCF-AE2E-55320B596CDE}" type="pres">
      <dgm:prSet presAssocID="{61D432D6-73E5-45A6-9018-58714D6D408A}" presName="Name13" presStyleLbl="parChTrans1D2" presStyleIdx="2" presStyleCnt="4"/>
      <dgm:spPr/>
    </dgm:pt>
    <dgm:pt modelId="{219F8DC7-D5A5-4647-A3C9-C543AF83E786}" type="pres">
      <dgm:prSet presAssocID="{E000999A-642D-4DEF-B60E-F7904D6904B8}" presName="childText" presStyleLbl="bgAcc1" presStyleIdx="2" presStyleCnt="4" custScaleX="601336">
        <dgm:presLayoutVars>
          <dgm:bulletEnabled val="1"/>
        </dgm:presLayoutVars>
      </dgm:prSet>
      <dgm:spPr/>
    </dgm:pt>
    <dgm:pt modelId="{43199018-720B-4C13-A047-F5B3A637779F}" type="pres">
      <dgm:prSet presAssocID="{C4254040-E543-4CE5-B4C1-C750070BE891}" presName="Name13" presStyleLbl="parChTrans1D2" presStyleIdx="3" presStyleCnt="4"/>
      <dgm:spPr/>
    </dgm:pt>
    <dgm:pt modelId="{0C35A226-EF9E-437B-8504-BAB89D0B5876}" type="pres">
      <dgm:prSet presAssocID="{D615FC1E-A53F-4B75-B587-CA8BA710219D}" presName="childText" presStyleLbl="bgAcc1" presStyleIdx="3" presStyleCnt="4" custScaleX="595247" custLinFactNeighborX="5369" custLinFactNeighborY="7118">
        <dgm:presLayoutVars>
          <dgm:bulletEnabled val="1"/>
        </dgm:presLayoutVars>
      </dgm:prSet>
      <dgm:spPr/>
    </dgm:pt>
  </dgm:ptLst>
  <dgm:cxnLst>
    <dgm:cxn modelId="{01B1E607-3FC4-4046-AAA7-1465EFBB52A0}" type="presOf" srcId="{26B3BCAF-B9D5-4BEE-AAB4-43A21EC0B73D}" destId="{1ED05AA2-5702-4093-A44C-24DB36D52975}" srcOrd="0" destOrd="0" presId="urn:microsoft.com/office/officeart/2005/8/layout/hierarchy3"/>
    <dgm:cxn modelId="{E111DC13-0310-4B49-BF88-1291D3B56161}" type="presOf" srcId="{E000999A-642D-4DEF-B60E-F7904D6904B8}" destId="{219F8DC7-D5A5-4647-A3C9-C543AF83E786}" srcOrd="0" destOrd="0" presId="urn:microsoft.com/office/officeart/2005/8/layout/hierarchy3"/>
    <dgm:cxn modelId="{3D756B14-C665-4C0D-AE23-1A346F385F61}" srcId="{CB9964DC-5E01-4879-9733-CDEE2AB1D1F7}" destId="{26B3BCAF-B9D5-4BEE-AAB4-43A21EC0B73D}" srcOrd="0" destOrd="0" parTransId="{92D7BD31-4025-4F11-843D-C48FAC89BEE5}" sibTransId="{9231D628-08E0-4E9E-820E-71322C42EF2F}"/>
    <dgm:cxn modelId="{93B82D4C-5DBF-4852-BF41-FC09038C351B}" srcId="{CB9964DC-5E01-4879-9733-CDEE2AB1D1F7}" destId="{5D550CF4-8373-4EE3-B262-E1350480DDFA}" srcOrd="1" destOrd="0" parTransId="{EA0912C2-BCFC-4E10-B914-F90A06A8C2C3}" sibTransId="{C46097E8-E55B-4247-9183-35B80714F1C3}"/>
    <dgm:cxn modelId="{5EC8B44F-CD84-4670-97D9-119D7341DDF2}" srcId="{CB9964DC-5E01-4879-9733-CDEE2AB1D1F7}" destId="{D615FC1E-A53F-4B75-B587-CA8BA710219D}" srcOrd="3" destOrd="0" parTransId="{C4254040-E543-4CE5-B4C1-C750070BE891}" sibTransId="{73D70ED8-845E-49B1-B14C-A767231F4B5D}"/>
    <dgm:cxn modelId="{FFF0C85A-712E-48C2-9934-B4A92B4CCB8B}" type="presOf" srcId="{CB9964DC-5E01-4879-9733-CDEE2AB1D1F7}" destId="{C7DDC059-89DD-4F99-A10D-9C975D60C8D8}" srcOrd="1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3D4258F-03A8-48DD-BB56-34F8AB3E4E15}" type="presOf" srcId="{D615FC1E-A53F-4B75-B587-CA8BA710219D}" destId="{0C35A226-EF9E-437B-8504-BAB89D0B5876}" srcOrd="0" destOrd="0" presId="urn:microsoft.com/office/officeart/2005/8/layout/hierarchy3"/>
    <dgm:cxn modelId="{D5CC658F-60C2-4CCE-9449-64A9EEBAFC01}" type="presOf" srcId="{7061F2FC-F2AB-4DE3-98B0-886576B4E2C6}" destId="{D433476B-D68D-4328-ADAC-B2895D3D50CF}" srcOrd="0" destOrd="0" presId="urn:microsoft.com/office/officeart/2005/8/layout/hierarchy3"/>
    <dgm:cxn modelId="{0D7B9293-18F8-47F5-A0EA-F32E9D9A993B}" type="presOf" srcId="{CB9964DC-5E01-4879-9733-CDEE2AB1D1F7}" destId="{ECB1CA3E-26B8-4A39-AEF8-6F06E506D3C7}" srcOrd="0" destOrd="0" presId="urn:microsoft.com/office/officeart/2005/8/layout/hierarchy3"/>
    <dgm:cxn modelId="{AB71859A-4B1D-4721-8F9B-1418C95D00EF}" type="presOf" srcId="{EA0912C2-BCFC-4E10-B914-F90A06A8C2C3}" destId="{A08CEEF8-687F-4A05-A013-185578CF965F}" srcOrd="0" destOrd="0" presId="urn:microsoft.com/office/officeart/2005/8/layout/hierarchy3"/>
    <dgm:cxn modelId="{3E3457A6-4AC0-43B7-93BE-AD098C4A33AD}" type="presOf" srcId="{5D550CF4-8373-4EE3-B262-E1350480DDFA}" destId="{48D0ECD6-406E-4A6A-AD7C-020E8EFB02FF}" srcOrd="0" destOrd="0" presId="urn:microsoft.com/office/officeart/2005/8/layout/hierarchy3"/>
    <dgm:cxn modelId="{CD7790AE-F06F-4FF8-A933-DC7A5643766C}" srcId="{CB9964DC-5E01-4879-9733-CDEE2AB1D1F7}" destId="{E000999A-642D-4DEF-B60E-F7904D6904B8}" srcOrd="2" destOrd="0" parTransId="{61D432D6-73E5-45A6-9018-58714D6D408A}" sibTransId="{BB81A425-FA4F-44DF-BF60-007629202E09}"/>
    <dgm:cxn modelId="{31E4C8BC-B60B-4C84-9CA5-D98B6A1A3AEF}" type="presOf" srcId="{92D7BD31-4025-4F11-843D-C48FAC89BEE5}" destId="{2D8AE52E-1625-443F-8C9B-AF0D89CB19CE}" srcOrd="0" destOrd="0" presId="urn:microsoft.com/office/officeart/2005/8/layout/hierarchy3"/>
    <dgm:cxn modelId="{1C86C6CC-BE53-4BE2-BD19-2D04601302C0}" type="presOf" srcId="{C4254040-E543-4CE5-B4C1-C750070BE891}" destId="{43199018-720B-4C13-A047-F5B3A637779F}" srcOrd="0" destOrd="0" presId="urn:microsoft.com/office/officeart/2005/8/layout/hierarchy3"/>
    <dgm:cxn modelId="{F33C23D9-5EDB-4151-82D8-0CE6636A987F}" type="presOf" srcId="{61D432D6-73E5-45A6-9018-58714D6D408A}" destId="{53197F92-D540-4CCF-AE2E-55320B596CDE}" srcOrd="0" destOrd="0" presId="urn:microsoft.com/office/officeart/2005/8/layout/hierarchy3"/>
    <dgm:cxn modelId="{023BB98D-2BA9-47BB-9189-49E4E251765A}" type="presParOf" srcId="{D433476B-D68D-4328-ADAC-B2895D3D50CF}" destId="{1E58A3BC-F1F7-40EE-89AA-32E802ED4BF7}" srcOrd="0" destOrd="0" presId="urn:microsoft.com/office/officeart/2005/8/layout/hierarchy3"/>
    <dgm:cxn modelId="{7B4C0D23-8874-4DCD-9720-9B550D503848}" type="presParOf" srcId="{1E58A3BC-F1F7-40EE-89AA-32E802ED4BF7}" destId="{D21DF85A-45CA-4CE0-B0ED-CF4615475EE0}" srcOrd="0" destOrd="0" presId="urn:microsoft.com/office/officeart/2005/8/layout/hierarchy3"/>
    <dgm:cxn modelId="{43272DFE-B06F-4BB3-BF16-9DC39579E9FD}" type="presParOf" srcId="{D21DF85A-45CA-4CE0-B0ED-CF4615475EE0}" destId="{ECB1CA3E-26B8-4A39-AEF8-6F06E506D3C7}" srcOrd="0" destOrd="0" presId="urn:microsoft.com/office/officeart/2005/8/layout/hierarchy3"/>
    <dgm:cxn modelId="{0232AC2F-7377-4A68-AB64-897481849110}" type="presParOf" srcId="{D21DF85A-45CA-4CE0-B0ED-CF4615475EE0}" destId="{C7DDC059-89DD-4F99-A10D-9C975D60C8D8}" srcOrd="1" destOrd="0" presId="urn:microsoft.com/office/officeart/2005/8/layout/hierarchy3"/>
    <dgm:cxn modelId="{354EC8C7-969C-4621-81F7-A472AE2E24BB}" type="presParOf" srcId="{1E58A3BC-F1F7-40EE-89AA-32E802ED4BF7}" destId="{F784BE88-3DB9-4E87-AFCA-2ED0BF00DEA1}" srcOrd="1" destOrd="0" presId="urn:microsoft.com/office/officeart/2005/8/layout/hierarchy3"/>
    <dgm:cxn modelId="{3CC42028-2CCF-49A9-9574-216068DECF0C}" type="presParOf" srcId="{F784BE88-3DB9-4E87-AFCA-2ED0BF00DEA1}" destId="{2D8AE52E-1625-443F-8C9B-AF0D89CB19CE}" srcOrd="0" destOrd="0" presId="urn:microsoft.com/office/officeart/2005/8/layout/hierarchy3"/>
    <dgm:cxn modelId="{185C9C18-0AED-412F-961B-63435A00CEF4}" type="presParOf" srcId="{F784BE88-3DB9-4E87-AFCA-2ED0BF00DEA1}" destId="{1ED05AA2-5702-4093-A44C-24DB36D52975}" srcOrd="1" destOrd="0" presId="urn:microsoft.com/office/officeart/2005/8/layout/hierarchy3"/>
    <dgm:cxn modelId="{BF30DCC7-6AB1-478F-8B61-18870D6B97CA}" type="presParOf" srcId="{F784BE88-3DB9-4E87-AFCA-2ED0BF00DEA1}" destId="{A08CEEF8-687F-4A05-A013-185578CF965F}" srcOrd="2" destOrd="0" presId="urn:microsoft.com/office/officeart/2005/8/layout/hierarchy3"/>
    <dgm:cxn modelId="{4C77B70E-2D51-48FC-8D6C-B685017A915D}" type="presParOf" srcId="{F784BE88-3DB9-4E87-AFCA-2ED0BF00DEA1}" destId="{48D0ECD6-406E-4A6A-AD7C-020E8EFB02FF}" srcOrd="3" destOrd="0" presId="urn:microsoft.com/office/officeart/2005/8/layout/hierarchy3"/>
    <dgm:cxn modelId="{E811D475-69E2-44D0-8D4B-8199E953173A}" type="presParOf" srcId="{F784BE88-3DB9-4E87-AFCA-2ED0BF00DEA1}" destId="{53197F92-D540-4CCF-AE2E-55320B596CDE}" srcOrd="4" destOrd="0" presId="urn:microsoft.com/office/officeart/2005/8/layout/hierarchy3"/>
    <dgm:cxn modelId="{0FB05C75-1C64-482B-83A3-412E23E7B036}" type="presParOf" srcId="{F784BE88-3DB9-4E87-AFCA-2ED0BF00DEA1}" destId="{219F8DC7-D5A5-4647-A3C9-C543AF83E786}" srcOrd="5" destOrd="0" presId="urn:microsoft.com/office/officeart/2005/8/layout/hierarchy3"/>
    <dgm:cxn modelId="{A83237F1-ADBE-43BD-9E99-B83CEC9805BE}" type="presParOf" srcId="{F784BE88-3DB9-4E87-AFCA-2ED0BF00DEA1}" destId="{43199018-720B-4C13-A047-F5B3A637779F}" srcOrd="6" destOrd="0" presId="urn:microsoft.com/office/officeart/2005/8/layout/hierarchy3"/>
    <dgm:cxn modelId="{028E8A8F-066D-423C-96DA-0613F51206B2}" type="presParOf" srcId="{F784BE88-3DB9-4E87-AFCA-2ED0BF00DEA1}" destId="{0C35A226-EF9E-437B-8504-BAB89D0B587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3200" b="1" noProof="0" dirty="0">
              <a:latin typeface="Arial" panose="020B0604020202020204" pitchFamily="34" charset="0"/>
              <a:cs typeface="Arial" panose="020B0604020202020204" pitchFamily="34" charset="0"/>
            </a:rPr>
            <a:t>Clasificación y tipos  </a:t>
          </a:r>
          <a:endParaRPr lang="es-ES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pPr algn="ctr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BCAF-B9D5-4BEE-AAB4-43A21EC0B73D}">
      <dgm:prSet custT="1"/>
      <dgm:spPr/>
      <dgm:t>
        <a:bodyPr/>
        <a:lstStyle/>
        <a:p>
          <a:pPr algn="just"/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Clase A</a:t>
          </a:r>
        </a:p>
      </dgm:t>
    </dgm:pt>
    <dgm:pt modelId="{92D7BD31-4025-4F11-843D-C48FAC89BEE5}" type="par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1D628-08E0-4E9E-820E-71322C42EF2F}" type="sibTrans" cxnId="{3D756B14-C665-4C0D-AE23-1A346F385F6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50CF4-8373-4EE3-B262-E1350480DDFA}">
      <dgm:prSet custT="1"/>
      <dgm:spPr/>
      <dgm:t>
        <a:bodyPr/>
        <a:lstStyle/>
        <a:p>
          <a:pPr algn="just"/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Clase B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12C2-BCFC-4E10-B914-F90A06A8C2C3}" type="parTrans" cxnId="{93B82D4C-5DBF-4852-BF41-FC09038C351B}">
      <dgm:prSet/>
      <dgm:spPr/>
      <dgm:t>
        <a:bodyPr/>
        <a:lstStyle/>
        <a:p>
          <a:endParaRPr lang="es-EC"/>
        </a:p>
      </dgm:t>
    </dgm:pt>
    <dgm:pt modelId="{C46097E8-E55B-4247-9183-35B80714F1C3}" type="sibTrans" cxnId="{93B82D4C-5DBF-4852-BF41-FC09038C351B}">
      <dgm:prSet/>
      <dgm:spPr/>
      <dgm:t>
        <a:bodyPr/>
        <a:lstStyle/>
        <a:p>
          <a:endParaRPr lang="es-EC"/>
        </a:p>
      </dgm:t>
    </dgm:pt>
    <dgm:pt modelId="{E000999A-642D-4DEF-B60E-F7904D6904B8}">
      <dgm:prSet custT="1"/>
      <dgm:spPr/>
      <dgm:t>
        <a:bodyPr/>
        <a:lstStyle/>
        <a:p>
          <a:pPr algn="just"/>
          <a:r>
            <a:rPr lang="es-EC" sz="2400" b="0" dirty="0">
              <a:latin typeface="Arial" panose="020B0604020202020204" pitchFamily="34" charset="0"/>
              <a:cs typeface="Arial" panose="020B0604020202020204" pitchFamily="34" charset="0"/>
            </a:rPr>
            <a:t>Clase C</a:t>
          </a:r>
        </a:p>
      </dgm:t>
    </dgm:pt>
    <dgm:pt modelId="{61D432D6-73E5-45A6-9018-58714D6D408A}" type="parTrans" cxnId="{CD7790AE-F06F-4FF8-A933-DC7A5643766C}">
      <dgm:prSet/>
      <dgm:spPr/>
      <dgm:t>
        <a:bodyPr/>
        <a:lstStyle/>
        <a:p>
          <a:endParaRPr lang="es-ES"/>
        </a:p>
      </dgm:t>
    </dgm:pt>
    <dgm:pt modelId="{BB81A425-FA4F-44DF-BF60-007629202E09}" type="sibTrans" cxnId="{CD7790AE-F06F-4FF8-A933-DC7A5643766C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520877" custScaleY="72883" custLinFactNeighborX="3910" custLinFactNeighborY="3597"/>
      <dgm:spPr/>
    </dgm:pt>
    <dgm:pt modelId="{C7DDC059-89DD-4F99-A10D-9C975D60C8D8}" type="pres">
      <dgm:prSet presAssocID="{CB9964DC-5E01-4879-9733-CDEE2AB1D1F7}" presName="rootConnector" presStyleLbl="node1" presStyleIdx="0" presStyleCnt="1"/>
      <dgm:spPr/>
    </dgm:pt>
    <dgm:pt modelId="{F784BE88-3DB9-4E87-AFCA-2ED0BF00DEA1}" type="pres">
      <dgm:prSet presAssocID="{CB9964DC-5E01-4879-9733-CDEE2AB1D1F7}" presName="childShape" presStyleCnt="0"/>
      <dgm:spPr/>
    </dgm:pt>
    <dgm:pt modelId="{2D8AE52E-1625-443F-8C9B-AF0D89CB19CE}" type="pres">
      <dgm:prSet presAssocID="{92D7BD31-4025-4F11-843D-C48FAC89BEE5}" presName="Name13" presStyleLbl="parChTrans1D2" presStyleIdx="0" presStyleCnt="3"/>
      <dgm:spPr/>
    </dgm:pt>
    <dgm:pt modelId="{1ED05AA2-5702-4093-A44C-24DB36D52975}" type="pres">
      <dgm:prSet presAssocID="{26B3BCAF-B9D5-4BEE-AAB4-43A21EC0B73D}" presName="childText" presStyleLbl="bgAcc1" presStyleIdx="0" presStyleCnt="3" custScaleX="600972">
        <dgm:presLayoutVars>
          <dgm:bulletEnabled val="1"/>
        </dgm:presLayoutVars>
      </dgm:prSet>
      <dgm:spPr/>
    </dgm:pt>
    <dgm:pt modelId="{A08CEEF8-687F-4A05-A013-185578CF965F}" type="pres">
      <dgm:prSet presAssocID="{EA0912C2-BCFC-4E10-B914-F90A06A8C2C3}" presName="Name13" presStyleLbl="parChTrans1D2" presStyleIdx="1" presStyleCnt="3"/>
      <dgm:spPr/>
    </dgm:pt>
    <dgm:pt modelId="{48D0ECD6-406E-4A6A-AD7C-020E8EFB02FF}" type="pres">
      <dgm:prSet presAssocID="{5D550CF4-8373-4EE3-B262-E1350480DDFA}" presName="childText" presStyleLbl="bgAcc1" presStyleIdx="1" presStyleCnt="3" custScaleX="601071" custLinFactNeighborX="-1517">
        <dgm:presLayoutVars>
          <dgm:bulletEnabled val="1"/>
        </dgm:presLayoutVars>
      </dgm:prSet>
      <dgm:spPr/>
    </dgm:pt>
    <dgm:pt modelId="{53197F92-D540-4CCF-AE2E-55320B596CDE}" type="pres">
      <dgm:prSet presAssocID="{61D432D6-73E5-45A6-9018-58714D6D408A}" presName="Name13" presStyleLbl="parChTrans1D2" presStyleIdx="2" presStyleCnt="3"/>
      <dgm:spPr/>
    </dgm:pt>
    <dgm:pt modelId="{219F8DC7-D5A5-4647-A3C9-C543AF83E786}" type="pres">
      <dgm:prSet presAssocID="{E000999A-642D-4DEF-B60E-F7904D6904B8}" presName="childText" presStyleLbl="bgAcc1" presStyleIdx="2" presStyleCnt="3" custScaleX="601336">
        <dgm:presLayoutVars>
          <dgm:bulletEnabled val="1"/>
        </dgm:presLayoutVars>
      </dgm:prSet>
      <dgm:spPr/>
    </dgm:pt>
  </dgm:ptLst>
  <dgm:cxnLst>
    <dgm:cxn modelId="{F2EDD406-9DDC-4A78-B46B-D6E1460AB7D9}" type="presOf" srcId="{61D432D6-73E5-45A6-9018-58714D6D408A}" destId="{53197F92-D540-4CCF-AE2E-55320B596CDE}" srcOrd="0" destOrd="0" presId="urn:microsoft.com/office/officeart/2005/8/layout/hierarchy3"/>
    <dgm:cxn modelId="{3D756B14-C665-4C0D-AE23-1A346F385F61}" srcId="{CB9964DC-5E01-4879-9733-CDEE2AB1D1F7}" destId="{26B3BCAF-B9D5-4BEE-AAB4-43A21EC0B73D}" srcOrd="0" destOrd="0" parTransId="{92D7BD31-4025-4F11-843D-C48FAC89BEE5}" sibTransId="{9231D628-08E0-4E9E-820E-71322C42EF2F}"/>
    <dgm:cxn modelId="{FF22F51A-4E23-4258-B33C-6C11CF7335FD}" type="presOf" srcId="{CB9964DC-5E01-4879-9733-CDEE2AB1D1F7}" destId="{C7DDC059-89DD-4F99-A10D-9C975D60C8D8}" srcOrd="1" destOrd="0" presId="urn:microsoft.com/office/officeart/2005/8/layout/hierarchy3"/>
    <dgm:cxn modelId="{0C9E181E-354C-47AA-9547-B320E77FE5DD}" type="presOf" srcId="{92D7BD31-4025-4F11-843D-C48FAC89BEE5}" destId="{2D8AE52E-1625-443F-8C9B-AF0D89CB19CE}" srcOrd="0" destOrd="0" presId="urn:microsoft.com/office/officeart/2005/8/layout/hierarchy3"/>
    <dgm:cxn modelId="{FA4C412D-59AD-4ED2-AA1E-D74F92159BC9}" type="presOf" srcId="{E000999A-642D-4DEF-B60E-F7904D6904B8}" destId="{219F8DC7-D5A5-4647-A3C9-C543AF83E786}" srcOrd="0" destOrd="0" presId="urn:microsoft.com/office/officeart/2005/8/layout/hierarchy3"/>
    <dgm:cxn modelId="{93B82D4C-5DBF-4852-BF41-FC09038C351B}" srcId="{CB9964DC-5E01-4879-9733-CDEE2AB1D1F7}" destId="{5D550CF4-8373-4EE3-B262-E1350480DDFA}" srcOrd="1" destOrd="0" parTransId="{EA0912C2-BCFC-4E10-B914-F90A06A8C2C3}" sibTransId="{C46097E8-E55B-4247-9183-35B80714F1C3}"/>
    <dgm:cxn modelId="{8D030259-8DB9-4191-88F2-6C12CACAA257}" type="presOf" srcId="{26B3BCAF-B9D5-4BEE-AAB4-43A21EC0B73D}" destId="{1ED05AA2-5702-4093-A44C-24DB36D52975}" srcOrd="0" destOrd="0" presId="urn:microsoft.com/office/officeart/2005/8/layout/hierarchy3"/>
    <dgm:cxn modelId="{343DF779-C9EC-4E4F-AE7D-6D12E4CFAA1A}" type="presOf" srcId="{5D550CF4-8373-4EE3-B262-E1350480DDFA}" destId="{48D0ECD6-406E-4A6A-AD7C-020E8EFB02F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D7790AE-F06F-4FF8-A933-DC7A5643766C}" srcId="{CB9964DC-5E01-4879-9733-CDEE2AB1D1F7}" destId="{E000999A-642D-4DEF-B60E-F7904D6904B8}" srcOrd="2" destOrd="0" parTransId="{61D432D6-73E5-45A6-9018-58714D6D408A}" sibTransId="{BB81A425-FA4F-44DF-BF60-007629202E09}"/>
    <dgm:cxn modelId="{384C98F6-6606-4B83-9B7B-6D9725F3DFEC}" type="presOf" srcId="{7061F2FC-F2AB-4DE3-98B0-886576B4E2C6}" destId="{D433476B-D68D-4328-ADAC-B2895D3D50CF}" srcOrd="0" destOrd="0" presId="urn:microsoft.com/office/officeart/2005/8/layout/hierarchy3"/>
    <dgm:cxn modelId="{5699D1F6-2879-4971-9A5E-51A42A371223}" type="presOf" srcId="{EA0912C2-BCFC-4E10-B914-F90A06A8C2C3}" destId="{A08CEEF8-687F-4A05-A013-185578CF965F}" srcOrd="0" destOrd="0" presId="urn:microsoft.com/office/officeart/2005/8/layout/hierarchy3"/>
    <dgm:cxn modelId="{D824FFFD-E711-4299-9524-9FC39903A40E}" type="presOf" srcId="{CB9964DC-5E01-4879-9733-CDEE2AB1D1F7}" destId="{ECB1CA3E-26B8-4A39-AEF8-6F06E506D3C7}" srcOrd="0" destOrd="0" presId="urn:microsoft.com/office/officeart/2005/8/layout/hierarchy3"/>
    <dgm:cxn modelId="{36F5A3A7-FD80-4192-A1EC-4B7E1F1936A6}" type="presParOf" srcId="{D433476B-D68D-4328-ADAC-B2895D3D50CF}" destId="{1E58A3BC-F1F7-40EE-89AA-32E802ED4BF7}" srcOrd="0" destOrd="0" presId="urn:microsoft.com/office/officeart/2005/8/layout/hierarchy3"/>
    <dgm:cxn modelId="{98C19EF9-4DDC-42F9-91E2-22C1A58CC182}" type="presParOf" srcId="{1E58A3BC-F1F7-40EE-89AA-32E802ED4BF7}" destId="{D21DF85A-45CA-4CE0-B0ED-CF4615475EE0}" srcOrd="0" destOrd="0" presId="urn:microsoft.com/office/officeart/2005/8/layout/hierarchy3"/>
    <dgm:cxn modelId="{8E57DDB0-5DE9-4587-8910-E95D2D19EC2B}" type="presParOf" srcId="{D21DF85A-45CA-4CE0-B0ED-CF4615475EE0}" destId="{ECB1CA3E-26B8-4A39-AEF8-6F06E506D3C7}" srcOrd="0" destOrd="0" presId="urn:microsoft.com/office/officeart/2005/8/layout/hierarchy3"/>
    <dgm:cxn modelId="{4F51D9C6-6257-4BA7-A072-D16F1580925C}" type="presParOf" srcId="{D21DF85A-45CA-4CE0-B0ED-CF4615475EE0}" destId="{C7DDC059-89DD-4F99-A10D-9C975D60C8D8}" srcOrd="1" destOrd="0" presId="urn:microsoft.com/office/officeart/2005/8/layout/hierarchy3"/>
    <dgm:cxn modelId="{ACBB0914-BE6C-497D-AD2F-6F54F780982E}" type="presParOf" srcId="{1E58A3BC-F1F7-40EE-89AA-32E802ED4BF7}" destId="{F784BE88-3DB9-4E87-AFCA-2ED0BF00DEA1}" srcOrd="1" destOrd="0" presId="urn:microsoft.com/office/officeart/2005/8/layout/hierarchy3"/>
    <dgm:cxn modelId="{4E54F519-D58B-45C4-9B59-A9B61E42DF3B}" type="presParOf" srcId="{F784BE88-3DB9-4E87-AFCA-2ED0BF00DEA1}" destId="{2D8AE52E-1625-443F-8C9B-AF0D89CB19CE}" srcOrd="0" destOrd="0" presId="urn:microsoft.com/office/officeart/2005/8/layout/hierarchy3"/>
    <dgm:cxn modelId="{918127A7-1BE7-4C9D-8C1C-F9119401A4A1}" type="presParOf" srcId="{F784BE88-3DB9-4E87-AFCA-2ED0BF00DEA1}" destId="{1ED05AA2-5702-4093-A44C-24DB36D52975}" srcOrd="1" destOrd="0" presId="urn:microsoft.com/office/officeart/2005/8/layout/hierarchy3"/>
    <dgm:cxn modelId="{3A33990F-D7B5-4FE3-948B-610E3FF2EC87}" type="presParOf" srcId="{F784BE88-3DB9-4E87-AFCA-2ED0BF00DEA1}" destId="{A08CEEF8-687F-4A05-A013-185578CF965F}" srcOrd="2" destOrd="0" presId="urn:microsoft.com/office/officeart/2005/8/layout/hierarchy3"/>
    <dgm:cxn modelId="{3B719411-E5D1-4869-8491-CE9A0D9A5D18}" type="presParOf" srcId="{F784BE88-3DB9-4E87-AFCA-2ED0BF00DEA1}" destId="{48D0ECD6-406E-4A6A-AD7C-020E8EFB02FF}" srcOrd="3" destOrd="0" presId="urn:microsoft.com/office/officeart/2005/8/layout/hierarchy3"/>
    <dgm:cxn modelId="{DFB6C83A-E31F-4304-AF7A-EF76B297152B}" type="presParOf" srcId="{F784BE88-3DB9-4E87-AFCA-2ED0BF00DEA1}" destId="{53197F92-D540-4CCF-AE2E-55320B596CDE}" srcOrd="4" destOrd="0" presId="urn:microsoft.com/office/officeart/2005/8/layout/hierarchy3"/>
    <dgm:cxn modelId="{6EF63159-C6EA-42AA-9881-078A8FEE5AF4}" type="presParOf" srcId="{F784BE88-3DB9-4E87-AFCA-2ED0BF00DEA1}" destId="{219F8DC7-D5A5-4647-A3C9-C543AF83E78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723927" y="531"/>
          <a:ext cx="8994391" cy="62926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Descripción General del Proyecto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2357" y="18961"/>
        <a:ext cx="8957531" cy="592403"/>
      </dsp:txXfrm>
    </dsp:sp>
    <dsp:sp modelId="{C7773223-C294-43E0-8986-3887AD8AF0E4}">
      <dsp:nvSpPr>
        <dsp:cNvPr id="0" name=""/>
        <dsp:cNvSpPr/>
      </dsp:nvSpPr>
      <dsp:spPr>
        <a:xfrm>
          <a:off x="1623366" y="629795"/>
          <a:ext cx="750521" cy="111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823"/>
              </a:lnTo>
              <a:lnTo>
                <a:pt x="750521" y="111382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2373888" y="845642"/>
          <a:ext cx="8937887" cy="179595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Realizar el diseño y la implementación de un  </a:t>
          </a:r>
          <a:r>
            <a:rPr lang="es-ES" sz="2800" b="1" kern="1200" dirty="0">
              <a:latin typeface="Arial" panose="020B0604020202020204" pitchFamily="34" charset="0"/>
              <a:cs typeface="Arial" panose="020B0604020202020204" pitchFamily="34" charset="0"/>
            </a:rPr>
            <a:t>Sistema de Control Redundante de una CNC </a:t>
          </a:r>
          <a:r>
            <a:rPr lang="es-E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Besco</a:t>
          </a: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, para poder configurar, controlar y  monitorear el funcionamiento del </a:t>
          </a:r>
          <a:r>
            <a:rPr lang="es-E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contrlador</a:t>
          </a: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 NCT-03.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6490" y="898244"/>
        <a:ext cx="8832683" cy="1690749"/>
      </dsp:txXfrm>
    </dsp:sp>
    <dsp:sp modelId="{2D8AE52E-1625-443F-8C9B-AF0D89CB19CE}">
      <dsp:nvSpPr>
        <dsp:cNvPr id="0" name=""/>
        <dsp:cNvSpPr/>
      </dsp:nvSpPr>
      <dsp:spPr>
        <a:xfrm>
          <a:off x="1623366" y="629795"/>
          <a:ext cx="750521" cy="2659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342"/>
              </a:lnTo>
              <a:lnTo>
                <a:pt x="750521" y="26593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AA2-5702-4093-A44C-24DB36D52975}">
      <dsp:nvSpPr>
        <dsp:cNvPr id="0" name=""/>
        <dsp:cNvSpPr/>
      </dsp:nvSpPr>
      <dsp:spPr>
        <a:xfrm>
          <a:off x="2373888" y="2857442"/>
          <a:ext cx="8938301" cy="863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Elaboración de un nuevo tablero de control.</a:t>
          </a:r>
        </a:p>
      </dsp:txBody>
      <dsp:txXfrm>
        <a:off x="2399176" y="2882730"/>
        <a:ext cx="8887725" cy="812813"/>
      </dsp:txXfrm>
    </dsp:sp>
    <dsp:sp modelId="{A08CEEF8-687F-4A05-A013-185578CF965F}">
      <dsp:nvSpPr>
        <dsp:cNvPr id="0" name=""/>
        <dsp:cNvSpPr/>
      </dsp:nvSpPr>
      <dsp:spPr>
        <a:xfrm>
          <a:off x="1623366" y="629795"/>
          <a:ext cx="750521" cy="373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8578"/>
              </a:lnTo>
              <a:lnTo>
                <a:pt x="750521" y="3738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0ECD6-406E-4A6A-AD7C-020E8EFB02FF}">
      <dsp:nvSpPr>
        <dsp:cNvPr id="0" name=""/>
        <dsp:cNvSpPr/>
      </dsp:nvSpPr>
      <dsp:spPr>
        <a:xfrm>
          <a:off x="2373888" y="3936679"/>
          <a:ext cx="8936934" cy="863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Punzonado de planchas metálicas.</a:t>
          </a:r>
          <a:endParaRPr lang="es-EC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9176" y="3961967"/>
        <a:ext cx="8886358" cy="8128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" y="281906"/>
          <a:ext cx="8412971" cy="5097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Arial" panose="020B0604020202020204" pitchFamily="34" charset="0"/>
              <a:cs typeface="Arial" panose="020B0604020202020204" pitchFamily="34" charset="0"/>
            </a:rPr>
            <a:t>Datos básicos de operación</a:t>
          </a:r>
        </a:p>
      </dsp:txBody>
      <dsp:txXfrm>
        <a:off x="14931" y="296835"/>
        <a:ext cx="8383113" cy="4798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DB40A-E819-4F11-BF13-C01C8DCBA586}">
      <dsp:nvSpPr>
        <dsp:cNvPr id="0" name=""/>
        <dsp:cNvSpPr/>
      </dsp:nvSpPr>
      <dsp:spPr>
        <a:xfrm>
          <a:off x="2732026" y="1765510"/>
          <a:ext cx="2224612" cy="1791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INFORMACIÓN</a:t>
          </a:r>
        </a:p>
      </dsp:txBody>
      <dsp:txXfrm>
        <a:off x="3057813" y="2027930"/>
        <a:ext cx="1573038" cy="1267073"/>
      </dsp:txXfrm>
    </dsp:sp>
    <dsp:sp modelId="{E7984AD6-BABA-4723-94C3-D5DA0B9D52C2}">
      <dsp:nvSpPr>
        <dsp:cNvPr id="0" name=""/>
        <dsp:cNvSpPr/>
      </dsp:nvSpPr>
      <dsp:spPr>
        <a:xfrm rot="16200000">
          <a:off x="3704321" y="1608624"/>
          <a:ext cx="280023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280023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>
        <a:off x="3837332" y="1618497"/>
        <a:ext cx="14001" cy="14001"/>
      </dsp:txXfrm>
    </dsp:sp>
    <dsp:sp modelId="{25AB06A4-8329-436B-832C-9EDDCBF66D6C}">
      <dsp:nvSpPr>
        <dsp:cNvPr id="0" name=""/>
        <dsp:cNvSpPr/>
      </dsp:nvSpPr>
      <dsp:spPr>
        <a:xfrm>
          <a:off x="3110994" y="18809"/>
          <a:ext cx="1466677" cy="146667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Manuales</a:t>
          </a:r>
        </a:p>
      </dsp:txBody>
      <dsp:txXfrm>
        <a:off x="3325784" y="233599"/>
        <a:ext cx="1037097" cy="1037097"/>
      </dsp:txXfrm>
    </dsp:sp>
    <dsp:sp modelId="{E9669C21-6901-4265-BC11-AB2C232EEDFA}">
      <dsp:nvSpPr>
        <dsp:cNvPr id="0" name=""/>
        <dsp:cNvSpPr/>
      </dsp:nvSpPr>
      <dsp:spPr>
        <a:xfrm rot="20421612">
          <a:off x="4853870" y="2238745"/>
          <a:ext cx="255429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255429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>
        <a:off x="4975199" y="2249233"/>
        <a:ext cx="12771" cy="12771"/>
      </dsp:txXfrm>
    </dsp:sp>
    <dsp:sp modelId="{B44BD7C7-9A7C-43BF-A6E0-6A050ACC7FF0}">
      <dsp:nvSpPr>
        <dsp:cNvPr id="0" name=""/>
        <dsp:cNvSpPr/>
      </dsp:nvSpPr>
      <dsp:spPr>
        <a:xfrm>
          <a:off x="5033589" y="1194164"/>
          <a:ext cx="1734859" cy="146667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Diseño</a:t>
          </a:r>
        </a:p>
      </dsp:txBody>
      <dsp:txXfrm>
        <a:off x="5287653" y="1408954"/>
        <a:ext cx="1226731" cy="1037097"/>
      </dsp:txXfrm>
    </dsp:sp>
    <dsp:sp modelId="{26FEB645-1178-4218-B2FF-18405F40BB42}">
      <dsp:nvSpPr>
        <dsp:cNvPr id="0" name=""/>
        <dsp:cNvSpPr/>
      </dsp:nvSpPr>
      <dsp:spPr>
        <a:xfrm rot="2211754">
          <a:off x="4586032" y="3472486"/>
          <a:ext cx="724907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724907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>
        <a:off x="4930363" y="3471238"/>
        <a:ext cx="36245" cy="36245"/>
      </dsp:txXfrm>
    </dsp:sp>
    <dsp:sp modelId="{72BD0B5E-0B41-4576-BB03-B3C04C154B64}">
      <dsp:nvSpPr>
        <dsp:cNvPr id="0" name=""/>
        <dsp:cNvSpPr/>
      </dsp:nvSpPr>
      <dsp:spPr>
        <a:xfrm>
          <a:off x="5009402" y="3465649"/>
          <a:ext cx="1771012" cy="14666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Tipo de usuario</a:t>
          </a:r>
        </a:p>
      </dsp:txBody>
      <dsp:txXfrm>
        <a:off x="5268761" y="3680439"/>
        <a:ext cx="1252294" cy="1037097"/>
      </dsp:txXfrm>
    </dsp:sp>
    <dsp:sp modelId="{D44F9548-EA9F-4C7E-8317-318209C76914}">
      <dsp:nvSpPr>
        <dsp:cNvPr id="0" name=""/>
        <dsp:cNvSpPr/>
      </dsp:nvSpPr>
      <dsp:spPr>
        <a:xfrm rot="8426905">
          <a:off x="2591192" y="3457306"/>
          <a:ext cx="538093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538093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 rot="10800000">
        <a:off x="2846786" y="3460727"/>
        <a:ext cx="26904" cy="26904"/>
      </dsp:txXfrm>
    </dsp:sp>
    <dsp:sp modelId="{330BC1EC-4319-44E0-BE1F-16139647099F}">
      <dsp:nvSpPr>
        <dsp:cNvPr id="0" name=""/>
        <dsp:cNvSpPr/>
      </dsp:nvSpPr>
      <dsp:spPr>
        <a:xfrm>
          <a:off x="806405" y="3491608"/>
          <a:ext cx="2289498" cy="146667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latin typeface="Arial" panose="020B0604020202020204" pitchFamily="34" charset="0"/>
              <a:cs typeface="Arial" panose="020B0604020202020204" pitchFamily="34" charset="0"/>
            </a:rPr>
            <a:t>Capacitación</a:t>
          </a:r>
        </a:p>
      </dsp:txBody>
      <dsp:txXfrm>
        <a:off x="1141694" y="3706398"/>
        <a:ext cx="1618920" cy="1037097"/>
      </dsp:txXfrm>
    </dsp:sp>
    <dsp:sp modelId="{BB3D0C2E-A33E-4921-8037-3C3E65361148}">
      <dsp:nvSpPr>
        <dsp:cNvPr id="0" name=""/>
        <dsp:cNvSpPr/>
      </dsp:nvSpPr>
      <dsp:spPr>
        <a:xfrm rot="11974414">
          <a:off x="2379542" y="2205638"/>
          <a:ext cx="460521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460521" y="168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800" kern="1200" dirty="0"/>
        </a:p>
      </dsp:txBody>
      <dsp:txXfrm rot="10800000">
        <a:off x="2598289" y="2210999"/>
        <a:ext cx="23026" cy="23026"/>
      </dsp:txXfrm>
    </dsp:sp>
    <dsp:sp modelId="{C525348A-F90B-4B2A-B215-C1E3AA6BAC22}">
      <dsp:nvSpPr>
        <dsp:cNvPr id="0" name=""/>
        <dsp:cNvSpPr/>
      </dsp:nvSpPr>
      <dsp:spPr>
        <a:xfrm>
          <a:off x="968549" y="1166351"/>
          <a:ext cx="1466677" cy="146667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Planchas</a:t>
          </a:r>
        </a:p>
      </dsp:txBody>
      <dsp:txXfrm>
        <a:off x="1183339" y="1381141"/>
        <a:ext cx="1037097" cy="10370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79271" y="32478"/>
          <a:ext cx="6783061" cy="60832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Módulos del controlador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088" y="50295"/>
        <a:ext cx="6747427" cy="572692"/>
      </dsp:txXfrm>
    </dsp:sp>
    <dsp:sp modelId="{C7773223-C294-43E0-8986-3887AD8AF0E4}">
      <dsp:nvSpPr>
        <dsp:cNvPr id="0" name=""/>
        <dsp:cNvSpPr/>
      </dsp:nvSpPr>
      <dsp:spPr>
        <a:xfrm>
          <a:off x="1257577" y="640804"/>
          <a:ext cx="613035" cy="50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69"/>
              </a:lnTo>
              <a:lnTo>
                <a:pt x="613035" y="5094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870613" y="819447"/>
          <a:ext cx="7299964" cy="66165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XS5: Salidas digitales.</a:t>
          </a:r>
          <a:endParaRPr lang="es-E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992" y="838826"/>
        <a:ext cx="7261206" cy="622895"/>
      </dsp:txXfrm>
    </dsp:sp>
    <dsp:sp modelId="{901BDB30-7984-4738-A439-D511B8B0EA33}">
      <dsp:nvSpPr>
        <dsp:cNvPr id="0" name=""/>
        <dsp:cNvSpPr/>
      </dsp:nvSpPr>
      <dsp:spPr>
        <a:xfrm>
          <a:off x="1257577" y="640804"/>
          <a:ext cx="613035" cy="135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588"/>
              </a:lnTo>
              <a:lnTo>
                <a:pt x="613035" y="13595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2E73-E91A-4BCE-88C9-8CED5E4B20CC}">
      <dsp:nvSpPr>
        <dsp:cNvPr id="0" name=""/>
        <dsp:cNvSpPr/>
      </dsp:nvSpPr>
      <dsp:spPr>
        <a:xfrm>
          <a:off x="1870613" y="1689765"/>
          <a:ext cx="7299964" cy="62125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XS6: Entradas digitales.</a:t>
          </a:r>
          <a:endParaRPr lang="es-E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8809" y="1707961"/>
        <a:ext cx="7263572" cy="584863"/>
      </dsp:txXfrm>
    </dsp:sp>
    <dsp:sp modelId="{2D8AE52E-1625-443F-8C9B-AF0D89CB19CE}">
      <dsp:nvSpPr>
        <dsp:cNvPr id="0" name=""/>
        <dsp:cNvSpPr/>
      </dsp:nvSpPr>
      <dsp:spPr>
        <a:xfrm>
          <a:off x="1257577" y="640804"/>
          <a:ext cx="613035" cy="219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536"/>
              </a:lnTo>
              <a:lnTo>
                <a:pt x="613035" y="21985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AA2-5702-4093-A44C-24DB36D52975}">
      <dsp:nvSpPr>
        <dsp:cNvPr id="0" name=""/>
        <dsp:cNvSpPr/>
      </dsp:nvSpPr>
      <dsp:spPr>
        <a:xfrm>
          <a:off x="1870613" y="2519686"/>
          <a:ext cx="7300298" cy="639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XS1: eje X.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338" y="2538411"/>
        <a:ext cx="7262848" cy="601859"/>
      </dsp:txXfrm>
    </dsp:sp>
    <dsp:sp modelId="{A08CEEF8-687F-4A05-A013-185578CF965F}">
      <dsp:nvSpPr>
        <dsp:cNvPr id="0" name=""/>
        <dsp:cNvSpPr/>
      </dsp:nvSpPr>
      <dsp:spPr>
        <a:xfrm>
          <a:off x="1257577" y="640804"/>
          <a:ext cx="613035" cy="306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761"/>
              </a:lnTo>
              <a:lnTo>
                <a:pt x="613035" y="306776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0ECD6-406E-4A6A-AD7C-020E8EFB02FF}">
      <dsp:nvSpPr>
        <dsp:cNvPr id="0" name=""/>
        <dsp:cNvSpPr/>
      </dsp:nvSpPr>
      <dsp:spPr>
        <a:xfrm>
          <a:off x="1870613" y="3367661"/>
          <a:ext cx="7299189" cy="68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XS2: eje Y.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0583" y="3387631"/>
        <a:ext cx="7259249" cy="641870"/>
      </dsp:txXfrm>
    </dsp:sp>
    <dsp:sp modelId="{7967FC47-607B-48FB-BA86-AF10E99B87CC}">
      <dsp:nvSpPr>
        <dsp:cNvPr id="0" name=""/>
        <dsp:cNvSpPr/>
      </dsp:nvSpPr>
      <dsp:spPr>
        <a:xfrm>
          <a:off x="1257577" y="640804"/>
          <a:ext cx="613035" cy="3958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237"/>
              </a:lnTo>
              <a:lnTo>
                <a:pt x="613035" y="395823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04E8A-06A5-4954-B729-AF3DEC279DCE}">
      <dsp:nvSpPr>
        <dsp:cNvPr id="0" name=""/>
        <dsp:cNvSpPr/>
      </dsp:nvSpPr>
      <dsp:spPr>
        <a:xfrm>
          <a:off x="1870613" y="4258136"/>
          <a:ext cx="7299189" cy="68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XS3: eje Z</a:t>
          </a:r>
          <a:r>
            <a:rPr lang="es-EC" sz="3800" kern="1200" dirty="0"/>
            <a:t>.</a:t>
          </a:r>
          <a:endParaRPr lang="es-EC" sz="3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0583" y="4278106"/>
        <a:ext cx="7259249" cy="6418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9514" y="149123"/>
          <a:ext cx="8105868" cy="8225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Características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05" y="173214"/>
        <a:ext cx="8057686" cy="774352"/>
      </dsp:txXfrm>
    </dsp:sp>
    <dsp:sp modelId="{9708C885-D541-4D5A-9330-BB4EC0E667B8}">
      <dsp:nvSpPr>
        <dsp:cNvPr id="0" name=""/>
        <dsp:cNvSpPr/>
      </dsp:nvSpPr>
      <dsp:spPr>
        <a:xfrm>
          <a:off x="870101" y="971657"/>
          <a:ext cx="752929" cy="567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403"/>
              </a:lnTo>
              <a:lnTo>
                <a:pt x="752929" y="56740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E41A4-C8E0-42E9-93EC-BA6235DCFB7E}">
      <dsp:nvSpPr>
        <dsp:cNvPr id="0" name=""/>
        <dsp:cNvSpPr/>
      </dsp:nvSpPr>
      <dsp:spPr>
        <a:xfrm flipH="1">
          <a:off x="1623030" y="1129463"/>
          <a:ext cx="10552597" cy="819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Terminal P+, PB: Funciona para la conexión de la resistencia de frenado regenerativo.</a:t>
          </a:r>
          <a:endParaRPr lang="en-CA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7023" y="1153456"/>
        <a:ext cx="10504611" cy="771208"/>
      </dsp:txXfrm>
    </dsp:sp>
    <dsp:sp modelId="{EC6136E3-8105-4985-B138-22011E9BE51A}">
      <dsp:nvSpPr>
        <dsp:cNvPr id="0" name=""/>
        <dsp:cNvSpPr/>
      </dsp:nvSpPr>
      <dsp:spPr>
        <a:xfrm>
          <a:off x="870101" y="971657"/>
          <a:ext cx="752929" cy="1529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981"/>
              </a:lnTo>
              <a:lnTo>
                <a:pt x="752929" y="152998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0C29F-FFD0-4A31-ABE6-1BA56F369B78}">
      <dsp:nvSpPr>
        <dsp:cNvPr id="0" name=""/>
        <dsp:cNvSpPr/>
      </dsp:nvSpPr>
      <dsp:spPr>
        <a:xfrm>
          <a:off x="1623030" y="2132984"/>
          <a:ext cx="10552597" cy="73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Terminales L1, L2, L3: Funcionan como entradas de energía al circuito principal</a:t>
          </a:r>
          <a:endParaRPr lang="en-CA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625" y="2154579"/>
        <a:ext cx="10509407" cy="694118"/>
      </dsp:txXfrm>
    </dsp:sp>
    <dsp:sp modelId="{B0CB672F-BBE9-4A5E-A009-305965AB69DE}">
      <dsp:nvSpPr>
        <dsp:cNvPr id="0" name=""/>
        <dsp:cNvSpPr/>
      </dsp:nvSpPr>
      <dsp:spPr>
        <a:xfrm>
          <a:off x="870101" y="971657"/>
          <a:ext cx="752929" cy="245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617"/>
              </a:lnTo>
              <a:lnTo>
                <a:pt x="752929" y="24516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4051-2AE0-4F5A-AF22-B1BA2BACD055}">
      <dsp:nvSpPr>
        <dsp:cNvPr id="0" name=""/>
        <dsp:cNvSpPr/>
      </dsp:nvSpPr>
      <dsp:spPr>
        <a:xfrm>
          <a:off x="1623030" y="3054620"/>
          <a:ext cx="10552597" cy="73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Terminal        (PE): Funciona para conectarse a tierra.</a:t>
          </a:r>
          <a:endParaRPr lang="en-CA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625" y="3076215"/>
        <a:ext cx="10509407" cy="694118"/>
      </dsp:txXfrm>
    </dsp:sp>
    <dsp:sp modelId="{F0B663BF-E3EF-4A6C-B938-8AD6CFB780DC}">
      <dsp:nvSpPr>
        <dsp:cNvPr id="0" name=""/>
        <dsp:cNvSpPr/>
      </dsp:nvSpPr>
      <dsp:spPr>
        <a:xfrm>
          <a:off x="870101" y="971657"/>
          <a:ext cx="752929" cy="337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253"/>
              </a:lnTo>
              <a:lnTo>
                <a:pt x="752929" y="337325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20539-E2AD-4338-894C-E53A3E24B25B}">
      <dsp:nvSpPr>
        <dsp:cNvPr id="0" name=""/>
        <dsp:cNvSpPr/>
      </dsp:nvSpPr>
      <dsp:spPr>
        <a:xfrm>
          <a:off x="1623030" y="3976256"/>
          <a:ext cx="10552597" cy="73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/>
            <a:t>Terminales U, V, W: Funcionan para la conexión del motor.</a:t>
          </a:r>
          <a:endParaRPr lang="en-CA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4625" y="3997851"/>
        <a:ext cx="10509407" cy="6941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202644" y="718"/>
          <a:ext cx="7553299" cy="77969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noProof="0" dirty="0"/>
            <a:t>Especificaciones</a:t>
          </a:r>
        </a:p>
      </dsp:txBody>
      <dsp:txXfrm>
        <a:off x="1225480" y="23554"/>
        <a:ext cx="7507627" cy="734022"/>
      </dsp:txXfrm>
    </dsp:sp>
    <dsp:sp modelId="{FCFEBE71-6C2A-4A5C-846F-9A491B4A3520}">
      <dsp:nvSpPr>
        <dsp:cNvPr id="0" name=""/>
        <dsp:cNvSpPr/>
      </dsp:nvSpPr>
      <dsp:spPr>
        <a:xfrm>
          <a:off x="1957974" y="780413"/>
          <a:ext cx="755329" cy="426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236"/>
              </a:lnTo>
              <a:lnTo>
                <a:pt x="755329" y="42623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99191-08FC-4B3F-A65F-77779D3EF848}">
      <dsp:nvSpPr>
        <dsp:cNvPr id="0" name=""/>
        <dsp:cNvSpPr/>
      </dsp:nvSpPr>
      <dsp:spPr>
        <a:xfrm>
          <a:off x="2713304" y="922492"/>
          <a:ext cx="4507232" cy="56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050" kern="1200"/>
            <a:t>Temperatura ambiente: 0 ~ 50 ℃.</a:t>
          </a:r>
        </a:p>
      </dsp:txBody>
      <dsp:txXfrm>
        <a:off x="2729949" y="939137"/>
        <a:ext cx="4473942" cy="535025"/>
      </dsp:txXfrm>
    </dsp:sp>
    <dsp:sp modelId="{A082C9C5-771C-402B-9BBD-106E131283D1}">
      <dsp:nvSpPr>
        <dsp:cNvPr id="0" name=""/>
        <dsp:cNvSpPr/>
      </dsp:nvSpPr>
      <dsp:spPr>
        <a:xfrm>
          <a:off x="1957974" y="780413"/>
          <a:ext cx="755329" cy="11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630"/>
              </a:lnTo>
              <a:lnTo>
                <a:pt x="755329" y="11366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CB2B5-EB13-4E7C-B6E9-DD494EC28CC6}">
      <dsp:nvSpPr>
        <dsp:cNvPr id="0" name=""/>
        <dsp:cNvSpPr/>
      </dsp:nvSpPr>
      <dsp:spPr>
        <a:xfrm>
          <a:off x="2713304" y="1632886"/>
          <a:ext cx="3824844" cy="56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2200" kern="1200" dirty="0"/>
            <a:t>Humedad: 90% de HR o menos.</a:t>
          </a:r>
        </a:p>
      </dsp:txBody>
      <dsp:txXfrm>
        <a:off x="2729949" y="1649531"/>
        <a:ext cx="3791554" cy="535025"/>
      </dsp:txXfrm>
    </dsp:sp>
    <dsp:sp modelId="{8DDF4B73-0C23-414E-B321-2E984B19112D}">
      <dsp:nvSpPr>
        <dsp:cNvPr id="0" name=""/>
        <dsp:cNvSpPr/>
      </dsp:nvSpPr>
      <dsp:spPr>
        <a:xfrm>
          <a:off x="1957974" y="780413"/>
          <a:ext cx="755329" cy="184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025"/>
              </a:lnTo>
              <a:lnTo>
                <a:pt x="755329" y="18470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CE58D-DE78-446F-8EE3-7692940FC085}">
      <dsp:nvSpPr>
        <dsp:cNvPr id="0" name=""/>
        <dsp:cNvSpPr/>
      </dsp:nvSpPr>
      <dsp:spPr>
        <a:xfrm>
          <a:off x="2713304" y="2343281"/>
          <a:ext cx="3169754" cy="56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2200" kern="1200"/>
            <a:t>Vibración: 4.9m / s2.</a:t>
          </a:r>
        </a:p>
      </dsp:txBody>
      <dsp:txXfrm>
        <a:off x="2729949" y="2359926"/>
        <a:ext cx="3136464" cy="535025"/>
      </dsp:txXfrm>
    </dsp:sp>
    <dsp:sp modelId="{C2772950-F795-4BCE-AE8C-0C370B8FD613}">
      <dsp:nvSpPr>
        <dsp:cNvPr id="0" name=""/>
        <dsp:cNvSpPr/>
      </dsp:nvSpPr>
      <dsp:spPr>
        <a:xfrm>
          <a:off x="1957974" y="780413"/>
          <a:ext cx="755329" cy="2557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419"/>
              </a:lnTo>
              <a:lnTo>
                <a:pt x="755329" y="25574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E71BD-3519-4911-BC96-6AE52788C114}">
      <dsp:nvSpPr>
        <dsp:cNvPr id="0" name=""/>
        <dsp:cNvSpPr/>
      </dsp:nvSpPr>
      <dsp:spPr>
        <a:xfrm>
          <a:off x="2713304" y="3053675"/>
          <a:ext cx="4998557" cy="56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2200" kern="1200" dirty="0"/>
            <a:t>Condensación y congelación: ninguna.</a:t>
          </a:r>
        </a:p>
      </dsp:txBody>
      <dsp:txXfrm>
        <a:off x="2729949" y="3070320"/>
        <a:ext cx="4965267" cy="535025"/>
      </dsp:txXfrm>
    </dsp:sp>
    <dsp:sp modelId="{791C5201-795A-42F2-A47A-BF043CF51985}">
      <dsp:nvSpPr>
        <dsp:cNvPr id="0" name=""/>
        <dsp:cNvSpPr/>
      </dsp:nvSpPr>
      <dsp:spPr>
        <a:xfrm>
          <a:off x="1957974" y="780413"/>
          <a:ext cx="755329" cy="3267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7813"/>
              </a:lnTo>
              <a:lnTo>
                <a:pt x="755329" y="32678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44B46-76B2-43B4-9D1C-1669B80AACFE}">
      <dsp:nvSpPr>
        <dsp:cNvPr id="0" name=""/>
        <dsp:cNvSpPr/>
      </dsp:nvSpPr>
      <dsp:spPr>
        <a:xfrm>
          <a:off x="2713304" y="3764069"/>
          <a:ext cx="5398887" cy="568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2000" kern="1200" dirty="0"/>
            <a:t>Temperatura ambiente para la fiabilidad a largo plazo: 50 ° C como máximo.</a:t>
          </a:r>
        </a:p>
      </dsp:txBody>
      <dsp:txXfrm>
        <a:off x="2729949" y="3780714"/>
        <a:ext cx="5365597" cy="5350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2330A-A619-4A31-AA17-8BA97DB93910}">
      <dsp:nvSpPr>
        <dsp:cNvPr id="0" name=""/>
        <dsp:cNvSpPr/>
      </dsp:nvSpPr>
      <dsp:spPr>
        <a:xfrm>
          <a:off x="0" y="13096"/>
          <a:ext cx="4477754" cy="89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CodeIgniter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096"/>
        <a:ext cx="4477754" cy="892800"/>
      </dsp:txXfrm>
    </dsp:sp>
    <dsp:sp modelId="{04C68E26-108A-42FB-BF88-2C53DAD54CD8}">
      <dsp:nvSpPr>
        <dsp:cNvPr id="0" name=""/>
        <dsp:cNvSpPr/>
      </dsp:nvSpPr>
      <dsp:spPr>
        <a:xfrm>
          <a:off x="0" y="905896"/>
          <a:ext cx="4477754" cy="314851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100" kern="1200" dirty="0">
              <a:latin typeface="Arial" panose="020B0604020202020204" pitchFamily="34" charset="0"/>
              <a:cs typeface="Arial" panose="020B0604020202020204" pitchFamily="34" charset="0"/>
            </a:rPr>
            <a:t>Fines de carrera.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100" kern="1200" dirty="0">
              <a:latin typeface="Arial" panose="020B0604020202020204" pitchFamily="34" charset="0"/>
              <a:cs typeface="Arial" panose="020B0604020202020204" pitchFamily="34" charset="0"/>
            </a:rPr>
            <a:t>Electroválvulas. 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100" kern="1200" dirty="0">
              <a:latin typeface="Arial" panose="020B0604020202020204" pitchFamily="34" charset="0"/>
              <a:cs typeface="Arial" panose="020B0604020202020204" pitchFamily="34" charset="0"/>
            </a:rPr>
            <a:t>Sensores inductivos.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100" kern="1200" dirty="0">
              <a:latin typeface="Arial" panose="020B0604020202020204" pitchFamily="34" charset="0"/>
              <a:cs typeface="Arial" panose="020B0604020202020204" pitchFamily="34" charset="0"/>
            </a:rPr>
            <a:t>Embrague de alta resistencia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100" kern="1200" dirty="0">
              <a:latin typeface="Arial" panose="020B0604020202020204" pitchFamily="34" charset="0"/>
              <a:cs typeface="Arial" panose="020B0604020202020204" pitchFamily="34" charset="0"/>
            </a:rPr>
            <a:t>Motor de punzonado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05896"/>
        <a:ext cx="4477754" cy="31485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E9C54-F8BC-4039-ADEE-1A7B2C5C2C40}">
      <dsp:nvSpPr>
        <dsp:cNvPr id="0" name=""/>
        <dsp:cNvSpPr/>
      </dsp:nvSpPr>
      <dsp:spPr>
        <a:xfrm>
          <a:off x="3326677" y="1922829"/>
          <a:ext cx="3004698" cy="26402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" panose="020B0604020202020204" pitchFamily="34" charset="0"/>
              <a:cs typeface="Arial" panose="020B0604020202020204" pitchFamily="34" charset="0"/>
            </a:rPr>
            <a:t>NCT-03</a:t>
          </a:r>
        </a:p>
      </dsp:txBody>
      <dsp:txXfrm>
        <a:off x="3766705" y="2309490"/>
        <a:ext cx="2124642" cy="1866966"/>
      </dsp:txXfrm>
    </dsp:sp>
    <dsp:sp modelId="{A78F940B-C86C-423A-91BD-7EB67F800ECC}">
      <dsp:nvSpPr>
        <dsp:cNvPr id="0" name=""/>
        <dsp:cNvSpPr/>
      </dsp:nvSpPr>
      <dsp:spPr>
        <a:xfrm rot="10212395">
          <a:off x="1911293" y="4079876"/>
          <a:ext cx="1075502" cy="681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8D3E02-A698-412D-82AA-B62FB2BEE5E4}">
      <dsp:nvSpPr>
        <dsp:cNvPr id="0" name=""/>
        <dsp:cNvSpPr/>
      </dsp:nvSpPr>
      <dsp:spPr>
        <a:xfrm>
          <a:off x="371067" y="3832812"/>
          <a:ext cx="1854428" cy="1177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Análisis de desempeño</a:t>
          </a:r>
        </a:p>
      </dsp:txBody>
      <dsp:txXfrm>
        <a:off x="405565" y="3867310"/>
        <a:ext cx="1785432" cy="1108869"/>
      </dsp:txXfrm>
    </dsp:sp>
    <dsp:sp modelId="{E5EF8A9E-E29E-4BD2-9346-D846A7558C0E}">
      <dsp:nvSpPr>
        <dsp:cNvPr id="0" name=""/>
        <dsp:cNvSpPr/>
      </dsp:nvSpPr>
      <dsp:spPr>
        <a:xfrm rot="11525537">
          <a:off x="1879998" y="2810643"/>
          <a:ext cx="1014332" cy="6640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467C0B-97A3-4757-95B0-55DB7368ED3A}">
      <dsp:nvSpPr>
        <dsp:cNvPr id="0" name=""/>
        <dsp:cNvSpPr/>
      </dsp:nvSpPr>
      <dsp:spPr>
        <a:xfrm>
          <a:off x="431982" y="2501331"/>
          <a:ext cx="1862229" cy="106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cs typeface="Arial" panose="020B0604020202020204" pitchFamily="34" charset="0"/>
            </a:rPr>
            <a:t>Planificación a detalle del proceso</a:t>
          </a:r>
          <a:endParaRPr lang="es-E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3280" y="2532629"/>
        <a:ext cx="1799633" cy="1005991"/>
      </dsp:txXfrm>
    </dsp:sp>
    <dsp:sp modelId="{A0A08D45-43E0-4DB7-B594-9279EAC26A19}">
      <dsp:nvSpPr>
        <dsp:cNvPr id="0" name=""/>
        <dsp:cNvSpPr/>
      </dsp:nvSpPr>
      <dsp:spPr>
        <a:xfrm rot="13014005">
          <a:off x="2099614" y="1280669"/>
          <a:ext cx="1417163" cy="7040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50B8B-D86D-4B4E-8767-94B92871CADF}">
      <dsp:nvSpPr>
        <dsp:cNvPr id="0" name=""/>
        <dsp:cNvSpPr/>
      </dsp:nvSpPr>
      <dsp:spPr>
        <a:xfrm>
          <a:off x="518127" y="889972"/>
          <a:ext cx="2027402" cy="1165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Control</a:t>
          </a:r>
          <a:r>
            <a:rPr lang="es-EC" sz="1800" kern="1200" baseline="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la unidad de producción </a:t>
          </a:r>
          <a:endParaRPr lang="es-E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2262" y="924107"/>
        <a:ext cx="1959132" cy="1097188"/>
      </dsp:txXfrm>
    </dsp:sp>
    <dsp:sp modelId="{E42419B3-488D-4085-9219-DE089E48BEE6}">
      <dsp:nvSpPr>
        <dsp:cNvPr id="0" name=""/>
        <dsp:cNvSpPr/>
      </dsp:nvSpPr>
      <dsp:spPr>
        <a:xfrm rot="15420554">
          <a:off x="3580472" y="1011789"/>
          <a:ext cx="1087949" cy="642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302E7-DFAF-4119-A32E-77EFB3630493}">
      <dsp:nvSpPr>
        <dsp:cNvPr id="0" name=""/>
        <dsp:cNvSpPr/>
      </dsp:nvSpPr>
      <dsp:spPr>
        <a:xfrm>
          <a:off x="2784795" y="-36328"/>
          <a:ext cx="1904913" cy="1060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Gestión de la calidad</a:t>
          </a:r>
          <a:endParaRPr lang="es-E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15849" y="-5274"/>
        <a:ext cx="1842805" cy="998147"/>
      </dsp:txXfrm>
    </dsp:sp>
    <dsp:sp modelId="{75D92AF8-2AA6-4980-81C2-AA4F9E9FB628}">
      <dsp:nvSpPr>
        <dsp:cNvPr id="0" name=""/>
        <dsp:cNvSpPr/>
      </dsp:nvSpPr>
      <dsp:spPr>
        <a:xfrm rot="17103249">
          <a:off x="5285800" y="1020549"/>
          <a:ext cx="955274" cy="61282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1C1CD5-4D16-4E6B-B5AB-4A38035E85F4}">
      <dsp:nvSpPr>
        <dsp:cNvPr id="0" name=""/>
        <dsp:cNvSpPr/>
      </dsp:nvSpPr>
      <dsp:spPr>
        <a:xfrm>
          <a:off x="4901423" y="18575"/>
          <a:ext cx="1955077" cy="93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Trazabilidad del producto</a:t>
          </a:r>
          <a:endParaRPr lang="es-E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928946" y="46098"/>
        <a:ext cx="1900031" cy="884666"/>
      </dsp:txXfrm>
    </dsp:sp>
    <dsp:sp modelId="{B999CC14-878C-4C37-AC18-DF5091F1509E}">
      <dsp:nvSpPr>
        <dsp:cNvPr id="0" name=""/>
        <dsp:cNvSpPr/>
      </dsp:nvSpPr>
      <dsp:spPr>
        <a:xfrm rot="20196592">
          <a:off x="6560675" y="1659095"/>
          <a:ext cx="1424562" cy="6860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D186B5-F9C2-439C-9ACF-C33A875F9978}">
      <dsp:nvSpPr>
        <dsp:cNvPr id="0" name=""/>
        <dsp:cNvSpPr/>
      </dsp:nvSpPr>
      <dsp:spPr>
        <a:xfrm>
          <a:off x="7349100" y="1222422"/>
          <a:ext cx="2024029" cy="985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Gestión de procesos</a:t>
          </a: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77967" y="1251289"/>
        <a:ext cx="1966295" cy="927870"/>
      </dsp:txXfrm>
    </dsp:sp>
    <dsp:sp modelId="{7ADD1532-778F-41EA-98BC-F28F08EA3760}">
      <dsp:nvSpPr>
        <dsp:cNvPr id="0" name=""/>
        <dsp:cNvSpPr/>
      </dsp:nvSpPr>
      <dsp:spPr>
        <a:xfrm rot="303193">
          <a:off x="6922522" y="2945040"/>
          <a:ext cx="1373803" cy="6204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95B63-B042-4A1E-A0E9-977BE5794C68}">
      <dsp:nvSpPr>
        <dsp:cNvPr id="0" name=""/>
        <dsp:cNvSpPr/>
      </dsp:nvSpPr>
      <dsp:spPr>
        <a:xfrm>
          <a:off x="7388568" y="2710197"/>
          <a:ext cx="1995346" cy="1003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Recolección de datos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17965" y="2739594"/>
        <a:ext cx="1936552" cy="944891"/>
      </dsp:txXfrm>
    </dsp:sp>
    <dsp:sp modelId="{A617B6A8-2F66-491D-87FC-33A80ED4F52A}">
      <dsp:nvSpPr>
        <dsp:cNvPr id="0" name=""/>
        <dsp:cNvSpPr/>
      </dsp:nvSpPr>
      <dsp:spPr>
        <a:xfrm rot="622400">
          <a:off x="6901605" y="3892788"/>
          <a:ext cx="1203691" cy="6729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B5C4CC-FE9D-4EC9-A62F-CD470902B248}">
      <dsp:nvSpPr>
        <dsp:cNvPr id="0" name=""/>
        <dsp:cNvSpPr/>
      </dsp:nvSpPr>
      <dsp:spPr>
        <a:xfrm>
          <a:off x="7350183" y="3856747"/>
          <a:ext cx="2034203" cy="1139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Gestión del personal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3554" y="3890118"/>
        <a:ext cx="1967461" cy="10726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83622" y="303210"/>
          <a:ext cx="9373055" cy="90492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Análisis de Desempeño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126" y="329714"/>
        <a:ext cx="9320047" cy="851920"/>
      </dsp:txXfrm>
    </dsp:sp>
    <dsp:sp modelId="{C7773223-C294-43E0-8986-3887AD8AF0E4}">
      <dsp:nvSpPr>
        <dsp:cNvPr id="0" name=""/>
        <dsp:cNvSpPr/>
      </dsp:nvSpPr>
      <dsp:spPr>
        <a:xfrm>
          <a:off x="1020927" y="1208139"/>
          <a:ext cx="831294" cy="762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833"/>
              </a:lnTo>
              <a:lnTo>
                <a:pt x="831294" y="76283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852222" y="1332943"/>
          <a:ext cx="9138259" cy="127605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Pruebas simuladas con entradas y salidas digitales para evaluación de la conexión de los componentes.</a:t>
          </a:r>
        </a:p>
      </dsp:txBody>
      <dsp:txXfrm>
        <a:off x="1889596" y="1370317"/>
        <a:ext cx="9063511" cy="12013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0BE6B-75E9-47AD-8758-BE33FB4CA1ED}">
      <dsp:nvSpPr>
        <dsp:cNvPr id="0" name=""/>
        <dsp:cNvSpPr/>
      </dsp:nvSpPr>
      <dsp:spPr>
        <a:xfrm>
          <a:off x="-5526852" y="-846175"/>
          <a:ext cx="6580578" cy="6580578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DD808-31F2-4DDE-AB74-B1FE6A88DE30}">
      <dsp:nvSpPr>
        <dsp:cNvPr id="0" name=""/>
        <dsp:cNvSpPr/>
      </dsp:nvSpPr>
      <dsp:spPr>
        <a:xfrm>
          <a:off x="551622" y="375806"/>
          <a:ext cx="7508172" cy="7520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>
              <a:latin typeface="Arial" panose="020B0604020202020204" pitchFamily="34" charset="0"/>
              <a:cs typeface="Arial" panose="020B0604020202020204" pitchFamily="34" charset="0"/>
            </a:rPr>
            <a:t>CPU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622" y="375806"/>
        <a:ext cx="7508172" cy="752004"/>
      </dsp:txXfrm>
    </dsp:sp>
    <dsp:sp modelId="{084E4E38-42E6-4367-BACB-42B2ED29B2BB}">
      <dsp:nvSpPr>
        <dsp:cNvPr id="0" name=""/>
        <dsp:cNvSpPr/>
      </dsp:nvSpPr>
      <dsp:spPr>
        <a:xfrm>
          <a:off x="81619" y="281806"/>
          <a:ext cx="940006" cy="940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EA8A2E-92D6-4367-827D-CEDD17E4A1D5}">
      <dsp:nvSpPr>
        <dsp:cNvPr id="0" name=""/>
        <dsp:cNvSpPr/>
      </dsp:nvSpPr>
      <dsp:spPr>
        <a:xfrm>
          <a:off x="982764" y="1504009"/>
          <a:ext cx="7077030" cy="752004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>
              <a:latin typeface="Arial" panose="020B0604020202020204" pitchFamily="34" charset="0"/>
              <a:cs typeface="Arial" panose="020B0604020202020204" pitchFamily="34" charset="0"/>
            </a:rPr>
            <a:t>Controlador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2764" y="1504009"/>
        <a:ext cx="7077030" cy="752004"/>
      </dsp:txXfrm>
    </dsp:sp>
    <dsp:sp modelId="{4597CE85-BA53-4332-A024-2A4185380C22}">
      <dsp:nvSpPr>
        <dsp:cNvPr id="0" name=""/>
        <dsp:cNvSpPr/>
      </dsp:nvSpPr>
      <dsp:spPr>
        <a:xfrm>
          <a:off x="512761" y="1410009"/>
          <a:ext cx="940006" cy="940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89F1B9-AAE4-46D3-9A7D-4B94D3EFF84A}">
      <dsp:nvSpPr>
        <dsp:cNvPr id="0" name=""/>
        <dsp:cNvSpPr/>
      </dsp:nvSpPr>
      <dsp:spPr>
        <a:xfrm>
          <a:off x="982764" y="2632213"/>
          <a:ext cx="7077030" cy="752004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>
              <a:latin typeface="Arial" panose="020B0604020202020204" pitchFamily="34" charset="0"/>
              <a:cs typeface="Arial" panose="020B0604020202020204" pitchFamily="34" charset="0"/>
            </a:rPr>
            <a:t>Diseño 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2764" y="2632213"/>
        <a:ext cx="7077030" cy="752004"/>
      </dsp:txXfrm>
    </dsp:sp>
    <dsp:sp modelId="{8401204F-729B-409C-AEE7-CE77823267BE}">
      <dsp:nvSpPr>
        <dsp:cNvPr id="0" name=""/>
        <dsp:cNvSpPr/>
      </dsp:nvSpPr>
      <dsp:spPr>
        <a:xfrm>
          <a:off x="512761" y="2538212"/>
          <a:ext cx="940006" cy="940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D5A314B-6E81-446D-9271-81B312A85116}">
      <dsp:nvSpPr>
        <dsp:cNvPr id="0" name=""/>
        <dsp:cNvSpPr/>
      </dsp:nvSpPr>
      <dsp:spPr>
        <a:xfrm>
          <a:off x="551622" y="3760416"/>
          <a:ext cx="7508172" cy="75200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690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Motor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paso</a:t>
          </a:r>
          <a:r>
            <a:rPr lang="en-US" sz="4100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4100" kern="1200" dirty="0" err="1">
              <a:latin typeface="Arial" panose="020B0604020202020204" pitchFamily="34" charset="0"/>
              <a:cs typeface="Arial" panose="020B0604020202020204" pitchFamily="34" charset="0"/>
            </a:rPr>
            <a:t>paso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622" y="3760416"/>
        <a:ext cx="7508172" cy="752004"/>
      </dsp:txXfrm>
    </dsp:sp>
    <dsp:sp modelId="{7CDC8221-C87D-41D7-9937-EBD552C80A73}">
      <dsp:nvSpPr>
        <dsp:cNvPr id="0" name=""/>
        <dsp:cNvSpPr/>
      </dsp:nvSpPr>
      <dsp:spPr>
        <a:xfrm>
          <a:off x="81619" y="3666415"/>
          <a:ext cx="940006" cy="9400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95421" y="25941"/>
          <a:ext cx="7768655" cy="8401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Disponibilidad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029" y="50549"/>
        <a:ext cx="7719439" cy="790977"/>
      </dsp:txXfrm>
    </dsp:sp>
    <dsp:sp modelId="{C7773223-C294-43E0-8986-3887AD8AF0E4}">
      <dsp:nvSpPr>
        <dsp:cNvPr id="0" name=""/>
        <dsp:cNvSpPr/>
      </dsp:nvSpPr>
      <dsp:spPr>
        <a:xfrm>
          <a:off x="1072287" y="866134"/>
          <a:ext cx="701801" cy="75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943"/>
              </a:lnTo>
              <a:lnTo>
                <a:pt x="701801" y="7539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774088" y="954506"/>
          <a:ext cx="7358076" cy="133114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" pitchFamily="34" charset="0"/>
              <a:cs typeface="Arial" pitchFamily="34" charset="0"/>
            </a:rPr>
            <a:t>Representa el tiempo de utilización de los equipos de forma porcentual se especifica el porcentaje de tiempo que el equipo ha estado funcionando respecto al tiempo disponible para producción</a:t>
          </a:r>
          <a:endParaRPr lang="es-ES" sz="22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13076" y="993494"/>
        <a:ext cx="7280100" cy="1253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FFD66-0ED1-4A03-B30D-236CA14D985A}">
      <dsp:nvSpPr>
        <dsp:cNvPr id="0" name=""/>
        <dsp:cNvSpPr/>
      </dsp:nvSpPr>
      <dsp:spPr>
        <a:xfrm>
          <a:off x="0" y="236448"/>
          <a:ext cx="10752917" cy="772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Arial" panose="020B0604020202020204" pitchFamily="34" charset="0"/>
              <a:cs typeface="Arial" panose="020B0604020202020204" pitchFamily="34" charset="0"/>
            </a:rPr>
            <a:t>Descripción del proyecto</a:t>
          </a:r>
        </a:p>
      </dsp:txBody>
      <dsp:txXfrm>
        <a:off x="37696" y="274144"/>
        <a:ext cx="10677525" cy="696808"/>
      </dsp:txXfrm>
    </dsp:sp>
    <dsp:sp modelId="{C1B5AB00-1BF1-4641-AFBD-E5CC965A94A4}">
      <dsp:nvSpPr>
        <dsp:cNvPr id="0" name=""/>
        <dsp:cNvSpPr/>
      </dsp:nvSpPr>
      <dsp:spPr>
        <a:xfrm>
          <a:off x="0" y="1103688"/>
          <a:ext cx="10752917" cy="772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Arial" panose="020B0604020202020204" pitchFamily="34" charset="0"/>
              <a:cs typeface="Arial" panose="020B0604020202020204" pitchFamily="34" charset="0"/>
            </a:rPr>
            <a:t>Objetivos del proyecto</a:t>
          </a:r>
        </a:p>
      </dsp:txBody>
      <dsp:txXfrm>
        <a:off x="37696" y="1141384"/>
        <a:ext cx="10677525" cy="696808"/>
      </dsp:txXfrm>
    </dsp:sp>
    <dsp:sp modelId="{5BEB93D7-7350-40AF-963C-C5A74FFC2F5A}">
      <dsp:nvSpPr>
        <dsp:cNvPr id="0" name=""/>
        <dsp:cNvSpPr/>
      </dsp:nvSpPr>
      <dsp:spPr>
        <a:xfrm>
          <a:off x="0" y="1967135"/>
          <a:ext cx="10752917" cy="772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Arial" panose="020B0604020202020204" pitchFamily="34" charset="0"/>
              <a:cs typeface="Arial" panose="020B0604020202020204" pitchFamily="34" charset="0"/>
            </a:rPr>
            <a:t>Marco referencial</a:t>
          </a:r>
        </a:p>
      </dsp:txBody>
      <dsp:txXfrm>
        <a:off x="37696" y="2004831"/>
        <a:ext cx="10677525" cy="696808"/>
      </dsp:txXfrm>
    </dsp:sp>
    <dsp:sp modelId="{7D997CAE-2DE0-4F49-865B-0C2E48F91FF2}">
      <dsp:nvSpPr>
        <dsp:cNvPr id="0" name=""/>
        <dsp:cNvSpPr/>
      </dsp:nvSpPr>
      <dsp:spPr>
        <a:xfrm>
          <a:off x="0" y="2838168"/>
          <a:ext cx="10752917" cy="772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Arial" panose="020B0604020202020204" pitchFamily="34" charset="0"/>
              <a:cs typeface="Arial" panose="020B0604020202020204" pitchFamily="34" charset="0"/>
            </a:rPr>
            <a:t>Diseño e implementación del nuevo Sistema de Control</a:t>
          </a:r>
        </a:p>
      </dsp:txBody>
      <dsp:txXfrm>
        <a:off x="37696" y="2875864"/>
        <a:ext cx="10677525" cy="696808"/>
      </dsp:txXfrm>
    </dsp:sp>
    <dsp:sp modelId="{CF9A2965-BAD4-4762-90E6-6DB9C44BA2BA}">
      <dsp:nvSpPr>
        <dsp:cNvPr id="0" name=""/>
        <dsp:cNvSpPr/>
      </dsp:nvSpPr>
      <dsp:spPr>
        <a:xfrm>
          <a:off x="0" y="3705408"/>
          <a:ext cx="10752917" cy="772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Arial" panose="020B0604020202020204" pitchFamily="34" charset="0"/>
              <a:cs typeface="Arial" panose="020B0604020202020204" pitchFamily="34" charset="0"/>
            </a:rPr>
            <a:t>Pruebas y resultados</a:t>
          </a:r>
        </a:p>
      </dsp:txBody>
      <dsp:txXfrm>
        <a:off x="37696" y="3743104"/>
        <a:ext cx="10677525" cy="696808"/>
      </dsp:txXfrm>
    </dsp:sp>
    <dsp:sp modelId="{2CC952AD-722B-4126-A821-63052AFDAA83}">
      <dsp:nvSpPr>
        <dsp:cNvPr id="0" name=""/>
        <dsp:cNvSpPr/>
      </dsp:nvSpPr>
      <dsp:spPr>
        <a:xfrm>
          <a:off x="0" y="4572648"/>
          <a:ext cx="10752917" cy="772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latin typeface="Arial" panose="020B0604020202020204" pitchFamily="34" charset="0"/>
              <a:cs typeface="Arial" panose="020B0604020202020204" pitchFamily="34" charset="0"/>
            </a:rPr>
            <a:t>Conclusiones y </a:t>
          </a:r>
          <a:r>
            <a:rPr lang="es-ES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resomendaciones</a:t>
          </a:r>
          <a:endParaRPr lang="es-E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96" y="4610344"/>
        <a:ext cx="10677525" cy="6968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4486" y="378785"/>
          <a:ext cx="6440465" cy="696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Repetibilidad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87" y="399186"/>
        <a:ext cx="6399663" cy="655745"/>
      </dsp:txXfrm>
    </dsp:sp>
    <dsp:sp modelId="{C7773223-C294-43E0-8986-3887AD8AF0E4}">
      <dsp:nvSpPr>
        <dsp:cNvPr id="0" name=""/>
        <dsp:cNvSpPr/>
      </dsp:nvSpPr>
      <dsp:spPr>
        <a:xfrm>
          <a:off x="698532" y="1075333"/>
          <a:ext cx="581815" cy="62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43"/>
              </a:lnTo>
              <a:lnTo>
                <a:pt x="581815" y="625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280348" y="1148595"/>
          <a:ext cx="8086579" cy="11035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itchFamily="34" charset="0"/>
              <a:cs typeface="Arial" pitchFamily="34" charset="0"/>
            </a:rPr>
            <a:t>Relaciona el tiempo que debería utilizar el equipo para fabricar el número de piezas que se ha fabricado.</a:t>
          </a:r>
          <a:endParaRPr lang="es-ES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12670" y="1180917"/>
        <a:ext cx="8021935" cy="10389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4486" y="378785"/>
          <a:ext cx="6440465" cy="696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Exactitud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87" y="399186"/>
        <a:ext cx="6399663" cy="655745"/>
      </dsp:txXfrm>
    </dsp:sp>
    <dsp:sp modelId="{C7773223-C294-43E0-8986-3887AD8AF0E4}">
      <dsp:nvSpPr>
        <dsp:cNvPr id="0" name=""/>
        <dsp:cNvSpPr/>
      </dsp:nvSpPr>
      <dsp:spPr>
        <a:xfrm>
          <a:off x="698532" y="1075333"/>
          <a:ext cx="581815" cy="62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43"/>
              </a:lnTo>
              <a:lnTo>
                <a:pt x="581815" y="625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280348" y="1148595"/>
          <a:ext cx="8086579" cy="11035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Máquina se realizó el cálculo del error entre la orden solicitada desde software (diseño en AutoCAD) y la ejecución de la máquina por medio de los punzonados de la torreta</a:t>
          </a:r>
          <a:endParaRPr lang="es-ES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2670" y="1180917"/>
        <a:ext cx="8021935" cy="10389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4486" y="378785"/>
          <a:ext cx="6440465" cy="6965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Arial" panose="020B0604020202020204" pitchFamily="34" charset="0"/>
              <a:cs typeface="Arial" panose="020B0604020202020204" pitchFamily="34" charset="0"/>
            </a:rPr>
            <a:t>Velocidad</a:t>
          </a:r>
        </a:p>
      </dsp:txBody>
      <dsp:txXfrm>
        <a:off x="74887" y="399186"/>
        <a:ext cx="6399663" cy="655745"/>
      </dsp:txXfrm>
    </dsp:sp>
    <dsp:sp modelId="{C7773223-C294-43E0-8986-3887AD8AF0E4}">
      <dsp:nvSpPr>
        <dsp:cNvPr id="0" name=""/>
        <dsp:cNvSpPr/>
      </dsp:nvSpPr>
      <dsp:spPr>
        <a:xfrm>
          <a:off x="698532" y="1075333"/>
          <a:ext cx="581815" cy="62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43"/>
              </a:lnTo>
              <a:lnTo>
                <a:pt x="581815" y="62504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280348" y="1148595"/>
          <a:ext cx="8086579" cy="110356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realizó una prueba con todas las herramientas de la torreta y midiendo el tiempo que se demora en ejecutar todo el programa</a:t>
          </a:r>
          <a:endParaRPr lang="es-ES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2670" y="1180917"/>
        <a:ext cx="8021935" cy="10389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8960" y="852596"/>
          <a:ext cx="10000009" cy="45713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Conclusiones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49" y="865985"/>
        <a:ext cx="9973231" cy="430357"/>
      </dsp:txXfrm>
    </dsp:sp>
    <dsp:sp modelId="{C7773223-C294-43E0-8986-3887AD8AF0E4}">
      <dsp:nvSpPr>
        <dsp:cNvPr id="0" name=""/>
        <dsp:cNvSpPr/>
      </dsp:nvSpPr>
      <dsp:spPr>
        <a:xfrm>
          <a:off x="1068961" y="1309732"/>
          <a:ext cx="915244" cy="74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242"/>
              </a:lnTo>
              <a:lnTo>
                <a:pt x="915244" y="7492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984206" y="1409514"/>
          <a:ext cx="8945161" cy="12989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Arial" pitchFamily="34" charset="0"/>
              <a:cs typeface="Arial" pitchFamily="34" charset="0"/>
            </a:rPr>
            <a:t>La implementación de un nuevo sistema de control para la máquina </a:t>
          </a:r>
          <a:r>
            <a:rPr lang="es-EC" sz="2200" kern="1200" dirty="0" err="1">
              <a:latin typeface="Arial" pitchFamily="34" charset="0"/>
              <a:cs typeface="Arial" pitchFamily="34" charset="0"/>
            </a:rPr>
            <a:t>Punzonadora</a:t>
          </a:r>
          <a:r>
            <a:rPr lang="es-EC" sz="2200" kern="1200" dirty="0">
              <a:latin typeface="Arial" pitchFamily="34" charset="0"/>
              <a:cs typeface="Arial" pitchFamily="34" charset="0"/>
            </a:rPr>
            <a:t> CNC </a:t>
          </a:r>
          <a:r>
            <a:rPr lang="es-EC" sz="2200" kern="1200" dirty="0" err="1">
              <a:latin typeface="Arial" pitchFamily="34" charset="0"/>
              <a:cs typeface="Arial" pitchFamily="34" charset="0"/>
            </a:rPr>
            <a:t>Besco</a:t>
          </a:r>
          <a:r>
            <a:rPr lang="es-EC" sz="2200" kern="1200" dirty="0">
              <a:latin typeface="Arial" pitchFamily="34" charset="0"/>
              <a:cs typeface="Arial" pitchFamily="34" charset="0"/>
            </a:rPr>
            <a:t> con equipos disponibles en el mercado local fue posible. Es decir, los equipos utilizados son de fácil acceso en el país, a través de proveedores nacionales, lo cual permite tener información </a:t>
          </a:r>
          <a:endParaRPr lang="es-ES" sz="2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2250" y="1447558"/>
        <a:ext cx="8869073" cy="1222833"/>
      </dsp:txXfrm>
    </dsp:sp>
    <dsp:sp modelId="{12F8356C-0EBE-4C95-BF7C-D4B386452B7D}">
      <dsp:nvSpPr>
        <dsp:cNvPr id="0" name=""/>
        <dsp:cNvSpPr/>
      </dsp:nvSpPr>
      <dsp:spPr>
        <a:xfrm>
          <a:off x="1068961" y="1309732"/>
          <a:ext cx="937241" cy="2238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958"/>
              </a:lnTo>
              <a:lnTo>
                <a:pt x="937241" y="223895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34058-D00B-4662-A0E3-F1ED2ADD835B}">
      <dsp:nvSpPr>
        <dsp:cNvPr id="0" name=""/>
        <dsp:cNvSpPr/>
      </dsp:nvSpPr>
      <dsp:spPr>
        <a:xfrm>
          <a:off x="2006202" y="3065950"/>
          <a:ext cx="8782300" cy="965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noProof="0" dirty="0">
              <a:latin typeface="Arial" pitchFamily="34" charset="0"/>
              <a:cs typeface="Arial" pitchFamily="34" charset="0"/>
            </a:rPr>
            <a:t>La comprobación del adecuado funcionamiento de todos los elementos instalados en el tablero de control se realizó en base a pruebas con la maqueta de la máquina.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2034480" y="3094228"/>
        <a:ext cx="8725744" cy="90892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8960" y="852596"/>
          <a:ext cx="10000009" cy="45713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Conclusiones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349" y="865985"/>
        <a:ext cx="9973231" cy="430357"/>
      </dsp:txXfrm>
    </dsp:sp>
    <dsp:sp modelId="{C7773223-C294-43E0-8986-3887AD8AF0E4}">
      <dsp:nvSpPr>
        <dsp:cNvPr id="0" name=""/>
        <dsp:cNvSpPr/>
      </dsp:nvSpPr>
      <dsp:spPr>
        <a:xfrm>
          <a:off x="1068961" y="1309732"/>
          <a:ext cx="915244" cy="74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242"/>
              </a:lnTo>
              <a:lnTo>
                <a:pt x="915244" y="74924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984206" y="1409514"/>
          <a:ext cx="8945161" cy="12989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Arial" pitchFamily="34" charset="0"/>
              <a:cs typeface="Arial" pitchFamily="34" charset="0"/>
            </a:rPr>
            <a:t>Para la comunicación entre el controlador y el CPU, se desarrolló el protocolo de comunicación, el cual opera con el estándar USB, permite la ejecución de código G, y permite visualizar la posición de movimiento en tiempo real directamente en el MHI del controlador </a:t>
          </a:r>
          <a:endParaRPr lang="es-ES" sz="2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2250" y="1447558"/>
        <a:ext cx="8869073" cy="1222833"/>
      </dsp:txXfrm>
    </dsp:sp>
    <dsp:sp modelId="{12F8356C-0EBE-4C95-BF7C-D4B386452B7D}">
      <dsp:nvSpPr>
        <dsp:cNvPr id="0" name=""/>
        <dsp:cNvSpPr/>
      </dsp:nvSpPr>
      <dsp:spPr>
        <a:xfrm>
          <a:off x="1068961" y="1309732"/>
          <a:ext cx="937241" cy="2238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958"/>
              </a:lnTo>
              <a:lnTo>
                <a:pt x="937241" y="223895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34058-D00B-4662-A0E3-F1ED2ADD835B}">
      <dsp:nvSpPr>
        <dsp:cNvPr id="0" name=""/>
        <dsp:cNvSpPr/>
      </dsp:nvSpPr>
      <dsp:spPr>
        <a:xfrm>
          <a:off x="2006202" y="3065950"/>
          <a:ext cx="8782300" cy="965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noProof="0" dirty="0">
              <a:latin typeface="Arial" pitchFamily="34" charset="0"/>
              <a:cs typeface="Arial" pitchFamily="34" charset="0"/>
            </a:rPr>
            <a:t>Se determinó que la tolerancia de perforación es de hasta 1.4mm, ya que en la etapa de pruebas este fue el grosor máximo al que la máquina </a:t>
          </a:r>
          <a:r>
            <a:rPr lang="es-EC" sz="2200" kern="1200" noProof="0" dirty="0" err="1">
              <a:latin typeface="Arial" pitchFamily="34" charset="0"/>
              <a:cs typeface="Arial" pitchFamily="34" charset="0"/>
            </a:rPr>
            <a:t>Punzonadora</a:t>
          </a:r>
          <a:r>
            <a:rPr lang="es-EC" sz="2200" kern="1200" noProof="0" dirty="0">
              <a:latin typeface="Arial" pitchFamily="34" charset="0"/>
              <a:cs typeface="Arial" pitchFamily="34" charset="0"/>
            </a:rPr>
            <a:t> trabajó de forma eficiente.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2034480" y="3094228"/>
        <a:ext cx="8725744" cy="908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17817" y="1691"/>
          <a:ext cx="9266490" cy="6483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Objetivo General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805" y="20679"/>
        <a:ext cx="9228514" cy="610324"/>
      </dsp:txXfrm>
    </dsp:sp>
    <dsp:sp modelId="{C7773223-C294-43E0-8986-3887AD8AF0E4}">
      <dsp:nvSpPr>
        <dsp:cNvPr id="0" name=""/>
        <dsp:cNvSpPr/>
      </dsp:nvSpPr>
      <dsp:spPr>
        <a:xfrm>
          <a:off x="1144466" y="649992"/>
          <a:ext cx="773226" cy="202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759"/>
              </a:lnTo>
              <a:lnTo>
                <a:pt x="773226" y="202875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917693" y="872369"/>
          <a:ext cx="9905111" cy="36127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Diseñar e implementar, un sistema de control redundante optimizado para una máquina </a:t>
          </a:r>
          <a:r>
            <a:rPr lang="es-EC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punzonadora</a:t>
          </a: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 CNC NCT-03 en la empresa SICAL INGENIERÍA, con el fin de mejorar la disponibilidad y reducir los costos de mantenimiento; para incrementar la productividad de la </a:t>
          </a:r>
          <a:endParaRPr lang="es-E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3507" y="978183"/>
        <a:ext cx="9693483" cy="3401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551" y="430805"/>
          <a:ext cx="9738431" cy="10052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latin typeface="Arial" panose="020B0604020202020204" pitchFamily="34" charset="0"/>
              <a:cs typeface="Arial" panose="020B0604020202020204" pitchFamily="34" charset="0"/>
            </a:rPr>
            <a:t>Sistema Hidráulico</a:t>
          </a:r>
          <a:endParaRPr lang="es-EC" sz="3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94" y="460248"/>
        <a:ext cx="9679545" cy="946370"/>
      </dsp:txXfrm>
    </dsp:sp>
    <dsp:sp modelId="{6453487C-0FAF-4B32-BD10-ECD1ABD7E947}">
      <dsp:nvSpPr>
        <dsp:cNvPr id="0" name=""/>
        <dsp:cNvSpPr/>
      </dsp:nvSpPr>
      <dsp:spPr>
        <a:xfrm>
          <a:off x="976394" y="1436061"/>
          <a:ext cx="973843" cy="106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584"/>
              </a:lnTo>
              <a:lnTo>
                <a:pt x="973843" y="1060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950237" y="1619243"/>
          <a:ext cx="8671095" cy="175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Protege los elementos del sistema mecánico y transmite la potencia necesaria para que la máquina pueda realizar los trabajos de punzonado a las placas metálicas</a:t>
          </a:r>
          <a:endParaRPr lang="es-EC" sz="2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634" y="1670640"/>
        <a:ext cx="8568301" cy="1652012"/>
      </dsp:txXfrm>
    </dsp:sp>
    <dsp:sp modelId="{F27B7295-80E4-4410-9A4D-672618C6243E}">
      <dsp:nvSpPr>
        <dsp:cNvPr id="0" name=""/>
        <dsp:cNvSpPr/>
      </dsp:nvSpPr>
      <dsp:spPr>
        <a:xfrm>
          <a:off x="976394" y="1436061"/>
          <a:ext cx="973843" cy="2571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862"/>
              </a:lnTo>
              <a:lnTo>
                <a:pt x="973843" y="25718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950237" y="3557231"/>
          <a:ext cx="8671095" cy="901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u="none" kern="1200" dirty="0">
              <a:latin typeface="Arial" panose="020B0604020202020204" pitchFamily="34" charset="0"/>
              <a:cs typeface="Arial" panose="020B0604020202020204" pitchFamily="34" charset="0"/>
            </a:rPr>
            <a:t>Existen 15 puntos claves para una correcta lubricación</a:t>
          </a:r>
          <a:endParaRPr lang="es-EC" sz="2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6638" y="3583632"/>
        <a:ext cx="8618293" cy="848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2551" y="28853"/>
          <a:ext cx="9738431" cy="10052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>
              <a:latin typeface="Arial" panose="020B0604020202020204" pitchFamily="34" charset="0"/>
              <a:cs typeface="Arial" panose="020B0604020202020204" pitchFamily="34" charset="0"/>
            </a:rPr>
            <a:t>Sistema Neumático</a:t>
          </a:r>
          <a:endParaRPr lang="es-EC" sz="3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94" y="58296"/>
        <a:ext cx="9679545" cy="946370"/>
      </dsp:txXfrm>
    </dsp:sp>
    <dsp:sp modelId="{6453487C-0FAF-4B32-BD10-ECD1ABD7E947}">
      <dsp:nvSpPr>
        <dsp:cNvPr id="0" name=""/>
        <dsp:cNvSpPr/>
      </dsp:nvSpPr>
      <dsp:spPr>
        <a:xfrm>
          <a:off x="976394" y="1034110"/>
          <a:ext cx="973843" cy="106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584"/>
              </a:lnTo>
              <a:lnTo>
                <a:pt x="973843" y="1060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950237" y="1217291"/>
          <a:ext cx="8671095" cy="175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Comprime el aire que, a través de la tubería, con el objetivo de activar las electroválvulas (actuadores), el embrague del volante, el cilindro de posicionamiento y el cilindro de acción de sujeción</a:t>
          </a:r>
          <a:endParaRPr lang="es-EC" sz="2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634" y="1268688"/>
        <a:ext cx="8568301" cy="1652012"/>
      </dsp:txXfrm>
    </dsp:sp>
    <dsp:sp modelId="{F27B7295-80E4-4410-9A4D-672618C6243E}">
      <dsp:nvSpPr>
        <dsp:cNvPr id="0" name=""/>
        <dsp:cNvSpPr/>
      </dsp:nvSpPr>
      <dsp:spPr>
        <a:xfrm>
          <a:off x="976394" y="1034110"/>
          <a:ext cx="973843" cy="2973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813"/>
              </a:lnTo>
              <a:lnTo>
                <a:pt x="973843" y="29738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950237" y="3155279"/>
          <a:ext cx="8671095" cy="170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u="none" kern="1200" dirty="0">
              <a:latin typeface="Arial" panose="020B0604020202020204" pitchFamily="34" charset="0"/>
              <a:cs typeface="Arial" panose="020B0604020202020204" pitchFamily="34" charset="0"/>
            </a:rPr>
            <a:t> Esta presión se monitorea constantemente y cuando disminuye el sistema emite una alarma para tomar las acciones necesarias para restablecerla. </a:t>
          </a:r>
          <a:endParaRPr lang="es-EC" sz="2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0183" y="3205225"/>
        <a:ext cx="8571203" cy="1605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6175" y="52391"/>
          <a:ext cx="8266129" cy="7720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Componentes</a:t>
          </a:r>
        </a:p>
      </dsp:txBody>
      <dsp:txXfrm>
        <a:off x="78789" y="75005"/>
        <a:ext cx="8220901" cy="726862"/>
      </dsp:txXfrm>
    </dsp:sp>
    <dsp:sp modelId="{C7773223-C294-43E0-8986-3887AD8AF0E4}">
      <dsp:nvSpPr>
        <dsp:cNvPr id="0" name=""/>
        <dsp:cNvSpPr/>
      </dsp:nvSpPr>
      <dsp:spPr>
        <a:xfrm>
          <a:off x="882788" y="824481"/>
          <a:ext cx="804254" cy="696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564"/>
              </a:lnTo>
              <a:lnTo>
                <a:pt x="804254" y="6965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4B97F-5033-4DF5-B254-12C813BEE251}">
      <dsp:nvSpPr>
        <dsp:cNvPr id="0" name=""/>
        <dsp:cNvSpPr/>
      </dsp:nvSpPr>
      <dsp:spPr>
        <a:xfrm>
          <a:off x="1687043" y="1099406"/>
          <a:ext cx="7814167" cy="84328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0" kern="1200" dirty="0">
              <a:latin typeface="Arial" panose="020B0604020202020204" pitchFamily="34" charset="0"/>
              <a:cs typeface="Arial" panose="020B0604020202020204" pitchFamily="34" charset="0"/>
            </a:rPr>
            <a:t>Controlador NCT-03</a:t>
          </a:r>
        </a:p>
      </dsp:txBody>
      <dsp:txXfrm>
        <a:off x="1711742" y="1124105"/>
        <a:ext cx="7764769" cy="793882"/>
      </dsp:txXfrm>
    </dsp:sp>
    <dsp:sp modelId="{2D8AE52E-1625-443F-8C9B-AF0D89CB19CE}">
      <dsp:nvSpPr>
        <dsp:cNvPr id="0" name=""/>
        <dsp:cNvSpPr/>
      </dsp:nvSpPr>
      <dsp:spPr>
        <a:xfrm>
          <a:off x="882788" y="824481"/>
          <a:ext cx="804254" cy="183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878"/>
              </a:lnTo>
              <a:lnTo>
                <a:pt x="804254" y="18388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AA2-5702-4093-A44C-24DB36D52975}">
      <dsp:nvSpPr>
        <dsp:cNvPr id="0" name=""/>
        <dsp:cNvSpPr/>
      </dsp:nvSpPr>
      <dsp:spPr>
        <a:xfrm>
          <a:off x="1687043" y="2269184"/>
          <a:ext cx="7814522" cy="788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Servodrives</a:t>
          </a: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 y servomotores</a:t>
          </a:r>
        </a:p>
      </dsp:txBody>
      <dsp:txXfrm>
        <a:off x="1710133" y="2292274"/>
        <a:ext cx="7768342" cy="742169"/>
      </dsp:txXfrm>
    </dsp:sp>
    <dsp:sp modelId="{94C7A251-7909-4A03-852B-03FDF0230F9E}">
      <dsp:nvSpPr>
        <dsp:cNvPr id="0" name=""/>
        <dsp:cNvSpPr/>
      </dsp:nvSpPr>
      <dsp:spPr>
        <a:xfrm>
          <a:off x="882788" y="824481"/>
          <a:ext cx="804254" cy="29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726"/>
              </a:lnTo>
              <a:lnTo>
                <a:pt x="804254" y="29537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206CF-D48C-43FC-BA73-10B989CD96F6}">
      <dsp:nvSpPr>
        <dsp:cNvPr id="0" name=""/>
        <dsp:cNvSpPr/>
      </dsp:nvSpPr>
      <dsp:spPr>
        <a:xfrm>
          <a:off x="1687043" y="3384033"/>
          <a:ext cx="7814522" cy="788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Elementos eléctricos</a:t>
          </a:r>
        </a:p>
      </dsp:txBody>
      <dsp:txXfrm>
        <a:off x="1710133" y="3407123"/>
        <a:ext cx="7768342" cy="7421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1700" y="913274"/>
          <a:ext cx="7512631" cy="52559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Clasificación General del Sistema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94" y="928668"/>
        <a:ext cx="7481843" cy="494809"/>
      </dsp:txXfrm>
    </dsp:sp>
    <dsp:sp modelId="{2D8AE52E-1625-443F-8C9B-AF0D89CB19CE}">
      <dsp:nvSpPr>
        <dsp:cNvPr id="0" name=""/>
        <dsp:cNvSpPr/>
      </dsp:nvSpPr>
      <dsp:spPr>
        <a:xfrm>
          <a:off x="812963" y="1438871"/>
          <a:ext cx="694869" cy="51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24"/>
              </a:lnTo>
              <a:lnTo>
                <a:pt x="694869" y="51492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AA2-5702-4093-A44C-24DB36D52975}">
      <dsp:nvSpPr>
        <dsp:cNvPr id="0" name=""/>
        <dsp:cNvSpPr/>
      </dsp:nvSpPr>
      <dsp:spPr>
        <a:xfrm>
          <a:off x="1507832" y="1593219"/>
          <a:ext cx="6934275" cy="72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Diseño orientado al punzonado</a:t>
          </a:r>
        </a:p>
      </dsp:txBody>
      <dsp:txXfrm>
        <a:off x="1528954" y="1614341"/>
        <a:ext cx="6892031" cy="678908"/>
      </dsp:txXfrm>
    </dsp:sp>
    <dsp:sp modelId="{A08CEEF8-687F-4A05-A013-185578CF965F}">
      <dsp:nvSpPr>
        <dsp:cNvPr id="0" name=""/>
        <dsp:cNvSpPr/>
      </dsp:nvSpPr>
      <dsp:spPr>
        <a:xfrm>
          <a:off x="812963" y="1438871"/>
          <a:ext cx="694869" cy="1416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364"/>
              </a:lnTo>
              <a:lnTo>
                <a:pt x="694869" y="14163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0ECD6-406E-4A6A-AD7C-020E8EFB02FF}">
      <dsp:nvSpPr>
        <dsp:cNvPr id="0" name=""/>
        <dsp:cNvSpPr/>
      </dsp:nvSpPr>
      <dsp:spPr>
        <a:xfrm>
          <a:off x="1507832" y="2494660"/>
          <a:ext cx="6935418" cy="72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Arial" panose="020B0604020202020204" pitchFamily="34" charset="0"/>
              <a:cs typeface="Arial" panose="020B0604020202020204" pitchFamily="34" charset="0"/>
            </a:rPr>
            <a:t>Selección de punzones</a:t>
          </a:r>
        </a:p>
      </dsp:txBody>
      <dsp:txXfrm>
        <a:off x="1528954" y="2515782"/>
        <a:ext cx="6893174" cy="678908"/>
      </dsp:txXfrm>
    </dsp:sp>
    <dsp:sp modelId="{53197F92-D540-4CCF-AE2E-55320B596CDE}">
      <dsp:nvSpPr>
        <dsp:cNvPr id="0" name=""/>
        <dsp:cNvSpPr/>
      </dsp:nvSpPr>
      <dsp:spPr>
        <a:xfrm>
          <a:off x="812963" y="1438871"/>
          <a:ext cx="694869" cy="231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804"/>
              </a:lnTo>
              <a:lnTo>
                <a:pt x="694869" y="231780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F8DC7-D5A5-4647-A3C9-C543AF83E786}">
      <dsp:nvSpPr>
        <dsp:cNvPr id="0" name=""/>
        <dsp:cNvSpPr/>
      </dsp:nvSpPr>
      <dsp:spPr>
        <a:xfrm>
          <a:off x="1507832" y="3396100"/>
          <a:ext cx="6938475" cy="72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Arial" panose="020B0604020202020204" pitchFamily="34" charset="0"/>
              <a:cs typeface="Arial" panose="020B0604020202020204" pitchFamily="34" charset="0"/>
            </a:rPr>
            <a:t>Ajuste de parámetros</a:t>
          </a:r>
        </a:p>
      </dsp:txBody>
      <dsp:txXfrm>
        <a:off x="1528954" y="3417222"/>
        <a:ext cx="6896231" cy="6789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5085" y="248629"/>
          <a:ext cx="7924889" cy="5544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Plan de trabajo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324" y="264868"/>
        <a:ext cx="7892411" cy="521961"/>
      </dsp:txXfrm>
    </dsp:sp>
    <dsp:sp modelId="{2D8AE52E-1625-443F-8C9B-AF0D89CB19CE}">
      <dsp:nvSpPr>
        <dsp:cNvPr id="0" name=""/>
        <dsp:cNvSpPr/>
      </dsp:nvSpPr>
      <dsp:spPr>
        <a:xfrm>
          <a:off x="857574" y="803068"/>
          <a:ext cx="733000" cy="543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180"/>
              </a:lnTo>
              <a:lnTo>
                <a:pt x="733000" y="54318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AA2-5702-4093-A44C-24DB36D52975}">
      <dsp:nvSpPr>
        <dsp:cNvPr id="0" name=""/>
        <dsp:cNvSpPr/>
      </dsp:nvSpPr>
      <dsp:spPr>
        <a:xfrm>
          <a:off x="1590575" y="965887"/>
          <a:ext cx="7314797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¿Qué? ¿Cómo? ¿Con qué?</a:t>
          </a:r>
        </a:p>
      </dsp:txBody>
      <dsp:txXfrm>
        <a:off x="1612856" y="988168"/>
        <a:ext cx="7270235" cy="716163"/>
      </dsp:txXfrm>
    </dsp:sp>
    <dsp:sp modelId="{A08CEEF8-687F-4A05-A013-185578CF965F}">
      <dsp:nvSpPr>
        <dsp:cNvPr id="0" name=""/>
        <dsp:cNvSpPr/>
      </dsp:nvSpPr>
      <dsp:spPr>
        <a:xfrm>
          <a:off x="857574" y="803068"/>
          <a:ext cx="714535" cy="149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088"/>
              </a:lnTo>
              <a:lnTo>
                <a:pt x="714535" y="14940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0ECD6-406E-4A6A-AD7C-020E8EFB02FF}">
      <dsp:nvSpPr>
        <dsp:cNvPr id="0" name=""/>
        <dsp:cNvSpPr/>
      </dsp:nvSpPr>
      <dsp:spPr>
        <a:xfrm>
          <a:off x="1572110" y="1916794"/>
          <a:ext cx="7316002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Descripción de los recursos y entorno de trabajo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391" y="1939075"/>
        <a:ext cx="7271440" cy="716163"/>
      </dsp:txXfrm>
    </dsp:sp>
    <dsp:sp modelId="{53197F92-D540-4CCF-AE2E-55320B596CDE}">
      <dsp:nvSpPr>
        <dsp:cNvPr id="0" name=""/>
        <dsp:cNvSpPr/>
      </dsp:nvSpPr>
      <dsp:spPr>
        <a:xfrm>
          <a:off x="857574" y="803068"/>
          <a:ext cx="733000" cy="244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995"/>
              </a:lnTo>
              <a:lnTo>
                <a:pt x="733000" y="24449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F8DC7-D5A5-4647-A3C9-C543AF83E786}">
      <dsp:nvSpPr>
        <dsp:cNvPr id="0" name=""/>
        <dsp:cNvSpPr/>
      </dsp:nvSpPr>
      <dsp:spPr>
        <a:xfrm>
          <a:off x="1590575" y="2867701"/>
          <a:ext cx="7319227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Arial" panose="020B0604020202020204" pitchFamily="34" charset="0"/>
              <a:cs typeface="Arial" panose="020B0604020202020204" pitchFamily="34" charset="0"/>
            </a:rPr>
            <a:t>Datos del sistema y datos auxiliares</a:t>
          </a:r>
        </a:p>
      </dsp:txBody>
      <dsp:txXfrm>
        <a:off x="1612856" y="2889982"/>
        <a:ext cx="7274665" cy="716163"/>
      </dsp:txXfrm>
    </dsp:sp>
    <dsp:sp modelId="{43199018-720B-4C13-A047-F5B3A637779F}">
      <dsp:nvSpPr>
        <dsp:cNvPr id="0" name=""/>
        <dsp:cNvSpPr/>
      </dsp:nvSpPr>
      <dsp:spPr>
        <a:xfrm>
          <a:off x="857574" y="803068"/>
          <a:ext cx="798349" cy="345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050"/>
              </a:lnTo>
              <a:lnTo>
                <a:pt x="798349" y="345005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5A226-EF9E-437B-8504-BAB89D0B5876}">
      <dsp:nvSpPr>
        <dsp:cNvPr id="0" name=""/>
        <dsp:cNvSpPr/>
      </dsp:nvSpPr>
      <dsp:spPr>
        <a:xfrm>
          <a:off x="1655924" y="3872756"/>
          <a:ext cx="7245114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Arial" panose="020B0604020202020204" pitchFamily="34" charset="0"/>
              <a:cs typeface="Arial" panose="020B0604020202020204" pitchFamily="34" charset="0"/>
            </a:rPr>
            <a:t>Datos de la ejecución del proceso</a:t>
          </a:r>
        </a:p>
      </dsp:txBody>
      <dsp:txXfrm>
        <a:off x="1678205" y="3895037"/>
        <a:ext cx="7200552" cy="7161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65085" y="724082"/>
          <a:ext cx="7924889" cy="5544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Clasificación y tipos  </a:t>
          </a:r>
          <a:endParaRPr lang="es-E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324" y="740321"/>
        <a:ext cx="7892411" cy="521961"/>
      </dsp:txXfrm>
    </dsp:sp>
    <dsp:sp modelId="{2D8AE52E-1625-443F-8C9B-AF0D89CB19CE}">
      <dsp:nvSpPr>
        <dsp:cNvPr id="0" name=""/>
        <dsp:cNvSpPr/>
      </dsp:nvSpPr>
      <dsp:spPr>
        <a:xfrm>
          <a:off x="857574" y="1278522"/>
          <a:ext cx="733000" cy="543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180"/>
              </a:lnTo>
              <a:lnTo>
                <a:pt x="733000" y="54318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AA2-5702-4093-A44C-24DB36D52975}">
      <dsp:nvSpPr>
        <dsp:cNvPr id="0" name=""/>
        <dsp:cNvSpPr/>
      </dsp:nvSpPr>
      <dsp:spPr>
        <a:xfrm>
          <a:off x="1590575" y="1441340"/>
          <a:ext cx="7314797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Clase A</a:t>
          </a:r>
        </a:p>
      </dsp:txBody>
      <dsp:txXfrm>
        <a:off x="1612856" y="1463621"/>
        <a:ext cx="7270235" cy="716163"/>
      </dsp:txXfrm>
    </dsp:sp>
    <dsp:sp modelId="{A08CEEF8-687F-4A05-A013-185578CF965F}">
      <dsp:nvSpPr>
        <dsp:cNvPr id="0" name=""/>
        <dsp:cNvSpPr/>
      </dsp:nvSpPr>
      <dsp:spPr>
        <a:xfrm>
          <a:off x="857574" y="1278522"/>
          <a:ext cx="714535" cy="149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088"/>
              </a:lnTo>
              <a:lnTo>
                <a:pt x="714535" y="14940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0ECD6-406E-4A6A-AD7C-020E8EFB02FF}">
      <dsp:nvSpPr>
        <dsp:cNvPr id="0" name=""/>
        <dsp:cNvSpPr/>
      </dsp:nvSpPr>
      <dsp:spPr>
        <a:xfrm>
          <a:off x="1572110" y="2392247"/>
          <a:ext cx="7316002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Clase B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391" y="2414528"/>
        <a:ext cx="7271440" cy="716163"/>
      </dsp:txXfrm>
    </dsp:sp>
    <dsp:sp modelId="{53197F92-D540-4CCF-AE2E-55320B596CDE}">
      <dsp:nvSpPr>
        <dsp:cNvPr id="0" name=""/>
        <dsp:cNvSpPr/>
      </dsp:nvSpPr>
      <dsp:spPr>
        <a:xfrm>
          <a:off x="857574" y="1278522"/>
          <a:ext cx="733000" cy="244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995"/>
              </a:lnTo>
              <a:lnTo>
                <a:pt x="733000" y="24449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F8DC7-D5A5-4647-A3C9-C543AF83E786}">
      <dsp:nvSpPr>
        <dsp:cNvPr id="0" name=""/>
        <dsp:cNvSpPr/>
      </dsp:nvSpPr>
      <dsp:spPr>
        <a:xfrm>
          <a:off x="1590575" y="3343154"/>
          <a:ext cx="7319227" cy="760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0" kern="1200" dirty="0">
              <a:latin typeface="Arial" panose="020B0604020202020204" pitchFamily="34" charset="0"/>
              <a:cs typeface="Arial" panose="020B0604020202020204" pitchFamily="34" charset="0"/>
            </a:rPr>
            <a:t>Clase C</a:t>
          </a:r>
        </a:p>
      </dsp:txBody>
      <dsp:txXfrm>
        <a:off x="1612856" y="3365435"/>
        <a:ext cx="7274665" cy="71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85C68-6F77-4119-B4AE-14F78F267D1B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40408-3E5A-4E33-8E8B-EB0554482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6400" y="306388"/>
            <a:ext cx="3481917" cy="68421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470468"/>
            <a:ext cx="6400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s-ES" dirty="0"/>
              <a:t>CIM 2468</a:t>
            </a:r>
          </a:p>
        </p:txBody>
      </p:sp>
    </p:spTree>
    <p:extLst>
      <p:ext uri="{BB962C8B-B14F-4D97-AF65-F5344CB8AC3E}">
        <p14:creationId xmlns:p14="http://schemas.microsoft.com/office/powerpoint/2010/main" val="1394913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8F2DB9-4F84-4182-99D7-0C61AAD1959A}" type="datetimeFigureOut">
              <a:rPr lang="id-ID" smtClean="0"/>
              <a:pPr/>
              <a:t>09/03/2018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E11CFA-BC26-4FE2-818B-1F41BE633036}" type="slidenum">
              <a:rPr lang="id-ID" smtClean="0"/>
              <a:pPr/>
              <a:t>‹Nº›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6400" y="306388"/>
            <a:ext cx="3481917" cy="68421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470468"/>
            <a:ext cx="6400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s-ES" dirty="0"/>
              <a:t>CIM 2468</a:t>
            </a:r>
          </a:p>
        </p:txBody>
      </p:sp>
    </p:spTree>
    <p:extLst>
      <p:ext uri="{BB962C8B-B14F-4D97-AF65-F5344CB8AC3E}">
        <p14:creationId xmlns:p14="http://schemas.microsoft.com/office/powerpoint/2010/main" val="1394913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6400" y="306388"/>
            <a:ext cx="3481917" cy="68421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470468"/>
            <a:ext cx="6400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s-ES" dirty="0"/>
              <a:t>CIM 2468</a:t>
            </a:r>
          </a:p>
        </p:txBody>
      </p:sp>
    </p:spTree>
    <p:extLst>
      <p:ext uri="{BB962C8B-B14F-4D97-AF65-F5344CB8AC3E}">
        <p14:creationId xmlns:p14="http://schemas.microsoft.com/office/powerpoint/2010/main" val="1394913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6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8247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1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3845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4889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8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0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6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306388"/>
            <a:ext cx="3481917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8F2DB9-4F84-4182-99D7-0C61AAD1959A}" type="datetimeFigureOut">
              <a:rPr lang="id-ID" smtClean="0"/>
              <a:pPr/>
              <a:t>09/03/2018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E11CFA-BC26-4FE2-818B-1F41BE633036}" type="slidenum">
              <a:rPr lang="id-ID" smtClean="0"/>
              <a:pPr/>
              <a:t>‹Nº›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spd="med">
    <p:randomBar dir="vert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17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79417" y="5949951"/>
            <a:ext cx="307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ransition spd="med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 spd="med">
    <p:randomBar dir="vert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Tema de la presentacion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Autor de la presentación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>
    <p:randomBar dir="vert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4C1-8EB0-4DCD-A195-8C030300CBD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215D-4005-4ECD-AA4B-EFE8FC6634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2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2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2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microsoft.com/office/2007/relationships/hdphoto" Target="../media/hdphoto2.wdp"/><Relationship Id="rId7" Type="http://schemas.openxmlformats.org/officeDocument/2006/relationships/diagramColors" Target="../diagrams/colors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2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2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microsoft.com/office/2007/relationships/hdphoto" Target="../media/hdphoto2.wdp"/><Relationship Id="rId7" Type="http://schemas.openxmlformats.org/officeDocument/2006/relationships/diagramColors" Target="../diagrams/colors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microsoft.com/office/2007/relationships/hdphoto" Target="../media/hdphoto2.wdp"/><Relationship Id="rId7" Type="http://schemas.openxmlformats.org/officeDocument/2006/relationships/diagramColors" Target="../diagrams/colors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microsoft.com/office/2007/relationships/hdphoto" Target="../media/hdphoto2.wdp"/><Relationship Id="rId7" Type="http://schemas.openxmlformats.org/officeDocument/2006/relationships/diagramColors" Target="../diagrams/colors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microsoft.com/office/2007/relationships/hdphoto" Target="../media/hdphoto2.wdp"/><Relationship Id="rId7" Type="http://schemas.openxmlformats.org/officeDocument/2006/relationships/diagramColors" Target="../diagrams/colors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microsoft.com/office/2007/relationships/hdphoto" Target="../media/hdphoto2.wdp"/><Relationship Id="rId7" Type="http://schemas.openxmlformats.org/officeDocument/2006/relationships/diagramColors" Target="../diagrams/colors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32.png"/><Relationship Id="rId4" Type="http://schemas.openxmlformats.org/officeDocument/2006/relationships/diagramData" Target="../diagrams/data20.xml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microsoft.com/office/2007/relationships/hdphoto" Target="../media/hdphoto2.wdp"/><Relationship Id="rId7" Type="http://schemas.openxmlformats.org/officeDocument/2006/relationships/diagramColors" Target="../diagrams/colors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10" Type="http://schemas.openxmlformats.org/officeDocument/2006/relationships/image" Target="../media/image34.png"/><Relationship Id="rId4" Type="http://schemas.openxmlformats.org/officeDocument/2006/relationships/diagramData" Target="../diagrams/data21.xml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microsoft.com/office/2007/relationships/hdphoto" Target="../media/hdphoto2.wdp"/><Relationship Id="rId7" Type="http://schemas.openxmlformats.org/officeDocument/2006/relationships/diagramColors" Target="../diagrams/colors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microsoft.com/office/2007/relationships/hdphoto" Target="../media/hdphoto2.wdp"/><Relationship Id="rId7" Type="http://schemas.openxmlformats.org/officeDocument/2006/relationships/diagramColors" Target="../diagrams/colors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microsoft.com/office/2007/relationships/hdphoto" Target="../media/hdphoto2.wdp"/><Relationship Id="rId7" Type="http://schemas.openxmlformats.org/officeDocument/2006/relationships/diagramColors" Target="../diagrams/colors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 rot="16200000">
            <a:off x="5908213" y="-5737828"/>
            <a:ext cx="234804" cy="12573750"/>
          </a:xfrm>
          <a:prstGeom prst="rect">
            <a:avLst/>
          </a:prstGeom>
          <a:solidFill>
            <a:srgbClr val="0F8F3A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0" name="Rectángulo 59"/>
          <p:cNvSpPr/>
          <p:nvPr/>
        </p:nvSpPr>
        <p:spPr>
          <a:xfrm rot="16200000">
            <a:off x="5909502" y="-5503105"/>
            <a:ext cx="232228" cy="12573749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8" name="Picture 4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9" y="2190081"/>
            <a:ext cx="11145692" cy="288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40055" y="-45800"/>
            <a:ext cx="12348193" cy="71555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93" y="271599"/>
            <a:ext cx="7573010" cy="520173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97038" y="1898484"/>
            <a:ext cx="10396563" cy="3010236"/>
          </a:xfrm>
          <a:prstGeom prst="rect">
            <a:avLst/>
          </a:prstGeom>
          <a:solidFill>
            <a:srgbClr val="1C476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Chord 11"/>
          <p:cNvSpPr/>
          <p:nvPr/>
        </p:nvSpPr>
        <p:spPr>
          <a:xfrm>
            <a:off x="-3483094" y="-98296"/>
            <a:ext cx="6908796" cy="6908796"/>
          </a:xfrm>
          <a:prstGeom prst="chord">
            <a:avLst>
              <a:gd name="adj1" fmla="val 16171866"/>
              <a:gd name="adj2" fmla="val 5408210"/>
            </a:avLst>
          </a:prstGeom>
          <a:solidFill>
            <a:srgbClr val="1C476E"/>
          </a:solidFill>
          <a:ln>
            <a:noFill/>
          </a:ln>
          <a:effectLst>
            <a:outerShdw blurRad="495300" dist="228600" sx="90000" sy="90000" algn="ctr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4545085" y="5402436"/>
            <a:ext cx="771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4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PT Sans Narrow" panose="020B0506020203020204" pitchFamily="34" charset="0"/>
                <a:cs typeface="Arial" panose="020B0604020202020204" pitchFamily="34" charset="0"/>
              </a:rPr>
              <a:t>Gareth Espinoza</a:t>
            </a:r>
          </a:p>
          <a:p>
            <a:pPr algn="r"/>
            <a:r>
              <a:rPr lang="es-EC" sz="4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PT Sans Narrow" panose="020B0506020203020204" pitchFamily="34" charset="0"/>
                <a:cs typeface="Arial" panose="020B0604020202020204" pitchFamily="34" charset="0"/>
              </a:rPr>
              <a:t>Carlos Ortiz</a:t>
            </a:r>
            <a:endParaRPr lang="id-ID" sz="4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PT Sans Narrow" panose="020B0506020203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2284" y="1972441"/>
            <a:ext cx="8116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DISEÑO E IMPLEMENTACIÓN DE UN SISTEMA DE CONTROL REDUNDANTE PARA LA MÁQUINA PUNZONADORA CNC BESCO DE LA EMPRESA SICAL INGENIERÍA</a:t>
            </a:r>
            <a:endParaRPr lang="id-ID" sz="3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98211" y="-50796"/>
            <a:ext cx="395785" cy="6908796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-84973" y="-50796"/>
            <a:ext cx="395785" cy="6908796"/>
          </a:xfrm>
          <a:prstGeom prst="rect">
            <a:avLst/>
          </a:prstGeom>
          <a:solidFill>
            <a:srgbClr val="0F8F3A">
              <a:alpha val="69804"/>
            </a:srgbClr>
          </a:solidFill>
          <a:ln>
            <a:solidFill>
              <a:srgbClr val="0F8F3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TextBox 15"/>
          <p:cNvSpPr txBox="1"/>
          <p:nvPr/>
        </p:nvSpPr>
        <p:spPr>
          <a:xfrm>
            <a:off x="-1061608" y="4630109"/>
            <a:ext cx="4630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</a:p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LAS FUERZAS</a:t>
            </a:r>
          </a:p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ARMADAS</a:t>
            </a:r>
          </a:p>
          <a:p>
            <a:pPr algn="ctr"/>
            <a:r>
              <a:rPr lang="es-EC" sz="2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“ESPE”</a:t>
            </a:r>
          </a:p>
        </p:txBody>
      </p:sp>
      <p:pic>
        <p:nvPicPr>
          <p:cNvPr id="1026" name="Picture 2" descr="Resultado de imagen para espe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3" y="2591856"/>
            <a:ext cx="1956597" cy="17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027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" grpId="0" animBg="1"/>
      <p:bldP spid="4" grpId="0" animBg="1"/>
      <p:bldP spid="12" grpId="0" animBg="1"/>
      <p:bldP spid="14" grpId="0"/>
      <p:bldP spid="16" grpId="0"/>
      <p:bldP spid="21" grpId="0" animBg="1"/>
      <p:bldP spid="5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-16969"/>
            <a:ext cx="12191999" cy="69281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2" y="0"/>
            <a:ext cx="12191998" cy="6928131"/>
          </a:xfrm>
          <a:prstGeom prst="rect">
            <a:avLst/>
          </a:prstGeom>
          <a:solidFill>
            <a:schemeClr val="bg2">
              <a:lumMod val="25000"/>
              <a:alpha val="72157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-3" y="2467428"/>
            <a:ext cx="12192001" cy="1979276"/>
          </a:xfrm>
          <a:prstGeom prst="rect">
            <a:avLst/>
          </a:prstGeom>
          <a:solidFill>
            <a:srgbClr val="1C476E">
              <a:alpha val="7686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1657892" y="2712439"/>
            <a:ext cx="8556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CONTROLADOR </a:t>
            </a:r>
          </a:p>
          <a:p>
            <a:pPr algn="ctr"/>
            <a:r>
              <a:rPr lang="es-EC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NCT-03</a:t>
            </a:r>
            <a:endParaRPr lang="id-ID" sz="80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10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4534" y="0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177231" y="191929"/>
            <a:ext cx="1059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Funciones centrales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4 Diagrama"/>
          <p:cNvGraphicFramePr/>
          <p:nvPr>
            <p:extLst>
              <p:ext uri="{D42A27DB-BD31-4B8C-83A1-F6EECF244321}">
                <p14:modId xmlns:p14="http://schemas.microsoft.com/office/powerpoint/2010/main" val="342962394"/>
              </p:ext>
            </p:extLst>
          </p:nvPr>
        </p:nvGraphicFramePr>
        <p:xfrm>
          <a:off x="177231" y="794633"/>
          <a:ext cx="8451614" cy="500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23009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4" grpId="0" animBg="1"/>
      <p:bldP spid="10" grpId="0"/>
      <p:bldGraphic spid="1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4 Diagrama"/>
          <p:cNvGraphicFramePr/>
          <p:nvPr>
            <p:extLst>
              <p:ext uri="{D42A27DB-BD31-4B8C-83A1-F6EECF244321}">
                <p14:modId xmlns:p14="http://schemas.microsoft.com/office/powerpoint/2010/main" val="2703638349"/>
              </p:ext>
            </p:extLst>
          </p:nvPr>
        </p:nvGraphicFramePr>
        <p:xfrm>
          <a:off x="801531" y="901258"/>
          <a:ext cx="8915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13"/>
          <p:cNvSpPr txBox="1"/>
          <p:nvPr/>
        </p:nvSpPr>
        <p:spPr>
          <a:xfrm>
            <a:off x="177231" y="191929"/>
            <a:ext cx="1059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Diseño orientado al punzonado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219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3199018-720B-4C13-A047-F5B3A6377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graphicEl>
                                              <a:dgm id="{43199018-720B-4C13-A047-F5B3A6377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43199018-720B-4C13-A047-F5B3A6377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graphicEl>
                                              <a:dgm id="{43199018-720B-4C13-A047-F5B3A6377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C35A226-EF9E-437B-8504-BAB89D0B5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graphicEl>
                                              <a:dgm id="{0C35A226-EF9E-437B-8504-BAB89D0B5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graphicEl>
                                              <a:dgm id="{0C35A226-EF9E-437B-8504-BAB89D0B5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graphicEl>
                                              <a:dgm id="{0C35A226-EF9E-437B-8504-BAB89D0B5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20" grpId="0">
        <p:bldSub>
          <a:bldDgm bld="one"/>
        </p:bldSub>
      </p:bldGraphic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0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4 Diagrama"/>
          <p:cNvGraphicFramePr/>
          <p:nvPr>
            <p:extLst>
              <p:ext uri="{D42A27DB-BD31-4B8C-83A1-F6EECF244321}">
                <p14:modId xmlns:p14="http://schemas.microsoft.com/office/powerpoint/2010/main" val="1949756215"/>
              </p:ext>
            </p:extLst>
          </p:nvPr>
        </p:nvGraphicFramePr>
        <p:xfrm>
          <a:off x="801531" y="901258"/>
          <a:ext cx="8915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14515" y="206217"/>
            <a:ext cx="1059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Selección de Punzones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426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53197F92-D540-4CCF-AE2E-55320B596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graphicEl>
                                              <a:dgm id="{219F8DC7-D5A5-4647-A3C9-C543AF83E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5" grpId="0">
        <p:bldSub>
          <a:bldDgm bld="one"/>
        </p:bldSub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-4534" y="0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177231" y="191929"/>
            <a:ext cx="1059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Diagrama de Fuerza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27C847-ADF8-45BA-AC51-EBFD4A8081B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t="17371" r="13860" b="17284"/>
          <a:stretch>
            <a:fillRect/>
          </a:stretch>
        </p:blipFill>
        <p:spPr bwMode="auto">
          <a:xfrm>
            <a:off x="2457450" y="1287576"/>
            <a:ext cx="7423785" cy="4798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55072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-4534" y="0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4 Diagrama"/>
          <p:cNvGraphicFramePr/>
          <p:nvPr>
            <p:extLst>
              <p:ext uri="{D42A27DB-BD31-4B8C-83A1-F6EECF244321}">
                <p14:modId xmlns:p14="http://schemas.microsoft.com/office/powerpoint/2010/main" val="2452706604"/>
              </p:ext>
            </p:extLst>
          </p:nvPr>
        </p:nvGraphicFramePr>
        <p:xfrm>
          <a:off x="177231" y="961370"/>
          <a:ext cx="8412977" cy="86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177231" y="191929"/>
            <a:ext cx="1059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Diseño orientado al Flujo de producción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863059" y="3445565"/>
            <a:ext cx="2180770" cy="15492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OPERACIÓN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1246899" y="3807685"/>
            <a:ext cx="3601634" cy="7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Entrada de producto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7056892" y="3785313"/>
            <a:ext cx="3524982" cy="83563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Salida de producto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8955788" y="5089027"/>
            <a:ext cx="2291387" cy="4659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Recursos humanos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31386" y="2732057"/>
            <a:ext cx="2291387" cy="451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Materiales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38315" y="5136131"/>
            <a:ext cx="2291387" cy="4591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Información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4806466" y="2068762"/>
            <a:ext cx="2291387" cy="583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Recursos de operación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8955788" y="2681611"/>
            <a:ext cx="2291387" cy="4473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Tiempos</a:t>
            </a:r>
          </a:p>
        </p:txBody>
      </p:sp>
      <p:cxnSp>
        <p:nvCxnSpPr>
          <p:cNvPr id="26" name="Conector curvado 25"/>
          <p:cNvCxnSpPr>
            <a:stCxn id="21" idx="3"/>
            <a:endCxn id="2" idx="1"/>
          </p:cNvCxnSpPr>
          <p:nvPr/>
        </p:nvCxnSpPr>
        <p:spPr>
          <a:xfrm>
            <a:off x="2822773" y="2957769"/>
            <a:ext cx="2359652" cy="71467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curvado 27"/>
          <p:cNvCxnSpPr>
            <a:stCxn id="22" idx="3"/>
            <a:endCxn id="2" idx="3"/>
          </p:cNvCxnSpPr>
          <p:nvPr/>
        </p:nvCxnSpPr>
        <p:spPr>
          <a:xfrm flipV="1">
            <a:off x="2729702" y="4767891"/>
            <a:ext cx="2452723" cy="59779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curvado 31"/>
          <p:cNvCxnSpPr>
            <a:stCxn id="23" idx="2"/>
          </p:cNvCxnSpPr>
          <p:nvPr/>
        </p:nvCxnSpPr>
        <p:spPr>
          <a:xfrm rot="16200000" flipH="1">
            <a:off x="5555936" y="3048057"/>
            <a:ext cx="793732" cy="128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curvado 33"/>
          <p:cNvCxnSpPr>
            <a:stCxn id="24" idx="1"/>
            <a:endCxn id="2" idx="7"/>
          </p:cNvCxnSpPr>
          <p:nvPr/>
        </p:nvCxnSpPr>
        <p:spPr>
          <a:xfrm rot="10800000" flipV="1">
            <a:off x="6724464" y="2905290"/>
            <a:ext cx="2231325" cy="76714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curvado 35"/>
          <p:cNvCxnSpPr>
            <a:stCxn id="20" idx="1"/>
            <a:endCxn id="2" idx="5"/>
          </p:cNvCxnSpPr>
          <p:nvPr/>
        </p:nvCxnSpPr>
        <p:spPr>
          <a:xfrm rot="10800000">
            <a:off x="6724464" y="4767891"/>
            <a:ext cx="2231325" cy="55409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3608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5" grpId="0">
        <p:bldSub>
          <a:bldDgm bld="one"/>
        </p:bldSub>
      </p:bldGraphic>
      <p:bldP spid="9" grpId="0"/>
      <p:bldP spid="2" grpId="0" animBg="1"/>
      <p:bldP spid="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438315" y="143497"/>
            <a:ext cx="813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 de Producción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0686879"/>
              </p:ext>
            </p:extLst>
          </p:nvPr>
        </p:nvGraphicFramePr>
        <p:xfrm>
          <a:off x="4106791" y="1053892"/>
          <a:ext cx="7822757" cy="495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438314" y="1223152"/>
            <a:ext cx="4228935" cy="5670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La información personal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5" y="1984319"/>
            <a:ext cx="3460847" cy="34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55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DB40A-E819-4F11-BF13-C01C8DCB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02DB40A-E819-4F11-BF13-C01C8DCB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02DB40A-E819-4F11-BF13-C01C8DCB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984AD6-BABA-4723-94C3-D5DA0B9D5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E7984AD6-BABA-4723-94C3-D5DA0B9D5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E7984AD6-BABA-4723-94C3-D5DA0B9D5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AB06A4-8329-436B-832C-9EDDCBF66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25AB06A4-8329-436B-832C-9EDDCBF66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25AB06A4-8329-436B-832C-9EDDCBF66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669C21-6901-4265-BC11-AB2C232E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E9669C21-6901-4265-BC11-AB2C232E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E9669C21-6901-4265-BC11-AB2C232E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BD7C7-9A7C-43BF-A6E0-6A050ACC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B44BD7C7-9A7C-43BF-A6E0-6A050ACC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44BD7C7-9A7C-43BF-A6E0-6A050ACC7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FEB645-1178-4218-B2FF-18405F40B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26FEB645-1178-4218-B2FF-18405F40B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26FEB645-1178-4218-B2FF-18405F40B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BD0B5E-0B41-4576-BB03-B3C04C154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72BD0B5E-0B41-4576-BB03-B3C04C154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72BD0B5E-0B41-4576-BB03-B3C04C154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4F9548-EA9F-4C7E-8317-318209C76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D44F9548-EA9F-4C7E-8317-318209C76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D44F9548-EA9F-4C7E-8317-318209C76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0BC1EC-4319-44E0-BE1F-16139647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330BC1EC-4319-44E0-BE1F-16139647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330BC1EC-4319-44E0-BE1F-16139647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3D0C2E-A33E-4921-8037-3C3E6536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BB3D0C2E-A33E-4921-8037-3C3E6536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BB3D0C2E-A33E-4921-8037-3C3E6536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5348A-F90B-4B2A-B215-C1E3AA6B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C525348A-F90B-4B2A-B215-C1E3AA6B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525348A-F90B-4B2A-B215-C1E3AA6B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  <p:bldGraphic spid="3" grpId="0">
        <p:bldSub>
          <a:bldDgm bld="one"/>
        </p:bldSub>
      </p:bldGraphic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4 Diagrama"/>
          <p:cNvGraphicFramePr/>
          <p:nvPr>
            <p:extLst>
              <p:ext uri="{D42A27DB-BD31-4B8C-83A1-F6EECF244321}">
                <p14:modId xmlns:p14="http://schemas.microsoft.com/office/powerpoint/2010/main" val="3151645210"/>
              </p:ext>
            </p:extLst>
          </p:nvPr>
        </p:nvGraphicFramePr>
        <p:xfrm>
          <a:off x="0" y="985901"/>
          <a:ext cx="9684913" cy="494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14515" y="205052"/>
            <a:ext cx="882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Diseño del Sistema de control</a:t>
            </a:r>
            <a:endParaRPr lang="id-ID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85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01BDB30-7984-4738-A439-D511B8B0E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901BDB30-7984-4738-A439-D511B8B0E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graphicEl>
                                              <a:dgm id="{901BDB30-7984-4738-A439-D511B8B0E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901BDB30-7984-4738-A439-D511B8B0E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9082E73-E91A-4BCE-88C9-8CED5E4B2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graphicEl>
                                              <a:dgm id="{49082E73-E91A-4BCE-88C9-8CED5E4B2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dgm id="{49082E73-E91A-4BCE-88C9-8CED5E4B2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dgm id="{49082E73-E91A-4BCE-88C9-8CED5E4B2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67FC47-607B-48FB-BA86-AF10E99B8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graphicEl>
                                              <a:dgm id="{7967FC47-607B-48FB-BA86-AF10E99B8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graphicEl>
                                              <a:dgm id="{7967FC47-607B-48FB-BA86-AF10E99B8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graphicEl>
                                              <a:dgm id="{7967FC47-607B-48FB-BA86-AF10E99B8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7504E8A-06A5-4954-B729-AF3DEC27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graphicEl>
                                              <a:dgm id="{97504E8A-06A5-4954-B729-AF3DEC27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graphicEl>
                                              <a:dgm id="{97504E8A-06A5-4954-B729-AF3DEC27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graphicEl>
                                              <a:dgm id="{97504E8A-06A5-4954-B729-AF3DEC279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5" grpId="0">
        <p:bldSub>
          <a:bldDgm bld="one"/>
        </p:bldSub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A0B26B-1182-4B18-B019-89A2795805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t="27034" r="22185" b="30219"/>
          <a:stretch>
            <a:fillRect/>
          </a:stretch>
        </p:blipFill>
        <p:spPr bwMode="auto">
          <a:xfrm>
            <a:off x="2563718" y="952123"/>
            <a:ext cx="7012333" cy="4744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53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-16969"/>
            <a:ext cx="12191999" cy="69281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43" y="211655"/>
            <a:ext cx="7431314" cy="662136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4" y="0"/>
            <a:ext cx="12191998" cy="6928131"/>
          </a:xfrm>
          <a:prstGeom prst="rect">
            <a:avLst/>
          </a:prstGeom>
          <a:solidFill>
            <a:schemeClr val="bg2">
              <a:lumMod val="25000"/>
              <a:alpha val="72157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-3" y="2467428"/>
            <a:ext cx="12192001" cy="1979276"/>
          </a:xfrm>
          <a:prstGeom prst="rect">
            <a:avLst/>
          </a:prstGeom>
          <a:solidFill>
            <a:srgbClr val="1C476E">
              <a:alpha val="7686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-126998" y="2840493"/>
            <a:ext cx="1231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Elaboración de Maqueta</a:t>
            </a:r>
          </a:p>
        </p:txBody>
      </p:sp>
    </p:spTree>
    <p:extLst>
      <p:ext uri="{BB962C8B-B14F-4D97-AF65-F5344CB8AC3E}">
        <p14:creationId xmlns:p14="http://schemas.microsoft.com/office/powerpoint/2010/main" val="30994239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0" y="-13138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9810451"/>
              </p:ext>
            </p:extLst>
          </p:nvPr>
        </p:nvGraphicFramePr>
        <p:xfrm>
          <a:off x="1" y="762000"/>
          <a:ext cx="1188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34983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A08CEEF8-687F-4A05-A013-185578CF9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48D0ECD6-406E-4A6A-AD7C-020E8EFB0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10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4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0C88C0-D465-49C5-853B-09B376031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5" r="1" b="2839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0315"/>
      </p:ext>
    </p:extLst>
  </p:cSld>
  <p:clrMapOvr>
    <a:masterClrMapping/>
  </p:clrMapOvr>
  <p:transition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9C8166-B65B-455E-BF7B-7C66195DD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09" y="846161"/>
            <a:ext cx="3433407" cy="45245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7694791-2499-4C5B-9814-C68F26F3A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707" y="1373033"/>
            <a:ext cx="5143642" cy="3602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6109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14515" y="127585"/>
            <a:ext cx="813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Salidas Digitales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FC23309-61A4-4D06-8482-4C30005F77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7" t="24065" r="7372" b="11748"/>
          <a:stretch>
            <a:fillRect/>
          </a:stretch>
        </p:blipFill>
        <p:spPr bwMode="auto">
          <a:xfrm>
            <a:off x="745958" y="1823932"/>
            <a:ext cx="4340225" cy="34182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7CC45F-03BF-4E26-A0F4-3AE4927C8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37369"/>
              </p:ext>
            </p:extLst>
          </p:nvPr>
        </p:nvGraphicFramePr>
        <p:xfrm>
          <a:off x="6780208" y="382797"/>
          <a:ext cx="3993021" cy="5629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674">
                  <a:extLst>
                    <a:ext uri="{9D8B030D-6E8A-4147-A177-3AD203B41FA5}">
                      <a16:colId xmlns:a16="http://schemas.microsoft.com/office/drawing/2014/main" val="1770773296"/>
                    </a:ext>
                  </a:extLst>
                </a:gridCol>
                <a:gridCol w="870179">
                  <a:extLst>
                    <a:ext uri="{9D8B030D-6E8A-4147-A177-3AD203B41FA5}">
                      <a16:colId xmlns:a16="http://schemas.microsoft.com/office/drawing/2014/main" val="459528338"/>
                    </a:ext>
                  </a:extLst>
                </a:gridCol>
                <a:gridCol w="2485168">
                  <a:extLst>
                    <a:ext uri="{9D8B030D-6E8A-4147-A177-3AD203B41FA5}">
                      <a16:colId xmlns:a16="http://schemas.microsoft.com/office/drawing/2014/main" val="990976242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Nº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DEFINICIÓN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FUNCIÓN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 anchor="ctr"/>
                </a:tc>
                <a:extLst>
                  <a:ext uri="{0D108BD9-81ED-4DB2-BD59-A6C34878D82A}">
                    <a16:rowId xmlns:a16="http://schemas.microsoft.com/office/drawing/2014/main" val="2002730666"/>
                  </a:ext>
                </a:extLst>
              </a:tr>
              <a:tr h="20010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Encender servo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307548682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2296856278"/>
                  </a:ext>
                </a:extLst>
              </a:tr>
              <a:tr h="19067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Válvula embrague punzón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246368552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Válvula seguro torreta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273026228"/>
                  </a:ext>
                </a:extLst>
              </a:tr>
              <a:tr h="19940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Salida del motor principal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678005552"/>
                  </a:ext>
                </a:extLst>
              </a:tr>
              <a:tr h="19242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474834318"/>
                  </a:ext>
                </a:extLst>
              </a:tr>
              <a:tr h="19521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Válvula de tenazas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6014888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Válvula soporte plancha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13553534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502763510"/>
                  </a:ext>
                </a:extLst>
              </a:tr>
              <a:tr h="17635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Válvula de posicionamiento inicial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951456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988024556"/>
                  </a:ext>
                </a:extLst>
              </a:tr>
              <a:tr h="15470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406808180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9334327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11426865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66731585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830116371"/>
                  </a:ext>
                </a:extLst>
              </a:tr>
              <a:tr h="15750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67051215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75499598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92603505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OUT19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Reservado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75828594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OUT20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Eje X servo habilitado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326230882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OUT21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Eje Y servo habilitado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81151575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OUT22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Eje T servo habilitado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23595248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OUT23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Eje C servo habilitado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123742649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OUTGND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GND Fuente de alimentación externa.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16" marR="37716" marT="0" marB="0"/>
                </a:tc>
                <a:extLst>
                  <a:ext uri="{0D108BD9-81ED-4DB2-BD59-A6C34878D82A}">
                    <a16:rowId xmlns:a16="http://schemas.microsoft.com/office/drawing/2014/main" val="2399465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29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14515" y="127585"/>
            <a:ext cx="813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Entradas Digitales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0B4CB3-22CD-4A16-A6B6-3CE2900590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4" t="17595" r="5199" b="10558"/>
          <a:stretch>
            <a:fillRect/>
          </a:stretch>
        </p:blipFill>
        <p:spPr bwMode="auto">
          <a:xfrm>
            <a:off x="1049447" y="1805274"/>
            <a:ext cx="4362346" cy="32474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43B0C3-E41F-4680-A794-C7325003F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64318"/>
              </p:ext>
            </p:extLst>
          </p:nvPr>
        </p:nvGraphicFramePr>
        <p:xfrm>
          <a:off x="6551793" y="1123324"/>
          <a:ext cx="3193814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05">
                  <a:extLst>
                    <a:ext uri="{9D8B030D-6E8A-4147-A177-3AD203B41FA5}">
                      <a16:colId xmlns:a16="http://schemas.microsoft.com/office/drawing/2014/main" val="3020304359"/>
                    </a:ext>
                  </a:extLst>
                </a:gridCol>
                <a:gridCol w="827536">
                  <a:extLst>
                    <a:ext uri="{9D8B030D-6E8A-4147-A177-3AD203B41FA5}">
                      <a16:colId xmlns:a16="http://schemas.microsoft.com/office/drawing/2014/main" val="4147869348"/>
                    </a:ext>
                  </a:extLst>
                </a:gridCol>
                <a:gridCol w="1982273">
                  <a:extLst>
                    <a:ext uri="{9D8B030D-6E8A-4147-A177-3AD203B41FA5}">
                      <a16:colId xmlns:a16="http://schemas.microsoft.com/office/drawing/2014/main" val="2686041699"/>
                    </a:ext>
                  </a:extLst>
                </a:gridCol>
              </a:tblGrid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Nº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DEFINICIÓN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FUNCIÓN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 anchor="ctr"/>
                </a:tc>
                <a:extLst>
                  <a:ext uri="{0D108BD9-81ED-4DB2-BD59-A6C34878D82A}">
                    <a16:rowId xmlns:a16="http://schemas.microsoft.com/office/drawing/2014/main" val="4099225916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X posición cero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583349621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Y posición cero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803042330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Z posición cero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394347305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A posición cero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3263380750"/>
                  </a:ext>
                </a:extLst>
              </a:tr>
              <a:tr h="21554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IN04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Detección torreta abierta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646264756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Detección torreta cerrada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1970891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IN06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Pulsador paro emergencia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4220182648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IN07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Interruptor de pedal tenazas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493609446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Reservado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505800780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IN09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Interruptor de pedal posicionamiento inicial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3435710296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Reservado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340529295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Pulsador inicio secuencia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73395064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Pulsador pausa secuencia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997972512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14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detección punzón levantado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054918704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IN14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Señal de alimentación de punzón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841332725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16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Reservado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252865345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17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IN16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X limite 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472963608"/>
                  </a:ext>
                </a:extLst>
              </a:tr>
              <a:tr h="16846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IN17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X limite 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307974782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IN18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Y limite 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630364702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IN19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X limite 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3747485407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IN20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Z limite -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276332931"/>
                  </a:ext>
                </a:extLst>
              </a:tr>
              <a:tr h="2287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IN21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Soporte plancha abierta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02281057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IN22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Soporte plancha cerrada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3479131908"/>
                  </a:ext>
                </a:extLst>
              </a:tr>
              <a:tr h="16807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24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IN23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Eje A limite +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1658941762"/>
                  </a:ext>
                </a:extLst>
              </a:tr>
              <a:tr h="21437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25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INCOM</a:t>
                      </a:r>
                      <a:endParaRPr lang="es-EC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24 V, 12V Entrada de alimentación externa</a:t>
                      </a:r>
                      <a:endParaRPr lang="es-EC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9" marR="42019" marT="0" marB="0"/>
                </a:tc>
                <a:extLst>
                  <a:ext uri="{0D108BD9-81ED-4DB2-BD59-A6C34878D82A}">
                    <a16:rowId xmlns:a16="http://schemas.microsoft.com/office/drawing/2014/main" val="243424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80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48204" y="143497"/>
            <a:ext cx="813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Desplazamiento de los ejes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69AE866-5EE9-4F72-96BD-2E4495095F13}"/>
              </a:ext>
            </a:extLst>
          </p:cNvPr>
          <p:cNvSpPr/>
          <p:nvPr/>
        </p:nvSpPr>
        <p:spPr>
          <a:xfrm>
            <a:off x="636612" y="1196707"/>
            <a:ext cx="10193313" cy="566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CMR / CMD = P / (L × 1000)</a:t>
            </a:r>
            <a:endParaRPr lang="es-EC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CMR: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numerador de relación de transmisión.</a:t>
            </a:r>
          </a:p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CMD: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denominador de la relación de transmisión.</a:t>
            </a:r>
          </a:p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pulsos correspondientes a una rotación del motor.</a:t>
            </a:r>
          </a:p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L: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movimiento de la máquina herramienta correspondiente a una rotación del motor (mm).</a:t>
            </a:r>
          </a:p>
          <a:p>
            <a:pPr indent="180340" algn="just">
              <a:lnSpc>
                <a:spcPct val="200000"/>
              </a:lnSpc>
              <a:spcAft>
                <a:spcPts val="800"/>
              </a:spcAft>
            </a:pPr>
            <a:endParaRPr lang="es-EC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94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48204" y="143497"/>
            <a:ext cx="813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Desplazamiento de los ejes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EB77434-707E-4BAD-8D0E-711865294835}"/>
                  </a:ext>
                </a:extLst>
              </p:cNvPr>
              <p:cNvSpPr/>
              <p:nvPr/>
            </p:nvSpPr>
            <p:spPr>
              <a:xfrm>
                <a:off x="504967" y="1008806"/>
                <a:ext cx="11081982" cy="5181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CMD / CMR es el equivalente de pulso en realidad, es decir, la distancia de movimiento correspondiente a cada pulso (unidad: 0.001mm).</a:t>
                </a:r>
              </a:p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el Cálculo del numerador y denominador del eje X se tiene, que para 1000 pulsos el desplazamiento es de 3,175 </a:t>
                </a:r>
                <a:r>
                  <a:rPr lang="es-EC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mm.</a:t>
                </a:r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𝐍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𝐃</m:t>
                          </m:r>
                        </m:den>
                      </m:f>
                      <m:r>
                        <a:rPr lang="es-EC" b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𝐏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𝐋𝐱𝟏𝟎𝟎𝟎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Donde </a:t>
                </a:r>
                <a14:m>
                  <m:oMath xmlns:m="http://schemas.openxmlformats.org/officeDocument/2006/math">
                    <m:r>
                      <a:rPr lang="es-EC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 el número de pulsos en una rotación, y L el desplazamiento en </a:t>
                </a:r>
                <a:r>
                  <a:rPr lang="es-EC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mm.</a:t>
                </a:r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𝐍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𝐃</m:t>
                          </m:r>
                        </m:den>
                      </m:f>
                      <m:r>
                        <a:rPr lang="es-EC" b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s-EC" b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𝟏𝟕𝟓</m:t>
                          </m:r>
                          <m:d>
                            <m:dPr>
                              <m:ctrlPr>
                                <a:rPr lang="es-EC" b="1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Arial" panose="020B0604020202020204" pitchFamily="34" charset="0"/>
                                </a:rPr>
                                <m:t>𝟏𝟎𝟎𝟎</m:t>
                              </m:r>
                            </m:e>
                          </m:d>
                        </m:den>
                      </m:f>
                      <m:r>
                        <a:rPr lang="es-EC" b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s-EC" b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𝟏𝟕𝟓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𝐍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𝐃</m:t>
                          </m:r>
                        </m:den>
                      </m:f>
                      <m:r>
                        <a:rPr lang="es-EC" b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𝟒𝟎𝟎</m:t>
                          </m:r>
                        </m:num>
                        <m:den>
                          <m:r>
                            <a:rPr lang="es-EC" b="1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𝟏𝟐𝟕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CEB77434-707E-4BAD-8D0E-711865294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" y="1008806"/>
                <a:ext cx="11081982" cy="5181162"/>
              </a:xfrm>
              <a:prstGeom prst="rect">
                <a:avLst/>
              </a:prstGeom>
              <a:blipFill>
                <a:blip r:embed="rId4"/>
                <a:stretch>
                  <a:fillRect l="-495" r="-44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86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14514" y="53619"/>
            <a:ext cx="6431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4 Diagrama"/>
          <p:cNvGraphicFramePr/>
          <p:nvPr>
            <p:extLst>
              <p:ext uri="{D42A27DB-BD31-4B8C-83A1-F6EECF244321}">
                <p14:modId xmlns:p14="http://schemas.microsoft.com/office/powerpoint/2010/main" val="1519608744"/>
              </p:ext>
            </p:extLst>
          </p:nvPr>
        </p:nvGraphicFramePr>
        <p:xfrm>
          <a:off x="14514" y="1053891"/>
          <a:ext cx="12177485" cy="483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044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08C885-D541-4D5A-9330-BB4EC0E66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9708C885-D541-4D5A-9330-BB4EC0E66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9708C885-D541-4D5A-9330-BB4EC0E66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9708C885-D541-4D5A-9330-BB4EC0E66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A6E41A4-C8E0-42E9-93EC-BA6235DC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graphicEl>
                                              <a:dgm id="{4A6E41A4-C8E0-42E9-93EC-BA6235DC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4A6E41A4-C8E0-42E9-93EC-BA6235DC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4A6E41A4-C8E0-42E9-93EC-BA6235DCF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6136E3-8105-4985-B138-22011E9B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EC6136E3-8105-4985-B138-22011E9B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EC6136E3-8105-4985-B138-22011E9B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graphicEl>
                                              <a:dgm id="{EC6136E3-8105-4985-B138-22011E9BE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40C29F-FFD0-4A31-ABE6-1BA56F36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graphicEl>
                                              <a:dgm id="{4140C29F-FFD0-4A31-ABE6-1BA56F36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4140C29F-FFD0-4A31-ABE6-1BA56F369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graphicEl>
                                              <a:dgm id="{4140C29F-FFD0-4A31-ABE6-1BA56F369B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CB672F-BBE9-4A5E-A009-305965AB6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graphicEl>
                                              <a:dgm id="{B0CB672F-BBE9-4A5E-A009-305965AB6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graphicEl>
                                              <a:dgm id="{B0CB672F-BBE9-4A5E-A009-305965AB6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graphicEl>
                                              <a:dgm id="{B0CB672F-BBE9-4A5E-A009-305965AB6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2084051-2AE0-4F5A-AF22-B1BA2BACD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graphicEl>
                                              <a:dgm id="{62084051-2AE0-4F5A-AF22-B1BA2BACD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graphicEl>
                                              <a:dgm id="{62084051-2AE0-4F5A-AF22-B1BA2BACD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graphicEl>
                                              <a:dgm id="{62084051-2AE0-4F5A-AF22-B1BA2BACD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B663BF-E3EF-4A6C-B938-8AD6CFB78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graphicEl>
                                              <a:dgm id="{F0B663BF-E3EF-4A6C-B938-8AD6CFB78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graphicEl>
                                              <a:dgm id="{F0B663BF-E3EF-4A6C-B938-8AD6CFB78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graphicEl>
                                              <a:dgm id="{F0B663BF-E3EF-4A6C-B938-8AD6CFB78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D320539-E2AD-4338-894C-E53A3E24B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graphicEl>
                                              <a:dgm id="{8D320539-E2AD-4338-894C-E53A3E24B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graphicEl>
                                              <a:dgm id="{8D320539-E2AD-4338-894C-E53A3E24B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>
                                            <p:graphicEl>
                                              <a:dgm id="{8D320539-E2AD-4338-894C-E53A3E24B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  <p:bldGraphic spid="1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sp>
        <p:nvSpPr>
          <p:cNvPr id="10" name="TextBox 13"/>
          <p:cNvSpPr txBox="1"/>
          <p:nvPr/>
        </p:nvSpPr>
        <p:spPr>
          <a:xfrm>
            <a:off x="228600" y="241114"/>
            <a:ext cx="813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Tablero de control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03C137-3D3C-4812-A875-5138FA8DBE9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t="11436" r="2119" b="9677"/>
          <a:stretch>
            <a:fillRect/>
          </a:stretch>
        </p:blipFill>
        <p:spPr bwMode="auto">
          <a:xfrm>
            <a:off x="1447799" y="1529211"/>
            <a:ext cx="4572001" cy="412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43E3E55-1AD6-4A69-8A80-430650DA34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14705" r="42812" b="10265"/>
          <a:stretch>
            <a:fillRect/>
          </a:stretch>
        </p:blipFill>
        <p:spPr bwMode="auto">
          <a:xfrm>
            <a:off x="7498495" y="1408683"/>
            <a:ext cx="2109529" cy="4120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474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/>
          <p:cNvSpPr txBox="1"/>
          <p:nvPr/>
        </p:nvSpPr>
        <p:spPr>
          <a:xfrm>
            <a:off x="228600" y="241114"/>
            <a:ext cx="813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NCT-03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31156A8-3200-40E2-8BDC-E050FDA4F59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2" t="32219" r="22841" b="35574"/>
          <a:stretch/>
        </p:blipFill>
        <p:spPr bwMode="auto">
          <a:xfrm>
            <a:off x="447183" y="1713464"/>
            <a:ext cx="5162048" cy="366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Descripción: C:\Users\MORELBIS\Downloads\IMG-20180205-WA0065.jpg">
            <a:extLst>
              <a:ext uri="{FF2B5EF4-FFF2-40B4-BE49-F238E27FC236}">
                <a16:creationId xmlns:a16="http://schemas.microsoft.com/office/drawing/2014/main" id="{49E24F8F-91B4-4189-A01D-73296AFE575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5025" b="4770"/>
          <a:stretch>
            <a:fillRect/>
          </a:stretch>
        </p:blipFill>
        <p:spPr bwMode="auto">
          <a:xfrm rot="-5400000">
            <a:off x="7356203" y="1098360"/>
            <a:ext cx="3370580" cy="499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465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7 Diagrama"/>
          <p:cNvGraphicFramePr/>
          <p:nvPr>
            <p:extLst>
              <p:ext uri="{D42A27DB-BD31-4B8C-83A1-F6EECF244321}">
                <p14:modId xmlns:p14="http://schemas.microsoft.com/office/powerpoint/2010/main" val="750068917"/>
              </p:ext>
            </p:extLst>
          </p:nvPr>
        </p:nvGraphicFramePr>
        <p:xfrm>
          <a:off x="228600" y="1262130"/>
          <a:ext cx="9958589" cy="433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3"/>
          <p:cNvSpPr txBox="1"/>
          <p:nvPr/>
        </p:nvSpPr>
        <p:spPr>
          <a:xfrm>
            <a:off x="228600" y="241114"/>
            <a:ext cx="813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Requerimientos Funcionales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1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FEBE71-6C2A-4A5C-846F-9A491B4A3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799191-08FC-4B3F-A65F-77779D3EF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82C9C5-771C-402B-9BBD-106E13128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37CB2B5-EB13-4E7C-B6E9-DD494EC28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DDF4B73-0C23-414E-B321-2E984B191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BCE58D-DE78-446F-8EE3-7692940FC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772950-F795-4BCE-AE8C-0C370B8F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3E71BD-3519-4911-BC96-6AE52788C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91C5201-795A-42F2-A47A-BF043CF51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C44B46-76B2-43B4-9D1C-1669B80A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1" grpId="0">
        <p:bldSub>
          <a:bldDgm bld="lvlOne"/>
        </p:bldSub>
      </p:bldGraphic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/>
          <a:stretch/>
        </p:blipFill>
        <p:spPr bwMode="auto">
          <a:xfrm>
            <a:off x="-21773" y="0"/>
            <a:ext cx="12191999" cy="68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21774" y="16970"/>
            <a:ext cx="12192000" cy="6945087"/>
          </a:xfrm>
          <a:prstGeom prst="rect">
            <a:avLst/>
          </a:prstGeom>
          <a:solidFill>
            <a:srgbClr val="767171">
              <a:alpha val="6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4403834" y="-95086"/>
            <a:ext cx="3702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Temario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98369" y="852869"/>
            <a:ext cx="5573487" cy="45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059831626"/>
              </p:ext>
            </p:extLst>
          </p:nvPr>
        </p:nvGraphicFramePr>
        <p:xfrm>
          <a:off x="423081" y="993674"/>
          <a:ext cx="10752917" cy="558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1998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83FFD66-0ED1-4A03-B30D-236CA14D9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583FFD66-0ED1-4A03-B30D-236CA14D9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1B5AB00-1BF1-4641-AFBD-E5CC965A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C1B5AB00-1BF1-4641-AFBD-E5CC965A9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BEB93D7-7350-40AF-963C-C5A74FFC2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dgm id="{5BEB93D7-7350-40AF-963C-C5A74FFC2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D997CAE-2DE0-4F49-865B-0C2E48F91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graphicEl>
                                              <a:dgm id="{7D997CAE-2DE0-4F49-865B-0C2E48F91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F9A2965-BAD4-4762-90E6-6DB9C44B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CF9A2965-BAD4-4762-90E6-6DB9C44BA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CC952AD-722B-4126-A821-63052AFDA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dgm id="{2CC952AD-722B-4126-A821-63052AFDA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Graphic spid="1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8BFCA3-510C-4724-BED2-665D0D87A4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20" y="1738682"/>
            <a:ext cx="6007697" cy="299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8310EA-5127-468F-89E9-F719D5431EF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3" t="30539" r="43707" b="33601"/>
          <a:stretch>
            <a:fillRect/>
          </a:stretch>
        </p:blipFill>
        <p:spPr bwMode="auto">
          <a:xfrm>
            <a:off x="7776859" y="1537456"/>
            <a:ext cx="3871595" cy="33693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6E27E4C4-5CA4-4E8A-919D-22863F0AE0AA}"/>
              </a:ext>
            </a:extLst>
          </p:cNvPr>
          <p:cNvSpPr txBox="1"/>
          <p:nvPr/>
        </p:nvSpPr>
        <p:spPr>
          <a:xfrm>
            <a:off x="228600" y="241114"/>
            <a:ext cx="813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Ubicación de los drives</a:t>
            </a:r>
            <a:endParaRPr lang="id-ID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2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3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25788" y="2605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" name="TextBox 13"/>
          <p:cNvSpPr txBox="1"/>
          <p:nvPr/>
        </p:nvSpPr>
        <p:spPr>
          <a:xfrm>
            <a:off x="-132973" y="273906"/>
            <a:ext cx="934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PARÁMETROS BÁSICOS A CONFIGURAR</a:t>
            </a:r>
            <a:endParaRPr lang="id-ID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T Sans Narrow" panose="020B05060202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917B10-14AC-45D0-B55E-EF4D7E5B3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28148"/>
              </p:ext>
            </p:extLst>
          </p:nvPr>
        </p:nvGraphicFramePr>
        <p:xfrm>
          <a:off x="2053883" y="1316088"/>
          <a:ext cx="8412480" cy="4601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097">
                  <a:extLst>
                    <a:ext uri="{9D8B030D-6E8A-4147-A177-3AD203B41FA5}">
                      <a16:colId xmlns:a16="http://schemas.microsoft.com/office/drawing/2014/main" val="2680587129"/>
                    </a:ext>
                  </a:extLst>
                </a:gridCol>
                <a:gridCol w="5015057">
                  <a:extLst>
                    <a:ext uri="{9D8B030D-6E8A-4147-A177-3AD203B41FA5}">
                      <a16:colId xmlns:a16="http://schemas.microsoft.com/office/drawing/2014/main" val="4133479158"/>
                    </a:ext>
                  </a:extLst>
                </a:gridCol>
                <a:gridCol w="1728326">
                  <a:extLst>
                    <a:ext uri="{9D8B030D-6E8A-4147-A177-3AD203B41FA5}">
                      <a16:colId xmlns:a16="http://schemas.microsoft.com/office/drawing/2014/main" val="3045578774"/>
                    </a:ext>
                  </a:extLst>
                </a:gridCol>
              </a:tblGrid>
              <a:tr h="392743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PARÁMETROS BÁSICOS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45419"/>
                  </a:ext>
                </a:extLst>
              </a:tr>
              <a:tr h="85114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PARÁMETRO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NOMBRE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REFERENCIA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204879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P0-01 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Selección del modo de control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,5-3-1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355679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P2-00 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Modo de comando de pulso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,5-3-2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126836"/>
                  </a:ext>
                </a:extLst>
              </a:tr>
              <a:tr h="85114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P2-02 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Relación de transmisión electrónica (numerador)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,5-3-3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760115"/>
                  </a:ext>
                </a:extLst>
              </a:tr>
              <a:tr h="85114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P2-03 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Relación de transmisión electrónica (denominador)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4166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P5-10  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Servo ON </a:t>
                      </a:r>
                      <a:r>
                        <a:rPr lang="en-US" sz="1800" dirty="0" err="1">
                          <a:effectLst/>
                        </a:rPr>
                        <a:t>señal</a:t>
                      </a:r>
                      <a:r>
                        <a:rPr lang="en-US" sz="1800" dirty="0">
                          <a:effectLst/>
                        </a:rPr>
                        <a:t> / S-ON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,5-3-1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0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25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33800" y="31899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Droid Sans Fallback" charset="0"/>
                <a:cs typeface="FreeSans" charset="0"/>
              </a:rPr>
              <a:t> </a:t>
            </a:r>
            <a:endParaRPr kumimoji="0" lang="es-EC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Droid Sans Fallback" charset="0"/>
                <a:cs typeface="FreeSans" charset="0"/>
              </a:rPr>
              <a:t> </a:t>
            </a:r>
            <a:endParaRPr kumimoji="0" lang="es-EC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Droid Sans Fallback" charset="0"/>
                <a:cs typeface="FreeSans" charset="0"/>
              </a:rPr>
              <a:t> </a:t>
            </a:r>
            <a:endParaRPr kumimoji="0" lang="es-EC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Elementos de campo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17530233"/>
              </p:ext>
            </p:extLst>
          </p:nvPr>
        </p:nvGraphicFramePr>
        <p:xfrm>
          <a:off x="1020918" y="1350370"/>
          <a:ext cx="4477754" cy="406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BE3AF395-BFED-496E-B2A5-FA9F5D804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450" y="1304925"/>
            <a:ext cx="40386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25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P spid="11" grpId="0"/>
      <p:bldGraphic spid="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-16969"/>
            <a:ext cx="12191999" cy="69281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43" y="211655"/>
            <a:ext cx="7431314" cy="662136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4" y="0"/>
            <a:ext cx="12191998" cy="6928131"/>
          </a:xfrm>
          <a:prstGeom prst="rect">
            <a:avLst/>
          </a:prstGeom>
          <a:solidFill>
            <a:schemeClr val="bg2">
              <a:lumMod val="25000"/>
              <a:alpha val="72157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-3" y="2467428"/>
            <a:ext cx="12192001" cy="1979276"/>
          </a:xfrm>
          <a:prstGeom prst="rect">
            <a:avLst/>
          </a:prstGeom>
          <a:solidFill>
            <a:srgbClr val="1C476E">
              <a:alpha val="7686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-126998" y="2240329"/>
            <a:ext cx="12318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Pruebas y </a:t>
            </a:r>
          </a:p>
          <a:p>
            <a:pPr algn="ctr"/>
            <a:r>
              <a:rPr lang="es-EC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7664023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33800" y="31899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Droid Sans Fallback" charset="0"/>
                <a:cs typeface="FreeSans" charset="0"/>
              </a:rPr>
              <a:t> </a:t>
            </a:r>
            <a:endParaRPr kumimoji="0" lang="es-EC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Droid Sans Fallback" charset="0"/>
                <a:cs typeface="FreeSans" charset="0"/>
              </a:rPr>
              <a:t> </a:t>
            </a:r>
            <a:endParaRPr kumimoji="0" lang="es-EC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Droid Sans Fallback" charset="0"/>
                <a:cs typeface="FreeSans" charset="0"/>
              </a:rPr>
              <a:t> </a:t>
            </a:r>
            <a:endParaRPr kumimoji="0" lang="es-EC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224509073"/>
              </p:ext>
            </p:extLst>
          </p:nvPr>
        </p:nvGraphicFramePr>
        <p:xfrm>
          <a:off x="925612" y="824958"/>
          <a:ext cx="10118440" cy="502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146502" y="63483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Controlador y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Servodrive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874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6E9C54-F8BC-4039-ADEE-1A7B2C5C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0D6E9C54-F8BC-4039-ADEE-1A7B2C5C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0D6E9C54-F8BC-4039-ADEE-1A7B2C5C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0D6E9C54-F8BC-4039-ADEE-1A7B2C5C2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8F940B-C86C-423A-91BD-7EB67F80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A78F940B-C86C-423A-91BD-7EB67F80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A78F940B-C86C-423A-91BD-7EB67F800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A78F940B-C86C-423A-91BD-7EB67F800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8D3E02-A698-412D-82AA-B62FB2BE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648D3E02-A698-412D-82AA-B62FB2BE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648D3E02-A698-412D-82AA-B62FB2BE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648D3E02-A698-412D-82AA-B62FB2BE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EF8A9E-E29E-4BD2-9346-D846A7558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E5EF8A9E-E29E-4BD2-9346-D846A7558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E5EF8A9E-E29E-4BD2-9346-D846A7558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E5EF8A9E-E29E-4BD2-9346-D846A7558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467C0B-97A3-4757-95B0-55DB736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D8467C0B-97A3-4757-95B0-55DB736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D8467C0B-97A3-4757-95B0-55DB7368E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D8467C0B-97A3-4757-95B0-55DB7368E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A08D45-43E0-4DB7-B594-9279EAC26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A0A08D45-43E0-4DB7-B594-9279EAC26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A0A08D45-43E0-4DB7-B594-9279EAC26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A0A08D45-43E0-4DB7-B594-9279EAC26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850B8B-D86D-4B4E-8767-94B92871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73850B8B-D86D-4B4E-8767-94B92871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73850B8B-D86D-4B4E-8767-94B92871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graphicEl>
                                              <a:dgm id="{73850B8B-D86D-4B4E-8767-94B92871C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2419B3-488D-4085-9219-DE089E48B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graphicEl>
                                              <a:dgm id="{E42419B3-488D-4085-9219-DE089E48B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graphicEl>
                                              <a:dgm id="{E42419B3-488D-4085-9219-DE089E48B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42419B3-488D-4085-9219-DE089E48B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B302E7-DFAF-4119-A32E-77EFB3630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graphicEl>
                                              <a:dgm id="{C6B302E7-DFAF-4119-A32E-77EFB3630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C6B302E7-DFAF-4119-A32E-77EFB3630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dgm id="{C6B302E7-DFAF-4119-A32E-77EFB3630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D92AF8-2AA6-4980-81C2-AA4F9E9F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75D92AF8-2AA6-4980-81C2-AA4F9E9F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75D92AF8-2AA6-4980-81C2-AA4F9E9F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75D92AF8-2AA6-4980-81C2-AA4F9E9FB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1C1CD5-4D16-4E6B-B5AB-4A38035E8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graphicEl>
                                              <a:dgm id="{431C1CD5-4D16-4E6B-B5AB-4A38035E8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graphicEl>
                                              <a:dgm id="{431C1CD5-4D16-4E6B-B5AB-4A38035E8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graphicEl>
                                              <a:dgm id="{431C1CD5-4D16-4E6B-B5AB-4A38035E8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99CC14-878C-4C37-AC18-DF5091F15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graphicEl>
                                              <a:dgm id="{B999CC14-878C-4C37-AC18-DF5091F15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graphicEl>
                                              <a:dgm id="{B999CC14-878C-4C37-AC18-DF5091F15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B999CC14-878C-4C37-AC18-DF5091F15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D186B5-F9C2-439C-9ACF-C33A875F9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E4D186B5-F9C2-439C-9ACF-C33A875F9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graphicEl>
                                              <a:dgm id="{E4D186B5-F9C2-439C-9ACF-C33A875F9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graphicEl>
                                              <a:dgm id="{E4D186B5-F9C2-439C-9ACF-C33A875F9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DD1532-778F-41EA-98BC-F28F08EA3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graphicEl>
                                              <a:dgm id="{7ADD1532-778F-41EA-98BC-F28F08EA3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graphicEl>
                                              <a:dgm id="{7ADD1532-778F-41EA-98BC-F28F08EA3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7ADD1532-778F-41EA-98BC-F28F08EA3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7B95B63-B042-4A1E-A0E9-977BE579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>
                                            <p:graphicEl>
                                              <a:dgm id="{47B95B63-B042-4A1E-A0E9-977BE579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graphicEl>
                                              <a:dgm id="{47B95B63-B042-4A1E-A0E9-977BE5794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graphicEl>
                                              <a:dgm id="{47B95B63-B042-4A1E-A0E9-977BE5794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17B6A8-2F66-491D-87FC-33A80ED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>
                                            <p:graphicEl>
                                              <a:dgm id="{A617B6A8-2F66-491D-87FC-33A80ED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>
                                            <p:graphicEl>
                                              <a:dgm id="{A617B6A8-2F66-491D-87FC-33A80ED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>
                                            <p:graphicEl>
                                              <a:dgm id="{A617B6A8-2F66-491D-87FC-33A80ED4F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B5C4CC-FE9D-4EC9-A62F-CD470902B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graphicEl>
                                              <a:dgm id="{D4B5C4CC-FE9D-4EC9-A62F-CD470902B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graphicEl>
                                              <a:dgm id="{D4B5C4CC-FE9D-4EC9-A62F-CD470902B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graphicEl>
                                              <a:dgm id="{D4B5C4CC-FE9D-4EC9-A62F-CD470902B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>
        <p:bldSub>
          <a:bldDgm bld="one"/>
        </p:bldSub>
      </p:bldGraphic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655013024"/>
              </p:ext>
            </p:extLst>
          </p:nvPr>
        </p:nvGraphicFramePr>
        <p:xfrm>
          <a:off x="122783" y="636243"/>
          <a:ext cx="11023119" cy="29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Controlador,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servodrive</a:t>
            </a:r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E/S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12 Imagen" descr="Resultado de imagen para OE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6098" r="15231" b="8213"/>
          <a:stretch/>
        </p:blipFill>
        <p:spPr bwMode="auto">
          <a:xfrm>
            <a:off x="9783827" y="3443606"/>
            <a:ext cx="2092196" cy="19754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40631" y="3305457"/>
            <a:ext cx="8941469" cy="2343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0%   &lt; OEE &lt; 65% = Inaceptable. Muy baja competitividad.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65% &lt; OEE &lt; 75% = Regular. Baja competitividad.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75% &lt; OEE &lt; 85% = Aceptable.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85% &lt; OEE &lt; 95% = Buena competitividad.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95% &lt; OEE &lt; 100% 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Excelente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competitividad. </a:t>
            </a:r>
          </a:p>
        </p:txBody>
      </p:sp>
    </p:spTree>
    <p:extLst>
      <p:ext uri="{BB962C8B-B14F-4D97-AF65-F5344CB8AC3E}">
        <p14:creationId xmlns:p14="http://schemas.microsoft.com/office/powerpoint/2010/main" val="34598971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 uiExpand="1">
        <p:bldSub>
          <a:bldDgm bld="one"/>
        </p:bldSub>
      </p:bldGraphic>
      <p:bldP spid="11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25411190"/>
              </p:ext>
            </p:extLst>
          </p:nvPr>
        </p:nvGraphicFramePr>
        <p:xfrm>
          <a:off x="1004717" y="1123950"/>
          <a:ext cx="8128000" cy="488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Control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8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C0BE6B-75E9-47AD-8758-BE33FB4C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4E4E38-42E6-4367-BACB-42B2ED2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DD808-31F2-4DDE-AB74-B1FE6A88D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97CE85-BA53-4332-A024-2A4185380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A8A2E-92D6-4367-827D-CEDD17E4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01204F-729B-409C-AEE7-CE7782326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89F1B9-AAE4-46D3-9A7D-4B94D3EFF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DC8221-C87D-41D7-9937-EBD552C80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5A314B-6E81-446D-9271-81B312A85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3" grpId="0">
        <p:bldSub>
          <a:bldDgm bld="one"/>
        </p:bldSub>
      </p:bldGraphic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2781518743"/>
              </p:ext>
            </p:extLst>
          </p:nvPr>
        </p:nvGraphicFramePr>
        <p:xfrm>
          <a:off x="240631" y="850617"/>
          <a:ext cx="9391485" cy="234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Funcionamiento en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punzonadora</a:t>
            </a:r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CNC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Besco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484383" y="3332747"/>
                <a:ext cx="4838183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𝐷𝑖𝑠𝑝𝑜𝑛𝑖𝑏𝑖𝑙𝑖𝑑𝑎𝑑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𝑡𝑖𝑒𝑚𝑝𝑜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𝑓𝑢𝑛𝑐𝑖𝑜𝑛𝑎𝑚𝑖𝑒𝑛𝑡𝑜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𝑡𝑖𝑒𝑚𝑝𝑜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𝑑𝑖𝑠𝑝𝑜𝑛𝑖𝑏𝑙𝑒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83" y="3332747"/>
                <a:ext cx="4838183" cy="6655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 redondeado"/>
          <p:cNvSpPr/>
          <p:nvPr/>
        </p:nvSpPr>
        <p:spPr>
          <a:xfrm>
            <a:off x="1447881" y="3998314"/>
            <a:ext cx="4014456" cy="2013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Tiempo de Funcionamiento:</a:t>
            </a:r>
          </a:p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Tiempo en el que las máquinas han estado produciendo.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509082" y="3998314"/>
            <a:ext cx="3765885" cy="1923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Tiempo Disponible:</a:t>
            </a:r>
          </a:p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Representa el tiempo planificado para realizar la producción incluyendo paros.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89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 uiExpand="1">
        <p:bldSub>
          <a:bldDgm bld="one"/>
        </p:bldSub>
      </p:bldGraphic>
      <p:bldP spid="11" grpId="0"/>
      <p:bldP spid="3" grpId="0"/>
      <p:bldP spid="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2784635108"/>
              </p:ext>
            </p:extLst>
          </p:nvPr>
        </p:nvGraphicFramePr>
        <p:xfrm>
          <a:off x="240631" y="850617"/>
          <a:ext cx="9391485" cy="266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Funcionamiento en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punzonadora</a:t>
            </a:r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CNC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Besco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BFC6E8A-D180-47B0-8133-DEEA569F5E6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3" y="3349574"/>
            <a:ext cx="4278170" cy="279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76D1EA6-B61A-45A3-9554-19EDA09DD9D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3" y="3578095"/>
            <a:ext cx="3949700" cy="1536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7123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>
        <p:bldSub>
          <a:bldDgm bld="one"/>
        </p:bldSub>
      </p:bldGraphic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1891537876"/>
              </p:ext>
            </p:extLst>
          </p:nvPr>
        </p:nvGraphicFramePr>
        <p:xfrm>
          <a:off x="240631" y="850617"/>
          <a:ext cx="9391485" cy="266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Funcionamiento en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punzonadora</a:t>
            </a:r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CNC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Besco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1CF803-5972-4B95-B083-0C137C8D697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3" y="3330423"/>
            <a:ext cx="3608070" cy="289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6A63D29-81E9-4142-8C3E-8E0E4FBBBF8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45" y="3696410"/>
            <a:ext cx="4946650" cy="221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4795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>
        <p:bldSub>
          <a:bldDgm bld="one"/>
        </p:bldSub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0" y="-13138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o 43"/>
          <p:cNvGrpSpPr/>
          <p:nvPr/>
        </p:nvGrpSpPr>
        <p:grpSpPr>
          <a:xfrm>
            <a:off x="1218954" y="123991"/>
            <a:ext cx="9553705" cy="501295"/>
            <a:chOff x="993693" y="248"/>
            <a:chExt cx="7165279" cy="501295"/>
          </a:xfrm>
        </p:grpSpPr>
        <p:sp>
          <p:nvSpPr>
            <p:cNvPr id="53" name="Rectángulo redondeado 44"/>
            <p:cNvSpPr/>
            <p:nvPr/>
          </p:nvSpPr>
          <p:spPr>
            <a:xfrm>
              <a:off x="993693" y="248"/>
              <a:ext cx="7165279" cy="5012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4" name="Rectángulo 45"/>
            <p:cNvSpPr/>
            <p:nvPr/>
          </p:nvSpPr>
          <p:spPr>
            <a:xfrm>
              <a:off x="1008375" y="14930"/>
              <a:ext cx="7135915" cy="471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Descripción General de la </a:t>
              </a:r>
              <a:r>
                <a:rPr lang="es-EC" sz="2400" b="1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Punzonadora</a:t>
              </a:r>
              <a:r>
                <a:rPr lang="es-EC" sz="2400" b="1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CNC </a:t>
              </a:r>
              <a:r>
                <a:rPr lang="es-EC" sz="2400" b="1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Besco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4D431C42-34EC-4026-8019-BC1EBF6581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3" y="1093836"/>
            <a:ext cx="6905767" cy="465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728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1569498829"/>
              </p:ext>
            </p:extLst>
          </p:nvPr>
        </p:nvGraphicFramePr>
        <p:xfrm>
          <a:off x="240631" y="850617"/>
          <a:ext cx="9391485" cy="266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3"/>
          <p:cNvSpPr txBox="1"/>
          <p:nvPr/>
        </p:nvSpPr>
        <p:spPr>
          <a:xfrm>
            <a:off x="240631" y="81176"/>
            <a:ext cx="125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Funcionamiento en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punzonadora</a:t>
            </a:r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CNC </a:t>
            </a:r>
            <a:r>
              <a:rPr lang="es-EC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Besco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D5D42D8-6B1A-499E-B033-E1D747C2B64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393563"/>
            <a:ext cx="4271645" cy="293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484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>
        <p:bldSub>
          <a:bldDgm bld="one"/>
        </p:bldSub>
      </p:bldGraphic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-16969"/>
            <a:ext cx="12191999" cy="69281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43" y="211655"/>
            <a:ext cx="7431314" cy="662136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4" y="0"/>
            <a:ext cx="12191998" cy="6928131"/>
          </a:xfrm>
          <a:prstGeom prst="rect">
            <a:avLst/>
          </a:prstGeom>
          <a:solidFill>
            <a:schemeClr val="bg2">
              <a:lumMod val="25000"/>
              <a:alpha val="72157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-3" y="2467428"/>
            <a:ext cx="12192001" cy="1979276"/>
          </a:xfrm>
          <a:prstGeom prst="rect">
            <a:avLst/>
          </a:prstGeom>
          <a:solidFill>
            <a:srgbClr val="1C476E">
              <a:alpha val="76863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TextBox 13"/>
          <p:cNvSpPr txBox="1"/>
          <p:nvPr/>
        </p:nvSpPr>
        <p:spPr>
          <a:xfrm>
            <a:off x="-126998" y="2240329"/>
            <a:ext cx="12318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Conclusiones y </a:t>
            </a:r>
            <a:r>
              <a:rPr lang="es-EC" sz="72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recomendacionas</a:t>
            </a:r>
            <a:endParaRPr lang="es-EC" sz="72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219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1037299767"/>
              </p:ext>
            </p:extLst>
          </p:nvPr>
        </p:nvGraphicFramePr>
        <p:xfrm>
          <a:off x="438315" y="824958"/>
          <a:ext cx="10957566" cy="477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98281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 rot="10800000">
            <a:off x="3790950" y="6012178"/>
            <a:ext cx="10501086" cy="213209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 rot="10800000">
            <a:off x="3733800" y="6206334"/>
            <a:ext cx="10629900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4515" y="2544"/>
            <a:ext cx="12177485" cy="822414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29" y="5595234"/>
            <a:ext cx="1099170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803247370"/>
              </p:ext>
            </p:extLst>
          </p:nvPr>
        </p:nvGraphicFramePr>
        <p:xfrm>
          <a:off x="438315" y="824958"/>
          <a:ext cx="10957566" cy="477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74642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12F8356C-0EBE-4C95-BF7C-D4B386452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1CD34058-D00B-4662-A0E3-F1ED2ADD8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8" grpId="0" animBg="1"/>
      <p:bldGraphic spid="10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Rectangle 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23853" y="3013502"/>
              <a:ext cx="75442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48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Roboto" pitchFamily="2" charset="0"/>
                  <a:cs typeface="Arial" panose="020B0604020202020204" pitchFamily="34" charset="0"/>
                </a:rPr>
                <a:t>GRACIAS</a:t>
              </a:r>
              <a:endParaRPr lang="id-ID" sz="4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14400" y="2801257"/>
              <a:ext cx="988422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14400" y="4165600"/>
              <a:ext cx="988422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7067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0" y="-13138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o 43"/>
          <p:cNvGrpSpPr/>
          <p:nvPr/>
        </p:nvGrpSpPr>
        <p:grpSpPr>
          <a:xfrm>
            <a:off x="1218954" y="123991"/>
            <a:ext cx="9553705" cy="501295"/>
            <a:chOff x="993693" y="248"/>
            <a:chExt cx="7165279" cy="501295"/>
          </a:xfrm>
        </p:grpSpPr>
        <p:sp>
          <p:nvSpPr>
            <p:cNvPr id="53" name="Rectángulo redondeado 44"/>
            <p:cNvSpPr/>
            <p:nvPr/>
          </p:nvSpPr>
          <p:spPr>
            <a:xfrm>
              <a:off x="993693" y="248"/>
              <a:ext cx="7165279" cy="5012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4" name="Rectángulo 45"/>
            <p:cNvSpPr/>
            <p:nvPr/>
          </p:nvSpPr>
          <p:spPr>
            <a:xfrm>
              <a:off x="1008375" y="14930"/>
              <a:ext cx="7135915" cy="471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Descripción General de la </a:t>
              </a:r>
              <a:r>
                <a:rPr lang="es-EC" sz="2400" b="1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Punzonadora</a:t>
              </a:r>
              <a:r>
                <a:rPr lang="es-EC" sz="2400" b="1" kern="1200" noProof="0" dirty="0">
                  <a:latin typeface="Arial" panose="020B0604020202020204" pitchFamily="34" charset="0"/>
                  <a:cs typeface="Arial" panose="020B0604020202020204" pitchFamily="34" charset="0"/>
                </a:rPr>
                <a:t> CNC </a:t>
              </a:r>
              <a:r>
                <a:rPr lang="es-EC" sz="2400" b="1" kern="1200" noProof="0" dirty="0" err="1">
                  <a:latin typeface="Arial" panose="020B0604020202020204" pitchFamily="34" charset="0"/>
                  <a:cs typeface="Arial" panose="020B0604020202020204" pitchFamily="34" charset="0"/>
                </a:rPr>
                <a:t>Besco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2018CE-1F60-4EB0-BB4C-3C85FC0D7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33181"/>
              </p:ext>
            </p:extLst>
          </p:nvPr>
        </p:nvGraphicFramePr>
        <p:xfrm>
          <a:off x="2301923" y="901794"/>
          <a:ext cx="7588154" cy="5239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453">
                  <a:extLst>
                    <a:ext uri="{9D8B030D-6E8A-4147-A177-3AD203B41FA5}">
                      <a16:colId xmlns:a16="http://schemas.microsoft.com/office/drawing/2014/main" val="1432579809"/>
                    </a:ext>
                  </a:extLst>
                </a:gridCol>
                <a:gridCol w="138370">
                  <a:extLst>
                    <a:ext uri="{9D8B030D-6E8A-4147-A177-3AD203B41FA5}">
                      <a16:colId xmlns:a16="http://schemas.microsoft.com/office/drawing/2014/main" val="402039989"/>
                    </a:ext>
                  </a:extLst>
                </a:gridCol>
                <a:gridCol w="2400569">
                  <a:extLst>
                    <a:ext uri="{9D8B030D-6E8A-4147-A177-3AD203B41FA5}">
                      <a16:colId xmlns:a16="http://schemas.microsoft.com/office/drawing/2014/main" val="551604133"/>
                    </a:ext>
                  </a:extLst>
                </a:gridCol>
                <a:gridCol w="1531875">
                  <a:extLst>
                    <a:ext uri="{9D8B030D-6E8A-4147-A177-3AD203B41FA5}">
                      <a16:colId xmlns:a16="http://schemas.microsoft.com/office/drawing/2014/main" val="672324312"/>
                    </a:ext>
                  </a:extLst>
                </a:gridCol>
                <a:gridCol w="1422166">
                  <a:extLst>
                    <a:ext uri="{9D8B030D-6E8A-4147-A177-3AD203B41FA5}">
                      <a16:colId xmlns:a16="http://schemas.microsoft.com/office/drawing/2014/main" val="565757446"/>
                    </a:ext>
                  </a:extLst>
                </a:gridCol>
                <a:gridCol w="1044721">
                  <a:extLst>
                    <a:ext uri="{9D8B030D-6E8A-4147-A177-3AD203B41FA5}">
                      <a16:colId xmlns:a16="http://schemas.microsoft.com/office/drawing/2014/main" val="1060693113"/>
                    </a:ext>
                  </a:extLst>
                </a:gridCol>
              </a:tblGrid>
              <a:tr h="542563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NÚMERO DE SERIE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POSICIÓN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CICLO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ACEITE LUBRICANTE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PUNTO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 anchor="ctr"/>
                </a:tc>
                <a:extLst>
                  <a:ext uri="{0D108BD9-81ED-4DB2-BD59-A6C34878D82A}">
                    <a16:rowId xmlns:a16="http://schemas.microsoft.com/office/drawing/2014/main" val="3888253085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Rodamiento caja de reducción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clase (concentración)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2493962699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Pequeño rodamiento de rueda de cadena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mensual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128823569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Cadena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mensual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940065595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Anillo </a:t>
                      </a:r>
                      <a:r>
                        <a:rPr lang="es-EC" sz="1200" dirty="0">
                          <a:effectLst/>
                        </a:rPr>
                        <a:t>giratorio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clase (concentración)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2250856659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Molde y soporte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clase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46 # aceite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Cada molde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3149631747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Rotary morir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clase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1302815163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Abrazadera del eje de la bisagra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 clase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46 # aceite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1403641456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Deslizador del eje X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clase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3661633017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Tornillo del eje 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 clase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1808182184"/>
                  </a:ext>
                </a:extLst>
              </a:tr>
              <a:tr h="18545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Cojinete del eje X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 clase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3306482718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 deslizante del eje 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 clase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1571733587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Control deslizante del eje 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 clase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2866386917"/>
                  </a:ext>
                </a:extLst>
              </a:tr>
              <a:tr h="18085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Rodamiento del eje Y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clase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grasa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1225763233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Pin de posicionamiento de la placa giratoria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 clase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grasa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14" marR="45214" marT="0" marB="0"/>
                </a:tc>
                <a:extLst>
                  <a:ext uri="{0D108BD9-81ED-4DB2-BD59-A6C34878D82A}">
                    <a16:rowId xmlns:a16="http://schemas.microsoft.com/office/drawing/2014/main" val="3623412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9383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0" y="-13138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4 Diagrama"/>
          <p:cNvGraphicFramePr/>
          <p:nvPr>
            <p:extLst>
              <p:ext uri="{D42A27DB-BD31-4B8C-83A1-F6EECF244321}">
                <p14:modId xmlns:p14="http://schemas.microsoft.com/office/powerpoint/2010/main" val="2693463450"/>
              </p:ext>
            </p:extLst>
          </p:nvPr>
        </p:nvGraphicFramePr>
        <p:xfrm>
          <a:off x="-103030" y="1038210"/>
          <a:ext cx="11887200" cy="448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33728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13062" y="-15325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27439174"/>
              </p:ext>
            </p:extLst>
          </p:nvPr>
        </p:nvGraphicFramePr>
        <p:xfrm>
          <a:off x="228600" y="1144138"/>
          <a:ext cx="10623884" cy="488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-18802" y="143497"/>
            <a:ext cx="113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s-MX" altLang="es-EC" sz="4400" dirty="0">
                <a:latin typeface="Arial" panose="020B0604020202020204" pitchFamily="34" charset="0"/>
                <a:cs typeface="Arial" panose="020B0604020202020204" pitchFamily="34" charset="0"/>
              </a:rPr>
              <a:t>Componentes de la </a:t>
            </a:r>
            <a:r>
              <a:rPr lang="es-MX" altLang="es-EC" sz="4400" dirty="0" err="1">
                <a:latin typeface="Arial" panose="020B0604020202020204" pitchFamily="34" charset="0"/>
                <a:cs typeface="Arial" panose="020B0604020202020204" pitchFamily="34" charset="0"/>
              </a:rPr>
              <a:t>punzonadora</a:t>
            </a:r>
            <a:endParaRPr lang="es-MX" alt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973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8" grpId="0">
        <p:bldSub>
          <a:bldDgm bld="lvlOne"/>
        </p:bldSub>
      </p:bldGraphic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13062" y="-15325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04577811"/>
              </p:ext>
            </p:extLst>
          </p:nvPr>
        </p:nvGraphicFramePr>
        <p:xfrm>
          <a:off x="228600" y="1144138"/>
          <a:ext cx="10623884" cy="488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-18802" y="143497"/>
            <a:ext cx="113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1112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s-MX" altLang="es-EC" sz="4400" dirty="0">
                <a:latin typeface="Arial" panose="020B0604020202020204" pitchFamily="34" charset="0"/>
                <a:cs typeface="Arial" panose="020B0604020202020204" pitchFamily="34" charset="0"/>
              </a:rPr>
              <a:t>Componentes de la </a:t>
            </a:r>
            <a:r>
              <a:rPr lang="es-MX" altLang="es-EC" sz="4400" dirty="0" err="1">
                <a:latin typeface="Arial" panose="020B0604020202020204" pitchFamily="34" charset="0"/>
                <a:cs typeface="Arial" panose="020B0604020202020204" pitchFamily="34" charset="0"/>
              </a:rPr>
              <a:t>punzonadora</a:t>
            </a:r>
            <a:endParaRPr lang="es-MX" alt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87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8" grpId="0">
        <p:bldSub>
          <a:bldDgm bld="lvlOne"/>
        </p:bldSub>
      </p:bldGraphic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5"/>
          <p:cNvSpPr/>
          <p:nvPr/>
        </p:nvSpPr>
        <p:spPr>
          <a:xfrm rot="10800000">
            <a:off x="3760985" y="6004706"/>
            <a:ext cx="10617175" cy="251650"/>
          </a:xfrm>
          <a:prstGeom prst="rect">
            <a:avLst/>
          </a:prstGeom>
          <a:gradFill flip="none" rotWithShape="1">
            <a:gsLst>
              <a:gs pos="2200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Rectángulo 13"/>
          <p:cNvSpPr/>
          <p:nvPr/>
        </p:nvSpPr>
        <p:spPr>
          <a:xfrm rot="10800000">
            <a:off x="3729443" y="6256357"/>
            <a:ext cx="10683748" cy="435997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7"/>
          <p:cNvSpPr/>
          <p:nvPr/>
        </p:nvSpPr>
        <p:spPr>
          <a:xfrm>
            <a:off x="0" y="-13138"/>
            <a:ext cx="12192000" cy="1051348"/>
          </a:xfrm>
          <a:prstGeom prst="rect">
            <a:avLst/>
          </a:prstGeom>
          <a:gradFill flip="none" rotWithShape="1">
            <a:gsLst>
              <a:gs pos="22000">
                <a:srgbClr val="1D6921"/>
              </a:gs>
              <a:gs pos="62000">
                <a:schemeClr val="dk1">
                  <a:tint val="44500"/>
                  <a:satMod val="160000"/>
                </a:schemeClr>
              </a:gs>
              <a:gs pos="85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Picture 6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69" y="5616597"/>
            <a:ext cx="1465561" cy="993044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/>
          <p:cNvSpPr txBox="1"/>
          <p:nvPr/>
        </p:nvSpPr>
        <p:spPr>
          <a:xfrm>
            <a:off x="-18802" y="143497"/>
            <a:ext cx="9090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Diseño del tablero de control</a:t>
            </a:r>
            <a:endParaRPr lang="id-ID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4 Diagrama"/>
          <p:cNvGraphicFramePr/>
          <p:nvPr>
            <p:extLst>
              <p:ext uri="{D42A27DB-BD31-4B8C-83A1-F6EECF244321}">
                <p14:modId xmlns:p14="http://schemas.microsoft.com/office/powerpoint/2010/main" val="3851769011"/>
              </p:ext>
            </p:extLst>
          </p:nvPr>
        </p:nvGraphicFramePr>
        <p:xfrm>
          <a:off x="714086" y="1053892"/>
          <a:ext cx="9535383" cy="417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049947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C7773223-C294-43E0-8986-3887AD8AF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BD84B97F-5033-4DF5-B254-12C813BEE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graphicEl>
                                              <a:dgm id="{2D8AE52E-1625-443F-8C9B-AF0D89CB1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1ED05AA2-5702-4093-A44C-24DB36D52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C7A251-7909-4A03-852B-03FDF0230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94C7A251-7909-4A03-852B-03FDF0230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94C7A251-7909-4A03-852B-03FDF0230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94C7A251-7909-4A03-852B-03FDF0230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F206CF-D48C-43FC-BA73-10B989CD9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81F206CF-D48C-43FC-BA73-10B989CD9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graphicEl>
                                              <a:dgm id="{81F206CF-D48C-43FC-BA73-10B989CD9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graphicEl>
                                              <a:dgm id="{81F206CF-D48C-43FC-BA73-10B989CD9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P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TemaESPE</Template>
  <TotalTime>5323</TotalTime>
  <Words>1546</Words>
  <Application>Microsoft Office PowerPoint</Application>
  <PresentationFormat>Panorámica</PresentationFormat>
  <Paragraphs>425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44</vt:i4>
      </vt:variant>
    </vt:vector>
  </HeadingPairs>
  <TitlesOfParts>
    <vt:vector size="64" baseType="lpstr">
      <vt:lpstr>宋体</vt:lpstr>
      <vt:lpstr>Yu Mincho</vt:lpstr>
      <vt:lpstr>Arial</vt:lpstr>
      <vt:lpstr>Calibri</vt:lpstr>
      <vt:lpstr>Calibri Light</vt:lpstr>
      <vt:lpstr>Cambria Math</vt:lpstr>
      <vt:lpstr>Droid Sans Fallback</vt:lpstr>
      <vt:lpstr>FreeSans</vt:lpstr>
      <vt:lpstr>Liberation Serif</vt:lpstr>
      <vt:lpstr>PT Sans Narrow</vt:lpstr>
      <vt:lpstr>Roboto</vt:lpstr>
      <vt:lpstr>Symbol</vt:lpstr>
      <vt:lpstr>Times New Roman</vt:lpstr>
      <vt:lpstr>Verdana</vt:lpstr>
      <vt:lpstr>TemaESPE</vt:lpstr>
      <vt:lpstr>FORMATO ESPE2013V2</vt:lpstr>
      <vt:lpstr>ESPE1</vt:lpstr>
      <vt:lpstr>1_FORMATO ESPE2013V2</vt:lpstr>
      <vt:lpstr>2_FORMATO ESPE2013V2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Gareth Espinoza ⑩</cp:lastModifiedBy>
  <cp:revision>384</cp:revision>
  <dcterms:created xsi:type="dcterms:W3CDTF">2016-05-07T12:28:24Z</dcterms:created>
  <dcterms:modified xsi:type="dcterms:W3CDTF">2018-03-09T10:17:07Z</dcterms:modified>
</cp:coreProperties>
</file>