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69" r:id="rId5"/>
    <p:sldId id="259" r:id="rId6"/>
    <p:sldId id="271" r:id="rId7"/>
    <p:sldId id="270" r:id="rId8"/>
    <p:sldId id="260" r:id="rId9"/>
    <p:sldId id="283" r:id="rId10"/>
    <p:sldId id="282" r:id="rId11"/>
    <p:sldId id="267" r:id="rId12"/>
    <p:sldId id="273" r:id="rId13"/>
    <p:sldId id="272" r:id="rId14"/>
    <p:sldId id="284" r:id="rId15"/>
    <p:sldId id="295" r:id="rId16"/>
    <p:sldId id="285" r:id="rId17"/>
    <p:sldId id="296" r:id="rId18"/>
    <p:sldId id="286" r:id="rId19"/>
    <p:sldId id="287" r:id="rId20"/>
    <p:sldId id="288" r:id="rId21"/>
    <p:sldId id="294" r:id="rId22"/>
    <p:sldId id="290" r:id="rId23"/>
    <p:sldId id="291" r:id="rId2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D9DA"/>
    <a:srgbClr val="4E824A"/>
    <a:srgbClr val="7F6366"/>
    <a:srgbClr val="3464D0"/>
    <a:srgbClr val="7B82B5"/>
    <a:srgbClr val="92C08F"/>
    <a:srgbClr val="C1AFB1"/>
    <a:srgbClr val="9FB6E9"/>
    <a:srgbClr val="7F7F7F"/>
    <a:srgbClr val="A4B9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552F8C-83BE-4DC9-A3D3-16FECDF73522}" v="383" dt="2018-02-28T15:03:19.58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43091" autoAdjust="0"/>
  </p:normalViewPr>
  <p:slideViewPr>
    <p:cSldViewPr snapToGrid="0">
      <p:cViewPr varScale="1">
        <p:scale>
          <a:sx n="50" d="100"/>
          <a:sy n="50" d="100"/>
        </p:scale>
        <p:origin x="2916"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Vela" userId="d91536c9b4446fc5" providerId="LiveId" clId="{C6552F8C-83BE-4DC9-A3D3-16FECDF73522}"/>
    <pc:docChg chg="undo redo custSel addSld delSld modSld sldOrd">
      <pc:chgData name="Daniel Vela" userId="d91536c9b4446fc5" providerId="LiveId" clId="{C6552F8C-83BE-4DC9-A3D3-16FECDF73522}" dt="2018-03-01T04:59:15.589" v="23764" actId="20577"/>
      <pc:docMkLst>
        <pc:docMk/>
      </pc:docMkLst>
      <pc:sldChg chg="addSp modSp">
        <pc:chgData name="Daniel Vela" userId="d91536c9b4446fc5" providerId="LiveId" clId="{C6552F8C-83BE-4DC9-A3D3-16FECDF73522}" dt="2018-02-20T04:12:24.507" v="5014" actId="1076"/>
        <pc:sldMkLst>
          <pc:docMk/>
          <pc:sldMk cId="1751839970" sldId="256"/>
        </pc:sldMkLst>
        <pc:picChg chg="add mod">
          <ac:chgData name="Daniel Vela" userId="d91536c9b4446fc5" providerId="LiveId" clId="{C6552F8C-83BE-4DC9-A3D3-16FECDF73522}" dt="2018-02-20T04:12:18.472" v="5012" actId="1076"/>
          <ac:picMkLst>
            <pc:docMk/>
            <pc:sldMk cId="1751839970" sldId="256"/>
            <ac:picMk id="3" creationId="{F9BDB33E-CB57-43A2-9B8A-BFC83FF495A2}"/>
          </ac:picMkLst>
        </pc:picChg>
        <pc:picChg chg="add mod">
          <ac:chgData name="Daniel Vela" userId="d91536c9b4446fc5" providerId="LiveId" clId="{C6552F8C-83BE-4DC9-A3D3-16FECDF73522}" dt="2018-02-20T04:12:20.408" v="5013" actId="1076"/>
          <ac:picMkLst>
            <pc:docMk/>
            <pc:sldMk cId="1751839970" sldId="256"/>
            <ac:picMk id="7" creationId="{2E5D0C57-4439-479D-A583-A85D76DB805D}"/>
          </ac:picMkLst>
        </pc:picChg>
        <pc:picChg chg="add mod">
          <ac:chgData name="Daniel Vela" userId="d91536c9b4446fc5" providerId="LiveId" clId="{C6552F8C-83BE-4DC9-A3D3-16FECDF73522}" dt="2018-02-20T04:12:24.507" v="5014" actId="1076"/>
          <ac:picMkLst>
            <pc:docMk/>
            <pc:sldMk cId="1751839970" sldId="256"/>
            <ac:picMk id="18" creationId="{C0DD7719-83E1-40F0-9C2D-7F61FDC38DFA}"/>
          </ac:picMkLst>
        </pc:picChg>
      </pc:sldChg>
      <pc:sldChg chg="modSp modNotesTx">
        <pc:chgData name="Daniel Vela" userId="d91536c9b4446fc5" providerId="LiveId" clId="{C6552F8C-83BE-4DC9-A3D3-16FECDF73522}" dt="2018-02-28T14:13:48.048" v="22709" actId="20577"/>
        <pc:sldMkLst>
          <pc:docMk/>
          <pc:sldMk cId="363451636" sldId="257"/>
        </pc:sldMkLst>
        <pc:spChg chg="mod">
          <ac:chgData name="Daniel Vela" userId="d91536c9b4446fc5" providerId="LiveId" clId="{C6552F8C-83BE-4DC9-A3D3-16FECDF73522}" dt="2018-02-28T14:12:58.620" v="22707" actId="20577"/>
          <ac:spMkLst>
            <pc:docMk/>
            <pc:sldMk cId="363451636" sldId="257"/>
            <ac:spMk id="14" creationId="{00000000-0000-0000-0000-000000000000}"/>
          </ac:spMkLst>
        </pc:spChg>
        <pc:spChg chg="mod">
          <ac:chgData name="Daniel Vela" userId="d91536c9b4446fc5" providerId="LiveId" clId="{C6552F8C-83BE-4DC9-A3D3-16FECDF73522}" dt="2018-02-28T14:13:48.048" v="22709" actId="20577"/>
          <ac:spMkLst>
            <pc:docMk/>
            <pc:sldMk cId="363451636" sldId="257"/>
            <ac:spMk id="22" creationId="{00000000-0000-0000-0000-000000000000}"/>
          </ac:spMkLst>
        </pc:spChg>
      </pc:sldChg>
      <pc:sldChg chg="addSp modSp modNotesTx">
        <pc:chgData name="Daniel Vela" userId="d91536c9b4446fc5" providerId="LiveId" clId="{C6552F8C-83BE-4DC9-A3D3-16FECDF73522}" dt="2018-02-28T19:41:56.902" v="22929" actId="20577"/>
        <pc:sldMkLst>
          <pc:docMk/>
          <pc:sldMk cId="519359168" sldId="258"/>
        </pc:sldMkLst>
        <pc:spChg chg="mod">
          <ac:chgData name="Daniel Vela" userId="d91536c9b4446fc5" providerId="LiveId" clId="{C6552F8C-83BE-4DC9-A3D3-16FECDF73522}" dt="2018-02-28T15:20:01.889" v="22784" actId="20577"/>
          <ac:spMkLst>
            <pc:docMk/>
            <pc:sldMk cId="519359168" sldId="258"/>
            <ac:spMk id="13" creationId="{00000000-0000-0000-0000-000000000000}"/>
          </ac:spMkLst>
        </pc:spChg>
        <pc:spChg chg="mod">
          <ac:chgData name="Daniel Vela" userId="d91536c9b4446fc5" providerId="LiveId" clId="{C6552F8C-83BE-4DC9-A3D3-16FECDF73522}" dt="2018-02-28T15:21:17.614" v="22859" actId="20577"/>
          <ac:spMkLst>
            <pc:docMk/>
            <pc:sldMk cId="519359168" sldId="258"/>
            <ac:spMk id="25" creationId="{00000000-0000-0000-0000-000000000000}"/>
          </ac:spMkLst>
        </pc:spChg>
        <pc:spChg chg="mod">
          <ac:chgData name="Daniel Vela" userId="d91536c9b4446fc5" providerId="LiveId" clId="{C6552F8C-83BE-4DC9-A3D3-16FECDF73522}" dt="2018-02-28T15:20:19.308" v="22788" actId="20577"/>
          <ac:spMkLst>
            <pc:docMk/>
            <pc:sldMk cId="519359168" sldId="258"/>
            <ac:spMk id="49" creationId="{00000000-0000-0000-0000-000000000000}"/>
          </ac:spMkLst>
        </pc:spChg>
        <pc:spChg chg="mod">
          <ac:chgData name="Daniel Vela" userId="d91536c9b4446fc5" providerId="LiveId" clId="{C6552F8C-83BE-4DC9-A3D3-16FECDF73522}" dt="2018-02-28T15:20:24.951" v="22790" actId="20577"/>
          <ac:spMkLst>
            <pc:docMk/>
            <pc:sldMk cId="519359168" sldId="258"/>
            <ac:spMk id="50" creationId="{00000000-0000-0000-0000-000000000000}"/>
          </ac:spMkLst>
        </pc:spChg>
        <pc:spChg chg="mod">
          <ac:chgData name="Daniel Vela" userId="d91536c9b4446fc5" providerId="LiveId" clId="{C6552F8C-83BE-4DC9-A3D3-16FECDF73522}" dt="2018-02-28T15:19:16.370" v="22773" actId="20577"/>
          <ac:spMkLst>
            <pc:docMk/>
            <pc:sldMk cId="519359168" sldId="258"/>
            <ac:spMk id="92" creationId="{00000000-0000-0000-0000-000000000000}"/>
          </ac:spMkLst>
        </pc:spChg>
        <pc:spChg chg="mod">
          <ac:chgData name="Daniel Vela" userId="d91536c9b4446fc5" providerId="LiveId" clId="{C6552F8C-83BE-4DC9-A3D3-16FECDF73522}" dt="2018-02-28T15:21:53.301" v="22861" actId="20577"/>
          <ac:spMkLst>
            <pc:docMk/>
            <pc:sldMk cId="519359168" sldId="258"/>
            <ac:spMk id="93" creationId="{00000000-0000-0000-0000-000000000000}"/>
          </ac:spMkLst>
        </pc:spChg>
        <pc:spChg chg="mod">
          <ac:chgData name="Daniel Vela" userId="d91536c9b4446fc5" providerId="LiveId" clId="{C6552F8C-83BE-4DC9-A3D3-16FECDF73522}" dt="2018-02-28T15:22:53.344" v="22875" actId="20577"/>
          <ac:spMkLst>
            <pc:docMk/>
            <pc:sldMk cId="519359168" sldId="258"/>
            <ac:spMk id="100" creationId="{00000000-0000-0000-0000-000000000000}"/>
          </ac:spMkLst>
        </pc:spChg>
        <pc:spChg chg="mod">
          <ac:chgData name="Daniel Vela" userId="d91536c9b4446fc5" providerId="LiveId" clId="{C6552F8C-83BE-4DC9-A3D3-16FECDF73522}" dt="2018-02-28T15:23:03.698" v="22877" actId="20577"/>
          <ac:spMkLst>
            <pc:docMk/>
            <pc:sldMk cId="519359168" sldId="258"/>
            <ac:spMk id="101" creationId="{00000000-0000-0000-0000-000000000000}"/>
          </ac:spMkLst>
        </pc:spChg>
        <pc:picChg chg="add mod">
          <ac:chgData name="Daniel Vela" userId="d91536c9b4446fc5" providerId="LiveId" clId="{C6552F8C-83BE-4DC9-A3D3-16FECDF73522}" dt="2018-02-27T16:39:20.746" v="22447" actId="15"/>
          <ac:picMkLst>
            <pc:docMk/>
            <pc:sldMk cId="519359168" sldId="258"/>
            <ac:picMk id="3" creationId="{3CEA9639-D3ED-4647-B7DD-CACE6526E306}"/>
          </ac:picMkLst>
        </pc:picChg>
        <pc:picChg chg="add mod">
          <ac:chgData name="Daniel Vela" userId="d91536c9b4446fc5" providerId="LiveId" clId="{C6552F8C-83BE-4DC9-A3D3-16FECDF73522}" dt="2018-02-27T16:39:20.746" v="22447" actId="15"/>
          <ac:picMkLst>
            <pc:docMk/>
            <pc:sldMk cId="519359168" sldId="258"/>
            <ac:picMk id="6" creationId="{B7059550-9510-49C8-B11D-71A9E55D123E}"/>
          </ac:picMkLst>
        </pc:picChg>
        <pc:picChg chg="add mod">
          <ac:chgData name="Daniel Vela" userId="d91536c9b4446fc5" providerId="LiveId" clId="{C6552F8C-83BE-4DC9-A3D3-16FECDF73522}" dt="2018-02-27T16:39:20.746" v="22447" actId="15"/>
          <ac:picMkLst>
            <pc:docMk/>
            <pc:sldMk cId="519359168" sldId="258"/>
            <ac:picMk id="8" creationId="{52F45405-8E5C-4D44-A19F-355D25DF00DD}"/>
          </ac:picMkLst>
        </pc:picChg>
        <pc:picChg chg="add mod">
          <ac:chgData name="Daniel Vela" userId="d91536c9b4446fc5" providerId="LiveId" clId="{C6552F8C-83BE-4DC9-A3D3-16FECDF73522}" dt="2018-02-27T16:39:20.746" v="22447" actId="15"/>
          <ac:picMkLst>
            <pc:docMk/>
            <pc:sldMk cId="519359168" sldId="258"/>
            <ac:picMk id="10" creationId="{991BAE22-9780-4150-895D-A44E427EC9E7}"/>
          </ac:picMkLst>
        </pc:picChg>
      </pc:sldChg>
      <pc:sldChg chg="addSp delSp modSp modNotesTx">
        <pc:chgData name="Daniel Vela" userId="d91536c9b4446fc5" providerId="LiveId" clId="{C6552F8C-83BE-4DC9-A3D3-16FECDF73522}" dt="2018-02-28T14:42:09.822" v="22719" actId="20577"/>
        <pc:sldMkLst>
          <pc:docMk/>
          <pc:sldMk cId="1134315208" sldId="259"/>
        </pc:sldMkLst>
        <pc:spChg chg="add del mod">
          <ac:chgData name="Daniel Vela" userId="d91536c9b4446fc5" providerId="LiveId" clId="{C6552F8C-83BE-4DC9-A3D3-16FECDF73522}" dt="2018-02-13T22:12:42.538" v="174" actId="478"/>
          <ac:spMkLst>
            <pc:docMk/>
            <pc:sldMk cId="1134315208" sldId="259"/>
            <ac:spMk id="2" creationId="{7EC65E22-8A8B-4ADB-AA6E-082922339C4B}"/>
          </ac:spMkLst>
        </pc:spChg>
        <pc:spChg chg="add mod ord">
          <ac:chgData name="Daniel Vela" userId="d91536c9b4446fc5" providerId="LiveId" clId="{C6552F8C-83BE-4DC9-A3D3-16FECDF73522}" dt="2018-02-13T23:52:01.708" v="2398" actId="20577"/>
          <ac:spMkLst>
            <pc:docMk/>
            <pc:sldMk cId="1134315208" sldId="259"/>
            <ac:spMk id="3" creationId="{677162E6-12C3-4EF4-90D2-3BE2726F86E9}"/>
          </ac:spMkLst>
        </pc:spChg>
        <pc:spChg chg="mod">
          <ac:chgData name="Daniel Vela" userId="d91536c9b4446fc5" providerId="LiveId" clId="{C6552F8C-83BE-4DC9-A3D3-16FECDF73522}" dt="2018-02-13T23:53:17.592" v="2535" actId="20577"/>
          <ac:spMkLst>
            <pc:docMk/>
            <pc:sldMk cId="1134315208" sldId="259"/>
            <ac:spMk id="13" creationId="{00000000-0000-0000-0000-000000000000}"/>
          </ac:spMkLst>
        </pc:spChg>
        <pc:spChg chg="del mod">
          <ac:chgData name="Daniel Vela" userId="d91536c9b4446fc5" providerId="LiveId" clId="{C6552F8C-83BE-4DC9-A3D3-16FECDF73522}" dt="2018-02-13T23:40:11.061" v="1765" actId="478"/>
          <ac:spMkLst>
            <pc:docMk/>
            <pc:sldMk cId="1134315208" sldId="259"/>
            <ac:spMk id="20" creationId="{00000000-0000-0000-0000-000000000000}"/>
          </ac:spMkLst>
        </pc:spChg>
        <pc:spChg chg="mod">
          <ac:chgData name="Daniel Vela" userId="d91536c9b4446fc5" providerId="LiveId" clId="{C6552F8C-83BE-4DC9-A3D3-16FECDF73522}" dt="2018-02-13T23:53:07.395" v="2515" actId="20577"/>
          <ac:spMkLst>
            <pc:docMk/>
            <pc:sldMk cId="1134315208" sldId="259"/>
            <ac:spMk id="21" creationId="{00000000-0000-0000-0000-000000000000}"/>
          </ac:spMkLst>
        </pc:spChg>
        <pc:spChg chg="del">
          <ac:chgData name="Daniel Vela" userId="d91536c9b4446fc5" providerId="LiveId" clId="{C6552F8C-83BE-4DC9-A3D3-16FECDF73522}" dt="2018-02-13T23:36:36.930" v="1708" actId="478"/>
          <ac:spMkLst>
            <pc:docMk/>
            <pc:sldMk cId="1134315208" sldId="259"/>
            <ac:spMk id="22" creationId="{00000000-0000-0000-0000-000000000000}"/>
          </ac:spMkLst>
        </pc:spChg>
        <pc:spChg chg="add del mod">
          <ac:chgData name="Daniel Vela" userId="d91536c9b4446fc5" providerId="LiveId" clId="{C6552F8C-83BE-4DC9-A3D3-16FECDF73522}" dt="2018-02-13T23:54:13.272" v="2635" actId="20577"/>
          <ac:spMkLst>
            <pc:docMk/>
            <pc:sldMk cId="1134315208" sldId="259"/>
            <ac:spMk id="23" creationId="{00000000-0000-0000-0000-000000000000}"/>
          </ac:spMkLst>
        </pc:spChg>
        <pc:spChg chg="del">
          <ac:chgData name="Daniel Vela" userId="d91536c9b4446fc5" providerId="LiveId" clId="{C6552F8C-83BE-4DC9-A3D3-16FECDF73522}" dt="2018-02-13T23:40:11.061" v="1765" actId="478"/>
          <ac:spMkLst>
            <pc:docMk/>
            <pc:sldMk cId="1134315208" sldId="259"/>
            <ac:spMk id="36" creationId="{00000000-0000-0000-0000-000000000000}"/>
          </ac:spMkLst>
        </pc:spChg>
        <pc:spChg chg="mod">
          <ac:chgData name="Daniel Vela" userId="d91536c9b4446fc5" providerId="LiveId" clId="{C6552F8C-83BE-4DC9-A3D3-16FECDF73522}" dt="2018-02-13T23:39:20.953" v="1713" actId="1076"/>
          <ac:spMkLst>
            <pc:docMk/>
            <pc:sldMk cId="1134315208" sldId="259"/>
            <ac:spMk id="37" creationId="{00000000-0000-0000-0000-000000000000}"/>
          </ac:spMkLst>
        </pc:spChg>
        <pc:spChg chg="del">
          <ac:chgData name="Daniel Vela" userId="d91536c9b4446fc5" providerId="LiveId" clId="{C6552F8C-83BE-4DC9-A3D3-16FECDF73522}" dt="2018-02-13T23:36:36.930" v="1708" actId="478"/>
          <ac:spMkLst>
            <pc:docMk/>
            <pc:sldMk cId="1134315208" sldId="259"/>
            <ac:spMk id="38" creationId="{00000000-0000-0000-0000-000000000000}"/>
          </ac:spMkLst>
        </pc:spChg>
        <pc:spChg chg="add del">
          <ac:chgData name="Daniel Vela" userId="d91536c9b4446fc5" providerId="LiveId" clId="{C6552F8C-83BE-4DC9-A3D3-16FECDF73522}" dt="2018-02-13T23:39:21.808" v="1714" actId="478"/>
          <ac:spMkLst>
            <pc:docMk/>
            <pc:sldMk cId="1134315208" sldId="259"/>
            <ac:spMk id="39" creationId="{00000000-0000-0000-0000-000000000000}"/>
          </ac:spMkLst>
        </pc:spChg>
        <pc:spChg chg="mod">
          <ac:chgData name="Daniel Vela" userId="d91536c9b4446fc5" providerId="LiveId" clId="{C6552F8C-83BE-4DC9-A3D3-16FECDF73522}" dt="2018-02-13T22:09:15.126" v="92" actId="14100"/>
          <ac:spMkLst>
            <pc:docMk/>
            <pc:sldMk cId="1134315208" sldId="259"/>
            <ac:spMk id="55" creationId="{00000000-0000-0000-0000-000000000000}"/>
          </ac:spMkLst>
        </pc:spChg>
        <pc:spChg chg="mod">
          <ac:chgData name="Daniel Vela" userId="d91536c9b4446fc5" providerId="LiveId" clId="{C6552F8C-83BE-4DC9-A3D3-16FECDF73522}" dt="2018-02-13T22:09:15.126" v="92" actId="14100"/>
          <ac:spMkLst>
            <pc:docMk/>
            <pc:sldMk cId="1134315208" sldId="259"/>
            <ac:spMk id="56" creationId="{00000000-0000-0000-0000-000000000000}"/>
          </ac:spMkLst>
        </pc:spChg>
        <pc:picChg chg="add mod">
          <ac:chgData name="Daniel Vela" userId="d91536c9b4446fc5" providerId="LiveId" clId="{C6552F8C-83BE-4DC9-A3D3-16FECDF73522}" dt="2018-02-13T22:07:59.646" v="82" actId="1076"/>
          <ac:picMkLst>
            <pc:docMk/>
            <pc:sldMk cId="1134315208" sldId="259"/>
            <ac:picMk id="24" creationId="{254DEFE3-A261-4044-97BD-C7E3CF4150A3}"/>
          </ac:picMkLst>
        </pc:picChg>
        <pc:cxnChg chg="mod">
          <ac:chgData name="Daniel Vela" userId="d91536c9b4446fc5" providerId="LiveId" clId="{C6552F8C-83BE-4DC9-A3D3-16FECDF73522}" dt="2018-02-13T23:54:34.501" v="2636" actId="13822"/>
          <ac:cxnSpMkLst>
            <pc:docMk/>
            <pc:sldMk cId="1134315208" sldId="259"/>
            <ac:cxnSpMk id="41" creationId="{00000000-0000-0000-0000-000000000000}"/>
          </ac:cxnSpMkLst>
        </pc:cxnChg>
        <pc:cxnChg chg="del mod">
          <ac:chgData name="Daniel Vela" userId="d91536c9b4446fc5" providerId="LiveId" clId="{C6552F8C-83BE-4DC9-A3D3-16FECDF73522}" dt="2018-02-13T23:40:11.061" v="1765" actId="478"/>
          <ac:cxnSpMkLst>
            <pc:docMk/>
            <pc:sldMk cId="1134315208" sldId="259"/>
            <ac:cxnSpMk id="45" creationId="{00000000-0000-0000-0000-000000000000}"/>
          </ac:cxnSpMkLst>
        </pc:cxnChg>
        <pc:cxnChg chg="mod">
          <ac:chgData name="Daniel Vela" userId="d91536c9b4446fc5" providerId="LiveId" clId="{C6552F8C-83BE-4DC9-A3D3-16FECDF73522}" dt="2018-02-13T23:54:34.501" v="2636" actId="13822"/>
          <ac:cxnSpMkLst>
            <pc:docMk/>
            <pc:sldMk cId="1134315208" sldId="259"/>
            <ac:cxnSpMk id="47" creationId="{00000000-0000-0000-0000-000000000000}"/>
          </ac:cxnSpMkLst>
        </pc:cxnChg>
        <pc:cxnChg chg="del mod">
          <ac:chgData name="Daniel Vela" userId="d91536c9b4446fc5" providerId="LiveId" clId="{C6552F8C-83BE-4DC9-A3D3-16FECDF73522}" dt="2018-02-13T23:36:36.930" v="1708" actId="478"/>
          <ac:cxnSpMkLst>
            <pc:docMk/>
            <pc:sldMk cId="1134315208" sldId="259"/>
            <ac:cxnSpMk id="50" creationId="{00000000-0000-0000-0000-000000000000}"/>
          </ac:cxnSpMkLst>
        </pc:cxnChg>
        <pc:cxnChg chg="add del mod">
          <ac:chgData name="Daniel Vela" userId="d91536c9b4446fc5" providerId="LiveId" clId="{C6552F8C-83BE-4DC9-A3D3-16FECDF73522}" dt="2018-02-13T23:54:34.501" v="2636" actId="13822"/>
          <ac:cxnSpMkLst>
            <pc:docMk/>
            <pc:sldMk cId="1134315208" sldId="259"/>
            <ac:cxnSpMk id="53" creationId="{00000000-0000-0000-0000-000000000000}"/>
          </ac:cxnSpMkLst>
        </pc:cxnChg>
      </pc:sldChg>
      <pc:sldChg chg="modSp modNotesTx">
        <pc:chgData name="Daniel Vela" userId="d91536c9b4446fc5" providerId="LiveId" clId="{C6552F8C-83BE-4DC9-A3D3-16FECDF73522}" dt="2018-02-28T15:26:09.652" v="22898" actId="20577"/>
        <pc:sldMkLst>
          <pc:docMk/>
          <pc:sldMk cId="1528433692" sldId="260"/>
        </pc:sldMkLst>
        <pc:spChg chg="mod">
          <ac:chgData name="Daniel Vela" userId="d91536c9b4446fc5" providerId="LiveId" clId="{C6552F8C-83BE-4DC9-A3D3-16FECDF73522}" dt="2018-02-28T15:25:49.411" v="22894" actId="20577"/>
          <ac:spMkLst>
            <pc:docMk/>
            <pc:sldMk cId="1528433692" sldId="260"/>
            <ac:spMk id="25" creationId="{00000000-0000-0000-0000-000000000000}"/>
          </ac:spMkLst>
        </pc:spChg>
        <pc:spChg chg="mod">
          <ac:chgData name="Daniel Vela" userId="d91536c9b4446fc5" providerId="LiveId" clId="{C6552F8C-83BE-4DC9-A3D3-16FECDF73522}" dt="2018-02-28T15:26:09.652" v="22898" actId="20577"/>
          <ac:spMkLst>
            <pc:docMk/>
            <pc:sldMk cId="1528433692" sldId="260"/>
            <ac:spMk id="26" creationId="{00000000-0000-0000-0000-000000000000}"/>
          </ac:spMkLst>
        </pc:spChg>
        <pc:spChg chg="mod">
          <ac:chgData name="Daniel Vela" userId="d91536c9b4446fc5" providerId="LiveId" clId="{C6552F8C-83BE-4DC9-A3D3-16FECDF73522}" dt="2018-02-28T15:24:57.845" v="22885" actId="20577"/>
          <ac:spMkLst>
            <pc:docMk/>
            <pc:sldMk cId="1528433692" sldId="260"/>
            <ac:spMk id="27" creationId="{00000000-0000-0000-0000-000000000000}"/>
          </ac:spMkLst>
        </pc:spChg>
      </pc:sldChg>
      <pc:sldChg chg="addSp delSp modSp setBg modNotesTx">
        <pc:chgData name="Daniel Vela" userId="d91536c9b4446fc5" providerId="LiveId" clId="{C6552F8C-83BE-4DC9-A3D3-16FECDF73522}" dt="2018-02-28T13:54:28.030" v="22592" actId="20577"/>
        <pc:sldMkLst>
          <pc:docMk/>
          <pc:sldMk cId="3902667750" sldId="267"/>
        </pc:sldMkLst>
        <pc:spChg chg="del">
          <ac:chgData name="Daniel Vela" userId="d91536c9b4446fc5" providerId="LiveId" clId="{C6552F8C-83BE-4DC9-A3D3-16FECDF73522}" dt="2018-02-14T02:08:49.089" v="3783" actId="478"/>
          <ac:spMkLst>
            <pc:docMk/>
            <pc:sldMk cId="3902667750" sldId="267"/>
            <ac:spMk id="2" creationId="{00000000-0000-0000-0000-000000000000}"/>
          </ac:spMkLst>
        </pc:spChg>
        <pc:spChg chg="add mod">
          <ac:chgData name="Daniel Vela" userId="d91536c9b4446fc5" providerId="LiveId" clId="{C6552F8C-83BE-4DC9-A3D3-16FECDF73522}" dt="2018-02-22T00:35:40.620" v="6275" actId="14100"/>
          <ac:spMkLst>
            <pc:docMk/>
            <pc:sldMk cId="3902667750" sldId="267"/>
            <ac:spMk id="2" creationId="{E6E42F21-45DC-4EBA-9D49-547006F89A4E}"/>
          </ac:spMkLst>
        </pc:spChg>
        <pc:spChg chg="del">
          <ac:chgData name="Daniel Vela" userId="d91536c9b4446fc5" providerId="LiveId" clId="{C6552F8C-83BE-4DC9-A3D3-16FECDF73522}" dt="2018-02-14T02:08:53.709" v="3784" actId="478"/>
          <ac:spMkLst>
            <pc:docMk/>
            <pc:sldMk cId="3902667750" sldId="267"/>
            <ac:spMk id="3" creationId="{00000000-0000-0000-0000-000000000000}"/>
          </ac:spMkLst>
        </pc:spChg>
        <pc:spChg chg="add mod">
          <ac:chgData name="Daniel Vela" userId="d91536c9b4446fc5" providerId="LiveId" clId="{C6552F8C-83BE-4DC9-A3D3-16FECDF73522}" dt="2018-02-22T01:05:14.111" v="6695" actId="1076"/>
          <ac:spMkLst>
            <pc:docMk/>
            <pc:sldMk cId="3902667750" sldId="267"/>
            <ac:spMk id="4" creationId="{78BBA0B4-C773-4AEB-8229-63F76FB0BF84}"/>
          </ac:spMkLst>
        </pc:spChg>
        <pc:spChg chg="add mod ord">
          <ac:chgData name="Daniel Vela" userId="d91536c9b4446fc5" providerId="LiveId" clId="{C6552F8C-83BE-4DC9-A3D3-16FECDF73522}" dt="2018-02-14T03:59:00.974" v="4569" actId="20577"/>
          <ac:spMkLst>
            <pc:docMk/>
            <pc:sldMk cId="3902667750" sldId="267"/>
            <ac:spMk id="5" creationId="{10F70463-4ACF-4B7C-A572-FFD83E2CDA33}"/>
          </ac:spMkLst>
        </pc:spChg>
        <pc:spChg chg="add mod">
          <ac:chgData name="Daniel Vela" userId="d91536c9b4446fc5" providerId="LiveId" clId="{C6552F8C-83BE-4DC9-A3D3-16FECDF73522}" dt="2018-02-14T03:59:06.703" v="4570" actId="108"/>
          <ac:spMkLst>
            <pc:docMk/>
            <pc:sldMk cId="3902667750" sldId="267"/>
            <ac:spMk id="6" creationId="{2F0FE94B-906A-406F-8D2F-57F17648E637}"/>
          </ac:spMkLst>
        </pc:spChg>
        <pc:spChg chg="add mod ord">
          <ac:chgData name="Daniel Vela" userId="d91536c9b4446fc5" providerId="LiveId" clId="{C6552F8C-83BE-4DC9-A3D3-16FECDF73522}" dt="2018-02-14T04:27:02.371" v="4650" actId="14100"/>
          <ac:spMkLst>
            <pc:docMk/>
            <pc:sldMk cId="3902667750" sldId="267"/>
            <ac:spMk id="7" creationId="{2C9E5AF6-1F53-40F9-8D0C-8C71BFBE5E96}"/>
          </ac:spMkLst>
        </pc:spChg>
        <pc:spChg chg="add mod">
          <ac:chgData name="Daniel Vela" userId="d91536c9b4446fc5" providerId="LiveId" clId="{C6552F8C-83BE-4DC9-A3D3-16FECDF73522}" dt="2018-02-22T01:36:09.932" v="7430" actId="1076"/>
          <ac:spMkLst>
            <pc:docMk/>
            <pc:sldMk cId="3902667750" sldId="267"/>
            <ac:spMk id="9" creationId="{EBA71623-A4AB-4FBE-8D9D-FB9D25C5D554}"/>
          </ac:spMkLst>
        </pc:spChg>
        <pc:spChg chg="add mod">
          <ac:chgData name="Daniel Vela" userId="d91536c9b4446fc5" providerId="LiveId" clId="{C6552F8C-83BE-4DC9-A3D3-16FECDF73522}" dt="2018-02-14T04:03:06.187" v="4583" actId="1076"/>
          <ac:spMkLst>
            <pc:docMk/>
            <pc:sldMk cId="3902667750" sldId="267"/>
            <ac:spMk id="10" creationId="{C01E979F-F44C-45B9-9F33-6C23196878B0}"/>
          </ac:spMkLst>
        </pc:spChg>
        <pc:spChg chg="add mod">
          <ac:chgData name="Daniel Vela" userId="d91536c9b4446fc5" providerId="LiveId" clId="{C6552F8C-83BE-4DC9-A3D3-16FECDF73522}" dt="2018-02-14T04:03:09.925" v="4584" actId="1076"/>
          <ac:spMkLst>
            <pc:docMk/>
            <pc:sldMk cId="3902667750" sldId="267"/>
            <ac:spMk id="11" creationId="{8F4A6359-0C7B-49B5-A9D8-26234983DFAD}"/>
          </ac:spMkLst>
        </pc:spChg>
        <pc:spChg chg="add mod">
          <ac:chgData name="Daniel Vela" userId="d91536c9b4446fc5" providerId="LiveId" clId="{C6552F8C-83BE-4DC9-A3D3-16FECDF73522}" dt="2018-02-14T03:59:51.179" v="4575" actId="20577"/>
          <ac:spMkLst>
            <pc:docMk/>
            <pc:sldMk cId="3902667750" sldId="267"/>
            <ac:spMk id="12" creationId="{E801488A-D6EF-4C99-9006-C1AF4E031847}"/>
          </ac:spMkLst>
        </pc:spChg>
        <pc:spChg chg="add del mod">
          <ac:chgData name="Daniel Vela" userId="d91536c9b4446fc5" providerId="LiveId" clId="{C6552F8C-83BE-4DC9-A3D3-16FECDF73522}" dt="2018-02-14T04:02:44.997" v="4581" actId="478"/>
          <ac:spMkLst>
            <pc:docMk/>
            <pc:sldMk cId="3902667750" sldId="267"/>
            <ac:spMk id="13" creationId="{6ECD0D93-7174-4B5B-ACD2-11B6E936EA18}"/>
          </ac:spMkLst>
        </pc:spChg>
        <pc:spChg chg="add del mod">
          <ac:chgData name="Daniel Vela" userId="d91536c9b4446fc5" providerId="LiveId" clId="{C6552F8C-83BE-4DC9-A3D3-16FECDF73522}" dt="2018-02-14T04:02:44.997" v="4581" actId="478"/>
          <ac:spMkLst>
            <pc:docMk/>
            <pc:sldMk cId="3902667750" sldId="267"/>
            <ac:spMk id="14" creationId="{BDD46D0B-D474-4D49-9E48-37A76DD228F6}"/>
          </ac:spMkLst>
        </pc:spChg>
        <pc:spChg chg="add del mod">
          <ac:chgData name="Daniel Vela" userId="d91536c9b4446fc5" providerId="LiveId" clId="{C6552F8C-83BE-4DC9-A3D3-16FECDF73522}" dt="2018-02-22T00:25:11.844" v="6142" actId="478"/>
          <ac:spMkLst>
            <pc:docMk/>
            <pc:sldMk cId="3902667750" sldId="267"/>
            <ac:spMk id="15" creationId="{AE5DB71B-8E9D-4DBA-848F-C7F383D2D21D}"/>
          </ac:spMkLst>
        </pc:spChg>
        <pc:spChg chg="add del mod">
          <ac:chgData name="Daniel Vela" userId="d91536c9b4446fc5" providerId="LiveId" clId="{C6552F8C-83BE-4DC9-A3D3-16FECDF73522}" dt="2018-02-14T04:02:44.997" v="4581" actId="478"/>
          <ac:spMkLst>
            <pc:docMk/>
            <pc:sldMk cId="3902667750" sldId="267"/>
            <ac:spMk id="16" creationId="{1F0807E6-E1B3-45BD-A64B-A7313B2889CF}"/>
          </ac:spMkLst>
        </pc:spChg>
        <pc:spChg chg="add del mod">
          <ac:chgData name="Daniel Vela" userId="d91536c9b4446fc5" providerId="LiveId" clId="{C6552F8C-83BE-4DC9-A3D3-16FECDF73522}" dt="2018-02-14T04:02:44.997" v="4581" actId="478"/>
          <ac:spMkLst>
            <pc:docMk/>
            <pc:sldMk cId="3902667750" sldId="267"/>
            <ac:spMk id="17" creationId="{E45A948D-B203-4A9C-AF6C-7A98D72D75BE}"/>
          </ac:spMkLst>
        </pc:spChg>
        <pc:spChg chg="add mod">
          <ac:chgData name="Daniel Vela" userId="d91536c9b4446fc5" providerId="LiveId" clId="{C6552F8C-83BE-4DC9-A3D3-16FECDF73522}" dt="2018-02-22T00:37:51.430" v="6365" actId="14100"/>
          <ac:spMkLst>
            <pc:docMk/>
            <pc:sldMk cId="3902667750" sldId="267"/>
            <ac:spMk id="17" creationId="{3BB66CE9-DBC4-4CB5-8A6D-17125C9A221B}"/>
          </ac:spMkLst>
        </pc:spChg>
        <pc:spChg chg="add del mod">
          <ac:chgData name="Daniel Vela" userId="d91536c9b4446fc5" providerId="LiveId" clId="{C6552F8C-83BE-4DC9-A3D3-16FECDF73522}" dt="2018-02-22T00:27:30.062" v="6189" actId="478"/>
          <ac:spMkLst>
            <pc:docMk/>
            <pc:sldMk cId="3902667750" sldId="267"/>
            <ac:spMk id="18" creationId="{19F8816F-5A3E-433A-97D9-CC228C3E2823}"/>
          </ac:spMkLst>
        </pc:spChg>
        <pc:spChg chg="add mod">
          <ac:chgData name="Daniel Vela" userId="d91536c9b4446fc5" providerId="LiveId" clId="{C6552F8C-83BE-4DC9-A3D3-16FECDF73522}" dt="2018-02-22T00:38:01.018" v="6367" actId="1076"/>
          <ac:spMkLst>
            <pc:docMk/>
            <pc:sldMk cId="3902667750" sldId="267"/>
            <ac:spMk id="19" creationId="{D9C7EE8C-1B39-4A50-8E46-2BEBB66C9D67}"/>
          </ac:spMkLst>
        </pc:spChg>
        <pc:spChg chg="add del mod">
          <ac:chgData name="Daniel Vela" userId="d91536c9b4446fc5" providerId="LiveId" clId="{C6552F8C-83BE-4DC9-A3D3-16FECDF73522}" dt="2018-02-22T00:27:31.636" v="6190" actId="478"/>
          <ac:spMkLst>
            <pc:docMk/>
            <pc:sldMk cId="3902667750" sldId="267"/>
            <ac:spMk id="21" creationId="{F792F591-8480-466A-B5A9-07F30CF39AEA}"/>
          </ac:spMkLst>
        </pc:spChg>
        <pc:spChg chg="add mod">
          <ac:chgData name="Daniel Vela" userId="d91536c9b4446fc5" providerId="LiveId" clId="{C6552F8C-83BE-4DC9-A3D3-16FECDF73522}" dt="2018-02-22T01:21:30.303" v="7224" actId="14100"/>
          <ac:spMkLst>
            <pc:docMk/>
            <pc:sldMk cId="3902667750" sldId="267"/>
            <ac:spMk id="23" creationId="{4BEBE3D1-0A62-46DB-A74C-44A7D33493D3}"/>
          </ac:spMkLst>
        </pc:spChg>
        <pc:spChg chg="add del mod">
          <ac:chgData name="Daniel Vela" userId="d91536c9b4446fc5" providerId="LiveId" clId="{C6552F8C-83BE-4DC9-A3D3-16FECDF73522}" dt="2018-02-14T03:13:13.014" v="4498" actId="20577"/>
          <ac:spMkLst>
            <pc:docMk/>
            <pc:sldMk cId="3902667750" sldId="267"/>
            <ac:spMk id="25" creationId="{3724F875-883E-4B35-8994-E1D05F699565}"/>
          </ac:spMkLst>
        </pc:spChg>
        <pc:spChg chg="add del mod">
          <ac:chgData name="Daniel Vela" userId="d91536c9b4446fc5" providerId="LiveId" clId="{C6552F8C-83BE-4DC9-A3D3-16FECDF73522}" dt="2018-02-14T03:12:55.633" v="4496" actId="11529"/>
          <ac:spMkLst>
            <pc:docMk/>
            <pc:sldMk cId="3902667750" sldId="267"/>
            <ac:spMk id="26" creationId="{13DC49A0-5054-4162-B63C-6DBB406187D7}"/>
          </ac:spMkLst>
        </pc:spChg>
        <pc:spChg chg="add del mod">
          <ac:chgData name="Daniel Vela" userId="d91536c9b4446fc5" providerId="LiveId" clId="{C6552F8C-83BE-4DC9-A3D3-16FECDF73522}" dt="2018-02-14T03:13:13.014" v="4498" actId="20577"/>
          <ac:spMkLst>
            <pc:docMk/>
            <pc:sldMk cId="3902667750" sldId="267"/>
            <ac:spMk id="27" creationId="{83E15ED3-E44A-4010-8265-31244C91F701}"/>
          </ac:spMkLst>
        </pc:spChg>
        <pc:spChg chg="mod">
          <ac:chgData name="Daniel Vela" userId="d91536c9b4446fc5" providerId="LiveId" clId="{C6552F8C-83BE-4DC9-A3D3-16FECDF73522}" dt="2018-02-14T03:14:12.051" v="4505" actId="20577"/>
          <ac:spMkLst>
            <pc:docMk/>
            <pc:sldMk cId="3902667750" sldId="267"/>
            <ac:spMk id="28" creationId="{3AC9EA43-B1DC-4316-8005-9C29C171BDD9}"/>
          </ac:spMkLst>
        </pc:spChg>
        <pc:spChg chg="add mod">
          <ac:chgData name="Daniel Vela" userId="d91536c9b4446fc5" providerId="LiveId" clId="{C6552F8C-83BE-4DC9-A3D3-16FECDF73522}" dt="2018-02-22T00:37:51.430" v="6365" actId="14100"/>
          <ac:spMkLst>
            <pc:docMk/>
            <pc:sldMk cId="3902667750" sldId="267"/>
            <ac:spMk id="29" creationId="{8A6E7DB3-DA1E-4B73-8DC1-556DE2BEC835}"/>
          </ac:spMkLst>
        </pc:spChg>
        <pc:spChg chg="add mod">
          <ac:chgData name="Daniel Vela" userId="d91536c9b4446fc5" providerId="LiveId" clId="{C6552F8C-83BE-4DC9-A3D3-16FECDF73522}" dt="2018-02-14T04:41:50.678" v="4857" actId="20577"/>
          <ac:spMkLst>
            <pc:docMk/>
            <pc:sldMk cId="3902667750" sldId="267"/>
            <ac:spMk id="30" creationId="{3AF9854D-894C-40C8-B51F-56B541A6D854}"/>
          </ac:spMkLst>
        </pc:spChg>
        <pc:spChg chg="add del mod">
          <ac:chgData name="Daniel Vela" userId="d91536c9b4446fc5" providerId="LiveId" clId="{C6552F8C-83BE-4DC9-A3D3-16FECDF73522}" dt="2018-02-22T01:03:14.472" v="6658" actId="478"/>
          <ac:spMkLst>
            <pc:docMk/>
            <pc:sldMk cId="3902667750" sldId="267"/>
            <ac:spMk id="32" creationId="{CD188D94-45EE-4BFF-8904-1B201B54983C}"/>
          </ac:spMkLst>
        </pc:spChg>
        <pc:spChg chg="add mod">
          <ac:chgData name="Daniel Vela" userId="d91536c9b4446fc5" providerId="LiveId" clId="{C6552F8C-83BE-4DC9-A3D3-16FECDF73522}" dt="2018-02-22T01:36:09.932" v="7430" actId="1076"/>
          <ac:spMkLst>
            <pc:docMk/>
            <pc:sldMk cId="3902667750" sldId="267"/>
            <ac:spMk id="33" creationId="{4C76241D-8DA4-437D-9395-48E4DFC1904E}"/>
          </ac:spMkLst>
        </pc:spChg>
        <pc:spChg chg="add mod">
          <ac:chgData name="Daniel Vela" userId="d91536c9b4446fc5" providerId="LiveId" clId="{C6552F8C-83BE-4DC9-A3D3-16FECDF73522}" dt="2018-02-28T13:53:47.249" v="22560" actId="1076"/>
          <ac:spMkLst>
            <pc:docMk/>
            <pc:sldMk cId="3902667750" sldId="267"/>
            <ac:spMk id="34" creationId="{6C09B0A2-E3EF-4AC4-A087-CE267C9A3A02}"/>
          </ac:spMkLst>
        </pc:spChg>
        <pc:spChg chg="add mod">
          <ac:chgData name="Daniel Vela" userId="d91536c9b4446fc5" providerId="LiveId" clId="{C6552F8C-83BE-4DC9-A3D3-16FECDF73522}" dt="2018-02-22T01:36:09.932" v="7430" actId="1076"/>
          <ac:spMkLst>
            <pc:docMk/>
            <pc:sldMk cId="3902667750" sldId="267"/>
            <ac:spMk id="35" creationId="{C792D6A6-FB84-4048-A857-B612B10019D6}"/>
          </ac:spMkLst>
        </pc:spChg>
        <pc:spChg chg="add mod">
          <ac:chgData name="Daniel Vela" userId="d91536c9b4446fc5" providerId="LiveId" clId="{C6552F8C-83BE-4DC9-A3D3-16FECDF73522}" dt="2018-02-28T13:54:28.030" v="22592" actId="20577"/>
          <ac:spMkLst>
            <pc:docMk/>
            <pc:sldMk cId="3902667750" sldId="267"/>
            <ac:spMk id="36" creationId="{BAEBEB0F-792A-4AC2-B9DC-336112FC628F}"/>
          </ac:spMkLst>
        </pc:spChg>
        <pc:spChg chg="add mod">
          <ac:chgData name="Daniel Vela" userId="d91536c9b4446fc5" providerId="LiveId" clId="{C6552F8C-83BE-4DC9-A3D3-16FECDF73522}" dt="2018-02-28T13:53:52.275" v="22565" actId="20577"/>
          <ac:spMkLst>
            <pc:docMk/>
            <pc:sldMk cId="3902667750" sldId="267"/>
            <ac:spMk id="37" creationId="{1DCFD702-0CF9-4227-9DB3-B33F24B8ABCB}"/>
          </ac:spMkLst>
        </pc:spChg>
        <pc:picChg chg="add del mod">
          <ac:chgData name="Daniel Vela" userId="d91536c9b4446fc5" providerId="LiveId" clId="{C6552F8C-83BE-4DC9-A3D3-16FECDF73522}" dt="2018-02-22T00:57:00.826" v="6575" actId="478"/>
          <ac:picMkLst>
            <pc:docMk/>
            <pc:sldMk cId="3902667750" sldId="267"/>
            <ac:picMk id="8" creationId="{FB103013-9D41-4300-911D-6882A68DFF38}"/>
          </ac:picMkLst>
        </pc:picChg>
        <pc:picChg chg="add del mod">
          <ac:chgData name="Daniel Vela" userId="d91536c9b4446fc5" providerId="LiveId" clId="{C6552F8C-83BE-4DC9-A3D3-16FECDF73522}" dt="2018-02-14T02:37:35.360" v="3838" actId="478"/>
          <ac:picMkLst>
            <pc:docMk/>
            <pc:sldMk cId="3902667750" sldId="267"/>
            <ac:picMk id="8" creationId="{7E7C3FC5-70BD-4CE4-8B40-716CFBA5B1F8}"/>
          </ac:picMkLst>
        </pc:picChg>
        <pc:picChg chg="add del mod">
          <ac:chgData name="Daniel Vela" userId="d91536c9b4446fc5" providerId="LiveId" clId="{C6552F8C-83BE-4DC9-A3D3-16FECDF73522}" dt="2018-02-14T02:40:21.364" v="3850" actId="478"/>
          <ac:picMkLst>
            <pc:docMk/>
            <pc:sldMk cId="3902667750" sldId="267"/>
            <ac:picMk id="9" creationId="{79D517CA-E9EF-434D-8E60-E467A9F41067}"/>
          </ac:picMkLst>
        </pc:picChg>
        <pc:picChg chg="add mod">
          <ac:chgData name="Daniel Vela" userId="d91536c9b4446fc5" providerId="LiveId" clId="{C6552F8C-83BE-4DC9-A3D3-16FECDF73522}" dt="2018-02-22T00:38:32.461" v="6368" actId="20577"/>
          <ac:picMkLst>
            <pc:docMk/>
            <pc:sldMk cId="3902667750" sldId="267"/>
            <ac:picMk id="20" creationId="{380E5F1E-9579-45D8-A5AF-CEE172523391}"/>
          </ac:picMkLst>
        </pc:picChg>
        <pc:picChg chg="add mod">
          <ac:chgData name="Daniel Vela" userId="d91536c9b4446fc5" providerId="LiveId" clId="{C6552F8C-83BE-4DC9-A3D3-16FECDF73522}" dt="2018-02-14T04:04:51.823" v="4604" actId="1076"/>
          <ac:picMkLst>
            <pc:docMk/>
            <pc:sldMk cId="3902667750" sldId="267"/>
            <ac:picMk id="22" creationId="{799EABE8-3CF1-47F8-8B71-2710DCC3C8F5}"/>
          </ac:picMkLst>
        </pc:picChg>
        <pc:picChg chg="add mod">
          <ac:chgData name="Daniel Vela" userId="d91536c9b4446fc5" providerId="LiveId" clId="{C6552F8C-83BE-4DC9-A3D3-16FECDF73522}" dt="2018-02-14T04:04:51.823" v="4604" actId="1076"/>
          <ac:picMkLst>
            <pc:docMk/>
            <pc:sldMk cId="3902667750" sldId="267"/>
            <ac:picMk id="24" creationId="{5910FB85-5D86-4451-9793-73661CAA3FAA}"/>
          </ac:picMkLst>
        </pc:picChg>
        <pc:picChg chg="add del mod">
          <ac:chgData name="Daniel Vela" userId="d91536c9b4446fc5" providerId="LiveId" clId="{C6552F8C-83BE-4DC9-A3D3-16FECDF73522}" dt="2018-02-22T00:57:01.766" v="6576" actId="478"/>
          <ac:picMkLst>
            <pc:docMk/>
            <pc:sldMk cId="3902667750" sldId="267"/>
            <ac:picMk id="25" creationId="{9E798A3D-936C-4223-8283-984198C8554E}"/>
          </ac:picMkLst>
        </pc:picChg>
        <pc:picChg chg="add del mod">
          <ac:chgData name="Daniel Vela" userId="d91536c9b4446fc5" providerId="LiveId" clId="{C6552F8C-83BE-4DC9-A3D3-16FECDF73522}" dt="2018-02-22T00:57:03.229" v="6577" actId="478"/>
          <ac:picMkLst>
            <pc:docMk/>
            <pc:sldMk cId="3902667750" sldId="267"/>
            <ac:picMk id="26" creationId="{46944005-4C32-44EA-BDD8-484C85C9A537}"/>
          </ac:picMkLst>
        </pc:picChg>
        <pc:picChg chg="add del mod">
          <ac:chgData name="Daniel Vela" userId="d91536c9b4446fc5" providerId="LiveId" clId="{C6552F8C-83BE-4DC9-A3D3-16FECDF73522}" dt="2018-02-22T00:57:05.700" v="6579" actId="478"/>
          <ac:picMkLst>
            <pc:docMk/>
            <pc:sldMk cId="3902667750" sldId="267"/>
            <ac:picMk id="27" creationId="{8F9CF2E5-8559-46A2-B47A-E73C835FD3C3}"/>
          </ac:picMkLst>
        </pc:picChg>
        <pc:picChg chg="add del mod">
          <ac:chgData name="Daniel Vela" userId="d91536c9b4446fc5" providerId="LiveId" clId="{C6552F8C-83BE-4DC9-A3D3-16FECDF73522}" dt="2018-02-22T00:57:04.293" v="6578" actId="478"/>
          <ac:picMkLst>
            <pc:docMk/>
            <pc:sldMk cId="3902667750" sldId="267"/>
            <ac:picMk id="31" creationId="{5E9EE7CC-9DF0-4C44-9466-68C2BB8F32C4}"/>
          </ac:picMkLst>
        </pc:picChg>
      </pc:sldChg>
      <pc:sldChg chg="delSp modSp modNotesTx">
        <pc:chgData name="Daniel Vela" userId="d91536c9b4446fc5" providerId="LiveId" clId="{C6552F8C-83BE-4DC9-A3D3-16FECDF73522}" dt="2018-02-28T15:23:55.699" v="22880" actId="1076"/>
        <pc:sldMkLst>
          <pc:docMk/>
          <pc:sldMk cId="504833878" sldId="269"/>
        </pc:sldMkLst>
        <pc:spChg chg="del mod">
          <ac:chgData name="Daniel Vela" userId="d91536c9b4446fc5" providerId="LiveId" clId="{C6552F8C-83BE-4DC9-A3D3-16FECDF73522}" dt="2018-02-27T16:33:49.564" v="22434" actId="478"/>
          <ac:spMkLst>
            <pc:docMk/>
            <pc:sldMk cId="504833878" sldId="269"/>
            <ac:spMk id="20" creationId="{701B50C5-614B-4693-A41B-6084329D6966}"/>
          </ac:spMkLst>
        </pc:spChg>
        <pc:spChg chg="mod">
          <ac:chgData name="Daniel Vela" userId="d91536c9b4446fc5" providerId="LiveId" clId="{C6552F8C-83BE-4DC9-A3D3-16FECDF73522}" dt="2018-02-28T15:23:55.699" v="22880" actId="1076"/>
          <ac:spMkLst>
            <pc:docMk/>
            <pc:sldMk cId="504833878" sldId="269"/>
            <ac:spMk id="31" creationId="{CE5461CE-9D34-4213-8614-52B1A2C6ACAB}"/>
          </ac:spMkLst>
        </pc:spChg>
        <pc:spChg chg="mod">
          <ac:chgData name="Daniel Vela" userId="d91536c9b4446fc5" providerId="LiveId" clId="{C6552F8C-83BE-4DC9-A3D3-16FECDF73522}" dt="2018-02-28T15:23:55.699" v="22880" actId="1076"/>
          <ac:spMkLst>
            <pc:docMk/>
            <pc:sldMk cId="504833878" sldId="269"/>
            <ac:spMk id="32" creationId="{5825CF6A-B0EB-444E-A198-AD0E747D7654}"/>
          </ac:spMkLst>
        </pc:spChg>
        <pc:spChg chg="mod">
          <ac:chgData name="Daniel Vela" userId="d91536c9b4446fc5" providerId="LiveId" clId="{C6552F8C-83BE-4DC9-A3D3-16FECDF73522}" dt="2018-02-28T15:23:55.699" v="22880" actId="1076"/>
          <ac:spMkLst>
            <pc:docMk/>
            <pc:sldMk cId="504833878" sldId="269"/>
            <ac:spMk id="33" creationId="{72270DAD-7EFA-447F-AF28-9DD9787D9CE4}"/>
          </ac:spMkLst>
        </pc:spChg>
        <pc:spChg chg="del">
          <ac:chgData name="Daniel Vela" userId="d91536c9b4446fc5" providerId="LiveId" clId="{C6552F8C-83BE-4DC9-A3D3-16FECDF73522}" dt="2018-02-27T16:33:42.511" v="22432" actId="478"/>
          <ac:spMkLst>
            <pc:docMk/>
            <pc:sldMk cId="504833878" sldId="269"/>
            <ac:spMk id="34" creationId="{8233E01E-E6DA-4150-B886-B76DE1C802F9}"/>
          </ac:spMkLst>
        </pc:spChg>
        <pc:spChg chg="mod">
          <ac:chgData name="Daniel Vela" userId="d91536c9b4446fc5" providerId="LiveId" clId="{C6552F8C-83BE-4DC9-A3D3-16FECDF73522}" dt="2018-02-28T15:23:55.699" v="22880" actId="1076"/>
          <ac:spMkLst>
            <pc:docMk/>
            <pc:sldMk cId="504833878" sldId="269"/>
            <ac:spMk id="35" creationId="{0FC33F28-7466-41BC-8762-E51E09929F07}"/>
          </ac:spMkLst>
        </pc:spChg>
        <pc:spChg chg="mod">
          <ac:chgData name="Daniel Vela" userId="d91536c9b4446fc5" providerId="LiveId" clId="{C6552F8C-83BE-4DC9-A3D3-16FECDF73522}" dt="2018-02-28T15:23:55.699" v="22880" actId="1076"/>
          <ac:spMkLst>
            <pc:docMk/>
            <pc:sldMk cId="504833878" sldId="269"/>
            <ac:spMk id="36" creationId="{18685DEE-858B-4F4B-B64F-67133675C57D}"/>
          </ac:spMkLst>
        </pc:spChg>
        <pc:spChg chg="mod">
          <ac:chgData name="Daniel Vela" userId="d91536c9b4446fc5" providerId="LiveId" clId="{C6552F8C-83BE-4DC9-A3D3-16FECDF73522}" dt="2018-02-28T15:23:55.699" v="22880" actId="1076"/>
          <ac:spMkLst>
            <pc:docMk/>
            <pc:sldMk cId="504833878" sldId="269"/>
            <ac:spMk id="37" creationId="{0CC1D778-1B38-4DF5-81B5-FD9260F57EA5}"/>
          </ac:spMkLst>
        </pc:spChg>
        <pc:spChg chg="del">
          <ac:chgData name="Daniel Vela" userId="d91536c9b4446fc5" providerId="LiveId" clId="{C6552F8C-83BE-4DC9-A3D3-16FECDF73522}" dt="2018-02-27T16:33:42.511" v="22432" actId="478"/>
          <ac:spMkLst>
            <pc:docMk/>
            <pc:sldMk cId="504833878" sldId="269"/>
            <ac:spMk id="38" creationId="{AC548B33-E450-44E8-A2F6-CAC32AD8BF91}"/>
          </ac:spMkLst>
        </pc:spChg>
        <pc:picChg chg="mod">
          <ac:chgData name="Daniel Vela" userId="d91536c9b4446fc5" providerId="LiveId" clId="{C6552F8C-83BE-4DC9-A3D3-16FECDF73522}" dt="2018-02-28T15:23:55.699" v="22880" actId="1076"/>
          <ac:picMkLst>
            <pc:docMk/>
            <pc:sldMk cId="504833878" sldId="269"/>
            <ac:picMk id="4" creationId="{1C10ABA2-EE09-421D-9881-F43A9D40DFC6}"/>
          </ac:picMkLst>
        </pc:picChg>
        <pc:picChg chg="del">
          <ac:chgData name="Daniel Vela" userId="d91536c9b4446fc5" providerId="LiveId" clId="{C6552F8C-83BE-4DC9-A3D3-16FECDF73522}" dt="2018-02-27T16:33:42.511" v="22432" actId="478"/>
          <ac:picMkLst>
            <pc:docMk/>
            <pc:sldMk cId="504833878" sldId="269"/>
            <ac:picMk id="6" creationId="{4848CA93-2EA9-40A2-A79D-190B22075996}"/>
          </ac:picMkLst>
        </pc:picChg>
        <pc:picChg chg="mod">
          <ac:chgData name="Daniel Vela" userId="d91536c9b4446fc5" providerId="LiveId" clId="{C6552F8C-83BE-4DC9-A3D3-16FECDF73522}" dt="2018-02-28T15:23:55.699" v="22880" actId="1076"/>
          <ac:picMkLst>
            <pc:docMk/>
            <pc:sldMk cId="504833878" sldId="269"/>
            <ac:picMk id="9" creationId="{21726467-777D-4A4C-A24E-C251965073EB}"/>
          </ac:picMkLst>
        </pc:picChg>
        <pc:picChg chg="mod">
          <ac:chgData name="Daniel Vela" userId="d91536c9b4446fc5" providerId="LiveId" clId="{C6552F8C-83BE-4DC9-A3D3-16FECDF73522}" dt="2018-02-28T15:23:55.699" v="22880" actId="1076"/>
          <ac:picMkLst>
            <pc:docMk/>
            <pc:sldMk cId="504833878" sldId="269"/>
            <ac:picMk id="11" creationId="{950E7B79-9C1C-4D64-8BF8-A7C93B432900}"/>
          </ac:picMkLst>
        </pc:picChg>
      </pc:sldChg>
      <pc:sldChg chg="addSp delSp modSp add mod">
        <pc:chgData name="Daniel Vela" userId="d91536c9b4446fc5" providerId="LiveId" clId="{C6552F8C-83BE-4DC9-A3D3-16FECDF73522}" dt="2018-02-28T15:24:17.420" v="22883" actId="403"/>
        <pc:sldMkLst>
          <pc:docMk/>
          <pc:sldMk cId="3477993426" sldId="270"/>
        </pc:sldMkLst>
        <pc:spChg chg="del">
          <ac:chgData name="Daniel Vela" userId="d91536c9b4446fc5" providerId="LiveId" clId="{C6552F8C-83BE-4DC9-A3D3-16FECDF73522}" dt="2018-02-13T23:54:55.254" v="2638" actId="478"/>
          <ac:spMkLst>
            <pc:docMk/>
            <pc:sldMk cId="3477993426" sldId="270"/>
            <ac:spMk id="2" creationId="{CE3C7990-E7BC-449E-B6E2-BB6EE378BD23}"/>
          </ac:spMkLst>
        </pc:spChg>
        <pc:spChg chg="del">
          <ac:chgData name="Daniel Vela" userId="d91536c9b4446fc5" providerId="LiveId" clId="{C6552F8C-83BE-4DC9-A3D3-16FECDF73522}" dt="2018-02-13T23:54:59.159" v="2639" actId="478"/>
          <ac:spMkLst>
            <pc:docMk/>
            <pc:sldMk cId="3477993426" sldId="270"/>
            <ac:spMk id="3" creationId="{7C9F3613-0B97-409C-A9F3-E18599D23143}"/>
          </ac:spMkLst>
        </pc:spChg>
        <pc:spChg chg="add mod">
          <ac:chgData name="Daniel Vela" userId="d91536c9b4446fc5" providerId="LiveId" clId="{C6552F8C-83BE-4DC9-A3D3-16FECDF73522}" dt="2018-02-14T00:53:59.906" v="3453" actId="108"/>
          <ac:spMkLst>
            <pc:docMk/>
            <pc:sldMk cId="3477993426" sldId="270"/>
            <ac:spMk id="6" creationId="{4E68D13E-0C8E-4E39-AA01-A106F1E4D98C}"/>
          </ac:spMkLst>
        </pc:spChg>
        <pc:spChg chg="add mod">
          <ac:chgData name="Daniel Vela" userId="d91536c9b4446fc5" providerId="LiveId" clId="{C6552F8C-83BE-4DC9-A3D3-16FECDF73522}" dt="2018-02-14T00:43:02.565" v="3390" actId="2711"/>
          <ac:spMkLst>
            <pc:docMk/>
            <pc:sldMk cId="3477993426" sldId="270"/>
            <ac:spMk id="7" creationId="{986BC594-77A4-4F21-B8C9-A794775BD5B3}"/>
          </ac:spMkLst>
        </pc:spChg>
        <pc:spChg chg="add mod">
          <ac:chgData name="Daniel Vela" userId="d91536c9b4446fc5" providerId="LiveId" clId="{C6552F8C-83BE-4DC9-A3D3-16FECDF73522}" dt="2018-02-14T00:53:26.180" v="3448" actId="14100"/>
          <ac:spMkLst>
            <pc:docMk/>
            <pc:sldMk cId="3477993426" sldId="270"/>
            <ac:spMk id="12" creationId="{994504F1-CA4C-4A7C-BA65-773A591041A7}"/>
          </ac:spMkLst>
        </pc:spChg>
        <pc:spChg chg="add mod">
          <ac:chgData name="Daniel Vela" userId="d91536c9b4446fc5" providerId="LiveId" clId="{C6552F8C-83BE-4DC9-A3D3-16FECDF73522}" dt="2018-02-23T04:39:15.008" v="14290" actId="1076"/>
          <ac:spMkLst>
            <pc:docMk/>
            <pc:sldMk cId="3477993426" sldId="270"/>
            <ac:spMk id="13" creationId="{BC1B36C2-1294-4DA2-87B7-5286C37375D4}"/>
          </ac:spMkLst>
        </pc:spChg>
        <pc:spChg chg="add mod">
          <ac:chgData name="Daniel Vela" userId="d91536c9b4446fc5" providerId="LiveId" clId="{C6552F8C-83BE-4DC9-A3D3-16FECDF73522}" dt="2018-02-14T00:58:18.147" v="3525" actId="2711"/>
          <ac:spMkLst>
            <pc:docMk/>
            <pc:sldMk cId="3477993426" sldId="270"/>
            <ac:spMk id="14" creationId="{F1AF652A-4E30-482F-B97F-99EF31018EDC}"/>
          </ac:spMkLst>
        </pc:spChg>
        <pc:spChg chg="add mod">
          <ac:chgData name="Daniel Vela" userId="d91536c9b4446fc5" providerId="LiveId" clId="{C6552F8C-83BE-4DC9-A3D3-16FECDF73522}" dt="2018-02-14T01:03:51.671" v="3580" actId="3062"/>
          <ac:spMkLst>
            <pc:docMk/>
            <pc:sldMk cId="3477993426" sldId="270"/>
            <ac:spMk id="15" creationId="{3ADA69AA-E6EF-4B08-AC3D-9FEEC91743E1}"/>
          </ac:spMkLst>
        </pc:spChg>
        <pc:spChg chg="add mod">
          <ac:chgData name="Daniel Vela" userId="d91536c9b4446fc5" providerId="LiveId" clId="{C6552F8C-83BE-4DC9-A3D3-16FECDF73522}" dt="2018-02-14T00:58:18.147" v="3525" actId="2711"/>
          <ac:spMkLst>
            <pc:docMk/>
            <pc:sldMk cId="3477993426" sldId="270"/>
            <ac:spMk id="16" creationId="{7E5D1EA9-8E4B-42BB-B73F-3D29570A861D}"/>
          </ac:spMkLst>
        </pc:spChg>
        <pc:spChg chg="add mod">
          <ac:chgData name="Daniel Vela" userId="d91536c9b4446fc5" providerId="LiveId" clId="{C6552F8C-83BE-4DC9-A3D3-16FECDF73522}" dt="2018-02-23T04:28:29.893" v="13887" actId="1076"/>
          <ac:spMkLst>
            <pc:docMk/>
            <pc:sldMk cId="3477993426" sldId="270"/>
            <ac:spMk id="17" creationId="{E5DE9D34-2EB0-4A44-AFDC-82C1C74C36C2}"/>
          </ac:spMkLst>
        </pc:spChg>
        <pc:spChg chg="add mod">
          <ac:chgData name="Daniel Vela" userId="d91536c9b4446fc5" providerId="LiveId" clId="{C6552F8C-83BE-4DC9-A3D3-16FECDF73522}" dt="2018-02-14T00:58:18.147" v="3525" actId="2711"/>
          <ac:spMkLst>
            <pc:docMk/>
            <pc:sldMk cId="3477993426" sldId="270"/>
            <ac:spMk id="18" creationId="{5D42C333-5B4A-43C3-9DC4-DD4BCCA72380}"/>
          </ac:spMkLst>
        </pc:spChg>
        <pc:spChg chg="add mod">
          <ac:chgData name="Daniel Vela" userId="d91536c9b4446fc5" providerId="LiveId" clId="{C6552F8C-83BE-4DC9-A3D3-16FECDF73522}" dt="2018-02-23T04:28:14.724" v="13886" actId="1076"/>
          <ac:spMkLst>
            <pc:docMk/>
            <pc:sldMk cId="3477993426" sldId="270"/>
            <ac:spMk id="19" creationId="{8983A59F-F50E-47EB-BC94-215345AF0974}"/>
          </ac:spMkLst>
        </pc:spChg>
        <pc:spChg chg="add mod">
          <ac:chgData name="Daniel Vela" userId="d91536c9b4446fc5" providerId="LiveId" clId="{C6552F8C-83BE-4DC9-A3D3-16FECDF73522}" dt="2018-02-23T04:47:09.686" v="14351" actId="1076"/>
          <ac:spMkLst>
            <pc:docMk/>
            <pc:sldMk cId="3477993426" sldId="270"/>
            <ac:spMk id="20" creationId="{189F6372-D84B-4B80-9E95-B3013A652404}"/>
          </ac:spMkLst>
        </pc:spChg>
        <pc:spChg chg="add mod">
          <ac:chgData name="Daniel Vela" userId="d91536c9b4446fc5" providerId="LiveId" clId="{C6552F8C-83BE-4DC9-A3D3-16FECDF73522}" dt="2018-02-23T04:47:09.686" v="14351" actId="1076"/>
          <ac:spMkLst>
            <pc:docMk/>
            <pc:sldMk cId="3477993426" sldId="270"/>
            <ac:spMk id="21" creationId="{5145A460-1559-434C-8F5B-3DA14112EE25}"/>
          </ac:spMkLst>
        </pc:spChg>
        <pc:spChg chg="add mod">
          <ac:chgData name="Daniel Vela" userId="d91536c9b4446fc5" providerId="LiveId" clId="{C6552F8C-83BE-4DC9-A3D3-16FECDF73522}" dt="2018-02-14T00:58:18.147" v="3525" actId="2711"/>
          <ac:spMkLst>
            <pc:docMk/>
            <pc:sldMk cId="3477993426" sldId="270"/>
            <ac:spMk id="22" creationId="{EEFE2EBF-60BA-48C7-B4B7-EDC9CA869A43}"/>
          </ac:spMkLst>
        </pc:spChg>
        <pc:spChg chg="add mod">
          <ac:chgData name="Daniel Vela" userId="d91536c9b4446fc5" providerId="LiveId" clId="{C6552F8C-83BE-4DC9-A3D3-16FECDF73522}" dt="2018-02-23T04:39:41.160" v="14292" actId="1076"/>
          <ac:spMkLst>
            <pc:docMk/>
            <pc:sldMk cId="3477993426" sldId="270"/>
            <ac:spMk id="23" creationId="{66895586-4FDE-4876-8B99-E1735D6B19D4}"/>
          </ac:spMkLst>
        </pc:spChg>
        <pc:spChg chg="add mod">
          <ac:chgData name="Daniel Vela" userId="d91536c9b4446fc5" providerId="LiveId" clId="{C6552F8C-83BE-4DC9-A3D3-16FECDF73522}" dt="2018-02-14T00:58:18.147" v="3525" actId="2711"/>
          <ac:spMkLst>
            <pc:docMk/>
            <pc:sldMk cId="3477993426" sldId="270"/>
            <ac:spMk id="24" creationId="{967FA3AF-A801-44CC-B742-79B2B4779D95}"/>
          </ac:spMkLst>
        </pc:spChg>
        <pc:spChg chg="add mod">
          <ac:chgData name="Daniel Vela" userId="d91536c9b4446fc5" providerId="LiveId" clId="{C6552F8C-83BE-4DC9-A3D3-16FECDF73522}" dt="2018-02-14T01:03:51.671" v="3580" actId="3062"/>
          <ac:spMkLst>
            <pc:docMk/>
            <pc:sldMk cId="3477993426" sldId="270"/>
            <ac:spMk id="25" creationId="{BA487370-DE69-4CEA-AA80-D749455A4F52}"/>
          </ac:spMkLst>
        </pc:spChg>
        <pc:spChg chg="add mod">
          <ac:chgData name="Daniel Vela" userId="d91536c9b4446fc5" providerId="LiveId" clId="{C6552F8C-83BE-4DC9-A3D3-16FECDF73522}" dt="2018-02-14T00:54:31.375" v="3466" actId="2711"/>
          <ac:spMkLst>
            <pc:docMk/>
            <pc:sldMk cId="3477993426" sldId="270"/>
            <ac:spMk id="26" creationId="{3E92B941-E863-45EA-868D-227E6DEC12E4}"/>
          </ac:spMkLst>
        </pc:spChg>
        <pc:spChg chg="add mod">
          <ac:chgData name="Daniel Vela" userId="d91536c9b4446fc5" providerId="LiveId" clId="{C6552F8C-83BE-4DC9-A3D3-16FECDF73522}" dt="2018-02-14T01:03:51.671" v="3580" actId="3062"/>
          <ac:spMkLst>
            <pc:docMk/>
            <pc:sldMk cId="3477993426" sldId="270"/>
            <ac:spMk id="27" creationId="{8E1A1E55-114F-47D0-9E17-22F698379991}"/>
          </ac:spMkLst>
        </pc:spChg>
        <pc:graphicFrameChg chg="add del mod">
          <ac:chgData name="Daniel Vela" userId="d91536c9b4446fc5" providerId="LiveId" clId="{C6552F8C-83BE-4DC9-A3D3-16FECDF73522}" dt="2018-02-14T00:17:50.668" v="3137" actId="478"/>
          <ac:graphicFrameMkLst>
            <pc:docMk/>
            <pc:sldMk cId="3477993426" sldId="270"/>
            <ac:graphicFrameMk id="8" creationId="{804EEC58-D49A-4BD9-81F0-0D4D82A759D1}"/>
          </ac:graphicFrameMkLst>
        </pc:graphicFrameChg>
        <pc:graphicFrameChg chg="add mod">
          <ac:chgData name="Daniel Vela" userId="d91536c9b4446fc5" providerId="LiveId" clId="{C6552F8C-83BE-4DC9-A3D3-16FECDF73522}" dt="2018-02-28T15:24:17.420" v="22883" actId="403"/>
          <ac:graphicFrameMkLst>
            <pc:docMk/>
            <pc:sldMk cId="3477993426" sldId="270"/>
            <ac:graphicFrameMk id="11" creationId="{2E903CB5-29C1-4039-99D2-EB8E454E0E92}"/>
          </ac:graphicFrameMkLst>
        </pc:graphicFrameChg>
        <pc:picChg chg="add mod">
          <ac:chgData name="Daniel Vela" userId="d91536c9b4446fc5" providerId="LiveId" clId="{C6552F8C-83BE-4DC9-A3D3-16FECDF73522}" dt="2018-02-14T00:07:51.500" v="2913" actId="14100"/>
          <ac:picMkLst>
            <pc:docMk/>
            <pc:sldMk cId="3477993426" sldId="270"/>
            <ac:picMk id="4" creationId="{3626CB2A-188A-49FA-84D5-CB19BA42CA6F}"/>
          </ac:picMkLst>
        </pc:picChg>
        <pc:picChg chg="add del mod">
          <ac:chgData name="Daniel Vela" userId="d91536c9b4446fc5" providerId="LiveId" clId="{C6552F8C-83BE-4DC9-A3D3-16FECDF73522}" dt="2018-02-14T00:02:39.342" v="2663" actId="478"/>
          <ac:picMkLst>
            <pc:docMk/>
            <pc:sldMk cId="3477993426" sldId="270"/>
            <ac:picMk id="5" creationId="{53D79870-9259-48DC-A6C3-F88A0EE4B948}"/>
          </ac:picMkLst>
        </pc:picChg>
        <pc:cxnChg chg="add del mod">
          <ac:chgData name="Daniel Vela" userId="d91536c9b4446fc5" providerId="LiveId" clId="{C6552F8C-83BE-4DC9-A3D3-16FECDF73522}" dt="2018-02-23T04:33:49.516" v="13937" actId="692"/>
          <ac:cxnSpMkLst>
            <pc:docMk/>
            <pc:sldMk cId="3477993426" sldId="270"/>
            <ac:cxnSpMk id="29" creationId="{7AC1C5B7-4279-4FA1-B449-D89BDBE24333}"/>
          </ac:cxnSpMkLst>
        </pc:cxnChg>
        <pc:cxnChg chg="add mod">
          <ac:chgData name="Daniel Vela" userId="d91536c9b4446fc5" providerId="LiveId" clId="{C6552F8C-83BE-4DC9-A3D3-16FECDF73522}" dt="2018-02-23T04:33:49.516" v="13937" actId="692"/>
          <ac:cxnSpMkLst>
            <pc:docMk/>
            <pc:sldMk cId="3477993426" sldId="270"/>
            <ac:cxnSpMk id="30" creationId="{B3A3D2AE-8B5B-45BF-8CE6-CF0AB3189013}"/>
          </ac:cxnSpMkLst>
        </pc:cxnChg>
        <pc:cxnChg chg="add mod">
          <ac:chgData name="Daniel Vela" userId="d91536c9b4446fc5" providerId="LiveId" clId="{C6552F8C-83BE-4DC9-A3D3-16FECDF73522}" dt="2018-02-23T04:33:49.516" v="13937" actId="692"/>
          <ac:cxnSpMkLst>
            <pc:docMk/>
            <pc:sldMk cId="3477993426" sldId="270"/>
            <ac:cxnSpMk id="33" creationId="{020CCF7B-33A8-40D8-9B54-AAAB5236F2E9}"/>
          </ac:cxnSpMkLst>
        </pc:cxnChg>
        <pc:cxnChg chg="add mod">
          <ac:chgData name="Daniel Vela" userId="d91536c9b4446fc5" providerId="LiveId" clId="{C6552F8C-83BE-4DC9-A3D3-16FECDF73522}" dt="2018-02-23T04:33:49.516" v="13937" actId="692"/>
          <ac:cxnSpMkLst>
            <pc:docMk/>
            <pc:sldMk cId="3477993426" sldId="270"/>
            <ac:cxnSpMk id="36" creationId="{4ECA5794-47BD-475A-A2D5-2E89A5F849E0}"/>
          </ac:cxnSpMkLst>
        </pc:cxnChg>
        <pc:cxnChg chg="add mod">
          <ac:chgData name="Daniel Vela" userId="d91536c9b4446fc5" providerId="LiveId" clId="{C6552F8C-83BE-4DC9-A3D3-16FECDF73522}" dt="2018-02-23T04:47:41.191" v="14359" actId="14100"/>
          <ac:cxnSpMkLst>
            <pc:docMk/>
            <pc:sldMk cId="3477993426" sldId="270"/>
            <ac:cxnSpMk id="39" creationId="{79A9A192-8015-4E24-B88F-33C2EDBDC399}"/>
          </ac:cxnSpMkLst>
        </pc:cxnChg>
        <pc:cxnChg chg="add mod">
          <ac:chgData name="Daniel Vela" userId="d91536c9b4446fc5" providerId="LiveId" clId="{C6552F8C-83BE-4DC9-A3D3-16FECDF73522}" dt="2018-02-23T04:47:29.647" v="14356" actId="14100"/>
          <ac:cxnSpMkLst>
            <pc:docMk/>
            <pc:sldMk cId="3477993426" sldId="270"/>
            <ac:cxnSpMk id="42" creationId="{B93EADE6-DE1B-4C02-A072-877321010F4A}"/>
          </ac:cxnSpMkLst>
        </pc:cxnChg>
        <pc:cxnChg chg="add mod">
          <ac:chgData name="Daniel Vela" userId="d91536c9b4446fc5" providerId="LiveId" clId="{C6552F8C-83BE-4DC9-A3D3-16FECDF73522}" dt="2018-02-23T04:33:49.516" v="13937" actId="692"/>
          <ac:cxnSpMkLst>
            <pc:docMk/>
            <pc:sldMk cId="3477993426" sldId="270"/>
            <ac:cxnSpMk id="48" creationId="{85B4D9DF-4687-4CFF-8FAF-40C60CFBBC9A}"/>
          </ac:cxnSpMkLst>
        </pc:cxnChg>
        <pc:cxnChg chg="add mod">
          <ac:chgData name="Daniel Vela" userId="d91536c9b4446fc5" providerId="LiveId" clId="{C6552F8C-83BE-4DC9-A3D3-16FECDF73522}" dt="2018-02-23T04:33:49.516" v="13937" actId="692"/>
          <ac:cxnSpMkLst>
            <pc:docMk/>
            <pc:sldMk cId="3477993426" sldId="270"/>
            <ac:cxnSpMk id="51" creationId="{FB7F2ACB-093E-4637-91CD-62376E1D59B0}"/>
          </ac:cxnSpMkLst>
        </pc:cxnChg>
      </pc:sldChg>
      <pc:sldChg chg="addSp delSp modSp add mod ord modNotesTx">
        <pc:chgData name="Daniel Vela" userId="d91536c9b4446fc5" providerId="LiveId" clId="{C6552F8C-83BE-4DC9-A3D3-16FECDF73522}" dt="2018-02-28T23:58:53.226" v="23001"/>
        <pc:sldMkLst>
          <pc:docMk/>
          <pc:sldMk cId="597028297" sldId="271"/>
        </pc:sldMkLst>
        <pc:spChg chg="add mod">
          <ac:chgData name="Daniel Vela" userId="d91536c9b4446fc5" providerId="LiveId" clId="{C6552F8C-83BE-4DC9-A3D3-16FECDF73522}" dt="2018-02-14T01:15:43.676" v="3635" actId="20577"/>
          <ac:spMkLst>
            <pc:docMk/>
            <pc:sldMk cId="597028297" sldId="271"/>
            <ac:spMk id="3" creationId="{D91A30FD-69B1-4398-8DCB-A594A40144B9}"/>
          </ac:spMkLst>
        </pc:spChg>
        <pc:graphicFrameChg chg="add del mod">
          <ac:chgData name="Daniel Vela" userId="d91536c9b4446fc5" providerId="LiveId" clId="{C6552F8C-83BE-4DC9-A3D3-16FECDF73522}" dt="2018-02-27T21:53:36.614" v="22542" actId="478"/>
          <ac:graphicFrameMkLst>
            <pc:docMk/>
            <pc:sldMk cId="597028297" sldId="271"/>
            <ac:graphicFrameMk id="4" creationId="{B2263E3F-A056-41B3-A7F3-9A593E7B10F0}"/>
          </ac:graphicFrameMkLst>
        </pc:graphicFrameChg>
        <pc:graphicFrameChg chg="add mod">
          <ac:chgData name="Daniel Vela" userId="d91536c9b4446fc5" providerId="LiveId" clId="{C6552F8C-83BE-4DC9-A3D3-16FECDF73522}" dt="2018-02-27T21:54:01.952" v="22545" actId="14100"/>
          <ac:graphicFrameMkLst>
            <pc:docMk/>
            <pc:sldMk cId="597028297" sldId="271"/>
            <ac:graphicFrameMk id="6" creationId="{0034DD09-E636-4683-8EBD-38DABFB9E409}"/>
          </ac:graphicFrameMkLst>
        </pc:graphicFrameChg>
        <pc:graphicFrameChg chg="add mod">
          <ac:chgData name="Daniel Vela" userId="d91536c9b4446fc5" providerId="LiveId" clId="{C6552F8C-83BE-4DC9-A3D3-16FECDF73522}" dt="2018-02-14T02:15:52.110" v="3794" actId="20577"/>
          <ac:graphicFrameMkLst>
            <pc:docMk/>
            <pc:sldMk cId="597028297" sldId="271"/>
            <ac:graphicFrameMk id="7" creationId="{3ECF17A1-85CA-44FB-B4CD-F3F273565828}"/>
          </ac:graphicFrameMkLst>
        </pc:graphicFrameChg>
        <pc:picChg chg="add mod">
          <ac:chgData name="Daniel Vela" userId="d91536c9b4446fc5" providerId="LiveId" clId="{C6552F8C-83BE-4DC9-A3D3-16FECDF73522}" dt="2018-02-14T01:15:31.219" v="3633" actId="14100"/>
          <ac:picMkLst>
            <pc:docMk/>
            <pc:sldMk cId="597028297" sldId="271"/>
            <ac:picMk id="2" creationId="{00F35352-A1C5-4ACF-9699-68F159BB053C}"/>
          </ac:picMkLst>
        </pc:picChg>
      </pc:sldChg>
      <pc:sldChg chg="addSp delSp modSp add modNotesTx">
        <pc:chgData name="Daniel Vela" userId="d91536c9b4446fc5" providerId="LiveId" clId="{C6552F8C-83BE-4DC9-A3D3-16FECDF73522}" dt="2018-02-28T13:56:03.256" v="22653" actId="20577"/>
        <pc:sldMkLst>
          <pc:docMk/>
          <pc:sldMk cId="496726642" sldId="272"/>
        </pc:sldMkLst>
        <pc:spChg chg="add del mod">
          <ac:chgData name="Daniel Vela" userId="d91536c9b4446fc5" providerId="LiveId" clId="{C6552F8C-83BE-4DC9-A3D3-16FECDF73522}" dt="2018-02-22T00:43:20.232" v="6492" actId="478"/>
          <ac:spMkLst>
            <pc:docMk/>
            <pc:sldMk cId="496726642" sldId="272"/>
            <ac:spMk id="2" creationId="{6204EA33-6A0C-48FC-B8AA-3864B42681AC}"/>
          </ac:spMkLst>
        </pc:spChg>
        <pc:spChg chg="mod">
          <ac:chgData name="Daniel Vela" userId="d91536c9b4446fc5" providerId="LiveId" clId="{C6552F8C-83BE-4DC9-A3D3-16FECDF73522}" dt="2018-02-23T03:30:38.960" v="12858" actId="1076"/>
          <ac:spMkLst>
            <pc:docMk/>
            <pc:sldMk cId="496726642" sldId="272"/>
            <ac:spMk id="4" creationId="{78BBA0B4-C773-4AEB-8229-63F76FB0BF84}"/>
          </ac:spMkLst>
        </pc:spChg>
        <pc:spChg chg="mod">
          <ac:chgData name="Daniel Vela" userId="d91536c9b4446fc5" providerId="LiveId" clId="{C6552F8C-83BE-4DC9-A3D3-16FECDF73522}" dt="2018-02-14T04:26:55.587" v="4649" actId="14100"/>
          <ac:spMkLst>
            <pc:docMk/>
            <pc:sldMk cId="496726642" sldId="272"/>
            <ac:spMk id="6" creationId="{2F0FE94B-906A-406F-8D2F-57F17648E637}"/>
          </ac:spMkLst>
        </pc:spChg>
        <pc:spChg chg="mod">
          <ac:chgData name="Daniel Vela" userId="d91536c9b4446fc5" providerId="LiveId" clId="{C6552F8C-83BE-4DC9-A3D3-16FECDF73522}" dt="2018-02-14T04:26:52.179" v="4648" actId="14100"/>
          <ac:spMkLst>
            <pc:docMk/>
            <pc:sldMk cId="496726642" sldId="272"/>
            <ac:spMk id="7" creationId="{2C9E5AF6-1F53-40F9-8D0C-8C71BFBE5E96}"/>
          </ac:spMkLst>
        </pc:spChg>
        <pc:spChg chg="del">
          <ac:chgData name="Daniel Vela" userId="d91536c9b4446fc5" providerId="LiveId" clId="{C6552F8C-83BE-4DC9-A3D3-16FECDF73522}" dt="2018-02-14T04:06:04.574" v="4614" actId="478"/>
          <ac:spMkLst>
            <pc:docMk/>
            <pc:sldMk cId="496726642" sldId="272"/>
            <ac:spMk id="12" creationId="{E801488A-D6EF-4C99-9006-C1AF4E031847}"/>
          </ac:spMkLst>
        </pc:spChg>
        <pc:spChg chg="del">
          <ac:chgData name="Daniel Vela" userId="d91536c9b4446fc5" providerId="LiveId" clId="{C6552F8C-83BE-4DC9-A3D3-16FECDF73522}" dt="2018-02-14T04:06:04.574" v="4614" actId="478"/>
          <ac:spMkLst>
            <pc:docMk/>
            <pc:sldMk cId="496726642" sldId="272"/>
            <ac:spMk id="13" creationId="{6ECD0D93-7174-4B5B-ACD2-11B6E936EA18}"/>
          </ac:spMkLst>
        </pc:spChg>
        <pc:spChg chg="mod">
          <ac:chgData name="Daniel Vela" userId="d91536c9b4446fc5" providerId="LiveId" clId="{C6552F8C-83BE-4DC9-A3D3-16FECDF73522}" dt="2018-02-14T04:06:15.263" v="4615" actId="1076"/>
          <ac:spMkLst>
            <pc:docMk/>
            <pc:sldMk cId="496726642" sldId="272"/>
            <ac:spMk id="14" creationId="{BDD46D0B-D474-4D49-9E48-37A76DD228F6}"/>
          </ac:spMkLst>
        </pc:spChg>
        <pc:spChg chg="del">
          <ac:chgData name="Daniel Vela" userId="d91536c9b4446fc5" providerId="LiveId" clId="{C6552F8C-83BE-4DC9-A3D3-16FECDF73522}" dt="2018-02-14T04:06:04.574" v="4614" actId="478"/>
          <ac:spMkLst>
            <pc:docMk/>
            <pc:sldMk cId="496726642" sldId="272"/>
            <ac:spMk id="15" creationId="{AE5DB71B-8E9D-4DBA-848F-C7F383D2D21D}"/>
          </ac:spMkLst>
        </pc:spChg>
        <pc:spChg chg="del">
          <ac:chgData name="Daniel Vela" userId="d91536c9b4446fc5" providerId="LiveId" clId="{C6552F8C-83BE-4DC9-A3D3-16FECDF73522}" dt="2018-02-14T04:06:04.574" v="4614" actId="478"/>
          <ac:spMkLst>
            <pc:docMk/>
            <pc:sldMk cId="496726642" sldId="272"/>
            <ac:spMk id="16" creationId="{1F0807E6-E1B3-45BD-A64B-A7313B2889CF}"/>
          </ac:spMkLst>
        </pc:spChg>
        <pc:spChg chg="mod">
          <ac:chgData name="Daniel Vela" userId="d91536c9b4446fc5" providerId="LiveId" clId="{C6552F8C-83BE-4DC9-A3D3-16FECDF73522}" dt="2018-02-23T03:57:25.514" v="13667" actId="20577"/>
          <ac:spMkLst>
            <pc:docMk/>
            <pc:sldMk cId="496726642" sldId="272"/>
            <ac:spMk id="17" creationId="{E45A948D-B203-4A9C-AF6C-7A98D72D75BE}"/>
          </ac:spMkLst>
        </pc:spChg>
        <pc:spChg chg="add mod">
          <ac:chgData name="Daniel Vela" userId="d91536c9b4446fc5" providerId="LiveId" clId="{C6552F8C-83BE-4DC9-A3D3-16FECDF73522}" dt="2018-02-22T00:43:36.884" v="6495" actId="20577"/>
          <ac:spMkLst>
            <pc:docMk/>
            <pc:sldMk cId="496726642" sldId="272"/>
            <ac:spMk id="18" creationId="{617F710B-F2F6-4113-9C98-9C7CED2D9A8F}"/>
          </ac:spMkLst>
        </pc:spChg>
        <pc:spChg chg="del">
          <ac:chgData name="Daniel Vela" userId="d91536c9b4446fc5" providerId="LiveId" clId="{C6552F8C-83BE-4DC9-A3D3-16FECDF73522}" dt="2018-02-14T04:05:55.847" v="4612" actId="478"/>
          <ac:spMkLst>
            <pc:docMk/>
            <pc:sldMk cId="496726642" sldId="272"/>
            <ac:spMk id="18" creationId="{19F8816F-5A3E-433A-97D9-CC228C3E2823}"/>
          </ac:spMkLst>
        </pc:spChg>
        <pc:spChg chg="add del mod">
          <ac:chgData name="Daniel Vela" userId="d91536c9b4446fc5" providerId="LiveId" clId="{C6552F8C-83BE-4DC9-A3D3-16FECDF73522}" dt="2018-02-23T03:57:45.822" v="13670" actId="478"/>
          <ac:spMkLst>
            <pc:docMk/>
            <pc:sldMk cId="496726642" sldId="272"/>
            <ac:spMk id="19" creationId="{C261D812-4417-4097-A9F5-51057A8F220A}"/>
          </ac:spMkLst>
        </pc:spChg>
        <pc:spChg chg="add">
          <ac:chgData name="Daniel Vela" userId="d91536c9b4446fc5" providerId="LiveId" clId="{C6552F8C-83BE-4DC9-A3D3-16FECDF73522}" dt="2018-02-14T04:40:42.751" v="4769" actId="20577"/>
          <ac:spMkLst>
            <pc:docMk/>
            <pc:sldMk cId="496726642" sldId="272"/>
            <ac:spMk id="21" creationId="{2D510B52-BD63-4930-8FB2-9FF7AEFF6699}"/>
          </ac:spMkLst>
        </pc:spChg>
        <pc:spChg chg="add mod">
          <ac:chgData name="Daniel Vela" userId="d91536c9b4446fc5" providerId="LiveId" clId="{C6552F8C-83BE-4DC9-A3D3-16FECDF73522}" dt="2018-02-22T00:43:32.400" v="6494" actId="20577"/>
          <ac:spMkLst>
            <pc:docMk/>
            <pc:sldMk cId="496726642" sldId="272"/>
            <ac:spMk id="23" creationId="{89888E74-6B15-4C0C-B06D-BA9B063441FA}"/>
          </ac:spMkLst>
        </pc:spChg>
        <pc:spChg chg="add">
          <ac:chgData name="Daniel Vela" userId="d91536c9b4446fc5" providerId="LiveId" clId="{C6552F8C-83BE-4DC9-A3D3-16FECDF73522}" dt="2018-02-22T00:43:09.748" v="6490" actId="20577"/>
          <ac:spMkLst>
            <pc:docMk/>
            <pc:sldMk cId="496726642" sldId="272"/>
            <ac:spMk id="25" creationId="{660B9C6D-BE06-4120-9F4B-C0693DF3004A}"/>
          </ac:spMkLst>
        </pc:spChg>
        <pc:spChg chg="add mod">
          <ac:chgData name="Daniel Vela" userId="d91536c9b4446fc5" providerId="LiveId" clId="{C6552F8C-83BE-4DC9-A3D3-16FECDF73522}" dt="2018-02-23T03:58:16.543" v="13674" actId="1076"/>
          <ac:spMkLst>
            <pc:docMk/>
            <pc:sldMk cId="496726642" sldId="272"/>
            <ac:spMk id="26" creationId="{22BA71BF-8A7D-4900-B72F-ABFCDBA3D1C9}"/>
          </ac:spMkLst>
        </pc:spChg>
        <pc:spChg chg="add mod">
          <ac:chgData name="Daniel Vela" userId="d91536c9b4446fc5" providerId="LiveId" clId="{C6552F8C-83BE-4DC9-A3D3-16FECDF73522}" dt="2018-02-28T13:56:03.256" v="22653" actId="20577"/>
          <ac:spMkLst>
            <pc:docMk/>
            <pc:sldMk cId="496726642" sldId="272"/>
            <ac:spMk id="27" creationId="{A6C27561-9957-4949-884E-8AAC49C69CF1}"/>
          </ac:spMkLst>
        </pc:spChg>
        <pc:spChg chg="add mod">
          <ac:chgData name="Daniel Vela" userId="d91536c9b4446fc5" providerId="LiveId" clId="{C6552F8C-83BE-4DC9-A3D3-16FECDF73522}" dt="2018-02-28T13:55:29.108" v="22617" actId="20577"/>
          <ac:spMkLst>
            <pc:docMk/>
            <pc:sldMk cId="496726642" sldId="272"/>
            <ac:spMk id="29" creationId="{7FFBA04C-13B6-44E7-A96E-FFE478BD9F0E}"/>
          </ac:spMkLst>
        </pc:spChg>
        <pc:spChg chg="add mod">
          <ac:chgData name="Daniel Vela" userId="d91536c9b4446fc5" providerId="LiveId" clId="{C6552F8C-83BE-4DC9-A3D3-16FECDF73522}" dt="2018-02-28T13:55:18.041" v="22601" actId="20577"/>
          <ac:spMkLst>
            <pc:docMk/>
            <pc:sldMk cId="496726642" sldId="272"/>
            <ac:spMk id="30" creationId="{D8B39A55-35D1-46B6-B7E8-B57D4205B478}"/>
          </ac:spMkLst>
        </pc:spChg>
        <pc:spChg chg="add mod">
          <ac:chgData name="Daniel Vela" userId="d91536c9b4446fc5" providerId="LiveId" clId="{C6552F8C-83BE-4DC9-A3D3-16FECDF73522}" dt="2018-02-23T03:57:50.284" v="13671" actId="1076"/>
          <ac:spMkLst>
            <pc:docMk/>
            <pc:sldMk cId="496726642" sldId="272"/>
            <ac:spMk id="31" creationId="{0CFF92F2-1C65-4A25-B49B-4A0CF87B7214}"/>
          </ac:spMkLst>
        </pc:spChg>
        <pc:picChg chg="mod">
          <ac:chgData name="Daniel Vela" userId="d91536c9b4446fc5" providerId="LiveId" clId="{C6552F8C-83BE-4DC9-A3D3-16FECDF73522}" dt="2018-02-14T04:07:26.083" v="4624" actId="1076"/>
          <ac:picMkLst>
            <pc:docMk/>
            <pc:sldMk cId="496726642" sldId="272"/>
            <ac:picMk id="20" creationId="{380E5F1E-9579-45D8-A5AF-CEE172523391}"/>
          </ac:picMkLst>
        </pc:picChg>
        <pc:picChg chg="mod">
          <ac:chgData name="Daniel Vela" userId="d91536c9b4446fc5" providerId="LiveId" clId="{C6552F8C-83BE-4DC9-A3D3-16FECDF73522}" dt="2018-02-14T04:07:26.083" v="4624" actId="1076"/>
          <ac:picMkLst>
            <pc:docMk/>
            <pc:sldMk cId="496726642" sldId="272"/>
            <ac:picMk id="22" creationId="{799EABE8-3CF1-47F8-8B71-2710DCC3C8F5}"/>
          </ac:picMkLst>
        </pc:picChg>
        <pc:picChg chg="mod">
          <ac:chgData name="Daniel Vela" userId="d91536c9b4446fc5" providerId="LiveId" clId="{C6552F8C-83BE-4DC9-A3D3-16FECDF73522}" dt="2018-02-22T00:43:44.826" v="6496" actId="20577"/>
          <ac:picMkLst>
            <pc:docMk/>
            <pc:sldMk cId="496726642" sldId="272"/>
            <ac:picMk id="24" creationId="{5910FB85-5D86-4451-9793-73661CAA3FAA}"/>
          </ac:picMkLst>
        </pc:picChg>
      </pc:sldChg>
      <pc:sldChg chg="addSp delSp modSp add modNotesTx">
        <pc:chgData name="Daniel Vela" userId="d91536c9b4446fc5" providerId="LiveId" clId="{C6552F8C-83BE-4DC9-A3D3-16FECDF73522}" dt="2018-02-27T02:46:57.065" v="22171" actId="20577"/>
        <pc:sldMkLst>
          <pc:docMk/>
          <pc:sldMk cId="2047190067" sldId="273"/>
        </pc:sldMkLst>
        <pc:spChg chg="add del mod">
          <ac:chgData name="Daniel Vela" userId="d91536c9b4446fc5" providerId="LiveId" clId="{C6552F8C-83BE-4DC9-A3D3-16FECDF73522}" dt="2018-02-14T04:26:22.082" v="4626" actId="11529"/>
          <ac:spMkLst>
            <pc:docMk/>
            <pc:sldMk cId="2047190067" sldId="273"/>
            <ac:spMk id="2" creationId="{7C8D165F-F194-44C5-8811-2DCE10049A3F}"/>
          </ac:spMkLst>
        </pc:spChg>
        <pc:spChg chg="add del mod">
          <ac:chgData name="Daniel Vela" userId="d91536c9b4446fc5" providerId="LiveId" clId="{C6552F8C-83BE-4DC9-A3D3-16FECDF73522}" dt="2018-02-22T00:42:21.255" v="6474" actId="478"/>
          <ac:spMkLst>
            <pc:docMk/>
            <pc:sldMk cId="2047190067" sldId="273"/>
            <ac:spMk id="3" creationId="{724F4DBA-98B0-4643-ADCD-18BE19139FC7}"/>
          </ac:spMkLst>
        </pc:spChg>
        <pc:spChg chg="mod">
          <ac:chgData name="Daniel Vela" userId="d91536c9b4446fc5" providerId="LiveId" clId="{C6552F8C-83BE-4DC9-A3D3-16FECDF73522}" dt="2018-02-23T02:45:48.890" v="11727" actId="1076"/>
          <ac:spMkLst>
            <pc:docMk/>
            <pc:sldMk cId="2047190067" sldId="273"/>
            <ac:spMk id="4" creationId="{78BBA0B4-C773-4AEB-8229-63F76FB0BF84}"/>
          </ac:spMkLst>
        </pc:spChg>
        <pc:spChg chg="mod">
          <ac:chgData name="Daniel Vela" userId="d91536c9b4446fc5" providerId="LiveId" clId="{C6552F8C-83BE-4DC9-A3D3-16FECDF73522}" dt="2018-02-25T04:20:53.437" v="18640" actId="1076"/>
          <ac:spMkLst>
            <pc:docMk/>
            <pc:sldMk cId="2047190067" sldId="273"/>
            <ac:spMk id="5" creationId="{10F70463-4ACF-4B7C-A572-FFD83E2CDA33}"/>
          </ac:spMkLst>
        </pc:spChg>
        <pc:spChg chg="mod">
          <ac:chgData name="Daniel Vela" userId="d91536c9b4446fc5" providerId="LiveId" clId="{C6552F8C-83BE-4DC9-A3D3-16FECDF73522}" dt="2018-02-14T04:06:41.131" v="4619" actId="14100"/>
          <ac:spMkLst>
            <pc:docMk/>
            <pc:sldMk cId="2047190067" sldId="273"/>
            <ac:spMk id="7" creationId="{2C9E5AF6-1F53-40F9-8D0C-8C71BFBE5E96}"/>
          </ac:spMkLst>
        </pc:spChg>
        <pc:spChg chg="del">
          <ac:chgData name="Daniel Vela" userId="d91536c9b4446fc5" providerId="LiveId" clId="{C6552F8C-83BE-4DC9-A3D3-16FECDF73522}" dt="2018-02-14T04:05:23.425" v="4606" actId="478"/>
          <ac:spMkLst>
            <pc:docMk/>
            <pc:sldMk cId="2047190067" sldId="273"/>
            <ac:spMk id="12" creationId="{E801488A-D6EF-4C99-9006-C1AF4E031847}"/>
          </ac:spMkLst>
        </pc:spChg>
        <pc:spChg chg="mod">
          <ac:chgData name="Daniel Vela" userId="d91536c9b4446fc5" providerId="LiveId" clId="{C6552F8C-83BE-4DC9-A3D3-16FECDF73522}" dt="2018-02-14T04:05:33.064" v="4607" actId="1076"/>
          <ac:spMkLst>
            <pc:docMk/>
            <pc:sldMk cId="2047190067" sldId="273"/>
            <ac:spMk id="13" creationId="{6ECD0D93-7174-4B5B-ACD2-11B6E936EA18}"/>
          </ac:spMkLst>
        </pc:spChg>
        <pc:spChg chg="del">
          <ac:chgData name="Daniel Vela" userId="d91536c9b4446fc5" providerId="LiveId" clId="{C6552F8C-83BE-4DC9-A3D3-16FECDF73522}" dt="2018-02-14T04:05:23.425" v="4606" actId="478"/>
          <ac:spMkLst>
            <pc:docMk/>
            <pc:sldMk cId="2047190067" sldId="273"/>
            <ac:spMk id="14" creationId="{BDD46D0B-D474-4D49-9E48-37A76DD228F6}"/>
          </ac:spMkLst>
        </pc:spChg>
        <pc:spChg chg="del">
          <ac:chgData name="Daniel Vela" userId="d91536c9b4446fc5" providerId="LiveId" clId="{C6552F8C-83BE-4DC9-A3D3-16FECDF73522}" dt="2018-02-14T04:05:23.425" v="4606" actId="478"/>
          <ac:spMkLst>
            <pc:docMk/>
            <pc:sldMk cId="2047190067" sldId="273"/>
            <ac:spMk id="15" creationId="{AE5DB71B-8E9D-4DBA-848F-C7F383D2D21D}"/>
          </ac:spMkLst>
        </pc:spChg>
        <pc:spChg chg="mod">
          <ac:chgData name="Daniel Vela" userId="d91536c9b4446fc5" providerId="LiveId" clId="{C6552F8C-83BE-4DC9-A3D3-16FECDF73522}" dt="2018-02-22T15:28:22.436" v="7668" actId="404"/>
          <ac:spMkLst>
            <pc:docMk/>
            <pc:sldMk cId="2047190067" sldId="273"/>
            <ac:spMk id="16" creationId="{1F0807E6-E1B3-45BD-A64B-A7313B2889CF}"/>
          </ac:spMkLst>
        </pc:spChg>
        <pc:spChg chg="add">
          <ac:chgData name="Daniel Vela" userId="d91536c9b4446fc5" providerId="LiveId" clId="{C6552F8C-83BE-4DC9-A3D3-16FECDF73522}" dt="2018-02-22T00:42:13.256" v="6472" actId="1076"/>
          <ac:spMkLst>
            <pc:docMk/>
            <pc:sldMk cId="2047190067" sldId="273"/>
            <ac:spMk id="17" creationId="{DD907D3A-2A8F-4CAF-833E-E0301F397119}"/>
          </ac:spMkLst>
        </pc:spChg>
        <pc:spChg chg="del">
          <ac:chgData name="Daniel Vela" userId="d91536c9b4446fc5" providerId="LiveId" clId="{C6552F8C-83BE-4DC9-A3D3-16FECDF73522}" dt="2018-02-14T04:05:23.425" v="4606" actId="478"/>
          <ac:spMkLst>
            <pc:docMk/>
            <pc:sldMk cId="2047190067" sldId="273"/>
            <ac:spMk id="17" creationId="{E45A948D-B203-4A9C-AF6C-7A98D72D75BE}"/>
          </ac:spMkLst>
        </pc:spChg>
        <pc:spChg chg="add mod">
          <ac:chgData name="Daniel Vela" userId="d91536c9b4446fc5" providerId="LiveId" clId="{C6552F8C-83BE-4DC9-A3D3-16FECDF73522}" dt="2018-02-22T00:42:38.533" v="6484" actId="1076"/>
          <ac:spMkLst>
            <pc:docMk/>
            <pc:sldMk cId="2047190067" sldId="273"/>
            <ac:spMk id="18" creationId="{5DBFF863-4CE5-4039-AEB0-DCBA1FFFA593}"/>
          </ac:spMkLst>
        </pc:spChg>
        <pc:spChg chg="del">
          <ac:chgData name="Daniel Vela" userId="d91536c9b4446fc5" providerId="LiveId" clId="{C6552F8C-83BE-4DC9-A3D3-16FECDF73522}" dt="2018-02-14T04:05:46.392" v="4609" actId="478"/>
          <ac:spMkLst>
            <pc:docMk/>
            <pc:sldMk cId="2047190067" sldId="273"/>
            <ac:spMk id="18" creationId="{19F8816F-5A3E-433A-97D9-CC228C3E2823}"/>
          </ac:spMkLst>
        </pc:spChg>
        <pc:spChg chg="add mod">
          <ac:chgData name="Daniel Vela" userId="d91536c9b4446fc5" providerId="LiveId" clId="{C6552F8C-83BE-4DC9-A3D3-16FECDF73522}" dt="2018-02-22T15:29:25.186" v="7678" actId="20577"/>
          <ac:spMkLst>
            <pc:docMk/>
            <pc:sldMk cId="2047190067" sldId="273"/>
            <ac:spMk id="19" creationId="{A04C4AE4-B070-4142-A552-4BB7D2F133FA}"/>
          </ac:spMkLst>
        </pc:spChg>
        <pc:spChg chg="add mod">
          <ac:chgData name="Daniel Vela" userId="d91536c9b4446fc5" providerId="LiveId" clId="{C6552F8C-83BE-4DC9-A3D3-16FECDF73522}" dt="2018-02-22T00:42:56.843" v="6489" actId="1076"/>
          <ac:spMkLst>
            <pc:docMk/>
            <pc:sldMk cId="2047190067" sldId="273"/>
            <ac:spMk id="21" creationId="{5EB2BCFD-FD5B-4936-88D3-8E1ED44EA978}"/>
          </ac:spMkLst>
        </pc:spChg>
        <pc:spChg chg="add">
          <ac:chgData name="Daniel Vela" userId="d91536c9b4446fc5" providerId="LiveId" clId="{C6552F8C-83BE-4DC9-A3D3-16FECDF73522}" dt="2018-02-14T04:40:39.775" v="4768" actId="1076"/>
          <ac:spMkLst>
            <pc:docMk/>
            <pc:sldMk cId="2047190067" sldId="273"/>
            <ac:spMk id="23" creationId="{8164A34B-6A86-4E72-9965-53571D127948}"/>
          </ac:spMkLst>
        </pc:spChg>
        <pc:spChg chg="add mod">
          <ac:chgData name="Daniel Vela" userId="d91536c9b4446fc5" providerId="LiveId" clId="{C6552F8C-83BE-4DC9-A3D3-16FECDF73522}" dt="2018-02-23T02:45:01.640" v="11650" actId="20577"/>
          <ac:spMkLst>
            <pc:docMk/>
            <pc:sldMk cId="2047190067" sldId="273"/>
            <ac:spMk id="25" creationId="{20DAF122-7451-4F3C-8E5F-0FE6A0113F9C}"/>
          </ac:spMkLst>
        </pc:spChg>
        <pc:spChg chg="add mod">
          <ac:chgData name="Daniel Vela" userId="d91536c9b4446fc5" providerId="LiveId" clId="{C6552F8C-83BE-4DC9-A3D3-16FECDF73522}" dt="2018-02-23T02:46:00.924" v="11731" actId="1076"/>
          <ac:spMkLst>
            <pc:docMk/>
            <pc:sldMk cId="2047190067" sldId="273"/>
            <ac:spMk id="26" creationId="{45979DB4-6771-4E7D-BD97-8FB38AD36C53}"/>
          </ac:spMkLst>
        </pc:spChg>
        <pc:spChg chg="add mod">
          <ac:chgData name="Daniel Vela" userId="d91536c9b4446fc5" providerId="LiveId" clId="{C6552F8C-83BE-4DC9-A3D3-16FECDF73522}" dt="2018-02-23T02:45:57.069" v="11730" actId="1076"/>
          <ac:spMkLst>
            <pc:docMk/>
            <pc:sldMk cId="2047190067" sldId="273"/>
            <ac:spMk id="27" creationId="{D441CB0F-C518-40ED-8119-A0C614EDCE70}"/>
          </ac:spMkLst>
        </pc:spChg>
        <pc:spChg chg="add mod">
          <ac:chgData name="Daniel Vela" userId="d91536c9b4446fc5" providerId="LiveId" clId="{C6552F8C-83BE-4DC9-A3D3-16FECDF73522}" dt="2018-02-23T02:45:54.605" v="11729" actId="1076"/>
          <ac:spMkLst>
            <pc:docMk/>
            <pc:sldMk cId="2047190067" sldId="273"/>
            <ac:spMk id="29" creationId="{83F4AE12-5D32-404E-83F0-BA0A8EBD6054}"/>
          </ac:spMkLst>
        </pc:spChg>
        <pc:spChg chg="add mod">
          <ac:chgData name="Daniel Vela" userId="d91536c9b4446fc5" providerId="LiveId" clId="{C6552F8C-83BE-4DC9-A3D3-16FECDF73522}" dt="2018-02-23T02:45:51.581" v="11728" actId="1076"/>
          <ac:spMkLst>
            <pc:docMk/>
            <pc:sldMk cId="2047190067" sldId="273"/>
            <ac:spMk id="30" creationId="{12C0A783-8A4E-4D2F-8D59-A0E5A30ADFF2}"/>
          </ac:spMkLst>
        </pc:spChg>
        <pc:picChg chg="mod">
          <ac:chgData name="Daniel Vela" userId="d91536c9b4446fc5" providerId="LiveId" clId="{C6552F8C-83BE-4DC9-A3D3-16FECDF73522}" dt="2018-02-14T04:06:52.331" v="4621" actId="1076"/>
          <ac:picMkLst>
            <pc:docMk/>
            <pc:sldMk cId="2047190067" sldId="273"/>
            <ac:picMk id="20" creationId="{380E5F1E-9579-45D8-A5AF-CEE172523391}"/>
          </ac:picMkLst>
        </pc:picChg>
        <pc:picChg chg="mod">
          <ac:chgData name="Daniel Vela" userId="d91536c9b4446fc5" providerId="LiveId" clId="{C6552F8C-83BE-4DC9-A3D3-16FECDF73522}" dt="2018-02-22T00:41:38.121" v="6471" actId="1076"/>
          <ac:picMkLst>
            <pc:docMk/>
            <pc:sldMk cId="2047190067" sldId="273"/>
            <ac:picMk id="22" creationId="{799EABE8-3CF1-47F8-8B71-2710DCC3C8F5}"/>
          </ac:picMkLst>
        </pc:picChg>
        <pc:picChg chg="mod">
          <ac:chgData name="Daniel Vela" userId="d91536c9b4446fc5" providerId="LiveId" clId="{C6552F8C-83BE-4DC9-A3D3-16FECDF73522}" dt="2018-02-14T04:06:52.331" v="4621" actId="1076"/>
          <ac:picMkLst>
            <pc:docMk/>
            <pc:sldMk cId="2047190067" sldId="273"/>
            <ac:picMk id="24" creationId="{5910FB85-5D86-4451-9793-73661CAA3FAA}"/>
          </ac:picMkLst>
        </pc:picChg>
      </pc:sldChg>
      <pc:sldChg chg="addSp delSp modSp add del mod">
        <pc:chgData name="Daniel Vela" userId="d91536c9b4446fc5" providerId="LiveId" clId="{C6552F8C-83BE-4DC9-A3D3-16FECDF73522}" dt="2018-02-28T02:14:58.080" v="22552" actId="2696"/>
        <pc:sldMkLst>
          <pc:docMk/>
          <pc:sldMk cId="4049798146" sldId="281"/>
        </pc:sldMkLst>
        <pc:spChg chg="mod">
          <ac:chgData name="Daniel Vela" userId="d91536c9b4446fc5" providerId="LiveId" clId="{C6552F8C-83BE-4DC9-A3D3-16FECDF73522}" dt="2018-02-23T04:36:00.649" v="14222" actId="20577"/>
          <ac:spMkLst>
            <pc:docMk/>
            <pc:sldMk cId="4049798146" sldId="281"/>
            <ac:spMk id="6" creationId="{4E68D13E-0C8E-4E39-AA01-A106F1E4D98C}"/>
          </ac:spMkLst>
        </pc:spChg>
        <pc:spChg chg="mod">
          <ac:chgData name="Daniel Vela" userId="d91536c9b4446fc5" providerId="LiveId" clId="{C6552F8C-83BE-4DC9-A3D3-16FECDF73522}" dt="2018-02-23T04:36:30.629" v="14277" actId="20577"/>
          <ac:spMkLst>
            <pc:docMk/>
            <pc:sldMk cId="4049798146" sldId="281"/>
            <ac:spMk id="7" creationId="{986BC594-77A4-4F21-B8C9-A794775BD5B3}"/>
          </ac:spMkLst>
        </pc:spChg>
        <pc:spChg chg="mod">
          <ac:chgData name="Daniel Vela" userId="d91536c9b4446fc5" providerId="LiveId" clId="{C6552F8C-83BE-4DC9-A3D3-16FECDF73522}" dt="2018-02-23T04:44:32.743" v="14326" actId="20577"/>
          <ac:spMkLst>
            <pc:docMk/>
            <pc:sldMk cId="4049798146" sldId="281"/>
            <ac:spMk id="12" creationId="{994504F1-CA4C-4A7C-BA65-773A591041A7}"/>
          </ac:spMkLst>
        </pc:spChg>
        <pc:spChg chg="mod">
          <ac:chgData name="Daniel Vela" userId="d91536c9b4446fc5" providerId="LiveId" clId="{C6552F8C-83BE-4DC9-A3D3-16FECDF73522}" dt="2018-02-24T16:45:57.685" v="14386" actId="20577"/>
          <ac:spMkLst>
            <pc:docMk/>
            <pc:sldMk cId="4049798146" sldId="281"/>
            <ac:spMk id="13" creationId="{BC1B36C2-1294-4DA2-87B7-5286C37375D4}"/>
          </ac:spMkLst>
        </pc:spChg>
        <pc:spChg chg="mod">
          <ac:chgData name="Daniel Vela" userId="d91536c9b4446fc5" providerId="LiveId" clId="{C6552F8C-83BE-4DC9-A3D3-16FECDF73522}" dt="2018-02-23T04:44:50.739" v="14334" actId="20577"/>
          <ac:spMkLst>
            <pc:docMk/>
            <pc:sldMk cId="4049798146" sldId="281"/>
            <ac:spMk id="14" creationId="{F1AF652A-4E30-482F-B97F-99EF31018EDC}"/>
          </ac:spMkLst>
        </pc:spChg>
        <pc:spChg chg="mod">
          <ac:chgData name="Daniel Vela" userId="d91536c9b4446fc5" providerId="LiveId" clId="{C6552F8C-83BE-4DC9-A3D3-16FECDF73522}" dt="2018-02-24T16:53:16.459" v="14437" actId="1076"/>
          <ac:spMkLst>
            <pc:docMk/>
            <pc:sldMk cId="4049798146" sldId="281"/>
            <ac:spMk id="15" creationId="{3ADA69AA-E6EF-4B08-AC3D-9FEEC91743E1}"/>
          </ac:spMkLst>
        </pc:spChg>
        <pc:spChg chg="add del mod">
          <ac:chgData name="Daniel Vela" userId="d91536c9b4446fc5" providerId="LiveId" clId="{C6552F8C-83BE-4DC9-A3D3-16FECDF73522}" dt="2018-02-23T04:45:44.134" v="14339" actId="20577"/>
          <ac:spMkLst>
            <pc:docMk/>
            <pc:sldMk cId="4049798146" sldId="281"/>
            <ac:spMk id="16" creationId="{7E5D1EA9-8E4B-42BB-B73F-3D29570A861D}"/>
          </ac:spMkLst>
        </pc:spChg>
        <pc:spChg chg="add del mod">
          <ac:chgData name="Daniel Vela" userId="d91536c9b4446fc5" providerId="LiveId" clId="{C6552F8C-83BE-4DC9-A3D3-16FECDF73522}" dt="2018-02-24T16:50:00.370" v="14424" actId="14100"/>
          <ac:spMkLst>
            <pc:docMk/>
            <pc:sldMk cId="4049798146" sldId="281"/>
            <ac:spMk id="17" creationId="{E5DE9D34-2EB0-4A44-AFDC-82C1C74C36C2}"/>
          </ac:spMkLst>
        </pc:spChg>
        <pc:spChg chg="mod">
          <ac:chgData name="Daniel Vela" userId="d91536c9b4446fc5" providerId="LiveId" clId="{C6552F8C-83BE-4DC9-A3D3-16FECDF73522}" dt="2018-02-23T04:45:50.346" v="14343" actId="20577"/>
          <ac:spMkLst>
            <pc:docMk/>
            <pc:sldMk cId="4049798146" sldId="281"/>
            <ac:spMk id="18" creationId="{5D42C333-5B4A-43C3-9DC4-DD4BCCA72380}"/>
          </ac:spMkLst>
        </pc:spChg>
        <pc:spChg chg="mod">
          <ac:chgData name="Daniel Vela" userId="d91536c9b4446fc5" providerId="LiveId" clId="{C6552F8C-83BE-4DC9-A3D3-16FECDF73522}" dt="2018-02-24T16:49:45.254" v="14418" actId="14100"/>
          <ac:spMkLst>
            <pc:docMk/>
            <pc:sldMk cId="4049798146" sldId="281"/>
            <ac:spMk id="19" creationId="{8983A59F-F50E-47EB-BC94-215345AF0974}"/>
          </ac:spMkLst>
        </pc:spChg>
        <pc:spChg chg="del mod">
          <ac:chgData name="Daniel Vela" userId="d91536c9b4446fc5" providerId="LiveId" clId="{C6552F8C-83BE-4DC9-A3D3-16FECDF73522}" dt="2018-02-23T04:21:29.147" v="13876" actId="478"/>
          <ac:spMkLst>
            <pc:docMk/>
            <pc:sldMk cId="4049798146" sldId="281"/>
            <ac:spMk id="20" creationId="{189F6372-D84B-4B80-9E95-B3013A652404}"/>
          </ac:spMkLst>
        </pc:spChg>
        <pc:spChg chg="del mod">
          <ac:chgData name="Daniel Vela" userId="d91536c9b4446fc5" providerId="LiveId" clId="{C6552F8C-83BE-4DC9-A3D3-16FECDF73522}" dt="2018-02-23T04:21:29.147" v="13876" actId="478"/>
          <ac:spMkLst>
            <pc:docMk/>
            <pc:sldMk cId="4049798146" sldId="281"/>
            <ac:spMk id="21" creationId="{5145A460-1559-434C-8F5B-3DA14112EE25}"/>
          </ac:spMkLst>
        </pc:spChg>
        <pc:spChg chg="mod">
          <ac:chgData name="Daniel Vela" userId="d91536c9b4446fc5" providerId="LiveId" clId="{C6552F8C-83BE-4DC9-A3D3-16FECDF73522}" dt="2018-02-23T04:49:37.541" v="14363" actId="20577"/>
          <ac:spMkLst>
            <pc:docMk/>
            <pc:sldMk cId="4049798146" sldId="281"/>
            <ac:spMk id="22" creationId="{EEFE2EBF-60BA-48C7-B4B7-EDC9CA869A43}"/>
          </ac:spMkLst>
        </pc:spChg>
        <pc:spChg chg="mod">
          <ac:chgData name="Daniel Vela" userId="d91536c9b4446fc5" providerId="LiveId" clId="{C6552F8C-83BE-4DC9-A3D3-16FECDF73522}" dt="2018-02-24T16:49:28.380" v="14412" actId="14100"/>
          <ac:spMkLst>
            <pc:docMk/>
            <pc:sldMk cId="4049798146" sldId="281"/>
            <ac:spMk id="23" creationId="{66895586-4FDE-4876-8B99-E1735D6B19D4}"/>
          </ac:spMkLst>
        </pc:spChg>
        <pc:spChg chg="mod">
          <ac:chgData name="Daniel Vela" userId="d91536c9b4446fc5" providerId="LiveId" clId="{C6552F8C-83BE-4DC9-A3D3-16FECDF73522}" dt="2018-02-23T04:49:43.694" v="14367" actId="20577"/>
          <ac:spMkLst>
            <pc:docMk/>
            <pc:sldMk cId="4049798146" sldId="281"/>
            <ac:spMk id="24" creationId="{967FA3AF-A801-44CC-B742-79B2B4779D95}"/>
          </ac:spMkLst>
        </pc:spChg>
        <pc:spChg chg="mod">
          <ac:chgData name="Daniel Vela" userId="d91536c9b4446fc5" providerId="LiveId" clId="{C6552F8C-83BE-4DC9-A3D3-16FECDF73522}" dt="2018-02-24T16:48:23.737" v="14406" actId="20577"/>
          <ac:spMkLst>
            <pc:docMk/>
            <pc:sldMk cId="4049798146" sldId="281"/>
            <ac:spMk id="25" creationId="{BA487370-DE69-4CEA-AA80-D749455A4F52}"/>
          </ac:spMkLst>
        </pc:spChg>
        <pc:spChg chg="mod">
          <ac:chgData name="Daniel Vela" userId="d91536c9b4446fc5" providerId="LiveId" clId="{C6552F8C-83BE-4DC9-A3D3-16FECDF73522}" dt="2018-02-23T04:49:50.299" v="14371" actId="20577"/>
          <ac:spMkLst>
            <pc:docMk/>
            <pc:sldMk cId="4049798146" sldId="281"/>
            <ac:spMk id="26" creationId="{3E92B941-E863-45EA-868D-227E6DEC12E4}"/>
          </ac:spMkLst>
        </pc:spChg>
        <pc:spChg chg="mod">
          <ac:chgData name="Daniel Vela" userId="d91536c9b4446fc5" providerId="LiveId" clId="{C6552F8C-83BE-4DC9-A3D3-16FECDF73522}" dt="2018-02-24T16:48:07.498" v="14401" actId="20577"/>
          <ac:spMkLst>
            <pc:docMk/>
            <pc:sldMk cId="4049798146" sldId="281"/>
            <ac:spMk id="27" creationId="{8E1A1E55-114F-47D0-9E17-22F698379991}"/>
          </ac:spMkLst>
        </pc:spChg>
        <pc:spChg chg="add mod">
          <ac:chgData name="Daniel Vela" userId="d91536c9b4446fc5" providerId="LiveId" clId="{C6552F8C-83BE-4DC9-A3D3-16FECDF73522}" dt="2018-02-23T04:50:09.240" v="14379" actId="20577"/>
          <ac:spMkLst>
            <pc:docMk/>
            <pc:sldMk cId="4049798146" sldId="281"/>
            <ac:spMk id="31" creationId="{C066E24F-F73B-4320-A1EE-609EFA61F054}"/>
          </ac:spMkLst>
        </pc:spChg>
        <pc:spChg chg="add mod">
          <ac:chgData name="Daniel Vela" userId="d91536c9b4446fc5" providerId="LiveId" clId="{C6552F8C-83BE-4DC9-A3D3-16FECDF73522}" dt="2018-02-24T16:53:40.369" v="14439" actId="1076"/>
          <ac:spMkLst>
            <pc:docMk/>
            <pc:sldMk cId="4049798146" sldId="281"/>
            <ac:spMk id="32" creationId="{A8CCC586-3D5B-42AC-B835-4FC8A9EED490}"/>
          </ac:spMkLst>
        </pc:spChg>
        <pc:spChg chg="add mod">
          <ac:chgData name="Daniel Vela" userId="d91536c9b4446fc5" providerId="LiveId" clId="{C6552F8C-83BE-4DC9-A3D3-16FECDF73522}" dt="2018-02-23T04:44:42.468" v="14330" actId="20577"/>
          <ac:spMkLst>
            <pc:docMk/>
            <pc:sldMk cId="4049798146" sldId="281"/>
            <ac:spMk id="37" creationId="{3B84CA75-4901-4543-9497-4153DB6DB97A}"/>
          </ac:spMkLst>
        </pc:spChg>
        <pc:spChg chg="add mod">
          <ac:chgData name="Daniel Vela" userId="d91536c9b4446fc5" providerId="LiveId" clId="{C6552F8C-83BE-4DC9-A3D3-16FECDF73522}" dt="2018-02-24T16:53:24.473" v="14438" actId="1076"/>
          <ac:spMkLst>
            <pc:docMk/>
            <pc:sldMk cId="4049798146" sldId="281"/>
            <ac:spMk id="38" creationId="{0AB84FB6-771D-478F-95F8-AAE42A4C06CE}"/>
          </ac:spMkLst>
        </pc:spChg>
        <pc:spChg chg="add mod">
          <ac:chgData name="Daniel Vela" userId="d91536c9b4446fc5" providerId="LiveId" clId="{C6552F8C-83BE-4DC9-A3D3-16FECDF73522}" dt="2018-02-23T04:49:58.625" v="14375" actId="20577"/>
          <ac:spMkLst>
            <pc:docMk/>
            <pc:sldMk cId="4049798146" sldId="281"/>
            <ac:spMk id="41" creationId="{F429054D-9955-4C46-B58C-9FB973919FDA}"/>
          </ac:spMkLst>
        </pc:spChg>
        <pc:spChg chg="add mod">
          <ac:chgData name="Daniel Vela" userId="d91536c9b4446fc5" providerId="LiveId" clId="{C6552F8C-83BE-4DC9-A3D3-16FECDF73522}" dt="2018-02-24T16:53:55.932" v="14441" actId="1076"/>
          <ac:spMkLst>
            <pc:docMk/>
            <pc:sldMk cId="4049798146" sldId="281"/>
            <ac:spMk id="43" creationId="{3E3BE460-46D7-4362-908F-3A8ABEDABCA6}"/>
          </ac:spMkLst>
        </pc:spChg>
        <pc:graphicFrameChg chg="mod">
          <ac:chgData name="Daniel Vela" userId="d91536c9b4446fc5" providerId="LiveId" clId="{C6552F8C-83BE-4DC9-A3D3-16FECDF73522}" dt="2018-02-23T04:40:21.165" v="14293" actId="207"/>
          <ac:graphicFrameMkLst>
            <pc:docMk/>
            <pc:sldMk cId="4049798146" sldId="281"/>
            <ac:graphicFrameMk id="11" creationId="{2E903CB5-29C1-4039-99D2-EB8E454E0E92}"/>
          </ac:graphicFrameMkLst>
        </pc:graphicFrameChg>
        <pc:cxnChg chg="mod">
          <ac:chgData name="Daniel Vela" userId="d91536c9b4446fc5" providerId="LiveId" clId="{C6552F8C-83BE-4DC9-A3D3-16FECDF73522}" dt="2018-02-23T04:42:33.052" v="14310" actId="14100"/>
          <ac:cxnSpMkLst>
            <pc:docMk/>
            <pc:sldMk cId="4049798146" sldId="281"/>
            <ac:cxnSpMk id="29" creationId="{7AC1C5B7-4279-4FA1-B449-D89BDBE24333}"/>
          </ac:cxnSpMkLst>
        </pc:cxnChg>
        <pc:cxnChg chg="mod">
          <ac:chgData name="Daniel Vela" userId="d91536c9b4446fc5" providerId="LiveId" clId="{C6552F8C-83BE-4DC9-A3D3-16FECDF73522}" dt="2018-02-23T04:41:58.685" v="14305" actId="14100"/>
          <ac:cxnSpMkLst>
            <pc:docMk/>
            <pc:sldMk cId="4049798146" sldId="281"/>
            <ac:cxnSpMk id="30" creationId="{B3A3D2AE-8B5B-45BF-8CE6-CF0AB3189013}"/>
          </ac:cxnSpMkLst>
        </pc:cxnChg>
        <pc:cxnChg chg="mod">
          <ac:chgData name="Daniel Vela" userId="d91536c9b4446fc5" providerId="LiveId" clId="{C6552F8C-83BE-4DC9-A3D3-16FECDF73522}" dt="2018-02-23T04:33:25.663" v="13931" actId="692"/>
          <ac:cxnSpMkLst>
            <pc:docMk/>
            <pc:sldMk cId="4049798146" sldId="281"/>
            <ac:cxnSpMk id="33" creationId="{020CCF7B-33A8-40D8-9B54-AAAB5236F2E9}"/>
          </ac:cxnSpMkLst>
        </pc:cxnChg>
        <pc:cxnChg chg="add mod">
          <ac:chgData name="Daniel Vela" userId="d91536c9b4446fc5" providerId="LiveId" clId="{C6552F8C-83BE-4DC9-A3D3-16FECDF73522}" dt="2018-02-23T04:42:41.741" v="14312" actId="14100"/>
          <ac:cxnSpMkLst>
            <pc:docMk/>
            <pc:sldMk cId="4049798146" sldId="281"/>
            <ac:cxnSpMk id="34" creationId="{63006696-D187-4A51-808B-9DBA92A1B04B}"/>
          </ac:cxnSpMkLst>
        </pc:cxnChg>
        <pc:cxnChg chg="mod">
          <ac:chgData name="Daniel Vela" userId="d91536c9b4446fc5" providerId="LiveId" clId="{C6552F8C-83BE-4DC9-A3D3-16FECDF73522}" dt="2018-02-23T04:33:25.663" v="13931" actId="692"/>
          <ac:cxnSpMkLst>
            <pc:docMk/>
            <pc:sldMk cId="4049798146" sldId="281"/>
            <ac:cxnSpMk id="36" creationId="{4ECA5794-47BD-475A-A2D5-2E89A5F849E0}"/>
          </ac:cxnSpMkLst>
        </pc:cxnChg>
        <pc:cxnChg chg="del mod">
          <ac:chgData name="Daniel Vela" userId="d91536c9b4446fc5" providerId="LiveId" clId="{C6552F8C-83BE-4DC9-A3D3-16FECDF73522}" dt="2018-02-23T04:21:29.147" v="13876" actId="478"/>
          <ac:cxnSpMkLst>
            <pc:docMk/>
            <pc:sldMk cId="4049798146" sldId="281"/>
            <ac:cxnSpMk id="39" creationId="{79A9A192-8015-4E24-B88F-33C2EDBDC399}"/>
          </ac:cxnSpMkLst>
        </pc:cxnChg>
        <pc:cxnChg chg="add mod">
          <ac:chgData name="Daniel Vela" userId="d91536c9b4446fc5" providerId="LiveId" clId="{C6552F8C-83BE-4DC9-A3D3-16FECDF73522}" dt="2018-02-23T04:41:30.956" v="14300" actId="14100"/>
          <ac:cxnSpMkLst>
            <pc:docMk/>
            <pc:sldMk cId="4049798146" sldId="281"/>
            <ac:cxnSpMk id="40" creationId="{FA79F420-2852-4C41-8E41-6D4559AEFBCD}"/>
          </ac:cxnSpMkLst>
        </pc:cxnChg>
        <pc:cxnChg chg="mod">
          <ac:chgData name="Daniel Vela" userId="d91536c9b4446fc5" providerId="LiveId" clId="{C6552F8C-83BE-4DC9-A3D3-16FECDF73522}" dt="2018-02-23T04:46:42.451" v="14348" actId="14100"/>
          <ac:cxnSpMkLst>
            <pc:docMk/>
            <pc:sldMk cId="4049798146" sldId="281"/>
            <ac:cxnSpMk id="42" creationId="{B93EADE6-DE1B-4C02-A072-877321010F4A}"/>
          </ac:cxnSpMkLst>
        </pc:cxnChg>
        <pc:cxnChg chg="add mod">
          <ac:chgData name="Daniel Vela" userId="d91536c9b4446fc5" providerId="LiveId" clId="{C6552F8C-83BE-4DC9-A3D3-16FECDF73522}" dt="2018-02-23T04:41:37.516" v="14301" actId="14100"/>
          <ac:cxnSpMkLst>
            <pc:docMk/>
            <pc:sldMk cId="4049798146" sldId="281"/>
            <ac:cxnSpMk id="44" creationId="{9CCDB0A0-6509-4E9D-99E9-F3471264D135}"/>
          </ac:cxnSpMkLst>
        </pc:cxnChg>
        <pc:cxnChg chg="add del mod">
          <ac:chgData name="Daniel Vela" userId="d91536c9b4446fc5" providerId="LiveId" clId="{C6552F8C-83BE-4DC9-A3D3-16FECDF73522}" dt="2018-02-23T04:33:25.663" v="13931" actId="692"/>
          <ac:cxnSpMkLst>
            <pc:docMk/>
            <pc:sldMk cId="4049798146" sldId="281"/>
            <ac:cxnSpMk id="48" creationId="{85B4D9DF-4687-4CFF-8FAF-40C60CFBBC9A}"/>
          </ac:cxnSpMkLst>
        </pc:cxnChg>
        <pc:cxnChg chg="mod">
          <ac:chgData name="Daniel Vela" userId="d91536c9b4446fc5" providerId="LiveId" clId="{C6552F8C-83BE-4DC9-A3D3-16FECDF73522}" dt="2018-02-23T04:33:25.663" v="13931" actId="692"/>
          <ac:cxnSpMkLst>
            <pc:docMk/>
            <pc:sldMk cId="4049798146" sldId="281"/>
            <ac:cxnSpMk id="51" creationId="{FB7F2ACB-093E-4637-91CD-62376E1D59B0}"/>
          </ac:cxnSpMkLst>
        </pc:cxnChg>
      </pc:sldChg>
      <pc:sldChg chg="modSp add mod">
        <pc:chgData name="Daniel Vela" userId="d91536c9b4446fc5" providerId="LiveId" clId="{C6552F8C-83BE-4DC9-A3D3-16FECDF73522}" dt="2018-02-24T18:08:44.682" v="15339" actId="1076"/>
        <pc:sldMkLst>
          <pc:docMk/>
          <pc:sldMk cId="2760575048" sldId="282"/>
        </pc:sldMkLst>
        <pc:spChg chg="mod">
          <ac:chgData name="Daniel Vela" userId="d91536c9b4446fc5" providerId="LiveId" clId="{C6552F8C-83BE-4DC9-A3D3-16FECDF73522}" dt="2018-02-24T17:40:04.146" v="15083" actId="1076"/>
          <ac:spMkLst>
            <pc:docMk/>
            <pc:sldMk cId="2760575048" sldId="282"/>
            <ac:spMk id="6" creationId="{4E68D13E-0C8E-4E39-AA01-A106F1E4D98C}"/>
          </ac:spMkLst>
        </pc:spChg>
        <pc:spChg chg="mod">
          <ac:chgData name="Daniel Vela" userId="d91536c9b4446fc5" providerId="LiveId" clId="{C6552F8C-83BE-4DC9-A3D3-16FECDF73522}" dt="2018-02-24T17:46:32.225" v="15201" actId="14100"/>
          <ac:spMkLst>
            <pc:docMk/>
            <pc:sldMk cId="2760575048" sldId="282"/>
            <ac:spMk id="7" creationId="{986BC594-77A4-4F21-B8C9-A794775BD5B3}"/>
          </ac:spMkLst>
        </pc:spChg>
        <pc:spChg chg="mod">
          <ac:chgData name="Daniel Vela" userId="d91536c9b4446fc5" providerId="LiveId" clId="{C6552F8C-83BE-4DC9-A3D3-16FECDF73522}" dt="2018-02-24T18:05:15.820" v="15324" actId="1076"/>
          <ac:spMkLst>
            <pc:docMk/>
            <pc:sldMk cId="2760575048" sldId="282"/>
            <ac:spMk id="12" creationId="{994504F1-CA4C-4A7C-BA65-773A591041A7}"/>
          </ac:spMkLst>
        </pc:spChg>
        <pc:spChg chg="mod">
          <ac:chgData name="Daniel Vela" userId="d91536c9b4446fc5" providerId="LiveId" clId="{C6552F8C-83BE-4DC9-A3D3-16FECDF73522}" dt="2018-02-24T18:08:01.136" v="15336" actId="1076"/>
          <ac:spMkLst>
            <pc:docMk/>
            <pc:sldMk cId="2760575048" sldId="282"/>
            <ac:spMk id="13" creationId="{BC1B36C2-1294-4DA2-87B7-5286C37375D4}"/>
          </ac:spMkLst>
        </pc:spChg>
        <pc:spChg chg="mod">
          <ac:chgData name="Daniel Vela" userId="d91536c9b4446fc5" providerId="LiveId" clId="{C6552F8C-83BE-4DC9-A3D3-16FECDF73522}" dt="2018-02-24T18:06:35.331" v="15331" actId="1076"/>
          <ac:spMkLst>
            <pc:docMk/>
            <pc:sldMk cId="2760575048" sldId="282"/>
            <ac:spMk id="14" creationId="{F1AF652A-4E30-482F-B97F-99EF31018EDC}"/>
          </ac:spMkLst>
        </pc:spChg>
        <pc:spChg chg="mod">
          <ac:chgData name="Daniel Vela" userId="d91536c9b4446fc5" providerId="LiveId" clId="{C6552F8C-83BE-4DC9-A3D3-16FECDF73522}" dt="2018-02-24T18:06:35.331" v="15331" actId="1076"/>
          <ac:spMkLst>
            <pc:docMk/>
            <pc:sldMk cId="2760575048" sldId="282"/>
            <ac:spMk id="15" creationId="{3ADA69AA-E6EF-4B08-AC3D-9FEEC91743E1}"/>
          </ac:spMkLst>
        </pc:spChg>
        <pc:spChg chg="mod">
          <ac:chgData name="Daniel Vela" userId="d91536c9b4446fc5" providerId="LiveId" clId="{C6552F8C-83BE-4DC9-A3D3-16FECDF73522}" dt="2018-02-24T17:47:20.768" v="15208" actId="1076"/>
          <ac:spMkLst>
            <pc:docMk/>
            <pc:sldMk cId="2760575048" sldId="282"/>
            <ac:spMk id="16" creationId="{7E5D1EA9-8E4B-42BB-B73F-3D29570A861D}"/>
          </ac:spMkLst>
        </pc:spChg>
        <pc:spChg chg="mod">
          <ac:chgData name="Daniel Vela" userId="d91536c9b4446fc5" providerId="LiveId" clId="{C6552F8C-83BE-4DC9-A3D3-16FECDF73522}" dt="2018-02-24T18:08:44.682" v="15339" actId="1076"/>
          <ac:spMkLst>
            <pc:docMk/>
            <pc:sldMk cId="2760575048" sldId="282"/>
            <ac:spMk id="17" creationId="{E5DE9D34-2EB0-4A44-AFDC-82C1C74C36C2}"/>
          </ac:spMkLst>
        </pc:spChg>
        <pc:spChg chg="mod">
          <ac:chgData name="Daniel Vela" userId="d91536c9b4446fc5" providerId="LiveId" clId="{C6552F8C-83BE-4DC9-A3D3-16FECDF73522}" dt="2018-02-24T17:47:30.957" v="15210" actId="1076"/>
          <ac:spMkLst>
            <pc:docMk/>
            <pc:sldMk cId="2760575048" sldId="282"/>
            <ac:spMk id="18" creationId="{5D42C333-5B4A-43C3-9DC4-DD4BCCA72380}"/>
          </ac:spMkLst>
        </pc:spChg>
        <pc:spChg chg="mod">
          <ac:chgData name="Daniel Vela" userId="d91536c9b4446fc5" providerId="LiveId" clId="{C6552F8C-83BE-4DC9-A3D3-16FECDF73522}" dt="2018-02-24T17:47:30.957" v="15210" actId="1076"/>
          <ac:spMkLst>
            <pc:docMk/>
            <pc:sldMk cId="2760575048" sldId="282"/>
            <ac:spMk id="19" creationId="{8983A59F-F50E-47EB-BC94-215345AF0974}"/>
          </ac:spMkLst>
        </pc:spChg>
        <pc:spChg chg="mod">
          <ac:chgData name="Daniel Vela" userId="d91536c9b4446fc5" providerId="LiveId" clId="{C6552F8C-83BE-4DC9-A3D3-16FECDF73522}" dt="2018-02-24T17:56:10.029" v="15222" actId="1076"/>
          <ac:spMkLst>
            <pc:docMk/>
            <pc:sldMk cId="2760575048" sldId="282"/>
            <ac:spMk id="22" creationId="{EEFE2EBF-60BA-48C7-B4B7-EDC9CA869A43}"/>
          </ac:spMkLst>
        </pc:spChg>
        <pc:spChg chg="mod">
          <ac:chgData name="Daniel Vela" userId="d91536c9b4446fc5" providerId="LiveId" clId="{C6552F8C-83BE-4DC9-A3D3-16FECDF73522}" dt="2018-02-24T17:56:10.029" v="15222" actId="1076"/>
          <ac:spMkLst>
            <pc:docMk/>
            <pc:sldMk cId="2760575048" sldId="282"/>
            <ac:spMk id="23" creationId="{66895586-4FDE-4876-8B99-E1735D6B19D4}"/>
          </ac:spMkLst>
        </pc:spChg>
        <pc:spChg chg="mod">
          <ac:chgData name="Daniel Vela" userId="d91536c9b4446fc5" providerId="LiveId" clId="{C6552F8C-83BE-4DC9-A3D3-16FECDF73522}" dt="2018-02-24T17:56:58.091" v="15232" actId="1076"/>
          <ac:spMkLst>
            <pc:docMk/>
            <pc:sldMk cId="2760575048" sldId="282"/>
            <ac:spMk id="24" creationId="{967FA3AF-A801-44CC-B742-79B2B4779D95}"/>
          </ac:spMkLst>
        </pc:spChg>
        <pc:spChg chg="mod">
          <ac:chgData name="Daniel Vela" userId="d91536c9b4446fc5" providerId="LiveId" clId="{C6552F8C-83BE-4DC9-A3D3-16FECDF73522}" dt="2018-02-24T17:56:58.091" v="15232" actId="1076"/>
          <ac:spMkLst>
            <pc:docMk/>
            <pc:sldMk cId="2760575048" sldId="282"/>
            <ac:spMk id="25" creationId="{BA487370-DE69-4CEA-AA80-D749455A4F52}"/>
          </ac:spMkLst>
        </pc:spChg>
        <pc:spChg chg="mod">
          <ac:chgData name="Daniel Vela" userId="d91536c9b4446fc5" providerId="LiveId" clId="{C6552F8C-83BE-4DC9-A3D3-16FECDF73522}" dt="2018-02-24T18:02:56.219" v="15308" actId="1076"/>
          <ac:spMkLst>
            <pc:docMk/>
            <pc:sldMk cId="2760575048" sldId="282"/>
            <ac:spMk id="26" creationId="{3E92B941-E863-45EA-868D-227E6DEC12E4}"/>
          </ac:spMkLst>
        </pc:spChg>
        <pc:spChg chg="mod">
          <ac:chgData name="Daniel Vela" userId="d91536c9b4446fc5" providerId="LiveId" clId="{C6552F8C-83BE-4DC9-A3D3-16FECDF73522}" dt="2018-02-24T18:02:56.219" v="15308" actId="1076"/>
          <ac:spMkLst>
            <pc:docMk/>
            <pc:sldMk cId="2760575048" sldId="282"/>
            <ac:spMk id="27" creationId="{8E1A1E55-114F-47D0-9E17-22F698379991}"/>
          </ac:spMkLst>
        </pc:spChg>
        <pc:spChg chg="mod">
          <ac:chgData name="Daniel Vela" userId="d91536c9b4446fc5" providerId="LiveId" clId="{C6552F8C-83BE-4DC9-A3D3-16FECDF73522}" dt="2018-02-24T18:04:49.627" v="15321" actId="14100"/>
          <ac:spMkLst>
            <pc:docMk/>
            <pc:sldMk cId="2760575048" sldId="282"/>
            <ac:spMk id="31" creationId="{C066E24F-F73B-4320-A1EE-609EFA61F054}"/>
          </ac:spMkLst>
        </pc:spChg>
        <pc:spChg chg="mod">
          <ac:chgData name="Daniel Vela" userId="d91536c9b4446fc5" providerId="LiveId" clId="{C6552F8C-83BE-4DC9-A3D3-16FECDF73522}" dt="2018-02-24T18:04:56.424" v="15322" actId="1076"/>
          <ac:spMkLst>
            <pc:docMk/>
            <pc:sldMk cId="2760575048" sldId="282"/>
            <ac:spMk id="32" creationId="{A8CCC586-3D5B-42AC-B835-4FC8A9EED490}"/>
          </ac:spMkLst>
        </pc:spChg>
        <pc:spChg chg="mod">
          <ac:chgData name="Daniel Vela" userId="d91536c9b4446fc5" providerId="LiveId" clId="{C6552F8C-83BE-4DC9-A3D3-16FECDF73522}" dt="2018-02-24T18:06:12.294" v="15328" actId="1076"/>
          <ac:spMkLst>
            <pc:docMk/>
            <pc:sldMk cId="2760575048" sldId="282"/>
            <ac:spMk id="37" creationId="{3B84CA75-4901-4543-9497-4153DB6DB97A}"/>
          </ac:spMkLst>
        </pc:spChg>
        <pc:spChg chg="mod">
          <ac:chgData name="Daniel Vela" userId="d91536c9b4446fc5" providerId="LiveId" clId="{C6552F8C-83BE-4DC9-A3D3-16FECDF73522}" dt="2018-02-24T18:06:12.294" v="15328" actId="1076"/>
          <ac:spMkLst>
            <pc:docMk/>
            <pc:sldMk cId="2760575048" sldId="282"/>
            <ac:spMk id="38" creationId="{0AB84FB6-771D-478F-95F8-AAE42A4C06CE}"/>
          </ac:spMkLst>
        </pc:spChg>
        <pc:spChg chg="mod">
          <ac:chgData name="Daniel Vela" userId="d91536c9b4446fc5" providerId="LiveId" clId="{C6552F8C-83BE-4DC9-A3D3-16FECDF73522}" dt="2018-02-24T18:01:44.627" v="15299" actId="1076"/>
          <ac:spMkLst>
            <pc:docMk/>
            <pc:sldMk cId="2760575048" sldId="282"/>
            <ac:spMk id="41" creationId="{F429054D-9955-4C46-B58C-9FB973919FDA}"/>
          </ac:spMkLst>
        </pc:spChg>
        <pc:spChg chg="mod">
          <ac:chgData name="Daniel Vela" userId="d91536c9b4446fc5" providerId="LiveId" clId="{C6552F8C-83BE-4DC9-A3D3-16FECDF73522}" dt="2018-02-24T18:08:14.888" v="15337" actId="1076"/>
          <ac:spMkLst>
            <pc:docMk/>
            <pc:sldMk cId="2760575048" sldId="282"/>
            <ac:spMk id="43" creationId="{3E3BE460-46D7-4362-908F-3A8ABEDABCA6}"/>
          </ac:spMkLst>
        </pc:spChg>
        <pc:graphicFrameChg chg="mod">
          <ac:chgData name="Daniel Vela" userId="d91536c9b4446fc5" providerId="LiveId" clId="{C6552F8C-83BE-4DC9-A3D3-16FECDF73522}" dt="2018-02-24T18:00:07.853" v="15296" actId="1076"/>
          <ac:graphicFrameMkLst>
            <pc:docMk/>
            <pc:sldMk cId="2760575048" sldId="282"/>
            <ac:graphicFrameMk id="11" creationId="{2E903CB5-29C1-4039-99D2-EB8E454E0E92}"/>
          </ac:graphicFrameMkLst>
        </pc:graphicFrameChg>
        <pc:cxnChg chg="mod">
          <ac:chgData name="Daniel Vela" userId="d91536c9b4446fc5" providerId="LiveId" clId="{C6552F8C-83BE-4DC9-A3D3-16FECDF73522}" dt="2018-02-24T18:03:11.388" v="15312" actId="14100"/>
          <ac:cxnSpMkLst>
            <pc:docMk/>
            <pc:sldMk cId="2760575048" sldId="282"/>
            <ac:cxnSpMk id="29" creationId="{7AC1C5B7-4279-4FA1-B449-D89BDBE24333}"/>
          </ac:cxnSpMkLst>
        </pc:cxnChg>
        <pc:cxnChg chg="mod">
          <ac:chgData name="Daniel Vela" userId="d91536c9b4446fc5" providerId="LiveId" clId="{C6552F8C-83BE-4DC9-A3D3-16FECDF73522}" dt="2018-02-24T18:03:02.471" v="15310" actId="14100"/>
          <ac:cxnSpMkLst>
            <pc:docMk/>
            <pc:sldMk cId="2760575048" sldId="282"/>
            <ac:cxnSpMk id="30" creationId="{B3A3D2AE-8B5B-45BF-8CE6-CF0AB3189013}"/>
          </ac:cxnSpMkLst>
        </pc:cxnChg>
        <pc:cxnChg chg="mod">
          <ac:chgData name="Daniel Vela" userId="d91536c9b4446fc5" providerId="LiveId" clId="{C6552F8C-83BE-4DC9-A3D3-16FECDF73522}" dt="2018-02-24T17:56:58.091" v="15232" actId="1076"/>
          <ac:cxnSpMkLst>
            <pc:docMk/>
            <pc:sldMk cId="2760575048" sldId="282"/>
            <ac:cxnSpMk id="33" creationId="{020CCF7B-33A8-40D8-9B54-AAAB5236F2E9}"/>
          </ac:cxnSpMkLst>
        </pc:cxnChg>
        <pc:cxnChg chg="mod">
          <ac:chgData name="Daniel Vela" userId="d91536c9b4446fc5" providerId="LiveId" clId="{C6552F8C-83BE-4DC9-A3D3-16FECDF73522}" dt="2018-02-24T18:04:49.627" v="15321" actId="14100"/>
          <ac:cxnSpMkLst>
            <pc:docMk/>
            <pc:sldMk cId="2760575048" sldId="282"/>
            <ac:cxnSpMk id="34" creationId="{63006696-D187-4A51-808B-9DBA92A1B04B}"/>
          </ac:cxnSpMkLst>
        </pc:cxnChg>
        <pc:cxnChg chg="mod">
          <ac:chgData name="Daniel Vela" userId="d91536c9b4446fc5" providerId="LiveId" clId="{C6552F8C-83BE-4DC9-A3D3-16FECDF73522}" dt="2018-02-24T17:56:49.463" v="15231" actId="14100"/>
          <ac:cxnSpMkLst>
            <pc:docMk/>
            <pc:sldMk cId="2760575048" sldId="282"/>
            <ac:cxnSpMk id="36" creationId="{4ECA5794-47BD-475A-A2D5-2E89A5F849E0}"/>
          </ac:cxnSpMkLst>
        </pc:cxnChg>
        <pc:cxnChg chg="mod">
          <ac:chgData name="Daniel Vela" userId="d91536c9b4446fc5" providerId="LiveId" clId="{C6552F8C-83BE-4DC9-A3D3-16FECDF73522}" dt="2018-02-24T18:06:47.900" v="15335" actId="14100"/>
          <ac:cxnSpMkLst>
            <pc:docMk/>
            <pc:sldMk cId="2760575048" sldId="282"/>
            <ac:cxnSpMk id="40" creationId="{FA79F420-2852-4C41-8E41-6D4559AEFBCD}"/>
          </ac:cxnSpMkLst>
        </pc:cxnChg>
        <pc:cxnChg chg="mod">
          <ac:chgData name="Daniel Vela" userId="d91536c9b4446fc5" providerId="LiveId" clId="{C6552F8C-83BE-4DC9-A3D3-16FECDF73522}" dt="2018-02-24T17:47:37.290" v="15211" actId="14100"/>
          <ac:cxnSpMkLst>
            <pc:docMk/>
            <pc:sldMk cId="2760575048" sldId="282"/>
            <ac:cxnSpMk id="42" creationId="{B93EADE6-DE1B-4C02-A072-877321010F4A}"/>
          </ac:cxnSpMkLst>
        </pc:cxnChg>
        <pc:cxnChg chg="mod">
          <ac:chgData name="Daniel Vela" userId="d91536c9b4446fc5" providerId="LiveId" clId="{C6552F8C-83BE-4DC9-A3D3-16FECDF73522}" dt="2018-02-24T18:05:26.780" v="15325" actId="14100"/>
          <ac:cxnSpMkLst>
            <pc:docMk/>
            <pc:sldMk cId="2760575048" sldId="282"/>
            <ac:cxnSpMk id="44" creationId="{9CCDB0A0-6509-4E9D-99E9-F3471264D135}"/>
          </ac:cxnSpMkLst>
        </pc:cxnChg>
        <pc:cxnChg chg="mod">
          <ac:chgData name="Daniel Vela" userId="d91536c9b4446fc5" providerId="LiveId" clId="{C6552F8C-83BE-4DC9-A3D3-16FECDF73522}" dt="2018-02-24T17:47:25.178" v="15209" actId="14100"/>
          <ac:cxnSpMkLst>
            <pc:docMk/>
            <pc:sldMk cId="2760575048" sldId="282"/>
            <ac:cxnSpMk id="48" creationId="{85B4D9DF-4687-4CFF-8FAF-40C60CFBBC9A}"/>
          </ac:cxnSpMkLst>
        </pc:cxnChg>
        <pc:cxnChg chg="mod">
          <ac:chgData name="Daniel Vela" userId="d91536c9b4446fc5" providerId="LiveId" clId="{C6552F8C-83BE-4DC9-A3D3-16FECDF73522}" dt="2018-02-24T18:06:39.842" v="15332" actId="14100"/>
          <ac:cxnSpMkLst>
            <pc:docMk/>
            <pc:sldMk cId="2760575048" sldId="282"/>
            <ac:cxnSpMk id="51" creationId="{FB7F2ACB-093E-4637-91CD-62376E1D59B0}"/>
          </ac:cxnSpMkLst>
        </pc:cxnChg>
      </pc:sldChg>
      <pc:sldChg chg="addSp delSp modSp add setBg modNotesTx">
        <pc:chgData name="Daniel Vela" userId="d91536c9b4446fc5" providerId="LiveId" clId="{C6552F8C-83BE-4DC9-A3D3-16FECDF73522}" dt="2018-02-28T22:20:16.620" v="23000" actId="20577"/>
        <pc:sldMkLst>
          <pc:docMk/>
          <pc:sldMk cId="1110891447" sldId="283"/>
        </pc:sldMkLst>
        <pc:spChg chg="add del mod">
          <ac:chgData name="Daniel Vela" userId="d91536c9b4446fc5" providerId="LiveId" clId="{C6552F8C-83BE-4DC9-A3D3-16FECDF73522}" dt="2018-02-24T23:19:58.854" v="15420" actId="20577"/>
          <ac:spMkLst>
            <pc:docMk/>
            <pc:sldMk cId="1110891447" sldId="283"/>
            <ac:spMk id="2" creationId="{A444E974-82FC-4446-B6F6-AC5DDFFB8DEE}"/>
          </ac:spMkLst>
        </pc:spChg>
        <pc:spChg chg="add mod">
          <ac:chgData name="Daniel Vela" userId="d91536c9b4446fc5" providerId="LiveId" clId="{C6552F8C-83BE-4DC9-A3D3-16FECDF73522}" dt="2018-02-25T20:14:35.384" v="19321" actId="339"/>
          <ac:spMkLst>
            <pc:docMk/>
            <pc:sldMk cId="1110891447" sldId="283"/>
            <ac:spMk id="2" creationId="{63C6E038-5280-4591-8761-65187D474F2D}"/>
          </ac:spMkLst>
        </pc:spChg>
        <pc:spChg chg="add del mod">
          <ac:chgData name="Daniel Vela" userId="d91536c9b4446fc5" providerId="LiveId" clId="{C6552F8C-83BE-4DC9-A3D3-16FECDF73522}" dt="2018-02-24T23:19:58.854" v="15420" actId="20577"/>
          <ac:spMkLst>
            <pc:docMk/>
            <pc:sldMk cId="1110891447" sldId="283"/>
            <ac:spMk id="3" creationId="{86BB1232-61D2-4F6C-990C-C96D84E5C8AF}"/>
          </ac:spMkLst>
        </pc:spChg>
        <pc:spChg chg="add mod">
          <ac:chgData name="Daniel Vela" userId="d91536c9b4446fc5" providerId="LiveId" clId="{C6552F8C-83BE-4DC9-A3D3-16FECDF73522}" dt="2018-02-28T15:27:27.085" v="22903" actId="113"/>
          <ac:spMkLst>
            <pc:docMk/>
            <pc:sldMk cId="1110891447" sldId="283"/>
            <ac:spMk id="3" creationId="{F83AC97A-E38B-4E59-862A-7E467EE92307}"/>
          </ac:spMkLst>
        </pc:spChg>
        <pc:spChg chg="add del mod">
          <ac:chgData name="Daniel Vela" userId="d91536c9b4446fc5" providerId="LiveId" clId="{C6552F8C-83BE-4DC9-A3D3-16FECDF73522}" dt="2018-02-25T20:27:24.588" v="19391" actId="1076"/>
          <ac:spMkLst>
            <pc:docMk/>
            <pc:sldMk cId="1110891447" sldId="283"/>
            <ac:spMk id="4" creationId="{55F6D8CD-8B69-4E2C-A8C5-FEB50047B2E6}"/>
          </ac:spMkLst>
        </pc:spChg>
        <pc:spChg chg="del mod ord">
          <ac:chgData name="Daniel Vela" userId="d91536c9b4446fc5" providerId="LiveId" clId="{C6552F8C-83BE-4DC9-A3D3-16FECDF73522}" dt="2018-02-25T02:27:34.623" v="17890" actId="478"/>
          <ac:spMkLst>
            <pc:docMk/>
            <pc:sldMk cId="1110891447" sldId="283"/>
            <ac:spMk id="4" creationId="{EB9462F6-E0E1-4906-A4A9-E22348BCD8B5}"/>
          </ac:spMkLst>
        </pc:spChg>
        <pc:spChg chg="add del mod">
          <ac:chgData name="Daniel Vela" userId="d91536c9b4446fc5" providerId="LiveId" clId="{C6552F8C-83BE-4DC9-A3D3-16FECDF73522}" dt="2018-02-25T20:27:24.588" v="19391" actId="1076"/>
          <ac:spMkLst>
            <pc:docMk/>
            <pc:sldMk cId="1110891447" sldId="283"/>
            <ac:spMk id="5" creationId="{AF88524E-33EC-4675-9555-940B7F326B34}"/>
          </ac:spMkLst>
        </pc:spChg>
        <pc:spChg chg="add del mod ord">
          <ac:chgData name="Daniel Vela" userId="d91536c9b4446fc5" providerId="LiveId" clId="{C6552F8C-83BE-4DC9-A3D3-16FECDF73522}" dt="2018-02-25T02:27:35.795" v="17891" actId="478"/>
          <ac:spMkLst>
            <pc:docMk/>
            <pc:sldMk cId="1110891447" sldId="283"/>
            <ac:spMk id="5" creationId="{5B6DB120-6137-474E-9B9F-0558B65BAE6C}"/>
          </ac:spMkLst>
        </pc:spChg>
        <pc:spChg chg="add mod">
          <ac:chgData name="Daniel Vela" userId="d91536c9b4446fc5" providerId="LiveId" clId="{C6552F8C-83BE-4DC9-A3D3-16FECDF73522}" dt="2018-02-25T21:16:38.857" v="19527" actId="408"/>
          <ac:spMkLst>
            <pc:docMk/>
            <pc:sldMk cId="1110891447" sldId="283"/>
            <ac:spMk id="6" creationId="{569F506F-4D09-419D-BC3B-FB5B87D290DF}"/>
          </ac:spMkLst>
        </pc:spChg>
        <pc:spChg chg="add del mod ord">
          <ac:chgData name="Daniel Vela" userId="d91536c9b4446fc5" providerId="LiveId" clId="{C6552F8C-83BE-4DC9-A3D3-16FECDF73522}" dt="2018-02-25T02:27:37.169" v="17892" actId="478"/>
          <ac:spMkLst>
            <pc:docMk/>
            <pc:sldMk cId="1110891447" sldId="283"/>
            <ac:spMk id="6" creationId="{4F7F2D2C-5FEA-4361-B5C5-2D110AB27BF3}"/>
          </ac:spMkLst>
        </pc:spChg>
        <pc:spChg chg="add del mod">
          <ac:chgData name="Daniel Vela" userId="d91536c9b4446fc5" providerId="LiveId" clId="{C6552F8C-83BE-4DC9-A3D3-16FECDF73522}" dt="2018-02-25T02:31:56.856" v="17913" actId="20577"/>
          <ac:spMkLst>
            <pc:docMk/>
            <pc:sldMk cId="1110891447" sldId="283"/>
            <ac:spMk id="7" creationId="{F94CFCF4-EE6B-497B-95F5-E523F6EB7BE3}"/>
          </ac:spMkLst>
        </pc:spChg>
        <pc:spChg chg="add del mod">
          <ac:chgData name="Daniel Vela" userId="d91536c9b4446fc5" providerId="LiveId" clId="{C6552F8C-83BE-4DC9-A3D3-16FECDF73522}" dt="2018-02-25T02:31:56.856" v="17913" actId="20577"/>
          <ac:spMkLst>
            <pc:docMk/>
            <pc:sldMk cId="1110891447" sldId="283"/>
            <ac:spMk id="8" creationId="{22CC6CD2-A5FB-43AE-B70F-64488D415CA0}"/>
          </ac:spMkLst>
        </pc:spChg>
        <pc:spChg chg="add mod">
          <ac:chgData name="Daniel Vela" userId="d91536c9b4446fc5" providerId="LiveId" clId="{C6552F8C-83BE-4DC9-A3D3-16FECDF73522}" dt="2018-02-25T22:12:30.684" v="19909" actId="1076"/>
          <ac:spMkLst>
            <pc:docMk/>
            <pc:sldMk cId="1110891447" sldId="283"/>
            <ac:spMk id="8" creationId="{4FCA43E8-300F-4FCF-B742-4AF24812FACC}"/>
          </ac:spMkLst>
        </pc:spChg>
        <pc:spChg chg="mod">
          <ac:chgData name="Daniel Vela" userId="d91536c9b4446fc5" providerId="LiveId" clId="{C6552F8C-83BE-4DC9-A3D3-16FECDF73522}" dt="2018-02-25T02:30:27.895" v="17908" actId="20577"/>
          <ac:spMkLst>
            <pc:docMk/>
            <pc:sldMk cId="1110891447" sldId="283"/>
            <ac:spMk id="9" creationId="{B2CD2B9D-C320-470E-9920-08CBACE743EB}"/>
          </ac:spMkLst>
        </pc:spChg>
        <pc:spChg chg="mod">
          <ac:chgData name="Daniel Vela" userId="d91536c9b4446fc5" providerId="LiveId" clId="{C6552F8C-83BE-4DC9-A3D3-16FECDF73522}" dt="2018-02-25T02:30:39.127" v="17910" actId="20577"/>
          <ac:spMkLst>
            <pc:docMk/>
            <pc:sldMk cId="1110891447" sldId="283"/>
            <ac:spMk id="10" creationId="{7021C6D8-3688-45CF-A6F8-92D8A702F001}"/>
          </ac:spMkLst>
        </pc:spChg>
        <pc:spChg chg="mod">
          <ac:chgData name="Daniel Vela" userId="d91536c9b4446fc5" providerId="LiveId" clId="{C6552F8C-83BE-4DC9-A3D3-16FECDF73522}" dt="2018-02-25T02:31:53.551" v="17912" actId="20577"/>
          <ac:spMkLst>
            <pc:docMk/>
            <pc:sldMk cId="1110891447" sldId="283"/>
            <ac:spMk id="11" creationId="{0F1F9198-046D-426B-A2EC-534E4A0CDAC7}"/>
          </ac:spMkLst>
        </pc:spChg>
        <pc:spChg chg="del mod">
          <ac:chgData name="Daniel Vela" userId="d91536c9b4446fc5" providerId="LiveId" clId="{C6552F8C-83BE-4DC9-A3D3-16FECDF73522}" dt="2018-02-25T02:34:27.649" v="17914" actId="478"/>
          <ac:spMkLst>
            <pc:docMk/>
            <pc:sldMk cId="1110891447" sldId="283"/>
            <ac:spMk id="12" creationId="{B9E79544-1F2C-44A9-AF1C-5678A2E05B6F}"/>
          </ac:spMkLst>
        </pc:spChg>
        <pc:spChg chg="add mod">
          <ac:chgData name="Daniel Vela" userId="d91536c9b4446fc5" providerId="LiveId" clId="{C6552F8C-83BE-4DC9-A3D3-16FECDF73522}" dt="2018-02-25T20:11:25.157" v="19148" actId="14861"/>
          <ac:spMkLst>
            <pc:docMk/>
            <pc:sldMk cId="1110891447" sldId="283"/>
            <ac:spMk id="13" creationId="{2A2C139B-BC22-4F05-BF92-0C83B7A1CBF7}"/>
          </ac:spMkLst>
        </pc:spChg>
        <pc:spChg chg="add mod">
          <ac:chgData name="Daniel Vela" userId="d91536c9b4446fc5" providerId="LiveId" clId="{C6552F8C-83BE-4DC9-A3D3-16FECDF73522}" dt="2018-02-25T20:11:25.157" v="19148" actId="14861"/>
          <ac:spMkLst>
            <pc:docMk/>
            <pc:sldMk cId="1110891447" sldId="283"/>
            <ac:spMk id="14" creationId="{386A5B43-3B94-4DB3-A263-4F21FB077E19}"/>
          </ac:spMkLst>
        </pc:spChg>
        <pc:spChg chg="add mod">
          <ac:chgData name="Daniel Vela" userId="d91536c9b4446fc5" providerId="LiveId" clId="{C6552F8C-83BE-4DC9-A3D3-16FECDF73522}" dt="2018-02-25T20:11:25.157" v="19148" actId="14861"/>
          <ac:spMkLst>
            <pc:docMk/>
            <pc:sldMk cId="1110891447" sldId="283"/>
            <ac:spMk id="15" creationId="{518CF405-F6D2-4C98-B5BA-25EAB46192AB}"/>
          </ac:spMkLst>
        </pc:spChg>
        <pc:spChg chg="add mod">
          <ac:chgData name="Daniel Vela" userId="d91536c9b4446fc5" providerId="LiveId" clId="{C6552F8C-83BE-4DC9-A3D3-16FECDF73522}" dt="2018-02-25T04:01:41.404" v="18362" actId="1076"/>
          <ac:spMkLst>
            <pc:docMk/>
            <pc:sldMk cId="1110891447" sldId="283"/>
            <ac:spMk id="16" creationId="{1418779F-47BE-435F-A775-F8BBF2334D0D}"/>
          </ac:spMkLst>
        </pc:spChg>
        <pc:spChg chg="add mod">
          <ac:chgData name="Daniel Vela" userId="d91536c9b4446fc5" providerId="LiveId" clId="{C6552F8C-83BE-4DC9-A3D3-16FECDF73522}" dt="2018-02-25T03:50:41.581" v="18125" actId="20577"/>
          <ac:spMkLst>
            <pc:docMk/>
            <pc:sldMk cId="1110891447" sldId="283"/>
            <ac:spMk id="17" creationId="{1B6D2B46-2DCC-437B-B8AE-1EA2E537DF3E}"/>
          </ac:spMkLst>
        </pc:spChg>
        <pc:spChg chg="add mod">
          <ac:chgData name="Daniel Vela" userId="d91536c9b4446fc5" providerId="LiveId" clId="{C6552F8C-83BE-4DC9-A3D3-16FECDF73522}" dt="2018-02-25T04:07:38.454" v="18446" actId="1076"/>
          <ac:spMkLst>
            <pc:docMk/>
            <pc:sldMk cId="1110891447" sldId="283"/>
            <ac:spMk id="18" creationId="{374268BE-8A2F-443F-A4D8-974E60C2DCA3}"/>
          </ac:spMkLst>
        </pc:spChg>
        <pc:spChg chg="add mod">
          <ac:chgData name="Daniel Vela" userId="d91536c9b4446fc5" providerId="LiveId" clId="{C6552F8C-83BE-4DC9-A3D3-16FECDF73522}" dt="2018-02-25T03:29:21.865" v="18018" actId="20577"/>
          <ac:spMkLst>
            <pc:docMk/>
            <pc:sldMk cId="1110891447" sldId="283"/>
            <ac:spMk id="19" creationId="{9B4807AB-95EA-4AF2-86B2-03D45F67B932}"/>
          </ac:spMkLst>
        </pc:spChg>
        <pc:spChg chg="add mod">
          <ac:chgData name="Daniel Vela" userId="d91536c9b4446fc5" providerId="LiveId" clId="{C6552F8C-83BE-4DC9-A3D3-16FECDF73522}" dt="2018-02-25T03:32:34.029" v="18043" actId="14100"/>
          <ac:spMkLst>
            <pc:docMk/>
            <pc:sldMk cId="1110891447" sldId="283"/>
            <ac:spMk id="20" creationId="{FDF27715-5BA3-44D7-A929-E12FAA9F8160}"/>
          </ac:spMkLst>
        </pc:spChg>
        <pc:spChg chg="add mod">
          <ac:chgData name="Daniel Vela" userId="d91536c9b4446fc5" providerId="LiveId" clId="{C6552F8C-83BE-4DC9-A3D3-16FECDF73522}" dt="2018-02-25T03:34:39.737" v="18049" actId="20577"/>
          <ac:spMkLst>
            <pc:docMk/>
            <pc:sldMk cId="1110891447" sldId="283"/>
            <ac:spMk id="21" creationId="{CA2292BB-BB01-4661-971B-A6147BDF553D}"/>
          </ac:spMkLst>
        </pc:spChg>
        <pc:spChg chg="add mod">
          <ac:chgData name="Daniel Vela" userId="d91536c9b4446fc5" providerId="LiveId" clId="{C6552F8C-83BE-4DC9-A3D3-16FECDF73522}" dt="2018-02-25T03:35:18.553" v="18054" actId="20577"/>
          <ac:spMkLst>
            <pc:docMk/>
            <pc:sldMk cId="1110891447" sldId="283"/>
            <ac:spMk id="22" creationId="{51FDFD3E-5D6A-4B6A-8C40-64577FD6A915}"/>
          </ac:spMkLst>
        </pc:spChg>
        <pc:spChg chg="add mod">
          <ac:chgData name="Daniel Vela" userId="d91536c9b4446fc5" providerId="LiveId" clId="{C6552F8C-83BE-4DC9-A3D3-16FECDF73522}" dt="2018-02-25T03:36:01.921" v="18058" actId="20577"/>
          <ac:spMkLst>
            <pc:docMk/>
            <pc:sldMk cId="1110891447" sldId="283"/>
            <ac:spMk id="23" creationId="{EE7D1912-4C40-4D82-A736-567C0AA0C29F}"/>
          </ac:spMkLst>
        </pc:spChg>
        <pc:spChg chg="add mod">
          <ac:chgData name="Daniel Vela" userId="d91536c9b4446fc5" providerId="LiveId" clId="{C6552F8C-83BE-4DC9-A3D3-16FECDF73522}" dt="2018-02-25T03:37:21.316" v="18069" actId="20577"/>
          <ac:spMkLst>
            <pc:docMk/>
            <pc:sldMk cId="1110891447" sldId="283"/>
            <ac:spMk id="24" creationId="{4B69D119-5463-493D-9F52-CF74A1607823}"/>
          </ac:spMkLst>
        </pc:spChg>
        <pc:spChg chg="add del mod">
          <ac:chgData name="Daniel Vela" userId="d91536c9b4446fc5" providerId="LiveId" clId="{C6552F8C-83BE-4DC9-A3D3-16FECDF73522}" dt="2018-02-25T20:08:36.143" v="18773" actId="478"/>
          <ac:spMkLst>
            <pc:docMk/>
            <pc:sldMk cId="1110891447" sldId="283"/>
            <ac:spMk id="25" creationId="{AD9A1916-C9E6-4112-982A-7C7B94165E9B}"/>
          </ac:spMkLst>
        </pc:spChg>
        <pc:spChg chg="add del mod">
          <ac:chgData name="Daniel Vela" userId="d91536c9b4446fc5" providerId="LiveId" clId="{C6552F8C-83BE-4DC9-A3D3-16FECDF73522}" dt="2018-02-25T20:08:32.668" v="18772" actId="478"/>
          <ac:spMkLst>
            <pc:docMk/>
            <pc:sldMk cId="1110891447" sldId="283"/>
            <ac:spMk id="26" creationId="{556CAFBC-D7F1-4F72-9F29-13EA8E906D22}"/>
          </ac:spMkLst>
        </pc:spChg>
        <pc:spChg chg="add del mod">
          <ac:chgData name="Daniel Vela" userId="d91536c9b4446fc5" providerId="LiveId" clId="{C6552F8C-83BE-4DC9-A3D3-16FECDF73522}" dt="2018-02-25T20:08:29.207" v="18771" actId="478"/>
          <ac:spMkLst>
            <pc:docMk/>
            <pc:sldMk cId="1110891447" sldId="283"/>
            <ac:spMk id="27" creationId="{0208A95A-7D0D-4AC0-B23C-79AADFB8123C}"/>
          </ac:spMkLst>
        </pc:spChg>
        <pc:spChg chg="add mod">
          <ac:chgData name="Daniel Vela" userId="d91536c9b4446fc5" providerId="LiveId" clId="{C6552F8C-83BE-4DC9-A3D3-16FECDF73522}" dt="2018-02-25T20:16:05.047" v="19327" actId="14100"/>
          <ac:spMkLst>
            <pc:docMk/>
            <pc:sldMk cId="1110891447" sldId="283"/>
            <ac:spMk id="28" creationId="{21ED8C5A-E71B-41D6-8121-9B377F4BF78B}"/>
          </ac:spMkLst>
        </pc:spChg>
        <pc:spChg chg="add mod">
          <ac:chgData name="Daniel Vela" userId="d91536c9b4446fc5" providerId="LiveId" clId="{C6552F8C-83BE-4DC9-A3D3-16FECDF73522}" dt="2018-02-25T20:14:35.384" v="19321" actId="339"/>
          <ac:spMkLst>
            <pc:docMk/>
            <pc:sldMk cId="1110891447" sldId="283"/>
            <ac:spMk id="32" creationId="{30A29581-FCFF-434C-AB1C-E6FA026EDEE4}"/>
          </ac:spMkLst>
        </pc:spChg>
        <pc:spChg chg="add mod">
          <ac:chgData name="Daniel Vela" userId="d91536c9b4446fc5" providerId="LiveId" clId="{C6552F8C-83BE-4DC9-A3D3-16FECDF73522}" dt="2018-02-25T20:14:35.384" v="19321" actId="339"/>
          <ac:spMkLst>
            <pc:docMk/>
            <pc:sldMk cId="1110891447" sldId="283"/>
            <ac:spMk id="33" creationId="{C27AEF75-371C-437D-A831-0693B23412C7}"/>
          </ac:spMkLst>
        </pc:spChg>
        <pc:spChg chg="add mod">
          <ac:chgData name="Daniel Vela" userId="d91536c9b4446fc5" providerId="LiveId" clId="{C6552F8C-83BE-4DC9-A3D3-16FECDF73522}" dt="2018-02-25T20:08:46.026" v="18774" actId="1076"/>
          <ac:spMkLst>
            <pc:docMk/>
            <pc:sldMk cId="1110891447" sldId="283"/>
            <ac:spMk id="35" creationId="{9FD20C36-6FAE-475F-B4DA-8490E92F3B13}"/>
          </ac:spMkLst>
        </pc:spChg>
        <pc:spChg chg="add mod">
          <ac:chgData name="Daniel Vela" userId="d91536c9b4446fc5" providerId="LiveId" clId="{C6552F8C-83BE-4DC9-A3D3-16FECDF73522}" dt="2018-02-25T20:08:59.089" v="18776" actId="1076"/>
          <ac:spMkLst>
            <pc:docMk/>
            <pc:sldMk cId="1110891447" sldId="283"/>
            <ac:spMk id="36" creationId="{7EFAACBB-8EC5-45E5-A93F-029EA390FC5D}"/>
          </ac:spMkLst>
        </pc:spChg>
        <pc:spChg chg="add mod">
          <ac:chgData name="Daniel Vela" userId="d91536c9b4446fc5" providerId="LiveId" clId="{C6552F8C-83BE-4DC9-A3D3-16FECDF73522}" dt="2018-02-25T20:08:46.026" v="18774" actId="1076"/>
          <ac:spMkLst>
            <pc:docMk/>
            <pc:sldMk cId="1110891447" sldId="283"/>
            <ac:spMk id="37" creationId="{AC5C14D9-8896-4DAE-B260-43FAB39CB813}"/>
          </ac:spMkLst>
        </pc:spChg>
        <pc:spChg chg="add mod">
          <ac:chgData name="Daniel Vela" userId="d91536c9b4446fc5" providerId="LiveId" clId="{C6552F8C-83BE-4DC9-A3D3-16FECDF73522}" dt="2018-02-25T04:17:21.111" v="18604" actId="1076"/>
          <ac:spMkLst>
            <pc:docMk/>
            <pc:sldMk cId="1110891447" sldId="283"/>
            <ac:spMk id="38" creationId="{6E53B408-7C2A-499D-B2D3-EB007920235A}"/>
          </ac:spMkLst>
        </pc:spChg>
        <pc:spChg chg="add mod">
          <ac:chgData name="Daniel Vela" userId="d91536c9b4446fc5" providerId="LiveId" clId="{C6552F8C-83BE-4DC9-A3D3-16FECDF73522}" dt="2018-02-25T04:11:53.219" v="18545" actId="1076"/>
          <ac:spMkLst>
            <pc:docMk/>
            <pc:sldMk cId="1110891447" sldId="283"/>
            <ac:spMk id="39" creationId="{D91D60A9-E8ED-4674-81CE-376C15634BDA}"/>
          </ac:spMkLst>
        </pc:spChg>
        <pc:spChg chg="add mod">
          <ac:chgData name="Daniel Vela" userId="d91536c9b4446fc5" providerId="LiveId" clId="{C6552F8C-83BE-4DC9-A3D3-16FECDF73522}" dt="2018-02-25T04:11:53.219" v="18545" actId="1076"/>
          <ac:spMkLst>
            <pc:docMk/>
            <pc:sldMk cId="1110891447" sldId="283"/>
            <ac:spMk id="40" creationId="{DF8195B0-7C34-4B50-AE7C-C9BA5E7B0E61}"/>
          </ac:spMkLst>
        </pc:spChg>
        <pc:spChg chg="add mod">
          <ac:chgData name="Daniel Vela" userId="d91536c9b4446fc5" providerId="LiveId" clId="{C6552F8C-83BE-4DC9-A3D3-16FECDF73522}" dt="2018-02-25T04:11:40.875" v="18543" actId="1076"/>
          <ac:spMkLst>
            <pc:docMk/>
            <pc:sldMk cId="1110891447" sldId="283"/>
            <ac:spMk id="41" creationId="{9220B398-3424-4278-A3CA-B4B6C47F4260}"/>
          </ac:spMkLst>
        </pc:spChg>
        <pc:spChg chg="add del mod">
          <ac:chgData name="Daniel Vela" userId="d91536c9b4446fc5" providerId="LiveId" clId="{C6552F8C-83BE-4DC9-A3D3-16FECDF73522}" dt="2018-02-25T04:11:40.875" v="18543" actId="1076"/>
          <ac:spMkLst>
            <pc:docMk/>
            <pc:sldMk cId="1110891447" sldId="283"/>
            <ac:spMk id="42" creationId="{A6347242-B49D-4E41-B80A-3C25F527415A}"/>
          </ac:spMkLst>
        </pc:spChg>
        <pc:spChg chg="add del mod ord">
          <ac:chgData name="Daniel Vela" userId="d91536c9b4446fc5" providerId="LiveId" clId="{C6552F8C-83BE-4DC9-A3D3-16FECDF73522}" dt="2018-02-25T20:27:24.588" v="19391" actId="1076"/>
          <ac:spMkLst>
            <pc:docMk/>
            <pc:sldMk cId="1110891447" sldId="283"/>
            <ac:spMk id="43" creationId="{24656EF8-1E93-4694-BEE3-666BB28553DC}"/>
          </ac:spMkLst>
        </pc:spChg>
        <pc:spChg chg="add mod">
          <ac:chgData name="Daniel Vela" userId="d91536c9b4446fc5" providerId="LiveId" clId="{C6552F8C-83BE-4DC9-A3D3-16FECDF73522}" dt="2018-02-28T15:27:40.122" v="22904" actId="113"/>
          <ac:spMkLst>
            <pc:docMk/>
            <pc:sldMk cId="1110891447" sldId="283"/>
            <ac:spMk id="44" creationId="{52D09BED-6FAD-4FDE-8105-BA9FBF590402}"/>
          </ac:spMkLst>
        </pc:spChg>
        <pc:spChg chg="add mod">
          <ac:chgData name="Daniel Vela" userId="d91536c9b4446fc5" providerId="LiveId" clId="{C6552F8C-83BE-4DC9-A3D3-16FECDF73522}" dt="2018-02-28T15:28:21.327" v="22907" actId="113"/>
          <ac:spMkLst>
            <pc:docMk/>
            <pc:sldMk cId="1110891447" sldId="283"/>
            <ac:spMk id="46" creationId="{F089C030-EA8B-42D6-AE64-53580ECA5931}"/>
          </ac:spMkLst>
        </pc:spChg>
        <pc:spChg chg="mod">
          <ac:chgData name="Daniel Vela" userId="d91536c9b4446fc5" providerId="LiveId" clId="{C6552F8C-83BE-4DC9-A3D3-16FECDF73522}" dt="2018-02-25T20:28:26.206" v="19450" actId="1076"/>
          <ac:spMkLst>
            <pc:docMk/>
            <pc:sldMk cId="1110891447" sldId="283"/>
            <ac:spMk id="48" creationId="{7169FD76-A943-402B-AC83-63FB2DB19A1A}"/>
          </ac:spMkLst>
        </pc:spChg>
        <pc:spChg chg="add mod">
          <ac:chgData name="Daniel Vela" userId="d91536c9b4446fc5" providerId="LiveId" clId="{C6552F8C-83BE-4DC9-A3D3-16FECDF73522}" dt="2018-02-25T21:16:38.857" v="19527" actId="408"/>
          <ac:spMkLst>
            <pc:docMk/>
            <pc:sldMk cId="1110891447" sldId="283"/>
            <ac:spMk id="50" creationId="{8BB710F1-3620-42E3-BBDE-3A469D4729DD}"/>
          </ac:spMkLst>
        </pc:spChg>
        <pc:spChg chg="add mod">
          <ac:chgData name="Daniel Vela" userId="d91536c9b4446fc5" providerId="LiveId" clId="{C6552F8C-83BE-4DC9-A3D3-16FECDF73522}" dt="2018-02-25T21:16:38.857" v="19527" actId="408"/>
          <ac:spMkLst>
            <pc:docMk/>
            <pc:sldMk cId="1110891447" sldId="283"/>
            <ac:spMk id="51" creationId="{944F27AC-1F1D-4394-8CEC-DEF4C01852F8}"/>
          </ac:spMkLst>
        </pc:spChg>
        <pc:spChg chg="add mod">
          <ac:chgData name="Daniel Vela" userId="d91536c9b4446fc5" providerId="LiveId" clId="{C6552F8C-83BE-4DC9-A3D3-16FECDF73522}" dt="2018-02-25T21:20:15.448" v="19543" actId="1076"/>
          <ac:spMkLst>
            <pc:docMk/>
            <pc:sldMk cId="1110891447" sldId="283"/>
            <ac:spMk id="52" creationId="{72583473-9C57-4F34-8864-07B6C254183D}"/>
          </ac:spMkLst>
        </pc:spChg>
        <pc:picChg chg="add del mod modCrop">
          <ac:chgData name="Daniel Vela" userId="d91536c9b4446fc5" providerId="LiveId" clId="{C6552F8C-83BE-4DC9-A3D3-16FECDF73522}" dt="2018-02-25T22:12:24.605" v="19908" actId="478"/>
          <ac:picMkLst>
            <pc:docMk/>
            <pc:sldMk cId="1110891447" sldId="283"/>
            <ac:picMk id="7" creationId="{4AC0A680-E9FB-438B-8085-48DB7E2C864F}"/>
          </ac:picMkLst>
        </pc:picChg>
        <pc:picChg chg="add del mod">
          <ac:chgData name="Daniel Vela" userId="d91536c9b4446fc5" providerId="LiveId" clId="{C6552F8C-83BE-4DC9-A3D3-16FECDF73522}" dt="2018-02-25T04:16:37.742" v="18594" actId="478"/>
          <ac:picMkLst>
            <pc:docMk/>
            <pc:sldMk cId="1110891447" sldId="283"/>
            <ac:picMk id="30" creationId="{4C57364B-DD6C-49BD-A417-CC9F542DF86D}"/>
          </ac:picMkLst>
        </pc:picChg>
        <pc:picChg chg="add del mod">
          <ac:chgData name="Daniel Vela" userId="d91536c9b4446fc5" providerId="LiveId" clId="{C6552F8C-83BE-4DC9-A3D3-16FECDF73522}" dt="2018-02-25T04:16:29.851" v="18591" actId="478"/>
          <ac:picMkLst>
            <pc:docMk/>
            <pc:sldMk cId="1110891447" sldId="283"/>
            <ac:picMk id="32" creationId="{C6D6E58A-5622-4257-9956-77803F939B3F}"/>
          </ac:picMkLst>
        </pc:picChg>
        <pc:picChg chg="add del mod">
          <ac:chgData name="Daniel Vela" userId="d91536c9b4446fc5" providerId="LiveId" clId="{C6552F8C-83BE-4DC9-A3D3-16FECDF73522}" dt="2018-02-25T04:16:48.088" v="18596" actId="478"/>
          <ac:picMkLst>
            <pc:docMk/>
            <pc:sldMk cId="1110891447" sldId="283"/>
            <ac:picMk id="34" creationId="{FF7C1930-A16F-496B-92CF-B6AD4AB31C0A}"/>
          </ac:picMkLst>
        </pc:picChg>
        <pc:picChg chg="add mod">
          <ac:chgData name="Daniel Vela" userId="d91536c9b4446fc5" providerId="LiveId" clId="{C6552F8C-83BE-4DC9-A3D3-16FECDF73522}" dt="2018-02-25T20:16:10.660" v="19328" actId="1076"/>
          <ac:picMkLst>
            <pc:docMk/>
            <pc:sldMk cId="1110891447" sldId="283"/>
            <ac:picMk id="45" creationId="{738EF051-3A1B-45D1-9780-EB9D68214879}"/>
          </ac:picMkLst>
        </pc:picChg>
        <pc:picChg chg="add mod">
          <ac:chgData name="Daniel Vela" userId="d91536c9b4446fc5" providerId="LiveId" clId="{C6552F8C-83BE-4DC9-A3D3-16FECDF73522}" dt="2018-02-25T04:17:04.792" v="18600" actId="12789"/>
          <ac:picMkLst>
            <pc:docMk/>
            <pc:sldMk cId="1110891447" sldId="283"/>
            <ac:picMk id="47" creationId="{19F5DEEE-C099-4177-B1C5-399513C6135A}"/>
          </ac:picMkLst>
        </pc:picChg>
        <pc:picChg chg="add mod">
          <ac:chgData name="Daniel Vela" userId="d91536c9b4446fc5" providerId="LiveId" clId="{C6552F8C-83BE-4DC9-A3D3-16FECDF73522}" dt="2018-02-25T04:17:04.792" v="18600" actId="12789"/>
          <ac:picMkLst>
            <pc:docMk/>
            <pc:sldMk cId="1110891447" sldId="283"/>
            <ac:picMk id="49" creationId="{61B3927E-F9FA-4FCF-8EB4-6674D64651A1}"/>
          </ac:picMkLst>
        </pc:picChg>
        <pc:picChg chg="add del mod">
          <ac:chgData name="Daniel Vela" userId="d91536c9b4446fc5" providerId="LiveId" clId="{C6552F8C-83BE-4DC9-A3D3-16FECDF73522}" dt="2018-02-25T04:17:40.064" v="18608" actId="478"/>
          <ac:picMkLst>
            <pc:docMk/>
            <pc:sldMk cId="1110891447" sldId="283"/>
            <ac:picMk id="51" creationId="{8EAEE962-FF0B-496A-ACFE-839CA202068D}"/>
          </ac:picMkLst>
        </pc:picChg>
        <pc:picChg chg="add mod">
          <ac:chgData name="Daniel Vela" userId="d91536c9b4446fc5" providerId="LiveId" clId="{C6552F8C-83BE-4DC9-A3D3-16FECDF73522}" dt="2018-02-25T04:17:04.792" v="18600" actId="12789"/>
          <ac:picMkLst>
            <pc:docMk/>
            <pc:sldMk cId="1110891447" sldId="283"/>
            <ac:picMk id="53" creationId="{72B4358E-1D39-4E99-8EE9-2C5ABA416904}"/>
          </ac:picMkLst>
        </pc:picChg>
      </pc:sldChg>
      <pc:sldChg chg="modSp add">
        <pc:chgData name="Daniel Vela" userId="d91536c9b4446fc5" providerId="LiveId" clId="{C6552F8C-83BE-4DC9-A3D3-16FECDF73522}" dt="2018-02-28T15:31:24.277" v="22914" actId="1076"/>
        <pc:sldMkLst>
          <pc:docMk/>
          <pc:sldMk cId="458310372" sldId="284"/>
        </pc:sldMkLst>
        <pc:spChg chg="mod">
          <ac:chgData name="Daniel Vela" userId="d91536c9b4446fc5" providerId="LiveId" clId="{C6552F8C-83BE-4DC9-A3D3-16FECDF73522}" dt="2018-02-28T15:31:24.277" v="22914" actId="1076"/>
          <ac:spMkLst>
            <pc:docMk/>
            <pc:sldMk cId="458310372" sldId="284"/>
            <ac:spMk id="35" creationId="{00000000-0000-0000-0000-000000000000}"/>
          </ac:spMkLst>
        </pc:spChg>
        <pc:graphicFrameChg chg="mod modGraphic">
          <ac:chgData name="Daniel Vela" userId="d91536c9b4446fc5" providerId="LiveId" clId="{C6552F8C-83BE-4DC9-A3D3-16FECDF73522}" dt="2018-02-28T15:31:21.294" v="22913" actId="1076"/>
          <ac:graphicFrameMkLst>
            <pc:docMk/>
            <pc:sldMk cId="458310372" sldId="284"/>
            <ac:graphicFrameMk id="2" creationId="{00000000-0000-0000-0000-000000000000}"/>
          </ac:graphicFrameMkLst>
        </pc:graphicFrameChg>
      </pc:sldChg>
      <pc:sldChg chg="modSp add">
        <pc:chgData name="Daniel Vela" userId="d91536c9b4446fc5" providerId="LiveId" clId="{C6552F8C-83BE-4DC9-A3D3-16FECDF73522}" dt="2018-02-28T15:31:33.894" v="22916" actId="1076"/>
        <pc:sldMkLst>
          <pc:docMk/>
          <pc:sldMk cId="3415002733" sldId="285"/>
        </pc:sldMkLst>
        <pc:spChg chg="mod">
          <ac:chgData name="Daniel Vela" userId="d91536c9b4446fc5" providerId="LiveId" clId="{C6552F8C-83BE-4DC9-A3D3-16FECDF73522}" dt="2018-02-28T15:31:30.505" v="22915" actId="1076"/>
          <ac:spMkLst>
            <pc:docMk/>
            <pc:sldMk cId="3415002733" sldId="285"/>
            <ac:spMk id="6" creationId="{4E68D13E-0C8E-4E39-AA01-A106F1E4D98C}"/>
          </ac:spMkLst>
        </pc:spChg>
        <pc:spChg chg="mod">
          <ac:chgData name="Daniel Vela" userId="d91536c9b4446fc5" providerId="LiveId" clId="{C6552F8C-83BE-4DC9-A3D3-16FECDF73522}" dt="2018-02-28T15:31:33.894" v="22916" actId="1076"/>
          <ac:spMkLst>
            <pc:docMk/>
            <pc:sldMk cId="3415002733" sldId="285"/>
            <ac:spMk id="35" creationId="{00000000-0000-0000-0000-000000000000}"/>
          </ac:spMkLst>
        </pc:spChg>
        <pc:graphicFrameChg chg="mod modGraphic">
          <ac:chgData name="Daniel Vela" userId="d91536c9b4446fc5" providerId="LiveId" clId="{C6552F8C-83BE-4DC9-A3D3-16FECDF73522}" dt="2018-02-28T15:31:07.237" v="22910" actId="1076"/>
          <ac:graphicFrameMkLst>
            <pc:docMk/>
            <pc:sldMk cId="3415002733" sldId="285"/>
            <ac:graphicFrameMk id="2" creationId="{00000000-0000-0000-0000-000000000000}"/>
          </ac:graphicFrameMkLst>
        </pc:graphicFrameChg>
      </pc:sldChg>
      <pc:sldChg chg="modSp add">
        <pc:chgData name="Daniel Vela" userId="d91536c9b4446fc5" providerId="LiveId" clId="{C6552F8C-83BE-4DC9-A3D3-16FECDF73522}" dt="2018-02-28T15:32:20.830" v="22919" actId="404"/>
        <pc:sldMkLst>
          <pc:docMk/>
          <pc:sldMk cId="1383752753" sldId="286"/>
        </pc:sldMkLst>
        <pc:spChg chg="mod">
          <ac:chgData name="Daniel Vela" userId="d91536c9b4446fc5" providerId="LiveId" clId="{C6552F8C-83BE-4DC9-A3D3-16FECDF73522}" dt="2018-02-28T15:03:14.806" v="22766" actId="1076"/>
          <ac:spMkLst>
            <pc:docMk/>
            <pc:sldMk cId="1383752753" sldId="286"/>
            <ac:spMk id="6" creationId="{4E68D13E-0C8E-4E39-AA01-A106F1E4D98C}"/>
          </ac:spMkLst>
        </pc:spChg>
        <pc:spChg chg="mod">
          <ac:chgData name="Daniel Vela" userId="d91536c9b4446fc5" providerId="LiveId" clId="{C6552F8C-83BE-4DC9-A3D3-16FECDF73522}" dt="2018-02-28T15:03:19.580" v="22767" actId="1076"/>
          <ac:spMkLst>
            <pc:docMk/>
            <pc:sldMk cId="1383752753" sldId="286"/>
            <ac:spMk id="35" creationId="{00000000-0000-0000-0000-000000000000}"/>
          </ac:spMkLst>
        </pc:spChg>
        <pc:graphicFrameChg chg="mod modGraphic">
          <ac:chgData name="Daniel Vela" userId="d91536c9b4446fc5" providerId="LiveId" clId="{C6552F8C-83BE-4DC9-A3D3-16FECDF73522}" dt="2018-02-28T15:32:17.427" v="22918" actId="14100"/>
          <ac:graphicFrameMkLst>
            <pc:docMk/>
            <pc:sldMk cId="1383752753" sldId="286"/>
            <ac:graphicFrameMk id="31" creationId="{00000000-0000-0000-0000-000000000000}"/>
          </ac:graphicFrameMkLst>
        </pc:graphicFrameChg>
        <pc:graphicFrameChg chg="mod modGraphic">
          <ac:chgData name="Daniel Vela" userId="d91536c9b4446fc5" providerId="LiveId" clId="{C6552F8C-83BE-4DC9-A3D3-16FECDF73522}" dt="2018-02-28T15:32:20.830" v="22919" actId="404"/>
          <ac:graphicFrameMkLst>
            <pc:docMk/>
            <pc:sldMk cId="1383752753" sldId="286"/>
            <ac:graphicFrameMk id="34" creationId="{00000000-0000-0000-0000-000000000000}"/>
          </ac:graphicFrameMkLst>
        </pc:graphicFrameChg>
      </pc:sldChg>
      <pc:sldChg chg="modSp add">
        <pc:chgData name="Daniel Vela" userId="d91536c9b4446fc5" providerId="LiveId" clId="{C6552F8C-83BE-4DC9-A3D3-16FECDF73522}" dt="2018-02-28T14:30:30.295" v="22716" actId="404"/>
        <pc:sldMkLst>
          <pc:docMk/>
          <pc:sldMk cId="799068682" sldId="287"/>
        </pc:sldMkLst>
        <pc:graphicFrameChg chg="modGraphic">
          <ac:chgData name="Daniel Vela" userId="d91536c9b4446fc5" providerId="LiveId" clId="{C6552F8C-83BE-4DC9-A3D3-16FECDF73522}" dt="2018-02-28T14:30:30.295" v="22716" actId="404"/>
          <ac:graphicFrameMkLst>
            <pc:docMk/>
            <pc:sldMk cId="799068682" sldId="287"/>
            <ac:graphicFrameMk id="5" creationId="{00000000-0000-0000-0000-000000000000}"/>
          </ac:graphicFrameMkLst>
        </pc:graphicFrameChg>
        <pc:graphicFrameChg chg="modGraphic">
          <ac:chgData name="Daniel Vela" userId="d91536c9b4446fc5" providerId="LiveId" clId="{C6552F8C-83BE-4DC9-A3D3-16FECDF73522}" dt="2018-02-28T14:30:19.959" v="22714" actId="403"/>
          <ac:graphicFrameMkLst>
            <pc:docMk/>
            <pc:sldMk cId="799068682" sldId="287"/>
            <ac:graphicFrameMk id="7" creationId="{00000000-0000-0000-0000-000000000000}"/>
          </ac:graphicFrameMkLst>
        </pc:graphicFrameChg>
      </pc:sldChg>
      <pc:sldChg chg="modSp add">
        <pc:chgData name="Daniel Vela" userId="d91536c9b4446fc5" providerId="LiveId" clId="{C6552F8C-83BE-4DC9-A3D3-16FECDF73522}" dt="2018-02-28T15:33:28.654" v="22925" actId="20577"/>
        <pc:sldMkLst>
          <pc:docMk/>
          <pc:sldMk cId="1230681465" sldId="288"/>
        </pc:sldMkLst>
        <pc:spChg chg="mod">
          <ac:chgData name="Daniel Vela" userId="d91536c9b4446fc5" providerId="LiveId" clId="{C6552F8C-83BE-4DC9-A3D3-16FECDF73522}" dt="2018-02-28T15:33:11.617" v="22921" actId="20577"/>
          <ac:spMkLst>
            <pc:docMk/>
            <pc:sldMk cId="1230681465" sldId="288"/>
            <ac:spMk id="15" creationId="{00000000-0000-0000-0000-000000000000}"/>
          </ac:spMkLst>
        </pc:spChg>
        <pc:spChg chg="mod">
          <ac:chgData name="Daniel Vela" userId="d91536c9b4446fc5" providerId="LiveId" clId="{C6552F8C-83BE-4DC9-A3D3-16FECDF73522}" dt="2018-02-28T15:33:20.588" v="22923" actId="20577"/>
          <ac:spMkLst>
            <pc:docMk/>
            <pc:sldMk cId="1230681465" sldId="288"/>
            <ac:spMk id="18" creationId="{00000000-0000-0000-0000-000000000000}"/>
          </ac:spMkLst>
        </pc:spChg>
        <pc:spChg chg="mod">
          <ac:chgData name="Daniel Vela" userId="d91536c9b4446fc5" providerId="LiveId" clId="{C6552F8C-83BE-4DC9-A3D3-16FECDF73522}" dt="2018-02-28T15:33:28.654" v="22925" actId="20577"/>
          <ac:spMkLst>
            <pc:docMk/>
            <pc:sldMk cId="1230681465" sldId="288"/>
            <ac:spMk id="19" creationId="{00000000-0000-0000-0000-000000000000}"/>
          </ac:spMkLst>
        </pc:spChg>
      </pc:sldChg>
      <pc:sldChg chg="delSp modSp add del">
        <pc:chgData name="Daniel Vela" userId="d91536c9b4446fc5" providerId="LiveId" clId="{C6552F8C-83BE-4DC9-A3D3-16FECDF73522}" dt="2018-03-01T04:24:21.614" v="23702" actId="2696"/>
        <pc:sldMkLst>
          <pc:docMk/>
          <pc:sldMk cId="2835609266" sldId="289"/>
        </pc:sldMkLst>
        <pc:spChg chg="mod">
          <ac:chgData name="Daniel Vela" userId="d91536c9b4446fc5" providerId="LiveId" clId="{C6552F8C-83BE-4DC9-A3D3-16FECDF73522}" dt="2018-03-01T02:58:21.604" v="23358" actId="1076"/>
          <ac:spMkLst>
            <pc:docMk/>
            <pc:sldMk cId="2835609266" sldId="289"/>
            <ac:spMk id="6" creationId="{4E68D13E-0C8E-4E39-AA01-A106F1E4D98C}"/>
          </ac:spMkLst>
        </pc:spChg>
        <pc:picChg chg="del">
          <ac:chgData name="Daniel Vela" userId="d91536c9b4446fc5" providerId="LiveId" clId="{C6552F8C-83BE-4DC9-A3D3-16FECDF73522}" dt="2018-03-01T02:58:16.239" v="23357" actId="478"/>
          <ac:picMkLst>
            <pc:docMk/>
            <pc:sldMk cId="2835609266" sldId="289"/>
            <ac:picMk id="4" creationId="{3626CB2A-188A-49FA-84D5-CB19BA42CA6F}"/>
          </ac:picMkLst>
        </pc:picChg>
      </pc:sldChg>
      <pc:sldChg chg="delSp modSp add">
        <pc:chgData name="Daniel Vela" userId="d91536c9b4446fc5" providerId="LiveId" clId="{C6552F8C-83BE-4DC9-A3D3-16FECDF73522}" dt="2018-03-01T04:59:15.589" v="23764" actId="20577"/>
        <pc:sldMkLst>
          <pc:docMk/>
          <pc:sldMk cId="219599958" sldId="290"/>
        </pc:sldMkLst>
        <pc:spChg chg="mod">
          <ac:chgData name="Daniel Vela" userId="d91536c9b4446fc5" providerId="LiveId" clId="{C6552F8C-83BE-4DC9-A3D3-16FECDF73522}" dt="2018-03-01T04:59:15.589" v="23764" actId="20577"/>
          <ac:spMkLst>
            <pc:docMk/>
            <pc:sldMk cId="219599958" sldId="290"/>
            <ac:spMk id="6" creationId="{4E68D13E-0C8E-4E39-AA01-A106F1E4D98C}"/>
          </ac:spMkLst>
        </pc:spChg>
        <pc:picChg chg="del">
          <ac:chgData name="Daniel Vela" userId="d91536c9b4446fc5" providerId="LiveId" clId="{C6552F8C-83BE-4DC9-A3D3-16FECDF73522}" dt="2018-03-01T02:59:15.503" v="23379" actId="478"/>
          <ac:picMkLst>
            <pc:docMk/>
            <pc:sldMk cId="219599958" sldId="290"/>
            <ac:picMk id="4" creationId="{3626CB2A-188A-49FA-84D5-CB19BA42CA6F}"/>
          </ac:picMkLst>
        </pc:picChg>
      </pc:sldChg>
      <pc:sldChg chg="addSp delSp modSp add mod setBg">
        <pc:chgData name="Daniel Vela" userId="d91536c9b4446fc5" providerId="LiveId" clId="{C6552F8C-83BE-4DC9-A3D3-16FECDF73522}" dt="2018-03-01T03:07:25.335" v="23440"/>
        <pc:sldMkLst>
          <pc:docMk/>
          <pc:sldMk cId="2064892996" sldId="291"/>
        </pc:sldMkLst>
        <pc:spChg chg="del">
          <ac:chgData name="Daniel Vela" userId="d91536c9b4446fc5" providerId="LiveId" clId="{C6552F8C-83BE-4DC9-A3D3-16FECDF73522}" dt="2018-02-28T02:10:02.320" v="22548" actId="478"/>
          <ac:spMkLst>
            <pc:docMk/>
            <pc:sldMk cId="2064892996" sldId="291"/>
            <ac:spMk id="2" creationId="{9D5B44D9-BCB8-40B5-B4E2-CA82F9D13CAA}"/>
          </ac:spMkLst>
        </pc:spChg>
        <pc:spChg chg="add del mod">
          <ac:chgData name="Daniel Vela" userId="d91536c9b4446fc5" providerId="LiveId" clId="{C6552F8C-83BE-4DC9-A3D3-16FECDF73522}" dt="2018-02-28T14:33:27.807" v="22718" actId="478"/>
          <ac:spMkLst>
            <pc:docMk/>
            <pc:sldMk cId="2064892996" sldId="291"/>
            <ac:spMk id="2" creationId="{E735AA2A-9F9F-4D56-9C73-D3CEABD3A6D8}"/>
          </ac:spMkLst>
        </pc:spChg>
        <pc:spChg chg="del">
          <ac:chgData name="Daniel Vela" userId="d91536c9b4446fc5" providerId="LiveId" clId="{C6552F8C-83BE-4DC9-A3D3-16FECDF73522}" dt="2018-02-28T02:10:03.575" v="22549" actId="478"/>
          <ac:spMkLst>
            <pc:docMk/>
            <pc:sldMk cId="2064892996" sldId="291"/>
            <ac:spMk id="3" creationId="{57166398-3483-48B2-B89C-6638B654714F}"/>
          </ac:spMkLst>
        </pc:spChg>
        <pc:spChg chg="add del">
          <ac:chgData name="Daniel Vela" userId="d91536c9b4446fc5" providerId="LiveId" clId="{C6552F8C-83BE-4DC9-A3D3-16FECDF73522}" dt="2018-03-01T03:06:54.041" v="23387" actId="26606"/>
          <ac:spMkLst>
            <pc:docMk/>
            <pc:sldMk cId="2064892996" sldId="291"/>
            <ac:spMk id="7" creationId="{57845966-6EFC-468A-9CC7-BAB4B95854E7}"/>
          </ac:spMkLst>
        </pc:spChg>
        <pc:spChg chg="add del">
          <ac:chgData name="Daniel Vela" userId="d91536c9b4446fc5" providerId="LiveId" clId="{C6552F8C-83BE-4DC9-A3D3-16FECDF73522}" dt="2018-03-01T03:06:54.041" v="23387" actId="26606"/>
          <ac:spMkLst>
            <pc:docMk/>
            <pc:sldMk cId="2064892996" sldId="291"/>
            <ac:spMk id="11" creationId="{ADAD1991-FFD1-4E94-ABAB-7560D33008E4}"/>
          </ac:spMkLst>
        </pc:spChg>
        <pc:spChg chg="add">
          <ac:chgData name="Daniel Vela" userId="d91536c9b4446fc5" providerId="LiveId" clId="{C6552F8C-83BE-4DC9-A3D3-16FECDF73522}" dt="2018-03-01T03:06:56.915" v="23392" actId="26606"/>
          <ac:spMkLst>
            <pc:docMk/>
            <pc:sldMk cId="2064892996" sldId="291"/>
            <ac:spMk id="17" creationId="{57845966-6EFC-468A-9CC7-BAB4B95854E7}"/>
          </ac:spMkLst>
        </pc:spChg>
        <pc:spChg chg="add">
          <ac:chgData name="Daniel Vela" userId="d91536c9b4446fc5" providerId="LiveId" clId="{C6552F8C-83BE-4DC9-A3D3-16FECDF73522}" dt="2018-03-01T03:06:56.915" v="23392" actId="26606"/>
          <ac:spMkLst>
            <pc:docMk/>
            <pc:sldMk cId="2064892996" sldId="291"/>
            <ac:spMk id="19" creationId="{ADAD1991-FFD1-4E94-ABAB-7560D33008E4}"/>
          </ac:spMkLst>
        </pc:spChg>
        <pc:picChg chg="add mod">
          <ac:chgData name="Daniel Vela" userId="d91536c9b4446fc5" providerId="LiveId" clId="{C6552F8C-83BE-4DC9-A3D3-16FECDF73522}" dt="2018-03-01T03:06:56.915" v="23392" actId="26606"/>
          <ac:picMkLst>
            <pc:docMk/>
            <pc:sldMk cId="2064892996" sldId="291"/>
            <ac:picMk id="2" creationId="{282AAC43-E693-4F86-B021-837054003D1A}"/>
          </ac:picMkLst>
        </pc:picChg>
        <pc:picChg chg="add del">
          <ac:chgData name="Daniel Vela" userId="d91536c9b4446fc5" providerId="LiveId" clId="{C6552F8C-83BE-4DC9-A3D3-16FECDF73522}" dt="2018-03-01T03:06:54.041" v="23387" actId="26606"/>
          <ac:picMkLst>
            <pc:docMk/>
            <pc:sldMk cId="2064892996" sldId="291"/>
            <ac:picMk id="9" creationId="{3D52D08B-C8B5-4AE6-A6FF-34B9A8C773F2}"/>
          </ac:picMkLst>
        </pc:picChg>
        <pc:picChg chg="add">
          <ac:chgData name="Daniel Vela" userId="d91536c9b4446fc5" providerId="LiveId" clId="{C6552F8C-83BE-4DC9-A3D3-16FECDF73522}" dt="2018-03-01T03:06:56.915" v="23392" actId="26606"/>
          <ac:picMkLst>
            <pc:docMk/>
            <pc:sldMk cId="2064892996" sldId="291"/>
            <ac:picMk id="18" creationId="{3D52D08B-C8B5-4AE6-A6FF-34B9A8C773F2}"/>
          </ac:picMkLst>
        </pc:picChg>
        <pc:cxnChg chg="add del">
          <ac:chgData name="Daniel Vela" userId="d91536c9b4446fc5" providerId="LiveId" clId="{C6552F8C-83BE-4DC9-A3D3-16FECDF73522}" dt="2018-03-01T03:06:54.877" v="23389" actId="26606"/>
          <ac:cxnSpMkLst>
            <pc:docMk/>
            <pc:sldMk cId="2064892996" sldId="291"/>
            <ac:cxnSpMk id="13" creationId="{E12350F3-DB83-413A-980B-1CEB92498664}"/>
          </ac:cxnSpMkLst>
        </pc:cxnChg>
        <pc:cxnChg chg="add del">
          <ac:chgData name="Daniel Vela" userId="d91536c9b4446fc5" providerId="LiveId" clId="{C6552F8C-83BE-4DC9-A3D3-16FECDF73522}" dt="2018-03-01T03:06:56.837" v="23391" actId="26606"/>
          <ac:cxnSpMkLst>
            <pc:docMk/>
            <pc:sldMk cId="2064892996" sldId="291"/>
            <ac:cxnSpMk id="15" creationId="{22F6364A-B358-4BEE-B158-0734D2C938D4}"/>
          </ac:cxnSpMkLst>
        </pc:cxnChg>
      </pc:sldChg>
      <pc:sldChg chg="add">
        <pc:chgData name="Daniel Vela" userId="d91536c9b4446fc5" providerId="LiveId" clId="{C6552F8C-83BE-4DC9-A3D3-16FECDF73522}" dt="2018-02-28T15:18:13.871" v="22768" actId="20577"/>
        <pc:sldMkLst>
          <pc:docMk/>
          <pc:sldMk cId="4260243526" sldId="292"/>
        </pc:sldMkLst>
      </pc:sldChg>
      <pc:sldChg chg="add">
        <pc:chgData name="Daniel Vela" userId="d91536c9b4446fc5" providerId="LiveId" clId="{C6552F8C-83BE-4DC9-A3D3-16FECDF73522}" dt="2018-02-28T15:18:15.415" v="22769" actId="20577"/>
        <pc:sldMkLst>
          <pc:docMk/>
          <pc:sldMk cId="2883142279" sldId="293"/>
        </pc:sldMkLst>
      </pc:sldChg>
      <pc:sldChg chg="delSp modSp add">
        <pc:chgData name="Daniel Vela" userId="d91536c9b4446fc5" providerId="LiveId" clId="{C6552F8C-83BE-4DC9-A3D3-16FECDF73522}" dt="2018-03-01T04:57:40.655" v="23736" actId="20577"/>
        <pc:sldMkLst>
          <pc:docMk/>
          <pc:sldMk cId="3885460191" sldId="294"/>
        </pc:sldMkLst>
        <pc:spChg chg="mod">
          <ac:chgData name="Daniel Vela" userId="d91536c9b4446fc5" providerId="LiveId" clId="{C6552F8C-83BE-4DC9-A3D3-16FECDF73522}" dt="2018-03-01T04:57:40.655" v="23736" actId="20577"/>
          <ac:spMkLst>
            <pc:docMk/>
            <pc:sldMk cId="3885460191" sldId="294"/>
            <ac:spMk id="6" creationId="{4E68D13E-0C8E-4E39-AA01-A106F1E4D98C}"/>
          </ac:spMkLst>
        </pc:spChg>
        <pc:picChg chg="del">
          <ac:chgData name="Daniel Vela" userId="d91536c9b4446fc5" providerId="LiveId" clId="{C6552F8C-83BE-4DC9-A3D3-16FECDF73522}" dt="2018-03-01T02:58:35.589" v="23360" actId="478"/>
          <ac:picMkLst>
            <pc:docMk/>
            <pc:sldMk cId="3885460191" sldId="294"/>
            <ac:picMk id="4" creationId="{3626CB2A-188A-49FA-84D5-CB19BA42CA6F}"/>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bg1"/>
                </a:solidFill>
                <a:latin typeface="+mn-lt"/>
                <a:ea typeface="+mn-ea"/>
                <a:cs typeface="+mn-cs"/>
              </a:defRPr>
            </a:pPr>
            <a:r>
              <a:rPr lang="en-US" dirty="0">
                <a:solidFill>
                  <a:schemeClr val="bg1"/>
                </a:solidFill>
              </a:rPr>
              <a:t>EXPORTADAS A NIVEL MUNDIAL</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bg1"/>
              </a:solidFill>
              <a:latin typeface="+mn-lt"/>
              <a:ea typeface="+mn-ea"/>
              <a:cs typeface="+mn-cs"/>
            </a:defRPr>
          </a:pPr>
          <a:endParaRPr lang="es-EC"/>
        </a:p>
      </c:txPr>
    </c:title>
    <c:autoTitleDeleted val="0"/>
    <c:plotArea>
      <c:layout>
        <c:manualLayout>
          <c:layoutTarget val="inner"/>
          <c:xMode val="edge"/>
          <c:yMode val="edge"/>
          <c:x val="0.21521426531206594"/>
          <c:y val="0.1896605711358213"/>
          <c:w val="0.6184717897307227"/>
          <c:h val="0.72940371709520735"/>
        </c:manualLayout>
      </c:layout>
      <c:doughnutChart>
        <c:varyColors val="1"/>
        <c:ser>
          <c:idx val="0"/>
          <c:order val="0"/>
          <c:tx>
            <c:strRef>
              <c:f>Hoja1!$B$1</c:f>
              <c:strCache>
                <c:ptCount val="1"/>
                <c:pt idx="0">
                  <c:v>EXPORTADAS</c:v>
                </c:pt>
              </c:strCache>
            </c:strRef>
          </c:tx>
          <c:spPr>
            <a:gradFill>
              <a:gsLst>
                <a:gs pos="100000">
                  <a:srgbClr val="8EC9D2"/>
                </a:gs>
                <a:gs pos="0">
                  <a:srgbClr val="298CA3">
                    <a:alpha val="50980"/>
                  </a:srgbClr>
                </a:gs>
              </a:gsLst>
              <a:lin ang="13500000" scaled="1"/>
            </a:gradFill>
          </c:spPr>
          <c:explosion val="9"/>
          <c:dPt>
            <c:idx val="0"/>
            <c:bubble3D val="0"/>
            <c:spPr>
              <a:gradFill>
                <a:gsLst>
                  <a:gs pos="100000">
                    <a:srgbClr val="DA5B7E"/>
                  </a:gs>
                  <a:gs pos="0">
                    <a:srgbClr val="298CA3">
                      <a:alpha val="50980"/>
                    </a:srgbClr>
                  </a:gs>
                </a:gsLst>
                <a:lin ang="13500000" scaled="1"/>
              </a:gradFill>
              <a:ln>
                <a:noFill/>
              </a:ln>
              <a:effectLst/>
              <a:scene3d>
                <a:camera prst="orthographicFront"/>
                <a:lightRig rig="brightRoom" dir="t"/>
              </a:scene3d>
              <a:sp3d prstMaterial="flat">
                <a:bevelT w="50800" h="101600" prst="angle"/>
                <a:bevelB/>
                <a:contourClr>
                  <a:srgbClr val="000000"/>
                </a:contourClr>
              </a:sp3d>
            </c:spPr>
            <c:extLst xmlns:c16r2="http://schemas.microsoft.com/office/drawing/2015/06/chart">
              <c:ext xmlns:c16="http://schemas.microsoft.com/office/drawing/2014/chart" uri="{C3380CC4-5D6E-409C-BE32-E72D297353CC}">
                <c16:uniqueId val="{00000001-CF46-4DA6-8592-A36B8B859067}"/>
              </c:ext>
            </c:extLst>
          </c:dPt>
          <c:dPt>
            <c:idx val="1"/>
            <c:bubble3D val="0"/>
            <c:spPr>
              <a:gradFill>
                <a:gsLst>
                  <a:gs pos="100000">
                    <a:srgbClr val="8EC9D2"/>
                  </a:gs>
                  <a:gs pos="0">
                    <a:srgbClr val="298CA3">
                      <a:alpha val="50980"/>
                    </a:srgbClr>
                  </a:gs>
                </a:gsLst>
                <a:lin ang="13500000" scaled="1"/>
              </a:gra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2-CF46-4DA6-8592-A36B8B859067}"/>
              </c:ext>
            </c:extLst>
          </c:dPt>
          <c:dPt>
            <c:idx val="2"/>
            <c:bubble3D val="0"/>
            <c:spPr>
              <a:gradFill>
                <a:gsLst>
                  <a:gs pos="40000">
                    <a:srgbClr val="C4B187"/>
                  </a:gs>
                  <a:gs pos="0">
                    <a:srgbClr val="298CA3">
                      <a:alpha val="50980"/>
                    </a:srgbClr>
                  </a:gs>
                </a:gsLst>
                <a:lin ang="13500000" scaled="1"/>
              </a:gra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CF46-4DA6-8592-A36B8B859067}"/>
              </c:ext>
            </c:extLst>
          </c:dPt>
          <c:dPt>
            <c:idx val="3"/>
            <c:bubble3D val="0"/>
            <c:spPr>
              <a:gradFill>
                <a:gsLst>
                  <a:gs pos="85000">
                    <a:srgbClr val="89D7A3"/>
                  </a:gs>
                  <a:gs pos="0">
                    <a:srgbClr val="298CA3">
                      <a:alpha val="50980"/>
                    </a:srgbClr>
                  </a:gs>
                </a:gsLst>
                <a:lin ang="13500000" scaled="1"/>
              </a:gra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6-CF46-4DA6-8592-A36B8B859067}"/>
              </c:ext>
            </c:extLst>
          </c:dPt>
          <c:dPt>
            <c:idx val="4"/>
            <c:bubble3D val="0"/>
            <c:spPr>
              <a:gradFill>
                <a:gsLst>
                  <a:gs pos="100000">
                    <a:srgbClr val="D4EA84"/>
                  </a:gs>
                  <a:gs pos="0">
                    <a:srgbClr val="298CA3">
                      <a:alpha val="50980"/>
                    </a:srgbClr>
                  </a:gs>
                </a:gsLst>
                <a:lin ang="13500000" scaled="1"/>
              </a:gra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7-CF46-4DA6-8592-A36B8B859067}"/>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Hoja1!$A$2:$A$6</c:f>
              <c:strCache>
                <c:ptCount val="5"/>
                <c:pt idx="0">
                  <c:v>PERÚ</c:v>
                </c:pt>
                <c:pt idx="1">
                  <c:v>BOLIVIA</c:v>
                </c:pt>
                <c:pt idx="2">
                  <c:v>USA</c:v>
                </c:pt>
                <c:pt idx="3">
                  <c:v>PAÍSES BAJOS</c:v>
                </c:pt>
                <c:pt idx="4">
                  <c:v>OTROS</c:v>
                </c:pt>
              </c:strCache>
            </c:strRef>
          </c:cat>
          <c:val>
            <c:numRef>
              <c:f>Hoja1!$B$2:$B$6</c:f>
              <c:numCache>
                <c:formatCode>0.00%</c:formatCode>
                <c:ptCount val="5"/>
                <c:pt idx="0">
                  <c:v>0.47299999999999998</c:v>
                </c:pt>
                <c:pt idx="1">
                  <c:v>0.314</c:v>
                </c:pt>
                <c:pt idx="2">
                  <c:v>5.6000000000000001E-2</c:v>
                </c:pt>
                <c:pt idx="3">
                  <c:v>3.5999999999999997E-2</c:v>
                </c:pt>
                <c:pt idx="4">
                  <c:v>0.121</c:v>
                </c:pt>
              </c:numCache>
            </c:numRef>
          </c:val>
          <c:extLst xmlns:c16r2="http://schemas.microsoft.com/office/drawing/2015/06/chart">
            <c:ext xmlns:c16="http://schemas.microsoft.com/office/drawing/2014/chart" uri="{C3380CC4-5D6E-409C-BE32-E72D297353CC}">
              <c16:uniqueId val="{00000000-CF46-4DA6-8592-A36B8B859067}"/>
            </c:ext>
          </c:extLst>
        </c:ser>
        <c:dLbls>
          <c:showLegendKey val="0"/>
          <c:showVal val="0"/>
          <c:showCatName val="0"/>
          <c:showSerName val="0"/>
          <c:showPercent val="1"/>
          <c:showBubbleSize val="0"/>
          <c:showLeaderLines val="1"/>
        </c:dLbls>
        <c:firstSliceAng val="0"/>
        <c:holeSize val="51"/>
      </c:doughnutChart>
      <c:spPr>
        <a:noFill/>
        <a:ln>
          <a:noFill/>
        </a:ln>
        <a:effectLst/>
      </c:spPr>
    </c:plotArea>
    <c:legend>
      <c:legendPos val="t"/>
      <c:layout>
        <c:manualLayout>
          <c:xMode val="edge"/>
          <c:yMode val="edge"/>
          <c:x val="0.17608893347596219"/>
          <c:y val="6.7169525772200006E-2"/>
          <c:w val="0.776740984419105"/>
          <c:h val="0.1663020938890547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Britannic Bold" panose="020B0903060703020204" pitchFamily="34" charset="0"/>
              <a:ea typeface="+mn-ea"/>
              <a:cs typeface="+mn-cs"/>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EC" sz="1800" b="1" i="0" baseline="0">
                <a:effectLst/>
              </a:rPr>
              <a:t>PRODUCCION MUNDIAL</a:t>
            </a:r>
            <a:endParaRPr lang="es-EC">
              <a:effectLst/>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EC"/>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Hoja1!$G$4</c:f>
              <c:strCache>
                <c:ptCount val="1"/>
                <c:pt idx="0">
                  <c:v>BOLIVIA</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cat>
            <c:numRef>
              <c:f>Hoja1!$F$5:$F$12</c:f>
              <c:numCache>
                <c:formatCode>General</c:formatCode>
                <c:ptCount val="8"/>
                <c:pt idx="0">
                  <c:v>2009</c:v>
                </c:pt>
                <c:pt idx="1">
                  <c:v>2010</c:v>
                </c:pt>
                <c:pt idx="2">
                  <c:v>2011</c:v>
                </c:pt>
                <c:pt idx="3">
                  <c:v>2012</c:v>
                </c:pt>
                <c:pt idx="4">
                  <c:v>2013</c:v>
                </c:pt>
                <c:pt idx="5">
                  <c:v>2014</c:v>
                </c:pt>
                <c:pt idx="6">
                  <c:v>2015</c:v>
                </c:pt>
                <c:pt idx="7">
                  <c:v>2016</c:v>
                </c:pt>
              </c:numCache>
            </c:numRef>
          </c:cat>
          <c:val>
            <c:numRef>
              <c:f>Hoja1!$G$5:$G$12</c:f>
              <c:numCache>
                <c:formatCode>#,##0</c:formatCode>
                <c:ptCount val="8"/>
                <c:pt idx="0">
                  <c:v>34156</c:v>
                </c:pt>
                <c:pt idx="1">
                  <c:v>36106</c:v>
                </c:pt>
                <c:pt idx="2">
                  <c:v>38257</c:v>
                </c:pt>
                <c:pt idx="3">
                  <c:v>50566</c:v>
                </c:pt>
                <c:pt idx="4">
                  <c:v>61182</c:v>
                </c:pt>
                <c:pt idx="5">
                  <c:v>83603</c:v>
                </c:pt>
                <c:pt idx="6">
                  <c:v>92000</c:v>
                </c:pt>
                <c:pt idx="7">
                  <c:v>75000</c:v>
                </c:pt>
              </c:numCache>
            </c:numRef>
          </c:val>
          <c:extLst xmlns:c16r2="http://schemas.microsoft.com/office/drawing/2015/06/chart">
            <c:ext xmlns:c16="http://schemas.microsoft.com/office/drawing/2014/chart" uri="{C3380CC4-5D6E-409C-BE32-E72D297353CC}">
              <c16:uniqueId val="{00000000-AAFF-4F1D-9015-9203EAF40FDC}"/>
            </c:ext>
          </c:extLst>
        </c:ser>
        <c:ser>
          <c:idx val="1"/>
          <c:order val="1"/>
          <c:tx>
            <c:strRef>
              <c:f>Hoja1!$H$4</c:f>
              <c:strCache>
                <c:ptCount val="1"/>
                <c:pt idx="0">
                  <c:v>PERU</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cat>
            <c:numRef>
              <c:f>Hoja1!$F$5:$F$12</c:f>
              <c:numCache>
                <c:formatCode>General</c:formatCode>
                <c:ptCount val="8"/>
                <c:pt idx="0">
                  <c:v>2009</c:v>
                </c:pt>
                <c:pt idx="1">
                  <c:v>2010</c:v>
                </c:pt>
                <c:pt idx="2">
                  <c:v>2011</c:v>
                </c:pt>
                <c:pt idx="3">
                  <c:v>2012</c:v>
                </c:pt>
                <c:pt idx="4">
                  <c:v>2013</c:v>
                </c:pt>
                <c:pt idx="5">
                  <c:v>2014</c:v>
                </c:pt>
                <c:pt idx="6">
                  <c:v>2015</c:v>
                </c:pt>
                <c:pt idx="7">
                  <c:v>2016</c:v>
                </c:pt>
              </c:numCache>
            </c:numRef>
          </c:cat>
          <c:val>
            <c:numRef>
              <c:f>Hoja1!$H$5:$H$12</c:f>
              <c:numCache>
                <c:formatCode>#,##0</c:formatCode>
                <c:ptCount val="8"/>
                <c:pt idx="0">
                  <c:v>39398</c:v>
                </c:pt>
                <c:pt idx="1">
                  <c:v>41093</c:v>
                </c:pt>
                <c:pt idx="2">
                  <c:v>41185</c:v>
                </c:pt>
                <c:pt idx="3">
                  <c:v>44207</c:v>
                </c:pt>
                <c:pt idx="4">
                  <c:v>52130</c:v>
                </c:pt>
                <c:pt idx="5">
                  <c:v>114725</c:v>
                </c:pt>
                <c:pt idx="6">
                  <c:v>105566</c:v>
                </c:pt>
                <c:pt idx="7">
                  <c:v>76269</c:v>
                </c:pt>
              </c:numCache>
            </c:numRef>
          </c:val>
          <c:extLst xmlns:c16r2="http://schemas.microsoft.com/office/drawing/2015/06/chart">
            <c:ext xmlns:c16="http://schemas.microsoft.com/office/drawing/2014/chart" uri="{C3380CC4-5D6E-409C-BE32-E72D297353CC}">
              <c16:uniqueId val="{00000001-AAFF-4F1D-9015-9203EAF40FDC}"/>
            </c:ext>
          </c:extLst>
        </c:ser>
        <c:ser>
          <c:idx val="2"/>
          <c:order val="2"/>
          <c:tx>
            <c:strRef>
              <c:f>Hoja1!$I$4</c:f>
              <c:strCache>
                <c:ptCount val="1"/>
                <c:pt idx="0">
                  <c:v>ECUADOR</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cat>
            <c:numRef>
              <c:f>Hoja1!$F$5:$F$12</c:f>
              <c:numCache>
                <c:formatCode>General</c:formatCode>
                <c:ptCount val="8"/>
                <c:pt idx="0">
                  <c:v>2009</c:v>
                </c:pt>
                <c:pt idx="1">
                  <c:v>2010</c:v>
                </c:pt>
                <c:pt idx="2">
                  <c:v>2011</c:v>
                </c:pt>
                <c:pt idx="3">
                  <c:v>2012</c:v>
                </c:pt>
                <c:pt idx="4">
                  <c:v>2013</c:v>
                </c:pt>
                <c:pt idx="5">
                  <c:v>2014</c:v>
                </c:pt>
                <c:pt idx="6">
                  <c:v>2015</c:v>
                </c:pt>
                <c:pt idx="7">
                  <c:v>2016</c:v>
                </c:pt>
              </c:numCache>
            </c:numRef>
          </c:cat>
          <c:val>
            <c:numRef>
              <c:f>Hoja1!$I$5:$I$12</c:f>
              <c:numCache>
                <c:formatCode>#,##0</c:formatCode>
                <c:ptCount val="8"/>
                <c:pt idx="0">
                  <c:v>800</c:v>
                </c:pt>
                <c:pt idx="1">
                  <c:v>897</c:v>
                </c:pt>
                <c:pt idx="2">
                  <c:v>816</c:v>
                </c:pt>
                <c:pt idx="3">
                  <c:v>1270</c:v>
                </c:pt>
                <c:pt idx="4">
                  <c:v>1802</c:v>
                </c:pt>
                <c:pt idx="5">
                  <c:v>7600</c:v>
                </c:pt>
                <c:pt idx="6">
                  <c:v>11050</c:v>
                </c:pt>
                <c:pt idx="7">
                  <c:v>12707</c:v>
                </c:pt>
              </c:numCache>
            </c:numRef>
          </c:val>
          <c:extLst xmlns:c16r2="http://schemas.microsoft.com/office/drawing/2015/06/chart">
            <c:ext xmlns:c16="http://schemas.microsoft.com/office/drawing/2014/chart" uri="{C3380CC4-5D6E-409C-BE32-E72D297353CC}">
              <c16:uniqueId val="{00000002-AAFF-4F1D-9015-9203EAF40FDC}"/>
            </c:ext>
          </c:extLst>
        </c:ser>
        <c:dLbls>
          <c:showLegendKey val="0"/>
          <c:showVal val="0"/>
          <c:showCatName val="0"/>
          <c:showSerName val="0"/>
          <c:showPercent val="0"/>
          <c:showBubbleSize val="0"/>
        </c:dLbls>
        <c:gapWidth val="65"/>
        <c:shape val="box"/>
        <c:axId val="115360048"/>
        <c:axId val="115360608"/>
        <c:axId val="0"/>
      </c:bar3DChart>
      <c:catAx>
        <c:axId val="11536004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C"/>
          </a:p>
        </c:txPr>
        <c:crossAx val="115360608"/>
        <c:crosses val="autoZero"/>
        <c:auto val="1"/>
        <c:lblAlgn val="ctr"/>
        <c:lblOffset val="100"/>
        <c:noMultiLvlLbl val="0"/>
      </c:catAx>
      <c:valAx>
        <c:axId val="115360608"/>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700" b="1" i="0" u="none" strike="noStrike" kern="1200" baseline="0">
                    <a:solidFill>
                      <a:schemeClr val="dk1">
                        <a:lumMod val="75000"/>
                        <a:lumOff val="25000"/>
                      </a:schemeClr>
                    </a:solidFill>
                    <a:latin typeface="+mn-lt"/>
                    <a:ea typeface="+mn-ea"/>
                    <a:cs typeface="+mn-cs"/>
                  </a:defRPr>
                </a:pPr>
                <a:r>
                  <a:rPr lang="es-EC" sz="700" b="1" i="0" baseline="0">
                    <a:effectLst/>
                  </a:rPr>
                  <a:t>TONELADAS PRODUCIDAS</a:t>
                </a:r>
                <a:endParaRPr lang="es-EC" sz="700">
                  <a:effectLst/>
                </a:endParaRPr>
              </a:p>
            </c:rich>
          </c:tx>
          <c:layout>
            <c:manualLayout>
              <c:xMode val="edge"/>
              <c:yMode val="edge"/>
              <c:x val="2.5728346456692912E-2"/>
              <c:y val="0.18235637212015166"/>
            </c:manualLayout>
          </c:layout>
          <c:overlay val="0"/>
          <c:spPr>
            <a:noFill/>
            <a:ln>
              <a:noFill/>
            </a:ln>
            <a:effectLst/>
          </c:spPr>
          <c:txPr>
            <a:bodyPr rot="-5400000" spcFirstLastPara="1" vertOverflow="ellipsis" vert="horz" wrap="square" anchor="ctr" anchorCtr="1"/>
            <a:lstStyle/>
            <a:p>
              <a:pPr>
                <a:defRPr sz="700" b="1" i="0" u="none" strike="noStrike" kern="1200" baseline="0">
                  <a:solidFill>
                    <a:schemeClr val="dk1">
                      <a:lumMod val="75000"/>
                      <a:lumOff val="25000"/>
                    </a:schemeClr>
                  </a:solidFill>
                  <a:latin typeface="+mn-lt"/>
                  <a:ea typeface="+mn-ea"/>
                  <a:cs typeface="+mn-cs"/>
                </a:defRPr>
              </a:pPr>
              <a:endParaRPr lang="es-EC"/>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crossAx val="115360048"/>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es-EC"/>
          </a:p>
        </c:txPr>
      </c:dTable>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Britannic Bold" panose="020B0903060703020204" pitchFamily="34" charset="0"/>
                <a:ea typeface="+mn-ea"/>
                <a:cs typeface="+mn-cs"/>
              </a:defRPr>
            </a:pPr>
            <a:r>
              <a:rPr lang="es-EC" dirty="0" smtClean="0"/>
              <a:t>Exportaciones Ecuador</a:t>
            </a:r>
            <a:endParaRPr lang="es-EC" dirty="0"/>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Britannic Bold" panose="020B0903060703020204" pitchFamily="34" charset="0"/>
              <a:ea typeface="+mn-ea"/>
              <a:cs typeface="+mn-cs"/>
            </a:defRPr>
          </a:pPr>
          <a:endParaRPr lang="es-EC"/>
        </a:p>
      </c:txPr>
    </c:title>
    <c:autoTitleDeleted val="0"/>
    <c:view3D>
      <c:rotX val="30"/>
      <c:rotY val="47"/>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9892206474910952E-2"/>
          <c:y val="0.11459336215167801"/>
          <c:w val="0.88573075291230075"/>
          <c:h val="0.79106954574998189"/>
        </c:manualLayout>
      </c:layout>
      <c:pie3DChart>
        <c:varyColors val="1"/>
        <c:ser>
          <c:idx val="0"/>
          <c:order val="0"/>
          <c:tx>
            <c:strRef>
              <c:f>Hoja1!$B$1</c:f>
              <c:strCache>
                <c:ptCount val="1"/>
                <c:pt idx="0">
                  <c:v>Exportaciones</c:v>
                </c:pt>
              </c:strCache>
            </c:strRef>
          </c:tx>
          <c:explosion val="17"/>
          <c:dPt>
            <c:idx val="0"/>
            <c:bubble3D val="0"/>
            <c:spPr>
              <a:gradFill>
                <a:gsLst>
                  <a:gs pos="27000">
                    <a:srgbClr val="51BAD3">
                      <a:alpha val="70000"/>
                    </a:srgbClr>
                  </a:gs>
                  <a:gs pos="100000">
                    <a:schemeClr val="bg1">
                      <a:lumMod val="95000"/>
                    </a:schemeClr>
                  </a:gs>
                </a:gsLst>
                <a:lin ang="13500000" scaled="1"/>
              </a:gra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2-6A03-4345-A041-E073104327F6}"/>
              </c:ext>
            </c:extLst>
          </c:dPt>
          <c:dPt>
            <c:idx val="1"/>
            <c:bubble3D val="0"/>
            <c:spPr>
              <a:gradFill>
                <a:gsLst>
                  <a:gs pos="27000">
                    <a:srgbClr val="A36BB9">
                      <a:alpha val="69804"/>
                    </a:srgbClr>
                  </a:gs>
                  <a:gs pos="100000">
                    <a:schemeClr val="bg1">
                      <a:lumMod val="95000"/>
                    </a:schemeClr>
                  </a:gs>
                </a:gsLst>
                <a:lin ang="13500000" scaled="1"/>
              </a:gra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6A03-4345-A041-E073104327F6}"/>
              </c:ext>
            </c:extLst>
          </c:dPt>
          <c:dPt>
            <c:idx val="2"/>
            <c:bubble3D val="0"/>
            <c:spPr>
              <a:gradFill>
                <a:gsLst>
                  <a:gs pos="27000">
                    <a:srgbClr val="48A665">
                      <a:alpha val="69804"/>
                    </a:srgbClr>
                  </a:gs>
                  <a:gs pos="100000">
                    <a:schemeClr val="bg1">
                      <a:lumMod val="95000"/>
                    </a:schemeClr>
                  </a:gs>
                </a:gsLst>
                <a:lin ang="13500000" scaled="1"/>
              </a:gra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4-6A03-4345-A041-E073104327F6}"/>
              </c:ext>
            </c:extLst>
          </c:dPt>
          <c:dPt>
            <c:idx val="3"/>
            <c:bubble3D val="0"/>
            <c:spPr>
              <a:gradFill>
                <a:gsLst>
                  <a:gs pos="27000">
                    <a:srgbClr val="D8164D">
                      <a:alpha val="69804"/>
                    </a:srgbClr>
                  </a:gs>
                  <a:gs pos="100000">
                    <a:schemeClr val="bg1">
                      <a:lumMod val="95000"/>
                    </a:schemeClr>
                  </a:gs>
                </a:gsLst>
                <a:lin ang="13500000" scaled="1"/>
              </a:gra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6A03-4345-A041-E073104327F6}"/>
              </c:ext>
            </c:extLst>
          </c:dPt>
          <c:dPt>
            <c:idx val="4"/>
            <c:bubble3D val="0"/>
            <c:spPr>
              <a:gradFill>
                <a:gsLst>
                  <a:gs pos="27000">
                    <a:srgbClr val="D4F04A">
                      <a:alpha val="69804"/>
                    </a:srgbClr>
                  </a:gs>
                  <a:gs pos="100000">
                    <a:schemeClr val="bg1">
                      <a:lumMod val="95000"/>
                    </a:schemeClr>
                  </a:gs>
                </a:gsLst>
                <a:lin ang="13500000" scaled="1"/>
              </a:gra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6-6A03-4345-A041-E073104327F6}"/>
              </c:ext>
            </c:extLst>
          </c:dPt>
          <c:dPt>
            <c:idx val="5"/>
            <c:bubble3D val="0"/>
            <c:spPr>
              <a:gradFill>
                <a:gsLst>
                  <a:gs pos="27000">
                    <a:srgbClr val="5256F4">
                      <a:alpha val="69804"/>
                    </a:srgbClr>
                  </a:gs>
                  <a:gs pos="100000">
                    <a:schemeClr val="bg1">
                      <a:lumMod val="95000"/>
                    </a:schemeClr>
                  </a:gs>
                </a:gsLst>
                <a:lin ang="13500000" scaled="1"/>
              </a:gra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6A03-4345-A041-E073104327F6}"/>
              </c:ext>
            </c:extLst>
          </c:dPt>
          <c:dPt>
            <c:idx val="6"/>
            <c:bubble3D val="0"/>
            <c:spPr>
              <a:gradFill>
                <a:gsLst>
                  <a:gs pos="27000">
                    <a:srgbClr val="F771DD">
                      <a:alpha val="69804"/>
                    </a:srgbClr>
                  </a:gs>
                  <a:gs pos="100000">
                    <a:schemeClr val="bg1">
                      <a:lumMod val="95000"/>
                    </a:schemeClr>
                  </a:gs>
                </a:gsLst>
                <a:lin ang="13500000" scaled="1"/>
              </a:gra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8-6A03-4345-A041-E073104327F6}"/>
              </c:ext>
            </c:extLst>
          </c:dPt>
          <c:dPt>
            <c:idx val="7"/>
            <c:bubble3D val="0"/>
            <c:spPr>
              <a:gradFill>
                <a:gsLst>
                  <a:gs pos="100000">
                    <a:srgbClr val="83A711">
                      <a:alpha val="70000"/>
                    </a:srgbClr>
                  </a:gs>
                  <a:gs pos="0">
                    <a:srgbClr val="E48E76">
                      <a:alpha val="45000"/>
                    </a:srgbClr>
                  </a:gs>
                </a:gsLst>
                <a:lin ang="13500000" scaled="1"/>
              </a:gra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6A03-4345-A041-E073104327F6}"/>
              </c:ext>
            </c:extLst>
          </c:dPt>
          <c:cat>
            <c:strRef>
              <c:f>Hoja1!$A$2:$A$9</c:f>
              <c:strCache>
                <c:ptCount val="8"/>
                <c:pt idx="0">
                  <c:v>España</c:v>
                </c:pt>
                <c:pt idx="1">
                  <c:v>Otros</c:v>
                </c:pt>
                <c:pt idx="2">
                  <c:v>Alemania</c:v>
                </c:pt>
                <c:pt idx="3">
                  <c:v>Francia</c:v>
                </c:pt>
                <c:pt idx="4">
                  <c:v>Reino Unido</c:v>
                </c:pt>
                <c:pt idx="5">
                  <c:v>Israel</c:v>
                </c:pt>
                <c:pt idx="6">
                  <c:v>Paises Bajos</c:v>
                </c:pt>
                <c:pt idx="7">
                  <c:v>Estados Unidos</c:v>
                </c:pt>
              </c:strCache>
            </c:strRef>
          </c:cat>
          <c:val>
            <c:numRef>
              <c:f>Hoja1!$B$2:$B$9</c:f>
              <c:numCache>
                <c:formatCode>0.00%</c:formatCode>
                <c:ptCount val="8"/>
                <c:pt idx="0">
                  <c:v>4.3799999999999999E-2</c:v>
                </c:pt>
                <c:pt idx="1">
                  <c:v>8.5000000000000006E-2</c:v>
                </c:pt>
                <c:pt idx="2">
                  <c:v>4.53E-2</c:v>
                </c:pt>
                <c:pt idx="3">
                  <c:v>7.5300000000000006E-2</c:v>
                </c:pt>
                <c:pt idx="4">
                  <c:v>8.3099999999999993E-2</c:v>
                </c:pt>
                <c:pt idx="5">
                  <c:v>0.1065</c:v>
                </c:pt>
                <c:pt idx="6">
                  <c:v>0.12889999999999999</c:v>
                </c:pt>
                <c:pt idx="7">
                  <c:v>0.43219999999999997</c:v>
                </c:pt>
              </c:numCache>
            </c:numRef>
          </c:val>
          <c:extLst xmlns:c16r2="http://schemas.microsoft.com/office/drawing/2015/06/chart">
            <c:ext xmlns:c16="http://schemas.microsoft.com/office/drawing/2014/chart" uri="{C3380CC4-5D6E-409C-BE32-E72D297353CC}">
              <c16:uniqueId val="{00000000-6A03-4345-A041-E073104327F6}"/>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Britannic Bold" panose="020B0903060703020204" pitchFamily="34" charset="0"/>
                <a:ea typeface="+mn-ea"/>
                <a:cs typeface="+mn-cs"/>
              </a:defRPr>
            </a:pPr>
            <a:r>
              <a:rPr lang="es-EC" dirty="0"/>
              <a:t>PIB</a:t>
            </a:r>
            <a:r>
              <a:rPr lang="es-EC" baseline="0" dirty="0"/>
              <a:t> </a:t>
            </a:r>
            <a:r>
              <a:rPr lang="es-EC" baseline="0" dirty="0" smtClean="0"/>
              <a:t>CEREAL NIVEL NACIONAL</a:t>
            </a:r>
            <a:endParaRPr lang="en-US" dirty="0"/>
          </a:p>
        </c:rich>
      </c:tx>
      <c:layout>
        <c:manualLayout>
          <c:xMode val="edge"/>
          <c:yMode val="edge"/>
          <c:x val="0.48824631563081317"/>
          <c:y val="0.11730984578480358"/>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Britannic Bold" panose="020B0903060703020204" pitchFamily="34" charset="0"/>
              <a:ea typeface="+mn-ea"/>
              <a:cs typeface="+mn-cs"/>
            </a:defRPr>
          </a:pPr>
          <a:endParaRPr lang="es-EC"/>
        </a:p>
      </c:txPr>
    </c:title>
    <c:autoTitleDeleted val="0"/>
    <c:view3D>
      <c:rotX val="30"/>
      <c:rotY val="20"/>
      <c:depthPercent val="100"/>
      <c:rAngAx val="0"/>
      <c:perspective val="2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3885631242404584"/>
          <c:y val="0.11459337051841269"/>
          <c:w val="0.88573075291230075"/>
          <c:h val="0.79106954574998189"/>
        </c:manualLayout>
      </c:layout>
      <c:bar3DChart>
        <c:barDir val="col"/>
        <c:grouping val="clustered"/>
        <c:varyColors val="0"/>
        <c:ser>
          <c:idx val="0"/>
          <c:order val="0"/>
          <c:tx>
            <c:strRef>
              <c:f>Hoja1!$B$1</c:f>
              <c:strCache>
                <c:ptCount val="1"/>
                <c:pt idx="0">
                  <c:v>PIB CEREAL</c:v>
                </c:pt>
              </c:strCache>
            </c:strRef>
          </c:tx>
          <c:spPr>
            <a:solidFill>
              <a:schemeClr val="accent1"/>
            </a:solidFill>
            <a:ln w="25400">
              <a:noFill/>
            </a:ln>
            <a:effectLst>
              <a:outerShdw blurRad="25400" sx="103000" sy="103000" algn="ctr" rotWithShape="0">
                <a:srgbClr val="000000">
                  <a:alpha val="94000"/>
                </a:srgbClr>
              </a:outerShdw>
            </a:effectLst>
            <a:scene3d>
              <a:camera prst="orthographicFront"/>
              <a:lightRig rig="threePt" dir="t"/>
            </a:scene3d>
            <a:sp3d prstMaterial="flat"/>
          </c:spPr>
          <c:invertIfNegative val="0"/>
          <c:dPt>
            <c:idx val="0"/>
            <c:invertIfNegative val="0"/>
            <c:bubble3D val="0"/>
            <c:spPr>
              <a:gradFill>
                <a:gsLst>
                  <a:gs pos="27000">
                    <a:srgbClr val="51BAD3">
                      <a:alpha val="70000"/>
                    </a:srgbClr>
                  </a:gs>
                  <a:gs pos="100000">
                    <a:schemeClr val="bg1">
                      <a:lumMod val="95000"/>
                    </a:schemeClr>
                  </a:gs>
                </a:gsLst>
                <a:lin ang="13500000" scaled="1"/>
              </a:gradFill>
              <a:ln w="25400">
                <a:noFill/>
              </a:ln>
              <a:effectLst>
                <a:outerShdw blurRad="25400" sx="103000" sy="103000" algn="ctr" rotWithShape="0">
                  <a:srgbClr val="000000">
                    <a:alpha val="94000"/>
                  </a:srgbClr>
                </a:outerShdw>
              </a:effectLst>
              <a:scene3d>
                <a:camera prst="orthographicFront"/>
                <a:lightRig rig="threePt" dir="t"/>
              </a:scene3d>
              <a:sp3d prstMaterial="flat"/>
            </c:spPr>
            <c:extLst xmlns:c16r2="http://schemas.microsoft.com/office/drawing/2015/06/chart">
              <c:ext xmlns:c16="http://schemas.microsoft.com/office/drawing/2014/chart" uri="{C3380CC4-5D6E-409C-BE32-E72D297353CC}">
                <c16:uniqueId val="{00000002-6A03-4345-A041-E073104327F6}"/>
              </c:ext>
            </c:extLst>
          </c:dPt>
          <c:dPt>
            <c:idx val="1"/>
            <c:invertIfNegative val="0"/>
            <c:bubble3D val="0"/>
            <c:spPr>
              <a:gradFill>
                <a:gsLst>
                  <a:gs pos="27000">
                    <a:srgbClr val="A36BB9">
                      <a:alpha val="69804"/>
                    </a:srgbClr>
                  </a:gs>
                  <a:gs pos="100000">
                    <a:schemeClr val="bg1">
                      <a:lumMod val="95000"/>
                    </a:schemeClr>
                  </a:gs>
                </a:gsLst>
                <a:lin ang="13500000" scaled="1"/>
              </a:gradFill>
              <a:ln w="25400">
                <a:noFill/>
              </a:ln>
              <a:effectLst>
                <a:outerShdw blurRad="25400" sx="103000" sy="103000" algn="ctr" rotWithShape="0">
                  <a:srgbClr val="000000">
                    <a:alpha val="94000"/>
                  </a:srgbClr>
                </a:outerShdw>
              </a:effectLst>
              <a:scene3d>
                <a:camera prst="orthographicFront"/>
                <a:lightRig rig="threePt" dir="t"/>
              </a:scene3d>
              <a:sp3d prstMaterial="flat"/>
            </c:spPr>
            <c:extLst xmlns:c16r2="http://schemas.microsoft.com/office/drawing/2015/06/chart">
              <c:ext xmlns:c16="http://schemas.microsoft.com/office/drawing/2014/chart" uri="{C3380CC4-5D6E-409C-BE32-E72D297353CC}">
                <c16:uniqueId val="{00000003-6A03-4345-A041-E073104327F6}"/>
              </c:ext>
            </c:extLst>
          </c:dPt>
          <c:dPt>
            <c:idx val="2"/>
            <c:invertIfNegative val="0"/>
            <c:bubble3D val="0"/>
            <c:spPr>
              <a:gradFill>
                <a:gsLst>
                  <a:gs pos="27000">
                    <a:srgbClr val="48A665">
                      <a:alpha val="69804"/>
                    </a:srgbClr>
                  </a:gs>
                  <a:gs pos="100000">
                    <a:schemeClr val="bg1">
                      <a:lumMod val="95000"/>
                    </a:schemeClr>
                  </a:gs>
                </a:gsLst>
                <a:lin ang="13500000" scaled="1"/>
              </a:gradFill>
              <a:ln w="25400">
                <a:noFill/>
              </a:ln>
              <a:effectLst>
                <a:outerShdw blurRad="25400" sx="103000" sy="103000" algn="ctr" rotWithShape="0">
                  <a:srgbClr val="000000">
                    <a:alpha val="94000"/>
                  </a:srgbClr>
                </a:outerShdw>
              </a:effectLst>
              <a:scene3d>
                <a:camera prst="orthographicFront"/>
                <a:lightRig rig="threePt" dir="t"/>
              </a:scene3d>
              <a:sp3d prstMaterial="flat"/>
            </c:spPr>
            <c:extLst xmlns:c16r2="http://schemas.microsoft.com/office/drawing/2015/06/chart">
              <c:ext xmlns:c16="http://schemas.microsoft.com/office/drawing/2014/chart" uri="{C3380CC4-5D6E-409C-BE32-E72D297353CC}">
                <c16:uniqueId val="{00000004-6A03-4345-A041-E073104327F6}"/>
              </c:ext>
            </c:extLst>
          </c:dPt>
          <c:dPt>
            <c:idx val="3"/>
            <c:invertIfNegative val="0"/>
            <c:bubble3D val="0"/>
            <c:spPr>
              <a:gradFill>
                <a:gsLst>
                  <a:gs pos="27000">
                    <a:srgbClr val="D8164D">
                      <a:alpha val="69804"/>
                    </a:srgbClr>
                  </a:gs>
                  <a:gs pos="100000">
                    <a:schemeClr val="bg1">
                      <a:lumMod val="95000"/>
                    </a:schemeClr>
                  </a:gs>
                </a:gsLst>
                <a:lin ang="13500000" scaled="1"/>
              </a:gradFill>
              <a:ln w="25400">
                <a:noFill/>
              </a:ln>
              <a:effectLst>
                <a:outerShdw blurRad="25400" sx="103000" sy="103000" algn="ctr" rotWithShape="0">
                  <a:srgbClr val="000000">
                    <a:alpha val="94000"/>
                  </a:srgbClr>
                </a:outerShdw>
              </a:effectLst>
              <a:scene3d>
                <a:camera prst="orthographicFront"/>
                <a:lightRig rig="threePt" dir="t"/>
              </a:scene3d>
              <a:sp3d prstMaterial="flat"/>
            </c:spPr>
            <c:extLst xmlns:c16r2="http://schemas.microsoft.com/office/drawing/2015/06/chart">
              <c:ext xmlns:c16="http://schemas.microsoft.com/office/drawing/2014/chart" uri="{C3380CC4-5D6E-409C-BE32-E72D297353CC}">
                <c16:uniqueId val="{00000005-6A03-4345-A041-E073104327F6}"/>
              </c:ext>
            </c:extLst>
          </c:dPt>
          <c:dPt>
            <c:idx val="4"/>
            <c:invertIfNegative val="0"/>
            <c:bubble3D val="0"/>
            <c:spPr>
              <a:gradFill>
                <a:gsLst>
                  <a:gs pos="27000">
                    <a:srgbClr val="D4F04A">
                      <a:alpha val="69804"/>
                    </a:srgbClr>
                  </a:gs>
                  <a:gs pos="100000">
                    <a:schemeClr val="bg1">
                      <a:lumMod val="95000"/>
                    </a:schemeClr>
                  </a:gs>
                </a:gsLst>
                <a:lin ang="13500000" scaled="1"/>
              </a:gradFill>
              <a:ln w="25400">
                <a:noFill/>
              </a:ln>
              <a:effectLst>
                <a:outerShdw blurRad="25400" sx="103000" sy="103000" algn="ctr" rotWithShape="0">
                  <a:srgbClr val="000000">
                    <a:alpha val="94000"/>
                  </a:srgbClr>
                </a:outerShdw>
              </a:effectLst>
              <a:scene3d>
                <a:camera prst="orthographicFront"/>
                <a:lightRig rig="threePt" dir="t"/>
              </a:scene3d>
              <a:sp3d prstMaterial="flat"/>
            </c:spPr>
            <c:extLst xmlns:c16r2="http://schemas.microsoft.com/office/drawing/2015/06/chart">
              <c:ext xmlns:c16="http://schemas.microsoft.com/office/drawing/2014/chart" uri="{C3380CC4-5D6E-409C-BE32-E72D297353CC}">
                <c16:uniqueId val="{00000006-6A03-4345-A041-E073104327F6}"/>
              </c:ext>
            </c:extLst>
          </c:dPt>
          <c:dPt>
            <c:idx val="5"/>
            <c:invertIfNegative val="0"/>
            <c:bubble3D val="0"/>
            <c:spPr>
              <a:gradFill>
                <a:gsLst>
                  <a:gs pos="27000">
                    <a:srgbClr val="5256F4">
                      <a:alpha val="69804"/>
                    </a:srgbClr>
                  </a:gs>
                  <a:gs pos="100000">
                    <a:schemeClr val="bg1">
                      <a:lumMod val="95000"/>
                    </a:schemeClr>
                  </a:gs>
                </a:gsLst>
                <a:lin ang="13500000" scaled="1"/>
              </a:gradFill>
              <a:ln w="25400">
                <a:noFill/>
              </a:ln>
              <a:effectLst>
                <a:outerShdw blurRad="25400" sx="103000" sy="103000" algn="ctr" rotWithShape="0">
                  <a:srgbClr val="000000">
                    <a:alpha val="94000"/>
                  </a:srgbClr>
                </a:outerShdw>
              </a:effectLst>
              <a:scene3d>
                <a:camera prst="orthographicFront"/>
                <a:lightRig rig="threePt" dir="t"/>
              </a:scene3d>
              <a:sp3d prstMaterial="flat"/>
            </c:spPr>
            <c:extLst xmlns:c16r2="http://schemas.microsoft.com/office/drawing/2015/06/chart">
              <c:ext xmlns:c16="http://schemas.microsoft.com/office/drawing/2014/chart" uri="{C3380CC4-5D6E-409C-BE32-E72D297353CC}">
                <c16:uniqueId val="{00000007-6A03-4345-A041-E073104327F6}"/>
              </c:ext>
            </c:extLst>
          </c:dPt>
          <c:dPt>
            <c:idx val="6"/>
            <c:invertIfNegative val="0"/>
            <c:bubble3D val="0"/>
            <c:spPr>
              <a:gradFill>
                <a:gsLst>
                  <a:gs pos="27000">
                    <a:srgbClr val="F771DD">
                      <a:alpha val="69804"/>
                    </a:srgbClr>
                  </a:gs>
                  <a:gs pos="100000">
                    <a:schemeClr val="bg1">
                      <a:lumMod val="95000"/>
                    </a:schemeClr>
                  </a:gs>
                </a:gsLst>
                <a:lin ang="13500000" scaled="1"/>
              </a:gradFill>
              <a:ln w="25400">
                <a:noFill/>
              </a:ln>
              <a:effectLst>
                <a:outerShdw blurRad="25400" sx="103000" sy="103000" algn="ctr" rotWithShape="0">
                  <a:srgbClr val="000000">
                    <a:alpha val="94000"/>
                  </a:srgbClr>
                </a:outerShdw>
              </a:effectLst>
              <a:scene3d>
                <a:camera prst="orthographicFront"/>
                <a:lightRig rig="threePt" dir="t"/>
              </a:scene3d>
              <a:sp3d prstMaterial="flat"/>
            </c:spPr>
            <c:extLst xmlns:c16r2="http://schemas.microsoft.com/office/drawing/2015/06/chart">
              <c:ext xmlns:c16="http://schemas.microsoft.com/office/drawing/2014/chart" uri="{C3380CC4-5D6E-409C-BE32-E72D297353CC}">
                <c16:uniqueId val="{00000008-6A03-4345-A041-E073104327F6}"/>
              </c:ext>
            </c:extLst>
          </c:dPt>
          <c:dPt>
            <c:idx val="7"/>
            <c:invertIfNegative val="0"/>
            <c:bubble3D val="0"/>
            <c:spPr>
              <a:gradFill>
                <a:gsLst>
                  <a:gs pos="100000">
                    <a:srgbClr val="83A711">
                      <a:alpha val="70000"/>
                    </a:srgbClr>
                  </a:gs>
                  <a:gs pos="0">
                    <a:srgbClr val="E48E76">
                      <a:alpha val="45000"/>
                    </a:srgbClr>
                  </a:gs>
                </a:gsLst>
                <a:lin ang="13500000" scaled="1"/>
              </a:gradFill>
              <a:ln w="25400">
                <a:noFill/>
              </a:ln>
              <a:effectLst>
                <a:outerShdw blurRad="25400" sx="103000" sy="103000" algn="ctr" rotWithShape="0">
                  <a:srgbClr val="000000">
                    <a:alpha val="94000"/>
                  </a:srgbClr>
                </a:outerShdw>
              </a:effectLst>
              <a:scene3d>
                <a:camera prst="orthographicFront"/>
                <a:lightRig rig="threePt" dir="t"/>
              </a:scene3d>
              <a:sp3d prstMaterial="flat"/>
            </c:spPr>
            <c:extLst xmlns:c16r2="http://schemas.microsoft.com/office/drawing/2015/06/chart">
              <c:ext xmlns:c16="http://schemas.microsoft.com/office/drawing/2014/chart" uri="{C3380CC4-5D6E-409C-BE32-E72D297353CC}">
                <c16:uniqueId val="{00000001-6A03-4345-A041-E073104327F6}"/>
              </c:ext>
            </c:extLst>
          </c:dPt>
          <c:dPt>
            <c:idx val="8"/>
            <c:invertIfNegative val="0"/>
            <c:bubble3D val="0"/>
            <c:spPr>
              <a:solidFill>
                <a:schemeClr val="accent1"/>
              </a:solidFill>
              <a:ln w="25400">
                <a:noFill/>
              </a:ln>
              <a:effectLst>
                <a:outerShdw blurRad="25400" sx="103000" sy="103000" algn="ctr" rotWithShape="0">
                  <a:srgbClr val="000000">
                    <a:alpha val="94000"/>
                  </a:srgbClr>
                </a:outerShdw>
              </a:effectLst>
              <a:scene3d>
                <a:camera prst="orthographicFront"/>
                <a:lightRig rig="threePt" dir="t"/>
              </a:scene3d>
              <a:sp3d prstMaterial="flat"/>
            </c:spPr>
            <c:extLst xmlns:c16r2="http://schemas.microsoft.com/office/drawing/2015/06/chart">
              <c:ext xmlns:c16="http://schemas.microsoft.com/office/drawing/2014/chart" uri="{C3380CC4-5D6E-409C-BE32-E72D297353CC}">
                <c16:uniqueId val="{00000011-DD1A-40F8-8783-189D3D2662DF}"/>
              </c:ext>
            </c:extLst>
          </c:dPt>
          <c:dPt>
            <c:idx val="9"/>
            <c:invertIfNegative val="0"/>
            <c:bubble3D val="0"/>
            <c:spPr>
              <a:solidFill>
                <a:srgbClr val="FFC305"/>
              </a:solidFill>
              <a:ln w="25400">
                <a:noFill/>
              </a:ln>
              <a:effectLst>
                <a:outerShdw blurRad="25400" sx="103000" sy="103000" algn="ctr" rotWithShape="0">
                  <a:srgbClr val="000000">
                    <a:alpha val="94000"/>
                  </a:srgbClr>
                </a:outerShdw>
              </a:effectLst>
              <a:scene3d>
                <a:camera prst="orthographicFront"/>
                <a:lightRig rig="threePt" dir="t"/>
              </a:scene3d>
              <a:sp3d prstMaterial="flat"/>
            </c:spPr>
            <c:extLst xmlns:c16r2="http://schemas.microsoft.com/office/drawing/2015/06/chart">
              <c:ext xmlns:c16="http://schemas.microsoft.com/office/drawing/2014/chart" uri="{C3380CC4-5D6E-409C-BE32-E72D297353CC}">
                <c16:uniqueId val="{00000000-0C2D-4F17-B501-94F56A6E4161}"/>
              </c:ext>
            </c:extLst>
          </c:dPt>
          <c:cat>
            <c:numRef>
              <c:f>Hoja1!$A$2:$A$11</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Hoja1!$B$2:$B$11</c:f>
              <c:numCache>
                <c:formatCode>_("$"* #,##0.00_);_("$"* \(#,##0.00\);_("$"* "-"??_);_(@_)</c:formatCode>
                <c:ptCount val="10"/>
                <c:pt idx="0">
                  <c:v>674358</c:v>
                </c:pt>
                <c:pt idx="1">
                  <c:v>745823</c:v>
                </c:pt>
                <c:pt idx="2">
                  <c:v>738569</c:v>
                </c:pt>
                <c:pt idx="3">
                  <c:v>694014</c:v>
                </c:pt>
                <c:pt idx="4">
                  <c:v>693476</c:v>
                </c:pt>
                <c:pt idx="5">
                  <c:v>840649</c:v>
                </c:pt>
                <c:pt idx="6">
                  <c:v>931816</c:v>
                </c:pt>
                <c:pt idx="7">
                  <c:v>977069</c:v>
                </c:pt>
                <c:pt idx="8">
                  <c:v>950680</c:v>
                </c:pt>
                <c:pt idx="9">
                  <c:v>910235</c:v>
                </c:pt>
              </c:numCache>
            </c:numRef>
          </c:val>
          <c:shape val="cylinder"/>
          <c:extLst xmlns:c16r2="http://schemas.microsoft.com/office/drawing/2015/06/chart">
            <c:ext xmlns:c16="http://schemas.microsoft.com/office/drawing/2014/chart" uri="{C3380CC4-5D6E-409C-BE32-E72D297353CC}">
              <c16:uniqueId val="{00000000-6A03-4345-A041-E073104327F6}"/>
            </c:ext>
          </c:extLst>
        </c:ser>
        <c:ser>
          <c:idx val="1"/>
          <c:order val="1"/>
          <c:tx>
            <c:strRef>
              <c:f>Hoja1!$C$1</c:f>
              <c:strCache>
                <c:ptCount val="1"/>
                <c:pt idx="0">
                  <c:v>PIB NACIONAL</c:v>
                </c:pt>
              </c:strCache>
            </c:strRef>
          </c:tx>
          <c:spPr>
            <a:gradFill>
              <a:gsLst>
                <a:gs pos="44000">
                  <a:srgbClr val="5A6383"/>
                </a:gs>
                <a:gs pos="100000">
                  <a:schemeClr val="bg1">
                    <a:lumMod val="85000"/>
                  </a:schemeClr>
                </a:gs>
                <a:gs pos="0">
                  <a:srgbClr val="505A7C">
                    <a:alpha val="0"/>
                  </a:srgbClr>
                </a:gs>
              </a:gsLst>
              <a:lin ang="13500000" scaled="1"/>
            </a:gradFill>
            <a:ln w="25400">
              <a:solidFill>
                <a:schemeClr val="lt1"/>
              </a:solidFill>
            </a:ln>
            <a:effectLst/>
            <a:sp3d contourW="25400">
              <a:contourClr>
                <a:schemeClr val="lt1"/>
              </a:contourClr>
            </a:sp3d>
          </c:spPr>
          <c:invertIfNegative val="0"/>
          <c:cat>
            <c:numRef>
              <c:f>Hoja1!$A$2:$A$11</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Hoja1!$C$2:$C$11</c:f>
              <c:numCache>
                <c:formatCode>_("$"* #,##0.00_);_("$"* \(#,##0.00\);_("$"* "-"??_);_(@_)</c:formatCode>
                <c:ptCount val="10"/>
                <c:pt idx="0">
                  <c:v>89442149</c:v>
                </c:pt>
                <c:pt idx="1">
                  <c:v>107268053</c:v>
                </c:pt>
                <c:pt idx="2">
                  <c:v>105971529</c:v>
                </c:pt>
                <c:pt idx="3">
                  <c:v>117654089</c:v>
                </c:pt>
                <c:pt idx="4">
                  <c:v>135052983</c:v>
                </c:pt>
                <c:pt idx="5">
                  <c:v>148157563</c:v>
                </c:pt>
                <c:pt idx="6">
                  <c:v>161144967</c:v>
                </c:pt>
                <c:pt idx="7">
                  <c:v>172653423</c:v>
                </c:pt>
                <c:pt idx="8">
                  <c:v>165474717</c:v>
                </c:pt>
                <c:pt idx="9">
                  <c:v>162923156</c:v>
                </c:pt>
              </c:numCache>
            </c:numRef>
          </c:val>
          <c:shape val="cylinder"/>
          <c:extLst xmlns:c16r2="http://schemas.microsoft.com/office/drawing/2015/06/chart">
            <c:ext xmlns:c16="http://schemas.microsoft.com/office/drawing/2014/chart" uri="{C3380CC4-5D6E-409C-BE32-E72D297353CC}">
              <c16:uniqueId val="{00000000-6E24-4BD5-9770-0C785467BDA7}"/>
            </c:ext>
          </c:extLst>
        </c:ser>
        <c:dLbls>
          <c:showLegendKey val="0"/>
          <c:showVal val="0"/>
          <c:showCatName val="0"/>
          <c:showSerName val="0"/>
          <c:showPercent val="0"/>
          <c:showBubbleSize val="0"/>
        </c:dLbls>
        <c:gapWidth val="245"/>
        <c:gapDepth val="196"/>
        <c:shape val="box"/>
        <c:axId val="169657984"/>
        <c:axId val="169658544"/>
        <c:axId val="0"/>
      </c:bar3DChart>
      <c:catAx>
        <c:axId val="169657984"/>
        <c:scaling>
          <c:orientation val="minMax"/>
        </c:scaling>
        <c:delete val="0"/>
        <c:axPos val="b"/>
        <c:numFmt formatCode="General" sourceLinked="1"/>
        <c:majorTickMark val="out"/>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169658544"/>
        <c:crosses val="autoZero"/>
        <c:auto val="1"/>
        <c:lblAlgn val="ctr"/>
        <c:lblOffset val="100"/>
        <c:noMultiLvlLbl val="0"/>
      </c:catAx>
      <c:valAx>
        <c:axId val="16965854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out"/>
        <c:minorTickMark val="none"/>
        <c:tickLblPos val="nextTo"/>
        <c:spPr>
          <a:noFill/>
          <a:ln cmpd="sng">
            <a:solidFill>
              <a:schemeClr val="bg1"/>
            </a:solidFill>
          </a:ln>
          <a:effectLst/>
        </c:spPr>
        <c:txPr>
          <a:bodyPr rot="-60000000" spcFirstLastPara="1" vertOverflow="ellipsis" vert="horz" wrap="square" anchor="t"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169657984"/>
        <c:crosses val="autoZero"/>
        <c:crossBetween val="between"/>
      </c:valAx>
      <c:spPr>
        <a:noFill/>
        <a:ln>
          <a:noFill/>
        </a:ln>
        <a:effectLst>
          <a:softEdge rad="0"/>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D267BC-FD67-469F-8EB7-1823A43F8949}" type="datetimeFigureOut">
              <a:rPr lang="es-EC" smtClean="0"/>
              <a:t>08/03/2018</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638146-E67F-42D3-A2F5-5A6A4840BE22}" type="slidenum">
              <a:rPr lang="es-EC" smtClean="0"/>
              <a:t>‹Nº›</a:t>
            </a:fld>
            <a:endParaRPr lang="es-EC"/>
          </a:p>
        </p:txBody>
      </p:sp>
    </p:spTree>
    <p:extLst>
      <p:ext uri="{BB962C8B-B14F-4D97-AF65-F5344CB8AC3E}">
        <p14:creationId xmlns:p14="http://schemas.microsoft.com/office/powerpoint/2010/main" val="3789107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lvl="0" indent="-171450">
              <a:buFont typeface="Arial" panose="020B0604020202020204" pitchFamily="34" charset="0"/>
              <a:buChar char="•"/>
            </a:pPr>
            <a:r>
              <a:rPr lang="es-EC" sz="1200" kern="1200" dirty="0">
                <a:solidFill>
                  <a:schemeClr val="tx1"/>
                </a:solidFill>
                <a:effectLst/>
                <a:latin typeface="+mn-lt"/>
                <a:ea typeface="+mn-ea"/>
                <a:cs typeface="+mn-cs"/>
              </a:rPr>
              <a:t>Objetivos específicos:</a:t>
            </a:r>
          </a:p>
          <a:p>
            <a:pPr marL="628650" lvl="1" indent="-171450">
              <a:buFont typeface="Arial" panose="020B0604020202020204" pitchFamily="34" charset="0"/>
              <a:buChar char="•"/>
            </a:pPr>
            <a:r>
              <a:rPr lang="es-EC" sz="1200" kern="1200" dirty="0">
                <a:solidFill>
                  <a:schemeClr val="tx1"/>
                </a:solidFill>
                <a:effectLst/>
                <a:latin typeface="+mn-lt"/>
                <a:ea typeface="+mn-ea"/>
                <a:cs typeface="+mn-cs"/>
              </a:rPr>
              <a:t>Examinar la literatura concerniente a las teorías de la Competitividad y Encadenamientos Productivos, aplicándolas a la línea de investigación de los encadenamientos agroalimentarios de la producción de quinua en la provincia de Pichincha, cantones Mejía y Cayambe, para la determinación de los puntos críticos de este estudio. </a:t>
            </a:r>
          </a:p>
          <a:p>
            <a:pPr marL="628650" lvl="1" indent="-171450">
              <a:buFont typeface="Arial" panose="020B0604020202020204" pitchFamily="34" charset="0"/>
              <a:buChar char="•"/>
            </a:pPr>
            <a:r>
              <a:rPr lang="es-EC" sz="1200" kern="1200" dirty="0">
                <a:solidFill>
                  <a:schemeClr val="tx1"/>
                </a:solidFill>
                <a:effectLst/>
                <a:latin typeface="+mn-lt"/>
                <a:ea typeface="+mn-ea"/>
                <a:cs typeface="+mn-cs"/>
              </a:rPr>
              <a:t>Diagnosticar la estructura y funcionamiento de la cadena productiva de la quinua en Ecuador y analizar, su proyección frente al cambio de la matriz productiva. </a:t>
            </a:r>
          </a:p>
          <a:p>
            <a:pPr marL="628650" lvl="1" indent="-171450">
              <a:buFont typeface="Arial" panose="020B0604020202020204" pitchFamily="34" charset="0"/>
              <a:buChar char="•"/>
            </a:pPr>
            <a:r>
              <a:rPr lang="es-EC" sz="1200" kern="1200" dirty="0">
                <a:solidFill>
                  <a:schemeClr val="tx1"/>
                </a:solidFill>
                <a:effectLst/>
                <a:latin typeface="+mn-lt"/>
                <a:ea typeface="+mn-ea"/>
                <a:cs typeface="+mn-cs"/>
              </a:rPr>
              <a:t>Realizar un estudio empírico basado en los productores, las industrias y los consumidores de la quinua y sus derivados en los cantones Mejía y Cayambe a través de entrevistas a expertos y encuestas que permitan ahondar en el diagnóstico de la cadena productiva en el Ecuador.</a:t>
            </a:r>
          </a:p>
          <a:p>
            <a:pPr marL="628650" lvl="1" indent="-171450">
              <a:buFont typeface="Arial" panose="020B0604020202020204" pitchFamily="34" charset="0"/>
              <a:buChar char="•"/>
            </a:pPr>
            <a:r>
              <a:rPr lang="es-EC" sz="1200" kern="1200" dirty="0">
                <a:solidFill>
                  <a:schemeClr val="tx1"/>
                </a:solidFill>
                <a:effectLst/>
                <a:latin typeface="+mn-lt"/>
                <a:ea typeface="+mn-ea"/>
                <a:cs typeface="+mn-cs"/>
              </a:rPr>
              <a:t>Proponer estrategias de mejoramiento y posibles líneas de desarrollo futuro para la cadena productiva de la quinua en el Ecuador.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sz="1200" kern="1200" dirty="0" err="1">
                <a:solidFill>
                  <a:schemeClr val="tx1"/>
                </a:solidFill>
                <a:effectLst/>
                <a:latin typeface="+mn-lt"/>
                <a:ea typeface="+mn-ea"/>
                <a:cs typeface="+mn-cs"/>
              </a:rPr>
              <a:t>Justificacion</a:t>
            </a:r>
            <a:r>
              <a:rPr lang="es-EC" sz="1200" kern="1200" dirty="0">
                <a:solidFill>
                  <a:schemeClr val="tx1"/>
                </a:solidFill>
                <a:effectLst/>
                <a:latin typeface="+mn-lt"/>
                <a:ea typeface="+mn-ea"/>
                <a:cs typeface="+mn-cs"/>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C" sz="1200" kern="1200" dirty="0">
                <a:solidFill>
                  <a:schemeClr val="tx1"/>
                </a:solidFill>
                <a:effectLst/>
                <a:latin typeface="+mn-lt"/>
                <a:ea typeface="+mn-ea"/>
                <a:cs typeface="+mn-cs"/>
              </a:rPr>
              <a:t>Plan Nacional del Buen Vivir  objetivos diez y once, cambio de la matriz productiva y sectores estratégicos respectivamente, se relacionan directamente con la producción agrícola y el fomento de la industria en el sector agroalimentario a través de encadenamientos productivos, generando trabajo y desarrollo social (SENPLADES, 2013).</a:t>
            </a:r>
          </a:p>
          <a:p>
            <a:pPr marL="628650" lvl="1" indent="-171450">
              <a:buFont typeface="Arial" panose="020B0604020202020204" pitchFamily="34" charset="0"/>
              <a:buChar char="•"/>
            </a:pPr>
            <a:r>
              <a:rPr lang="es-EC" sz="1200" kern="1200" dirty="0">
                <a:solidFill>
                  <a:schemeClr val="tx1"/>
                </a:solidFill>
                <a:effectLst/>
                <a:latin typeface="+mn-lt"/>
                <a:ea typeface="+mn-ea"/>
                <a:cs typeface="+mn-cs"/>
              </a:rPr>
              <a:t>Según el informe conjunto de la Asociación Latinoamérica de Integración (ALADI) y La Organización de las Naciones Unidas para la Alimentación y la Agricultura (FAO) en los últimos años la producción de quinua ha incrementado progresivamente y se estima que el 80% de la producción mundial se concentra en tres países, Bolivia, Perú y Ecuador (El Telégrafo, 2015).</a:t>
            </a:r>
          </a:p>
          <a:p>
            <a:pPr marL="628650" lvl="1" indent="-171450">
              <a:buFont typeface="Arial" panose="020B0604020202020204" pitchFamily="34" charset="0"/>
              <a:buChar char="•"/>
            </a:pPr>
            <a:r>
              <a:rPr lang="es-EC" sz="1200" kern="1200" dirty="0">
                <a:solidFill>
                  <a:schemeClr val="tx1"/>
                </a:solidFill>
                <a:effectLst/>
                <a:latin typeface="+mn-lt"/>
                <a:ea typeface="+mn-ea"/>
                <a:cs typeface="+mn-cs"/>
              </a:rPr>
              <a:t>Sin embargo, a pesar de que el sector agroalimentario ha despuntado en los últimos años, todavía persisten condiciones que impiden a los pequeños productores negociar en condiciones de igualdad</a:t>
            </a:r>
          </a:p>
          <a:p>
            <a:endParaRPr lang="en-US" dirty="0"/>
          </a:p>
        </p:txBody>
      </p:sp>
      <p:sp>
        <p:nvSpPr>
          <p:cNvPr id="4" name="Marcador de número de diapositiva 3"/>
          <p:cNvSpPr>
            <a:spLocks noGrp="1"/>
          </p:cNvSpPr>
          <p:nvPr>
            <p:ph type="sldNum" sz="quarter" idx="10"/>
          </p:nvPr>
        </p:nvSpPr>
        <p:spPr/>
        <p:txBody>
          <a:bodyPr/>
          <a:lstStyle/>
          <a:p>
            <a:fld id="{61638146-E67F-42D3-A2F5-5A6A4840BE22}" type="slidenum">
              <a:rPr lang="es-EC" smtClean="0"/>
              <a:t>2</a:t>
            </a:fld>
            <a:endParaRPr lang="es-EC"/>
          </a:p>
        </p:txBody>
      </p:sp>
    </p:spTree>
    <p:extLst>
      <p:ext uri="{BB962C8B-B14F-4D97-AF65-F5344CB8AC3E}">
        <p14:creationId xmlns:p14="http://schemas.microsoft.com/office/powerpoint/2010/main" val="1471124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 Mayoristas:</a:t>
            </a:r>
          </a:p>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Se abastecen de ´MP nacional y extranjera, en la mayor parte importación  en Perú y Bolivia, puesto que, se encuentran de mayor calidad y mejor precio. </a:t>
            </a:r>
          </a:p>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El volumen nacional es mínimo- máximo un promedio de 90kg, y el nacional es un precio menor al 20% del importado generalmente.</a:t>
            </a:r>
          </a:p>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Expenden en quítales y por mes comercializan un promedio de 1200 kg</a:t>
            </a:r>
          </a:p>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El precio de cada quintal en este mercad mayorista esta entre $90 a 145.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-Minoristas:</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algunos minoristas optan por comprar el grano al granel y luego empacarlo y ponerle su propia </a:t>
            </a:r>
            <a:r>
              <a:rPr lang="es-EC" sz="1200" kern="1200" dirty="0" smtClean="0">
                <a:solidFill>
                  <a:schemeClr val="tx1"/>
                </a:solidFill>
                <a:effectLst/>
                <a:latin typeface="+mn-lt"/>
                <a:ea typeface="+mn-ea"/>
                <a:cs typeface="+mn-cs"/>
              </a:rPr>
              <a:t>marca,</a:t>
            </a:r>
            <a:r>
              <a:rPr lang="es-EC" sz="1200" kern="1200" baseline="0" dirty="0" smtClean="0">
                <a:solidFill>
                  <a:schemeClr val="tx1"/>
                </a:solidFill>
                <a:effectLst/>
                <a:latin typeface="+mn-lt"/>
                <a:ea typeface="+mn-ea"/>
                <a:cs typeface="+mn-cs"/>
              </a:rPr>
              <a:t> este sector tiene dominado el mercado, y tiene un gran poder de negociación.</a:t>
            </a:r>
            <a:endParaRPr lang="es-EC"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C" sz="1200" kern="1200" dirty="0">
                <a:solidFill>
                  <a:schemeClr val="tx1"/>
                </a:solidFill>
                <a:effectLst/>
                <a:latin typeface="+mn-lt"/>
                <a:ea typeface="+mn-ea"/>
                <a:cs typeface="+mn-cs"/>
              </a:rPr>
              <a:t>Comercio justo</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Se observo que no tienen un buen desempeño empresarial, a pesar de que sol se concentran en distribuir el producto ya elaborado.</a:t>
            </a:r>
            <a:endParaRPr lang="es-EC"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a:p>
            <a:endParaRPr lang="en-US" dirty="0"/>
          </a:p>
        </p:txBody>
      </p:sp>
      <p:sp>
        <p:nvSpPr>
          <p:cNvPr id="4" name="Marcador de número de diapositiva 3"/>
          <p:cNvSpPr>
            <a:spLocks noGrp="1"/>
          </p:cNvSpPr>
          <p:nvPr>
            <p:ph type="sldNum" sz="quarter" idx="10"/>
          </p:nvPr>
        </p:nvSpPr>
        <p:spPr/>
        <p:txBody>
          <a:bodyPr/>
          <a:lstStyle/>
          <a:p>
            <a:fld id="{61638146-E67F-42D3-A2F5-5A6A4840BE22}" type="slidenum">
              <a:rPr lang="es-EC" smtClean="0"/>
              <a:t>13</a:t>
            </a:fld>
            <a:endParaRPr lang="es-EC"/>
          </a:p>
        </p:txBody>
      </p:sp>
    </p:spTree>
    <p:extLst>
      <p:ext uri="{BB962C8B-B14F-4D97-AF65-F5344CB8AC3E}">
        <p14:creationId xmlns:p14="http://schemas.microsoft.com/office/powerpoint/2010/main" val="2706398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Esta matriz nos permite medir la dependencia que tiene una variable con otras, a través de la cuantificación de los coeficientes de correlación lineal. Dicha matriz, siempre en su diagonal contendrá el valor de 1, por lo que, el análisis parte de los valores por encima o debajo de la diagonal, considerando que, un valor cero indica que no hay relación entre variables. Por tanto, si las correlaciones tienden a ser altas, el análisis factorial es apropiado, al reflejar que la mayor parte de las variables están relacionadas.</a:t>
            </a:r>
          </a:p>
          <a:p>
            <a:r>
              <a:rPr lang="es-EC" sz="1200" kern="1200" dirty="0" smtClean="0">
                <a:solidFill>
                  <a:schemeClr val="tx1"/>
                </a:solidFill>
                <a:effectLst/>
                <a:latin typeface="+mn-lt"/>
                <a:ea typeface="+mn-ea"/>
                <a:cs typeface="+mn-cs"/>
              </a:rPr>
              <a:t>     En este resultado se observa que las variables que más se relacionan, son las ventas anuales y la superficie regularmente sembrada, con un índice del 0.294, lo que indica que, si una tiende a crecer la otra también lo hará.</a:t>
            </a:r>
            <a:endParaRPr lang="es-EC" dirty="0"/>
          </a:p>
        </p:txBody>
      </p:sp>
      <p:sp>
        <p:nvSpPr>
          <p:cNvPr id="4" name="Marcador de número de diapositiva 3"/>
          <p:cNvSpPr>
            <a:spLocks noGrp="1"/>
          </p:cNvSpPr>
          <p:nvPr>
            <p:ph type="sldNum" sz="quarter" idx="10"/>
          </p:nvPr>
        </p:nvSpPr>
        <p:spPr/>
        <p:txBody>
          <a:bodyPr/>
          <a:lstStyle/>
          <a:p>
            <a:fld id="{61638146-E67F-42D3-A2F5-5A6A4840BE22}" type="slidenum">
              <a:rPr lang="es-EC" smtClean="0"/>
              <a:t>14</a:t>
            </a:fld>
            <a:endParaRPr lang="es-EC"/>
          </a:p>
        </p:txBody>
      </p:sp>
    </p:spTree>
    <p:extLst>
      <p:ext uri="{BB962C8B-B14F-4D97-AF65-F5344CB8AC3E}">
        <p14:creationId xmlns:p14="http://schemas.microsoft.com/office/powerpoint/2010/main" val="1651182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De acuerdo a la varianza total, solo un factor explica el 36.86% de la variación total de los datos, es decir, de todas las variables una de ellas es apta para el modelo analizado.</a:t>
            </a:r>
            <a:endParaRPr lang="es-EC" dirty="0"/>
          </a:p>
        </p:txBody>
      </p:sp>
      <p:sp>
        <p:nvSpPr>
          <p:cNvPr id="4" name="Marcador de número de diapositiva 3"/>
          <p:cNvSpPr>
            <a:spLocks noGrp="1"/>
          </p:cNvSpPr>
          <p:nvPr>
            <p:ph type="sldNum" sz="quarter" idx="10"/>
          </p:nvPr>
        </p:nvSpPr>
        <p:spPr/>
        <p:txBody>
          <a:bodyPr/>
          <a:lstStyle/>
          <a:p>
            <a:fld id="{61638146-E67F-42D3-A2F5-5A6A4840BE22}" type="slidenum">
              <a:rPr lang="es-EC" smtClean="0"/>
              <a:t>15</a:t>
            </a:fld>
            <a:endParaRPr lang="es-EC"/>
          </a:p>
        </p:txBody>
      </p:sp>
    </p:spTree>
    <p:extLst>
      <p:ext uri="{BB962C8B-B14F-4D97-AF65-F5344CB8AC3E}">
        <p14:creationId xmlns:p14="http://schemas.microsoft.com/office/powerpoint/2010/main" val="3097311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Esta matriz, nos permite medir la dependencia que tiene una variable con otras, a través de la cuantificación de los coeficientes de correlación lineal. Dicha matriz, siempre en su diagonal contendrá el valor de 1, por lo que, el análisis parte de los valores por encima o debajo de la diagonal, considerando que, un valor cero indica que no hay relación entre variables. Por tanto, si las correlaciones tienden a ser altas, el análisis factorial es apropiado, al reflejar que, la mayor parte de las variables están relacionadas.</a:t>
            </a:r>
          </a:p>
          <a:p>
            <a:r>
              <a:rPr lang="es-EC" sz="1200" kern="1200" dirty="0">
                <a:solidFill>
                  <a:schemeClr val="tx1"/>
                </a:solidFill>
                <a:effectLst/>
                <a:latin typeface="+mn-lt"/>
                <a:ea typeface="+mn-ea"/>
                <a:cs typeface="+mn-cs"/>
              </a:rPr>
              <a:t>     En este resultado, se observa que las variables que más se relacionan son las ventas anuales y la superficie regularmente sembrada con un índice del 0.425, lo que indique que, si una tiende a crecer la otra también lo hará.</a:t>
            </a:r>
          </a:p>
        </p:txBody>
      </p:sp>
      <p:sp>
        <p:nvSpPr>
          <p:cNvPr id="4" name="Marcador de número de diapositiva 3"/>
          <p:cNvSpPr>
            <a:spLocks noGrp="1"/>
          </p:cNvSpPr>
          <p:nvPr>
            <p:ph type="sldNum" sz="quarter" idx="10"/>
          </p:nvPr>
        </p:nvSpPr>
        <p:spPr/>
        <p:txBody>
          <a:bodyPr/>
          <a:lstStyle/>
          <a:p>
            <a:fld id="{61638146-E67F-42D3-A2F5-5A6A4840BE22}" type="slidenum">
              <a:rPr lang="es-EC" smtClean="0"/>
              <a:t>16</a:t>
            </a:fld>
            <a:endParaRPr lang="es-EC"/>
          </a:p>
        </p:txBody>
      </p:sp>
    </p:spTree>
    <p:extLst>
      <p:ext uri="{BB962C8B-B14F-4D97-AF65-F5344CB8AC3E}">
        <p14:creationId xmlns:p14="http://schemas.microsoft.com/office/powerpoint/2010/main" val="64368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De acuerdo a la varianza total, solo dos factores explican el 63.09% de la variación total de los datos, es decir, de todas las variables dos de ellas son aptas para el modelo analizado.</a:t>
            </a:r>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61638146-E67F-42D3-A2F5-5A6A4840BE22}" type="slidenum">
              <a:rPr lang="es-EC" smtClean="0"/>
              <a:t>17</a:t>
            </a:fld>
            <a:endParaRPr lang="es-EC"/>
          </a:p>
        </p:txBody>
      </p:sp>
    </p:spTree>
    <p:extLst>
      <p:ext uri="{BB962C8B-B14F-4D97-AF65-F5344CB8AC3E}">
        <p14:creationId xmlns:p14="http://schemas.microsoft.com/office/powerpoint/2010/main" val="1938148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Como se observa en la Tabla 42 y 43, la relación que tiene las hectáreas de cultivo de quinua en el cantón Mejía no tiene una relación significativa, con lo que la H1 se rechaza, cabe indicar que, esto no significa que no tengan relación, pero la misma, es de muy poca significancia con lo que, una variable no podría explicar el comportamiento de la otra.</a:t>
            </a:r>
            <a:endParaRPr lang="es-EC" dirty="0"/>
          </a:p>
        </p:txBody>
      </p:sp>
      <p:sp>
        <p:nvSpPr>
          <p:cNvPr id="4" name="Marcador de número de diapositiva 3"/>
          <p:cNvSpPr>
            <a:spLocks noGrp="1"/>
          </p:cNvSpPr>
          <p:nvPr>
            <p:ph type="sldNum" sz="quarter" idx="10"/>
          </p:nvPr>
        </p:nvSpPr>
        <p:spPr/>
        <p:txBody>
          <a:bodyPr/>
          <a:lstStyle/>
          <a:p>
            <a:fld id="{61638146-E67F-42D3-A2F5-5A6A4840BE22}" type="slidenum">
              <a:rPr lang="es-EC" smtClean="0"/>
              <a:t>18</a:t>
            </a:fld>
            <a:endParaRPr lang="es-EC"/>
          </a:p>
        </p:txBody>
      </p:sp>
    </p:spTree>
    <p:extLst>
      <p:ext uri="{BB962C8B-B14F-4D97-AF65-F5344CB8AC3E}">
        <p14:creationId xmlns:p14="http://schemas.microsoft.com/office/powerpoint/2010/main" val="2205421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Como se observa en la Tabla 42 y 43, la relación que tiene las hectáreas de cultivo de quinua en el cantón Mejía no tiene una relación significativa, con lo que la H1 se rechaza, cabe indicar que, esto no significa que no tengan relación, pero la misma, es de muy poca significancia con lo que, una variable no podría explicar el comportamiento de la otra.</a:t>
            </a:r>
          </a:p>
          <a:p>
            <a:r>
              <a:rPr lang="es-EC" sz="1200" kern="1200" dirty="0">
                <a:solidFill>
                  <a:schemeClr val="tx1"/>
                </a:solidFill>
                <a:effectLst/>
                <a:latin typeface="+mn-lt"/>
                <a:ea typeface="+mn-ea"/>
                <a:cs typeface="+mn-cs"/>
              </a:rPr>
              <a:t> Para este análisis, se rechaza la H1 con lo que no existe relación alguna, entre el funcionamiento adecuado de la cadena de producción de la quinua con el desarrollo interno del mercado agroindustrial de Pichincha, esto debido a que, este sector y este producto no cuenta con grandes volúmenes como para tener una influencia significativa al desarrollo.</a:t>
            </a:r>
            <a:endParaRPr lang="es-EC" dirty="0"/>
          </a:p>
        </p:txBody>
      </p:sp>
      <p:sp>
        <p:nvSpPr>
          <p:cNvPr id="4" name="Marcador de número de diapositiva 3"/>
          <p:cNvSpPr>
            <a:spLocks noGrp="1"/>
          </p:cNvSpPr>
          <p:nvPr>
            <p:ph type="sldNum" sz="quarter" idx="10"/>
          </p:nvPr>
        </p:nvSpPr>
        <p:spPr/>
        <p:txBody>
          <a:bodyPr/>
          <a:lstStyle/>
          <a:p>
            <a:fld id="{61638146-E67F-42D3-A2F5-5A6A4840BE22}" type="slidenum">
              <a:rPr lang="es-EC" smtClean="0"/>
              <a:t>19</a:t>
            </a:fld>
            <a:endParaRPr lang="es-EC"/>
          </a:p>
        </p:txBody>
      </p:sp>
    </p:spTree>
    <p:extLst>
      <p:ext uri="{BB962C8B-B14F-4D97-AF65-F5344CB8AC3E}">
        <p14:creationId xmlns:p14="http://schemas.microsoft.com/office/powerpoint/2010/main" val="1428517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s-EC" sz="1200" kern="1200" dirty="0">
                <a:solidFill>
                  <a:schemeClr val="tx1"/>
                </a:solidFill>
                <a:effectLst/>
                <a:latin typeface="+mn-lt"/>
                <a:ea typeface="+mn-ea"/>
                <a:cs typeface="+mn-cs"/>
              </a:rPr>
              <a:t>Se observa que el menor porcentaje en ambos cantones en un nivel educativo de nivel superior con 2.4% en Mejía y con 8.2% en Cayambe, por otro lado los niveles de educación "ninguno" en Mejía y alfabetización en Cayambe resaltan con 38.1% y 32.9% respectivamente.</a:t>
            </a:r>
          </a:p>
          <a:p>
            <a:pPr marL="171450" indent="-171450">
              <a:buFont typeface="Arial" panose="020B0604020202020204" pitchFamily="34" charset="0"/>
              <a:buChar char="•"/>
            </a:pPr>
            <a:r>
              <a:rPr lang="es-EC" sz="1200" kern="1200" dirty="0">
                <a:solidFill>
                  <a:schemeClr val="tx1"/>
                </a:solidFill>
                <a:effectLst/>
                <a:latin typeface="+mn-lt"/>
                <a:ea typeface="+mn-ea"/>
                <a:cs typeface="+mn-cs"/>
              </a:rPr>
              <a:t>En ambos cantones se observa una tendencia establecida a la siembra de igual o menor a una hectárea, puesto que, en la encuesta realizada supieron decir que como no es su principal siembra no gastan mucho terreno en cultivar este grano. Con esto tenemos en Mejía 88.1% y en Cayambe 79.5% en un terreno igual o menor a una hectárea, debido a esto se limita a un mercado por la poca oferta. Solo se realiza un sondeo de mercado, no se elabora una investigación de mercado.</a:t>
            </a:r>
          </a:p>
          <a:p>
            <a:pPr marL="171450" indent="-171450">
              <a:buFont typeface="Arial" panose="020B0604020202020204" pitchFamily="34" charset="0"/>
              <a:buChar char="•"/>
            </a:pPr>
            <a:r>
              <a:rPr lang="es-EC" sz="1200" kern="1200" dirty="0">
                <a:solidFill>
                  <a:schemeClr val="tx1"/>
                </a:solidFill>
                <a:effectLst/>
                <a:latin typeface="+mn-lt"/>
                <a:ea typeface="+mn-ea"/>
                <a:cs typeface="+mn-cs"/>
              </a:rPr>
              <a:t>Baja calidad en los granos de los proveedores nacionales con lo que muchas veces se opta por la importación de países como Perú y Bolivia</a:t>
            </a:r>
          </a:p>
          <a:p>
            <a:pPr marL="171450" indent="-171450">
              <a:buFont typeface="Arial" panose="020B0604020202020204" pitchFamily="34" charset="0"/>
              <a:buChar char="•"/>
            </a:pPr>
            <a:r>
              <a:rPr lang="es-EC" sz="1200" kern="1200" dirty="0">
                <a:solidFill>
                  <a:schemeClr val="tx1"/>
                </a:solidFill>
                <a:effectLst/>
                <a:latin typeface="+mn-lt"/>
                <a:ea typeface="+mn-ea"/>
                <a:cs typeface="+mn-cs"/>
              </a:rPr>
              <a:t>Problema latente con la escases de grano en el sector, lo que conlleva a que sus esfuerzos para la selección de MP sea más difícil, obligando en muchos casos a la importación de países como Perú y Bolivia.</a:t>
            </a:r>
          </a:p>
          <a:p>
            <a:pPr marL="171450" indent="-171450">
              <a:buFont typeface="Arial" panose="020B0604020202020204" pitchFamily="34" charset="0"/>
              <a:buChar char="•"/>
            </a:pPr>
            <a:r>
              <a:rPr lang="es-EC" sz="1200" kern="1200" dirty="0">
                <a:solidFill>
                  <a:schemeClr val="tx1"/>
                </a:solidFill>
                <a:effectLst/>
                <a:latin typeface="+mn-lt"/>
                <a:ea typeface="+mn-ea"/>
                <a:cs typeface="+mn-cs"/>
              </a:rPr>
              <a:t>No cuenta con más de 3 productos elaborados a base de quinua con lo que tiene un mercado limitado</a:t>
            </a:r>
          </a:p>
          <a:p>
            <a:pPr marL="171450" indent="-171450">
              <a:buFont typeface="Arial" panose="020B0604020202020204" pitchFamily="34" charset="0"/>
              <a:buChar char="•"/>
            </a:pPr>
            <a:r>
              <a:rPr lang="es-EC" sz="1200" kern="1200" dirty="0">
                <a:solidFill>
                  <a:schemeClr val="tx1"/>
                </a:solidFill>
                <a:effectLst/>
                <a:latin typeface="+mn-lt"/>
                <a:ea typeface="+mn-ea"/>
                <a:cs typeface="+mn-cs"/>
              </a:rPr>
              <a:t>Falta de articulación u organización entre los actores del primer eslabón para masificar la producción</a:t>
            </a:r>
            <a:endParaRPr lang="es-EC" dirty="0"/>
          </a:p>
        </p:txBody>
      </p:sp>
      <p:sp>
        <p:nvSpPr>
          <p:cNvPr id="4" name="Marcador de número de diapositiva 3"/>
          <p:cNvSpPr>
            <a:spLocks noGrp="1"/>
          </p:cNvSpPr>
          <p:nvPr>
            <p:ph type="sldNum" sz="quarter" idx="10"/>
          </p:nvPr>
        </p:nvSpPr>
        <p:spPr/>
        <p:txBody>
          <a:bodyPr/>
          <a:lstStyle/>
          <a:p>
            <a:fld id="{61638146-E67F-42D3-A2F5-5A6A4840BE22}" type="slidenum">
              <a:rPr lang="es-EC" smtClean="0"/>
              <a:t>20</a:t>
            </a:fld>
            <a:endParaRPr lang="es-EC"/>
          </a:p>
        </p:txBody>
      </p:sp>
    </p:spTree>
    <p:extLst>
      <p:ext uri="{BB962C8B-B14F-4D97-AF65-F5344CB8AC3E}">
        <p14:creationId xmlns:p14="http://schemas.microsoft.com/office/powerpoint/2010/main" val="594179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85750" indent="-285750">
              <a:buFont typeface="Arial" panose="020B0604020202020204" pitchFamily="34" charset="0"/>
              <a:buChar char="•"/>
            </a:pPr>
            <a:r>
              <a:rPr lang="es-EC" dirty="0">
                <a:solidFill>
                  <a:schemeClr val="tx1"/>
                </a:solidFill>
              </a:rPr>
              <a:t>Los encadenamientos productivos o cadenas productivas son un medio por el que, un determinado sector puede ganar competitividad,</a:t>
            </a:r>
          </a:p>
          <a:p>
            <a:pPr marL="285750" indent="-285750">
              <a:buFont typeface="Arial" panose="020B0604020202020204" pitchFamily="34" charset="0"/>
              <a:buChar char="•"/>
            </a:pPr>
            <a:r>
              <a:rPr lang="es-EC" dirty="0">
                <a:solidFill>
                  <a:schemeClr val="tx1"/>
                </a:solidFill>
              </a:rPr>
              <a:t>En cuanto al análisis de la quinua a nivel nacional, las principales zonas productivas son: Chimborazo, Imbabura, Cotopaxi, Tungurahua, Pichincha, Cañar, Azuay, Loja, Carchi y Bolívar, con una producción nacional de 12.707 toneladas a 2016.</a:t>
            </a:r>
          </a:p>
          <a:p>
            <a:pPr marL="285750" indent="-285750">
              <a:buFont typeface="Arial" panose="020B0604020202020204" pitchFamily="34" charset="0"/>
              <a:buChar char="•"/>
            </a:pPr>
            <a:r>
              <a:rPr lang="es-EC" dirty="0">
                <a:solidFill>
                  <a:schemeClr val="tx1"/>
                </a:solidFill>
              </a:rPr>
              <a:t>La cadena de valor de la quinua ecuatoriana, está estructurada por tres eslabones: producción, industria y distribución. El primero, está conformado por agricultores pequeños, medianos, cooperativas y asociaciones. El segundo, lo conforman industrias agroexportadoras o transformadoras. Finalmente, el último eslabón, lo integran minoristas, mayoristas, sistemas de distribución del estado y detallistas.</a:t>
            </a:r>
          </a:p>
          <a:p>
            <a:pPr marL="285750" indent="-285750">
              <a:buFont typeface="Arial" panose="020B0604020202020204" pitchFamily="34" charset="0"/>
              <a:buChar char="•"/>
            </a:pPr>
            <a:r>
              <a:rPr lang="es-EC" dirty="0">
                <a:solidFill>
                  <a:schemeClr val="tx1"/>
                </a:solidFill>
              </a:rPr>
              <a:t>En general, las condiciones socio-económicas de los productores de quinua son precarias, con elevados niveles de pobreza, con un mínimo retorno de beneficios por la dedicación al cultivo; por otro lado, los mayores beneficiados son los comerciantes mayoristas y minoristas que perciben una mayor rentabilidad.</a:t>
            </a:r>
            <a:endParaRPr lang="en-US" b="1" dirty="0">
              <a:solidFill>
                <a:schemeClr val="tx1"/>
              </a:solidFill>
              <a:latin typeface="Britannic Bold" panose="020B0903060703020204" pitchFamily="34" charset="0"/>
            </a:endParaRPr>
          </a:p>
          <a:p>
            <a:pPr marL="285750" indent="-285750">
              <a:buFont typeface="Arial" panose="020B0604020202020204" pitchFamily="34" charset="0"/>
              <a:buChar char="•"/>
            </a:pPr>
            <a:r>
              <a:rPr lang="es-EC" dirty="0">
                <a:solidFill>
                  <a:schemeClr val="tx1"/>
                </a:solidFill>
              </a:rPr>
              <a:t>Se constata que, el nivel educativo de los productores influye en el nivel de adopción de tecnologías de cultivo, capacidad de autogestión y nivel organizacional.</a:t>
            </a:r>
          </a:p>
          <a:p>
            <a:pPr marL="285750" indent="-285750">
              <a:buFont typeface="Arial" panose="020B0604020202020204" pitchFamily="34" charset="0"/>
              <a:buChar char="•"/>
            </a:pPr>
            <a:r>
              <a:rPr lang="es-EC" dirty="0">
                <a:solidFill>
                  <a:schemeClr val="tx1"/>
                </a:solidFill>
              </a:rPr>
              <a:t>Existe descontento en el sector industrial por la baja calidad de la quinua y su escasez a nivel nacional, lo que los obliga a importarla de países como Bolivia y Perú; de todas maneras, esta oferta externa aumenta el poder de negociación de los industriales y perjudica a los productores. </a:t>
            </a:r>
          </a:p>
          <a:p>
            <a:pPr marL="285750" indent="-285750">
              <a:buFont typeface="Arial" panose="020B0604020202020204" pitchFamily="34" charset="0"/>
              <a:buChar char="•"/>
            </a:pPr>
            <a:r>
              <a:rPr lang="es-EC" dirty="0">
                <a:solidFill>
                  <a:schemeClr val="tx1"/>
                </a:solidFill>
              </a:rPr>
              <a:t>Existen intermediarios, los cuales, incitan que no exista una adecuada continuidad en la cadena productiva de la quinua, provocando que los agricultores, primer y más importante eslabón, tengan muchas dificultades en cuestión de estabilidad económica y desarrollo agrícola, entendiendo este último como la mejora de la calidad del grano.</a:t>
            </a:r>
          </a:p>
          <a:p>
            <a:pPr marL="0" indent="0">
              <a:buFont typeface="Arial" panose="020B0604020202020204" pitchFamily="34" charset="0"/>
              <a:buNone/>
            </a:pPr>
            <a:endParaRPr lang="es-EC" dirty="0"/>
          </a:p>
        </p:txBody>
      </p:sp>
      <p:sp>
        <p:nvSpPr>
          <p:cNvPr id="4" name="Marcador de número de diapositiva 3"/>
          <p:cNvSpPr>
            <a:spLocks noGrp="1"/>
          </p:cNvSpPr>
          <p:nvPr>
            <p:ph type="sldNum" sz="quarter" idx="10"/>
          </p:nvPr>
        </p:nvSpPr>
        <p:spPr/>
        <p:txBody>
          <a:bodyPr/>
          <a:lstStyle/>
          <a:p>
            <a:fld id="{61638146-E67F-42D3-A2F5-5A6A4840BE22}" type="slidenum">
              <a:rPr lang="es-EC" smtClean="0"/>
              <a:t>21</a:t>
            </a:fld>
            <a:endParaRPr lang="es-EC"/>
          </a:p>
        </p:txBody>
      </p:sp>
    </p:spTree>
    <p:extLst>
      <p:ext uri="{BB962C8B-B14F-4D97-AF65-F5344CB8AC3E}">
        <p14:creationId xmlns:p14="http://schemas.microsoft.com/office/powerpoint/2010/main" val="3948044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85750" indent="-285750">
              <a:buFont typeface="Arial" panose="020B0604020202020204" pitchFamily="34" charset="0"/>
              <a:buChar char="•"/>
            </a:pPr>
            <a:r>
              <a:rPr lang="es-EC" dirty="0">
                <a:solidFill>
                  <a:schemeClr val="tx1"/>
                </a:solidFill>
              </a:rPr>
              <a:t> Se recomienda para futuras investigación un contraste de las cadenas productivas de la provincia de Pichincha con respecto a las cadenas productivas de Chimborazo este último mayor exportar de quinua del país para identificar las fortalezas y debilidad entre ambas cadenas.</a:t>
            </a:r>
          </a:p>
          <a:p>
            <a:pPr marL="285750" indent="-285750">
              <a:buFont typeface="Arial" panose="020B0604020202020204" pitchFamily="34" charset="0"/>
              <a:buChar char="•"/>
            </a:pPr>
            <a:r>
              <a:rPr lang="es-EC" dirty="0">
                <a:solidFill>
                  <a:schemeClr val="tx1"/>
                </a:solidFill>
              </a:rPr>
              <a:t>Se recomienda el análisis de pre factibilidad de organizaciones destinadas a la capacitación continua, asesoría técnica, administrativa, financiera y de gestión para el encadenamiento de los diferentes eslabones de la cadena para incrementar el valor agregado y beneficios para los agricultores y productores quienes son los menos favorecidos en la línea de producción. Capacitar a las empresas industriales como a los productores y dar a conocer las ventajas que tiene elaborar un estudio de mercado a profundidad para lograr mayor diversificación de productos y una mejor penetración en el mercado interno. Obteniendo así una mayor organización en la cadena productiva y beneficios para cada eslabón.</a:t>
            </a:r>
          </a:p>
          <a:p>
            <a:pPr marL="285750" indent="-285750">
              <a:buFont typeface="Arial" panose="020B0604020202020204" pitchFamily="34" charset="0"/>
              <a:buChar char="•"/>
            </a:pPr>
            <a:r>
              <a:rPr lang="es-EC" dirty="0">
                <a:solidFill>
                  <a:schemeClr val="tx1"/>
                </a:solidFill>
              </a:rPr>
              <a:t>Establecer alianzas estratégicas con proveedores y asociaciones productoras de quinua para asegurar la MP demandada por la empresa acorde a los estándares de calidad establecidos, de igual manera con el estado para un mejor plan de incentivos a la agricultura.</a:t>
            </a:r>
          </a:p>
          <a:p>
            <a:pPr marL="285750" indent="-285750">
              <a:buFont typeface="Arial" panose="020B0604020202020204" pitchFamily="34" charset="0"/>
              <a:buChar char="•"/>
            </a:pPr>
            <a:r>
              <a:rPr lang="es-EC" dirty="0">
                <a:solidFill>
                  <a:schemeClr val="tx1"/>
                </a:solidFill>
              </a:rPr>
              <a:t>Realizar una mayor planificación y gestión tanto en la parte técnica del cultivo como en la financiera para así optar como siembra principal y por lo tanto una venta de mayor volumen. Con esto realizar campañas de marketing a nivel nacional fomentando los beneficios tanto de calidad como nutricionales.</a:t>
            </a:r>
            <a:endParaRPr lang="en-US" b="1" dirty="0">
              <a:solidFill>
                <a:schemeClr val="tx1"/>
              </a:solidFill>
              <a:latin typeface="Britannic Bold" panose="020B0903060703020204" pitchFamily="34" charset="0"/>
            </a:endParaRPr>
          </a:p>
          <a:p>
            <a:pPr marL="0" indent="0">
              <a:buFont typeface="Arial" panose="020B0604020202020204" pitchFamily="34" charset="0"/>
              <a:buNone/>
            </a:pPr>
            <a:endParaRPr lang="es-EC" dirty="0"/>
          </a:p>
        </p:txBody>
      </p:sp>
      <p:sp>
        <p:nvSpPr>
          <p:cNvPr id="4" name="Marcador de número de diapositiva 3"/>
          <p:cNvSpPr>
            <a:spLocks noGrp="1"/>
          </p:cNvSpPr>
          <p:nvPr>
            <p:ph type="sldNum" sz="quarter" idx="10"/>
          </p:nvPr>
        </p:nvSpPr>
        <p:spPr/>
        <p:txBody>
          <a:bodyPr/>
          <a:lstStyle/>
          <a:p>
            <a:fld id="{61638146-E67F-42D3-A2F5-5A6A4840BE22}" type="slidenum">
              <a:rPr lang="es-EC" smtClean="0"/>
              <a:t>22</a:t>
            </a:fld>
            <a:endParaRPr lang="es-EC"/>
          </a:p>
        </p:txBody>
      </p:sp>
    </p:spTree>
    <p:extLst>
      <p:ext uri="{BB962C8B-B14F-4D97-AF65-F5344CB8AC3E}">
        <p14:creationId xmlns:p14="http://schemas.microsoft.com/office/powerpoint/2010/main" val="1322382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Aquí poner  citas para saber quien dice tal teoría en la diapositiva.</a:t>
            </a:r>
          </a:p>
          <a:p>
            <a:r>
              <a:rPr lang="es-EC" dirty="0"/>
              <a:t>Comenzar con: </a:t>
            </a:r>
            <a:r>
              <a:rPr lang="es-EC" dirty="0" err="1"/>
              <a:t>pag</a:t>
            </a:r>
            <a:r>
              <a:rPr lang="es-EC" dirty="0"/>
              <a:t> 11.</a:t>
            </a:r>
          </a:p>
          <a:p>
            <a:pPr marL="171450" indent="-171450">
              <a:buFontTx/>
              <a:buChar char="-"/>
            </a:pPr>
            <a:r>
              <a:rPr lang="es-EC" dirty="0"/>
              <a:t>Como un resumen e introducción podemos decir que </a:t>
            </a:r>
            <a:r>
              <a:rPr lang="es-EC" sz="1200" kern="1200" dirty="0">
                <a:solidFill>
                  <a:schemeClr val="tx1"/>
                </a:solidFill>
                <a:effectLst/>
                <a:latin typeface="+mn-lt"/>
                <a:ea typeface="+mn-ea"/>
                <a:cs typeface="+mn-cs"/>
              </a:rPr>
              <a:t>las cadenas productivas pueden ser consideradas como un conjunto de actores de una actividad </a:t>
            </a:r>
            <a:r>
              <a:rPr lang="es-EC" sz="1200" kern="1200" dirty="0" err="1">
                <a:solidFill>
                  <a:schemeClr val="tx1"/>
                </a:solidFill>
                <a:effectLst/>
                <a:latin typeface="+mn-lt"/>
                <a:ea typeface="+mn-ea"/>
                <a:cs typeface="+mn-cs"/>
              </a:rPr>
              <a:t>economica</a:t>
            </a:r>
            <a:r>
              <a:rPr lang="es-EC" sz="1200" kern="1200" dirty="0">
                <a:solidFill>
                  <a:schemeClr val="tx1"/>
                </a:solidFill>
                <a:effectLst/>
                <a:latin typeface="+mn-lt"/>
                <a:ea typeface="+mn-ea"/>
                <a:cs typeface="+mn-cs"/>
              </a:rPr>
              <a:t> que </a:t>
            </a:r>
            <a:r>
              <a:rPr lang="es-EC" sz="1200" kern="1200" dirty="0" err="1">
                <a:solidFill>
                  <a:schemeClr val="tx1"/>
                </a:solidFill>
                <a:effectLst/>
                <a:latin typeface="+mn-lt"/>
                <a:ea typeface="+mn-ea"/>
                <a:cs typeface="+mn-cs"/>
              </a:rPr>
              <a:t>interactuan</a:t>
            </a:r>
            <a:r>
              <a:rPr lang="es-EC" sz="1200" kern="1200" dirty="0">
                <a:solidFill>
                  <a:schemeClr val="tx1"/>
                </a:solidFill>
                <a:effectLst/>
                <a:latin typeface="+mn-lt"/>
                <a:ea typeface="+mn-ea"/>
                <a:cs typeface="+mn-cs"/>
              </a:rPr>
              <a:t> </a:t>
            </a:r>
            <a:r>
              <a:rPr lang="es-EC" sz="1200" kern="1200" dirty="0" err="1">
                <a:solidFill>
                  <a:schemeClr val="tx1"/>
                </a:solidFill>
                <a:effectLst/>
                <a:latin typeface="+mn-lt"/>
                <a:ea typeface="+mn-ea"/>
                <a:cs typeface="+mn-cs"/>
              </a:rPr>
              <a:t>sinergicamente</a:t>
            </a:r>
            <a:r>
              <a:rPr lang="es-EC" sz="1200" kern="1200" dirty="0">
                <a:solidFill>
                  <a:schemeClr val="tx1"/>
                </a:solidFill>
                <a:effectLst/>
                <a:latin typeface="+mn-lt"/>
                <a:ea typeface="+mn-ea"/>
                <a:cs typeface="+mn-cs"/>
              </a:rPr>
              <a:t> desde el sector primario hasta el consumidor final con el objetivo de llevar sus </a:t>
            </a:r>
            <a:r>
              <a:rPr lang="es-EC" sz="1200" kern="1200" dirty="0" err="1">
                <a:solidFill>
                  <a:schemeClr val="tx1"/>
                </a:solidFill>
                <a:effectLst/>
                <a:latin typeface="+mn-lt"/>
                <a:ea typeface="+mn-ea"/>
                <a:cs typeface="+mn-cs"/>
              </a:rPr>
              <a:t>indices</a:t>
            </a:r>
            <a:r>
              <a:rPr lang="es-EC" sz="1200" kern="1200" dirty="0">
                <a:solidFill>
                  <a:schemeClr val="tx1"/>
                </a:solidFill>
                <a:effectLst/>
                <a:latin typeface="+mn-lt"/>
                <a:ea typeface="+mn-ea"/>
                <a:cs typeface="+mn-cs"/>
              </a:rPr>
              <a:t> de </a:t>
            </a:r>
            <a:r>
              <a:rPr lang="es-EC" sz="1200" kern="1200" dirty="0" err="1">
                <a:solidFill>
                  <a:schemeClr val="tx1"/>
                </a:solidFill>
                <a:effectLst/>
                <a:latin typeface="+mn-lt"/>
                <a:ea typeface="+mn-ea"/>
                <a:cs typeface="+mn-cs"/>
              </a:rPr>
              <a:t>compeitividad</a:t>
            </a:r>
            <a:r>
              <a:rPr lang="es-EC" sz="1200" kern="1200" dirty="0">
                <a:solidFill>
                  <a:schemeClr val="tx1"/>
                </a:solidFill>
                <a:effectLst/>
                <a:latin typeface="+mn-lt"/>
                <a:ea typeface="+mn-ea"/>
                <a:cs typeface="+mn-cs"/>
              </a:rPr>
              <a:t> por en cima del promedio (Rodriguez), pero para ello debemos entender algunas teorías.</a:t>
            </a:r>
          </a:p>
          <a:p>
            <a:pPr marL="171450" indent="-171450">
              <a:buFontTx/>
              <a:buChar char="-"/>
            </a:pPr>
            <a:r>
              <a:rPr lang="es-EC" sz="1200" kern="1200" dirty="0" err="1">
                <a:solidFill>
                  <a:schemeClr val="tx1"/>
                </a:solidFill>
                <a:effectLst/>
                <a:latin typeface="+mn-lt"/>
                <a:ea typeface="+mn-ea"/>
                <a:cs typeface="+mn-cs"/>
              </a:rPr>
              <a:t>Teoria</a:t>
            </a:r>
            <a:r>
              <a:rPr lang="es-EC" sz="1200" kern="1200" dirty="0">
                <a:solidFill>
                  <a:schemeClr val="tx1"/>
                </a:solidFill>
                <a:effectLst/>
                <a:latin typeface="+mn-lt"/>
                <a:ea typeface="+mn-ea"/>
                <a:cs typeface="+mn-cs"/>
              </a:rPr>
              <a:t> de la localización</a:t>
            </a:r>
          </a:p>
          <a:p>
            <a:pPr marL="628650" lvl="1" indent="-171450">
              <a:buFontTx/>
              <a:buChar char="-"/>
            </a:pPr>
            <a:r>
              <a:rPr lang="es-EC" sz="1200" kern="1200" dirty="0">
                <a:solidFill>
                  <a:schemeClr val="tx1"/>
                </a:solidFill>
                <a:effectLst/>
                <a:latin typeface="+mn-lt"/>
                <a:ea typeface="+mn-ea"/>
                <a:cs typeface="+mn-cs"/>
              </a:rPr>
              <a:t>precisa aclarar el porqué de la aglomeración de las actividades en determinadas áreas, y porque no se distribuyen en forma aleatoria (Krugman, 1997).</a:t>
            </a:r>
          </a:p>
          <a:p>
            <a:pPr marL="628650" lvl="1" indent="-171450">
              <a:buFontTx/>
              <a:buChar char="-"/>
            </a:pPr>
            <a:r>
              <a:rPr lang="es-EC" sz="1200" kern="1200" dirty="0">
                <a:solidFill>
                  <a:schemeClr val="tx1"/>
                </a:solidFill>
                <a:effectLst/>
                <a:latin typeface="+mn-lt"/>
                <a:ea typeface="+mn-ea"/>
                <a:cs typeface="+mn-cs"/>
              </a:rPr>
              <a:t>explica que las actividades agropecuarias se ubican geográficamente donde se concentran los servicios en una ciudad, de esta manera se maximiza la rentabilidad al disminuir los costos por transporte                      </a:t>
            </a:r>
          </a:p>
          <a:p>
            <a:pPr marL="171450" indent="-171450">
              <a:buFontTx/>
              <a:buChar char="-"/>
            </a:pPr>
            <a:r>
              <a:rPr lang="es-EC" sz="1200" kern="1200" dirty="0">
                <a:solidFill>
                  <a:schemeClr val="tx1"/>
                </a:solidFill>
                <a:effectLst/>
                <a:latin typeface="+mn-lt"/>
                <a:ea typeface="+mn-ea"/>
                <a:cs typeface="+mn-cs"/>
              </a:rPr>
              <a:t>TEORIAS DE ENCADENA HACIA ATRÁS Y ADELANTE</a:t>
            </a:r>
          </a:p>
          <a:p>
            <a:pPr marL="628650" lvl="1" indent="-171450">
              <a:buFontTx/>
              <a:buChar char="-"/>
            </a:pPr>
            <a:r>
              <a:rPr lang="es-EC" sz="1200" kern="1200" dirty="0">
                <a:solidFill>
                  <a:schemeClr val="tx1"/>
                </a:solidFill>
                <a:effectLst/>
                <a:latin typeface="+mn-lt"/>
                <a:ea typeface="+mn-ea"/>
                <a:cs typeface="+mn-cs"/>
              </a:rPr>
              <a:t>El primero orientado a la inversión y cooperación para el fortalecimiento y desarrollo productivo de las materias primas y bienes de capital necesarios para la elaboración de productos terminados y el segundo surge de la necesidad de los empresarios en promover la creación y diversificación de nuevos mercados para la comercialización de productos terminados </a:t>
            </a:r>
            <a:r>
              <a:rPr lang="es-ES" sz="1200" kern="1200" dirty="0">
                <a:solidFill>
                  <a:schemeClr val="tx1"/>
                </a:solidFill>
                <a:effectLst/>
                <a:latin typeface="+mn-lt"/>
                <a:ea typeface="+mn-ea"/>
                <a:cs typeface="+mn-cs"/>
              </a:rPr>
              <a:t>(Castro, 2008)</a:t>
            </a:r>
            <a:r>
              <a:rPr lang="es-EC" sz="1200" kern="1200" dirty="0">
                <a:solidFill>
                  <a:schemeClr val="tx1"/>
                </a:solidFill>
                <a:effectLst/>
                <a:latin typeface="+mn-lt"/>
                <a:ea typeface="+mn-ea"/>
                <a:cs typeface="+mn-cs"/>
              </a:rPr>
              <a:t>.</a:t>
            </a:r>
          </a:p>
          <a:p>
            <a:pPr marL="171450" indent="-171450">
              <a:buFontTx/>
              <a:buChar char="-"/>
            </a:pPr>
            <a:r>
              <a:rPr lang="es-EC" sz="1200" kern="1200" dirty="0">
                <a:solidFill>
                  <a:schemeClr val="tx1"/>
                </a:solidFill>
                <a:effectLst/>
                <a:latin typeface="+mn-lt"/>
                <a:ea typeface="+mn-ea"/>
                <a:cs typeface="+mn-cs"/>
              </a:rPr>
              <a:t>TEORIA CLUSTER</a:t>
            </a:r>
          </a:p>
          <a:p>
            <a:pPr marL="628650" lvl="1" indent="-171450">
              <a:buFontTx/>
              <a:buChar char="-"/>
            </a:pPr>
            <a:r>
              <a:rPr lang="es-EC" sz="1200" kern="1200" dirty="0">
                <a:solidFill>
                  <a:schemeClr val="tx1"/>
                </a:solidFill>
                <a:effectLst/>
                <a:latin typeface="+mn-lt"/>
                <a:ea typeface="+mn-ea"/>
                <a:cs typeface="+mn-cs"/>
              </a:rPr>
              <a:t>concentraciones geográficas de compañías interconectadas, proveedores especializados, servicios, firmas en industrias conectadas e instituciones asociadas (por ejemplo: universidades, agencias de estándares, asociaciones de comercio) en un sector en particular que compiten, pero también cooperan. (Porter, 1998)” (Villamil &amp; </a:t>
            </a:r>
            <a:r>
              <a:rPr lang="es-EC" sz="1200" kern="1200" dirty="0" err="1">
                <a:solidFill>
                  <a:schemeClr val="tx1"/>
                </a:solidFill>
                <a:effectLst/>
                <a:latin typeface="+mn-lt"/>
                <a:ea typeface="+mn-ea"/>
                <a:cs typeface="+mn-cs"/>
              </a:rPr>
              <a:t>Hernandez</a:t>
            </a:r>
            <a:r>
              <a:rPr lang="es-EC" sz="1200" kern="1200" dirty="0">
                <a:solidFill>
                  <a:schemeClr val="tx1"/>
                </a:solidFill>
                <a:effectLst/>
                <a:latin typeface="+mn-lt"/>
                <a:ea typeface="+mn-ea"/>
                <a:cs typeface="+mn-cs"/>
              </a:rPr>
              <a:t>, 2015, pág. 2).</a:t>
            </a:r>
          </a:p>
          <a:p>
            <a:pPr marL="171450" indent="-171450">
              <a:buFontTx/>
              <a:buChar char="-"/>
            </a:pPr>
            <a:r>
              <a:rPr lang="es-EC" sz="1200" kern="1200" dirty="0">
                <a:solidFill>
                  <a:schemeClr val="tx1"/>
                </a:solidFill>
                <a:effectLst/>
                <a:latin typeface="+mn-lt"/>
                <a:ea typeface="+mn-ea"/>
                <a:cs typeface="+mn-cs"/>
              </a:rPr>
              <a:t>TEORIA COMPETITIVIDAD</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s-EC" sz="1200" kern="1200" dirty="0">
                <a:solidFill>
                  <a:schemeClr val="tx1"/>
                </a:solidFill>
                <a:effectLst/>
                <a:latin typeface="+mn-lt"/>
                <a:ea typeface="+mn-ea"/>
                <a:cs typeface="+mn-cs"/>
              </a:rPr>
              <a:t>A esto, un concepto de la competitividad se puede precisar como el emergente sistémico de la interacción entre la oferta y la demanda, es decir, la relación entre la productividad y el posicionamiento, las cuales son primordiales para la comprensión, análisis y optimización de la misma (Levy, 2010).</a:t>
            </a:r>
          </a:p>
          <a:p>
            <a:pPr marL="628650" lvl="1" indent="-171450">
              <a:buFontTx/>
              <a:buChar char="-"/>
            </a:pPr>
            <a:r>
              <a:rPr lang="es-EC" sz="1200" kern="1200" dirty="0">
                <a:solidFill>
                  <a:schemeClr val="tx1"/>
                </a:solidFill>
                <a:effectLst/>
                <a:latin typeface="+mn-lt"/>
                <a:ea typeface="+mn-ea"/>
                <a:cs typeface="+mn-cs"/>
              </a:rPr>
              <a:t>lineamientos específicos sobre cadena agroalimentaria referentes a la definición de competitividad, que es una concepción comparativa con la capacidad dinámica de una cadena agroalimentaria localizada espacialmente, para pertenecer, extenderse e innovar continuamente y sostenida, en el mercado objetivo nacional e internacional; mediante la producción, distribución y venta de su producto final específico para su cliente, con el fin del beneficio social. </a:t>
            </a:r>
            <a:endParaRPr lang="en-US" dirty="0"/>
          </a:p>
          <a:p>
            <a:pPr marL="171450" indent="-171450">
              <a:buFontTx/>
              <a:buChar char="-"/>
            </a:pPr>
            <a:endParaRPr lang="en-US" dirty="0"/>
          </a:p>
        </p:txBody>
      </p:sp>
      <p:sp>
        <p:nvSpPr>
          <p:cNvPr id="4" name="Marcador de número de diapositiva 3"/>
          <p:cNvSpPr>
            <a:spLocks noGrp="1"/>
          </p:cNvSpPr>
          <p:nvPr>
            <p:ph type="sldNum" sz="quarter" idx="10"/>
          </p:nvPr>
        </p:nvSpPr>
        <p:spPr/>
        <p:txBody>
          <a:bodyPr/>
          <a:lstStyle/>
          <a:p>
            <a:fld id="{61638146-E67F-42D3-A2F5-5A6A4840BE22}" type="slidenum">
              <a:rPr lang="es-EC" smtClean="0"/>
              <a:t>3</a:t>
            </a:fld>
            <a:endParaRPr lang="es-EC"/>
          </a:p>
        </p:txBody>
      </p:sp>
    </p:spTree>
    <p:extLst>
      <p:ext uri="{BB962C8B-B14F-4D97-AF65-F5344CB8AC3E}">
        <p14:creationId xmlns:p14="http://schemas.microsoft.com/office/powerpoint/2010/main" val="824494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Tx/>
              <a:buChar char="-"/>
            </a:pPr>
            <a:r>
              <a:rPr lang="es-EC" dirty="0"/>
              <a:t>Antecedentes:</a:t>
            </a:r>
          </a:p>
          <a:p>
            <a:pPr marL="628650" lvl="1" indent="-171450">
              <a:buFontTx/>
              <a:buChar char="-"/>
            </a:pPr>
            <a:r>
              <a:rPr lang="es-EC" dirty="0"/>
              <a:t>Conocida científicamente como </a:t>
            </a:r>
            <a:r>
              <a:rPr lang="es-EC" dirty="0" err="1"/>
              <a:t>Chenopodium</a:t>
            </a:r>
            <a:r>
              <a:rPr lang="es-EC" dirty="0"/>
              <a:t> Quinoa </a:t>
            </a:r>
            <a:r>
              <a:rPr lang="es-EC" dirty="0" err="1"/>
              <a:t>Willd</a:t>
            </a:r>
            <a:r>
              <a:rPr lang="es-EC" dirty="0"/>
              <a:t> por </a:t>
            </a:r>
            <a:r>
              <a:rPr lang="es-EC" dirty="0" err="1"/>
              <a:t>Willdenow</a:t>
            </a:r>
            <a:r>
              <a:rPr lang="es-EC" dirty="0"/>
              <a:t> primera vez. </a:t>
            </a:r>
          </a:p>
          <a:p>
            <a:pPr marL="628650" lvl="1" indent="-171450">
              <a:buFontTx/>
              <a:buChar char="-"/>
            </a:pPr>
            <a:r>
              <a:rPr lang="es-EC" dirty="0"/>
              <a:t>Forma: una raíz con una profundidad de 60 centimetros y un tallo que puede llegar a los 144 centimetros, con una forma oblicua desde las ramificaciones escasas dentadas largas abajo y pequeñas en lo alto</a:t>
            </a:r>
          </a:p>
          <a:p>
            <a:pPr marL="628650" lvl="1" indent="-171450">
              <a:buFontTx/>
              <a:buChar char="-"/>
            </a:pPr>
            <a:r>
              <a:rPr lang="es-EC" dirty="0"/>
              <a:t>Zonas principales de producción: Imbabura, Carchi, Pichincha, Cotopaxi, Chimborazo, Cañar, Azuay, Loja y Bolívar. </a:t>
            </a:r>
          </a:p>
          <a:p>
            <a:pPr marL="628650" lvl="1" indent="-171450">
              <a:buFontTx/>
              <a:buChar char="-"/>
            </a:pPr>
            <a:r>
              <a:rPr lang="es-EC" dirty="0"/>
              <a:t>Desarrollo: Valles interandinos, altiplano,  salares y nivel del mar, se puede cultivar hasta 4000 msnm, se adapta a climas fríos y escases de agua. </a:t>
            </a:r>
          </a:p>
          <a:p>
            <a:pPr marL="628650" lvl="1" indent="-171450">
              <a:buFontTx/>
              <a:buChar char="-"/>
            </a:pPr>
            <a:r>
              <a:rPr lang="es-EC" dirty="0"/>
              <a:t>Datos: en Ecuador hay una producción aproximada de 12.707 toneladas, de estas solo el 25% es para consumo interno y el resto se exporta. Es el tercer país en Latinoamérica exportador muy por debajo de los primeros que son Perú y Bolivia.</a:t>
            </a:r>
          </a:p>
          <a:p>
            <a:pPr marL="628650" lvl="1" indent="-171450">
              <a:buFontTx/>
              <a:buChar char="-"/>
            </a:pPr>
            <a:r>
              <a:rPr lang="es-EC" dirty="0"/>
              <a:t>-Consumo: media libra por año en Ecuador. Perú 2,5 libras y Bolivia 5 libras.</a:t>
            </a:r>
          </a:p>
          <a:p>
            <a:pPr marL="171450" indent="-171450">
              <a:buFontTx/>
              <a:buChar char="-"/>
            </a:pPr>
            <a:r>
              <a:rPr lang="es-EC" dirty="0"/>
              <a:t>Cultivo: puntos importantes a tomar.</a:t>
            </a:r>
          </a:p>
          <a:p>
            <a:pPr marL="628650" lvl="1" indent="-171450">
              <a:buFontTx/>
              <a:buChar char="-"/>
            </a:pPr>
            <a:r>
              <a:rPr lang="es-EC" dirty="0"/>
              <a:t>Preparación del suelo: surcar ligeramente para enterrar las semillas y es importante un riego abundante para la germinación correcta de la semilla, realizar la aradura con una profundidad de 30 centimetros dos veces en direcciones contrarias y por último, nivelación del suelo.</a:t>
            </a:r>
          </a:p>
          <a:p>
            <a:pPr marL="628650" lvl="1" indent="-171450">
              <a:buFontTx/>
              <a:buChar char="-"/>
            </a:pPr>
            <a:r>
              <a:rPr lang="es-EC" dirty="0"/>
              <a:t>Siembra: se la realiza a chorro continuo (dejar una línea continua de semilla en el surco) o a golpes (hacer agujeros en el surco y poner de dos a tres semillas), algo importante es cuando el clima es lluvioso se la ubica a un lado del surco y cuando hay poca humedad se la pone lo mas profundo del surco.</a:t>
            </a:r>
          </a:p>
          <a:p>
            <a:pPr marL="628650" lvl="1" indent="-171450">
              <a:buFontTx/>
              <a:buChar char="-"/>
            </a:pPr>
            <a:r>
              <a:rPr lang="es-EC" dirty="0"/>
              <a:t>Fertilización: los fertilizantes a utilizar son nitrógeno, fosforo y potasio, en cambio los orgánicos más conocidos son:  humus (descomposición de organismos y microorganismos), estiércol de animal, compost (proceso biológico con residuos orgánicos), residuos de cultivos y abonos verdes.</a:t>
            </a:r>
          </a:p>
          <a:p>
            <a:pPr marL="628650" lvl="1" indent="-171450">
              <a:buFontTx/>
              <a:buChar char="-"/>
            </a:pPr>
            <a:r>
              <a:rPr lang="es-EC" dirty="0"/>
              <a:t>Cosecha: se esta listo cuando las hojas se caen, con un color café amarillento, mediante garrotes o trilladoras.</a:t>
            </a:r>
          </a:p>
          <a:p>
            <a:pPr marL="628650" lvl="1" indent="-171450">
              <a:buFontTx/>
              <a:buChar char="-"/>
            </a:pPr>
            <a:r>
              <a:rPr lang="es-EC" dirty="0"/>
              <a:t>Humedad: impureza de un 2% y una humedad entre 12 y 12.5% (PARA  HAGAN PREGUNTA)</a:t>
            </a:r>
          </a:p>
          <a:p>
            <a:pPr marL="628650" lvl="1" indent="-171450">
              <a:buFontTx/>
              <a:buChar char="-"/>
            </a:pPr>
            <a:r>
              <a:rPr lang="es-EC" dirty="0"/>
              <a:t>COSTO: un costal vale de 100 a 160 dólares, y por año es un promedio de 30 costales por hectárea. (PARA HAGAN PREGUNTA)</a:t>
            </a:r>
          </a:p>
          <a:p>
            <a:pPr marL="628650" lvl="1" indent="-171450">
              <a:buFontTx/>
              <a:buChar char="-"/>
            </a:pPr>
            <a:r>
              <a:rPr lang="es-EC" dirty="0"/>
              <a:t>Nutrición: se encuentra extremadamente cerca de los estándares de nutrición humana según la FAO, debido a que contiene proteína entre 13.81% y 21.9%, grasas en un 6%, hidratos de carbono en 71%, hierro en 5.20%, calorías 350g y 0 azucares.</a:t>
            </a:r>
          </a:p>
          <a:p>
            <a:pPr marL="171450" indent="-171450">
              <a:buFontTx/>
              <a:buChar char="-"/>
            </a:pPr>
            <a:r>
              <a:rPr lang="es-EC" dirty="0"/>
              <a:t>Quinua en el Mundo: diapositiva a parte</a:t>
            </a:r>
          </a:p>
        </p:txBody>
      </p:sp>
      <p:sp>
        <p:nvSpPr>
          <p:cNvPr id="4" name="Marcador de número de diapositiva 3"/>
          <p:cNvSpPr>
            <a:spLocks noGrp="1"/>
          </p:cNvSpPr>
          <p:nvPr>
            <p:ph type="sldNum" sz="quarter" idx="10"/>
          </p:nvPr>
        </p:nvSpPr>
        <p:spPr/>
        <p:txBody>
          <a:bodyPr/>
          <a:lstStyle/>
          <a:p>
            <a:fld id="{2A065E78-9A54-4776-AE39-433F91C96E40}" type="slidenum">
              <a:rPr lang="en-US" smtClean="0"/>
              <a:t>4</a:t>
            </a:fld>
            <a:endParaRPr lang="en-US"/>
          </a:p>
        </p:txBody>
      </p:sp>
    </p:spTree>
    <p:extLst>
      <p:ext uri="{BB962C8B-B14F-4D97-AF65-F5344CB8AC3E}">
        <p14:creationId xmlns:p14="http://schemas.microsoft.com/office/powerpoint/2010/main" val="2840886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-Quinua en el mundo:</a:t>
            </a:r>
          </a:p>
          <a:p>
            <a:pPr marL="628650" lvl="1" indent="-171450">
              <a:buFontTx/>
              <a:buChar char="-"/>
            </a:pPr>
            <a:r>
              <a:rPr lang="es-EC" dirty="0"/>
              <a:t>Organismos internacionales: FAO (La Organización de las Naciones Unidas para la Alimentación y la agricultura), incentivo a los países de Ecuador, Perú y Bolivia. Y según la FAO Y la ALADI (Asociación Latinoamericana de Integración) la producción de quinua se ha incrementado a nivel mundial y estima que el 80% de la producción se concentran en 3 países (Perú, Bolivia y Ecuador). </a:t>
            </a:r>
          </a:p>
          <a:p>
            <a:pPr marL="628650" lvl="1" indent="-171450">
              <a:buFontTx/>
              <a:buChar char="-"/>
            </a:pPr>
            <a:r>
              <a:rPr lang="es-EC" dirty="0"/>
              <a:t>Producción internacional:  esta distribuida en la región andina, desde Colombia (Pasto) hasta el norte de Argentina (Jujuy) y en Chile en la parte costera (Antofagasta). Pero se debe tomar en cuenta que también se viene desarrollando en Europa, Asia, África, Australia y Estados Unidos. Algo muy importante es que la quinua es considerada un cultivo estratégico para contribuir a la seguridad y soberanía alimentaria debido a su calidad nutricional, variabilidad genética, su adaptabilidad y su bajo costo de producción (FAO). Costo por costal 23 a 28 dólares y se vende entre 100 a 160 dólares. </a:t>
            </a:r>
          </a:p>
          <a:p>
            <a:pPr marL="628650" lvl="1" indent="-171450">
              <a:buFontTx/>
              <a:buChar char="-"/>
            </a:pPr>
            <a:r>
              <a:rPr lang="es-EC" dirty="0"/>
              <a:t>A nivel mundial se produce 148.722 toneladas a 2016 según la FAO. Los principales productores son Perú con 79.269 toneladas BOLIVIA con 75.000 (44%) y Ecuador con 12.707 (2.7%). (Y  a nivel mundial se exporta  93.000 toneladas, siendo el principal Perú con el 47,3% Bolivia 31.4% usa con 5.6% y países bajos 3.6%. )</a:t>
            </a:r>
          </a:p>
          <a:p>
            <a:pPr marL="628650" lvl="1" indent="-171450">
              <a:buFontTx/>
              <a:buChar char="-"/>
            </a:pPr>
            <a:r>
              <a:rPr lang="es-EC" dirty="0"/>
              <a:t>Exportación</a:t>
            </a:r>
            <a:r>
              <a:rPr lang="en-US" dirty="0"/>
              <a:t>: </a:t>
            </a:r>
            <a:r>
              <a:rPr lang="en-US" dirty="0" err="1"/>
              <a:t>según</a:t>
            </a:r>
            <a:r>
              <a:rPr lang="en-US" dirty="0"/>
              <a:t>, Pro Ecuador, las </a:t>
            </a:r>
            <a:r>
              <a:rPr lang="en-US" dirty="0" err="1"/>
              <a:t>empresas</a:t>
            </a:r>
            <a:r>
              <a:rPr lang="en-US" dirty="0"/>
              <a:t> </a:t>
            </a:r>
            <a:r>
              <a:rPr lang="en-US" dirty="0" err="1"/>
              <a:t>exportadras</a:t>
            </a:r>
            <a:r>
              <a:rPr lang="en-US" dirty="0"/>
              <a:t> de </a:t>
            </a:r>
            <a:r>
              <a:rPr lang="en-US" dirty="0" err="1"/>
              <a:t>quinua</a:t>
            </a:r>
            <a:r>
              <a:rPr lang="en-US" dirty="0"/>
              <a:t> son: </a:t>
            </a:r>
            <a:r>
              <a:rPr lang="en-US" dirty="0" err="1"/>
              <a:t>Sumak</a:t>
            </a:r>
            <a:r>
              <a:rPr lang="en-US" dirty="0"/>
              <a:t> life Cia Ltda. (Chimborazo), </a:t>
            </a:r>
            <a:r>
              <a:rPr lang="en-US" dirty="0" err="1"/>
              <a:t>Corporación</a:t>
            </a:r>
            <a:r>
              <a:rPr lang="en-US" dirty="0"/>
              <a:t> de </a:t>
            </a:r>
            <a:r>
              <a:rPr lang="en-US" dirty="0" err="1"/>
              <a:t>Productores</a:t>
            </a:r>
            <a:r>
              <a:rPr lang="en-US" dirty="0"/>
              <a:t> y </a:t>
            </a:r>
            <a:r>
              <a:rPr lang="en-US" dirty="0" err="1"/>
              <a:t>Comercializadores</a:t>
            </a:r>
            <a:r>
              <a:rPr lang="en-US" dirty="0"/>
              <a:t> </a:t>
            </a:r>
            <a:r>
              <a:rPr lang="en-US" dirty="0" err="1"/>
              <a:t>Orgánicos</a:t>
            </a:r>
            <a:r>
              <a:rPr lang="en-US" dirty="0"/>
              <a:t> Bio </a:t>
            </a:r>
            <a:r>
              <a:rPr lang="en-US" dirty="0" err="1"/>
              <a:t>Taita</a:t>
            </a:r>
            <a:r>
              <a:rPr lang="en-US" dirty="0"/>
              <a:t> (Chimborazo), Fundación MCCH </a:t>
            </a:r>
            <a:r>
              <a:rPr lang="en-US" dirty="0" err="1"/>
              <a:t>Maquita</a:t>
            </a:r>
            <a:r>
              <a:rPr lang="en-US" dirty="0"/>
              <a:t> </a:t>
            </a:r>
            <a:r>
              <a:rPr lang="en-US" dirty="0" err="1"/>
              <a:t>Cushunchuc</a:t>
            </a:r>
            <a:r>
              <a:rPr lang="en-US" dirty="0"/>
              <a:t>, </a:t>
            </a:r>
            <a:r>
              <a:rPr lang="en-US" dirty="0" err="1"/>
              <a:t>Camari</a:t>
            </a:r>
            <a:r>
              <a:rPr lang="en-US" dirty="0"/>
              <a:t> y </a:t>
            </a:r>
            <a:r>
              <a:rPr lang="en-US" dirty="0" err="1"/>
              <a:t>Corporacion</a:t>
            </a:r>
            <a:r>
              <a:rPr lang="en-US" dirty="0"/>
              <a:t> Grupo Salinas.</a:t>
            </a:r>
          </a:p>
          <a:p>
            <a:endParaRPr lang="en-US" dirty="0"/>
          </a:p>
        </p:txBody>
      </p:sp>
      <p:sp>
        <p:nvSpPr>
          <p:cNvPr id="4" name="Marcador de número de diapositiva 3"/>
          <p:cNvSpPr>
            <a:spLocks noGrp="1"/>
          </p:cNvSpPr>
          <p:nvPr>
            <p:ph type="sldNum" sz="quarter" idx="10"/>
          </p:nvPr>
        </p:nvSpPr>
        <p:spPr/>
        <p:txBody>
          <a:bodyPr/>
          <a:lstStyle/>
          <a:p>
            <a:fld id="{61638146-E67F-42D3-A2F5-5A6A4840BE22}" type="slidenum">
              <a:rPr lang="es-EC" smtClean="0"/>
              <a:t>5</a:t>
            </a:fld>
            <a:endParaRPr lang="es-EC"/>
          </a:p>
        </p:txBody>
      </p:sp>
    </p:spTree>
    <p:extLst>
      <p:ext uri="{BB962C8B-B14F-4D97-AF65-F5344CB8AC3E}">
        <p14:creationId xmlns:p14="http://schemas.microsoft.com/office/powerpoint/2010/main" val="1680648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a:t>A nivel mundial se produce 148.722 toneladas a 2016 según la FAO. Los principales productores son Perú con 79.269 toneladas BOLIVIA con 44% y Ecuador con 2.7%. Y  a nivel mundial se exporta  93.000 toneladas, siendo el principal Perú con el 47,3% Bolivia 31.4% USA con 5.6% y países bajos 3.6%. </a:t>
            </a:r>
          </a:p>
          <a:p>
            <a:endParaRPr lang="en-US" dirty="0"/>
          </a:p>
        </p:txBody>
      </p:sp>
      <p:sp>
        <p:nvSpPr>
          <p:cNvPr id="4" name="Marcador de número de diapositiva 3"/>
          <p:cNvSpPr>
            <a:spLocks noGrp="1"/>
          </p:cNvSpPr>
          <p:nvPr>
            <p:ph type="sldNum" sz="quarter" idx="10"/>
          </p:nvPr>
        </p:nvSpPr>
        <p:spPr/>
        <p:txBody>
          <a:bodyPr/>
          <a:lstStyle/>
          <a:p>
            <a:fld id="{61638146-E67F-42D3-A2F5-5A6A4840BE22}" type="slidenum">
              <a:rPr lang="es-EC" smtClean="0"/>
              <a:t>6</a:t>
            </a:fld>
            <a:endParaRPr lang="es-EC"/>
          </a:p>
        </p:txBody>
      </p:sp>
    </p:spTree>
    <p:extLst>
      <p:ext uri="{BB962C8B-B14F-4D97-AF65-F5344CB8AC3E}">
        <p14:creationId xmlns:p14="http://schemas.microsoft.com/office/powerpoint/2010/main" val="2711869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Tx/>
              <a:buChar char="-"/>
            </a:pPr>
            <a:r>
              <a:rPr lang="es-EC" dirty="0"/>
              <a:t>Plan nacional del Buen Vivir: </a:t>
            </a:r>
            <a:r>
              <a:rPr lang="es-EC" dirty="0" err="1"/>
              <a:t>pag</a:t>
            </a:r>
            <a:r>
              <a:rPr lang="es-EC" dirty="0"/>
              <a:t> 32 bueno datos</a:t>
            </a:r>
          </a:p>
          <a:p>
            <a:pPr marL="171450" indent="-171450">
              <a:buFontTx/>
              <a:buChar char="-"/>
            </a:pPr>
            <a:r>
              <a:rPr lang="es-EC" dirty="0"/>
              <a:t>41 marco legal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C" sz="1200" kern="1200" dirty="0">
                <a:solidFill>
                  <a:schemeClr val="tx1"/>
                </a:solidFill>
                <a:effectLst/>
                <a:latin typeface="+mn-lt"/>
                <a:ea typeface="+mn-ea"/>
                <a:cs typeface="+mn-cs"/>
              </a:rPr>
              <a:t>contiene por lo menos once artículos que manifiestan claramente las políticas agropecuarias, los cuales son los artículos 276, 281, 282, 304, 334, 335, 336, 337, 396, 401 y 410.</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s-EC" sz="1200" kern="1200" dirty="0">
                <a:solidFill>
                  <a:schemeClr val="tx1"/>
                </a:solidFill>
                <a:effectLst/>
                <a:latin typeface="+mn-lt"/>
                <a:ea typeface="+mn-ea"/>
                <a:cs typeface="+mn-cs"/>
              </a:rPr>
              <a:t>Entre esos artículos hablan sobre mejorar la calidad y esperanza de vida, sistemas económicos justos, democráticos, productivos, solidarios y sostenidos.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s-EC" sz="1200" kern="1200" dirty="0">
                <a:solidFill>
                  <a:schemeClr val="tx1"/>
                </a:solidFill>
                <a:effectLst/>
                <a:latin typeface="+mn-lt"/>
                <a:ea typeface="+mn-ea"/>
                <a:cs typeface="+mn-cs"/>
              </a:rPr>
              <a:t>Soberanía alimentaria; una estrategia y objetivo del estado para garantizar que todos alcancen la autosuficiencia de alimentos sanos y culturalmente apropiados; acceso equitativos a las tierras, agua, factores y recursos productivos.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s-EC" sz="1200" kern="1200" dirty="0">
                <a:solidFill>
                  <a:schemeClr val="tx1"/>
                </a:solidFill>
                <a:effectLst/>
                <a:latin typeface="+mn-lt"/>
                <a:ea typeface="+mn-ea"/>
                <a:cs typeface="+mn-cs"/>
              </a:rPr>
              <a:t>Desarrollar fortalecer y dinamizar los mercados internos, evitar practicas monopólicas y oligopólicas,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s-EC" sz="1200" kern="1200" dirty="0">
                <a:solidFill>
                  <a:schemeClr val="tx1"/>
                </a:solidFill>
                <a:effectLst/>
                <a:latin typeface="+mn-lt"/>
                <a:ea typeface="+mn-ea"/>
                <a:cs typeface="+mn-cs"/>
              </a:rPr>
              <a:t>Impulsar y apoyar la difusión de conocimiento y tecnologías orientadas a la producción.</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s-EC" sz="1200" kern="1200" dirty="0">
                <a:solidFill>
                  <a:schemeClr val="tx1"/>
                </a:solidFill>
                <a:effectLst/>
                <a:latin typeface="+mn-lt"/>
                <a:ea typeface="+mn-ea"/>
                <a:cs typeface="+mn-cs"/>
              </a:rPr>
              <a:t>Impulsar y velar la trasparencia y eficiencia en mercados y fomentara competencia en igualdad de condiciones y oportunidades. Desarrollo de infraestructuras de acopio, transformación, transporte y comercio de productos básicos</a:t>
            </a: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pPr marL="628650" lvl="1" indent="-171450">
              <a:buFontTx/>
              <a:buChar char="-"/>
            </a:pPr>
            <a:endParaRPr lang="es-EC" dirty="0"/>
          </a:p>
          <a:p>
            <a:pPr marL="171450" indent="-171450">
              <a:buFontTx/>
              <a:buChar char="-"/>
            </a:pPr>
            <a:r>
              <a:rPr lang="es-EC" dirty="0"/>
              <a:t>Plan nacional del buen vivir:</a:t>
            </a:r>
          </a:p>
          <a:p>
            <a:pPr marL="457200" lvl="1" indent="0">
              <a:buFontTx/>
              <a:buNone/>
            </a:pPr>
            <a:r>
              <a:rPr lang="es-EC" dirty="0"/>
              <a:t>Objetivo 2, política 2.11, lineamiento C: </a:t>
            </a:r>
            <a:r>
              <a:rPr lang="es-EC" sz="1200" kern="1200" dirty="0">
                <a:solidFill>
                  <a:schemeClr val="tx1"/>
                </a:solidFill>
                <a:effectLst/>
                <a:latin typeface="+mn-lt"/>
                <a:ea typeface="+mn-ea"/>
                <a:cs typeface="+mn-cs"/>
              </a:rPr>
              <a:t>Crear y fortalecer mecanismos justos de encadenamiento productivo de la agricultura familiar campesina y medios alternativos de comercialización, promoviendo y fortaleciendo la asociatividad y la soberanía alimentaria, con principios de igualdad, equidad y solidaridad.</a:t>
            </a:r>
          </a:p>
          <a:p>
            <a:pPr marL="457200" lvl="1" indent="0">
              <a:buFontTx/>
              <a:buNone/>
            </a:pPr>
            <a:r>
              <a:rPr lang="es-EC" sz="1200" kern="1200" dirty="0">
                <a:solidFill>
                  <a:schemeClr val="tx1"/>
                </a:solidFill>
                <a:effectLst/>
                <a:latin typeface="+mn-lt"/>
                <a:ea typeface="+mn-ea"/>
                <a:cs typeface="+mn-cs"/>
              </a:rPr>
              <a:t>Objetivo 3, política 3.6, lineamiento h y n: Normar, regular y controlar la preparación, la distribución y la comercialización de alimentos dentro de establecimientos públicos y privados. Y Articular la producción local/nacional, su distribución y su consumo a las necesidades nutricionales de la población, asegurando la accesibilidad permanente de alimentos sanos.</a:t>
            </a:r>
          </a:p>
          <a:p>
            <a:pPr marL="457200" lvl="1" indent="0">
              <a:buFontTx/>
              <a:buNone/>
            </a:pPr>
            <a:r>
              <a:rPr lang="es-EC" sz="1200" kern="1200" dirty="0">
                <a:solidFill>
                  <a:schemeClr val="tx1"/>
                </a:solidFill>
                <a:effectLst/>
                <a:latin typeface="+mn-lt"/>
                <a:ea typeface="+mn-ea"/>
                <a:cs typeface="+mn-cs"/>
              </a:rPr>
              <a:t>Objetivo 8, política 8.2, lineamiento g y política 8.10, lineamiento i: Regular y controlar los precios relativos de la economía. Aplicar incentivos sujetos a resultados al sector privado, hacia la inclusión productiva de los actores de la economía popular y solidaria y del sector rural.</a:t>
            </a:r>
          </a:p>
          <a:p>
            <a:pPr marL="457200" lvl="1" indent="0">
              <a:buFontTx/>
              <a:buNone/>
            </a:pPr>
            <a:r>
              <a:rPr lang="es-EC" sz="1200" kern="1200" dirty="0">
                <a:solidFill>
                  <a:schemeClr val="tx1"/>
                </a:solidFill>
                <a:effectLst/>
                <a:latin typeface="+mn-lt"/>
                <a:ea typeface="+mn-ea"/>
                <a:cs typeface="+mn-cs"/>
              </a:rPr>
              <a:t>Objetivo 10: Diversificar y generar mayor valor agregado en la producción nacional. Fortalecer la economía popular y solidaria. Potenciar procesos comerciales diversificados y sostenibles en el marco de la transformación productiva. Inversión y compra publica como elementos estratégicos del estado (matriz productiva). Impulsar condiciones de competitividad sistemática para viabilizar la transformación de la matriz productiva.</a:t>
            </a:r>
            <a:endParaRPr lang="es-EC" dirty="0"/>
          </a:p>
          <a:p>
            <a:pPr marL="171450" indent="-171450">
              <a:buFontTx/>
              <a:buChar char="-"/>
            </a:pPr>
            <a:endParaRPr lang="es-EC" dirty="0"/>
          </a:p>
          <a:p>
            <a:pPr marL="0" indent="0">
              <a:buFontTx/>
              <a:buNone/>
            </a:pPr>
            <a:r>
              <a:rPr lang="es-EC" dirty="0"/>
              <a:t>-</a:t>
            </a:r>
            <a:r>
              <a:rPr lang="es-EC" sz="1200" dirty="0">
                <a:solidFill>
                  <a:schemeClr val="bg1">
                    <a:lumMod val="95000"/>
                  </a:schemeClr>
                </a:solidFill>
              </a:rPr>
              <a:t>LEY ORGÁNICA DEL REGIMEN DE LA SOBERANIA ALIMENTARIA </a:t>
            </a:r>
          </a:p>
          <a:p>
            <a:pPr marL="0" indent="0">
              <a:buFontTx/>
              <a:buNone/>
            </a:pPr>
            <a:r>
              <a:rPr lang="es-EC" dirty="0"/>
              <a:t>	-</a:t>
            </a:r>
            <a:r>
              <a:rPr lang="es-EC" sz="1200" kern="1200" dirty="0">
                <a:solidFill>
                  <a:schemeClr val="tx1"/>
                </a:solidFill>
                <a:effectLst/>
                <a:latin typeface="+mn-lt"/>
                <a:ea typeface="+mn-ea"/>
                <a:cs typeface="+mn-cs"/>
              </a:rPr>
              <a:t>Otorgará crédito público preferencial para mejorar e incrementar la producción y fortalecerá las cajas de ahorro y sistemas crediticios solidarios,</a:t>
            </a:r>
          </a:p>
          <a:p>
            <a:pPr marL="0" indent="0">
              <a:buFontTx/>
              <a:buNone/>
            </a:pPr>
            <a:r>
              <a:rPr lang="es-EC" sz="1200" kern="1200" dirty="0">
                <a:solidFill>
                  <a:schemeClr val="tx1"/>
                </a:solidFill>
                <a:effectLst/>
                <a:latin typeface="+mn-lt"/>
                <a:ea typeface="+mn-ea"/>
                <a:cs typeface="+mn-cs"/>
              </a:rPr>
              <a:t>	-Subsidiará total o parcialmente el aseguramiento de cosechas y de ganado mayor y menor para los microempresarios, microempresa o micro, pequeños y medianos productores.</a:t>
            </a:r>
          </a:p>
          <a:p>
            <a:pPr marL="0" indent="0">
              <a:buFontTx/>
              <a:buNone/>
            </a:pPr>
            <a:r>
              <a:rPr lang="es-EC" sz="1200" kern="1200" dirty="0">
                <a:solidFill>
                  <a:schemeClr val="tx1"/>
                </a:solidFill>
                <a:effectLst/>
                <a:latin typeface="+mn-lt"/>
                <a:ea typeface="+mn-ea"/>
                <a:cs typeface="+mn-cs"/>
              </a:rPr>
              <a:t>	Regulará, apoyará y fomentará la asociatividad de los microempresarios, microempresa o micro, pequeños y medianos productores.</a:t>
            </a:r>
          </a:p>
          <a:p>
            <a:pPr marL="0" indent="0">
              <a:buFontTx/>
              <a:buNone/>
            </a:pPr>
            <a:r>
              <a:rPr lang="es-EC" sz="1200" kern="1200" dirty="0">
                <a:solidFill>
                  <a:schemeClr val="tx1"/>
                </a:solidFill>
                <a:effectLst/>
                <a:latin typeface="+mn-lt"/>
                <a:ea typeface="+mn-ea"/>
                <a:cs typeface="+mn-cs"/>
              </a:rPr>
              <a:t>	Facilitará la producción y distribución de insumos orgánicos y agroquímicos de menor impacto ambiental.</a:t>
            </a:r>
          </a:p>
          <a:p>
            <a:pPr marL="0" indent="0">
              <a:buFontTx/>
              <a:buNone/>
            </a:pPr>
            <a:endParaRPr lang="es-EC" sz="1200" kern="1200" dirty="0">
              <a:solidFill>
                <a:schemeClr val="tx1"/>
              </a:solidFill>
              <a:effectLst/>
              <a:latin typeface="+mn-lt"/>
              <a:ea typeface="+mn-ea"/>
              <a:cs typeface="+mn-cs"/>
            </a:endParaRPr>
          </a:p>
          <a:p>
            <a:pPr marL="0" indent="0">
              <a:buFontTx/>
              <a:buNone/>
            </a:pPr>
            <a:endParaRPr lang="es-EC" dirty="0"/>
          </a:p>
          <a:p>
            <a:pPr marL="171450" indent="-171450">
              <a:buFontTx/>
              <a:buChar char="-"/>
            </a:pPr>
            <a:endParaRPr lang="es-EC" dirty="0"/>
          </a:p>
          <a:p>
            <a:pPr marL="171450" indent="-171450">
              <a:buFontTx/>
              <a:buChar char="-"/>
            </a:pPr>
            <a:endParaRPr lang="es-EC" dirty="0"/>
          </a:p>
          <a:p>
            <a:pPr marL="171450" indent="-171450">
              <a:buFontTx/>
              <a:buChar char="-"/>
            </a:pPr>
            <a:endParaRPr lang="es-EC" dirty="0"/>
          </a:p>
          <a:p>
            <a:pPr marL="171450" indent="-171450">
              <a:buFontTx/>
              <a:buChar char="-"/>
            </a:pPr>
            <a:endParaRPr lang="es-EC" dirty="0"/>
          </a:p>
          <a:p>
            <a:pPr marL="171450" indent="-171450">
              <a:buFontTx/>
              <a:buChar char="-"/>
            </a:pPr>
            <a:endParaRPr lang="es-EC" dirty="0"/>
          </a:p>
          <a:p>
            <a:pPr marL="171450" indent="-171450">
              <a:buFontTx/>
              <a:buChar char="-"/>
            </a:pPr>
            <a:endParaRPr lang="es-EC" dirty="0"/>
          </a:p>
          <a:p>
            <a:pPr marL="171450" indent="-171450">
              <a:buFontTx/>
              <a:buChar char="-"/>
            </a:pPr>
            <a:endParaRPr lang="es-EC" dirty="0"/>
          </a:p>
          <a:p>
            <a:pPr marL="171450" indent="-171450">
              <a:buFontTx/>
              <a:buChar char="-"/>
            </a:pPr>
            <a:endParaRPr lang="en-US" dirty="0"/>
          </a:p>
        </p:txBody>
      </p:sp>
      <p:sp>
        <p:nvSpPr>
          <p:cNvPr id="4" name="Marcador de número de diapositiva 3"/>
          <p:cNvSpPr>
            <a:spLocks noGrp="1"/>
          </p:cNvSpPr>
          <p:nvPr>
            <p:ph type="sldNum" sz="quarter" idx="10"/>
          </p:nvPr>
        </p:nvSpPr>
        <p:spPr/>
        <p:txBody>
          <a:bodyPr/>
          <a:lstStyle/>
          <a:p>
            <a:fld id="{61638146-E67F-42D3-A2F5-5A6A4840BE22}" type="slidenum">
              <a:rPr lang="es-EC" smtClean="0"/>
              <a:t>8</a:t>
            </a:fld>
            <a:endParaRPr lang="es-EC"/>
          </a:p>
        </p:txBody>
      </p:sp>
    </p:spTree>
    <p:extLst>
      <p:ext uri="{BB962C8B-B14F-4D97-AF65-F5344CB8AC3E}">
        <p14:creationId xmlns:p14="http://schemas.microsoft.com/office/powerpoint/2010/main" val="345425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Pag 75 VER DOCMENT “PREGUNTAS”</a:t>
            </a:r>
          </a:p>
          <a:p>
            <a:pPr marL="171450" indent="-171450">
              <a:buFontTx/>
              <a:buChar char="-"/>
            </a:pPr>
            <a:r>
              <a:rPr lang="es-EC" dirty="0"/>
              <a:t>Enfoque de investigación: </a:t>
            </a:r>
          </a:p>
          <a:p>
            <a:pPr marL="628650" lvl="1" indent="-171450">
              <a:buFontTx/>
              <a:buChar char="-"/>
            </a:pPr>
            <a:r>
              <a:rPr lang="es-EC" dirty="0"/>
              <a:t>cuantitativo; recolección de datos con base en la medición numérica y analizar estadísticamente para establecer patrones de comportamiento</a:t>
            </a:r>
          </a:p>
          <a:p>
            <a:pPr marL="628650" lvl="1" indent="-171450">
              <a:buFontTx/>
              <a:buChar char="-"/>
            </a:pPr>
            <a:r>
              <a:rPr lang="es-EC" dirty="0"/>
              <a:t>Cualitativo; estudia la realidad en su contexto natural, es decir, es una investigación interpretativa para las personas involucradas.</a:t>
            </a:r>
          </a:p>
          <a:p>
            <a:pPr marL="628650" lvl="1" indent="-171450">
              <a:buFontTx/>
              <a:buChar char="-"/>
            </a:pPr>
            <a:r>
              <a:rPr lang="es-EC" sz="1200" kern="1200" dirty="0">
                <a:solidFill>
                  <a:schemeClr val="tx1"/>
                </a:solidFill>
                <a:effectLst/>
                <a:latin typeface="+mn-lt"/>
                <a:ea typeface="+mn-ea"/>
                <a:cs typeface="+mn-cs"/>
              </a:rPr>
              <a:t>esta investigación pretende exponer el beneficio que tienen los modelos de encadenamientos productivos en actores y agentes económicos de los cantones Mejía y Cayambe, a través de la medición y análisis de las variables escogidas, con métodos estadísticos y probabilísticos para posteriormente extrapolar los resultados a la población (</a:t>
            </a:r>
            <a:r>
              <a:rPr lang="es-EC" sz="1200" kern="1200" dirty="0" err="1">
                <a:solidFill>
                  <a:schemeClr val="tx1"/>
                </a:solidFill>
                <a:effectLst/>
                <a:latin typeface="+mn-lt"/>
                <a:ea typeface="+mn-ea"/>
                <a:cs typeface="+mn-cs"/>
              </a:rPr>
              <a:t>pag</a:t>
            </a:r>
            <a:r>
              <a:rPr lang="es-EC" sz="1200" kern="1200" dirty="0">
                <a:solidFill>
                  <a:schemeClr val="tx1"/>
                </a:solidFill>
                <a:effectLst/>
                <a:latin typeface="+mn-lt"/>
                <a:ea typeface="+mn-ea"/>
                <a:cs typeface="+mn-cs"/>
              </a:rPr>
              <a:t> 75, </a:t>
            </a:r>
            <a:r>
              <a:rPr lang="es-EC" sz="1200" kern="1200" dirty="0" err="1">
                <a:solidFill>
                  <a:schemeClr val="tx1"/>
                </a:solidFill>
                <a:effectLst/>
                <a:latin typeface="+mn-lt"/>
                <a:ea typeface="+mn-ea"/>
                <a:cs typeface="+mn-cs"/>
              </a:rPr>
              <a:t>parr</a:t>
            </a:r>
            <a:r>
              <a:rPr lang="es-EC" sz="1200" kern="1200" dirty="0">
                <a:solidFill>
                  <a:schemeClr val="tx1"/>
                </a:solidFill>
                <a:effectLst/>
                <a:latin typeface="+mn-lt"/>
                <a:ea typeface="+mn-ea"/>
                <a:cs typeface="+mn-cs"/>
              </a:rPr>
              <a:t> 3)</a:t>
            </a:r>
            <a:endParaRPr lang="es-EC" dirty="0"/>
          </a:p>
          <a:p>
            <a:pPr marL="171450" indent="-171450">
              <a:buFontTx/>
              <a:buChar char="-"/>
            </a:pPr>
            <a:r>
              <a:rPr lang="es-EC" dirty="0"/>
              <a:t>Tipología de investigación:</a:t>
            </a:r>
          </a:p>
          <a:p>
            <a:pPr marL="628650" lvl="1" indent="-171450">
              <a:buFontTx/>
              <a:buChar char="-"/>
            </a:pPr>
            <a:r>
              <a:rPr lang="es-EC" dirty="0"/>
              <a:t>Por su finalidad; una investigación aplicada utilizando conocimientos en la practica para el mejoramiento de los actores del encadenamiento, y con fines a futuros investigaciones.</a:t>
            </a:r>
          </a:p>
          <a:p>
            <a:pPr marL="628650" lvl="1" indent="-171450">
              <a:buFontTx/>
              <a:buChar char="-"/>
            </a:pPr>
            <a:r>
              <a:rPr lang="es-EC" dirty="0"/>
              <a:t>Fuentes de información: recolección de datos; se realizara mediante </a:t>
            </a:r>
            <a:r>
              <a:rPr lang="es-EC" sz="1200" kern="1200" dirty="0">
                <a:solidFill>
                  <a:schemeClr val="tx1"/>
                </a:solidFill>
                <a:effectLst/>
                <a:latin typeface="+mn-lt"/>
                <a:ea typeface="+mn-ea"/>
                <a:cs typeface="+mn-cs"/>
              </a:rPr>
              <a:t>la aplicación de encuestas en la provincia de Pichincha en los cantones de Mejía y Cayambe a todos los eslabones de la cadena productiva, para una mejor exploración como investigación primaria, con el objetivo de medir el grado de productividad de la cadena de quinua en cada proceso y para cada eslabón de la misma, así mismo, con el refuerzo de documentos de investigación similares tanto como artículos, libros, revistas, informes y páginas web, con esto, para apoyarse en una mejora de los encadenamientos productivos de la quinua, realizando así, una caracterización completa en dichos modelos.</a:t>
            </a:r>
          </a:p>
          <a:p>
            <a:pPr marL="628650" lvl="1" indent="-171450">
              <a:buFontTx/>
              <a:buChar char="-"/>
            </a:pPr>
            <a:r>
              <a:rPr lang="es-EC" sz="1200" kern="1200" dirty="0">
                <a:solidFill>
                  <a:schemeClr val="tx1"/>
                </a:solidFill>
                <a:effectLst/>
                <a:latin typeface="+mn-lt"/>
                <a:ea typeface="+mn-ea"/>
                <a:cs typeface="+mn-cs"/>
              </a:rPr>
              <a:t>Por le control de las variables: investigación no experimental (transversal); se realizara sin manipulación de las variables y en el momento que se realiza la investigación, es decir, el estudio y la valoración de las variables serán un mismo momento. (</a:t>
            </a:r>
            <a:r>
              <a:rPr lang="es-EC" sz="1200" kern="1200" dirty="0" err="1">
                <a:solidFill>
                  <a:schemeClr val="tx1"/>
                </a:solidFill>
                <a:effectLst/>
                <a:latin typeface="+mn-lt"/>
                <a:ea typeface="+mn-ea"/>
                <a:cs typeface="+mn-cs"/>
              </a:rPr>
              <a:t>pag</a:t>
            </a:r>
            <a:r>
              <a:rPr lang="es-EC" sz="1200" kern="1200" dirty="0">
                <a:solidFill>
                  <a:schemeClr val="tx1"/>
                </a:solidFill>
                <a:effectLst/>
                <a:latin typeface="+mn-lt"/>
                <a:ea typeface="+mn-ea"/>
                <a:cs typeface="+mn-cs"/>
              </a:rPr>
              <a:t> 77).</a:t>
            </a:r>
          </a:p>
          <a:p>
            <a:pPr marL="628650" lvl="1" indent="-171450">
              <a:buFontTx/>
              <a:buChar char="-"/>
            </a:pPr>
            <a:r>
              <a:rPr lang="es-EC" sz="1200" kern="1200" dirty="0">
                <a:solidFill>
                  <a:schemeClr val="tx1"/>
                </a:solidFill>
                <a:effectLst/>
                <a:latin typeface="+mn-lt"/>
                <a:ea typeface="+mn-ea"/>
                <a:cs typeface="+mn-cs"/>
              </a:rPr>
              <a:t>Por el alcance: investigación correlacional: debido a que se realiza un asociación entre  las variables presentadas (eslabones de la cadena) y la sustentación de la hipótesis.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C" sz="1200" kern="1200" dirty="0">
                <a:solidFill>
                  <a:schemeClr val="tx1"/>
                </a:solidFill>
                <a:effectLst/>
                <a:latin typeface="+mn-lt"/>
                <a:ea typeface="+mn-ea"/>
                <a:cs typeface="+mn-cs"/>
              </a:rPr>
              <a:t>HIPOTESIS: </a:t>
            </a:r>
            <a:r>
              <a:rPr lang="es-EC" sz="1200" b="1" kern="1200" dirty="0">
                <a:solidFill>
                  <a:schemeClr val="tx1"/>
                </a:solidFill>
                <a:effectLst/>
                <a:latin typeface="+mn-lt"/>
                <a:ea typeface="+mn-ea"/>
                <a:cs typeface="+mn-cs"/>
              </a:rPr>
              <a:t>H1: ¿La adecuada estructura y funcionamiento de encadenamiento productivos aportan al desarrollo continuo del mercado interno agroindustrial de la quinua en la provincia de Pichincha? H0: ¿La adecuada estructura y funcionamiento de encadenamiento productivos no aportan al desarrollo continuo del mercado interno agroindustrial de la quinua en la provincia de Pichincha?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C" sz="1200" b="0" kern="1200" dirty="0">
                <a:solidFill>
                  <a:schemeClr val="tx1"/>
                </a:solidFill>
                <a:effectLst/>
                <a:latin typeface="+mn-lt"/>
                <a:ea typeface="+mn-ea"/>
                <a:cs typeface="+mn-cs"/>
              </a:rPr>
              <a:t>Procedimiento para la recolección de datos: técnica de campo, esta enfocado a la recolección de datos empíricos, vinculándonos directamente con el sector estudiado( obtención de bases de datos a través del catastro de </a:t>
            </a:r>
            <a:r>
              <a:rPr lang="es-EC" sz="1200" b="0" kern="1200" dirty="0" err="1">
                <a:solidFill>
                  <a:schemeClr val="tx1"/>
                </a:solidFill>
                <a:effectLst/>
                <a:latin typeface="+mn-lt"/>
                <a:ea typeface="+mn-ea"/>
                <a:cs typeface="+mn-cs"/>
              </a:rPr>
              <a:t>asociacines</a:t>
            </a:r>
            <a:r>
              <a:rPr lang="es-EC" sz="1200" b="0" kern="1200" dirty="0">
                <a:solidFill>
                  <a:schemeClr val="tx1"/>
                </a:solidFill>
                <a:effectLst/>
                <a:latin typeface="+mn-lt"/>
                <a:ea typeface="+mn-ea"/>
                <a:cs typeface="+mn-cs"/>
              </a:rPr>
              <a:t> de la EPS).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C" sz="1200" b="0" kern="1200" dirty="0">
                <a:solidFill>
                  <a:schemeClr val="tx1"/>
                </a:solidFill>
                <a:effectLst/>
                <a:latin typeface="+mn-lt"/>
                <a:ea typeface="+mn-ea"/>
                <a:cs typeface="+mn-cs"/>
              </a:rPr>
              <a:t>Cobertura de las unidades de análisis: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s-EC" sz="1200" b="1" kern="1200" dirty="0">
                <a:solidFill>
                  <a:schemeClr val="tx1"/>
                </a:solidFill>
                <a:effectLst/>
                <a:latin typeface="+mn-lt"/>
                <a:ea typeface="+mn-ea"/>
                <a:cs typeface="+mn-cs"/>
              </a:rPr>
              <a:t>MUESTRA: </a:t>
            </a:r>
            <a:r>
              <a:rPr lang="es-EC" sz="1200" b="0" kern="1200" dirty="0">
                <a:solidFill>
                  <a:schemeClr val="tx1"/>
                </a:solidFill>
                <a:effectLst/>
                <a:latin typeface="+mn-lt"/>
                <a:ea typeface="+mn-ea"/>
                <a:cs typeface="+mn-cs"/>
              </a:rPr>
              <a:t> SEGÚN EL INEC EN UNA ENCUESTA DE SUPERFICIE Y PRODUCCION AGROPECUARIA CONTINUA Y PROECUADOR. </a:t>
            </a:r>
            <a:r>
              <a:rPr lang="es-EC" sz="1200" kern="1200" dirty="0">
                <a:solidFill>
                  <a:schemeClr val="tx1"/>
                </a:solidFill>
                <a:effectLst/>
                <a:latin typeface="+mn-lt"/>
                <a:ea typeface="+mn-ea"/>
                <a:cs typeface="+mn-cs"/>
              </a:rPr>
              <a:t>el Ecuador tiene una superficie de cosecha de quinua de 7.148 hectáreas, en el mismo documento se evidencia que pichincha participa con el 10% de este total, es decir, 714.8 hectáreas cosechadas. </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s-EC" sz="1200" kern="1200" dirty="0">
                <a:solidFill>
                  <a:schemeClr val="tx1"/>
                </a:solidFill>
                <a:effectLst/>
                <a:latin typeface="+mn-lt"/>
                <a:ea typeface="+mn-ea"/>
                <a:cs typeface="+mn-cs"/>
              </a:rPr>
              <a:t>En Cayambe existen 10.501 </a:t>
            </a:r>
            <a:r>
              <a:rPr lang="es-EC" sz="1200" kern="1200" dirty="0" err="1">
                <a:solidFill>
                  <a:schemeClr val="tx1"/>
                </a:solidFill>
                <a:effectLst/>
                <a:latin typeface="+mn-lt"/>
                <a:ea typeface="+mn-ea"/>
                <a:cs typeface="+mn-cs"/>
              </a:rPr>
              <a:t>Upa`s</a:t>
            </a:r>
            <a:r>
              <a:rPr lang="es-EC" sz="1200" kern="1200" dirty="0">
                <a:solidFill>
                  <a:schemeClr val="tx1"/>
                </a:solidFill>
                <a:effectLst/>
                <a:latin typeface="+mn-lt"/>
                <a:ea typeface="+mn-ea"/>
                <a:cs typeface="+mn-cs"/>
              </a:rPr>
              <a:t> en una superficie de 82.788 hectáreas, estas destinadas a la agricultura, de las cuales, aproximadamente, 90 Upas son de cosecha de quinua, lo que determina una muestra de 73 elementos para el eslabón de producción</a:t>
            </a:r>
            <a:r>
              <a:rPr lang="en-US" dirty="0">
                <a:effectLst/>
              </a:rPr>
              <a:t> </a:t>
            </a:r>
            <a:r>
              <a:rPr lang="es-ES" sz="1200" kern="1200" dirty="0">
                <a:solidFill>
                  <a:schemeClr val="tx1"/>
                </a:solidFill>
                <a:effectLst/>
                <a:latin typeface="+mn-lt"/>
                <a:ea typeface="+mn-ea"/>
                <a:cs typeface="+mn-cs"/>
              </a:rPr>
              <a:t>Unidad de producción agropecuaria.</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s-EC" sz="1200" kern="1200" dirty="0">
                <a:solidFill>
                  <a:schemeClr val="tx1"/>
                </a:solidFill>
                <a:effectLst/>
                <a:latin typeface="+mn-lt"/>
                <a:ea typeface="+mn-ea"/>
                <a:cs typeface="+mn-cs"/>
              </a:rPr>
              <a:t>Mejía, existen 5.249 Upas en una superficie de 79.901 hectáreas, las cuales, están destinadas a la agricultura, de las cuales, aproximadamente, 47 Upas son de cosecha de quinua, lo que nos arroja una muestra de 42 elementos para el eslabón de producción.</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s-EC" sz="1200" kern="1200" dirty="0">
                <a:solidFill>
                  <a:schemeClr val="tx1"/>
                </a:solidFill>
                <a:effectLst/>
                <a:latin typeface="+mn-lt"/>
                <a:ea typeface="+mn-ea"/>
                <a:cs typeface="+mn-cs"/>
              </a:rPr>
              <a:t>En los eslabones de comercialización e industrialización se escogerá el universo entere puesto que, hay un numero reducido de empresas. (7 empresas, </a:t>
            </a:r>
            <a:r>
              <a:rPr lang="es-EC" dirty="0" err="1">
                <a:latin typeface="Britannic Bold" panose="020B0903060703020204" pitchFamily="34" charset="0"/>
              </a:rPr>
              <a:t>Cerandina</a:t>
            </a:r>
            <a:r>
              <a:rPr lang="es-EC" dirty="0">
                <a:latin typeface="Britannic Bold" panose="020B0903060703020204" pitchFamily="34" charset="0"/>
              </a:rPr>
              <a:t>, </a:t>
            </a:r>
            <a:r>
              <a:rPr lang="es-EC" dirty="0" err="1">
                <a:latin typeface="Britannic Bold" panose="020B0903060703020204" pitchFamily="34" charset="0"/>
              </a:rPr>
              <a:t>Inagrofa</a:t>
            </a:r>
            <a:r>
              <a:rPr lang="es-EC" dirty="0">
                <a:latin typeface="Britannic Bold" panose="020B0903060703020204" pitchFamily="34" charset="0"/>
              </a:rPr>
              <a:t>, </a:t>
            </a:r>
            <a:r>
              <a:rPr lang="es-EC" dirty="0" err="1">
                <a:latin typeface="Britannic Bold" panose="020B0903060703020204" pitchFamily="34" charset="0"/>
              </a:rPr>
              <a:t>Sumak</a:t>
            </a:r>
            <a:r>
              <a:rPr lang="es-EC" dirty="0">
                <a:latin typeface="Britannic Bold" panose="020B0903060703020204" pitchFamily="34" charset="0"/>
              </a:rPr>
              <a:t> </a:t>
            </a:r>
            <a:r>
              <a:rPr lang="es-EC" dirty="0" err="1">
                <a:latin typeface="Britannic Bold" panose="020B0903060703020204" pitchFamily="34" charset="0"/>
              </a:rPr>
              <a:t>Life</a:t>
            </a:r>
            <a:r>
              <a:rPr lang="es-EC" dirty="0">
                <a:latin typeface="Britannic Bold" panose="020B0903060703020204" pitchFamily="34" charset="0"/>
              </a:rPr>
              <a:t>, Cereales La Pradera, Más Corona, </a:t>
            </a:r>
            <a:r>
              <a:rPr lang="es-EC" dirty="0" err="1">
                <a:latin typeface="Britannic Bold" panose="020B0903060703020204" pitchFamily="34" charset="0"/>
              </a:rPr>
              <a:t>Incremar</a:t>
            </a:r>
            <a:r>
              <a:rPr lang="es-EC" dirty="0">
                <a:latin typeface="Britannic Bold" panose="020B0903060703020204" pitchFamily="34" charset="0"/>
              </a:rPr>
              <a:t>, Granos del Campo</a:t>
            </a:r>
            <a:r>
              <a:rPr lang="es-EC" sz="1200" kern="1200" dirty="0">
                <a:solidFill>
                  <a:schemeClr val="tx1"/>
                </a:solidFill>
                <a:effectLst/>
                <a:latin typeface="+mn-lt"/>
                <a:ea typeface="+mn-ea"/>
                <a:cs typeface="+mn-cs"/>
              </a:rPr>
              <a:t>)</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s-EC" sz="1200" b="0" kern="1200" dirty="0">
                <a:solidFill>
                  <a:schemeClr val="tx1"/>
                </a:solidFill>
                <a:effectLst/>
                <a:latin typeface="+mn-lt"/>
                <a:ea typeface="+mn-ea"/>
                <a:cs typeface="+mn-cs"/>
              </a:rPr>
              <a:t>Tenemos un p y q = 0.5 debido a que es un estudio nuevo, y no hay antecedentes sobre la investigación, puesto que, es una temática reciente que se aborda en el Ecuador. Y también porque la encuesta abarque diferentes aspectos en lo que los valores son desiguales. (DOUCMENTO PREGUNTAS)</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s-EC" sz="1200" b="0" kern="1200" dirty="0">
                <a:solidFill>
                  <a:schemeClr val="tx1"/>
                </a:solidFill>
                <a:effectLst/>
                <a:latin typeface="+mn-lt"/>
                <a:ea typeface="+mn-ea"/>
                <a:cs typeface="+mn-cs"/>
              </a:rPr>
              <a:t>Muestra </a:t>
            </a:r>
            <a:r>
              <a:rPr lang="es-EC" sz="1200" b="0" kern="1200" dirty="0" err="1">
                <a:solidFill>
                  <a:schemeClr val="tx1"/>
                </a:solidFill>
                <a:effectLst/>
                <a:latin typeface="+mn-lt"/>
                <a:ea typeface="+mn-ea"/>
                <a:cs typeface="+mn-cs"/>
              </a:rPr>
              <a:t>probabilistica</a:t>
            </a:r>
            <a:r>
              <a:rPr lang="es-EC" sz="1200" b="0" kern="1200" dirty="0">
                <a:solidFill>
                  <a:schemeClr val="tx1"/>
                </a:solidFill>
                <a:effectLst/>
                <a:latin typeface="+mn-lt"/>
                <a:ea typeface="+mn-ea"/>
                <a:cs typeface="+mn-cs"/>
              </a:rPr>
              <a:t> es aleatoria </a:t>
            </a:r>
            <a:r>
              <a:rPr lang="es-EC" sz="1200" b="0" kern="1200" dirty="0" err="1">
                <a:solidFill>
                  <a:schemeClr val="tx1"/>
                </a:solidFill>
                <a:effectLst/>
                <a:latin typeface="+mn-lt"/>
                <a:ea typeface="+mn-ea"/>
                <a:cs typeface="+mn-cs"/>
              </a:rPr>
              <a:t>sistematica</a:t>
            </a:r>
            <a:r>
              <a:rPr lang="es-EC" sz="1200" b="0" kern="1200" dirty="0">
                <a:solidFill>
                  <a:schemeClr val="tx1"/>
                </a:solidFill>
                <a:effectLst/>
                <a:latin typeface="+mn-lt"/>
                <a:ea typeface="+mn-ea"/>
                <a:cs typeface="+mn-cs"/>
              </a:rPr>
              <a:t>, (debido a </a:t>
            </a:r>
            <a:r>
              <a:rPr lang="es-EC" sz="1200" b="0" kern="1200" dirty="0" err="1">
                <a:solidFill>
                  <a:schemeClr val="tx1"/>
                </a:solidFill>
                <a:effectLst/>
                <a:latin typeface="+mn-lt"/>
                <a:ea typeface="+mn-ea"/>
                <a:cs typeface="+mn-cs"/>
              </a:rPr>
              <a:t>qu</a:t>
            </a:r>
            <a:r>
              <a:rPr lang="es-EC" sz="1200" b="0" kern="1200" dirty="0">
                <a:solidFill>
                  <a:schemeClr val="tx1"/>
                </a:solidFill>
                <a:effectLst/>
                <a:latin typeface="+mn-lt"/>
                <a:ea typeface="+mn-ea"/>
                <a:cs typeface="+mn-cs"/>
              </a:rPr>
              <a:t> se </a:t>
            </a:r>
            <a:r>
              <a:rPr lang="es-EC" sz="1200" b="0" kern="1200" dirty="0" err="1">
                <a:solidFill>
                  <a:schemeClr val="tx1"/>
                </a:solidFill>
                <a:effectLst/>
                <a:latin typeface="+mn-lt"/>
                <a:ea typeface="+mn-ea"/>
                <a:cs typeface="+mn-cs"/>
              </a:rPr>
              <a:t>estrae</a:t>
            </a:r>
            <a:r>
              <a:rPr lang="es-EC" sz="1200" b="0" kern="1200" dirty="0">
                <a:solidFill>
                  <a:schemeClr val="tx1"/>
                </a:solidFill>
                <a:effectLst/>
                <a:latin typeface="+mn-lt"/>
                <a:ea typeface="+mn-ea"/>
                <a:cs typeface="+mn-cs"/>
              </a:rPr>
              <a:t> un elemento de la población, las upas, ) o  mixta (estratificada por ambos cantones y </a:t>
            </a:r>
            <a:r>
              <a:rPr lang="es-EC" sz="1200" b="0" kern="1200" dirty="0" err="1">
                <a:solidFill>
                  <a:schemeClr val="tx1"/>
                </a:solidFill>
                <a:effectLst/>
                <a:latin typeface="+mn-lt"/>
                <a:ea typeface="+mn-ea"/>
                <a:cs typeface="+mn-cs"/>
              </a:rPr>
              <a:t>sistematica</a:t>
            </a:r>
            <a:r>
              <a:rPr lang="es-EC" sz="1200" b="0" kern="1200" dirty="0">
                <a:solidFill>
                  <a:schemeClr val="tx1"/>
                </a:solidFill>
                <a:effectLst/>
                <a:latin typeface="+mn-lt"/>
                <a:ea typeface="+mn-ea"/>
                <a:cs typeface="+mn-cs"/>
              </a:rPr>
              <a:t> por la base de datos de las upas)???????????????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s-EC"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s-EC"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s-EC"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pPr marL="171450" indent="-171450">
              <a:buFontTx/>
              <a:buChar char="-"/>
            </a:pPr>
            <a:endParaRPr lang="es-EC" sz="1200" kern="1200" dirty="0">
              <a:solidFill>
                <a:schemeClr val="tx1"/>
              </a:solidFill>
              <a:effectLst/>
              <a:latin typeface="+mn-lt"/>
              <a:ea typeface="+mn-ea"/>
              <a:cs typeface="+mn-cs"/>
            </a:endParaRPr>
          </a:p>
          <a:p>
            <a:pPr marL="171450" indent="-171450">
              <a:buFontTx/>
              <a:buChar char="-"/>
            </a:pPr>
            <a:endParaRPr lang="es-EC" sz="1200" kern="1200" dirty="0">
              <a:solidFill>
                <a:schemeClr val="tx1"/>
              </a:solidFill>
              <a:effectLst/>
              <a:latin typeface="+mn-lt"/>
              <a:ea typeface="+mn-ea"/>
              <a:cs typeface="+mn-cs"/>
            </a:endParaRPr>
          </a:p>
          <a:p>
            <a:pPr marL="171450" indent="-171450">
              <a:buFontTx/>
              <a:buChar char="-"/>
            </a:pPr>
            <a:endParaRPr lang="en-US" dirty="0"/>
          </a:p>
        </p:txBody>
      </p:sp>
      <p:sp>
        <p:nvSpPr>
          <p:cNvPr id="4" name="Marcador de número de diapositiva 3"/>
          <p:cNvSpPr>
            <a:spLocks noGrp="1"/>
          </p:cNvSpPr>
          <p:nvPr>
            <p:ph type="sldNum" sz="quarter" idx="10"/>
          </p:nvPr>
        </p:nvSpPr>
        <p:spPr/>
        <p:txBody>
          <a:bodyPr/>
          <a:lstStyle/>
          <a:p>
            <a:fld id="{61638146-E67F-42D3-A2F5-5A6A4840BE22}" type="slidenum">
              <a:rPr lang="es-EC" smtClean="0"/>
              <a:t>9</a:t>
            </a:fld>
            <a:endParaRPr lang="es-EC"/>
          </a:p>
        </p:txBody>
      </p:sp>
    </p:spTree>
    <p:extLst>
      <p:ext uri="{BB962C8B-B14F-4D97-AF65-F5344CB8AC3E}">
        <p14:creationId xmlns:p14="http://schemas.microsoft.com/office/powerpoint/2010/main" val="911240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-SABER CARACTERISTICAS POR SI PREGUNTAN</a:t>
            </a:r>
          </a:p>
          <a:p>
            <a:r>
              <a:rPr lang="es-EC" dirty="0"/>
              <a:t>PRODUCTORES: </a:t>
            </a:r>
            <a:r>
              <a:rPr lang="es-EC" dirty="0" err="1"/>
              <a:t>pag</a:t>
            </a:r>
            <a:r>
              <a:rPr lang="es-EC" dirty="0"/>
              <a:t> 82. a la 90.</a:t>
            </a:r>
          </a:p>
          <a:p>
            <a:r>
              <a:rPr lang="es-EC" dirty="0"/>
              <a:t>	-SUPERFICIE SEMBRADA, Cayambe 79,5% y Mejía 88.1% menor o igual a una hectárea. Y Cayambe 20.5% y Mejía 11,9% mayor a una hectárea.</a:t>
            </a:r>
          </a:p>
          <a:p>
            <a:r>
              <a:rPr lang="es-EC" dirty="0"/>
              <a:t>	-UTILIZACION DE LA COSECHA , COMERCIALIZACION en Cayambe 58.9% y Mejía 58.1%, en consumo familiar Cayambe 32.9% y Mejía 39.5%, en procesamiento Cayambe 6.8% y Mejía 0%, en semilla Cayambe 1.4% y Mejía 2.3%</a:t>
            </a:r>
          </a:p>
          <a:p>
            <a:r>
              <a:rPr lang="es-EC" dirty="0"/>
              <a:t>	-RENDIMIENTO,  Cayambe </a:t>
            </a:r>
            <a:r>
              <a:rPr lang="es-EC" sz="1200" kern="1200" dirty="0">
                <a:solidFill>
                  <a:schemeClr val="tx1"/>
                </a:solidFill>
                <a:effectLst/>
                <a:latin typeface="+mn-lt"/>
                <a:ea typeface="+mn-ea"/>
                <a:cs typeface="+mn-cs"/>
              </a:rPr>
              <a:t>promedio de 1.78, mínimo de 1.34 y un máximo de 2.23; y  cantón Mejía los rendimientos un promedio de 1.55, mínimo con 1.34 y  su máximo de 2.05. EL RENDIMIENTO ABARCA: EN PRIMER LUGAR SEMILLA VARIEDAD (CERTIFICADA EN ESTE CASO), NUMERO DE PLANTAS E HILERAS, Y DISTANCIA ENTRE ELLAS Y PESO DEESUES DE LA COSECHA</a:t>
            </a:r>
            <a:endParaRPr lang="es-EC" dirty="0"/>
          </a:p>
          <a:p>
            <a:r>
              <a:rPr lang="es-EC" dirty="0"/>
              <a:t>	-SEMILLA UTILIZADA, INIAP TUNKAHUAN en Cayambe 87.7% y Mejía 100%, en semilla Chimborazo Cayambe 2.7%, en sin especificar 9.6% Cayambe.</a:t>
            </a:r>
          </a:p>
          <a:p>
            <a:r>
              <a:rPr lang="es-EC" dirty="0"/>
              <a:t>	- VENTAS AL AÑO, </a:t>
            </a:r>
            <a:r>
              <a:rPr lang="pt-BR" sz="1200" kern="1200" dirty="0">
                <a:solidFill>
                  <a:schemeClr val="tx1"/>
                </a:solidFill>
                <a:effectLst/>
                <a:latin typeface="+mn-lt"/>
                <a:ea typeface="+mn-ea"/>
                <a:cs typeface="+mn-cs"/>
              </a:rPr>
              <a:t>De mil a 4mil dólares </a:t>
            </a:r>
            <a:r>
              <a:rPr lang="pt-BR" sz="1200" kern="1200" dirty="0" err="1">
                <a:solidFill>
                  <a:schemeClr val="tx1"/>
                </a:solidFill>
                <a:effectLst/>
                <a:latin typeface="+mn-lt"/>
                <a:ea typeface="+mn-ea"/>
                <a:cs typeface="+mn-cs"/>
              </a:rPr>
              <a:t>Cayambe</a:t>
            </a:r>
            <a:r>
              <a:rPr lang="pt-BR" sz="1200" kern="1200" dirty="0">
                <a:solidFill>
                  <a:schemeClr val="tx1"/>
                </a:solidFill>
                <a:effectLst/>
                <a:latin typeface="+mn-lt"/>
                <a:ea typeface="+mn-ea"/>
                <a:cs typeface="+mn-cs"/>
              </a:rPr>
              <a:t> 76.7% </a:t>
            </a:r>
            <a:r>
              <a:rPr lang="pt-BR" sz="1200" kern="1200" dirty="0" err="1">
                <a:solidFill>
                  <a:schemeClr val="tx1"/>
                </a:solidFill>
                <a:effectLst/>
                <a:latin typeface="+mn-lt"/>
                <a:ea typeface="+mn-ea"/>
                <a:cs typeface="+mn-cs"/>
              </a:rPr>
              <a:t>Mejía</a:t>
            </a:r>
            <a:r>
              <a:rPr lang="pt-BR" sz="1200" kern="1200" dirty="0">
                <a:solidFill>
                  <a:schemeClr val="tx1"/>
                </a:solidFill>
                <a:effectLst/>
                <a:latin typeface="+mn-lt"/>
                <a:ea typeface="+mn-ea"/>
                <a:cs typeface="+mn-cs"/>
              </a:rPr>
              <a:t> 81%, De 4mil a 8mil dólares </a:t>
            </a:r>
            <a:r>
              <a:rPr lang="pt-BR" sz="1200" kern="1200" dirty="0" err="1">
                <a:solidFill>
                  <a:schemeClr val="tx1"/>
                </a:solidFill>
                <a:effectLst/>
                <a:latin typeface="+mn-lt"/>
                <a:ea typeface="+mn-ea"/>
                <a:cs typeface="+mn-cs"/>
              </a:rPr>
              <a:t>Cayambe</a:t>
            </a:r>
            <a:r>
              <a:rPr lang="pt-BR" sz="1200" kern="1200" dirty="0">
                <a:solidFill>
                  <a:schemeClr val="tx1"/>
                </a:solidFill>
                <a:effectLst/>
                <a:latin typeface="+mn-lt"/>
                <a:ea typeface="+mn-ea"/>
                <a:cs typeface="+mn-cs"/>
              </a:rPr>
              <a:t> 15.1% </a:t>
            </a:r>
            <a:r>
              <a:rPr lang="pt-BR" sz="1200" kern="1200" dirty="0" err="1">
                <a:solidFill>
                  <a:schemeClr val="tx1"/>
                </a:solidFill>
                <a:effectLst/>
                <a:latin typeface="+mn-lt"/>
                <a:ea typeface="+mn-ea"/>
                <a:cs typeface="+mn-cs"/>
              </a:rPr>
              <a:t>Mejía</a:t>
            </a:r>
            <a:r>
              <a:rPr lang="pt-BR" sz="1200" kern="1200" dirty="0">
                <a:solidFill>
                  <a:schemeClr val="tx1"/>
                </a:solidFill>
                <a:effectLst/>
                <a:latin typeface="+mn-lt"/>
                <a:ea typeface="+mn-ea"/>
                <a:cs typeface="+mn-cs"/>
              </a:rPr>
              <a:t> 7.1%, De 8mil a 12mil dólares </a:t>
            </a:r>
            <a:r>
              <a:rPr lang="pt-BR" sz="1200" kern="1200" dirty="0" err="1">
                <a:solidFill>
                  <a:schemeClr val="tx1"/>
                </a:solidFill>
                <a:effectLst/>
                <a:latin typeface="+mn-lt"/>
                <a:ea typeface="+mn-ea"/>
                <a:cs typeface="+mn-cs"/>
              </a:rPr>
              <a:t>Cayambe</a:t>
            </a:r>
            <a:r>
              <a:rPr lang="pt-BR" sz="1200" kern="1200" dirty="0">
                <a:solidFill>
                  <a:schemeClr val="tx1"/>
                </a:solidFill>
                <a:effectLst/>
                <a:latin typeface="+mn-lt"/>
                <a:ea typeface="+mn-ea"/>
                <a:cs typeface="+mn-cs"/>
              </a:rPr>
              <a:t> 5.5% </a:t>
            </a:r>
            <a:r>
              <a:rPr lang="pt-BR" sz="1200" kern="1200" dirty="0" err="1">
                <a:solidFill>
                  <a:schemeClr val="tx1"/>
                </a:solidFill>
                <a:effectLst/>
                <a:latin typeface="+mn-lt"/>
                <a:ea typeface="+mn-ea"/>
                <a:cs typeface="+mn-cs"/>
              </a:rPr>
              <a:t>Mejía</a:t>
            </a:r>
            <a:r>
              <a:rPr lang="pt-BR" sz="1200" kern="1200" dirty="0">
                <a:solidFill>
                  <a:schemeClr val="tx1"/>
                </a:solidFill>
                <a:effectLst/>
                <a:latin typeface="+mn-lt"/>
                <a:ea typeface="+mn-ea"/>
                <a:cs typeface="+mn-cs"/>
              </a:rPr>
              <a:t> 7.1%, </a:t>
            </a:r>
            <a:r>
              <a:rPr lang="es-EC" sz="1200" kern="1200" dirty="0">
                <a:solidFill>
                  <a:schemeClr val="tx1"/>
                </a:solidFill>
                <a:effectLst/>
                <a:latin typeface="+mn-lt"/>
                <a:ea typeface="+mn-ea"/>
                <a:cs typeface="+mn-cs"/>
              </a:rPr>
              <a:t>De 12mil dólares en adelante Cayambe 2.7% Mejía 4.8%</a:t>
            </a:r>
            <a:endParaRPr lang="es-EC" dirty="0"/>
          </a:p>
          <a:p>
            <a:endParaRPr lang="es-EC" dirty="0"/>
          </a:p>
        </p:txBody>
      </p:sp>
      <p:sp>
        <p:nvSpPr>
          <p:cNvPr id="4" name="Marcador de número de diapositiva 3"/>
          <p:cNvSpPr>
            <a:spLocks noGrp="1"/>
          </p:cNvSpPr>
          <p:nvPr>
            <p:ph type="sldNum" sz="quarter" idx="10"/>
          </p:nvPr>
        </p:nvSpPr>
        <p:spPr/>
        <p:txBody>
          <a:bodyPr/>
          <a:lstStyle/>
          <a:p>
            <a:fld id="{61638146-E67F-42D3-A2F5-5A6A4840BE22}" type="slidenum">
              <a:rPr lang="es-EC" smtClean="0"/>
              <a:t>11</a:t>
            </a:fld>
            <a:endParaRPr lang="es-EC"/>
          </a:p>
        </p:txBody>
      </p:sp>
    </p:spTree>
    <p:extLst>
      <p:ext uri="{BB962C8B-B14F-4D97-AF65-F5344CB8AC3E}">
        <p14:creationId xmlns:p14="http://schemas.microsoft.com/office/powerpoint/2010/main" val="1940944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Tx/>
              <a:buChar char="-"/>
            </a:pPr>
            <a:r>
              <a:rPr lang="es-EC" dirty="0"/>
              <a:t>Pag 90, saber características para un resumen dar en exposición si PREGUNTAN</a:t>
            </a:r>
          </a:p>
          <a:p>
            <a:pPr marL="171450" indent="-171450">
              <a:buFontTx/>
              <a:buChar char="-"/>
            </a:pPr>
            <a:r>
              <a:rPr lang="es-EC" dirty="0"/>
              <a:t>CERANDINA: </a:t>
            </a:r>
          </a:p>
          <a:p>
            <a:pPr marL="628650" lvl="1" indent="-171450">
              <a:buFontTx/>
              <a:buChar char="-"/>
            </a:pPr>
            <a:r>
              <a:rPr lang="es-EC" dirty="0"/>
              <a:t>UBICACIÓN: Calderón, Quito. Alianzas desde el 2007 en Cayambe y Mejía</a:t>
            </a:r>
          </a:p>
          <a:p>
            <a:pPr marL="628650" lvl="1" indent="-171450">
              <a:buFontTx/>
              <a:buChar char="-"/>
            </a:pPr>
            <a:r>
              <a:rPr lang="es-EC" dirty="0"/>
              <a:t>ESTRUCTURA: semi- industrial semi </a:t>
            </a:r>
            <a:r>
              <a:rPr lang="es-EC" dirty="0" err="1"/>
              <a:t>autmatico</a:t>
            </a:r>
            <a:r>
              <a:rPr lang="es-EC" dirty="0"/>
              <a:t>, pocos operarios, menor a 3, se contrata temporales cuando hay época alta</a:t>
            </a:r>
          </a:p>
          <a:p>
            <a:pPr marL="628650" lvl="1" indent="-171450">
              <a:buFontTx/>
              <a:buChar char="-"/>
            </a:pPr>
            <a:r>
              <a:rPr lang="es-EC" dirty="0"/>
              <a:t>INVESTIGACION: realiza estudio de mercado, con información de instituciones especializadas, capacitaciones constantes</a:t>
            </a:r>
          </a:p>
          <a:p>
            <a:pPr marL="628650" lvl="1" indent="-171450">
              <a:buFontTx/>
              <a:buChar char="-"/>
            </a:pPr>
            <a:r>
              <a:rPr lang="es-EC" dirty="0"/>
              <a:t>RECURSOS: tiene todos los servicios básicos, relación con instituciones gubernamentales INIAP, MAGAP. Acceso fácil a crédito.</a:t>
            </a:r>
          </a:p>
          <a:p>
            <a:pPr marL="628650" lvl="1" indent="-171450">
              <a:buFontTx/>
              <a:buChar char="-"/>
            </a:pPr>
            <a:r>
              <a:rPr lang="es-EC" dirty="0"/>
              <a:t>PROCESAMIENTO: Primario de quinua, lavado, clasificación y secado</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s-EC" dirty="0"/>
              <a:t>PRODUCTOS: grano tostado, harina, cereal instantáneo y HOJUELAS DE QUINUA. en que tipo de empaque??????????</a:t>
            </a:r>
          </a:p>
          <a:p>
            <a:pPr marL="628650" lvl="1" indent="-171450">
              <a:buFontTx/>
              <a:buChar char="-"/>
            </a:pPr>
            <a:r>
              <a:rPr lang="es-EC" dirty="0"/>
              <a:t>COSTO: 80% a la MP</a:t>
            </a:r>
          </a:p>
          <a:p>
            <a:pPr marL="628650" lvl="1" indent="-171450">
              <a:buFontTx/>
              <a:buChar char="-"/>
            </a:pPr>
            <a:r>
              <a:rPr lang="es-EC" dirty="0"/>
              <a:t>PROCESO: Sistema  de calidad BPM (buenas practicas de manufactura) y HACCP (análisis de peligros y puntos críticos de control)</a:t>
            </a:r>
          </a:p>
          <a:p>
            <a:pPr marL="628650" lvl="1" indent="-171450">
              <a:buFontTx/>
              <a:buChar char="-"/>
            </a:pPr>
            <a:r>
              <a:rPr lang="es-EC" dirty="0"/>
              <a:t>PROBLEMAS: calidad de MP (humedad e impurezas), bajo conocimiento en gestión y </a:t>
            </a:r>
            <a:r>
              <a:rPr lang="es-EC" dirty="0" err="1"/>
              <a:t>mk</a:t>
            </a:r>
            <a:r>
              <a:rPr lang="es-EC" dirty="0"/>
              <a:t>, baja tecnología de embalaje y empaques</a:t>
            </a:r>
            <a:endParaRPr lang="en-US" dirty="0"/>
          </a:p>
          <a:p>
            <a:pPr marL="171450" indent="-171450">
              <a:buFontTx/>
              <a:buChar char="-"/>
            </a:pPr>
            <a:r>
              <a:rPr lang="es-EC" dirty="0"/>
              <a:t>I</a:t>
            </a:r>
            <a:r>
              <a:rPr lang="en-US" dirty="0"/>
              <a:t>NAGROFA: </a:t>
            </a:r>
          </a:p>
          <a:p>
            <a:pPr marL="628650" lvl="1" indent="-171450">
              <a:buFontTx/>
              <a:buChar char="-"/>
            </a:pPr>
            <a:r>
              <a:rPr lang="es-EC" dirty="0"/>
              <a:t>UBICACIÓN: QUITO,</a:t>
            </a:r>
          </a:p>
          <a:p>
            <a:pPr marL="628650" lvl="1" indent="-171450">
              <a:buFontTx/>
              <a:buChar char="-"/>
            </a:pPr>
            <a:r>
              <a:rPr lang="es-EC" dirty="0"/>
              <a:t>ESTRUECTURA: industrial y procesos automáticos, 5 operarios, dependiendo contratan temporales, época alta</a:t>
            </a:r>
          </a:p>
          <a:p>
            <a:pPr marL="628650" lvl="1" indent="-171450">
              <a:buFontTx/>
              <a:buChar char="-"/>
            </a:pPr>
            <a:r>
              <a:rPr lang="es-EC" dirty="0"/>
              <a:t>INVESTIGACION: amplio a sus mercados meta, </a:t>
            </a:r>
          </a:p>
          <a:p>
            <a:pPr marL="628650" lvl="1" indent="-171450">
              <a:buFontTx/>
              <a:buChar char="-"/>
            </a:pPr>
            <a:r>
              <a:rPr lang="es-EC" dirty="0"/>
              <a:t>RECURSOS: todos los servicios básicos</a:t>
            </a:r>
          </a:p>
          <a:p>
            <a:pPr marL="628650" lvl="1" indent="-171450">
              <a:buFontTx/>
              <a:buChar char="-"/>
            </a:pPr>
            <a:r>
              <a:rPr lang="es-EC" dirty="0"/>
              <a:t>PROCESAMIENTO: </a:t>
            </a:r>
            <a:r>
              <a:rPr lang="es-EC" dirty="0" err="1"/>
              <a:t>desamargado</a:t>
            </a:r>
            <a:r>
              <a:rPr lang="es-EC" dirty="0"/>
              <a:t> del grano</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s-EC" dirty="0"/>
              <a:t>PRODUCTO: </a:t>
            </a:r>
            <a:r>
              <a:rPr lang="es-EC" dirty="0" err="1"/>
              <a:t>desamargado</a:t>
            </a:r>
            <a:r>
              <a:rPr lang="es-EC" dirty="0"/>
              <a:t> del grano en que tipo de empaque??????????</a:t>
            </a:r>
          </a:p>
          <a:p>
            <a:pPr marL="628650" lvl="1" indent="-171450">
              <a:buFontTx/>
              <a:buChar char="-"/>
            </a:pPr>
            <a:r>
              <a:rPr lang="es-EC" dirty="0"/>
              <a:t>COSTO: ??????????????????</a:t>
            </a:r>
          </a:p>
          <a:p>
            <a:pPr marL="628650" lvl="1" indent="-171450">
              <a:buFontTx/>
              <a:buChar char="-"/>
            </a:pPr>
            <a:r>
              <a:rPr lang="es-EC" dirty="0"/>
              <a:t>PROCESO: control básico en tamaño humedad e impurezas</a:t>
            </a:r>
          </a:p>
          <a:p>
            <a:pPr marL="628650" lvl="1" indent="-171450">
              <a:buFontTx/>
              <a:buChar char="-"/>
            </a:pPr>
            <a:r>
              <a:rPr lang="es-EC" dirty="0"/>
              <a:t>PROBLEMAS: Calidad de MP (humedad e impurezas), </a:t>
            </a:r>
            <a:endParaRPr lang="en-US" dirty="0"/>
          </a:p>
          <a:p>
            <a:pPr marL="171450" indent="-171450">
              <a:buFontTx/>
              <a:buChar char="-"/>
            </a:pPr>
            <a:r>
              <a:rPr lang="es-EC" dirty="0"/>
              <a:t>S</a:t>
            </a:r>
            <a:r>
              <a:rPr lang="en-US" dirty="0"/>
              <a:t>UMAK LIFE</a:t>
            </a:r>
          </a:p>
          <a:p>
            <a:pPr marL="628650" lvl="1" indent="-171450">
              <a:buFontTx/>
              <a:buChar char="-"/>
            </a:pPr>
            <a:r>
              <a:rPr lang="es-EC" dirty="0"/>
              <a:t>UBICACIÓN: </a:t>
            </a:r>
            <a:r>
              <a:rPr lang="es-EC" dirty="0" err="1"/>
              <a:t>Chimboraz</a:t>
            </a:r>
            <a:r>
              <a:rPr lang="es-EC" dirty="0"/>
              <a:t>, también es comercializadora y la principal de quinua en el país</a:t>
            </a:r>
          </a:p>
          <a:p>
            <a:pPr marL="628650" lvl="1" indent="-171450">
              <a:buFontTx/>
              <a:buChar char="-"/>
            </a:pPr>
            <a:r>
              <a:rPr lang="es-EC" dirty="0"/>
              <a:t>ESTRUCTURA: </a:t>
            </a:r>
            <a:r>
              <a:rPr lang="es-EC" dirty="0" err="1"/>
              <a:t>nuemro</a:t>
            </a:r>
            <a:r>
              <a:rPr lang="es-EC" dirty="0"/>
              <a:t> de operarios???? Industrial o semi industrial?????????????????</a:t>
            </a:r>
          </a:p>
          <a:p>
            <a:pPr marL="628650" lvl="1" indent="-171450">
              <a:buFontTx/>
              <a:buChar char="-"/>
            </a:pPr>
            <a:r>
              <a:rPr lang="es-EC" dirty="0"/>
              <a:t>INVESTIGACION: amplio al mercado , acceso a crédito????</a:t>
            </a:r>
          </a:p>
          <a:p>
            <a:pPr marL="628650" lvl="1" indent="-171450">
              <a:buFontTx/>
              <a:buChar char="-"/>
            </a:pPr>
            <a:r>
              <a:rPr lang="es-EC" dirty="0"/>
              <a:t>RECURSOS: todos los servicios básicos </a:t>
            </a:r>
          </a:p>
          <a:p>
            <a:pPr marL="628650" lvl="1" indent="-171450">
              <a:buFontTx/>
              <a:buChar char="-"/>
            </a:pPr>
            <a:r>
              <a:rPr lang="es-EC" dirty="0"/>
              <a:t>PROCESAMIENTO: procesamiento primario y secundario de quinua</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s-EC" dirty="0"/>
              <a:t>PRODUCTOS: quinua de granel (exporta), nacional harinas tostadas, crudas, barras energéticas, en que tipo de empaque??????????</a:t>
            </a:r>
          </a:p>
          <a:p>
            <a:pPr marL="628650" lvl="1" indent="-171450">
              <a:buFontTx/>
              <a:buChar char="-"/>
            </a:pPr>
            <a:r>
              <a:rPr lang="es-EC" dirty="0"/>
              <a:t>COSTO: 80%</a:t>
            </a:r>
          </a:p>
          <a:p>
            <a:pPr marL="628650" lvl="1" indent="-171450">
              <a:buFontTx/>
              <a:buChar char="-"/>
            </a:pPr>
            <a:r>
              <a:rPr lang="es-EC" dirty="0"/>
              <a:t>PROCESO: control BPM</a:t>
            </a:r>
          </a:p>
          <a:p>
            <a:pPr marL="628650" lvl="1" indent="-171450">
              <a:buFontTx/>
              <a:buChar char="-"/>
            </a:pPr>
            <a:r>
              <a:rPr lang="es-EC" dirty="0"/>
              <a:t>PROBLEMAS: calidad y escasez de MP</a:t>
            </a:r>
            <a:endParaRPr lang="en-US" dirty="0"/>
          </a:p>
          <a:p>
            <a:pPr marL="171450" indent="-171450">
              <a:buFontTx/>
              <a:buChar char="-"/>
            </a:pPr>
            <a:r>
              <a:rPr lang="es-EC" dirty="0"/>
              <a:t>L</a:t>
            </a:r>
            <a:r>
              <a:rPr lang="en-US" dirty="0"/>
              <a:t>A PRADERA</a:t>
            </a:r>
          </a:p>
          <a:p>
            <a:pPr marL="628650" lvl="1" indent="-171450">
              <a:buFontTx/>
              <a:buChar char="-"/>
            </a:pPr>
            <a:r>
              <a:rPr lang="es-EC" dirty="0"/>
              <a:t>UBICACIÓN: </a:t>
            </a:r>
            <a:r>
              <a:rPr lang="es-EC" dirty="0" err="1"/>
              <a:t>quevedo</a:t>
            </a:r>
            <a:endParaRPr lang="es-EC" dirty="0"/>
          </a:p>
          <a:p>
            <a:pPr marL="628650" lvl="1" indent="-171450">
              <a:buFontTx/>
              <a:buChar char="-"/>
            </a:pPr>
            <a:r>
              <a:rPr lang="es-EC" dirty="0"/>
              <a:t>ESTRUCTURA: industrial, numero de operarios???????</a:t>
            </a:r>
          </a:p>
          <a:p>
            <a:pPr marL="628650" lvl="1" indent="-171450">
              <a:buFontTx/>
              <a:buChar char="-"/>
            </a:pPr>
            <a:r>
              <a:rPr lang="es-EC" dirty="0"/>
              <a:t>INVESTIGACION: ???????</a:t>
            </a:r>
          </a:p>
          <a:p>
            <a:pPr marL="628650" lvl="1" indent="-171450">
              <a:buFontTx/>
              <a:buChar char="-"/>
            </a:pPr>
            <a:r>
              <a:rPr lang="es-EC" dirty="0"/>
              <a:t>RECURSOS: todos los servicios básicos, acceso a crédito¡¡¡</a:t>
            </a:r>
          </a:p>
          <a:p>
            <a:pPr marL="628650" lvl="1" indent="-171450">
              <a:buFontTx/>
              <a:buChar char="-"/>
            </a:pPr>
            <a:r>
              <a:rPr lang="es-EC" dirty="0"/>
              <a:t>PROCESAMIENTO: harina</a:t>
            </a:r>
          </a:p>
          <a:p>
            <a:pPr marL="628650" lvl="1" indent="-171450">
              <a:buFontTx/>
              <a:buChar char="-"/>
            </a:pPr>
            <a:r>
              <a:rPr lang="es-EC" dirty="0"/>
              <a:t>PRODUCTOS: harina, en que tipo de empaque??????????</a:t>
            </a:r>
          </a:p>
          <a:p>
            <a:pPr marL="628650" lvl="1" indent="-171450">
              <a:buFontTx/>
              <a:buChar char="-"/>
            </a:pPr>
            <a:r>
              <a:rPr lang="es-EC" dirty="0"/>
              <a:t>COSTO: ?????????</a:t>
            </a:r>
          </a:p>
          <a:p>
            <a:pPr marL="628650" lvl="1" indent="-171450">
              <a:buFontTx/>
              <a:buChar char="-"/>
            </a:pPr>
            <a:r>
              <a:rPr lang="es-EC" dirty="0"/>
              <a:t>PROCESO: control BPM</a:t>
            </a:r>
          </a:p>
          <a:p>
            <a:pPr marL="628650" lvl="1" indent="-171450">
              <a:buFontTx/>
              <a:buChar char="-"/>
            </a:pPr>
            <a:r>
              <a:rPr lang="es-EC" dirty="0"/>
              <a:t>PROBLEMAS: escasez y calidad de quinua</a:t>
            </a:r>
            <a:endParaRPr lang="en-US" dirty="0"/>
          </a:p>
          <a:p>
            <a:pPr marL="171450" indent="-171450">
              <a:buFontTx/>
              <a:buChar char="-"/>
            </a:pPr>
            <a:r>
              <a:rPr lang="es-EC" dirty="0"/>
              <a:t>M</a:t>
            </a:r>
            <a:r>
              <a:rPr lang="en-US" dirty="0"/>
              <a:t>AS CORONA</a:t>
            </a:r>
          </a:p>
          <a:p>
            <a:pPr marL="628650" lvl="1" indent="-171450">
              <a:buFontTx/>
              <a:buChar char="-"/>
            </a:pPr>
            <a:r>
              <a:rPr lang="es-EC" dirty="0"/>
              <a:t>UBICACIÓN: ?????????</a:t>
            </a:r>
          </a:p>
          <a:p>
            <a:pPr marL="628650" lvl="1" indent="-171450">
              <a:buFontTx/>
              <a:buChar char="-"/>
            </a:pPr>
            <a:r>
              <a:rPr lang="es-EC" dirty="0"/>
              <a:t>ESTRUCTURA: semi industrial, mas de 10 operarios, depende demanda para personal temporal</a:t>
            </a:r>
          </a:p>
          <a:p>
            <a:pPr marL="628650" lvl="1" indent="-171450">
              <a:buFontTx/>
              <a:buChar char="-"/>
            </a:pPr>
            <a:r>
              <a:rPr lang="es-EC" dirty="0"/>
              <a:t>INVESTIGACION: investigación de mercado meta????</a:t>
            </a:r>
          </a:p>
          <a:p>
            <a:pPr marL="628650" lvl="1" indent="-171450">
              <a:buFontTx/>
              <a:buChar char="-"/>
            </a:pPr>
            <a:r>
              <a:rPr lang="es-EC" dirty="0"/>
              <a:t>RECURSOS: servicios básicos. Accesos a crédito??????</a:t>
            </a:r>
          </a:p>
          <a:p>
            <a:pPr marL="628650" lvl="1" indent="-171450">
              <a:buFontTx/>
              <a:buChar char="-"/>
            </a:pPr>
            <a:r>
              <a:rPr lang="es-EC" dirty="0"/>
              <a:t>PROCESAMIENTO: primarios de quinua y secundarios</a:t>
            </a:r>
          </a:p>
          <a:p>
            <a:pPr marL="628650" lvl="1" indent="-171450">
              <a:buFontTx/>
              <a:buChar char="-"/>
            </a:pPr>
            <a:r>
              <a:rPr lang="es-EC" dirty="0"/>
              <a:t>PRODUCTOS: quinua semilla, harina tostada e instantánea, en fundas termo formado, cartones o sacos</a:t>
            </a:r>
          </a:p>
          <a:p>
            <a:pPr marL="628650" lvl="1" indent="-171450">
              <a:buFontTx/>
              <a:buChar char="-"/>
            </a:pPr>
            <a:r>
              <a:rPr lang="es-EC" dirty="0"/>
              <a:t>COSTO: ??????</a:t>
            </a:r>
          </a:p>
          <a:p>
            <a:pPr marL="628650" lvl="1" indent="-171450">
              <a:buFontTx/>
              <a:buChar char="-"/>
            </a:pPr>
            <a:r>
              <a:rPr lang="es-EC" dirty="0"/>
              <a:t>PROCESO: control BPM</a:t>
            </a:r>
          </a:p>
          <a:p>
            <a:pPr marL="628650" lvl="1" indent="-171450">
              <a:buFontTx/>
              <a:buChar char="-"/>
            </a:pPr>
            <a:r>
              <a:rPr lang="es-EC" dirty="0"/>
              <a:t>PROBLEMAS: escasez y calidad de quinua y el precio</a:t>
            </a:r>
            <a:endParaRPr lang="en-US" dirty="0"/>
          </a:p>
          <a:p>
            <a:pPr marL="171450" indent="-171450">
              <a:buFontTx/>
              <a:buChar char="-"/>
            </a:pPr>
            <a:r>
              <a:rPr lang="es-EC" dirty="0"/>
              <a:t>I</a:t>
            </a:r>
            <a:r>
              <a:rPr lang="en-US" dirty="0"/>
              <a:t>NCREMAR</a:t>
            </a:r>
          </a:p>
          <a:p>
            <a:pPr marL="628650" lvl="1" indent="-171450">
              <a:buFontTx/>
              <a:buChar char="-"/>
            </a:pPr>
            <a:r>
              <a:rPr lang="es-EC" dirty="0"/>
              <a:t>UBICACIÓN: ??????????</a:t>
            </a:r>
          </a:p>
          <a:p>
            <a:pPr marL="628650" lvl="1" indent="-171450">
              <a:buFontTx/>
              <a:buChar char="-"/>
            </a:pPr>
            <a:r>
              <a:rPr lang="es-EC" dirty="0"/>
              <a:t>ESTRUCTURA: mas de 10 operarios, industrial</a:t>
            </a:r>
          </a:p>
          <a:p>
            <a:pPr marL="628650" lvl="1" indent="-171450">
              <a:buFontTx/>
              <a:buChar char="-"/>
            </a:pPr>
            <a:r>
              <a:rPr lang="es-EC" dirty="0"/>
              <a:t>INVESTIGACION: investigación de su mercado meta?????????</a:t>
            </a:r>
          </a:p>
          <a:p>
            <a:pPr marL="628650" lvl="1" indent="-171450">
              <a:buFontTx/>
              <a:buChar char="-"/>
            </a:pPr>
            <a:r>
              <a:rPr lang="es-EC" dirty="0"/>
              <a:t>RECURSOS: todos los servicios </a:t>
            </a:r>
            <a:r>
              <a:rPr lang="es-EC" dirty="0" err="1"/>
              <a:t>baiscos</a:t>
            </a:r>
            <a:r>
              <a:rPr lang="es-EC" dirty="0"/>
              <a:t>, acceso a crédito??????????</a:t>
            </a:r>
          </a:p>
          <a:p>
            <a:pPr marL="628650" lvl="1" indent="-171450">
              <a:buFontTx/>
              <a:buChar char="-"/>
            </a:pPr>
            <a:r>
              <a:rPr lang="es-EC" dirty="0"/>
              <a:t>PROCESAMIENTO: primaria y secundaria</a:t>
            </a:r>
          </a:p>
          <a:p>
            <a:pPr marL="628650" lvl="1" indent="-171450">
              <a:buFontTx/>
              <a:buChar char="-"/>
            </a:pPr>
            <a:r>
              <a:rPr lang="es-EC" dirty="0"/>
              <a:t>PRODUCTOS: quinua en semilla y seca, harina instantánea, en fundas termo formado, cartones o sacos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s-EC" dirty="0"/>
              <a:t>COSTO:  ???????????????</a:t>
            </a:r>
          </a:p>
          <a:p>
            <a:pPr marL="628650" lvl="1" indent="-171450">
              <a:buFontTx/>
              <a:buChar char="-"/>
            </a:pPr>
            <a:r>
              <a:rPr lang="es-EC" dirty="0"/>
              <a:t>PROCESO: ???????????????</a:t>
            </a:r>
          </a:p>
          <a:p>
            <a:pPr marL="628650" lvl="1" indent="-171450">
              <a:buFontTx/>
              <a:buChar char="-"/>
            </a:pPr>
            <a:r>
              <a:rPr lang="es-EC" dirty="0"/>
              <a:t>PROBLEMAS: escasez de quinua</a:t>
            </a:r>
            <a:endParaRPr lang="en-US" dirty="0"/>
          </a:p>
          <a:p>
            <a:pPr marL="171450" indent="-171450">
              <a:buFontTx/>
              <a:buChar char="-"/>
            </a:pPr>
            <a:r>
              <a:rPr lang="es-EC" dirty="0"/>
              <a:t>G</a:t>
            </a:r>
            <a:r>
              <a:rPr lang="en-US" dirty="0"/>
              <a:t>RANOS DEL CAMPO</a:t>
            </a:r>
          </a:p>
          <a:p>
            <a:pPr marL="628650" lvl="1" indent="-171450">
              <a:buFontTx/>
              <a:buChar char="-"/>
            </a:pPr>
            <a:r>
              <a:rPr lang="es-EC" dirty="0"/>
              <a:t>UBICACIÓN: ??????????</a:t>
            </a:r>
          </a:p>
          <a:p>
            <a:pPr marL="628650" lvl="1" indent="-171450">
              <a:buFontTx/>
              <a:buChar char="-"/>
            </a:pPr>
            <a:r>
              <a:rPr lang="es-EC" dirty="0"/>
              <a:t>ESTRUCTURA: industrial, cuantos operarios???????</a:t>
            </a:r>
          </a:p>
          <a:p>
            <a:pPr marL="628650" lvl="1" indent="-171450">
              <a:buFontTx/>
              <a:buChar char="-"/>
            </a:pPr>
            <a:r>
              <a:rPr lang="es-EC" dirty="0"/>
              <a:t>INVESTIGACION: investigación de mercado meta??????</a:t>
            </a:r>
          </a:p>
          <a:p>
            <a:pPr marL="628650" lvl="1" indent="-171450">
              <a:buFontTx/>
              <a:buChar char="-"/>
            </a:pPr>
            <a:r>
              <a:rPr lang="es-EC" dirty="0"/>
              <a:t>RECURSOS: servicios básicos, acceso a crédito??????</a:t>
            </a:r>
          </a:p>
          <a:p>
            <a:pPr marL="628650" lvl="1" indent="-171450">
              <a:buFontTx/>
              <a:buChar char="-"/>
            </a:pPr>
            <a:r>
              <a:rPr lang="es-EC" dirty="0"/>
              <a:t>PROCESAMIENTO: primario y secundario</a:t>
            </a:r>
          </a:p>
          <a:p>
            <a:pPr marL="628650" lvl="1" indent="-171450">
              <a:buFontTx/>
              <a:buChar char="-"/>
            </a:pPr>
            <a:r>
              <a:rPr lang="es-EC" dirty="0"/>
              <a:t>PRODUCTOS: quinua en semilla, harina instantánea, en sacos o fundas termo formadas</a:t>
            </a:r>
          </a:p>
          <a:p>
            <a:pPr marL="628650" lvl="1" indent="-171450">
              <a:buFontTx/>
              <a:buChar char="-"/>
            </a:pPr>
            <a:r>
              <a:rPr lang="es-EC" dirty="0"/>
              <a:t>COSTO: 70%</a:t>
            </a:r>
          </a:p>
          <a:p>
            <a:pPr marL="628650" lvl="1" indent="-171450">
              <a:buFontTx/>
              <a:buChar char="-"/>
            </a:pPr>
            <a:r>
              <a:rPr lang="es-EC" dirty="0"/>
              <a:t>PROCESO: ?????????</a:t>
            </a:r>
          </a:p>
          <a:p>
            <a:pPr marL="628650" lvl="1" indent="-171450">
              <a:buFontTx/>
              <a:buChar char="-"/>
            </a:pPr>
            <a:r>
              <a:rPr lang="es-EC" dirty="0"/>
              <a:t>PROBLEMAS: escasez y falta de </a:t>
            </a:r>
            <a:r>
              <a:rPr lang="es-EC" dirty="0" err="1"/>
              <a:t>politicas</a:t>
            </a:r>
            <a:endParaRPr lang="en-US" dirty="0"/>
          </a:p>
          <a:p>
            <a:pPr marL="171450" indent="-171450">
              <a:buFontTx/>
              <a:buChar char="-"/>
            </a:pPr>
            <a:r>
              <a:rPr lang="es-EC" dirty="0"/>
              <a:t>N</a:t>
            </a:r>
            <a:r>
              <a:rPr lang="en-US" dirty="0"/>
              <a:t>ESTLE</a:t>
            </a:r>
          </a:p>
          <a:p>
            <a:pPr marL="628650" lvl="1" indent="-171450">
              <a:buFontTx/>
              <a:buChar char="-"/>
            </a:pPr>
            <a:r>
              <a:rPr lang="es-EC" dirty="0"/>
              <a:t>UBICACIÓN: Quito</a:t>
            </a:r>
          </a:p>
          <a:p>
            <a:pPr marL="628650" lvl="1" indent="-171450">
              <a:buFontTx/>
              <a:buChar char="-"/>
            </a:pPr>
            <a:r>
              <a:rPr lang="es-EC" dirty="0"/>
              <a:t>ESTRUCTURA: mas de 100 operarios, </a:t>
            </a:r>
            <a:r>
              <a:rPr lang="es-EC" dirty="0" err="1"/>
              <a:t>insdutrializada</a:t>
            </a:r>
            <a:r>
              <a:rPr lang="es-EC" dirty="0"/>
              <a:t> </a:t>
            </a:r>
            <a:r>
              <a:rPr lang="es-EC" dirty="0" err="1"/>
              <a:t>automatica</a:t>
            </a:r>
            <a:endParaRPr lang="es-EC" dirty="0"/>
          </a:p>
          <a:p>
            <a:pPr marL="628650" lvl="1" indent="-171450">
              <a:buFontTx/>
              <a:buChar char="-"/>
            </a:pPr>
            <a:r>
              <a:rPr lang="es-EC" dirty="0"/>
              <a:t>INVESTIGACION: capacitación y desarrollo de productos, investigación de mercados</a:t>
            </a:r>
          </a:p>
          <a:p>
            <a:pPr marL="628650" lvl="1" indent="-171450">
              <a:buFontTx/>
              <a:buChar char="-"/>
            </a:pPr>
            <a:r>
              <a:rPr lang="es-EC" dirty="0"/>
              <a:t>RECURSOS: a todo.</a:t>
            </a:r>
          </a:p>
          <a:p>
            <a:pPr marL="628650" lvl="1" indent="-171450">
              <a:buFontTx/>
              <a:buChar char="-"/>
            </a:pPr>
            <a:r>
              <a:rPr lang="es-EC" dirty="0"/>
              <a:t>PROCESAMIENTO: </a:t>
            </a:r>
          </a:p>
          <a:p>
            <a:pPr marL="628650" lvl="1" indent="-171450">
              <a:buFontTx/>
              <a:buChar char="-"/>
            </a:pPr>
            <a:r>
              <a:rPr lang="es-EC" dirty="0"/>
              <a:t>PRODUCTOS: ?????????</a:t>
            </a:r>
          </a:p>
          <a:p>
            <a:pPr marL="628650" lvl="1" indent="-171450">
              <a:buFontTx/>
              <a:buChar char="-"/>
            </a:pPr>
            <a:r>
              <a:rPr lang="es-EC" dirty="0"/>
              <a:t>COSTO: ??????????</a:t>
            </a:r>
          </a:p>
          <a:p>
            <a:pPr marL="628650" lvl="1" indent="-171450">
              <a:buFontTx/>
              <a:buChar char="-"/>
            </a:pPr>
            <a:r>
              <a:rPr lang="es-EC" dirty="0"/>
              <a:t>PROCESO: BPM</a:t>
            </a:r>
          </a:p>
          <a:p>
            <a:pPr marL="628650" lvl="1" indent="-171450">
              <a:buFontTx/>
              <a:buChar char="-"/>
            </a:pPr>
            <a:r>
              <a:rPr lang="es-EC" dirty="0"/>
              <a:t>PROBLEMAS: calidad</a:t>
            </a:r>
          </a:p>
          <a:p>
            <a:pPr marL="0" indent="0">
              <a:buFontTx/>
              <a:buNone/>
            </a:pPr>
            <a:endParaRPr lang="es-EC" dirty="0"/>
          </a:p>
        </p:txBody>
      </p:sp>
      <p:sp>
        <p:nvSpPr>
          <p:cNvPr id="4" name="Marcador de número de diapositiva 3"/>
          <p:cNvSpPr>
            <a:spLocks noGrp="1"/>
          </p:cNvSpPr>
          <p:nvPr>
            <p:ph type="sldNum" sz="quarter" idx="10"/>
          </p:nvPr>
        </p:nvSpPr>
        <p:spPr/>
        <p:txBody>
          <a:bodyPr/>
          <a:lstStyle/>
          <a:p>
            <a:fld id="{61638146-E67F-42D3-A2F5-5A6A4840BE22}" type="slidenum">
              <a:rPr lang="es-EC" smtClean="0"/>
              <a:t>12</a:t>
            </a:fld>
            <a:endParaRPr lang="es-EC"/>
          </a:p>
        </p:txBody>
      </p:sp>
    </p:spTree>
    <p:extLst>
      <p:ext uri="{BB962C8B-B14F-4D97-AF65-F5344CB8AC3E}">
        <p14:creationId xmlns:p14="http://schemas.microsoft.com/office/powerpoint/2010/main" val="2756269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EC"/>
          </a:p>
        </p:txBody>
      </p:sp>
      <p:sp>
        <p:nvSpPr>
          <p:cNvPr id="4" name="Marcador de fecha 3"/>
          <p:cNvSpPr>
            <a:spLocks noGrp="1"/>
          </p:cNvSpPr>
          <p:nvPr>
            <p:ph type="dt" sz="half" idx="10"/>
          </p:nvPr>
        </p:nvSpPr>
        <p:spPr/>
        <p:txBody>
          <a:bodyPr/>
          <a:lstStyle/>
          <a:p>
            <a:fld id="{BDEB51D4-438D-4D4B-956B-5FE555C686C8}" type="datetimeFigureOut">
              <a:rPr lang="es-EC" smtClean="0"/>
              <a:t>08/03/2018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25CE749-3492-4A14-844A-2B87F0A6C9F7}" type="slidenum">
              <a:rPr lang="es-EC" smtClean="0"/>
              <a:t>‹Nº›</a:t>
            </a:fld>
            <a:endParaRPr lang="es-EC"/>
          </a:p>
        </p:txBody>
      </p:sp>
    </p:spTree>
    <p:extLst>
      <p:ext uri="{BB962C8B-B14F-4D97-AF65-F5344CB8AC3E}">
        <p14:creationId xmlns:p14="http://schemas.microsoft.com/office/powerpoint/2010/main" val="4294448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BDEB51D4-438D-4D4B-956B-5FE555C686C8}" type="datetimeFigureOut">
              <a:rPr lang="es-EC" smtClean="0"/>
              <a:t>08/03/2018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25CE749-3492-4A14-844A-2B87F0A6C9F7}" type="slidenum">
              <a:rPr lang="es-EC" smtClean="0"/>
              <a:t>‹Nº›</a:t>
            </a:fld>
            <a:endParaRPr lang="es-EC"/>
          </a:p>
        </p:txBody>
      </p:sp>
    </p:spTree>
    <p:extLst>
      <p:ext uri="{BB962C8B-B14F-4D97-AF65-F5344CB8AC3E}">
        <p14:creationId xmlns:p14="http://schemas.microsoft.com/office/powerpoint/2010/main" val="3091127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BDEB51D4-438D-4D4B-956B-5FE555C686C8}" type="datetimeFigureOut">
              <a:rPr lang="es-EC" smtClean="0"/>
              <a:t>08/03/2018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25CE749-3492-4A14-844A-2B87F0A6C9F7}" type="slidenum">
              <a:rPr lang="es-EC" smtClean="0"/>
              <a:t>‹Nº›</a:t>
            </a:fld>
            <a:endParaRPr lang="es-EC"/>
          </a:p>
        </p:txBody>
      </p:sp>
    </p:spTree>
    <p:extLst>
      <p:ext uri="{BB962C8B-B14F-4D97-AF65-F5344CB8AC3E}">
        <p14:creationId xmlns:p14="http://schemas.microsoft.com/office/powerpoint/2010/main" val="3973850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BDEB51D4-438D-4D4B-956B-5FE555C686C8}" type="datetimeFigureOut">
              <a:rPr lang="es-EC" smtClean="0"/>
              <a:t>08/03/2018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25CE749-3492-4A14-844A-2B87F0A6C9F7}" type="slidenum">
              <a:rPr lang="es-EC" smtClean="0"/>
              <a:t>‹Nº›</a:t>
            </a:fld>
            <a:endParaRPr lang="es-EC"/>
          </a:p>
        </p:txBody>
      </p:sp>
    </p:spTree>
    <p:extLst>
      <p:ext uri="{BB962C8B-B14F-4D97-AF65-F5344CB8AC3E}">
        <p14:creationId xmlns:p14="http://schemas.microsoft.com/office/powerpoint/2010/main" val="837860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BDEB51D4-438D-4D4B-956B-5FE555C686C8}" type="datetimeFigureOut">
              <a:rPr lang="es-EC" smtClean="0"/>
              <a:t>08/03/2018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25CE749-3492-4A14-844A-2B87F0A6C9F7}" type="slidenum">
              <a:rPr lang="es-EC" smtClean="0"/>
              <a:t>‹Nº›</a:t>
            </a:fld>
            <a:endParaRPr lang="es-EC"/>
          </a:p>
        </p:txBody>
      </p:sp>
    </p:spTree>
    <p:extLst>
      <p:ext uri="{BB962C8B-B14F-4D97-AF65-F5344CB8AC3E}">
        <p14:creationId xmlns:p14="http://schemas.microsoft.com/office/powerpoint/2010/main" val="3246707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BDEB51D4-438D-4D4B-956B-5FE555C686C8}" type="datetimeFigureOut">
              <a:rPr lang="es-EC" smtClean="0"/>
              <a:t>08/03/2018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25CE749-3492-4A14-844A-2B87F0A6C9F7}" type="slidenum">
              <a:rPr lang="es-EC" smtClean="0"/>
              <a:t>‹Nº›</a:t>
            </a:fld>
            <a:endParaRPr lang="es-EC"/>
          </a:p>
        </p:txBody>
      </p:sp>
    </p:spTree>
    <p:extLst>
      <p:ext uri="{BB962C8B-B14F-4D97-AF65-F5344CB8AC3E}">
        <p14:creationId xmlns:p14="http://schemas.microsoft.com/office/powerpoint/2010/main" val="4105598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BDEB51D4-438D-4D4B-956B-5FE555C686C8}" type="datetimeFigureOut">
              <a:rPr lang="es-EC" smtClean="0"/>
              <a:t>08/03/2018</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A25CE749-3492-4A14-844A-2B87F0A6C9F7}" type="slidenum">
              <a:rPr lang="es-EC" smtClean="0"/>
              <a:t>‹Nº›</a:t>
            </a:fld>
            <a:endParaRPr lang="es-EC"/>
          </a:p>
        </p:txBody>
      </p:sp>
    </p:spTree>
    <p:extLst>
      <p:ext uri="{BB962C8B-B14F-4D97-AF65-F5344CB8AC3E}">
        <p14:creationId xmlns:p14="http://schemas.microsoft.com/office/powerpoint/2010/main" val="2739119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BDEB51D4-438D-4D4B-956B-5FE555C686C8}" type="datetimeFigureOut">
              <a:rPr lang="es-EC" smtClean="0"/>
              <a:t>08/03/2018</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A25CE749-3492-4A14-844A-2B87F0A6C9F7}" type="slidenum">
              <a:rPr lang="es-EC" smtClean="0"/>
              <a:t>‹Nº›</a:t>
            </a:fld>
            <a:endParaRPr lang="es-EC"/>
          </a:p>
        </p:txBody>
      </p:sp>
    </p:spTree>
    <p:extLst>
      <p:ext uri="{BB962C8B-B14F-4D97-AF65-F5344CB8AC3E}">
        <p14:creationId xmlns:p14="http://schemas.microsoft.com/office/powerpoint/2010/main" val="3753444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DEB51D4-438D-4D4B-956B-5FE555C686C8}" type="datetimeFigureOut">
              <a:rPr lang="es-EC" smtClean="0"/>
              <a:t>08/03/2018</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A25CE749-3492-4A14-844A-2B87F0A6C9F7}" type="slidenum">
              <a:rPr lang="es-EC" smtClean="0"/>
              <a:t>‹Nº›</a:t>
            </a:fld>
            <a:endParaRPr lang="es-EC"/>
          </a:p>
        </p:txBody>
      </p:sp>
    </p:spTree>
    <p:extLst>
      <p:ext uri="{BB962C8B-B14F-4D97-AF65-F5344CB8AC3E}">
        <p14:creationId xmlns:p14="http://schemas.microsoft.com/office/powerpoint/2010/main" val="977409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BDEB51D4-438D-4D4B-956B-5FE555C686C8}" type="datetimeFigureOut">
              <a:rPr lang="es-EC" smtClean="0"/>
              <a:t>08/03/2018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25CE749-3492-4A14-844A-2B87F0A6C9F7}" type="slidenum">
              <a:rPr lang="es-EC" smtClean="0"/>
              <a:t>‹Nº›</a:t>
            </a:fld>
            <a:endParaRPr lang="es-EC"/>
          </a:p>
        </p:txBody>
      </p:sp>
    </p:spTree>
    <p:extLst>
      <p:ext uri="{BB962C8B-B14F-4D97-AF65-F5344CB8AC3E}">
        <p14:creationId xmlns:p14="http://schemas.microsoft.com/office/powerpoint/2010/main" val="3322642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BDEB51D4-438D-4D4B-956B-5FE555C686C8}" type="datetimeFigureOut">
              <a:rPr lang="es-EC" smtClean="0"/>
              <a:t>08/03/2018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25CE749-3492-4A14-844A-2B87F0A6C9F7}" type="slidenum">
              <a:rPr lang="es-EC" smtClean="0"/>
              <a:t>‹Nº›</a:t>
            </a:fld>
            <a:endParaRPr lang="es-EC"/>
          </a:p>
        </p:txBody>
      </p:sp>
    </p:spTree>
    <p:extLst>
      <p:ext uri="{BB962C8B-B14F-4D97-AF65-F5344CB8AC3E}">
        <p14:creationId xmlns:p14="http://schemas.microsoft.com/office/powerpoint/2010/main" val="26719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EB51D4-438D-4D4B-956B-5FE555C686C8}" type="datetimeFigureOut">
              <a:rPr lang="es-EC" smtClean="0"/>
              <a:t>08/03/2018</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5CE749-3492-4A14-844A-2B87F0A6C9F7}" type="slidenum">
              <a:rPr lang="es-EC" smtClean="0"/>
              <a:t>‹Nº›</a:t>
            </a:fld>
            <a:endParaRPr lang="es-EC"/>
          </a:p>
        </p:txBody>
      </p:sp>
    </p:spTree>
    <p:extLst>
      <p:ext uri="{BB962C8B-B14F-4D97-AF65-F5344CB8AC3E}">
        <p14:creationId xmlns:p14="http://schemas.microsoft.com/office/powerpoint/2010/main" val="3490648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3.png"/><Relationship Id="rId7" Type="http://schemas.openxmlformats.org/officeDocument/2006/relationships/image" Target="../media/image39.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37.svg"/><Relationship Id="rId9" Type="http://schemas.openxmlformats.org/officeDocument/2006/relationships/image" Target="../media/image41.sv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6.png"/><Relationship Id="rId7" Type="http://schemas.openxmlformats.org/officeDocument/2006/relationships/image" Target="../media/image45.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43.svg"/><Relationship Id="rId9" Type="http://schemas.openxmlformats.org/officeDocument/2006/relationships/image" Target="../media/image41.sv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png"/><Relationship Id="rId7" Type="http://schemas.openxmlformats.org/officeDocument/2006/relationships/image" Target="../media/image39.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43.svg"/><Relationship Id="rId9" Type="http://schemas.openxmlformats.org/officeDocument/2006/relationships/image" Target="../media/image47.sv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15.sv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22.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0.svg"/><Relationship Id="rId4" Type="http://schemas.openxmlformats.org/officeDocument/2006/relationships/image" Target="../media/image12.png"/><Relationship Id="rId9" Type="http://schemas.openxmlformats.org/officeDocument/2006/relationships/image" Target="../media/image24.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ágono 4"/>
          <p:cNvSpPr/>
          <p:nvPr/>
        </p:nvSpPr>
        <p:spPr>
          <a:xfrm>
            <a:off x="-1" y="0"/>
            <a:ext cx="11300722" cy="6858000"/>
          </a:xfrm>
          <a:prstGeom prst="homePlate">
            <a:avLst>
              <a:gd name="adj" fmla="val 31058"/>
            </a:avLst>
          </a:prstGeom>
          <a:blipFill>
            <a:blip r:embed="rId2"/>
            <a:stretch>
              <a:fillRect/>
            </a:stretch>
          </a:blip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Forma libre 7"/>
          <p:cNvSpPr/>
          <p:nvPr/>
        </p:nvSpPr>
        <p:spPr>
          <a:xfrm>
            <a:off x="-133349" y="0"/>
            <a:ext cx="9495063" cy="6858000"/>
          </a:xfrm>
          <a:custGeom>
            <a:avLst/>
            <a:gdLst>
              <a:gd name="connsiteX0" fmla="*/ 0 w 7825921"/>
              <a:gd name="connsiteY0" fmla="*/ 0 h 6858000"/>
              <a:gd name="connsiteX1" fmla="*/ 5833878 w 7825921"/>
              <a:gd name="connsiteY1" fmla="*/ 0 h 6858000"/>
              <a:gd name="connsiteX2" fmla="*/ 7825921 w 7825921"/>
              <a:gd name="connsiteY2" fmla="*/ 3429000 h 6858000"/>
              <a:gd name="connsiteX3" fmla="*/ 5833878 w 7825921"/>
              <a:gd name="connsiteY3" fmla="*/ 6858000 h 6858000"/>
              <a:gd name="connsiteX4" fmla="*/ 0 w 782592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5921" h="6858000">
                <a:moveTo>
                  <a:pt x="0" y="0"/>
                </a:moveTo>
                <a:lnTo>
                  <a:pt x="5833878" y="0"/>
                </a:lnTo>
                <a:lnTo>
                  <a:pt x="7825921" y="3429000"/>
                </a:lnTo>
                <a:lnTo>
                  <a:pt x="5833878" y="6858000"/>
                </a:lnTo>
                <a:lnTo>
                  <a:pt x="0" y="6858000"/>
                </a:lnTo>
                <a:close/>
              </a:path>
            </a:pathLst>
          </a:custGeom>
          <a:solidFill>
            <a:schemeClr val="accent6">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9" name="Forma libre 8"/>
          <p:cNvSpPr/>
          <p:nvPr/>
        </p:nvSpPr>
        <p:spPr>
          <a:xfrm rot="5400000">
            <a:off x="11243165" y="38506"/>
            <a:ext cx="832220" cy="717108"/>
          </a:xfrm>
          <a:custGeom>
            <a:avLst/>
            <a:gdLst>
              <a:gd name="connsiteX0" fmla="*/ 0 w 7825921"/>
              <a:gd name="connsiteY0" fmla="*/ 0 h 6858000"/>
              <a:gd name="connsiteX1" fmla="*/ 5833878 w 7825921"/>
              <a:gd name="connsiteY1" fmla="*/ 0 h 6858000"/>
              <a:gd name="connsiteX2" fmla="*/ 7825921 w 7825921"/>
              <a:gd name="connsiteY2" fmla="*/ 3429000 h 6858000"/>
              <a:gd name="connsiteX3" fmla="*/ 5833878 w 7825921"/>
              <a:gd name="connsiteY3" fmla="*/ 6858000 h 6858000"/>
              <a:gd name="connsiteX4" fmla="*/ 0 w 782592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5921" h="6858000">
                <a:moveTo>
                  <a:pt x="0" y="0"/>
                </a:moveTo>
                <a:lnTo>
                  <a:pt x="5833878" y="0"/>
                </a:lnTo>
                <a:lnTo>
                  <a:pt x="7825921" y="3429000"/>
                </a:lnTo>
                <a:lnTo>
                  <a:pt x="5833878" y="6858000"/>
                </a:lnTo>
                <a:lnTo>
                  <a:pt x="0" y="6858000"/>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CuadroTexto 9"/>
          <p:cNvSpPr txBox="1"/>
          <p:nvPr/>
        </p:nvSpPr>
        <p:spPr>
          <a:xfrm>
            <a:off x="279783" y="3238831"/>
            <a:ext cx="9463316" cy="830997"/>
          </a:xfrm>
          <a:prstGeom prst="rect">
            <a:avLst/>
          </a:prstGeom>
          <a:noFill/>
        </p:spPr>
        <p:txBody>
          <a:bodyPr wrap="square" rtlCol="0">
            <a:spAutoFit/>
          </a:bodyPr>
          <a:lstStyle/>
          <a:p>
            <a:r>
              <a:rPr lang="es-EC" sz="4800"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TRABAJO DE TITULACION</a:t>
            </a:r>
          </a:p>
        </p:txBody>
      </p:sp>
      <p:sp>
        <p:nvSpPr>
          <p:cNvPr id="11" name="CuadroTexto 10"/>
          <p:cNvSpPr txBox="1"/>
          <p:nvPr/>
        </p:nvSpPr>
        <p:spPr>
          <a:xfrm>
            <a:off x="401045" y="934285"/>
            <a:ext cx="7328324" cy="1077218"/>
          </a:xfrm>
          <a:prstGeom prst="rect">
            <a:avLst/>
          </a:prstGeom>
          <a:noFill/>
        </p:spPr>
        <p:txBody>
          <a:bodyPr wrap="square" rtlCol="0">
            <a:spAutoFit/>
          </a:bodyPr>
          <a:lstStyle/>
          <a:p>
            <a:pPr algn="ctr"/>
            <a:r>
              <a:rPr lang="es-EC" sz="3200" b="1" dirty="0">
                <a:solidFill>
                  <a:srgbClr val="D8D8AC"/>
                </a:solidFill>
              </a:rPr>
              <a:t>UNIVERSIDAD DE LAS FUERZAS ARMADAS “ESPE”</a:t>
            </a:r>
          </a:p>
        </p:txBody>
      </p:sp>
      <p:sp>
        <p:nvSpPr>
          <p:cNvPr id="12" name="CuadroTexto 11"/>
          <p:cNvSpPr txBox="1"/>
          <p:nvPr/>
        </p:nvSpPr>
        <p:spPr>
          <a:xfrm>
            <a:off x="775235" y="2020474"/>
            <a:ext cx="6579943" cy="400110"/>
          </a:xfrm>
          <a:prstGeom prst="rect">
            <a:avLst/>
          </a:prstGeom>
          <a:noFill/>
        </p:spPr>
        <p:txBody>
          <a:bodyPr wrap="none" rtlCol="0">
            <a:spAutoFit/>
          </a:bodyPr>
          <a:lstStyle/>
          <a:p>
            <a:r>
              <a:rPr lang="es-EC" sz="2000" b="1" dirty="0">
                <a:solidFill>
                  <a:schemeClr val="bg1">
                    <a:lumMod val="95000"/>
                  </a:schemeClr>
                </a:solidFill>
              </a:rPr>
              <a:t>CIENCIAS ECONOMICAS, ADMINISTRATIVAS Y DE COMERCIO</a:t>
            </a:r>
          </a:p>
        </p:txBody>
      </p:sp>
      <p:sp>
        <p:nvSpPr>
          <p:cNvPr id="13" name="CuadroTexto 12"/>
          <p:cNvSpPr txBox="1"/>
          <p:nvPr/>
        </p:nvSpPr>
        <p:spPr>
          <a:xfrm>
            <a:off x="2624370" y="2603494"/>
            <a:ext cx="2768194" cy="400110"/>
          </a:xfrm>
          <a:prstGeom prst="rect">
            <a:avLst/>
          </a:prstGeom>
          <a:noFill/>
        </p:spPr>
        <p:txBody>
          <a:bodyPr wrap="none" rtlCol="0">
            <a:spAutoFit/>
          </a:bodyPr>
          <a:lstStyle/>
          <a:p>
            <a:r>
              <a:rPr lang="es-EC" sz="2000" b="1" dirty="0">
                <a:solidFill>
                  <a:schemeClr val="bg1">
                    <a:lumMod val="95000"/>
                  </a:schemeClr>
                </a:solidFill>
              </a:rPr>
              <a:t>INGENIERIA COMERCIAL</a:t>
            </a:r>
          </a:p>
        </p:txBody>
      </p:sp>
      <p:sp>
        <p:nvSpPr>
          <p:cNvPr id="14" name="Elipse 13"/>
          <p:cNvSpPr/>
          <p:nvPr/>
        </p:nvSpPr>
        <p:spPr>
          <a:xfrm>
            <a:off x="2252774" y="5314677"/>
            <a:ext cx="1046227" cy="1046227"/>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Elipse 14"/>
          <p:cNvSpPr/>
          <p:nvPr/>
        </p:nvSpPr>
        <p:spPr>
          <a:xfrm>
            <a:off x="3485354" y="5314676"/>
            <a:ext cx="1046227" cy="1046227"/>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Elipse 15"/>
          <p:cNvSpPr/>
          <p:nvPr/>
        </p:nvSpPr>
        <p:spPr>
          <a:xfrm>
            <a:off x="4717935" y="5314675"/>
            <a:ext cx="1046227" cy="1046227"/>
          </a:xfrm>
          <a:prstGeom prst="ellips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CuadroTexto 3"/>
          <p:cNvSpPr txBox="1"/>
          <p:nvPr/>
        </p:nvSpPr>
        <p:spPr>
          <a:xfrm>
            <a:off x="2295214" y="4300820"/>
            <a:ext cx="3748207" cy="646331"/>
          </a:xfrm>
          <a:prstGeom prst="rect">
            <a:avLst/>
          </a:prstGeom>
          <a:noFill/>
        </p:spPr>
        <p:txBody>
          <a:bodyPr wrap="none" rtlCol="0">
            <a:spAutoFit/>
          </a:bodyPr>
          <a:lstStyle/>
          <a:p>
            <a:pPr algn="ctr"/>
            <a:r>
              <a:rPr lang="es-EC" dirty="0">
                <a:solidFill>
                  <a:schemeClr val="bg1">
                    <a:lumMod val="95000"/>
                  </a:schemeClr>
                </a:solidFill>
              </a:rPr>
              <a:t>FIALLOS SANTANA DAMIAN RICARDO</a:t>
            </a:r>
          </a:p>
          <a:p>
            <a:pPr algn="ctr"/>
            <a:r>
              <a:rPr lang="es-EC" dirty="0">
                <a:solidFill>
                  <a:schemeClr val="bg1">
                    <a:lumMod val="95000"/>
                  </a:schemeClr>
                </a:solidFill>
              </a:rPr>
              <a:t>VELA BARRENO DANIEL ALEJANDRO</a:t>
            </a:r>
          </a:p>
        </p:txBody>
      </p:sp>
      <p:pic>
        <p:nvPicPr>
          <p:cNvPr id="3" name="Gráfico 2" descr="Tendencia al alza">
            <a:extLst>
              <a:ext uri="{FF2B5EF4-FFF2-40B4-BE49-F238E27FC236}">
                <a16:creationId xmlns:a16="http://schemas.microsoft.com/office/drawing/2014/main" xmlns="" id="{F9BDB33E-CB57-43A2-9B8A-BFC83FF495A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421879" y="5503803"/>
            <a:ext cx="640080" cy="640080"/>
          </a:xfrm>
          <a:prstGeom prst="rect">
            <a:avLst/>
          </a:prstGeom>
        </p:spPr>
      </p:pic>
      <p:pic>
        <p:nvPicPr>
          <p:cNvPr id="7" name="Gráfico 6" descr="Libros">
            <a:extLst>
              <a:ext uri="{FF2B5EF4-FFF2-40B4-BE49-F238E27FC236}">
                <a16:creationId xmlns:a16="http://schemas.microsoft.com/office/drawing/2014/main" xmlns="" id="{2E5D0C57-4439-479D-A583-A85D76DB805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692797" y="5503803"/>
            <a:ext cx="640080" cy="640080"/>
          </a:xfrm>
          <a:prstGeom prst="rect">
            <a:avLst/>
          </a:prstGeom>
        </p:spPr>
      </p:pic>
      <p:pic>
        <p:nvPicPr>
          <p:cNvPr id="18" name="Gráfico 17" descr="Globo terrestre, América">
            <a:extLst>
              <a:ext uri="{FF2B5EF4-FFF2-40B4-BE49-F238E27FC236}">
                <a16:creationId xmlns:a16="http://schemas.microsoft.com/office/drawing/2014/main" xmlns="" id="{C0DD7719-83E1-40F0-9C2D-7F61FDC38D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4921008" y="5503803"/>
            <a:ext cx="640080" cy="640080"/>
          </a:xfrm>
          <a:prstGeom prst="rect">
            <a:avLst/>
          </a:prstGeom>
        </p:spPr>
      </p:pic>
    </p:spTree>
    <p:extLst>
      <p:ext uri="{BB962C8B-B14F-4D97-AF65-F5344CB8AC3E}">
        <p14:creationId xmlns:p14="http://schemas.microsoft.com/office/powerpoint/2010/main" val="1751839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3626CB2A-188A-49FA-84D5-CB19BA42CA6F}"/>
              </a:ext>
            </a:extLst>
          </p:cNvPr>
          <p:cNvPicPr>
            <a:picLocks noChangeAspect="1"/>
          </p:cNvPicPr>
          <p:nvPr/>
        </p:nvPicPr>
        <p:blipFill>
          <a:blip r:embed="rId2"/>
          <a:stretch>
            <a:fillRect/>
          </a:stretch>
        </p:blipFill>
        <p:spPr>
          <a:xfrm>
            <a:off x="1" y="0"/>
            <a:ext cx="12192000" cy="6908720"/>
          </a:xfrm>
          <a:prstGeom prst="rect">
            <a:avLst/>
          </a:prstGeom>
        </p:spPr>
      </p:pic>
      <p:sp>
        <p:nvSpPr>
          <p:cNvPr id="6" name="Rectángulo 5">
            <a:extLst>
              <a:ext uri="{FF2B5EF4-FFF2-40B4-BE49-F238E27FC236}">
                <a16:creationId xmlns:a16="http://schemas.microsoft.com/office/drawing/2014/main" xmlns="" id="{4E68D13E-0C8E-4E39-AA01-A106F1E4D98C}"/>
              </a:ext>
            </a:extLst>
          </p:cNvPr>
          <p:cNvSpPr/>
          <p:nvPr/>
        </p:nvSpPr>
        <p:spPr>
          <a:xfrm>
            <a:off x="0" y="0"/>
            <a:ext cx="12192000" cy="6883360"/>
          </a:xfrm>
          <a:prstGeom prst="rect">
            <a:avLst/>
          </a:prstGeom>
          <a:gradFill flip="none" rotWithShape="1">
            <a:gsLst>
              <a:gs pos="95000">
                <a:schemeClr val="bg1">
                  <a:lumMod val="85000"/>
                </a:schemeClr>
              </a:gs>
              <a:gs pos="3000">
                <a:srgbClr val="505A7C">
                  <a:alpha val="50588"/>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a:latin typeface="Britannic Bold" panose="020B0903060703020204" pitchFamily="34" charset="0"/>
              </a:rPr>
              <a:t> </a:t>
            </a:r>
            <a:endParaRPr lang="en-US" b="1" dirty="0">
              <a:latin typeface="Britannic Bold" panose="020B0903060703020204" pitchFamily="34" charset="0"/>
            </a:endParaRPr>
          </a:p>
        </p:txBody>
      </p:sp>
      <p:sp>
        <p:nvSpPr>
          <p:cNvPr id="7" name="Rectángulo 6">
            <a:extLst>
              <a:ext uri="{FF2B5EF4-FFF2-40B4-BE49-F238E27FC236}">
                <a16:creationId xmlns:a16="http://schemas.microsoft.com/office/drawing/2014/main" xmlns="" id="{986BC594-77A4-4F21-B8C9-A794775BD5B3}"/>
              </a:ext>
            </a:extLst>
          </p:cNvPr>
          <p:cNvSpPr/>
          <p:nvPr/>
        </p:nvSpPr>
        <p:spPr>
          <a:xfrm>
            <a:off x="2248831" y="2066071"/>
            <a:ext cx="8085808" cy="3660207"/>
          </a:xfrm>
          <a:prstGeom prst="rect">
            <a:avLst/>
          </a:prstGeom>
          <a:gradFill>
            <a:gsLst>
              <a:gs pos="0">
                <a:srgbClr val="00B0F0"/>
              </a:gs>
              <a:gs pos="100000">
                <a:schemeClr val="bg1">
                  <a:lumMod val="65000"/>
                </a:schemeClr>
              </a:gs>
            </a:gsLst>
            <a:lin ang="13500000" scaled="1"/>
          </a:gradFill>
          <a:effectLst>
            <a:outerShdw blurRad="50800" dir="5400000" algn="ctr" rotWithShape="0">
              <a:srgbClr val="000000">
                <a:alpha val="43137"/>
              </a:srgbClr>
            </a:outerShdw>
          </a:effectLst>
          <a:scene3d>
            <a:camera prst="perspectiveRelaxedModerately">
              <a:rot lat="18590633" lon="0" rev="0"/>
            </a:camera>
            <a:lightRig rig="threePt" dir="t"/>
          </a:scene3d>
          <a:sp3d extrusionH="552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 </a:t>
            </a:r>
            <a:endParaRPr lang="en-US" dirty="0"/>
          </a:p>
        </p:txBody>
      </p:sp>
      <p:graphicFrame>
        <p:nvGraphicFramePr>
          <p:cNvPr id="11" name="Gráfico 10">
            <a:extLst>
              <a:ext uri="{FF2B5EF4-FFF2-40B4-BE49-F238E27FC236}">
                <a16:creationId xmlns:a16="http://schemas.microsoft.com/office/drawing/2014/main" xmlns="" id="{2E903CB5-29C1-4039-99D2-EB8E454E0E92}"/>
              </a:ext>
            </a:extLst>
          </p:cNvPr>
          <p:cNvGraphicFramePr/>
          <p:nvPr>
            <p:extLst>
              <p:ext uri="{D42A27DB-BD31-4B8C-83A1-F6EECF244321}">
                <p14:modId xmlns:p14="http://schemas.microsoft.com/office/powerpoint/2010/main" val="1202888962"/>
              </p:ext>
            </p:extLst>
          </p:nvPr>
        </p:nvGraphicFramePr>
        <p:xfrm>
          <a:off x="1141781" y="-297245"/>
          <a:ext cx="9965003" cy="5629536"/>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ángulo 11">
            <a:extLst>
              <a:ext uri="{FF2B5EF4-FFF2-40B4-BE49-F238E27FC236}">
                <a16:creationId xmlns:a16="http://schemas.microsoft.com/office/drawing/2014/main" xmlns="" id="{994504F1-CA4C-4A7C-BA65-773A591041A7}"/>
              </a:ext>
            </a:extLst>
          </p:cNvPr>
          <p:cNvSpPr/>
          <p:nvPr/>
        </p:nvSpPr>
        <p:spPr>
          <a:xfrm>
            <a:off x="10045379" y="957165"/>
            <a:ext cx="1716979" cy="393987"/>
          </a:xfrm>
          <a:prstGeom prst="rect">
            <a:avLst/>
          </a:pr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latin typeface="Britannic Bold" panose="020B0903060703020204" pitchFamily="34" charset="0"/>
              </a:rPr>
              <a:t>2014</a:t>
            </a:r>
            <a:endParaRPr lang="en-US" dirty="0">
              <a:latin typeface="Britannic Bold" panose="020B0903060703020204" pitchFamily="34" charset="0"/>
            </a:endParaRPr>
          </a:p>
        </p:txBody>
      </p:sp>
      <p:sp>
        <p:nvSpPr>
          <p:cNvPr id="13" name="Rectángulo 12">
            <a:extLst>
              <a:ext uri="{FF2B5EF4-FFF2-40B4-BE49-F238E27FC236}">
                <a16:creationId xmlns:a16="http://schemas.microsoft.com/office/drawing/2014/main" xmlns="" id="{BC1B36C2-1294-4DA2-87B7-5286C37375D4}"/>
              </a:ext>
            </a:extLst>
          </p:cNvPr>
          <p:cNvSpPr/>
          <p:nvPr/>
        </p:nvSpPr>
        <p:spPr>
          <a:xfrm>
            <a:off x="10778960" y="1360637"/>
            <a:ext cx="985622" cy="609600"/>
          </a:xfrm>
          <a:prstGeom prst="rect">
            <a:avLst/>
          </a:prstGeom>
          <a:solidFill>
            <a:srgbClr val="9379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chemeClr val="tx1"/>
                </a:solidFill>
                <a:effectLst>
                  <a:outerShdw blurRad="38100" dist="19050" dir="2700000" algn="tl" rotWithShape="0">
                    <a:schemeClr val="dk1">
                      <a:alpha val="40000"/>
                    </a:schemeClr>
                  </a:outerShdw>
                </a:effectLst>
                <a:latin typeface="Britannic Bold" panose="020B0903060703020204" pitchFamily="34" charset="0"/>
              </a:rPr>
              <a:t>0.566%</a:t>
            </a:r>
            <a:endParaRPr lang="en-US" dirty="0">
              <a:ln w="0"/>
              <a:solidFill>
                <a:schemeClr val="tx1"/>
              </a:solidFill>
              <a:effectLst>
                <a:outerShdw blurRad="38100" dist="19050" dir="2700000" algn="tl" rotWithShape="0">
                  <a:schemeClr val="dk1">
                    <a:alpha val="40000"/>
                  </a:schemeClr>
                </a:outerShdw>
              </a:effectLst>
              <a:latin typeface="Britannic Bold" panose="020B0903060703020204" pitchFamily="34" charset="0"/>
            </a:endParaRPr>
          </a:p>
        </p:txBody>
      </p:sp>
      <p:sp>
        <p:nvSpPr>
          <p:cNvPr id="14" name="Rectángulo 13">
            <a:extLst>
              <a:ext uri="{FF2B5EF4-FFF2-40B4-BE49-F238E27FC236}">
                <a16:creationId xmlns:a16="http://schemas.microsoft.com/office/drawing/2014/main" xmlns="" id="{F1AF652A-4E30-482F-B97F-99EF31018EDC}"/>
              </a:ext>
            </a:extLst>
          </p:cNvPr>
          <p:cNvSpPr/>
          <p:nvPr/>
        </p:nvSpPr>
        <p:spPr>
          <a:xfrm>
            <a:off x="10405498" y="3838077"/>
            <a:ext cx="1732547" cy="335806"/>
          </a:xfrm>
          <a:prstGeom prst="rect">
            <a:avLst/>
          </a:pr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latin typeface="Britannic Bold" panose="020B0903060703020204" pitchFamily="34" charset="0"/>
              </a:rPr>
              <a:t>2016</a:t>
            </a:r>
            <a:endParaRPr lang="en-US" dirty="0">
              <a:latin typeface="Britannic Bold" panose="020B0903060703020204" pitchFamily="34" charset="0"/>
            </a:endParaRPr>
          </a:p>
        </p:txBody>
      </p:sp>
      <p:sp>
        <p:nvSpPr>
          <p:cNvPr id="15" name="Rectángulo 14">
            <a:extLst>
              <a:ext uri="{FF2B5EF4-FFF2-40B4-BE49-F238E27FC236}">
                <a16:creationId xmlns:a16="http://schemas.microsoft.com/office/drawing/2014/main" xmlns="" id="{3ADA69AA-E6EF-4B08-AC3D-9FEEC91743E1}"/>
              </a:ext>
            </a:extLst>
          </p:cNvPr>
          <p:cNvSpPr/>
          <p:nvPr/>
        </p:nvSpPr>
        <p:spPr>
          <a:xfrm>
            <a:off x="11131460" y="4170971"/>
            <a:ext cx="1006585" cy="609600"/>
          </a:xfrm>
          <a:prstGeom prst="rect">
            <a:avLst/>
          </a:prstGeom>
          <a:solidFill>
            <a:srgbClr val="FBC1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chemeClr val="tx1"/>
                </a:solidFill>
                <a:effectLst>
                  <a:outerShdw blurRad="38100" dist="19050" dir="2700000" algn="tl" rotWithShape="0">
                    <a:schemeClr val="dk1">
                      <a:alpha val="40000"/>
                    </a:schemeClr>
                  </a:outerShdw>
                </a:effectLst>
                <a:latin typeface="Britannic Bold" panose="020B0903060703020204" pitchFamily="34" charset="0"/>
              </a:rPr>
              <a:t>0.559%</a:t>
            </a:r>
            <a:endParaRPr lang="en-US" dirty="0">
              <a:ln w="0"/>
              <a:solidFill>
                <a:schemeClr val="tx1"/>
              </a:solidFill>
              <a:effectLst>
                <a:outerShdw blurRad="38100" dist="19050" dir="2700000" algn="tl" rotWithShape="0">
                  <a:schemeClr val="dk1">
                    <a:alpha val="40000"/>
                  </a:schemeClr>
                </a:outerShdw>
              </a:effectLst>
              <a:latin typeface="Britannic Bold" panose="020B0903060703020204" pitchFamily="34" charset="0"/>
            </a:endParaRPr>
          </a:p>
        </p:txBody>
      </p:sp>
      <p:sp>
        <p:nvSpPr>
          <p:cNvPr id="16" name="Rectángulo 15">
            <a:extLst>
              <a:ext uri="{FF2B5EF4-FFF2-40B4-BE49-F238E27FC236}">
                <a16:creationId xmlns:a16="http://schemas.microsoft.com/office/drawing/2014/main" xmlns="" id="{7E5D1EA9-8E4B-42BB-B73F-3D29570A861D}"/>
              </a:ext>
            </a:extLst>
          </p:cNvPr>
          <p:cNvSpPr/>
          <p:nvPr/>
        </p:nvSpPr>
        <p:spPr>
          <a:xfrm>
            <a:off x="83869" y="3353500"/>
            <a:ext cx="1732547" cy="335806"/>
          </a:xfrm>
          <a:prstGeom prst="rect">
            <a:avLst/>
          </a:pr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latin typeface="Britannic Bold" panose="020B0903060703020204" pitchFamily="34" charset="0"/>
              </a:rPr>
              <a:t>2007</a:t>
            </a:r>
            <a:endParaRPr lang="en-US" dirty="0">
              <a:latin typeface="Britannic Bold" panose="020B0903060703020204" pitchFamily="34" charset="0"/>
            </a:endParaRPr>
          </a:p>
        </p:txBody>
      </p:sp>
      <p:sp>
        <p:nvSpPr>
          <p:cNvPr id="17" name="Rectángulo 16">
            <a:extLst>
              <a:ext uri="{FF2B5EF4-FFF2-40B4-BE49-F238E27FC236}">
                <a16:creationId xmlns:a16="http://schemas.microsoft.com/office/drawing/2014/main" xmlns="" id="{E5DE9D34-2EB0-4A44-AFDC-82C1C74C36C2}"/>
              </a:ext>
            </a:extLst>
          </p:cNvPr>
          <p:cNvSpPr/>
          <p:nvPr/>
        </p:nvSpPr>
        <p:spPr>
          <a:xfrm>
            <a:off x="86392" y="3681751"/>
            <a:ext cx="1077222" cy="609600"/>
          </a:xfrm>
          <a:prstGeom prst="rect">
            <a:avLst/>
          </a:prstGeom>
          <a:solidFill>
            <a:srgbClr val="70A7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chemeClr val="tx1"/>
                </a:solidFill>
                <a:effectLst>
                  <a:outerShdw blurRad="38100" dist="19050" dir="2700000" algn="tl" rotWithShape="0">
                    <a:schemeClr val="dk1">
                      <a:alpha val="40000"/>
                    </a:schemeClr>
                  </a:outerShdw>
                </a:effectLst>
                <a:latin typeface="Britannic Bold" panose="020B0903060703020204" pitchFamily="34" charset="0"/>
              </a:rPr>
              <a:t>0.754%</a:t>
            </a:r>
            <a:endParaRPr lang="en-US" dirty="0">
              <a:ln w="0"/>
              <a:solidFill>
                <a:schemeClr val="tx1"/>
              </a:solidFill>
              <a:effectLst>
                <a:outerShdw blurRad="38100" dist="19050" dir="2700000" algn="tl" rotWithShape="0">
                  <a:schemeClr val="dk1">
                    <a:alpha val="40000"/>
                  </a:schemeClr>
                </a:outerShdw>
              </a:effectLst>
              <a:latin typeface="Britannic Bold" panose="020B0903060703020204" pitchFamily="34" charset="0"/>
            </a:endParaRPr>
          </a:p>
        </p:txBody>
      </p:sp>
      <p:sp>
        <p:nvSpPr>
          <p:cNvPr id="18" name="Rectángulo 17">
            <a:extLst>
              <a:ext uri="{FF2B5EF4-FFF2-40B4-BE49-F238E27FC236}">
                <a16:creationId xmlns:a16="http://schemas.microsoft.com/office/drawing/2014/main" xmlns="" id="{5D42C333-5B4A-43C3-9DC4-DD4BCCA72380}"/>
              </a:ext>
            </a:extLst>
          </p:cNvPr>
          <p:cNvSpPr/>
          <p:nvPr/>
        </p:nvSpPr>
        <p:spPr>
          <a:xfrm>
            <a:off x="96774" y="4870332"/>
            <a:ext cx="1732547" cy="335806"/>
          </a:xfrm>
          <a:prstGeom prst="rect">
            <a:avLst/>
          </a:pr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latin typeface="Britannic Bold" panose="020B0903060703020204" pitchFamily="34" charset="0"/>
              </a:rPr>
              <a:t>2008</a:t>
            </a:r>
            <a:endParaRPr lang="en-US" dirty="0">
              <a:latin typeface="Britannic Bold" panose="020B0903060703020204" pitchFamily="34" charset="0"/>
            </a:endParaRPr>
          </a:p>
        </p:txBody>
      </p:sp>
      <p:sp>
        <p:nvSpPr>
          <p:cNvPr id="19" name="Rectángulo 18">
            <a:extLst>
              <a:ext uri="{FF2B5EF4-FFF2-40B4-BE49-F238E27FC236}">
                <a16:creationId xmlns:a16="http://schemas.microsoft.com/office/drawing/2014/main" xmlns="" id="{8983A59F-F50E-47EB-BC94-215345AF0974}"/>
              </a:ext>
            </a:extLst>
          </p:cNvPr>
          <p:cNvSpPr/>
          <p:nvPr/>
        </p:nvSpPr>
        <p:spPr>
          <a:xfrm>
            <a:off x="96774" y="5206138"/>
            <a:ext cx="1011827" cy="609600"/>
          </a:xfrm>
          <a:prstGeom prst="rect">
            <a:avLst/>
          </a:prstGeom>
          <a:solidFill>
            <a:srgbClr val="A18F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chemeClr val="tx1"/>
                </a:solidFill>
                <a:effectLst>
                  <a:outerShdw blurRad="38100" dist="19050" dir="2700000" algn="tl" rotWithShape="0">
                    <a:schemeClr val="dk1">
                      <a:alpha val="40000"/>
                    </a:schemeClr>
                  </a:outerShdw>
                </a:effectLst>
                <a:latin typeface="Britannic Bold" panose="020B0903060703020204" pitchFamily="34" charset="0"/>
              </a:rPr>
              <a:t>0.695%</a:t>
            </a:r>
            <a:endParaRPr lang="en-US" dirty="0">
              <a:ln w="0"/>
              <a:solidFill>
                <a:schemeClr val="tx1"/>
              </a:solidFill>
              <a:effectLst>
                <a:outerShdw blurRad="38100" dist="19050" dir="2700000" algn="tl" rotWithShape="0">
                  <a:schemeClr val="dk1">
                    <a:alpha val="40000"/>
                  </a:schemeClr>
                </a:outerShdw>
              </a:effectLst>
              <a:latin typeface="Britannic Bold" panose="020B0903060703020204" pitchFamily="34" charset="0"/>
            </a:endParaRPr>
          </a:p>
        </p:txBody>
      </p:sp>
      <p:sp>
        <p:nvSpPr>
          <p:cNvPr id="22" name="Rectángulo 21">
            <a:extLst>
              <a:ext uri="{FF2B5EF4-FFF2-40B4-BE49-F238E27FC236}">
                <a16:creationId xmlns:a16="http://schemas.microsoft.com/office/drawing/2014/main" xmlns="" id="{EEFE2EBF-60BA-48C7-B4B7-EDC9CA869A43}"/>
              </a:ext>
            </a:extLst>
          </p:cNvPr>
          <p:cNvSpPr/>
          <p:nvPr/>
        </p:nvSpPr>
        <p:spPr>
          <a:xfrm>
            <a:off x="1574710" y="5782910"/>
            <a:ext cx="1732547" cy="335806"/>
          </a:xfrm>
          <a:prstGeom prst="rect">
            <a:avLst/>
          </a:pr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latin typeface="Britannic Bold" panose="020B0903060703020204" pitchFamily="34" charset="0"/>
              </a:rPr>
              <a:t>2009</a:t>
            </a:r>
            <a:endParaRPr lang="en-US" dirty="0">
              <a:latin typeface="Britannic Bold" panose="020B0903060703020204" pitchFamily="34" charset="0"/>
            </a:endParaRPr>
          </a:p>
        </p:txBody>
      </p:sp>
      <p:sp>
        <p:nvSpPr>
          <p:cNvPr id="23" name="Rectángulo 22">
            <a:extLst>
              <a:ext uri="{FF2B5EF4-FFF2-40B4-BE49-F238E27FC236}">
                <a16:creationId xmlns:a16="http://schemas.microsoft.com/office/drawing/2014/main" xmlns="" id="{66895586-4FDE-4876-8B99-E1735D6B19D4}"/>
              </a:ext>
            </a:extLst>
          </p:cNvPr>
          <p:cNvSpPr/>
          <p:nvPr/>
        </p:nvSpPr>
        <p:spPr>
          <a:xfrm>
            <a:off x="1574709" y="6105046"/>
            <a:ext cx="1011827" cy="609600"/>
          </a:xfrm>
          <a:prstGeom prst="rect">
            <a:avLst/>
          </a:prstGeom>
          <a:solidFill>
            <a:srgbClr val="51AA8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chemeClr val="tx1"/>
                </a:solidFill>
                <a:effectLst>
                  <a:outerShdw blurRad="38100" dist="19050" dir="2700000" algn="tl" rotWithShape="0">
                    <a:schemeClr val="dk1">
                      <a:alpha val="40000"/>
                    </a:schemeClr>
                  </a:outerShdw>
                </a:effectLst>
                <a:latin typeface="Britannic Bold" panose="020B0903060703020204" pitchFamily="34" charset="0"/>
              </a:rPr>
              <a:t>0.697%</a:t>
            </a:r>
            <a:endParaRPr lang="en-US" dirty="0">
              <a:ln w="0"/>
              <a:solidFill>
                <a:schemeClr val="tx1"/>
              </a:solidFill>
              <a:effectLst>
                <a:outerShdw blurRad="38100" dist="19050" dir="2700000" algn="tl" rotWithShape="0">
                  <a:schemeClr val="dk1">
                    <a:alpha val="40000"/>
                  </a:schemeClr>
                </a:outerShdw>
              </a:effectLst>
              <a:latin typeface="Britannic Bold" panose="020B0903060703020204" pitchFamily="34" charset="0"/>
            </a:endParaRPr>
          </a:p>
        </p:txBody>
      </p:sp>
      <p:sp>
        <p:nvSpPr>
          <p:cNvPr id="24" name="Rectángulo 23">
            <a:extLst>
              <a:ext uri="{FF2B5EF4-FFF2-40B4-BE49-F238E27FC236}">
                <a16:creationId xmlns:a16="http://schemas.microsoft.com/office/drawing/2014/main" xmlns="" id="{967FA3AF-A801-44CC-B742-79B2B4779D95}"/>
              </a:ext>
            </a:extLst>
          </p:cNvPr>
          <p:cNvSpPr/>
          <p:nvPr/>
        </p:nvSpPr>
        <p:spPr>
          <a:xfrm>
            <a:off x="3758171" y="5789849"/>
            <a:ext cx="1732547" cy="335806"/>
          </a:xfrm>
          <a:prstGeom prst="rect">
            <a:avLst/>
          </a:pr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latin typeface="Britannic Bold" panose="020B0903060703020204" pitchFamily="34" charset="0"/>
              </a:rPr>
              <a:t>2010</a:t>
            </a:r>
            <a:endParaRPr lang="en-US" dirty="0">
              <a:latin typeface="Britannic Bold" panose="020B0903060703020204" pitchFamily="34" charset="0"/>
            </a:endParaRPr>
          </a:p>
        </p:txBody>
      </p:sp>
      <p:sp>
        <p:nvSpPr>
          <p:cNvPr id="25" name="Rectángulo 24">
            <a:extLst>
              <a:ext uri="{FF2B5EF4-FFF2-40B4-BE49-F238E27FC236}">
                <a16:creationId xmlns:a16="http://schemas.microsoft.com/office/drawing/2014/main" xmlns="" id="{BA487370-DE69-4CEA-AA80-D749455A4F52}"/>
              </a:ext>
            </a:extLst>
          </p:cNvPr>
          <p:cNvSpPr/>
          <p:nvPr/>
        </p:nvSpPr>
        <p:spPr>
          <a:xfrm>
            <a:off x="3775913" y="6129642"/>
            <a:ext cx="996550" cy="609600"/>
          </a:xfrm>
          <a:prstGeom prst="rect">
            <a:avLst/>
          </a:prstGeom>
          <a:solidFill>
            <a:srgbClr val="D15E8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chemeClr val="tx1"/>
                </a:solidFill>
                <a:effectLst>
                  <a:outerShdw blurRad="38100" dist="19050" dir="2700000" algn="tl" rotWithShape="0">
                    <a:schemeClr val="dk1">
                      <a:alpha val="40000"/>
                    </a:schemeClr>
                  </a:outerShdw>
                </a:effectLst>
                <a:latin typeface="Britannic Bold" panose="020B0903060703020204" pitchFamily="34" charset="0"/>
              </a:rPr>
              <a:t>0.590%</a:t>
            </a:r>
            <a:endParaRPr lang="en-US" dirty="0">
              <a:ln w="0"/>
              <a:solidFill>
                <a:schemeClr val="tx1"/>
              </a:solidFill>
              <a:effectLst>
                <a:outerShdw blurRad="38100" dist="19050" dir="2700000" algn="tl" rotWithShape="0">
                  <a:schemeClr val="dk1">
                    <a:alpha val="40000"/>
                  </a:schemeClr>
                </a:outerShdw>
              </a:effectLst>
              <a:latin typeface="Britannic Bold" panose="020B0903060703020204" pitchFamily="34" charset="0"/>
            </a:endParaRPr>
          </a:p>
        </p:txBody>
      </p:sp>
      <p:sp>
        <p:nvSpPr>
          <p:cNvPr id="26" name="Rectángulo 25">
            <a:extLst>
              <a:ext uri="{FF2B5EF4-FFF2-40B4-BE49-F238E27FC236}">
                <a16:creationId xmlns:a16="http://schemas.microsoft.com/office/drawing/2014/main" xmlns="" id="{3E92B941-E863-45EA-868D-227E6DEC12E4}"/>
              </a:ext>
            </a:extLst>
          </p:cNvPr>
          <p:cNvSpPr/>
          <p:nvPr/>
        </p:nvSpPr>
        <p:spPr>
          <a:xfrm>
            <a:off x="5952143" y="5766360"/>
            <a:ext cx="1732547" cy="335806"/>
          </a:xfrm>
          <a:prstGeom prst="rect">
            <a:avLst/>
          </a:pr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latin typeface="Britannic Bold" panose="020B0903060703020204" pitchFamily="34" charset="0"/>
              </a:rPr>
              <a:t>2011</a:t>
            </a:r>
            <a:endParaRPr lang="en-US" dirty="0">
              <a:latin typeface="Britannic Bold" panose="020B0903060703020204" pitchFamily="34" charset="0"/>
            </a:endParaRPr>
          </a:p>
        </p:txBody>
      </p:sp>
      <p:sp>
        <p:nvSpPr>
          <p:cNvPr id="27" name="Rectángulo 26">
            <a:extLst>
              <a:ext uri="{FF2B5EF4-FFF2-40B4-BE49-F238E27FC236}">
                <a16:creationId xmlns:a16="http://schemas.microsoft.com/office/drawing/2014/main" xmlns="" id="{8E1A1E55-114F-47D0-9E17-22F698379991}"/>
              </a:ext>
            </a:extLst>
          </p:cNvPr>
          <p:cNvSpPr/>
          <p:nvPr/>
        </p:nvSpPr>
        <p:spPr>
          <a:xfrm>
            <a:off x="6612217" y="6102166"/>
            <a:ext cx="1078463" cy="609600"/>
          </a:xfrm>
          <a:prstGeom prst="rect">
            <a:avLst/>
          </a:prstGeom>
          <a:solidFill>
            <a:srgbClr val="B8D17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chemeClr val="tx1"/>
                </a:solidFill>
                <a:effectLst>
                  <a:outerShdw blurRad="38100" dist="19050" dir="2700000" algn="tl" rotWithShape="0">
                    <a:schemeClr val="dk1">
                      <a:alpha val="40000"/>
                    </a:schemeClr>
                  </a:outerShdw>
                </a:effectLst>
                <a:latin typeface="Britannic Bold" panose="020B0903060703020204" pitchFamily="34" charset="0"/>
              </a:rPr>
              <a:t>0.513%</a:t>
            </a:r>
            <a:endParaRPr lang="en-US" dirty="0">
              <a:ln w="0"/>
              <a:solidFill>
                <a:schemeClr val="tx1"/>
              </a:solidFill>
              <a:effectLst>
                <a:outerShdw blurRad="38100" dist="19050" dir="2700000" algn="tl" rotWithShape="0">
                  <a:schemeClr val="dk1">
                    <a:alpha val="40000"/>
                  </a:schemeClr>
                </a:outerShdw>
              </a:effectLst>
              <a:latin typeface="Britannic Bold" panose="020B0903060703020204" pitchFamily="34" charset="0"/>
            </a:endParaRPr>
          </a:p>
        </p:txBody>
      </p:sp>
      <p:cxnSp>
        <p:nvCxnSpPr>
          <p:cNvPr id="29" name="Conector: angular 28">
            <a:extLst>
              <a:ext uri="{FF2B5EF4-FFF2-40B4-BE49-F238E27FC236}">
                <a16:creationId xmlns:a16="http://schemas.microsoft.com/office/drawing/2014/main" xmlns="" id="{7AC1C5B7-4279-4FA1-B449-D89BDBE24333}"/>
              </a:ext>
            </a:extLst>
          </p:cNvPr>
          <p:cNvCxnSpPr>
            <a:cxnSpLocks/>
            <a:stCxn id="41" idx="1"/>
          </p:cNvCxnSpPr>
          <p:nvPr/>
        </p:nvCxnSpPr>
        <p:spPr>
          <a:xfrm rot="10800000">
            <a:off x="6768333" y="4646604"/>
            <a:ext cx="1723014" cy="1228044"/>
          </a:xfrm>
          <a:prstGeom prst="bentConnector3">
            <a:avLst>
              <a:gd name="adj1" fmla="val 40049"/>
            </a:avLst>
          </a:prstGeom>
          <a:ln w="38100" cap="sq" cmpd="sng">
            <a:solidFill>
              <a:srgbClr val="7F7C73"/>
            </a:solidFill>
            <a:headEnd w="lg" len="lg"/>
            <a:tailEnd type="oval" w="lg" len="lg"/>
          </a:ln>
        </p:spPr>
        <p:style>
          <a:lnRef idx="1">
            <a:schemeClr val="dk1"/>
          </a:lnRef>
          <a:fillRef idx="0">
            <a:schemeClr val="dk1"/>
          </a:fillRef>
          <a:effectRef idx="0">
            <a:schemeClr val="dk1"/>
          </a:effectRef>
          <a:fontRef idx="minor">
            <a:schemeClr val="tx1"/>
          </a:fontRef>
        </p:style>
      </p:cxnSp>
      <p:cxnSp>
        <p:nvCxnSpPr>
          <p:cNvPr id="30" name="Conector: angular 29">
            <a:extLst>
              <a:ext uri="{FF2B5EF4-FFF2-40B4-BE49-F238E27FC236}">
                <a16:creationId xmlns:a16="http://schemas.microsoft.com/office/drawing/2014/main" xmlns="" id="{B3A3D2AE-8B5B-45BF-8CE6-CF0AB3189013}"/>
              </a:ext>
            </a:extLst>
          </p:cNvPr>
          <p:cNvCxnSpPr>
            <a:cxnSpLocks/>
            <a:stCxn id="26" idx="0"/>
          </p:cNvCxnSpPr>
          <p:nvPr/>
        </p:nvCxnSpPr>
        <p:spPr>
          <a:xfrm rot="16200000" flipV="1">
            <a:off x="5862028" y="4809971"/>
            <a:ext cx="1211492" cy="701286"/>
          </a:xfrm>
          <a:prstGeom prst="bentConnector3">
            <a:avLst>
              <a:gd name="adj1" fmla="val 50000"/>
            </a:avLst>
          </a:prstGeom>
          <a:ln w="38100" cap="sq" cmpd="sng">
            <a:solidFill>
              <a:srgbClr val="7F7C73"/>
            </a:solidFill>
            <a:headEnd w="lg" len="lg"/>
            <a:tailEnd type="oval" w="lg" len="lg"/>
          </a:ln>
        </p:spPr>
        <p:style>
          <a:lnRef idx="1">
            <a:schemeClr val="dk1"/>
          </a:lnRef>
          <a:fillRef idx="0">
            <a:schemeClr val="dk1"/>
          </a:fillRef>
          <a:effectRef idx="0">
            <a:schemeClr val="dk1"/>
          </a:effectRef>
          <a:fontRef idx="minor">
            <a:schemeClr val="tx1"/>
          </a:fontRef>
        </p:style>
      </p:cxnSp>
      <p:cxnSp>
        <p:nvCxnSpPr>
          <p:cNvPr id="33" name="Conector: angular 32">
            <a:extLst>
              <a:ext uri="{FF2B5EF4-FFF2-40B4-BE49-F238E27FC236}">
                <a16:creationId xmlns:a16="http://schemas.microsoft.com/office/drawing/2014/main" xmlns="" id="{020CCF7B-33A8-40D8-9B54-AAAB5236F2E9}"/>
              </a:ext>
            </a:extLst>
          </p:cNvPr>
          <p:cNvCxnSpPr>
            <a:cxnSpLocks/>
            <a:stCxn id="24" idx="3"/>
          </p:cNvCxnSpPr>
          <p:nvPr/>
        </p:nvCxnSpPr>
        <p:spPr>
          <a:xfrm flipH="1" flipV="1">
            <a:off x="5396838" y="4476141"/>
            <a:ext cx="93880" cy="1481611"/>
          </a:xfrm>
          <a:prstGeom prst="bentConnector4">
            <a:avLst>
              <a:gd name="adj1" fmla="val -243502"/>
              <a:gd name="adj2" fmla="val 55666"/>
            </a:avLst>
          </a:prstGeom>
          <a:ln w="38100" cap="sq" cmpd="sng">
            <a:solidFill>
              <a:srgbClr val="7F7C73"/>
            </a:solidFill>
            <a:headEnd w="lg" len="lg"/>
            <a:tailEnd type="oval" w="lg" len="lg"/>
          </a:ln>
        </p:spPr>
        <p:style>
          <a:lnRef idx="1">
            <a:schemeClr val="dk1"/>
          </a:lnRef>
          <a:fillRef idx="0">
            <a:schemeClr val="dk1"/>
          </a:fillRef>
          <a:effectRef idx="0">
            <a:schemeClr val="dk1"/>
          </a:effectRef>
          <a:fontRef idx="minor">
            <a:schemeClr val="tx1"/>
          </a:fontRef>
        </p:style>
      </p:cxnSp>
      <p:cxnSp>
        <p:nvCxnSpPr>
          <p:cNvPr id="36" name="Conector: angular 35">
            <a:extLst>
              <a:ext uri="{FF2B5EF4-FFF2-40B4-BE49-F238E27FC236}">
                <a16:creationId xmlns:a16="http://schemas.microsoft.com/office/drawing/2014/main" xmlns="" id="{4ECA5794-47BD-475A-A2D5-2E89A5F849E0}"/>
              </a:ext>
            </a:extLst>
          </p:cNvPr>
          <p:cNvCxnSpPr>
            <a:cxnSpLocks/>
            <a:stCxn id="22" idx="3"/>
          </p:cNvCxnSpPr>
          <p:nvPr/>
        </p:nvCxnSpPr>
        <p:spPr>
          <a:xfrm flipV="1">
            <a:off x="3307257" y="4480883"/>
            <a:ext cx="1608941" cy="1469930"/>
          </a:xfrm>
          <a:prstGeom prst="bentConnector3">
            <a:avLst>
              <a:gd name="adj1" fmla="val 19216"/>
            </a:avLst>
          </a:prstGeom>
          <a:ln w="38100" cap="sq" cmpd="sng">
            <a:solidFill>
              <a:srgbClr val="7F7C73"/>
            </a:solidFill>
            <a:headEnd w="lg" len="lg"/>
            <a:tailEnd type="oval" w="lg" len="lg"/>
          </a:ln>
        </p:spPr>
        <p:style>
          <a:lnRef idx="1">
            <a:schemeClr val="dk1"/>
          </a:lnRef>
          <a:fillRef idx="0">
            <a:schemeClr val="dk1"/>
          </a:fillRef>
          <a:effectRef idx="0">
            <a:schemeClr val="dk1"/>
          </a:effectRef>
          <a:fontRef idx="minor">
            <a:schemeClr val="tx1"/>
          </a:fontRef>
        </p:style>
      </p:cxnSp>
      <p:cxnSp>
        <p:nvCxnSpPr>
          <p:cNvPr id="42" name="Conector: angular 41">
            <a:extLst>
              <a:ext uri="{FF2B5EF4-FFF2-40B4-BE49-F238E27FC236}">
                <a16:creationId xmlns:a16="http://schemas.microsoft.com/office/drawing/2014/main" xmlns="" id="{B93EADE6-DE1B-4C02-A072-877321010F4A}"/>
              </a:ext>
            </a:extLst>
          </p:cNvPr>
          <p:cNvCxnSpPr>
            <a:cxnSpLocks/>
            <a:stCxn id="18" idx="3"/>
          </p:cNvCxnSpPr>
          <p:nvPr/>
        </p:nvCxnSpPr>
        <p:spPr>
          <a:xfrm flipV="1">
            <a:off x="1829321" y="4231406"/>
            <a:ext cx="2521704" cy="806829"/>
          </a:xfrm>
          <a:prstGeom prst="bentConnector3">
            <a:avLst>
              <a:gd name="adj1" fmla="val 50000"/>
            </a:avLst>
          </a:prstGeom>
          <a:ln w="38100" cap="sq" cmpd="sng">
            <a:solidFill>
              <a:srgbClr val="7F7C73"/>
            </a:solidFill>
            <a:headEnd w="lg" len="lg"/>
            <a:tailEnd type="oval" w="lg" len="lg"/>
          </a:ln>
        </p:spPr>
        <p:style>
          <a:lnRef idx="1">
            <a:schemeClr val="dk1"/>
          </a:lnRef>
          <a:fillRef idx="0">
            <a:schemeClr val="dk1"/>
          </a:fillRef>
          <a:effectRef idx="0">
            <a:schemeClr val="dk1"/>
          </a:effectRef>
          <a:fontRef idx="minor">
            <a:schemeClr val="tx1"/>
          </a:fontRef>
        </p:style>
      </p:cxnSp>
      <p:cxnSp>
        <p:nvCxnSpPr>
          <p:cNvPr id="48" name="Conector: angular 47">
            <a:extLst>
              <a:ext uri="{FF2B5EF4-FFF2-40B4-BE49-F238E27FC236}">
                <a16:creationId xmlns:a16="http://schemas.microsoft.com/office/drawing/2014/main" xmlns="" id="{85B4D9DF-4687-4CFF-8FAF-40C60CFBBC9A}"/>
              </a:ext>
            </a:extLst>
          </p:cNvPr>
          <p:cNvCxnSpPr>
            <a:cxnSpLocks/>
            <a:stCxn id="16" idx="3"/>
          </p:cNvCxnSpPr>
          <p:nvPr/>
        </p:nvCxnSpPr>
        <p:spPr>
          <a:xfrm>
            <a:off x="1816416" y="3521403"/>
            <a:ext cx="1879284" cy="543210"/>
          </a:xfrm>
          <a:prstGeom prst="bentConnector3">
            <a:avLst>
              <a:gd name="adj1" fmla="val 50000"/>
            </a:avLst>
          </a:prstGeom>
          <a:ln w="38100" cap="sq" cmpd="sng">
            <a:solidFill>
              <a:srgbClr val="7F7C73"/>
            </a:solidFill>
            <a:headEnd w="lg" len="lg"/>
            <a:tailEnd type="oval" w="lg" len="lg"/>
          </a:ln>
        </p:spPr>
        <p:style>
          <a:lnRef idx="1">
            <a:schemeClr val="dk1"/>
          </a:lnRef>
          <a:fillRef idx="0">
            <a:schemeClr val="dk1"/>
          </a:fillRef>
          <a:effectRef idx="0">
            <a:schemeClr val="dk1"/>
          </a:effectRef>
          <a:fontRef idx="minor">
            <a:schemeClr val="tx1"/>
          </a:fontRef>
        </p:style>
      </p:cxnSp>
      <p:cxnSp>
        <p:nvCxnSpPr>
          <p:cNvPr id="51" name="Conector: angular 50">
            <a:extLst>
              <a:ext uri="{FF2B5EF4-FFF2-40B4-BE49-F238E27FC236}">
                <a16:creationId xmlns:a16="http://schemas.microsoft.com/office/drawing/2014/main" xmlns="" id="{FB7F2ACB-093E-4637-91CD-62376E1D59B0}"/>
              </a:ext>
            </a:extLst>
          </p:cNvPr>
          <p:cNvCxnSpPr>
            <a:cxnSpLocks/>
            <a:stCxn id="14" idx="1"/>
          </p:cNvCxnSpPr>
          <p:nvPr/>
        </p:nvCxnSpPr>
        <p:spPr>
          <a:xfrm rot="10800000" flipV="1">
            <a:off x="9882616" y="4005979"/>
            <a:ext cx="522882" cy="496591"/>
          </a:xfrm>
          <a:prstGeom prst="bentConnector3">
            <a:avLst>
              <a:gd name="adj1" fmla="val 50000"/>
            </a:avLst>
          </a:prstGeom>
          <a:ln w="38100" cap="sq" cmpd="sng">
            <a:solidFill>
              <a:srgbClr val="7F7C73"/>
            </a:solidFill>
            <a:headEnd w="lg" len="lg"/>
            <a:tailEnd type="oval" w="lg" len="lg"/>
          </a:ln>
        </p:spPr>
        <p:style>
          <a:lnRef idx="1">
            <a:schemeClr val="dk1"/>
          </a:lnRef>
          <a:fillRef idx="0">
            <a:schemeClr val="dk1"/>
          </a:fillRef>
          <a:effectRef idx="0">
            <a:schemeClr val="dk1"/>
          </a:effectRef>
          <a:fontRef idx="minor">
            <a:schemeClr val="tx1"/>
          </a:fontRef>
        </p:style>
      </p:cxnSp>
      <p:sp>
        <p:nvSpPr>
          <p:cNvPr id="31" name="Rectángulo 30">
            <a:extLst>
              <a:ext uri="{FF2B5EF4-FFF2-40B4-BE49-F238E27FC236}">
                <a16:creationId xmlns:a16="http://schemas.microsoft.com/office/drawing/2014/main" xmlns="" id="{C066E24F-F73B-4320-A1EE-609EFA61F054}"/>
              </a:ext>
            </a:extLst>
          </p:cNvPr>
          <p:cNvSpPr/>
          <p:nvPr/>
        </p:nvSpPr>
        <p:spPr>
          <a:xfrm>
            <a:off x="8077276" y="58776"/>
            <a:ext cx="1809674" cy="401791"/>
          </a:xfrm>
          <a:prstGeom prst="rect">
            <a:avLst/>
          </a:pr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a:latin typeface="Britannic Bold" panose="020B0903060703020204" pitchFamily="34" charset="0"/>
              </a:rPr>
              <a:t>2013</a:t>
            </a:r>
            <a:endParaRPr lang="en-US" dirty="0">
              <a:latin typeface="Britannic Bold" panose="020B0903060703020204" pitchFamily="34" charset="0"/>
            </a:endParaRPr>
          </a:p>
        </p:txBody>
      </p:sp>
      <p:sp>
        <p:nvSpPr>
          <p:cNvPr id="32" name="Rectángulo 31">
            <a:extLst>
              <a:ext uri="{FF2B5EF4-FFF2-40B4-BE49-F238E27FC236}">
                <a16:creationId xmlns:a16="http://schemas.microsoft.com/office/drawing/2014/main" xmlns="" id="{A8CCC586-3D5B-42AC-B835-4FC8A9EED490}"/>
              </a:ext>
            </a:extLst>
          </p:cNvPr>
          <p:cNvSpPr/>
          <p:nvPr/>
        </p:nvSpPr>
        <p:spPr>
          <a:xfrm>
            <a:off x="8896994" y="460567"/>
            <a:ext cx="985622" cy="609600"/>
          </a:xfrm>
          <a:prstGeom prst="rect">
            <a:avLst/>
          </a:prstGeom>
          <a:solidFill>
            <a:srgbClr val="D088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chemeClr val="tx1"/>
                </a:solidFill>
                <a:effectLst>
                  <a:outerShdw blurRad="38100" dist="19050" dir="2700000" algn="tl" rotWithShape="0">
                    <a:schemeClr val="dk1">
                      <a:alpha val="40000"/>
                    </a:schemeClr>
                  </a:outerShdw>
                </a:effectLst>
                <a:latin typeface="Britannic Bold" panose="020B0903060703020204" pitchFamily="34" charset="0"/>
              </a:rPr>
              <a:t>0.578%</a:t>
            </a:r>
            <a:endParaRPr lang="en-US" dirty="0">
              <a:ln w="0"/>
              <a:solidFill>
                <a:schemeClr val="tx1"/>
              </a:solidFill>
              <a:effectLst>
                <a:outerShdw blurRad="38100" dist="19050" dir="2700000" algn="tl" rotWithShape="0">
                  <a:schemeClr val="dk1">
                    <a:alpha val="40000"/>
                  </a:schemeClr>
                </a:outerShdw>
              </a:effectLst>
              <a:latin typeface="Britannic Bold" panose="020B0903060703020204" pitchFamily="34" charset="0"/>
            </a:endParaRPr>
          </a:p>
        </p:txBody>
      </p:sp>
      <p:cxnSp>
        <p:nvCxnSpPr>
          <p:cNvPr id="34" name="Conector: angular 33">
            <a:extLst>
              <a:ext uri="{FF2B5EF4-FFF2-40B4-BE49-F238E27FC236}">
                <a16:creationId xmlns:a16="http://schemas.microsoft.com/office/drawing/2014/main" xmlns="" id="{63006696-D187-4A51-808B-9DBA92A1B04B}"/>
              </a:ext>
            </a:extLst>
          </p:cNvPr>
          <p:cNvCxnSpPr>
            <a:cxnSpLocks/>
            <a:stCxn id="31" idx="1"/>
          </p:cNvCxnSpPr>
          <p:nvPr/>
        </p:nvCxnSpPr>
        <p:spPr>
          <a:xfrm rot="10800000" flipV="1">
            <a:off x="7674304" y="259672"/>
            <a:ext cx="402973" cy="1025204"/>
          </a:xfrm>
          <a:prstGeom prst="bentConnector2">
            <a:avLst/>
          </a:prstGeom>
          <a:ln w="38100" cap="sq" cmpd="sng">
            <a:solidFill>
              <a:srgbClr val="7F7C73"/>
            </a:solidFill>
            <a:headEnd w="lg" len="lg"/>
            <a:tailEnd type="oval" w="lg" len="lg"/>
          </a:ln>
        </p:spPr>
        <p:style>
          <a:lnRef idx="1">
            <a:schemeClr val="dk1"/>
          </a:lnRef>
          <a:fillRef idx="0">
            <a:schemeClr val="dk1"/>
          </a:fillRef>
          <a:effectRef idx="0">
            <a:schemeClr val="dk1"/>
          </a:effectRef>
          <a:fontRef idx="minor">
            <a:schemeClr val="tx1"/>
          </a:fontRef>
        </p:style>
      </p:cxnSp>
      <p:sp>
        <p:nvSpPr>
          <p:cNvPr id="37" name="Rectángulo 36">
            <a:extLst>
              <a:ext uri="{FF2B5EF4-FFF2-40B4-BE49-F238E27FC236}">
                <a16:creationId xmlns:a16="http://schemas.microsoft.com/office/drawing/2014/main" xmlns="" id="{3B84CA75-4901-4543-9497-4153DB6DB97A}"/>
              </a:ext>
            </a:extLst>
          </p:cNvPr>
          <p:cNvSpPr/>
          <p:nvPr/>
        </p:nvSpPr>
        <p:spPr>
          <a:xfrm>
            <a:off x="10159267" y="2306696"/>
            <a:ext cx="1732547" cy="452243"/>
          </a:xfrm>
          <a:prstGeom prst="rect">
            <a:avLst/>
          </a:pr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latin typeface="Britannic Bold" panose="020B0903060703020204" pitchFamily="34" charset="0"/>
              </a:rPr>
              <a:t>2015</a:t>
            </a:r>
            <a:endParaRPr lang="en-US" dirty="0">
              <a:latin typeface="Britannic Bold" panose="020B0903060703020204" pitchFamily="34" charset="0"/>
            </a:endParaRPr>
          </a:p>
        </p:txBody>
      </p:sp>
      <p:sp>
        <p:nvSpPr>
          <p:cNvPr id="38" name="Rectángulo 37">
            <a:extLst>
              <a:ext uri="{FF2B5EF4-FFF2-40B4-BE49-F238E27FC236}">
                <a16:creationId xmlns:a16="http://schemas.microsoft.com/office/drawing/2014/main" xmlns="" id="{0AB84FB6-771D-478F-95F8-AAE42A4C06CE}"/>
              </a:ext>
            </a:extLst>
          </p:cNvPr>
          <p:cNvSpPr/>
          <p:nvPr/>
        </p:nvSpPr>
        <p:spPr>
          <a:xfrm>
            <a:off x="10900063" y="2758939"/>
            <a:ext cx="985622" cy="609600"/>
          </a:xfrm>
          <a:prstGeom prst="rect">
            <a:avLst/>
          </a:pr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chemeClr val="tx1"/>
                </a:solidFill>
                <a:effectLst>
                  <a:outerShdw blurRad="38100" dist="19050" dir="2700000" algn="tl" rotWithShape="0">
                    <a:schemeClr val="dk1">
                      <a:alpha val="40000"/>
                    </a:schemeClr>
                  </a:outerShdw>
                </a:effectLst>
                <a:latin typeface="Britannic Bold" panose="020B0903060703020204" pitchFamily="34" charset="0"/>
              </a:rPr>
              <a:t>0.575%</a:t>
            </a:r>
            <a:endParaRPr lang="en-US" dirty="0">
              <a:ln w="0"/>
              <a:solidFill>
                <a:schemeClr val="tx1"/>
              </a:solidFill>
              <a:effectLst>
                <a:outerShdw blurRad="38100" dist="19050" dir="2700000" algn="tl" rotWithShape="0">
                  <a:schemeClr val="dk1">
                    <a:alpha val="40000"/>
                  </a:schemeClr>
                </a:outerShdw>
              </a:effectLst>
              <a:latin typeface="Britannic Bold" panose="020B0903060703020204" pitchFamily="34" charset="0"/>
            </a:endParaRPr>
          </a:p>
        </p:txBody>
      </p:sp>
      <p:cxnSp>
        <p:nvCxnSpPr>
          <p:cNvPr id="40" name="Conector: angular 39">
            <a:extLst>
              <a:ext uri="{FF2B5EF4-FFF2-40B4-BE49-F238E27FC236}">
                <a16:creationId xmlns:a16="http://schemas.microsoft.com/office/drawing/2014/main" xmlns="" id="{FA79F420-2852-4C41-8E41-6D4559AEFBCD}"/>
              </a:ext>
            </a:extLst>
          </p:cNvPr>
          <p:cNvCxnSpPr>
            <a:cxnSpLocks/>
            <a:stCxn id="37" idx="1"/>
          </p:cNvCxnSpPr>
          <p:nvPr/>
        </p:nvCxnSpPr>
        <p:spPr>
          <a:xfrm rot="10800000">
            <a:off x="9220201" y="1598468"/>
            <a:ext cx="939067" cy="934351"/>
          </a:xfrm>
          <a:prstGeom prst="bentConnector3">
            <a:avLst>
              <a:gd name="adj1" fmla="val 9428"/>
            </a:avLst>
          </a:prstGeom>
          <a:ln w="38100" cap="sq" cmpd="sng">
            <a:solidFill>
              <a:srgbClr val="7F7C73"/>
            </a:solidFill>
            <a:headEnd w="lg" len="lg"/>
            <a:tailEnd type="oval" w="lg" len="lg"/>
          </a:ln>
        </p:spPr>
        <p:style>
          <a:lnRef idx="1">
            <a:schemeClr val="dk1"/>
          </a:lnRef>
          <a:fillRef idx="0">
            <a:schemeClr val="dk1"/>
          </a:fillRef>
          <a:effectRef idx="0">
            <a:schemeClr val="dk1"/>
          </a:effectRef>
          <a:fontRef idx="minor">
            <a:schemeClr val="tx1"/>
          </a:fontRef>
        </p:style>
      </p:cxnSp>
      <p:sp>
        <p:nvSpPr>
          <p:cNvPr id="41" name="Rectángulo 40">
            <a:extLst>
              <a:ext uri="{FF2B5EF4-FFF2-40B4-BE49-F238E27FC236}">
                <a16:creationId xmlns:a16="http://schemas.microsoft.com/office/drawing/2014/main" xmlns="" id="{F429054D-9955-4C46-B58C-9FB973919FDA}"/>
              </a:ext>
            </a:extLst>
          </p:cNvPr>
          <p:cNvSpPr/>
          <p:nvPr/>
        </p:nvSpPr>
        <p:spPr>
          <a:xfrm>
            <a:off x="8491347" y="5673752"/>
            <a:ext cx="1983504" cy="401791"/>
          </a:xfrm>
          <a:prstGeom prst="rect">
            <a:avLst/>
          </a:pr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latin typeface="Britannic Bold" panose="020B0903060703020204" pitchFamily="34" charset="0"/>
              </a:rPr>
              <a:t>2012</a:t>
            </a:r>
            <a:endParaRPr lang="en-US" dirty="0">
              <a:latin typeface="Britannic Bold" panose="020B0903060703020204" pitchFamily="34" charset="0"/>
            </a:endParaRPr>
          </a:p>
        </p:txBody>
      </p:sp>
      <p:sp>
        <p:nvSpPr>
          <p:cNvPr id="43" name="Rectángulo 42">
            <a:extLst>
              <a:ext uri="{FF2B5EF4-FFF2-40B4-BE49-F238E27FC236}">
                <a16:creationId xmlns:a16="http://schemas.microsoft.com/office/drawing/2014/main" xmlns="" id="{3E3BE460-46D7-4362-908F-3A8ABEDABCA6}"/>
              </a:ext>
            </a:extLst>
          </p:cNvPr>
          <p:cNvSpPr/>
          <p:nvPr/>
        </p:nvSpPr>
        <p:spPr>
          <a:xfrm>
            <a:off x="9489230" y="6084173"/>
            <a:ext cx="985622" cy="609600"/>
          </a:xfrm>
          <a:prstGeom prst="rect">
            <a:avLst/>
          </a:prstGeom>
          <a:solidFill>
            <a:srgbClr val="9390D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chemeClr val="tx1"/>
                </a:solidFill>
                <a:effectLst>
                  <a:outerShdw blurRad="38100" dist="19050" dir="2700000" algn="tl" rotWithShape="0">
                    <a:schemeClr val="dk1">
                      <a:alpha val="40000"/>
                    </a:schemeClr>
                  </a:outerShdw>
                </a:effectLst>
                <a:latin typeface="Britannic Bold" panose="020B0903060703020204" pitchFamily="34" charset="0"/>
              </a:rPr>
              <a:t>0.567%</a:t>
            </a:r>
            <a:endParaRPr lang="en-US" dirty="0">
              <a:ln w="0"/>
              <a:solidFill>
                <a:schemeClr val="tx1"/>
              </a:solidFill>
              <a:effectLst>
                <a:outerShdw blurRad="38100" dist="19050" dir="2700000" algn="tl" rotWithShape="0">
                  <a:schemeClr val="dk1">
                    <a:alpha val="40000"/>
                  </a:schemeClr>
                </a:outerShdw>
              </a:effectLst>
              <a:latin typeface="Britannic Bold" panose="020B0903060703020204" pitchFamily="34" charset="0"/>
            </a:endParaRPr>
          </a:p>
        </p:txBody>
      </p:sp>
      <p:cxnSp>
        <p:nvCxnSpPr>
          <p:cNvPr id="44" name="Conector: angular 43">
            <a:extLst>
              <a:ext uri="{FF2B5EF4-FFF2-40B4-BE49-F238E27FC236}">
                <a16:creationId xmlns:a16="http://schemas.microsoft.com/office/drawing/2014/main" xmlns="" id="{9CCDB0A0-6509-4E9D-99E9-F3471264D135}"/>
              </a:ext>
            </a:extLst>
          </p:cNvPr>
          <p:cNvCxnSpPr>
            <a:cxnSpLocks/>
            <a:stCxn id="12" idx="1"/>
          </p:cNvCxnSpPr>
          <p:nvPr/>
        </p:nvCxnSpPr>
        <p:spPr>
          <a:xfrm rot="10800000" flipV="1">
            <a:off x="8286751" y="1154158"/>
            <a:ext cx="1758629" cy="138055"/>
          </a:xfrm>
          <a:prstGeom prst="bentConnector3">
            <a:avLst>
              <a:gd name="adj1" fmla="val 50000"/>
            </a:avLst>
          </a:prstGeom>
          <a:ln w="38100" cap="sq" cmpd="sng">
            <a:solidFill>
              <a:srgbClr val="7F7C73"/>
            </a:solidFill>
            <a:headEnd w="lg" len="lg"/>
            <a:tailEnd type="oval"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60575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78BBA0B4-C773-4AEB-8229-63F76FB0BF84}"/>
              </a:ext>
            </a:extLst>
          </p:cNvPr>
          <p:cNvSpPr/>
          <p:nvPr/>
        </p:nvSpPr>
        <p:spPr>
          <a:xfrm>
            <a:off x="2951748" y="0"/>
            <a:ext cx="3866147" cy="6858000"/>
          </a:xfrm>
          <a:prstGeom prst="rect">
            <a:avLst/>
          </a:prstGeom>
          <a:solidFill>
            <a:srgbClr val="E0D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Rectángulo 5">
            <a:extLst>
              <a:ext uri="{FF2B5EF4-FFF2-40B4-BE49-F238E27FC236}">
                <a16:creationId xmlns:a16="http://schemas.microsoft.com/office/drawing/2014/main" xmlns="" id="{2F0FE94B-906A-406F-8D2F-57F17648E637}"/>
              </a:ext>
            </a:extLst>
          </p:cNvPr>
          <p:cNvSpPr/>
          <p:nvPr/>
        </p:nvSpPr>
        <p:spPr>
          <a:xfrm>
            <a:off x="0" y="4572000"/>
            <a:ext cx="2951747" cy="2286000"/>
          </a:xfrm>
          <a:prstGeom prst="rect">
            <a:avLst/>
          </a:prstGeom>
          <a:gradFill flip="none" rotWithShape="1">
            <a:gsLst>
              <a:gs pos="30000">
                <a:schemeClr val="tx1">
                  <a:lumMod val="95000"/>
                  <a:lumOff val="5000"/>
                </a:schemeClr>
              </a:gs>
              <a:gs pos="100000">
                <a:schemeClr val="bg2">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ángulo 4">
            <a:extLst>
              <a:ext uri="{FF2B5EF4-FFF2-40B4-BE49-F238E27FC236}">
                <a16:creationId xmlns:a16="http://schemas.microsoft.com/office/drawing/2014/main" xmlns="" id="{10F70463-4ACF-4B7C-A572-FFD83E2CDA33}"/>
              </a:ext>
            </a:extLst>
          </p:cNvPr>
          <p:cNvSpPr/>
          <p:nvPr/>
        </p:nvSpPr>
        <p:spPr>
          <a:xfrm>
            <a:off x="0" y="2286000"/>
            <a:ext cx="2951747" cy="2286000"/>
          </a:xfrm>
          <a:prstGeom prst="rect">
            <a:avLst/>
          </a:prstGeom>
          <a:gradFill flip="none" rotWithShape="1">
            <a:gsLst>
              <a:gs pos="30000">
                <a:schemeClr val="tx1">
                  <a:lumMod val="95000"/>
                  <a:lumOff val="5000"/>
                </a:schemeClr>
              </a:gs>
              <a:gs pos="100000">
                <a:schemeClr val="bg2">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adroTexto 9">
            <a:extLst>
              <a:ext uri="{FF2B5EF4-FFF2-40B4-BE49-F238E27FC236}">
                <a16:creationId xmlns:a16="http://schemas.microsoft.com/office/drawing/2014/main" xmlns="" id="{C01E979F-F44C-45B9-9F33-6C23196878B0}"/>
              </a:ext>
            </a:extLst>
          </p:cNvPr>
          <p:cNvSpPr txBox="1"/>
          <p:nvPr/>
        </p:nvSpPr>
        <p:spPr>
          <a:xfrm>
            <a:off x="7074568" y="539139"/>
            <a:ext cx="4042610" cy="584775"/>
          </a:xfrm>
          <a:prstGeom prst="rect">
            <a:avLst/>
          </a:prstGeom>
          <a:noFill/>
        </p:spPr>
        <p:txBody>
          <a:bodyPr wrap="square" rtlCol="0">
            <a:spAutoFit/>
          </a:bodyPr>
          <a:lstStyle/>
          <a:p>
            <a:r>
              <a:rPr lang="es-EC" sz="3200" b="1" spc="600" dirty="0">
                <a:solidFill>
                  <a:srgbClr val="22B6E9"/>
                </a:solidFill>
                <a:effectLst>
                  <a:outerShdw blurRad="38100" dist="38100" dir="2700000" algn="tl">
                    <a:srgbClr val="000000">
                      <a:alpha val="43137"/>
                    </a:srgbClr>
                  </a:outerShdw>
                </a:effectLst>
                <a:latin typeface="Britannic Bold" panose="020B0903060703020204" pitchFamily="34" charset="0"/>
              </a:rPr>
              <a:t>RESULTADOS</a:t>
            </a:r>
            <a:endParaRPr lang="en-US" sz="3200" b="1" spc="600" dirty="0">
              <a:solidFill>
                <a:srgbClr val="22B6E9"/>
              </a:solidFill>
              <a:effectLst>
                <a:outerShdw blurRad="38100" dist="38100" dir="2700000" algn="tl">
                  <a:srgbClr val="000000">
                    <a:alpha val="43137"/>
                  </a:srgbClr>
                </a:outerShdw>
              </a:effectLst>
              <a:latin typeface="Britannic Bold" panose="020B0903060703020204" pitchFamily="34" charset="0"/>
            </a:endParaRPr>
          </a:p>
        </p:txBody>
      </p:sp>
      <p:sp>
        <p:nvSpPr>
          <p:cNvPr id="11" name="CuadroTexto 10">
            <a:extLst>
              <a:ext uri="{FF2B5EF4-FFF2-40B4-BE49-F238E27FC236}">
                <a16:creationId xmlns:a16="http://schemas.microsoft.com/office/drawing/2014/main" xmlns="" id="{8F4A6359-0C7B-49B5-A9D8-26234983DFAD}"/>
              </a:ext>
            </a:extLst>
          </p:cNvPr>
          <p:cNvSpPr txBox="1"/>
          <p:nvPr/>
        </p:nvSpPr>
        <p:spPr>
          <a:xfrm>
            <a:off x="7074568" y="1247075"/>
            <a:ext cx="5117432" cy="1200329"/>
          </a:xfrm>
          <a:prstGeom prst="rect">
            <a:avLst/>
          </a:prstGeom>
          <a:noFill/>
        </p:spPr>
        <p:txBody>
          <a:bodyPr wrap="square" rtlCol="0">
            <a:spAutoFit/>
          </a:bodyPr>
          <a:lstStyle/>
          <a:p>
            <a:r>
              <a:rPr lang="es-EC" sz="3600" dirty="0">
                <a:latin typeface="Baskerville Old Face" panose="02020602080505020303" pitchFamily="18" charset="0"/>
              </a:rPr>
              <a:t>Encadenamiento productivo de la Quinua</a:t>
            </a:r>
            <a:endParaRPr lang="en-US" sz="3600" dirty="0">
              <a:latin typeface="Baskerville Old Face" panose="02020602080505020303" pitchFamily="18" charset="0"/>
            </a:endParaRPr>
          </a:p>
        </p:txBody>
      </p:sp>
      <p:sp>
        <p:nvSpPr>
          <p:cNvPr id="12" name="CuadroTexto 11">
            <a:extLst>
              <a:ext uri="{FF2B5EF4-FFF2-40B4-BE49-F238E27FC236}">
                <a16:creationId xmlns:a16="http://schemas.microsoft.com/office/drawing/2014/main" xmlns="" id="{E801488A-D6EF-4C99-9006-C1AF4E031847}"/>
              </a:ext>
            </a:extLst>
          </p:cNvPr>
          <p:cNvSpPr txBox="1"/>
          <p:nvPr/>
        </p:nvSpPr>
        <p:spPr>
          <a:xfrm>
            <a:off x="7074568" y="2570565"/>
            <a:ext cx="4042610" cy="400110"/>
          </a:xfrm>
          <a:prstGeom prst="rect">
            <a:avLst/>
          </a:prstGeom>
          <a:noFill/>
        </p:spPr>
        <p:txBody>
          <a:bodyPr wrap="square" rtlCol="0">
            <a:spAutoFit/>
          </a:bodyPr>
          <a:lstStyle/>
          <a:p>
            <a:r>
              <a:rPr lang="es-EC" sz="2000" spc="300" dirty="0">
                <a:solidFill>
                  <a:srgbClr val="56BFDE"/>
                </a:solidFill>
                <a:latin typeface="Britannic Bold" panose="020B0903060703020204" pitchFamily="34" charset="0"/>
              </a:rPr>
              <a:t>Productores:</a:t>
            </a:r>
            <a:endParaRPr lang="en-US" sz="2000" spc="300" dirty="0">
              <a:solidFill>
                <a:srgbClr val="56BFDE"/>
              </a:solidFill>
              <a:latin typeface="Britannic Bold" panose="020B0903060703020204" pitchFamily="34" charset="0"/>
            </a:endParaRPr>
          </a:p>
        </p:txBody>
      </p:sp>
      <p:sp>
        <p:nvSpPr>
          <p:cNvPr id="7" name="Rectángulo 6">
            <a:extLst>
              <a:ext uri="{FF2B5EF4-FFF2-40B4-BE49-F238E27FC236}">
                <a16:creationId xmlns:a16="http://schemas.microsoft.com/office/drawing/2014/main" xmlns="" id="{2C9E5AF6-1F53-40F9-8D0C-8C71BFBE5E96}"/>
              </a:ext>
            </a:extLst>
          </p:cNvPr>
          <p:cNvSpPr/>
          <p:nvPr/>
        </p:nvSpPr>
        <p:spPr>
          <a:xfrm>
            <a:off x="0" y="0"/>
            <a:ext cx="3124200" cy="2286000"/>
          </a:xfrm>
          <a:prstGeom prst="rect">
            <a:avLst/>
          </a:prstGeom>
          <a:gradFill flip="none" rotWithShape="1">
            <a:gsLst>
              <a:gs pos="5000">
                <a:srgbClr val="00B0F0"/>
              </a:gs>
              <a:gs pos="100000">
                <a:srgbClr val="8EC9D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áfico 19" descr="Flor">
            <a:extLst>
              <a:ext uri="{FF2B5EF4-FFF2-40B4-BE49-F238E27FC236}">
                <a16:creationId xmlns:a16="http://schemas.microsoft.com/office/drawing/2014/main" xmlns="" id="{380E5F1E-9579-45D8-A5AF-CEE17252339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236845" y="195450"/>
            <a:ext cx="640080" cy="640080"/>
          </a:xfrm>
          <a:prstGeom prst="rect">
            <a:avLst/>
          </a:prstGeom>
        </p:spPr>
      </p:pic>
      <p:pic>
        <p:nvPicPr>
          <p:cNvPr id="22" name="Gráfico 21" descr="Fábrica">
            <a:extLst>
              <a:ext uri="{FF2B5EF4-FFF2-40B4-BE49-F238E27FC236}">
                <a16:creationId xmlns:a16="http://schemas.microsoft.com/office/drawing/2014/main" xmlns="" id="{799EABE8-3CF1-47F8-8B71-2710DCC3C8F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236845" y="2447404"/>
            <a:ext cx="640080" cy="640080"/>
          </a:xfrm>
          <a:prstGeom prst="rect">
            <a:avLst/>
          </a:prstGeom>
        </p:spPr>
      </p:pic>
      <p:pic>
        <p:nvPicPr>
          <p:cNvPr id="24" name="Gráfico 23" descr="Caja registradora">
            <a:extLst>
              <a:ext uri="{FF2B5EF4-FFF2-40B4-BE49-F238E27FC236}">
                <a16:creationId xmlns:a16="http://schemas.microsoft.com/office/drawing/2014/main" xmlns="" id="{5910FB85-5D86-4451-9793-73661CAA3FA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252887" y="4906611"/>
            <a:ext cx="640080" cy="640080"/>
          </a:xfrm>
          <a:prstGeom prst="rect">
            <a:avLst/>
          </a:prstGeom>
        </p:spPr>
      </p:pic>
      <p:sp>
        <p:nvSpPr>
          <p:cNvPr id="28" name="Forma libre: forma 27">
            <a:extLst>
              <a:ext uri="{FF2B5EF4-FFF2-40B4-BE49-F238E27FC236}">
                <a16:creationId xmlns:a16="http://schemas.microsoft.com/office/drawing/2014/main" xmlns="" id="{3AC9EA43-B1DC-4316-8005-9C29C171BDD9}"/>
              </a:ext>
            </a:extLst>
          </p:cNvPr>
          <p:cNvSpPr/>
          <p:nvPr/>
        </p:nvSpPr>
        <p:spPr>
          <a:xfrm>
            <a:off x="6817896" y="0"/>
            <a:ext cx="5374105" cy="6858000"/>
          </a:xfrm>
          <a:custGeom>
            <a:avLst/>
            <a:gdLst>
              <a:gd name="connsiteX0" fmla="*/ 0 w 5374105"/>
              <a:gd name="connsiteY0" fmla="*/ 0 h 6858000"/>
              <a:gd name="connsiteX1" fmla="*/ 5374105 w 5374105"/>
              <a:gd name="connsiteY1" fmla="*/ 0 h 6858000"/>
              <a:gd name="connsiteX2" fmla="*/ 5374105 w 5374105"/>
              <a:gd name="connsiteY2" fmla="*/ 6858000 h 6858000"/>
              <a:gd name="connsiteX3" fmla="*/ 0 w 5374105"/>
              <a:gd name="connsiteY3" fmla="*/ 6858000 h 6858000"/>
              <a:gd name="connsiteX4" fmla="*/ 0 w 5374105"/>
              <a:gd name="connsiteY4" fmla="*/ 6572227 h 6858000"/>
              <a:gd name="connsiteX5" fmla="*/ 5088332 w 5374105"/>
              <a:gd name="connsiteY5" fmla="*/ 6572227 h 6858000"/>
              <a:gd name="connsiteX6" fmla="*/ 5088332 w 5374105"/>
              <a:gd name="connsiteY6" fmla="*/ 285773 h 6858000"/>
              <a:gd name="connsiteX7" fmla="*/ 0 w 5374105"/>
              <a:gd name="connsiteY7" fmla="*/ 2857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4105" h="6858000">
                <a:moveTo>
                  <a:pt x="0" y="0"/>
                </a:moveTo>
                <a:lnTo>
                  <a:pt x="5374105" y="0"/>
                </a:lnTo>
                <a:lnTo>
                  <a:pt x="5374105" y="6858000"/>
                </a:lnTo>
                <a:lnTo>
                  <a:pt x="0" y="6858000"/>
                </a:lnTo>
                <a:lnTo>
                  <a:pt x="0" y="6572227"/>
                </a:lnTo>
                <a:lnTo>
                  <a:pt x="5088332" y="6572227"/>
                </a:lnTo>
                <a:lnTo>
                  <a:pt x="5088332" y="285773"/>
                </a:lnTo>
                <a:lnTo>
                  <a:pt x="0" y="285773"/>
                </a:lnTo>
                <a:close/>
              </a:path>
            </a:pathLst>
          </a:custGeom>
          <a:solidFill>
            <a:schemeClr val="bg1">
              <a:lumMod val="75000"/>
            </a:schemeClr>
          </a:solidFill>
          <a:ln>
            <a:noFill/>
          </a:ln>
          <a:effectLst>
            <a:softEdge rad="0"/>
          </a:effectLst>
          <a:scene3d>
            <a:camera prst="orthographicFront"/>
            <a:lightRig rig="threePt" dir="t"/>
          </a:scene3d>
          <a:sp3d>
            <a:bevelT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 	 </a:t>
            </a:r>
            <a:endParaRPr lang="en-US" dirty="0">
              <a:solidFill>
                <a:schemeClr val="tx1"/>
              </a:solidFill>
            </a:endParaRPr>
          </a:p>
        </p:txBody>
      </p:sp>
      <p:sp>
        <p:nvSpPr>
          <p:cNvPr id="29" name="CuadroTexto 28">
            <a:extLst>
              <a:ext uri="{FF2B5EF4-FFF2-40B4-BE49-F238E27FC236}">
                <a16:creationId xmlns:a16="http://schemas.microsoft.com/office/drawing/2014/main" xmlns="" id="{8A6E7DB3-DA1E-4B73-8DC1-556DE2BEC835}"/>
              </a:ext>
            </a:extLst>
          </p:cNvPr>
          <p:cNvSpPr txBox="1"/>
          <p:nvPr/>
        </p:nvSpPr>
        <p:spPr>
          <a:xfrm>
            <a:off x="335121" y="5650469"/>
            <a:ext cx="2569397" cy="461665"/>
          </a:xfrm>
          <a:prstGeom prst="rect">
            <a:avLst/>
          </a:prstGeom>
          <a:noFill/>
        </p:spPr>
        <p:txBody>
          <a:bodyPr wrap="square" rtlCol="0">
            <a:spAutoFit/>
          </a:bodyPr>
          <a:lstStyle/>
          <a:p>
            <a:r>
              <a:rPr lang="es-EC" sz="2400" dirty="0">
                <a:solidFill>
                  <a:schemeClr val="bg1"/>
                </a:solidFill>
                <a:latin typeface="Britannic Bold" panose="020B0903060703020204" pitchFamily="34" charset="0"/>
              </a:rPr>
              <a:t>Comercialización</a:t>
            </a:r>
          </a:p>
        </p:txBody>
      </p:sp>
      <p:sp>
        <p:nvSpPr>
          <p:cNvPr id="30" name="Marco 29">
            <a:extLst>
              <a:ext uri="{FF2B5EF4-FFF2-40B4-BE49-F238E27FC236}">
                <a16:creationId xmlns:a16="http://schemas.microsoft.com/office/drawing/2014/main" xmlns="" id="{3AF9854D-894C-40C8-B51F-56B541A6D854}"/>
              </a:ext>
            </a:extLst>
          </p:cNvPr>
          <p:cNvSpPr/>
          <p:nvPr/>
        </p:nvSpPr>
        <p:spPr>
          <a:xfrm>
            <a:off x="0" y="0"/>
            <a:ext cx="12192000" cy="6858000"/>
          </a:xfrm>
          <a:prstGeom prst="frame">
            <a:avLst>
              <a:gd name="adj1" fmla="val 1667"/>
            </a:avLst>
          </a:prstGeom>
          <a:gradFill flip="none" rotWithShape="1">
            <a:gsLst>
              <a:gs pos="100000">
                <a:schemeClr val="bg1">
                  <a:lumMod val="75000"/>
                </a:schemeClr>
              </a:gs>
              <a:gs pos="0">
                <a:schemeClr val="bg1">
                  <a:lumMod val="75000"/>
                </a:schemeClr>
              </a:gs>
              <a:gs pos="56000">
                <a:schemeClr val="bg1">
                  <a:lumMod val="95000"/>
                </a:schemeClr>
              </a:gs>
              <a:gs pos="82000">
                <a:schemeClr val="bg1">
                  <a:lumMod val="95000"/>
                </a:schemeClr>
              </a:gs>
            </a:gsLst>
            <a:lin ang="5400000" scaled="1"/>
            <a:tileRect/>
          </a:gra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7" name="CuadroTexto 16">
            <a:extLst>
              <a:ext uri="{FF2B5EF4-FFF2-40B4-BE49-F238E27FC236}">
                <a16:creationId xmlns:a16="http://schemas.microsoft.com/office/drawing/2014/main" xmlns="" id="{3BB66CE9-DBC4-4CB5-8A6D-17125C9A221B}"/>
              </a:ext>
            </a:extLst>
          </p:cNvPr>
          <p:cNvSpPr txBox="1"/>
          <p:nvPr/>
        </p:nvSpPr>
        <p:spPr>
          <a:xfrm>
            <a:off x="675861" y="996934"/>
            <a:ext cx="1828799" cy="461665"/>
          </a:xfrm>
          <a:prstGeom prst="rect">
            <a:avLst/>
          </a:prstGeom>
          <a:noFill/>
        </p:spPr>
        <p:txBody>
          <a:bodyPr wrap="square" rtlCol="0">
            <a:spAutoFit/>
          </a:bodyPr>
          <a:lstStyle/>
          <a:p>
            <a:r>
              <a:rPr lang="es-EC" sz="2400" dirty="0">
                <a:latin typeface="Britannic Bold" panose="020B0903060703020204" pitchFamily="34" charset="0"/>
              </a:rPr>
              <a:t>Producción</a:t>
            </a:r>
          </a:p>
        </p:txBody>
      </p:sp>
      <p:sp>
        <p:nvSpPr>
          <p:cNvPr id="19" name="CuadroTexto 18">
            <a:extLst>
              <a:ext uri="{FF2B5EF4-FFF2-40B4-BE49-F238E27FC236}">
                <a16:creationId xmlns:a16="http://schemas.microsoft.com/office/drawing/2014/main" xmlns="" id="{D9C7EE8C-1B39-4A50-8E46-2BEBB66C9D67}"/>
              </a:ext>
            </a:extLst>
          </p:cNvPr>
          <p:cNvSpPr txBox="1"/>
          <p:nvPr/>
        </p:nvSpPr>
        <p:spPr>
          <a:xfrm>
            <a:off x="873108" y="3262698"/>
            <a:ext cx="1441697" cy="461665"/>
          </a:xfrm>
          <a:prstGeom prst="rect">
            <a:avLst/>
          </a:prstGeom>
          <a:noFill/>
        </p:spPr>
        <p:txBody>
          <a:bodyPr wrap="square" rtlCol="0">
            <a:spAutoFit/>
          </a:bodyPr>
          <a:lstStyle/>
          <a:p>
            <a:r>
              <a:rPr lang="es-EC" sz="2400" dirty="0">
                <a:solidFill>
                  <a:schemeClr val="bg1"/>
                </a:solidFill>
                <a:latin typeface="Britannic Bold" panose="020B0903060703020204" pitchFamily="34" charset="0"/>
              </a:rPr>
              <a:t>Industria</a:t>
            </a:r>
          </a:p>
        </p:txBody>
      </p:sp>
      <p:sp>
        <p:nvSpPr>
          <p:cNvPr id="23" name="Rectángulo 22">
            <a:extLst>
              <a:ext uri="{FF2B5EF4-FFF2-40B4-BE49-F238E27FC236}">
                <a16:creationId xmlns:a16="http://schemas.microsoft.com/office/drawing/2014/main" xmlns="" id="{4BEBE3D1-0A62-46DB-A74C-44A7D33493D3}"/>
              </a:ext>
            </a:extLst>
          </p:cNvPr>
          <p:cNvSpPr/>
          <p:nvPr/>
        </p:nvSpPr>
        <p:spPr>
          <a:xfrm>
            <a:off x="7074567" y="5919991"/>
            <a:ext cx="2012283" cy="513347"/>
          </a:xfrm>
          <a:prstGeom prst="rect">
            <a:avLst/>
          </a:prstGeom>
          <a:noFill/>
          <a:ln w="28575">
            <a:solidFill>
              <a:srgbClr val="3ABA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latin typeface="Britannic Bold" panose="020B0903060703020204" pitchFamily="34" charset="0"/>
              </a:rPr>
              <a:t>Mejía - Cayambe</a:t>
            </a:r>
            <a:endParaRPr lang="en-US" dirty="0">
              <a:solidFill>
                <a:schemeClr val="tx1"/>
              </a:solidFill>
              <a:latin typeface="Britannic Bold" panose="020B0903060703020204" pitchFamily="34" charset="0"/>
            </a:endParaRPr>
          </a:p>
        </p:txBody>
      </p:sp>
      <p:sp>
        <p:nvSpPr>
          <p:cNvPr id="2" name="CuadroTexto 1">
            <a:extLst>
              <a:ext uri="{FF2B5EF4-FFF2-40B4-BE49-F238E27FC236}">
                <a16:creationId xmlns:a16="http://schemas.microsoft.com/office/drawing/2014/main" xmlns="" id="{E6E42F21-45DC-4EBA-9D49-547006F89A4E}"/>
              </a:ext>
            </a:extLst>
          </p:cNvPr>
          <p:cNvSpPr txBox="1"/>
          <p:nvPr/>
        </p:nvSpPr>
        <p:spPr>
          <a:xfrm>
            <a:off x="7299050" y="3193337"/>
            <a:ext cx="3368949" cy="1477328"/>
          </a:xfrm>
          <a:prstGeom prst="rect">
            <a:avLst/>
          </a:prstGeom>
          <a:noFill/>
        </p:spPr>
        <p:txBody>
          <a:bodyPr wrap="square" rtlCol="0">
            <a:spAutoFit/>
          </a:bodyPr>
          <a:lstStyle/>
          <a:p>
            <a:pPr marL="285750" indent="-285750">
              <a:buFont typeface="Arial" panose="020B0604020202020204" pitchFamily="34" charset="0"/>
              <a:buChar char="•"/>
            </a:pPr>
            <a:r>
              <a:rPr lang="es-EC" dirty="0">
                <a:latin typeface="Britannic Bold" panose="020B0903060703020204" pitchFamily="34" charset="0"/>
              </a:rPr>
              <a:t>Superficie</a:t>
            </a:r>
          </a:p>
          <a:p>
            <a:pPr marL="285750" indent="-285750">
              <a:buFont typeface="Arial" panose="020B0604020202020204" pitchFamily="34" charset="0"/>
              <a:buChar char="•"/>
            </a:pPr>
            <a:r>
              <a:rPr lang="es-EC" dirty="0">
                <a:latin typeface="Britannic Bold" panose="020B0903060703020204" pitchFamily="34" charset="0"/>
              </a:rPr>
              <a:t>Utilización cosecha</a:t>
            </a:r>
          </a:p>
          <a:p>
            <a:pPr marL="285750" indent="-285750">
              <a:buFont typeface="Arial" panose="020B0604020202020204" pitchFamily="34" charset="0"/>
              <a:buChar char="•"/>
            </a:pPr>
            <a:r>
              <a:rPr lang="es-EC" dirty="0">
                <a:latin typeface="Britannic Bold" panose="020B0903060703020204" pitchFamily="34" charset="0"/>
              </a:rPr>
              <a:t>Rendimiento</a:t>
            </a:r>
          </a:p>
          <a:p>
            <a:pPr marL="285750" indent="-285750">
              <a:buFont typeface="Arial" panose="020B0604020202020204" pitchFamily="34" charset="0"/>
              <a:buChar char="•"/>
            </a:pPr>
            <a:r>
              <a:rPr lang="es-EC" dirty="0">
                <a:latin typeface="Britannic Bold" panose="020B0903060703020204" pitchFamily="34" charset="0"/>
              </a:rPr>
              <a:t>Semilla</a:t>
            </a:r>
          </a:p>
          <a:p>
            <a:pPr marL="285750" indent="-285750">
              <a:buFont typeface="Arial" panose="020B0604020202020204" pitchFamily="34" charset="0"/>
              <a:buChar char="•"/>
            </a:pPr>
            <a:r>
              <a:rPr lang="es-EC" dirty="0">
                <a:latin typeface="Britannic Bold" panose="020B0903060703020204" pitchFamily="34" charset="0"/>
              </a:rPr>
              <a:t>Ventas</a:t>
            </a:r>
            <a:endParaRPr lang="en-US" dirty="0">
              <a:latin typeface="Britannic Bold" panose="020B0903060703020204" pitchFamily="34" charset="0"/>
            </a:endParaRPr>
          </a:p>
        </p:txBody>
      </p:sp>
      <p:sp>
        <p:nvSpPr>
          <p:cNvPr id="9" name="CuadroTexto 8">
            <a:extLst>
              <a:ext uri="{FF2B5EF4-FFF2-40B4-BE49-F238E27FC236}">
                <a16:creationId xmlns:a16="http://schemas.microsoft.com/office/drawing/2014/main" xmlns="" id="{EBA71623-A4AB-4FBE-8D9D-FB9D25C5D554}"/>
              </a:ext>
            </a:extLst>
          </p:cNvPr>
          <p:cNvSpPr txBox="1"/>
          <p:nvPr/>
        </p:nvSpPr>
        <p:spPr>
          <a:xfrm>
            <a:off x="3627608" y="996934"/>
            <a:ext cx="3124200" cy="954107"/>
          </a:xfrm>
          <a:prstGeom prst="rect">
            <a:avLst/>
          </a:prstGeom>
          <a:noFill/>
          <a:ln>
            <a:noFill/>
          </a:ln>
        </p:spPr>
        <p:txBody>
          <a:bodyPr wrap="square" rtlCol="0">
            <a:spAutoFit/>
          </a:bodyPr>
          <a:lstStyle/>
          <a:p>
            <a:r>
              <a:rPr lang="es-EC" sz="2800" dirty="0">
                <a:latin typeface="Britannic Bold" panose="020B0903060703020204" pitchFamily="34" charset="0"/>
              </a:rPr>
              <a:t>Menor o igual a una hectárea</a:t>
            </a:r>
            <a:endParaRPr lang="en-US" sz="2800" dirty="0">
              <a:latin typeface="Britannic Bold" panose="020B0903060703020204" pitchFamily="34" charset="0"/>
            </a:endParaRPr>
          </a:p>
        </p:txBody>
      </p:sp>
      <p:sp>
        <p:nvSpPr>
          <p:cNvPr id="33" name="CuadroTexto 32">
            <a:extLst>
              <a:ext uri="{FF2B5EF4-FFF2-40B4-BE49-F238E27FC236}">
                <a16:creationId xmlns:a16="http://schemas.microsoft.com/office/drawing/2014/main" xmlns="" id="{4C76241D-8DA4-437D-9395-48E4DFC1904E}"/>
              </a:ext>
            </a:extLst>
          </p:cNvPr>
          <p:cNvSpPr txBox="1"/>
          <p:nvPr/>
        </p:nvSpPr>
        <p:spPr>
          <a:xfrm>
            <a:off x="3627608" y="2318124"/>
            <a:ext cx="3124200" cy="523220"/>
          </a:xfrm>
          <a:prstGeom prst="rect">
            <a:avLst/>
          </a:prstGeom>
          <a:noFill/>
          <a:ln>
            <a:noFill/>
          </a:ln>
        </p:spPr>
        <p:txBody>
          <a:bodyPr wrap="square" rtlCol="0">
            <a:spAutoFit/>
          </a:bodyPr>
          <a:lstStyle/>
          <a:p>
            <a:r>
              <a:rPr lang="es-EC" sz="2800" dirty="0">
                <a:latin typeface="Britannic Bold" panose="020B0903060703020204" pitchFamily="34" charset="0"/>
              </a:rPr>
              <a:t>Comercialización</a:t>
            </a:r>
            <a:endParaRPr lang="en-US" sz="2800" dirty="0">
              <a:latin typeface="Britannic Bold" panose="020B0903060703020204" pitchFamily="34" charset="0"/>
            </a:endParaRPr>
          </a:p>
        </p:txBody>
      </p:sp>
      <p:sp>
        <p:nvSpPr>
          <p:cNvPr id="34" name="CuadroTexto 33">
            <a:extLst>
              <a:ext uri="{FF2B5EF4-FFF2-40B4-BE49-F238E27FC236}">
                <a16:creationId xmlns:a16="http://schemas.microsoft.com/office/drawing/2014/main" xmlns="" id="{6C09B0A2-E3EF-4AC4-A087-CE267C9A3A02}"/>
              </a:ext>
            </a:extLst>
          </p:cNvPr>
          <p:cNvSpPr txBox="1"/>
          <p:nvPr/>
        </p:nvSpPr>
        <p:spPr>
          <a:xfrm>
            <a:off x="3627608" y="2869969"/>
            <a:ext cx="3124200" cy="954107"/>
          </a:xfrm>
          <a:prstGeom prst="rect">
            <a:avLst/>
          </a:prstGeom>
          <a:noFill/>
          <a:ln>
            <a:noFill/>
          </a:ln>
        </p:spPr>
        <p:txBody>
          <a:bodyPr wrap="square" rtlCol="0">
            <a:spAutoFit/>
          </a:bodyPr>
          <a:lstStyle/>
          <a:p>
            <a:r>
              <a:rPr lang="es-EC" sz="2800" dirty="0">
                <a:latin typeface="Britannic Bold" panose="020B0903060703020204" pitchFamily="34" charset="0"/>
              </a:rPr>
              <a:t>1.78 t/ha-Cayambe</a:t>
            </a:r>
            <a:endParaRPr lang="en-US" sz="2800" dirty="0">
              <a:latin typeface="Britannic Bold" panose="020B0903060703020204" pitchFamily="34" charset="0"/>
            </a:endParaRPr>
          </a:p>
        </p:txBody>
      </p:sp>
      <p:sp>
        <p:nvSpPr>
          <p:cNvPr id="35" name="CuadroTexto 34">
            <a:extLst>
              <a:ext uri="{FF2B5EF4-FFF2-40B4-BE49-F238E27FC236}">
                <a16:creationId xmlns:a16="http://schemas.microsoft.com/office/drawing/2014/main" xmlns="" id="{C792D6A6-FB84-4048-A857-B612B10019D6}"/>
              </a:ext>
            </a:extLst>
          </p:cNvPr>
          <p:cNvSpPr txBox="1"/>
          <p:nvPr/>
        </p:nvSpPr>
        <p:spPr>
          <a:xfrm>
            <a:off x="3688499" y="4714379"/>
            <a:ext cx="3124200" cy="523220"/>
          </a:xfrm>
          <a:prstGeom prst="rect">
            <a:avLst/>
          </a:prstGeom>
          <a:noFill/>
          <a:ln>
            <a:noFill/>
          </a:ln>
        </p:spPr>
        <p:txBody>
          <a:bodyPr wrap="square" rtlCol="0">
            <a:spAutoFit/>
          </a:bodyPr>
          <a:lstStyle/>
          <a:p>
            <a:r>
              <a:rPr lang="es-EC" sz="2800" dirty="0">
                <a:latin typeface="Britannic Bold" panose="020B0903060703020204" pitchFamily="34" charset="0"/>
              </a:rPr>
              <a:t>INIAP TUNKAHUAN</a:t>
            </a:r>
            <a:endParaRPr lang="en-US" sz="2800" dirty="0">
              <a:latin typeface="Britannic Bold" panose="020B0903060703020204" pitchFamily="34" charset="0"/>
            </a:endParaRPr>
          </a:p>
        </p:txBody>
      </p:sp>
      <p:sp>
        <p:nvSpPr>
          <p:cNvPr id="36" name="CuadroTexto 35">
            <a:extLst>
              <a:ext uri="{FF2B5EF4-FFF2-40B4-BE49-F238E27FC236}">
                <a16:creationId xmlns:a16="http://schemas.microsoft.com/office/drawing/2014/main" xmlns="" id="{BAEBEB0F-792A-4AC2-B9DC-336112FC628F}"/>
              </a:ext>
            </a:extLst>
          </p:cNvPr>
          <p:cNvSpPr txBox="1"/>
          <p:nvPr/>
        </p:nvSpPr>
        <p:spPr>
          <a:xfrm>
            <a:off x="3688499" y="5543205"/>
            <a:ext cx="3124200" cy="769441"/>
          </a:xfrm>
          <a:prstGeom prst="rect">
            <a:avLst/>
          </a:prstGeom>
          <a:noFill/>
          <a:ln>
            <a:noFill/>
          </a:ln>
        </p:spPr>
        <p:txBody>
          <a:bodyPr wrap="square" rtlCol="0">
            <a:spAutoFit/>
          </a:bodyPr>
          <a:lstStyle/>
          <a:p>
            <a:r>
              <a:rPr lang="es-EC" sz="2800" dirty="0">
                <a:latin typeface="Britannic Bold" panose="020B0903060703020204" pitchFamily="34" charset="0"/>
              </a:rPr>
              <a:t>$ 1000 a $ 4000 </a:t>
            </a:r>
            <a:r>
              <a:rPr lang="es-EC" sz="1600" dirty="0">
                <a:latin typeface="Britannic Bold" panose="020B0903060703020204" pitchFamily="34" charset="0"/>
              </a:rPr>
              <a:t>ventas/año</a:t>
            </a:r>
            <a:endParaRPr lang="en-US" sz="2800" dirty="0">
              <a:latin typeface="Britannic Bold" panose="020B0903060703020204" pitchFamily="34" charset="0"/>
            </a:endParaRPr>
          </a:p>
        </p:txBody>
      </p:sp>
      <p:sp>
        <p:nvSpPr>
          <p:cNvPr id="37" name="CuadroTexto 36">
            <a:extLst>
              <a:ext uri="{FF2B5EF4-FFF2-40B4-BE49-F238E27FC236}">
                <a16:creationId xmlns:a16="http://schemas.microsoft.com/office/drawing/2014/main" xmlns="" id="{1DCFD702-0CF9-4227-9DB3-B33F24B8ABCB}"/>
              </a:ext>
            </a:extLst>
          </p:cNvPr>
          <p:cNvSpPr txBox="1"/>
          <p:nvPr/>
        </p:nvSpPr>
        <p:spPr>
          <a:xfrm>
            <a:off x="3627608" y="3885552"/>
            <a:ext cx="3124200" cy="523220"/>
          </a:xfrm>
          <a:prstGeom prst="rect">
            <a:avLst/>
          </a:prstGeom>
          <a:noFill/>
          <a:ln>
            <a:noFill/>
          </a:ln>
        </p:spPr>
        <p:txBody>
          <a:bodyPr wrap="square" rtlCol="0">
            <a:spAutoFit/>
          </a:bodyPr>
          <a:lstStyle/>
          <a:p>
            <a:r>
              <a:rPr lang="es-EC" sz="2800" dirty="0">
                <a:latin typeface="Britannic Bold" panose="020B0903060703020204" pitchFamily="34" charset="0"/>
              </a:rPr>
              <a:t>1.55 t/ha - Mejía</a:t>
            </a:r>
            <a:endParaRPr lang="en-US" sz="2800" dirty="0">
              <a:latin typeface="Britannic Bold" panose="020B0903060703020204" pitchFamily="34" charset="0"/>
            </a:endParaRPr>
          </a:p>
        </p:txBody>
      </p:sp>
    </p:spTree>
    <p:extLst>
      <p:ext uri="{BB962C8B-B14F-4D97-AF65-F5344CB8AC3E}">
        <p14:creationId xmlns:p14="http://schemas.microsoft.com/office/powerpoint/2010/main" val="3902667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78BBA0B4-C773-4AEB-8229-63F76FB0BF84}"/>
              </a:ext>
            </a:extLst>
          </p:cNvPr>
          <p:cNvSpPr/>
          <p:nvPr/>
        </p:nvSpPr>
        <p:spPr>
          <a:xfrm>
            <a:off x="2951748" y="0"/>
            <a:ext cx="3866147"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5">
            <a:extLst>
              <a:ext uri="{FF2B5EF4-FFF2-40B4-BE49-F238E27FC236}">
                <a16:creationId xmlns:a16="http://schemas.microsoft.com/office/drawing/2014/main" xmlns="" id="{2F0FE94B-906A-406F-8D2F-57F17648E637}"/>
              </a:ext>
            </a:extLst>
          </p:cNvPr>
          <p:cNvSpPr/>
          <p:nvPr/>
        </p:nvSpPr>
        <p:spPr>
          <a:xfrm>
            <a:off x="0" y="4572000"/>
            <a:ext cx="2951747" cy="2286000"/>
          </a:xfrm>
          <a:prstGeom prst="rect">
            <a:avLst/>
          </a:prstGeom>
          <a:gradFill flip="none" rotWithShape="1">
            <a:gsLst>
              <a:gs pos="30000">
                <a:schemeClr val="tx1">
                  <a:lumMod val="95000"/>
                  <a:lumOff val="5000"/>
                </a:schemeClr>
              </a:gs>
              <a:gs pos="100000">
                <a:schemeClr val="bg2">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ángulo 4">
            <a:extLst>
              <a:ext uri="{FF2B5EF4-FFF2-40B4-BE49-F238E27FC236}">
                <a16:creationId xmlns:a16="http://schemas.microsoft.com/office/drawing/2014/main" xmlns="" id="{10F70463-4ACF-4B7C-A572-FFD83E2CDA33}"/>
              </a:ext>
            </a:extLst>
          </p:cNvPr>
          <p:cNvSpPr/>
          <p:nvPr/>
        </p:nvSpPr>
        <p:spPr>
          <a:xfrm>
            <a:off x="75194" y="2286000"/>
            <a:ext cx="3181350" cy="2286000"/>
          </a:xfrm>
          <a:prstGeom prst="rect">
            <a:avLst/>
          </a:prstGeom>
          <a:gradFill flip="none" rotWithShape="1">
            <a:gsLst>
              <a:gs pos="5000">
                <a:srgbClr val="00B0F0"/>
              </a:gs>
              <a:gs pos="100000">
                <a:srgbClr val="8EC9D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CuadroTexto 9">
            <a:extLst>
              <a:ext uri="{FF2B5EF4-FFF2-40B4-BE49-F238E27FC236}">
                <a16:creationId xmlns:a16="http://schemas.microsoft.com/office/drawing/2014/main" xmlns="" id="{C01E979F-F44C-45B9-9F33-6C23196878B0}"/>
              </a:ext>
            </a:extLst>
          </p:cNvPr>
          <p:cNvSpPr txBox="1"/>
          <p:nvPr/>
        </p:nvSpPr>
        <p:spPr>
          <a:xfrm>
            <a:off x="7074568" y="558225"/>
            <a:ext cx="4042610" cy="584775"/>
          </a:xfrm>
          <a:prstGeom prst="rect">
            <a:avLst/>
          </a:prstGeom>
          <a:noFill/>
        </p:spPr>
        <p:txBody>
          <a:bodyPr wrap="square" rtlCol="0">
            <a:spAutoFit/>
          </a:bodyPr>
          <a:lstStyle/>
          <a:p>
            <a:r>
              <a:rPr lang="es-EC" sz="3200" b="1" spc="600" dirty="0">
                <a:solidFill>
                  <a:srgbClr val="22B6E9"/>
                </a:solidFill>
                <a:effectLst>
                  <a:outerShdw blurRad="38100" dist="38100" dir="2700000" algn="tl">
                    <a:srgbClr val="000000">
                      <a:alpha val="43137"/>
                    </a:srgbClr>
                  </a:outerShdw>
                </a:effectLst>
                <a:latin typeface="Britannic Bold" panose="020B0903060703020204" pitchFamily="34" charset="0"/>
              </a:rPr>
              <a:t>RESULTADOS</a:t>
            </a:r>
            <a:endParaRPr lang="en-US" sz="3200" b="1" spc="600" dirty="0">
              <a:solidFill>
                <a:srgbClr val="22B6E9"/>
              </a:solidFill>
              <a:effectLst>
                <a:outerShdw blurRad="38100" dist="38100" dir="2700000" algn="tl">
                  <a:srgbClr val="000000">
                    <a:alpha val="43137"/>
                  </a:srgbClr>
                </a:outerShdw>
              </a:effectLst>
              <a:latin typeface="Britannic Bold" panose="020B0903060703020204" pitchFamily="34" charset="0"/>
            </a:endParaRPr>
          </a:p>
        </p:txBody>
      </p:sp>
      <p:sp>
        <p:nvSpPr>
          <p:cNvPr id="11" name="CuadroTexto 10">
            <a:extLst>
              <a:ext uri="{FF2B5EF4-FFF2-40B4-BE49-F238E27FC236}">
                <a16:creationId xmlns:a16="http://schemas.microsoft.com/office/drawing/2014/main" xmlns="" id="{8F4A6359-0C7B-49B5-A9D8-26234983DFAD}"/>
              </a:ext>
            </a:extLst>
          </p:cNvPr>
          <p:cNvSpPr txBox="1"/>
          <p:nvPr/>
        </p:nvSpPr>
        <p:spPr>
          <a:xfrm>
            <a:off x="7074568" y="1256618"/>
            <a:ext cx="5117432" cy="1200329"/>
          </a:xfrm>
          <a:prstGeom prst="rect">
            <a:avLst/>
          </a:prstGeom>
          <a:noFill/>
        </p:spPr>
        <p:txBody>
          <a:bodyPr wrap="square" rtlCol="0">
            <a:spAutoFit/>
          </a:bodyPr>
          <a:lstStyle/>
          <a:p>
            <a:r>
              <a:rPr lang="es-EC" sz="3600" dirty="0">
                <a:latin typeface="Baskerville Old Face" panose="02020602080505020303" pitchFamily="18" charset="0"/>
              </a:rPr>
              <a:t>Encadenamiento productivo de la Quinua</a:t>
            </a:r>
            <a:endParaRPr lang="en-US" sz="3600" dirty="0">
              <a:latin typeface="Baskerville Old Face" panose="02020602080505020303" pitchFamily="18" charset="0"/>
            </a:endParaRPr>
          </a:p>
        </p:txBody>
      </p:sp>
      <p:sp>
        <p:nvSpPr>
          <p:cNvPr id="13" name="CuadroTexto 12">
            <a:extLst>
              <a:ext uri="{FF2B5EF4-FFF2-40B4-BE49-F238E27FC236}">
                <a16:creationId xmlns:a16="http://schemas.microsoft.com/office/drawing/2014/main" xmlns="" id="{6ECD0D93-7174-4B5B-ACD2-11B6E936EA18}"/>
              </a:ext>
            </a:extLst>
          </p:cNvPr>
          <p:cNvSpPr txBox="1"/>
          <p:nvPr/>
        </p:nvSpPr>
        <p:spPr>
          <a:xfrm>
            <a:off x="7074568" y="2570565"/>
            <a:ext cx="4042610" cy="400110"/>
          </a:xfrm>
          <a:prstGeom prst="rect">
            <a:avLst/>
          </a:prstGeom>
          <a:noFill/>
        </p:spPr>
        <p:txBody>
          <a:bodyPr wrap="square" rtlCol="0">
            <a:spAutoFit/>
          </a:bodyPr>
          <a:lstStyle/>
          <a:p>
            <a:r>
              <a:rPr lang="es-EC" sz="2000" spc="300" dirty="0">
                <a:solidFill>
                  <a:srgbClr val="4CBDE0"/>
                </a:solidFill>
                <a:latin typeface="Britannic Bold" panose="020B0903060703020204" pitchFamily="34" charset="0"/>
              </a:rPr>
              <a:t>Industrialización:</a:t>
            </a:r>
            <a:endParaRPr lang="en-US" sz="2000" spc="300" dirty="0">
              <a:solidFill>
                <a:srgbClr val="4CBDE0"/>
              </a:solidFill>
              <a:latin typeface="Britannic Bold" panose="020B0903060703020204" pitchFamily="34" charset="0"/>
            </a:endParaRPr>
          </a:p>
        </p:txBody>
      </p:sp>
      <p:sp>
        <p:nvSpPr>
          <p:cNvPr id="16" name="CuadroTexto 15">
            <a:extLst>
              <a:ext uri="{FF2B5EF4-FFF2-40B4-BE49-F238E27FC236}">
                <a16:creationId xmlns:a16="http://schemas.microsoft.com/office/drawing/2014/main" xmlns="" id="{1F0807E6-E1B3-45BD-A64B-A7313B2889CF}"/>
              </a:ext>
            </a:extLst>
          </p:cNvPr>
          <p:cNvSpPr txBox="1"/>
          <p:nvPr/>
        </p:nvSpPr>
        <p:spPr>
          <a:xfrm>
            <a:off x="7267074" y="3128518"/>
            <a:ext cx="4267200" cy="2585323"/>
          </a:xfrm>
          <a:prstGeom prst="rect">
            <a:avLst/>
          </a:prstGeom>
          <a:noFill/>
        </p:spPr>
        <p:txBody>
          <a:bodyPr wrap="square" rtlCol="0">
            <a:spAutoFit/>
          </a:bodyPr>
          <a:lstStyle/>
          <a:p>
            <a:pPr marL="285750" indent="-285750" algn="just">
              <a:buFont typeface="Arial" panose="020B0604020202020204" pitchFamily="34" charset="0"/>
              <a:buChar char="•"/>
            </a:pPr>
            <a:r>
              <a:rPr lang="es-EC" dirty="0" err="1">
                <a:latin typeface="Britannic Bold" panose="020B0903060703020204" pitchFamily="34" charset="0"/>
              </a:rPr>
              <a:t>Cerandina</a:t>
            </a:r>
            <a:endParaRPr lang="es-EC" dirty="0">
              <a:latin typeface="Britannic Bold" panose="020B0903060703020204" pitchFamily="34" charset="0"/>
            </a:endParaRPr>
          </a:p>
          <a:p>
            <a:pPr marL="285750" indent="-285750" algn="just">
              <a:buFont typeface="Arial" panose="020B0604020202020204" pitchFamily="34" charset="0"/>
              <a:buChar char="•"/>
            </a:pPr>
            <a:r>
              <a:rPr lang="es-EC" dirty="0" err="1">
                <a:latin typeface="Britannic Bold" panose="020B0903060703020204" pitchFamily="34" charset="0"/>
              </a:rPr>
              <a:t>Inagrofa</a:t>
            </a:r>
            <a:endParaRPr lang="es-EC" dirty="0">
              <a:latin typeface="Britannic Bold" panose="020B0903060703020204" pitchFamily="34" charset="0"/>
            </a:endParaRPr>
          </a:p>
          <a:p>
            <a:pPr marL="285750" indent="-285750" algn="just">
              <a:buFont typeface="Arial" panose="020B0604020202020204" pitchFamily="34" charset="0"/>
              <a:buChar char="•"/>
            </a:pPr>
            <a:r>
              <a:rPr lang="es-EC" dirty="0" err="1">
                <a:latin typeface="Britannic Bold" panose="020B0903060703020204" pitchFamily="34" charset="0"/>
              </a:rPr>
              <a:t>Sumak</a:t>
            </a:r>
            <a:r>
              <a:rPr lang="es-EC" dirty="0">
                <a:latin typeface="Britannic Bold" panose="020B0903060703020204" pitchFamily="34" charset="0"/>
              </a:rPr>
              <a:t> </a:t>
            </a:r>
            <a:r>
              <a:rPr lang="es-EC" dirty="0" err="1">
                <a:latin typeface="Britannic Bold" panose="020B0903060703020204" pitchFamily="34" charset="0"/>
              </a:rPr>
              <a:t>Life</a:t>
            </a:r>
            <a:endParaRPr lang="es-EC" dirty="0">
              <a:latin typeface="Britannic Bold" panose="020B0903060703020204" pitchFamily="34" charset="0"/>
            </a:endParaRPr>
          </a:p>
          <a:p>
            <a:pPr marL="285750" indent="-285750" algn="just">
              <a:buFont typeface="Arial" panose="020B0604020202020204" pitchFamily="34" charset="0"/>
              <a:buChar char="•"/>
            </a:pPr>
            <a:r>
              <a:rPr lang="es-EC" dirty="0">
                <a:latin typeface="Britannic Bold" panose="020B0903060703020204" pitchFamily="34" charset="0"/>
              </a:rPr>
              <a:t>Cereales La Pradera</a:t>
            </a:r>
          </a:p>
          <a:p>
            <a:pPr marL="285750" indent="-285750" algn="just">
              <a:buFont typeface="Arial" panose="020B0604020202020204" pitchFamily="34" charset="0"/>
              <a:buChar char="•"/>
            </a:pPr>
            <a:r>
              <a:rPr lang="es-EC" dirty="0">
                <a:latin typeface="Britannic Bold" panose="020B0903060703020204" pitchFamily="34" charset="0"/>
              </a:rPr>
              <a:t>Más Corona</a:t>
            </a:r>
          </a:p>
          <a:p>
            <a:pPr marL="285750" indent="-285750" algn="just">
              <a:buFont typeface="Arial" panose="020B0604020202020204" pitchFamily="34" charset="0"/>
              <a:buChar char="•"/>
            </a:pPr>
            <a:r>
              <a:rPr lang="es-EC" dirty="0" err="1">
                <a:latin typeface="Britannic Bold" panose="020B0903060703020204" pitchFamily="34" charset="0"/>
              </a:rPr>
              <a:t>Incremar</a:t>
            </a:r>
            <a:endParaRPr lang="es-EC" dirty="0">
              <a:latin typeface="Britannic Bold" panose="020B0903060703020204" pitchFamily="34" charset="0"/>
            </a:endParaRPr>
          </a:p>
          <a:p>
            <a:pPr marL="285750" indent="-285750" algn="just">
              <a:buFont typeface="Arial" panose="020B0604020202020204" pitchFamily="34" charset="0"/>
              <a:buChar char="•"/>
            </a:pPr>
            <a:r>
              <a:rPr lang="es-EC" dirty="0">
                <a:latin typeface="Britannic Bold" panose="020B0903060703020204" pitchFamily="34" charset="0"/>
              </a:rPr>
              <a:t>Granos del Campo</a:t>
            </a:r>
          </a:p>
          <a:p>
            <a:pPr marL="285750" indent="-285750" algn="just">
              <a:buFont typeface="Arial" panose="020B0604020202020204" pitchFamily="34" charset="0"/>
              <a:buChar char="•"/>
            </a:pPr>
            <a:r>
              <a:rPr lang="es-EC" dirty="0" err="1">
                <a:latin typeface="Britannic Bold" panose="020B0903060703020204" pitchFamily="34" charset="0"/>
              </a:rPr>
              <a:t>Nestle</a:t>
            </a:r>
            <a:endParaRPr lang="es-EC" dirty="0">
              <a:latin typeface="Britannic Bold" panose="020B0903060703020204" pitchFamily="34" charset="0"/>
            </a:endParaRPr>
          </a:p>
          <a:p>
            <a:pPr marL="285750" indent="-285750" algn="just">
              <a:buFont typeface="Arial" panose="020B0604020202020204" pitchFamily="34" charset="0"/>
              <a:buChar char="•"/>
            </a:pPr>
            <a:endParaRPr lang="en-US" dirty="0">
              <a:latin typeface="Britannic Bold" panose="020B0903060703020204" pitchFamily="34" charset="0"/>
            </a:endParaRPr>
          </a:p>
        </p:txBody>
      </p:sp>
      <p:sp>
        <p:nvSpPr>
          <p:cNvPr id="7" name="Rectángulo 6">
            <a:extLst>
              <a:ext uri="{FF2B5EF4-FFF2-40B4-BE49-F238E27FC236}">
                <a16:creationId xmlns:a16="http://schemas.microsoft.com/office/drawing/2014/main" xmlns="" id="{2C9E5AF6-1F53-40F9-8D0C-8C71BFBE5E96}"/>
              </a:ext>
            </a:extLst>
          </p:cNvPr>
          <p:cNvSpPr/>
          <p:nvPr/>
        </p:nvSpPr>
        <p:spPr>
          <a:xfrm>
            <a:off x="0" y="0"/>
            <a:ext cx="2951747" cy="2286000"/>
          </a:xfrm>
          <a:prstGeom prst="rect">
            <a:avLst/>
          </a:prstGeom>
          <a:gradFill flip="none" rotWithShape="1">
            <a:gsLst>
              <a:gs pos="30000">
                <a:schemeClr val="tx1">
                  <a:lumMod val="95000"/>
                  <a:lumOff val="5000"/>
                </a:schemeClr>
              </a:gs>
              <a:gs pos="100000">
                <a:schemeClr val="bg2">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0" name="Gráfico 19" descr="Flor">
            <a:extLst>
              <a:ext uri="{FF2B5EF4-FFF2-40B4-BE49-F238E27FC236}">
                <a16:creationId xmlns:a16="http://schemas.microsoft.com/office/drawing/2014/main" xmlns="" id="{380E5F1E-9579-45D8-A5AF-CEE17252339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236845" y="172089"/>
            <a:ext cx="640080" cy="640080"/>
          </a:xfrm>
          <a:prstGeom prst="rect">
            <a:avLst/>
          </a:prstGeom>
        </p:spPr>
      </p:pic>
      <p:pic>
        <p:nvPicPr>
          <p:cNvPr id="22" name="Gráfico 21" descr="Fábrica">
            <a:extLst>
              <a:ext uri="{FF2B5EF4-FFF2-40B4-BE49-F238E27FC236}">
                <a16:creationId xmlns:a16="http://schemas.microsoft.com/office/drawing/2014/main" xmlns="" id="{799EABE8-3CF1-47F8-8B71-2710DCC3C8F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236845" y="2330595"/>
            <a:ext cx="640080" cy="640080"/>
          </a:xfrm>
          <a:prstGeom prst="rect">
            <a:avLst/>
          </a:prstGeom>
        </p:spPr>
      </p:pic>
      <p:pic>
        <p:nvPicPr>
          <p:cNvPr id="24" name="Gráfico 23" descr="Caja registradora">
            <a:extLst>
              <a:ext uri="{FF2B5EF4-FFF2-40B4-BE49-F238E27FC236}">
                <a16:creationId xmlns:a16="http://schemas.microsoft.com/office/drawing/2014/main" xmlns="" id="{5910FB85-5D86-4451-9793-73661CAA3FA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252887" y="4789802"/>
            <a:ext cx="640080" cy="640080"/>
          </a:xfrm>
          <a:prstGeom prst="rect">
            <a:avLst/>
          </a:prstGeom>
        </p:spPr>
      </p:pic>
      <p:sp>
        <p:nvSpPr>
          <p:cNvPr id="28" name="Forma libre: forma 27">
            <a:extLst>
              <a:ext uri="{FF2B5EF4-FFF2-40B4-BE49-F238E27FC236}">
                <a16:creationId xmlns:a16="http://schemas.microsoft.com/office/drawing/2014/main" xmlns="" id="{3AC9EA43-B1DC-4316-8005-9C29C171BDD9}"/>
              </a:ext>
            </a:extLst>
          </p:cNvPr>
          <p:cNvSpPr/>
          <p:nvPr/>
        </p:nvSpPr>
        <p:spPr>
          <a:xfrm>
            <a:off x="6817896" y="0"/>
            <a:ext cx="5374105" cy="6858000"/>
          </a:xfrm>
          <a:custGeom>
            <a:avLst/>
            <a:gdLst>
              <a:gd name="connsiteX0" fmla="*/ 0 w 5374105"/>
              <a:gd name="connsiteY0" fmla="*/ 0 h 6858000"/>
              <a:gd name="connsiteX1" fmla="*/ 5374105 w 5374105"/>
              <a:gd name="connsiteY1" fmla="*/ 0 h 6858000"/>
              <a:gd name="connsiteX2" fmla="*/ 5374105 w 5374105"/>
              <a:gd name="connsiteY2" fmla="*/ 6858000 h 6858000"/>
              <a:gd name="connsiteX3" fmla="*/ 0 w 5374105"/>
              <a:gd name="connsiteY3" fmla="*/ 6858000 h 6858000"/>
              <a:gd name="connsiteX4" fmla="*/ 0 w 5374105"/>
              <a:gd name="connsiteY4" fmla="*/ 6572227 h 6858000"/>
              <a:gd name="connsiteX5" fmla="*/ 5088332 w 5374105"/>
              <a:gd name="connsiteY5" fmla="*/ 6572227 h 6858000"/>
              <a:gd name="connsiteX6" fmla="*/ 5088332 w 5374105"/>
              <a:gd name="connsiteY6" fmla="*/ 285773 h 6858000"/>
              <a:gd name="connsiteX7" fmla="*/ 0 w 5374105"/>
              <a:gd name="connsiteY7" fmla="*/ 2857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4105" h="6858000">
                <a:moveTo>
                  <a:pt x="0" y="0"/>
                </a:moveTo>
                <a:lnTo>
                  <a:pt x="5374105" y="0"/>
                </a:lnTo>
                <a:lnTo>
                  <a:pt x="5374105" y="6858000"/>
                </a:lnTo>
                <a:lnTo>
                  <a:pt x="0" y="6858000"/>
                </a:lnTo>
                <a:lnTo>
                  <a:pt x="0" y="6572227"/>
                </a:lnTo>
                <a:lnTo>
                  <a:pt x="5088332" y="6572227"/>
                </a:lnTo>
                <a:lnTo>
                  <a:pt x="5088332" y="285773"/>
                </a:lnTo>
                <a:lnTo>
                  <a:pt x="0" y="285773"/>
                </a:lnTo>
                <a:close/>
              </a:path>
            </a:pathLst>
          </a:custGeom>
          <a:solidFill>
            <a:schemeClr val="bg1">
              <a:lumMod val="75000"/>
            </a:schemeClr>
          </a:solidFill>
          <a:ln>
            <a:noFill/>
          </a:ln>
          <a:effectLst>
            <a:softEdge rad="0"/>
          </a:effectLst>
          <a:scene3d>
            <a:camera prst="orthographicFront"/>
            <a:lightRig rig="threePt" dir="t"/>
          </a:scene3d>
          <a:sp3d>
            <a:bevelT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 	 </a:t>
            </a:r>
            <a:endParaRPr lang="en-US" dirty="0">
              <a:solidFill>
                <a:schemeClr val="tx1"/>
              </a:solidFill>
            </a:endParaRPr>
          </a:p>
        </p:txBody>
      </p:sp>
      <p:sp>
        <p:nvSpPr>
          <p:cNvPr id="19" name="Rectángulo 18">
            <a:extLst>
              <a:ext uri="{FF2B5EF4-FFF2-40B4-BE49-F238E27FC236}">
                <a16:creationId xmlns:a16="http://schemas.microsoft.com/office/drawing/2014/main" xmlns="" id="{A04C4AE4-B070-4142-A552-4BB7D2F133FA}"/>
              </a:ext>
            </a:extLst>
          </p:cNvPr>
          <p:cNvSpPr/>
          <p:nvPr/>
        </p:nvSpPr>
        <p:spPr>
          <a:xfrm>
            <a:off x="7074568" y="5957430"/>
            <a:ext cx="2165684" cy="513347"/>
          </a:xfrm>
          <a:prstGeom prst="rect">
            <a:avLst/>
          </a:prstGeom>
          <a:noFill/>
          <a:ln w="28575">
            <a:solidFill>
              <a:srgbClr val="3ABA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latin typeface="Britannic Bold" panose="020B0903060703020204" pitchFamily="34" charset="0"/>
              </a:rPr>
              <a:t>Ecuador</a:t>
            </a:r>
            <a:endParaRPr lang="en-US" dirty="0">
              <a:solidFill>
                <a:schemeClr val="tx1"/>
              </a:solidFill>
              <a:latin typeface="Britannic Bold" panose="020B0903060703020204" pitchFamily="34" charset="0"/>
            </a:endParaRPr>
          </a:p>
        </p:txBody>
      </p:sp>
      <p:sp>
        <p:nvSpPr>
          <p:cNvPr id="23" name="Marco 22">
            <a:extLst>
              <a:ext uri="{FF2B5EF4-FFF2-40B4-BE49-F238E27FC236}">
                <a16:creationId xmlns:a16="http://schemas.microsoft.com/office/drawing/2014/main" xmlns="" id="{8164A34B-6A86-4E72-9965-53571D127948}"/>
              </a:ext>
            </a:extLst>
          </p:cNvPr>
          <p:cNvSpPr/>
          <p:nvPr/>
        </p:nvSpPr>
        <p:spPr>
          <a:xfrm>
            <a:off x="0" y="0"/>
            <a:ext cx="12192000" cy="6858000"/>
          </a:xfrm>
          <a:prstGeom prst="frame">
            <a:avLst>
              <a:gd name="adj1" fmla="val 1667"/>
            </a:avLst>
          </a:prstGeom>
          <a:gradFill flip="none" rotWithShape="1">
            <a:gsLst>
              <a:gs pos="100000">
                <a:schemeClr val="bg1">
                  <a:lumMod val="75000"/>
                </a:schemeClr>
              </a:gs>
              <a:gs pos="0">
                <a:schemeClr val="bg1">
                  <a:lumMod val="75000"/>
                </a:schemeClr>
              </a:gs>
              <a:gs pos="49000">
                <a:schemeClr val="bg1">
                  <a:lumMod val="85000"/>
                </a:schemeClr>
              </a:gs>
              <a:gs pos="68000">
                <a:schemeClr val="bg1">
                  <a:lumMod val="95000"/>
                </a:schemeClr>
              </a:gs>
            </a:gsLst>
            <a:lin ang="5400000" scaled="1"/>
            <a:tileRect/>
          </a:gra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7" name="CuadroTexto 16">
            <a:extLst>
              <a:ext uri="{FF2B5EF4-FFF2-40B4-BE49-F238E27FC236}">
                <a16:creationId xmlns:a16="http://schemas.microsoft.com/office/drawing/2014/main" xmlns="" id="{DD907D3A-2A8F-4CAF-833E-E0301F397119}"/>
              </a:ext>
            </a:extLst>
          </p:cNvPr>
          <p:cNvSpPr txBox="1"/>
          <p:nvPr/>
        </p:nvSpPr>
        <p:spPr>
          <a:xfrm>
            <a:off x="335121" y="5650469"/>
            <a:ext cx="2569397" cy="461665"/>
          </a:xfrm>
          <a:prstGeom prst="rect">
            <a:avLst/>
          </a:prstGeom>
          <a:noFill/>
        </p:spPr>
        <p:txBody>
          <a:bodyPr wrap="square" rtlCol="0">
            <a:spAutoFit/>
          </a:bodyPr>
          <a:lstStyle/>
          <a:p>
            <a:r>
              <a:rPr lang="es-EC" sz="2400" dirty="0">
                <a:solidFill>
                  <a:schemeClr val="bg1"/>
                </a:solidFill>
                <a:latin typeface="Britannic Bold" panose="020B0903060703020204" pitchFamily="34" charset="0"/>
              </a:rPr>
              <a:t>Comercialización</a:t>
            </a:r>
          </a:p>
        </p:txBody>
      </p:sp>
      <p:sp>
        <p:nvSpPr>
          <p:cNvPr id="18" name="CuadroTexto 17">
            <a:extLst>
              <a:ext uri="{FF2B5EF4-FFF2-40B4-BE49-F238E27FC236}">
                <a16:creationId xmlns:a16="http://schemas.microsoft.com/office/drawing/2014/main" xmlns="" id="{5DBFF863-4CE5-4039-AEB0-DCBA1FFFA593}"/>
              </a:ext>
            </a:extLst>
          </p:cNvPr>
          <p:cNvSpPr txBox="1"/>
          <p:nvPr/>
        </p:nvSpPr>
        <p:spPr>
          <a:xfrm>
            <a:off x="675861" y="996934"/>
            <a:ext cx="1828799" cy="461665"/>
          </a:xfrm>
          <a:prstGeom prst="rect">
            <a:avLst/>
          </a:prstGeom>
          <a:noFill/>
        </p:spPr>
        <p:txBody>
          <a:bodyPr wrap="square" rtlCol="0">
            <a:spAutoFit/>
          </a:bodyPr>
          <a:lstStyle/>
          <a:p>
            <a:r>
              <a:rPr lang="es-EC" sz="2400" dirty="0">
                <a:solidFill>
                  <a:schemeClr val="bg1"/>
                </a:solidFill>
                <a:latin typeface="Britannic Bold" panose="020B0903060703020204" pitchFamily="34" charset="0"/>
              </a:rPr>
              <a:t>Producción</a:t>
            </a:r>
          </a:p>
        </p:txBody>
      </p:sp>
      <p:sp>
        <p:nvSpPr>
          <p:cNvPr id="21" name="CuadroTexto 20">
            <a:extLst>
              <a:ext uri="{FF2B5EF4-FFF2-40B4-BE49-F238E27FC236}">
                <a16:creationId xmlns:a16="http://schemas.microsoft.com/office/drawing/2014/main" xmlns="" id="{5EB2BCFD-FD5B-4936-88D3-8E1ED44EA978}"/>
              </a:ext>
            </a:extLst>
          </p:cNvPr>
          <p:cNvSpPr txBox="1"/>
          <p:nvPr/>
        </p:nvSpPr>
        <p:spPr>
          <a:xfrm>
            <a:off x="335121" y="3188477"/>
            <a:ext cx="2450282" cy="461665"/>
          </a:xfrm>
          <a:prstGeom prst="rect">
            <a:avLst/>
          </a:prstGeom>
          <a:noFill/>
        </p:spPr>
        <p:txBody>
          <a:bodyPr wrap="square" rtlCol="0">
            <a:spAutoFit/>
          </a:bodyPr>
          <a:lstStyle/>
          <a:p>
            <a:r>
              <a:rPr lang="es-EC" sz="2400" dirty="0">
                <a:latin typeface="Britannic Bold" panose="020B0903060703020204" pitchFamily="34" charset="0"/>
              </a:rPr>
              <a:t>Industrialización</a:t>
            </a:r>
          </a:p>
        </p:txBody>
      </p:sp>
      <p:sp>
        <p:nvSpPr>
          <p:cNvPr id="25" name="CuadroTexto 24">
            <a:extLst>
              <a:ext uri="{FF2B5EF4-FFF2-40B4-BE49-F238E27FC236}">
                <a16:creationId xmlns:a16="http://schemas.microsoft.com/office/drawing/2014/main" xmlns="" id="{20DAF122-7451-4F3C-8E5F-0FE6A0113F9C}"/>
              </a:ext>
            </a:extLst>
          </p:cNvPr>
          <p:cNvSpPr txBox="1"/>
          <p:nvPr/>
        </p:nvSpPr>
        <p:spPr>
          <a:xfrm>
            <a:off x="3716122" y="519880"/>
            <a:ext cx="3124200" cy="954107"/>
          </a:xfrm>
          <a:prstGeom prst="rect">
            <a:avLst/>
          </a:prstGeom>
          <a:noFill/>
          <a:ln>
            <a:noFill/>
          </a:ln>
        </p:spPr>
        <p:txBody>
          <a:bodyPr wrap="square" rtlCol="0">
            <a:spAutoFit/>
          </a:bodyPr>
          <a:lstStyle/>
          <a:p>
            <a:r>
              <a:rPr lang="es-EC" sz="2800" dirty="0">
                <a:latin typeface="Britannic Bold" panose="020B0903060703020204" pitchFamily="34" charset="0"/>
              </a:rPr>
              <a:t>Calidad y escasez de MP</a:t>
            </a:r>
            <a:endParaRPr lang="en-US" sz="2800" dirty="0">
              <a:latin typeface="Britannic Bold" panose="020B0903060703020204" pitchFamily="34" charset="0"/>
            </a:endParaRPr>
          </a:p>
        </p:txBody>
      </p:sp>
      <p:sp>
        <p:nvSpPr>
          <p:cNvPr id="26" name="CuadroTexto 25">
            <a:extLst>
              <a:ext uri="{FF2B5EF4-FFF2-40B4-BE49-F238E27FC236}">
                <a16:creationId xmlns:a16="http://schemas.microsoft.com/office/drawing/2014/main" xmlns="" id="{45979DB4-6771-4E7D-BD97-8FB38AD36C53}"/>
              </a:ext>
            </a:extLst>
          </p:cNvPr>
          <p:cNvSpPr txBox="1"/>
          <p:nvPr/>
        </p:nvSpPr>
        <p:spPr>
          <a:xfrm>
            <a:off x="3732196" y="1705347"/>
            <a:ext cx="3124200" cy="523220"/>
          </a:xfrm>
          <a:prstGeom prst="rect">
            <a:avLst/>
          </a:prstGeom>
          <a:noFill/>
          <a:ln>
            <a:noFill/>
          </a:ln>
        </p:spPr>
        <p:txBody>
          <a:bodyPr wrap="square" rtlCol="0">
            <a:spAutoFit/>
          </a:bodyPr>
          <a:lstStyle/>
          <a:p>
            <a:r>
              <a:rPr lang="es-EC" sz="2800" dirty="0">
                <a:latin typeface="Britannic Bold" panose="020B0903060703020204" pitchFamily="34" charset="0"/>
              </a:rPr>
              <a:t>80%  costo</a:t>
            </a:r>
            <a:endParaRPr lang="en-US" sz="2800" dirty="0">
              <a:latin typeface="Britannic Bold" panose="020B0903060703020204" pitchFamily="34" charset="0"/>
            </a:endParaRPr>
          </a:p>
        </p:txBody>
      </p:sp>
      <p:sp>
        <p:nvSpPr>
          <p:cNvPr id="27" name="CuadroTexto 26">
            <a:extLst>
              <a:ext uri="{FF2B5EF4-FFF2-40B4-BE49-F238E27FC236}">
                <a16:creationId xmlns:a16="http://schemas.microsoft.com/office/drawing/2014/main" xmlns="" id="{D441CB0F-C518-40ED-8119-A0C614EDCE70}"/>
              </a:ext>
            </a:extLst>
          </p:cNvPr>
          <p:cNvSpPr txBox="1"/>
          <p:nvPr/>
        </p:nvSpPr>
        <p:spPr>
          <a:xfrm>
            <a:off x="3783675" y="2708737"/>
            <a:ext cx="3124200" cy="523220"/>
          </a:xfrm>
          <a:prstGeom prst="rect">
            <a:avLst/>
          </a:prstGeom>
          <a:noFill/>
          <a:ln>
            <a:noFill/>
          </a:ln>
        </p:spPr>
        <p:txBody>
          <a:bodyPr wrap="square" rtlCol="0">
            <a:spAutoFit/>
          </a:bodyPr>
          <a:lstStyle/>
          <a:p>
            <a:r>
              <a:rPr lang="es-EC" sz="2800" dirty="0">
                <a:latin typeface="Britannic Bold" panose="020B0903060703020204" pitchFamily="34" charset="0"/>
              </a:rPr>
              <a:t>Servicios básicos</a:t>
            </a:r>
            <a:endParaRPr lang="en-US" sz="2800" dirty="0">
              <a:latin typeface="Britannic Bold" panose="020B0903060703020204" pitchFamily="34" charset="0"/>
            </a:endParaRPr>
          </a:p>
        </p:txBody>
      </p:sp>
      <p:sp>
        <p:nvSpPr>
          <p:cNvPr id="29" name="CuadroTexto 28">
            <a:extLst>
              <a:ext uri="{FF2B5EF4-FFF2-40B4-BE49-F238E27FC236}">
                <a16:creationId xmlns:a16="http://schemas.microsoft.com/office/drawing/2014/main" xmlns="" id="{83F4AE12-5D32-404E-83F0-BA0A8EBD6054}"/>
              </a:ext>
            </a:extLst>
          </p:cNvPr>
          <p:cNvSpPr txBox="1"/>
          <p:nvPr/>
        </p:nvSpPr>
        <p:spPr>
          <a:xfrm>
            <a:off x="3809487" y="3724927"/>
            <a:ext cx="3124200" cy="523220"/>
          </a:xfrm>
          <a:prstGeom prst="rect">
            <a:avLst/>
          </a:prstGeom>
          <a:noFill/>
          <a:ln>
            <a:noFill/>
          </a:ln>
        </p:spPr>
        <p:txBody>
          <a:bodyPr wrap="square" rtlCol="0">
            <a:spAutoFit/>
          </a:bodyPr>
          <a:lstStyle/>
          <a:p>
            <a:r>
              <a:rPr lang="es-EC" sz="2800" dirty="0">
                <a:latin typeface="Britannic Bold" panose="020B0903060703020204" pitchFamily="34" charset="0"/>
              </a:rPr>
              <a:t>Capacitaciones</a:t>
            </a:r>
            <a:endParaRPr lang="en-US" sz="2800" dirty="0">
              <a:latin typeface="Britannic Bold" panose="020B0903060703020204" pitchFamily="34" charset="0"/>
            </a:endParaRPr>
          </a:p>
        </p:txBody>
      </p:sp>
      <p:sp>
        <p:nvSpPr>
          <p:cNvPr id="30" name="CuadroTexto 29">
            <a:extLst>
              <a:ext uri="{FF2B5EF4-FFF2-40B4-BE49-F238E27FC236}">
                <a16:creationId xmlns:a16="http://schemas.microsoft.com/office/drawing/2014/main" xmlns="" id="{12C0A783-8A4E-4D2F-8D59-A0E5A30ADFF2}"/>
              </a:ext>
            </a:extLst>
          </p:cNvPr>
          <p:cNvSpPr txBox="1"/>
          <p:nvPr/>
        </p:nvSpPr>
        <p:spPr>
          <a:xfrm>
            <a:off x="3827775" y="4942715"/>
            <a:ext cx="3124200" cy="523220"/>
          </a:xfrm>
          <a:prstGeom prst="rect">
            <a:avLst/>
          </a:prstGeom>
          <a:noFill/>
          <a:ln>
            <a:noFill/>
          </a:ln>
        </p:spPr>
        <p:txBody>
          <a:bodyPr wrap="square" rtlCol="0">
            <a:spAutoFit/>
          </a:bodyPr>
          <a:lstStyle/>
          <a:p>
            <a:r>
              <a:rPr lang="es-EC" sz="2800" dirty="0">
                <a:latin typeface="Britannic Bold" panose="020B0903060703020204" pitchFamily="34" charset="0"/>
              </a:rPr>
              <a:t>Control BPM</a:t>
            </a:r>
            <a:endParaRPr lang="en-US" sz="2800" dirty="0">
              <a:latin typeface="Britannic Bold" panose="020B0903060703020204" pitchFamily="34" charset="0"/>
            </a:endParaRPr>
          </a:p>
        </p:txBody>
      </p:sp>
    </p:spTree>
    <p:extLst>
      <p:ext uri="{BB962C8B-B14F-4D97-AF65-F5344CB8AC3E}">
        <p14:creationId xmlns:p14="http://schemas.microsoft.com/office/powerpoint/2010/main" val="20471900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78BBA0B4-C773-4AEB-8229-63F76FB0BF84}"/>
              </a:ext>
            </a:extLst>
          </p:cNvPr>
          <p:cNvSpPr/>
          <p:nvPr/>
        </p:nvSpPr>
        <p:spPr>
          <a:xfrm>
            <a:off x="2951748" y="0"/>
            <a:ext cx="3866147"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5">
            <a:extLst>
              <a:ext uri="{FF2B5EF4-FFF2-40B4-BE49-F238E27FC236}">
                <a16:creationId xmlns:a16="http://schemas.microsoft.com/office/drawing/2014/main" xmlns="" id="{2F0FE94B-906A-406F-8D2F-57F17648E637}"/>
              </a:ext>
            </a:extLst>
          </p:cNvPr>
          <p:cNvSpPr/>
          <p:nvPr/>
        </p:nvSpPr>
        <p:spPr>
          <a:xfrm>
            <a:off x="0" y="4572000"/>
            <a:ext cx="3162300" cy="2286000"/>
          </a:xfrm>
          <a:prstGeom prst="rect">
            <a:avLst/>
          </a:prstGeom>
          <a:gradFill flip="none" rotWithShape="1">
            <a:gsLst>
              <a:gs pos="5000">
                <a:srgbClr val="00B0F0"/>
              </a:gs>
              <a:gs pos="100000">
                <a:srgbClr val="8EC9D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ángulo 4">
            <a:extLst>
              <a:ext uri="{FF2B5EF4-FFF2-40B4-BE49-F238E27FC236}">
                <a16:creationId xmlns:a16="http://schemas.microsoft.com/office/drawing/2014/main" xmlns="" id="{10F70463-4ACF-4B7C-A572-FFD83E2CDA33}"/>
              </a:ext>
            </a:extLst>
          </p:cNvPr>
          <p:cNvSpPr/>
          <p:nvPr/>
        </p:nvSpPr>
        <p:spPr>
          <a:xfrm>
            <a:off x="0" y="2286000"/>
            <a:ext cx="2951747" cy="2286000"/>
          </a:xfrm>
          <a:prstGeom prst="rect">
            <a:avLst/>
          </a:prstGeom>
          <a:gradFill flip="none" rotWithShape="1">
            <a:gsLst>
              <a:gs pos="30000">
                <a:schemeClr val="tx1">
                  <a:lumMod val="95000"/>
                  <a:lumOff val="5000"/>
                </a:schemeClr>
              </a:gs>
              <a:gs pos="100000">
                <a:schemeClr val="bg2">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adroTexto 9">
            <a:extLst>
              <a:ext uri="{FF2B5EF4-FFF2-40B4-BE49-F238E27FC236}">
                <a16:creationId xmlns:a16="http://schemas.microsoft.com/office/drawing/2014/main" xmlns="" id="{C01E979F-F44C-45B9-9F33-6C23196878B0}"/>
              </a:ext>
            </a:extLst>
          </p:cNvPr>
          <p:cNvSpPr txBox="1"/>
          <p:nvPr/>
        </p:nvSpPr>
        <p:spPr>
          <a:xfrm>
            <a:off x="7074568" y="558225"/>
            <a:ext cx="4042610" cy="584775"/>
          </a:xfrm>
          <a:prstGeom prst="rect">
            <a:avLst/>
          </a:prstGeom>
          <a:noFill/>
        </p:spPr>
        <p:txBody>
          <a:bodyPr wrap="square" rtlCol="0">
            <a:spAutoFit/>
          </a:bodyPr>
          <a:lstStyle/>
          <a:p>
            <a:r>
              <a:rPr lang="es-EC" sz="3200" b="1" spc="600" dirty="0">
                <a:solidFill>
                  <a:srgbClr val="22B6E9"/>
                </a:solidFill>
                <a:effectLst>
                  <a:outerShdw blurRad="38100" dist="38100" dir="2700000" algn="tl">
                    <a:srgbClr val="000000">
                      <a:alpha val="43137"/>
                    </a:srgbClr>
                  </a:outerShdw>
                </a:effectLst>
                <a:latin typeface="Britannic Bold" panose="020B0903060703020204" pitchFamily="34" charset="0"/>
              </a:rPr>
              <a:t>RESULTADOS</a:t>
            </a:r>
            <a:endParaRPr lang="en-US" sz="3200" b="1" spc="600" dirty="0">
              <a:solidFill>
                <a:srgbClr val="22B6E9"/>
              </a:solidFill>
              <a:effectLst>
                <a:outerShdw blurRad="38100" dist="38100" dir="2700000" algn="tl">
                  <a:srgbClr val="000000">
                    <a:alpha val="43137"/>
                  </a:srgbClr>
                </a:outerShdw>
              </a:effectLst>
              <a:latin typeface="Britannic Bold" panose="020B0903060703020204" pitchFamily="34" charset="0"/>
            </a:endParaRPr>
          </a:p>
        </p:txBody>
      </p:sp>
      <p:sp>
        <p:nvSpPr>
          <p:cNvPr id="11" name="CuadroTexto 10">
            <a:extLst>
              <a:ext uri="{FF2B5EF4-FFF2-40B4-BE49-F238E27FC236}">
                <a16:creationId xmlns:a16="http://schemas.microsoft.com/office/drawing/2014/main" xmlns="" id="{8F4A6359-0C7B-49B5-A9D8-26234983DFAD}"/>
              </a:ext>
            </a:extLst>
          </p:cNvPr>
          <p:cNvSpPr txBox="1"/>
          <p:nvPr/>
        </p:nvSpPr>
        <p:spPr>
          <a:xfrm>
            <a:off x="7074568" y="1256618"/>
            <a:ext cx="5117432" cy="1200329"/>
          </a:xfrm>
          <a:prstGeom prst="rect">
            <a:avLst/>
          </a:prstGeom>
          <a:noFill/>
        </p:spPr>
        <p:txBody>
          <a:bodyPr wrap="square" rtlCol="0">
            <a:spAutoFit/>
          </a:bodyPr>
          <a:lstStyle/>
          <a:p>
            <a:r>
              <a:rPr lang="es-EC" sz="3600" dirty="0">
                <a:latin typeface="Baskerville Old Face" panose="02020602080505020303" pitchFamily="18" charset="0"/>
              </a:rPr>
              <a:t>Encadenamiento productivo de la Quinua</a:t>
            </a:r>
            <a:endParaRPr lang="en-US" sz="3600" dirty="0">
              <a:latin typeface="Baskerville Old Face" panose="02020602080505020303" pitchFamily="18" charset="0"/>
            </a:endParaRPr>
          </a:p>
        </p:txBody>
      </p:sp>
      <p:sp>
        <p:nvSpPr>
          <p:cNvPr id="14" name="CuadroTexto 13">
            <a:extLst>
              <a:ext uri="{FF2B5EF4-FFF2-40B4-BE49-F238E27FC236}">
                <a16:creationId xmlns:a16="http://schemas.microsoft.com/office/drawing/2014/main" xmlns="" id="{BDD46D0B-D474-4D49-9E48-37A76DD228F6}"/>
              </a:ext>
            </a:extLst>
          </p:cNvPr>
          <p:cNvSpPr txBox="1"/>
          <p:nvPr/>
        </p:nvSpPr>
        <p:spPr>
          <a:xfrm>
            <a:off x="7074568" y="2570565"/>
            <a:ext cx="4042610" cy="400110"/>
          </a:xfrm>
          <a:prstGeom prst="rect">
            <a:avLst/>
          </a:prstGeom>
          <a:noFill/>
        </p:spPr>
        <p:txBody>
          <a:bodyPr wrap="square" rtlCol="0">
            <a:spAutoFit/>
          </a:bodyPr>
          <a:lstStyle/>
          <a:p>
            <a:r>
              <a:rPr lang="es-EC" sz="2000" spc="300" dirty="0">
                <a:solidFill>
                  <a:srgbClr val="3FBBE3"/>
                </a:solidFill>
                <a:latin typeface="Britannic Bold" panose="020B0903060703020204" pitchFamily="34" charset="0"/>
              </a:rPr>
              <a:t>Comercialización:</a:t>
            </a:r>
            <a:endParaRPr lang="en-US" sz="2000" spc="300" dirty="0">
              <a:solidFill>
                <a:srgbClr val="3FBBE3"/>
              </a:solidFill>
              <a:latin typeface="Britannic Bold" panose="020B0903060703020204" pitchFamily="34" charset="0"/>
            </a:endParaRPr>
          </a:p>
        </p:txBody>
      </p:sp>
      <p:sp>
        <p:nvSpPr>
          <p:cNvPr id="17" name="CuadroTexto 16">
            <a:extLst>
              <a:ext uri="{FF2B5EF4-FFF2-40B4-BE49-F238E27FC236}">
                <a16:creationId xmlns:a16="http://schemas.microsoft.com/office/drawing/2014/main" xmlns="" id="{E45A948D-B203-4A9C-AF6C-7A98D72D75BE}"/>
              </a:ext>
            </a:extLst>
          </p:cNvPr>
          <p:cNvSpPr txBox="1"/>
          <p:nvPr/>
        </p:nvSpPr>
        <p:spPr>
          <a:xfrm>
            <a:off x="7267074" y="3127904"/>
            <a:ext cx="4267200" cy="923330"/>
          </a:xfrm>
          <a:prstGeom prst="rect">
            <a:avLst/>
          </a:prstGeom>
          <a:noFill/>
        </p:spPr>
        <p:txBody>
          <a:bodyPr wrap="square" rtlCol="0">
            <a:spAutoFit/>
          </a:bodyPr>
          <a:lstStyle/>
          <a:p>
            <a:pPr marL="285750" indent="-285750" algn="just">
              <a:buFont typeface="Arial" panose="020B0604020202020204" pitchFamily="34" charset="0"/>
              <a:buChar char="•"/>
            </a:pPr>
            <a:r>
              <a:rPr lang="es-EC" dirty="0"/>
              <a:t>Mayoristas</a:t>
            </a:r>
          </a:p>
          <a:p>
            <a:pPr marL="285750" indent="-285750" algn="just">
              <a:buFont typeface="Arial" panose="020B0604020202020204" pitchFamily="34" charset="0"/>
              <a:buChar char="•"/>
            </a:pPr>
            <a:r>
              <a:rPr lang="es-EC" dirty="0"/>
              <a:t>Minoristas</a:t>
            </a:r>
          </a:p>
          <a:p>
            <a:pPr marL="285750" indent="-285750" algn="just">
              <a:buFont typeface="Arial" panose="020B0604020202020204" pitchFamily="34" charset="0"/>
              <a:buChar char="•"/>
            </a:pPr>
            <a:r>
              <a:rPr lang="es-EC" dirty="0"/>
              <a:t>Comercio justo</a:t>
            </a:r>
            <a:endParaRPr lang="en-US" dirty="0"/>
          </a:p>
        </p:txBody>
      </p:sp>
      <p:sp>
        <p:nvSpPr>
          <p:cNvPr id="7" name="Rectángulo 6">
            <a:extLst>
              <a:ext uri="{FF2B5EF4-FFF2-40B4-BE49-F238E27FC236}">
                <a16:creationId xmlns:a16="http://schemas.microsoft.com/office/drawing/2014/main" xmlns="" id="{2C9E5AF6-1F53-40F9-8D0C-8C71BFBE5E96}"/>
              </a:ext>
            </a:extLst>
          </p:cNvPr>
          <p:cNvSpPr/>
          <p:nvPr/>
        </p:nvSpPr>
        <p:spPr>
          <a:xfrm>
            <a:off x="0" y="0"/>
            <a:ext cx="2951747" cy="2286000"/>
          </a:xfrm>
          <a:prstGeom prst="rect">
            <a:avLst/>
          </a:prstGeom>
          <a:gradFill flip="none" rotWithShape="1">
            <a:gsLst>
              <a:gs pos="30000">
                <a:schemeClr val="tx1">
                  <a:lumMod val="95000"/>
                  <a:lumOff val="5000"/>
                </a:schemeClr>
              </a:gs>
              <a:gs pos="100000">
                <a:schemeClr val="bg2">
                  <a:lumMod val="5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0" name="Gráfico 19" descr="Flor">
            <a:extLst>
              <a:ext uri="{FF2B5EF4-FFF2-40B4-BE49-F238E27FC236}">
                <a16:creationId xmlns:a16="http://schemas.microsoft.com/office/drawing/2014/main" xmlns="" id="{380E5F1E-9579-45D8-A5AF-CEE17252339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220803" y="238185"/>
            <a:ext cx="640080" cy="640080"/>
          </a:xfrm>
          <a:prstGeom prst="rect">
            <a:avLst/>
          </a:prstGeom>
        </p:spPr>
      </p:pic>
      <p:pic>
        <p:nvPicPr>
          <p:cNvPr id="22" name="Gráfico 21" descr="Fábrica">
            <a:extLst>
              <a:ext uri="{FF2B5EF4-FFF2-40B4-BE49-F238E27FC236}">
                <a16:creationId xmlns:a16="http://schemas.microsoft.com/office/drawing/2014/main" xmlns="" id="{799EABE8-3CF1-47F8-8B71-2710DCC3C8F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220803" y="2396691"/>
            <a:ext cx="640080" cy="640080"/>
          </a:xfrm>
          <a:prstGeom prst="rect">
            <a:avLst/>
          </a:prstGeom>
        </p:spPr>
      </p:pic>
      <p:pic>
        <p:nvPicPr>
          <p:cNvPr id="24" name="Gráfico 23" descr="Caja registradora">
            <a:extLst>
              <a:ext uri="{FF2B5EF4-FFF2-40B4-BE49-F238E27FC236}">
                <a16:creationId xmlns:a16="http://schemas.microsoft.com/office/drawing/2014/main" xmlns="" id="{5910FB85-5D86-4451-9793-73661CAA3FA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236845" y="4855898"/>
            <a:ext cx="640080" cy="640080"/>
          </a:xfrm>
          <a:prstGeom prst="rect">
            <a:avLst/>
          </a:prstGeom>
        </p:spPr>
      </p:pic>
      <p:sp>
        <p:nvSpPr>
          <p:cNvPr id="28" name="Forma libre: forma 27">
            <a:extLst>
              <a:ext uri="{FF2B5EF4-FFF2-40B4-BE49-F238E27FC236}">
                <a16:creationId xmlns:a16="http://schemas.microsoft.com/office/drawing/2014/main" xmlns="" id="{3AC9EA43-B1DC-4316-8005-9C29C171BDD9}"/>
              </a:ext>
            </a:extLst>
          </p:cNvPr>
          <p:cNvSpPr/>
          <p:nvPr/>
        </p:nvSpPr>
        <p:spPr>
          <a:xfrm>
            <a:off x="6817896" y="0"/>
            <a:ext cx="5374105" cy="6858000"/>
          </a:xfrm>
          <a:custGeom>
            <a:avLst/>
            <a:gdLst>
              <a:gd name="connsiteX0" fmla="*/ 0 w 5374105"/>
              <a:gd name="connsiteY0" fmla="*/ 0 h 6858000"/>
              <a:gd name="connsiteX1" fmla="*/ 5374105 w 5374105"/>
              <a:gd name="connsiteY1" fmla="*/ 0 h 6858000"/>
              <a:gd name="connsiteX2" fmla="*/ 5374105 w 5374105"/>
              <a:gd name="connsiteY2" fmla="*/ 6858000 h 6858000"/>
              <a:gd name="connsiteX3" fmla="*/ 0 w 5374105"/>
              <a:gd name="connsiteY3" fmla="*/ 6858000 h 6858000"/>
              <a:gd name="connsiteX4" fmla="*/ 0 w 5374105"/>
              <a:gd name="connsiteY4" fmla="*/ 6572227 h 6858000"/>
              <a:gd name="connsiteX5" fmla="*/ 5088332 w 5374105"/>
              <a:gd name="connsiteY5" fmla="*/ 6572227 h 6858000"/>
              <a:gd name="connsiteX6" fmla="*/ 5088332 w 5374105"/>
              <a:gd name="connsiteY6" fmla="*/ 285773 h 6858000"/>
              <a:gd name="connsiteX7" fmla="*/ 0 w 5374105"/>
              <a:gd name="connsiteY7" fmla="*/ 2857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4105" h="6858000">
                <a:moveTo>
                  <a:pt x="0" y="0"/>
                </a:moveTo>
                <a:lnTo>
                  <a:pt x="5374105" y="0"/>
                </a:lnTo>
                <a:lnTo>
                  <a:pt x="5374105" y="6858000"/>
                </a:lnTo>
                <a:lnTo>
                  <a:pt x="0" y="6858000"/>
                </a:lnTo>
                <a:lnTo>
                  <a:pt x="0" y="6572227"/>
                </a:lnTo>
                <a:lnTo>
                  <a:pt x="5088332" y="6572227"/>
                </a:lnTo>
                <a:lnTo>
                  <a:pt x="5088332" y="285773"/>
                </a:lnTo>
                <a:lnTo>
                  <a:pt x="0" y="285773"/>
                </a:lnTo>
                <a:close/>
              </a:path>
            </a:pathLst>
          </a:custGeom>
          <a:solidFill>
            <a:schemeClr val="bg1">
              <a:lumMod val="75000"/>
            </a:schemeClr>
          </a:solidFill>
          <a:ln>
            <a:noFill/>
          </a:ln>
          <a:effectLst>
            <a:softEdge rad="0"/>
          </a:effectLst>
          <a:scene3d>
            <a:camera prst="orthographicFront"/>
            <a:lightRig rig="threePt" dir="t"/>
          </a:scene3d>
          <a:sp3d>
            <a:bevelT w="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 	 </a:t>
            </a:r>
            <a:endParaRPr lang="en-US" dirty="0">
              <a:solidFill>
                <a:schemeClr val="tx1"/>
              </a:solidFill>
            </a:endParaRPr>
          </a:p>
        </p:txBody>
      </p:sp>
      <p:sp>
        <p:nvSpPr>
          <p:cNvPr id="21" name="Marco 20">
            <a:extLst>
              <a:ext uri="{FF2B5EF4-FFF2-40B4-BE49-F238E27FC236}">
                <a16:creationId xmlns:a16="http://schemas.microsoft.com/office/drawing/2014/main" xmlns="" id="{2D510B52-BD63-4930-8FB2-9FF7AEFF6699}"/>
              </a:ext>
            </a:extLst>
          </p:cNvPr>
          <p:cNvSpPr/>
          <p:nvPr/>
        </p:nvSpPr>
        <p:spPr>
          <a:xfrm>
            <a:off x="0" y="0"/>
            <a:ext cx="12192000" cy="6858000"/>
          </a:xfrm>
          <a:prstGeom prst="frame">
            <a:avLst>
              <a:gd name="adj1" fmla="val 1667"/>
            </a:avLst>
          </a:prstGeom>
          <a:gradFill flip="none" rotWithShape="1">
            <a:gsLst>
              <a:gs pos="100000">
                <a:schemeClr val="bg1">
                  <a:lumMod val="75000"/>
                </a:schemeClr>
              </a:gs>
              <a:gs pos="0">
                <a:schemeClr val="bg1">
                  <a:lumMod val="75000"/>
                </a:schemeClr>
              </a:gs>
              <a:gs pos="49000">
                <a:schemeClr val="bg1">
                  <a:lumMod val="85000"/>
                </a:schemeClr>
              </a:gs>
              <a:gs pos="68000">
                <a:schemeClr val="bg1">
                  <a:lumMod val="95000"/>
                </a:schemeClr>
              </a:gs>
            </a:gsLst>
            <a:lin ang="5400000" scaled="1"/>
            <a:tileRect/>
          </a:gra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8" name="CuadroTexto 17">
            <a:extLst>
              <a:ext uri="{FF2B5EF4-FFF2-40B4-BE49-F238E27FC236}">
                <a16:creationId xmlns:a16="http://schemas.microsoft.com/office/drawing/2014/main" xmlns="" id="{617F710B-F2F6-4113-9C98-9C7CED2D9A8F}"/>
              </a:ext>
            </a:extLst>
          </p:cNvPr>
          <p:cNvSpPr txBox="1"/>
          <p:nvPr/>
        </p:nvSpPr>
        <p:spPr>
          <a:xfrm>
            <a:off x="317933" y="5568934"/>
            <a:ext cx="2569397" cy="461665"/>
          </a:xfrm>
          <a:prstGeom prst="rect">
            <a:avLst/>
          </a:prstGeom>
          <a:noFill/>
        </p:spPr>
        <p:txBody>
          <a:bodyPr wrap="square" rtlCol="0">
            <a:spAutoFit/>
          </a:bodyPr>
          <a:lstStyle/>
          <a:p>
            <a:r>
              <a:rPr lang="es-EC" sz="2400" dirty="0">
                <a:latin typeface="Britannic Bold" panose="020B0903060703020204" pitchFamily="34" charset="0"/>
              </a:rPr>
              <a:t>Comercialización</a:t>
            </a:r>
          </a:p>
        </p:txBody>
      </p:sp>
      <p:sp>
        <p:nvSpPr>
          <p:cNvPr id="23" name="CuadroTexto 22">
            <a:extLst>
              <a:ext uri="{FF2B5EF4-FFF2-40B4-BE49-F238E27FC236}">
                <a16:creationId xmlns:a16="http://schemas.microsoft.com/office/drawing/2014/main" xmlns="" id="{89888E74-6B15-4C0C-B06D-BA9B063441FA}"/>
              </a:ext>
            </a:extLst>
          </p:cNvPr>
          <p:cNvSpPr txBox="1"/>
          <p:nvPr/>
        </p:nvSpPr>
        <p:spPr>
          <a:xfrm>
            <a:off x="675861" y="996934"/>
            <a:ext cx="1828799" cy="461665"/>
          </a:xfrm>
          <a:prstGeom prst="rect">
            <a:avLst/>
          </a:prstGeom>
          <a:noFill/>
        </p:spPr>
        <p:txBody>
          <a:bodyPr wrap="square" rtlCol="0">
            <a:spAutoFit/>
          </a:bodyPr>
          <a:lstStyle/>
          <a:p>
            <a:r>
              <a:rPr lang="es-EC" sz="2400" dirty="0">
                <a:solidFill>
                  <a:schemeClr val="bg1"/>
                </a:solidFill>
                <a:latin typeface="Britannic Bold" panose="020B0903060703020204" pitchFamily="34" charset="0"/>
              </a:rPr>
              <a:t>Producción</a:t>
            </a:r>
          </a:p>
        </p:txBody>
      </p:sp>
      <p:sp>
        <p:nvSpPr>
          <p:cNvPr id="25" name="CuadroTexto 24">
            <a:extLst>
              <a:ext uri="{FF2B5EF4-FFF2-40B4-BE49-F238E27FC236}">
                <a16:creationId xmlns:a16="http://schemas.microsoft.com/office/drawing/2014/main" xmlns="" id="{660B9C6D-BE06-4120-9F4B-C0693DF3004A}"/>
              </a:ext>
            </a:extLst>
          </p:cNvPr>
          <p:cNvSpPr txBox="1"/>
          <p:nvPr/>
        </p:nvSpPr>
        <p:spPr>
          <a:xfrm>
            <a:off x="873108" y="3262698"/>
            <a:ext cx="1441697" cy="461665"/>
          </a:xfrm>
          <a:prstGeom prst="rect">
            <a:avLst/>
          </a:prstGeom>
          <a:noFill/>
        </p:spPr>
        <p:txBody>
          <a:bodyPr wrap="square" rtlCol="0">
            <a:spAutoFit/>
          </a:bodyPr>
          <a:lstStyle/>
          <a:p>
            <a:r>
              <a:rPr lang="es-EC" sz="2400" dirty="0">
                <a:solidFill>
                  <a:schemeClr val="bg1"/>
                </a:solidFill>
                <a:latin typeface="Britannic Bold" panose="020B0903060703020204" pitchFamily="34" charset="0"/>
              </a:rPr>
              <a:t>Industria</a:t>
            </a:r>
          </a:p>
        </p:txBody>
      </p:sp>
      <p:sp>
        <p:nvSpPr>
          <p:cNvPr id="26" name="CuadroTexto 25">
            <a:extLst>
              <a:ext uri="{FF2B5EF4-FFF2-40B4-BE49-F238E27FC236}">
                <a16:creationId xmlns:a16="http://schemas.microsoft.com/office/drawing/2014/main" xmlns="" id="{22BA71BF-8A7D-4900-B72F-ABFCDBA3D1C9}"/>
              </a:ext>
            </a:extLst>
          </p:cNvPr>
          <p:cNvSpPr txBox="1"/>
          <p:nvPr/>
        </p:nvSpPr>
        <p:spPr>
          <a:xfrm>
            <a:off x="3822032" y="1256618"/>
            <a:ext cx="3124200" cy="523220"/>
          </a:xfrm>
          <a:prstGeom prst="rect">
            <a:avLst/>
          </a:prstGeom>
          <a:noFill/>
          <a:ln>
            <a:noFill/>
          </a:ln>
        </p:spPr>
        <p:txBody>
          <a:bodyPr wrap="square" rtlCol="0">
            <a:spAutoFit/>
          </a:bodyPr>
          <a:lstStyle/>
          <a:p>
            <a:r>
              <a:rPr lang="es-EC" sz="2800" dirty="0">
                <a:latin typeface="Britannic Bold" panose="020B0903060703020204" pitchFamily="34" charset="0"/>
              </a:rPr>
              <a:t>Importación</a:t>
            </a:r>
            <a:endParaRPr lang="en-US" sz="2800" dirty="0">
              <a:latin typeface="Britannic Bold" panose="020B0903060703020204" pitchFamily="34" charset="0"/>
            </a:endParaRPr>
          </a:p>
        </p:txBody>
      </p:sp>
      <p:sp>
        <p:nvSpPr>
          <p:cNvPr id="27" name="CuadroTexto 26">
            <a:extLst>
              <a:ext uri="{FF2B5EF4-FFF2-40B4-BE49-F238E27FC236}">
                <a16:creationId xmlns:a16="http://schemas.microsoft.com/office/drawing/2014/main" xmlns="" id="{A6C27561-9957-4949-884E-8AAC49C69CF1}"/>
              </a:ext>
            </a:extLst>
          </p:cNvPr>
          <p:cNvSpPr txBox="1"/>
          <p:nvPr/>
        </p:nvSpPr>
        <p:spPr>
          <a:xfrm>
            <a:off x="3822032" y="2480716"/>
            <a:ext cx="3124200" cy="738664"/>
          </a:xfrm>
          <a:prstGeom prst="rect">
            <a:avLst/>
          </a:prstGeom>
          <a:noFill/>
          <a:ln>
            <a:noFill/>
          </a:ln>
        </p:spPr>
        <p:txBody>
          <a:bodyPr wrap="square" rtlCol="0">
            <a:spAutoFit/>
          </a:bodyPr>
          <a:lstStyle/>
          <a:p>
            <a:r>
              <a:rPr lang="es-EC" sz="2800" dirty="0">
                <a:latin typeface="Britannic Bold" panose="020B0903060703020204" pitchFamily="34" charset="0"/>
              </a:rPr>
              <a:t>- 20% </a:t>
            </a:r>
            <a:r>
              <a:rPr lang="es-EC" sz="1400" dirty="0">
                <a:latin typeface="Britannic Bold" panose="020B0903060703020204" pitchFamily="34" charset="0"/>
              </a:rPr>
              <a:t>precio nacional vs precio importado</a:t>
            </a:r>
            <a:endParaRPr lang="en-US" sz="2800" dirty="0">
              <a:latin typeface="Britannic Bold" panose="020B0903060703020204" pitchFamily="34" charset="0"/>
            </a:endParaRPr>
          </a:p>
        </p:txBody>
      </p:sp>
      <p:sp>
        <p:nvSpPr>
          <p:cNvPr id="29" name="CuadroTexto 28">
            <a:extLst>
              <a:ext uri="{FF2B5EF4-FFF2-40B4-BE49-F238E27FC236}">
                <a16:creationId xmlns:a16="http://schemas.microsoft.com/office/drawing/2014/main" xmlns="" id="{7FFBA04C-13B6-44E7-A96E-FFE478BD9F0E}"/>
              </a:ext>
            </a:extLst>
          </p:cNvPr>
          <p:cNvSpPr txBox="1"/>
          <p:nvPr/>
        </p:nvSpPr>
        <p:spPr>
          <a:xfrm>
            <a:off x="3693695" y="3628132"/>
            <a:ext cx="3124200" cy="954107"/>
          </a:xfrm>
          <a:prstGeom prst="rect">
            <a:avLst/>
          </a:prstGeom>
          <a:noFill/>
          <a:ln>
            <a:noFill/>
          </a:ln>
        </p:spPr>
        <p:txBody>
          <a:bodyPr wrap="square" rtlCol="0">
            <a:spAutoFit/>
          </a:bodyPr>
          <a:lstStyle/>
          <a:p>
            <a:r>
              <a:rPr lang="es-EC" sz="2800" dirty="0">
                <a:latin typeface="Britannic Bold" panose="020B0903060703020204" pitchFamily="34" charset="0"/>
              </a:rPr>
              <a:t>1200 kg / mercado / mes</a:t>
            </a:r>
            <a:endParaRPr lang="en-US" sz="2800" dirty="0">
              <a:latin typeface="Britannic Bold" panose="020B0903060703020204" pitchFamily="34" charset="0"/>
            </a:endParaRPr>
          </a:p>
        </p:txBody>
      </p:sp>
      <p:sp>
        <p:nvSpPr>
          <p:cNvPr id="30" name="CuadroTexto 29">
            <a:extLst>
              <a:ext uri="{FF2B5EF4-FFF2-40B4-BE49-F238E27FC236}">
                <a16:creationId xmlns:a16="http://schemas.microsoft.com/office/drawing/2014/main" xmlns="" id="{D8B39A55-35D1-46B6-B7E8-B57D4205B478}"/>
              </a:ext>
            </a:extLst>
          </p:cNvPr>
          <p:cNvSpPr txBox="1"/>
          <p:nvPr/>
        </p:nvSpPr>
        <p:spPr>
          <a:xfrm>
            <a:off x="3693695" y="4855898"/>
            <a:ext cx="3124200" cy="523220"/>
          </a:xfrm>
          <a:prstGeom prst="rect">
            <a:avLst/>
          </a:prstGeom>
          <a:noFill/>
          <a:ln>
            <a:noFill/>
          </a:ln>
        </p:spPr>
        <p:txBody>
          <a:bodyPr wrap="square" rtlCol="0">
            <a:spAutoFit/>
          </a:bodyPr>
          <a:lstStyle/>
          <a:p>
            <a:r>
              <a:rPr lang="es-EC" sz="2800" dirty="0">
                <a:latin typeface="Britannic Bold" panose="020B0903060703020204" pitchFamily="34" charset="0"/>
              </a:rPr>
              <a:t>Gestión precaria</a:t>
            </a:r>
            <a:endParaRPr lang="en-US" sz="2800" dirty="0">
              <a:latin typeface="Britannic Bold" panose="020B0903060703020204" pitchFamily="34" charset="0"/>
            </a:endParaRPr>
          </a:p>
        </p:txBody>
      </p:sp>
      <p:sp>
        <p:nvSpPr>
          <p:cNvPr id="31" name="Rectángulo 30">
            <a:extLst>
              <a:ext uri="{FF2B5EF4-FFF2-40B4-BE49-F238E27FC236}">
                <a16:creationId xmlns:a16="http://schemas.microsoft.com/office/drawing/2014/main" xmlns="" id="{0CFF92F2-1C65-4A25-B49B-4A0CF87B7214}"/>
              </a:ext>
            </a:extLst>
          </p:cNvPr>
          <p:cNvSpPr/>
          <p:nvPr/>
        </p:nvSpPr>
        <p:spPr>
          <a:xfrm>
            <a:off x="7227969" y="5799766"/>
            <a:ext cx="2012283" cy="513347"/>
          </a:xfrm>
          <a:prstGeom prst="rect">
            <a:avLst/>
          </a:prstGeom>
          <a:noFill/>
          <a:ln w="28575">
            <a:solidFill>
              <a:srgbClr val="3ABA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latin typeface="Britannic Bold" panose="020B0903060703020204" pitchFamily="34" charset="0"/>
              </a:rPr>
              <a:t>Mejía - Cayambe</a:t>
            </a:r>
            <a:endParaRPr lang="en-US" dirty="0">
              <a:solidFill>
                <a:schemeClr val="tx1"/>
              </a:solidFill>
              <a:latin typeface="Britannic Bold" panose="020B0903060703020204" pitchFamily="34" charset="0"/>
            </a:endParaRPr>
          </a:p>
        </p:txBody>
      </p:sp>
    </p:spTree>
    <p:extLst>
      <p:ext uri="{BB962C8B-B14F-4D97-AF65-F5344CB8AC3E}">
        <p14:creationId xmlns:p14="http://schemas.microsoft.com/office/powerpoint/2010/main" val="496726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3626CB2A-188A-49FA-84D5-CB19BA42CA6F}"/>
              </a:ext>
            </a:extLst>
          </p:cNvPr>
          <p:cNvPicPr>
            <a:picLocks noChangeAspect="1"/>
          </p:cNvPicPr>
          <p:nvPr/>
        </p:nvPicPr>
        <p:blipFill>
          <a:blip r:embed="rId3"/>
          <a:stretch>
            <a:fillRect/>
          </a:stretch>
        </p:blipFill>
        <p:spPr>
          <a:xfrm>
            <a:off x="1" y="0"/>
            <a:ext cx="12192000" cy="6908720"/>
          </a:xfrm>
          <a:prstGeom prst="rect">
            <a:avLst/>
          </a:prstGeom>
        </p:spPr>
      </p:pic>
      <p:sp>
        <p:nvSpPr>
          <p:cNvPr id="6" name="Rectángulo 5">
            <a:extLst>
              <a:ext uri="{FF2B5EF4-FFF2-40B4-BE49-F238E27FC236}">
                <a16:creationId xmlns:a16="http://schemas.microsoft.com/office/drawing/2014/main" xmlns="" id="{4E68D13E-0C8E-4E39-AA01-A106F1E4D98C}"/>
              </a:ext>
            </a:extLst>
          </p:cNvPr>
          <p:cNvSpPr/>
          <p:nvPr/>
        </p:nvSpPr>
        <p:spPr>
          <a:xfrm>
            <a:off x="0" y="0"/>
            <a:ext cx="12192000" cy="6883360"/>
          </a:xfrm>
          <a:prstGeom prst="rect">
            <a:avLst/>
          </a:prstGeom>
          <a:gradFill flip="none" rotWithShape="1">
            <a:gsLst>
              <a:gs pos="100000">
                <a:schemeClr val="bg1">
                  <a:lumMod val="85000"/>
                </a:schemeClr>
              </a:gs>
              <a:gs pos="0">
                <a:srgbClr val="298CA3">
                  <a:alpha val="5098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a:latin typeface="Britannic Bold" panose="020B0903060703020204" pitchFamily="34" charset="0"/>
              </a:rPr>
              <a:t> </a:t>
            </a:r>
            <a:endParaRPr lang="en-US" b="1" dirty="0">
              <a:latin typeface="Britannic Bold" panose="020B0903060703020204" pitchFamily="34" charset="0"/>
            </a:endParaRPr>
          </a:p>
        </p:txBody>
      </p:sp>
      <p:sp>
        <p:nvSpPr>
          <p:cNvPr id="32" name="Rectángulo 31"/>
          <p:cNvSpPr/>
          <p:nvPr/>
        </p:nvSpPr>
        <p:spPr>
          <a:xfrm>
            <a:off x="1859085" y="394861"/>
            <a:ext cx="8983579" cy="878895"/>
          </a:xfrm>
          <a:prstGeom prst="rect">
            <a:avLst/>
          </a:prstGeom>
        </p:spPr>
        <p:txBody>
          <a:bodyPr wrap="square">
            <a:spAutoFit/>
          </a:bodyPr>
          <a:lstStyle/>
          <a:p>
            <a:pPr indent="180340" algn="just">
              <a:lnSpc>
                <a:spcPct val="150000"/>
              </a:lnSpc>
              <a:spcAft>
                <a:spcPts val="1000"/>
              </a:spcAft>
            </a:pPr>
            <a:r>
              <a:rPr lang="es-EC" dirty="0">
                <a:latin typeface="Times New Roman" panose="02020603050405020304" pitchFamily="18" charset="0"/>
                <a:ea typeface="Calibri" panose="020F0502020204030204" pitchFamily="34" charset="0"/>
                <a:cs typeface="Times New Roman" panose="02020603050405020304" pitchFamily="18" charset="0"/>
              </a:rPr>
              <a:t>Para un mejor estudio y cumplimiento del objetivo general, se empleó el método </a:t>
            </a:r>
            <a:r>
              <a:rPr lang="es-EC" dirty="0" err="1">
                <a:latin typeface="Times New Roman" panose="02020603050405020304" pitchFamily="18" charset="0"/>
                <a:ea typeface="Calibri" panose="020F0502020204030204" pitchFamily="34" charset="0"/>
                <a:cs typeface="Times New Roman" panose="02020603050405020304" pitchFamily="18" charset="0"/>
              </a:rPr>
              <a:t>multivariante</a:t>
            </a:r>
            <a:r>
              <a:rPr lang="es-EC" dirty="0">
                <a:latin typeface="Times New Roman" panose="02020603050405020304" pitchFamily="18" charset="0"/>
                <a:ea typeface="Calibri" panose="020F0502020204030204" pitchFamily="34" charset="0"/>
                <a:cs typeface="Times New Roman" panose="02020603050405020304" pitchFamily="18" charset="0"/>
              </a:rPr>
              <a:t> de análisis factorial de componentes principales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Rectángulo 34"/>
          <p:cNvSpPr/>
          <p:nvPr/>
        </p:nvSpPr>
        <p:spPr>
          <a:xfrm>
            <a:off x="4462636" y="1579578"/>
            <a:ext cx="3266728" cy="400110"/>
          </a:xfrm>
          <a:prstGeom prst="rect">
            <a:avLst/>
          </a:prstGeom>
        </p:spPr>
        <p:txBody>
          <a:bodyPr wrap="none">
            <a:spAutoFit/>
          </a:bodyPr>
          <a:lstStyle/>
          <a:p>
            <a:pPr algn="ctr"/>
            <a:r>
              <a:rPr lang="es-EC" sz="2000" i="1" dirty="0"/>
              <a:t>Matriz de correlaciones Mejía</a:t>
            </a:r>
          </a:p>
        </p:txBody>
      </p:sp>
      <p:graphicFrame>
        <p:nvGraphicFramePr>
          <p:cNvPr id="2" name="Tabla 1"/>
          <p:cNvGraphicFramePr>
            <a:graphicFrameLocks noGrp="1"/>
          </p:cNvGraphicFramePr>
          <p:nvPr>
            <p:extLst>
              <p:ext uri="{D42A27DB-BD31-4B8C-83A1-F6EECF244321}">
                <p14:modId xmlns:p14="http://schemas.microsoft.com/office/powerpoint/2010/main" val="1602334206"/>
              </p:ext>
            </p:extLst>
          </p:nvPr>
        </p:nvGraphicFramePr>
        <p:xfrm>
          <a:off x="1314407" y="2278058"/>
          <a:ext cx="9563186" cy="4064000"/>
        </p:xfrm>
        <a:graphic>
          <a:graphicData uri="http://schemas.openxmlformats.org/drawingml/2006/table">
            <a:tbl>
              <a:tblPr>
                <a:tableStyleId>{5C22544A-7EE6-4342-B048-85BDC9FD1C3A}</a:tableStyleId>
              </a:tblPr>
              <a:tblGrid>
                <a:gridCol w="2172555">
                  <a:extLst>
                    <a:ext uri="{9D8B030D-6E8A-4147-A177-3AD203B41FA5}">
                      <a16:colId xmlns:a16="http://schemas.microsoft.com/office/drawing/2014/main" xmlns="" val="18517827"/>
                    </a:ext>
                  </a:extLst>
                </a:gridCol>
                <a:gridCol w="2172555">
                  <a:extLst>
                    <a:ext uri="{9D8B030D-6E8A-4147-A177-3AD203B41FA5}">
                      <a16:colId xmlns:a16="http://schemas.microsoft.com/office/drawing/2014/main" xmlns="" val="3678132279"/>
                    </a:ext>
                  </a:extLst>
                </a:gridCol>
                <a:gridCol w="1302554">
                  <a:extLst>
                    <a:ext uri="{9D8B030D-6E8A-4147-A177-3AD203B41FA5}">
                      <a16:colId xmlns:a16="http://schemas.microsoft.com/office/drawing/2014/main" xmlns="" val="2051202308"/>
                    </a:ext>
                  </a:extLst>
                </a:gridCol>
                <a:gridCol w="1302554">
                  <a:extLst>
                    <a:ext uri="{9D8B030D-6E8A-4147-A177-3AD203B41FA5}">
                      <a16:colId xmlns:a16="http://schemas.microsoft.com/office/drawing/2014/main" xmlns="" val="2317705964"/>
                    </a:ext>
                  </a:extLst>
                </a:gridCol>
                <a:gridCol w="1306484">
                  <a:extLst>
                    <a:ext uri="{9D8B030D-6E8A-4147-A177-3AD203B41FA5}">
                      <a16:colId xmlns:a16="http://schemas.microsoft.com/office/drawing/2014/main" xmlns="" val="69025056"/>
                    </a:ext>
                  </a:extLst>
                </a:gridCol>
                <a:gridCol w="1306484">
                  <a:extLst>
                    <a:ext uri="{9D8B030D-6E8A-4147-A177-3AD203B41FA5}">
                      <a16:colId xmlns:a16="http://schemas.microsoft.com/office/drawing/2014/main" xmlns="" val="2067635655"/>
                    </a:ext>
                  </a:extLst>
                </a:gridCol>
              </a:tblGrid>
              <a:tr h="460446">
                <a:tc gridSpan="2">
                  <a:txBody>
                    <a:bodyPr/>
                    <a:lstStyle/>
                    <a:p>
                      <a:pPr marL="38100" marR="38100">
                        <a:lnSpc>
                          <a:spcPts val="1600"/>
                        </a:lnSpc>
                        <a:spcAft>
                          <a:spcPts val="0"/>
                        </a:spcAft>
                      </a:pPr>
                      <a:r>
                        <a:rPr lang="es-EC" sz="1400" dirty="0">
                          <a:effectLst/>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tc>
                <a:tc hMerge="1">
                  <a:txBody>
                    <a:bodyPr/>
                    <a:lstStyle/>
                    <a:p>
                      <a:endParaRPr lang="es-EC"/>
                    </a:p>
                  </a:txBody>
                  <a:tcPr/>
                </a:tc>
                <a:tc>
                  <a:txBody>
                    <a:bodyPr/>
                    <a:lstStyle/>
                    <a:p>
                      <a:pPr marL="38100" marR="38100" algn="ctr">
                        <a:lnSpc>
                          <a:spcPts val="1600"/>
                        </a:lnSpc>
                        <a:spcAft>
                          <a:spcPts val="0"/>
                        </a:spcAft>
                      </a:pPr>
                      <a:r>
                        <a:rPr lang="es-EC" sz="1400">
                          <a:effectLst/>
                        </a:rPr>
                        <a:t>Que superficie regularmente siembra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tc>
                <a:tc>
                  <a:txBody>
                    <a:bodyPr/>
                    <a:lstStyle/>
                    <a:p>
                      <a:pPr marL="38100" marR="38100" algn="ctr">
                        <a:lnSpc>
                          <a:spcPts val="1600"/>
                        </a:lnSpc>
                        <a:spcAft>
                          <a:spcPts val="0"/>
                        </a:spcAft>
                      </a:pPr>
                      <a:r>
                        <a:rPr lang="es-EC" sz="1400">
                          <a:effectLst/>
                        </a:rPr>
                        <a:t>Cuál es el rendimiento promedio del cultivo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tc>
                <a:tc>
                  <a:txBody>
                    <a:bodyPr/>
                    <a:lstStyle/>
                    <a:p>
                      <a:pPr marL="38100" marR="38100" algn="ctr">
                        <a:lnSpc>
                          <a:spcPts val="1600"/>
                        </a:lnSpc>
                        <a:spcAft>
                          <a:spcPts val="0"/>
                        </a:spcAft>
                      </a:pPr>
                      <a:r>
                        <a:rPr lang="es-EC" sz="1400">
                          <a:effectLst/>
                        </a:rPr>
                        <a:t>Qué cantidad de semilla sembró kg/ ha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tc>
                <a:tc>
                  <a:txBody>
                    <a:bodyPr/>
                    <a:lstStyle/>
                    <a:p>
                      <a:pPr marL="38100" marR="38100" algn="ctr">
                        <a:lnSpc>
                          <a:spcPts val="1600"/>
                        </a:lnSpc>
                        <a:spcAft>
                          <a:spcPts val="0"/>
                        </a:spcAft>
                      </a:pPr>
                      <a:r>
                        <a:rPr lang="es-EC" sz="1400">
                          <a:effectLst/>
                        </a:rPr>
                        <a:t>Cuanto vendió de quinua al año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tc>
                <a:extLst>
                  <a:ext uri="{0D108BD9-81ED-4DB2-BD59-A6C34878D82A}">
                    <a16:rowId xmlns:a16="http://schemas.microsoft.com/office/drawing/2014/main" xmlns="" val="2453087246"/>
                  </a:ext>
                </a:extLst>
              </a:tr>
              <a:tr h="227201">
                <a:tc rowSpan="4">
                  <a:txBody>
                    <a:bodyPr/>
                    <a:lstStyle/>
                    <a:p>
                      <a:pPr marL="38100" marR="38100">
                        <a:lnSpc>
                          <a:spcPts val="1600"/>
                        </a:lnSpc>
                        <a:spcAft>
                          <a:spcPts val="0"/>
                        </a:spcAft>
                      </a:pPr>
                      <a:r>
                        <a:rPr lang="es-EC" sz="1400">
                          <a:effectLst/>
                        </a:rPr>
                        <a:t>Correlación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tc>
                <a:tc>
                  <a:txBody>
                    <a:bodyPr/>
                    <a:lstStyle/>
                    <a:p>
                      <a:pPr marL="38100" marR="38100">
                        <a:lnSpc>
                          <a:spcPts val="1600"/>
                        </a:lnSpc>
                        <a:spcAft>
                          <a:spcPts val="0"/>
                        </a:spcAft>
                      </a:pPr>
                      <a:r>
                        <a:rPr lang="es-EC" sz="1400" dirty="0">
                          <a:effectLst/>
                        </a:rPr>
                        <a:t>Que superficie regularmente siembra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tc>
                <a:tc>
                  <a:txBody>
                    <a:bodyPr/>
                    <a:lstStyle/>
                    <a:p>
                      <a:pPr marL="38100" marR="38100" algn="ctr">
                        <a:lnSpc>
                          <a:spcPts val="1600"/>
                        </a:lnSpc>
                        <a:spcAft>
                          <a:spcPts val="0"/>
                        </a:spcAft>
                      </a:pPr>
                      <a:r>
                        <a:rPr lang="es-EC" sz="1400">
                          <a:effectLst/>
                        </a:rPr>
                        <a:t>1.000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tc>
                <a:tc>
                  <a:txBody>
                    <a:bodyPr/>
                    <a:lstStyle/>
                    <a:p>
                      <a:pPr marL="38100" marR="38100" algn="ctr">
                        <a:lnSpc>
                          <a:spcPts val="1600"/>
                        </a:lnSpc>
                        <a:spcAft>
                          <a:spcPts val="0"/>
                        </a:spcAft>
                      </a:pPr>
                      <a:r>
                        <a:rPr lang="es-EC" sz="1400">
                          <a:effectLst/>
                        </a:rPr>
                        <a:t>.104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tc>
                <a:tc>
                  <a:txBody>
                    <a:bodyPr/>
                    <a:lstStyle/>
                    <a:p>
                      <a:pPr marL="38100" marR="38100" algn="ctr">
                        <a:lnSpc>
                          <a:spcPts val="1600"/>
                        </a:lnSpc>
                        <a:spcAft>
                          <a:spcPts val="0"/>
                        </a:spcAft>
                      </a:pPr>
                      <a:r>
                        <a:rPr lang="es-EC" sz="1400">
                          <a:effectLst/>
                        </a:rPr>
                        <a:t>.129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tc>
                <a:tc>
                  <a:txBody>
                    <a:bodyPr/>
                    <a:lstStyle/>
                    <a:p>
                      <a:pPr marL="38100" marR="38100" algn="ctr">
                        <a:lnSpc>
                          <a:spcPts val="1600"/>
                        </a:lnSpc>
                        <a:spcAft>
                          <a:spcPts val="0"/>
                        </a:spcAft>
                      </a:pPr>
                      <a:r>
                        <a:rPr lang="es-EC" sz="1400">
                          <a:effectLst/>
                        </a:rPr>
                        <a:t>.294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tc>
                <a:extLst>
                  <a:ext uri="{0D108BD9-81ED-4DB2-BD59-A6C34878D82A}">
                    <a16:rowId xmlns:a16="http://schemas.microsoft.com/office/drawing/2014/main" xmlns="" val="2245343121"/>
                  </a:ext>
                </a:extLst>
              </a:tr>
              <a:tr h="262441">
                <a:tc vMerge="1">
                  <a:txBody>
                    <a:bodyPr/>
                    <a:lstStyle/>
                    <a:p>
                      <a:endParaRPr lang="es-EC"/>
                    </a:p>
                  </a:txBody>
                  <a:tcPr/>
                </a:tc>
                <a:tc>
                  <a:txBody>
                    <a:bodyPr/>
                    <a:lstStyle/>
                    <a:p>
                      <a:pPr marL="38100" marR="38100">
                        <a:lnSpc>
                          <a:spcPts val="1600"/>
                        </a:lnSpc>
                        <a:spcAft>
                          <a:spcPts val="0"/>
                        </a:spcAft>
                      </a:pPr>
                      <a:r>
                        <a:rPr lang="es-EC" sz="1400">
                          <a:effectLst/>
                        </a:rPr>
                        <a:t>Cual es el rendimiento promedio del cultivo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tc>
                <a:tc>
                  <a:txBody>
                    <a:bodyPr/>
                    <a:lstStyle/>
                    <a:p>
                      <a:pPr marL="38100" marR="38100" algn="ctr">
                        <a:lnSpc>
                          <a:spcPts val="1600"/>
                        </a:lnSpc>
                        <a:spcAft>
                          <a:spcPts val="0"/>
                        </a:spcAft>
                      </a:pPr>
                      <a:r>
                        <a:rPr lang="es-EC" sz="1400">
                          <a:effectLst/>
                        </a:rPr>
                        <a:t>.104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tc>
                <a:tc>
                  <a:txBody>
                    <a:bodyPr/>
                    <a:lstStyle/>
                    <a:p>
                      <a:pPr marL="38100" marR="38100" algn="ctr">
                        <a:lnSpc>
                          <a:spcPts val="1600"/>
                        </a:lnSpc>
                        <a:spcAft>
                          <a:spcPts val="0"/>
                        </a:spcAft>
                      </a:pPr>
                      <a:r>
                        <a:rPr lang="es-EC" sz="1400">
                          <a:effectLst/>
                        </a:rPr>
                        <a:t>1.000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tc>
                <a:tc>
                  <a:txBody>
                    <a:bodyPr/>
                    <a:lstStyle/>
                    <a:p>
                      <a:pPr marL="38100" marR="38100" algn="ctr">
                        <a:lnSpc>
                          <a:spcPts val="1600"/>
                        </a:lnSpc>
                        <a:spcAft>
                          <a:spcPts val="0"/>
                        </a:spcAft>
                      </a:pPr>
                      <a:r>
                        <a:rPr lang="es-EC" sz="1400">
                          <a:effectLst/>
                        </a:rPr>
                        <a:t>.018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tc>
                <a:tc>
                  <a:txBody>
                    <a:bodyPr/>
                    <a:lstStyle/>
                    <a:p>
                      <a:pPr marL="38100" marR="38100" algn="ctr">
                        <a:lnSpc>
                          <a:spcPts val="1600"/>
                        </a:lnSpc>
                        <a:spcAft>
                          <a:spcPts val="0"/>
                        </a:spcAft>
                      </a:pPr>
                      <a:r>
                        <a:rPr lang="es-EC" sz="1400">
                          <a:effectLst/>
                        </a:rPr>
                        <a:t>.118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tc>
                <a:extLst>
                  <a:ext uri="{0D108BD9-81ED-4DB2-BD59-A6C34878D82A}">
                    <a16:rowId xmlns:a16="http://schemas.microsoft.com/office/drawing/2014/main" xmlns="" val="309501957"/>
                  </a:ext>
                </a:extLst>
              </a:tr>
              <a:tr h="227201">
                <a:tc vMerge="1">
                  <a:txBody>
                    <a:bodyPr/>
                    <a:lstStyle/>
                    <a:p>
                      <a:endParaRPr lang="es-EC"/>
                    </a:p>
                  </a:txBody>
                  <a:tcPr/>
                </a:tc>
                <a:tc>
                  <a:txBody>
                    <a:bodyPr/>
                    <a:lstStyle/>
                    <a:p>
                      <a:pPr marL="38100" marR="38100">
                        <a:lnSpc>
                          <a:spcPts val="1600"/>
                        </a:lnSpc>
                        <a:spcAft>
                          <a:spcPts val="0"/>
                        </a:spcAft>
                      </a:pPr>
                      <a:r>
                        <a:rPr lang="es-EC" sz="1400">
                          <a:effectLst/>
                        </a:rPr>
                        <a:t>Qué cantidad de semilla sembró kg/ ha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tc>
                <a:tc>
                  <a:txBody>
                    <a:bodyPr/>
                    <a:lstStyle/>
                    <a:p>
                      <a:pPr marL="38100" marR="38100" algn="ctr">
                        <a:lnSpc>
                          <a:spcPts val="1600"/>
                        </a:lnSpc>
                        <a:spcAft>
                          <a:spcPts val="0"/>
                        </a:spcAft>
                      </a:pPr>
                      <a:r>
                        <a:rPr lang="es-EC" sz="1400">
                          <a:effectLst/>
                        </a:rPr>
                        <a:t>.129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tc>
                <a:tc>
                  <a:txBody>
                    <a:bodyPr/>
                    <a:lstStyle/>
                    <a:p>
                      <a:pPr marL="38100" marR="38100" algn="ctr">
                        <a:lnSpc>
                          <a:spcPts val="1600"/>
                        </a:lnSpc>
                        <a:spcAft>
                          <a:spcPts val="0"/>
                        </a:spcAft>
                      </a:pPr>
                      <a:r>
                        <a:rPr lang="es-EC" sz="1400">
                          <a:effectLst/>
                        </a:rPr>
                        <a:t>.018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tc>
                <a:tc>
                  <a:txBody>
                    <a:bodyPr/>
                    <a:lstStyle/>
                    <a:p>
                      <a:pPr marL="38100" marR="38100" algn="ctr">
                        <a:lnSpc>
                          <a:spcPts val="1600"/>
                        </a:lnSpc>
                        <a:spcAft>
                          <a:spcPts val="0"/>
                        </a:spcAft>
                      </a:pPr>
                      <a:r>
                        <a:rPr lang="es-EC" sz="1400">
                          <a:effectLst/>
                        </a:rPr>
                        <a:t>1.000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tc>
                <a:tc>
                  <a:txBody>
                    <a:bodyPr/>
                    <a:lstStyle/>
                    <a:p>
                      <a:pPr marL="38100" marR="38100" algn="ctr">
                        <a:lnSpc>
                          <a:spcPts val="1600"/>
                        </a:lnSpc>
                        <a:spcAft>
                          <a:spcPts val="0"/>
                        </a:spcAft>
                      </a:pPr>
                      <a:r>
                        <a:rPr lang="es-EC" sz="1400">
                          <a:effectLst/>
                        </a:rPr>
                        <a:t>.210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tc>
                <a:extLst>
                  <a:ext uri="{0D108BD9-81ED-4DB2-BD59-A6C34878D82A}">
                    <a16:rowId xmlns:a16="http://schemas.microsoft.com/office/drawing/2014/main" xmlns="" val="2222986662"/>
                  </a:ext>
                </a:extLst>
              </a:tr>
              <a:tr h="227201">
                <a:tc vMerge="1">
                  <a:txBody>
                    <a:bodyPr/>
                    <a:lstStyle/>
                    <a:p>
                      <a:endParaRPr lang="es-EC"/>
                    </a:p>
                  </a:txBody>
                  <a:tcPr/>
                </a:tc>
                <a:tc>
                  <a:txBody>
                    <a:bodyPr/>
                    <a:lstStyle/>
                    <a:p>
                      <a:pPr marL="38100" marR="38100">
                        <a:lnSpc>
                          <a:spcPts val="1600"/>
                        </a:lnSpc>
                        <a:spcAft>
                          <a:spcPts val="0"/>
                        </a:spcAft>
                      </a:pPr>
                      <a:r>
                        <a:rPr lang="es-EC" sz="1400">
                          <a:effectLst/>
                        </a:rPr>
                        <a:t>Cuanto vendió de quinua al año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tc>
                <a:tc>
                  <a:txBody>
                    <a:bodyPr/>
                    <a:lstStyle/>
                    <a:p>
                      <a:pPr marL="38100" marR="38100" algn="ctr">
                        <a:lnSpc>
                          <a:spcPts val="1600"/>
                        </a:lnSpc>
                        <a:spcAft>
                          <a:spcPts val="0"/>
                        </a:spcAft>
                      </a:pPr>
                      <a:r>
                        <a:rPr lang="es-EC" sz="1400">
                          <a:effectLst/>
                        </a:rPr>
                        <a:t>.294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tc>
                <a:tc>
                  <a:txBody>
                    <a:bodyPr/>
                    <a:lstStyle/>
                    <a:p>
                      <a:pPr marL="38100" marR="38100" algn="ctr">
                        <a:lnSpc>
                          <a:spcPts val="1600"/>
                        </a:lnSpc>
                        <a:spcAft>
                          <a:spcPts val="0"/>
                        </a:spcAft>
                      </a:pPr>
                      <a:r>
                        <a:rPr lang="es-EC" sz="1400">
                          <a:effectLst/>
                        </a:rPr>
                        <a:t>.118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tc>
                <a:tc>
                  <a:txBody>
                    <a:bodyPr/>
                    <a:lstStyle/>
                    <a:p>
                      <a:pPr marL="38100" marR="38100" algn="ctr">
                        <a:lnSpc>
                          <a:spcPts val="1600"/>
                        </a:lnSpc>
                        <a:spcAft>
                          <a:spcPts val="0"/>
                        </a:spcAft>
                      </a:pPr>
                      <a:r>
                        <a:rPr lang="es-EC" sz="1400">
                          <a:effectLst/>
                        </a:rPr>
                        <a:t>.210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tc>
                <a:tc>
                  <a:txBody>
                    <a:bodyPr/>
                    <a:lstStyle/>
                    <a:p>
                      <a:pPr marL="38100" marR="38100" algn="ctr">
                        <a:lnSpc>
                          <a:spcPts val="1600"/>
                        </a:lnSpc>
                        <a:spcAft>
                          <a:spcPts val="0"/>
                        </a:spcAft>
                      </a:pPr>
                      <a:r>
                        <a:rPr lang="es-EC" sz="1400">
                          <a:effectLst/>
                        </a:rPr>
                        <a:t>1.000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tc>
                <a:extLst>
                  <a:ext uri="{0D108BD9-81ED-4DB2-BD59-A6C34878D82A}">
                    <a16:rowId xmlns:a16="http://schemas.microsoft.com/office/drawing/2014/main" xmlns="" val="1849163760"/>
                  </a:ext>
                </a:extLst>
              </a:tr>
              <a:tr h="227201">
                <a:tc rowSpan="4">
                  <a:txBody>
                    <a:bodyPr/>
                    <a:lstStyle/>
                    <a:p>
                      <a:pPr marL="38100" marR="38100">
                        <a:lnSpc>
                          <a:spcPts val="1600"/>
                        </a:lnSpc>
                        <a:spcAft>
                          <a:spcPts val="0"/>
                        </a:spcAft>
                      </a:pPr>
                      <a:r>
                        <a:rPr lang="es-EC" sz="1400">
                          <a:effectLst/>
                        </a:rPr>
                        <a:t>sig. (unilateral)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tc>
                <a:tc>
                  <a:txBody>
                    <a:bodyPr/>
                    <a:lstStyle/>
                    <a:p>
                      <a:pPr marL="38100" marR="38100">
                        <a:lnSpc>
                          <a:spcPts val="1600"/>
                        </a:lnSpc>
                        <a:spcAft>
                          <a:spcPts val="0"/>
                        </a:spcAft>
                      </a:pPr>
                      <a:r>
                        <a:rPr lang="es-EC" sz="1400">
                          <a:effectLst/>
                        </a:rPr>
                        <a:t>Que superficie regularmente siembra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tc>
                <a:tc>
                  <a:txBody>
                    <a:bodyPr/>
                    <a:lstStyle/>
                    <a:p>
                      <a:pPr algn="ctr">
                        <a:lnSpc>
                          <a:spcPct val="115000"/>
                        </a:lnSpc>
                        <a:spcAft>
                          <a:spcPts val="0"/>
                        </a:spcAft>
                      </a:pPr>
                      <a:r>
                        <a:rPr lang="es-EC"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tc>
                <a:tc>
                  <a:txBody>
                    <a:bodyPr/>
                    <a:lstStyle/>
                    <a:p>
                      <a:pPr marL="38100" marR="38100" algn="ctr">
                        <a:lnSpc>
                          <a:spcPts val="1600"/>
                        </a:lnSpc>
                        <a:spcAft>
                          <a:spcPts val="0"/>
                        </a:spcAft>
                      </a:pPr>
                      <a:r>
                        <a:rPr lang="es-EC" sz="1400">
                          <a:effectLst/>
                        </a:rPr>
                        <a:t>.254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tc>
                <a:tc>
                  <a:txBody>
                    <a:bodyPr/>
                    <a:lstStyle/>
                    <a:p>
                      <a:pPr marL="38100" marR="38100" algn="ctr">
                        <a:lnSpc>
                          <a:spcPts val="1600"/>
                        </a:lnSpc>
                        <a:spcAft>
                          <a:spcPts val="0"/>
                        </a:spcAft>
                      </a:pPr>
                      <a:r>
                        <a:rPr lang="es-EC" sz="1400">
                          <a:effectLst/>
                        </a:rPr>
                        <a:t>.205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tc>
                <a:tc>
                  <a:txBody>
                    <a:bodyPr/>
                    <a:lstStyle/>
                    <a:p>
                      <a:pPr marL="38100" marR="38100" algn="ctr">
                        <a:lnSpc>
                          <a:spcPts val="1600"/>
                        </a:lnSpc>
                        <a:spcAft>
                          <a:spcPts val="0"/>
                        </a:spcAft>
                      </a:pPr>
                      <a:r>
                        <a:rPr lang="es-EC" sz="1400">
                          <a:effectLst/>
                        </a:rPr>
                        <a:t>.028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tc>
                <a:extLst>
                  <a:ext uri="{0D108BD9-81ED-4DB2-BD59-A6C34878D82A}">
                    <a16:rowId xmlns:a16="http://schemas.microsoft.com/office/drawing/2014/main" xmlns="" val="465599463"/>
                  </a:ext>
                </a:extLst>
              </a:tr>
              <a:tr h="262441">
                <a:tc vMerge="1">
                  <a:txBody>
                    <a:bodyPr/>
                    <a:lstStyle/>
                    <a:p>
                      <a:endParaRPr lang="es-EC"/>
                    </a:p>
                  </a:txBody>
                  <a:tcPr/>
                </a:tc>
                <a:tc>
                  <a:txBody>
                    <a:bodyPr/>
                    <a:lstStyle/>
                    <a:p>
                      <a:pPr marL="38100" marR="38100">
                        <a:lnSpc>
                          <a:spcPts val="1600"/>
                        </a:lnSpc>
                        <a:spcAft>
                          <a:spcPts val="0"/>
                        </a:spcAft>
                      </a:pPr>
                      <a:r>
                        <a:rPr lang="es-EC" sz="1400">
                          <a:effectLst/>
                        </a:rPr>
                        <a:t>Cual es el rendimiento promedio del cultivo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tc>
                <a:tc>
                  <a:txBody>
                    <a:bodyPr/>
                    <a:lstStyle/>
                    <a:p>
                      <a:pPr marL="38100" marR="38100" algn="ctr">
                        <a:lnSpc>
                          <a:spcPts val="1600"/>
                        </a:lnSpc>
                        <a:spcAft>
                          <a:spcPts val="0"/>
                        </a:spcAft>
                      </a:pPr>
                      <a:r>
                        <a:rPr lang="es-EC" sz="1400">
                          <a:effectLst/>
                        </a:rPr>
                        <a:t>.254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tc>
                <a:tc>
                  <a:txBody>
                    <a:bodyPr/>
                    <a:lstStyle/>
                    <a:p>
                      <a:pPr algn="ctr">
                        <a:lnSpc>
                          <a:spcPct val="115000"/>
                        </a:lnSpc>
                        <a:spcAft>
                          <a:spcPts val="0"/>
                        </a:spcAft>
                      </a:pPr>
                      <a:r>
                        <a:rPr lang="es-EC"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tc>
                <a:tc>
                  <a:txBody>
                    <a:bodyPr/>
                    <a:lstStyle/>
                    <a:p>
                      <a:pPr marL="38100" marR="38100" algn="ctr">
                        <a:lnSpc>
                          <a:spcPts val="1600"/>
                        </a:lnSpc>
                        <a:spcAft>
                          <a:spcPts val="0"/>
                        </a:spcAft>
                      </a:pPr>
                      <a:r>
                        <a:rPr lang="es-EC" sz="1400">
                          <a:effectLst/>
                        </a:rPr>
                        <a:t>.454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tc>
                <a:tc>
                  <a:txBody>
                    <a:bodyPr/>
                    <a:lstStyle/>
                    <a:p>
                      <a:pPr marL="38100" marR="38100" algn="ctr">
                        <a:lnSpc>
                          <a:spcPts val="1600"/>
                        </a:lnSpc>
                        <a:spcAft>
                          <a:spcPts val="0"/>
                        </a:spcAft>
                      </a:pPr>
                      <a:r>
                        <a:rPr lang="es-EC" sz="1400" dirty="0">
                          <a:effectLst/>
                        </a:rPr>
                        <a:t>.226</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tc>
                <a:extLst>
                  <a:ext uri="{0D108BD9-81ED-4DB2-BD59-A6C34878D82A}">
                    <a16:rowId xmlns:a16="http://schemas.microsoft.com/office/drawing/2014/main" xmlns="" val="1569948435"/>
                  </a:ext>
                </a:extLst>
              </a:tr>
              <a:tr h="227201">
                <a:tc vMerge="1">
                  <a:txBody>
                    <a:bodyPr/>
                    <a:lstStyle/>
                    <a:p>
                      <a:endParaRPr lang="es-EC"/>
                    </a:p>
                  </a:txBody>
                  <a:tcPr/>
                </a:tc>
                <a:tc>
                  <a:txBody>
                    <a:bodyPr/>
                    <a:lstStyle/>
                    <a:p>
                      <a:pPr marL="38100" marR="38100">
                        <a:lnSpc>
                          <a:spcPts val="1600"/>
                        </a:lnSpc>
                        <a:spcAft>
                          <a:spcPts val="0"/>
                        </a:spcAft>
                      </a:pPr>
                      <a:r>
                        <a:rPr lang="es-EC" sz="1400">
                          <a:effectLst/>
                        </a:rPr>
                        <a:t>Qué cantidad de semilla sembró kg/ ha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tc>
                <a:tc>
                  <a:txBody>
                    <a:bodyPr/>
                    <a:lstStyle/>
                    <a:p>
                      <a:pPr marL="38100" marR="38100" algn="ctr">
                        <a:lnSpc>
                          <a:spcPts val="1600"/>
                        </a:lnSpc>
                        <a:spcAft>
                          <a:spcPts val="0"/>
                        </a:spcAft>
                      </a:pPr>
                      <a:r>
                        <a:rPr lang="es-EC" sz="1400">
                          <a:effectLst/>
                        </a:rPr>
                        <a:t>.205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tc>
                <a:tc>
                  <a:txBody>
                    <a:bodyPr/>
                    <a:lstStyle/>
                    <a:p>
                      <a:pPr marL="38100" marR="38100" algn="ctr">
                        <a:lnSpc>
                          <a:spcPts val="1600"/>
                        </a:lnSpc>
                        <a:spcAft>
                          <a:spcPts val="0"/>
                        </a:spcAft>
                      </a:pPr>
                      <a:r>
                        <a:rPr lang="es-EC" sz="1400">
                          <a:effectLst/>
                        </a:rPr>
                        <a:t>.454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tc>
                <a:tc>
                  <a:txBody>
                    <a:bodyPr/>
                    <a:lstStyle/>
                    <a:p>
                      <a:pPr algn="ctr">
                        <a:lnSpc>
                          <a:spcPct val="115000"/>
                        </a:lnSpc>
                        <a:spcAft>
                          <a:spcPts val="0"/>
                        </a:spcAft>
                      </a:pPr>
                      <a:r>
                        <a:rPr lang="es-EC"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tc>
                <a:tc>
                  <a:txBody>
                    <a:bodyPr/>
                    <a:lstStyle/>
                    <a:p>
                      <a:pPr marL="38100" marR="38100" algn="ctr">
                        <a:lnSpc>
                          <a:spcPts val="1600"/>
                        </a:lnSpc>
                        <a:spcAft>
                          <a:spcPts val="0"/>
                        </a:spcAft>
                      </a:pPr>
                      <a:r>
                        <a:rPr lang="es-EC" sz="1400">
                          <a:effectLst/>
                        </a:rPr>
                        <a:t>.088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tc>
                <a:extLst>
                  <a:ext uri="{0D108BD9-81ED-4DB2-BD59-A6C34878D82A}">
                    <a16:rowId xmlns:a16="http://schemas.microsoft.com/office/drawing/2014/main" xmlns="" val="3784770450"/>
                  </a:ext>
                </a:extLst>
              </a:tr>
              <a:tr h="227201">
                <a:tc vMerge="1">
                  <a:txBody>
                    <a:bodyPr/>
                    <a:lstStyle/>
                    <a:p>
                      <a:endParaRPr lang="es-EC"/>
                    </a:p>
                  </a:txBody>
                  <a:tcPr/>
                </a:tc>
                <a:tc>
                  <a:txBody>
                    <a:bodyPr/>
                    <a:lstStyle/>
                    <a:p>
                      <a:pPr marL="38100" marR="38100">
                        <a:lnSpc>
                          <a:spcPts val="1600"/>
                        </a:lnSpc>
                        <a:spcAft>
                          <a:spcPts val="0"/>
                        </a:spcAft>
                      </a:pPr>
                      <a:r>
                        <a:rPr lang="es-EC" sz="1400">
                          <a:effectLst/>
                        </a:rPr>
                        <a:t>Cuanto vendió de quinua al año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tc>
                <a:tc>
                  <a:txBody>
                    <a:bodyPr/>
                    <a:lstStyle/>
                    <a:p>
                      <a:pPr marL="38100" marR="38100" algn="ctr">
                        <a:lnSpc>
                          <a:spcPts val="1600"/>
                        </a:lnSpc>
                        <a:spcAft>
                          <a:spcPts val="0"/>
                        </a:spcAft>
                      </a:pPr>
                      <a:r>
                        <a:rPr lang="es-EC" sz="1400">
                          <a:effectLst/>
                        </a:rPr>
                        <a:t>.028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tc>
                <a:tc>
                  <a:txBody>
                    <a:bodyPr/>
                    <a:lstStyle/>
                    <a:p>
                      <a:pPr marL="38100" marR="38100" algn="ctr">
                        <a:lnSpc>
                          <a:spcPts val="1600"/>
                        </a:lnSpc>
                        <a:spcAft>
                          <a:spcPts val="0"/>
                        </a:spcAft>
                      </a:pPr>
                      <a:r>
                        <a:rPr lang="es-EC" sz="1400">
                          <a:effectLst/>
                        </a:rPr>
                        <a:t>.226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tc>
                <a:tc>
                  <a:txBody>
                    <a:bodyPr/>
                    <a:lstStyle/>
                    <a:p>
                      <a:pPr marL="38100" marR="38100" algn="ctr">
                        <a:lnSpc>
                          <a:spcPts val="1600"/>
                        </a:lnSpc>
                        <a:spcAft>
                          <a:spcPts val="0"/>
                        </a:spcAft>
                      </a:pPr>
                      <a:r>
                        <a:rPr lang="es-EC" sz="1400">
                          <a:effectLst/>
                        </a:rPr>
                        <a:t>.088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tc>
                <a:tc>
                  <a:txBody>
                    <a:bodyPr/>
                    <a:lstStyle/>
                    <a:p>
                      <a:pPr algn="ctr">
                        <a:lnSpc>
                          <a:spcPct val="115000"/>
                        </a:lnSpc>
                        <a:spcAft>
                          <a:spcPts val="0"/>
                        </a:spcAft>
                      </a:pPr>
                      <a:r>
                        <a:rPr lang="es-EC" sz="1400" dirty="0">
                          <a:effectLst/>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373" marR="47373" marT="0" marB="0"/>
                </a:tc>
                <a:extLst>
                  <a:ext uri="{0D108BD9-81ED-4DB2-BD59-A6C34878D82A}">
                    <a16:rowId xmlns:a16="http://schemas.microsoft.com/office/drawing/2014/main" xmlns="" val="2085840759"/>
                  </a:ext>
                </a:extLst>
              </a:tr>
            </a:tbl>
          </a:graphicData>
        </a:graphic>
      </p:graphicFrame>
    </p:spTree>
    <p:extLst>
      <p:ext uri="{BB962C8B-B14F-4D97-AF65-F5344CB8AC3E}">
        <p14:creationId xmlns:p14="http://schemas.microsoft.com/office/powerpoint/2010/main" val="4583103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3626CB2A-188A-49FA-84D5-CB19BA42CA6F}"/>
              </a:ext>
            </a:extLst>
          </p:cNvPr>
          <p:cNvPicPr>
            <a:picLocks noChangeAspect="1"/>
          </p:cNvPicPr>
          <p:nvPr/>
        </p:nvPicPr>
        <p:blipFill>
          <a:blip r:embed="rId3"/>
          <a:stretch>
            <a:fillRect/>
          </a:stretch>
        </p:blipFill>
        <p:spPr>
          <a:xfrm>
            <a:off x="1" y="0"/>
            <a:ext cx="12192000" cy="6908720"/>
          </a:xfrm>
          <a:prstGeom prst="rect">
            <a:avLst/>
          </a:prstGeom>
        </p:spPr>
      </p:pic>
      <p:sp>
        <p:nvSpPr>
          <p:cNvPr id="6" name="Rectángulo 5">
            <a:extLst>
              <a:ext uri="{FF2B5EF4-FFF2-40B4-BE49-F238E27FC236}">
                <a16:creationId xmlns:a16="http://schemas.microsoft.com/office/drawing/2014/main" xmlns="" id="{4E68D13E-0C8E-4E39-AA01-A106F1E4D98C}"/>
              </a:ext>
            </a:extLst>
          </p:cNvPr>
          <p:cNvSpPr/>
          <p:nvPr/>
        </p:nvSpPr>
        <p:spPr>
          <a:xfrm>
            <a:off x="0" y="0"/>
            <a:ext cx="12192000" cy="6883360"/>
          </a:xfrm>
          <a:prstGeom prst="rect">
            <a:avLst/>
          </a:prstGeom>
          <a:gradFill flip="none" rotWithShape="1">
            <a:gsLst>
              <a:gs pos="100000">
                <a:schemeClr val="bg1">
                  <a:lumMod val="85000"/>
                </a:schemeClr>
              </a:gs>
              <a:gs pos="0">
                <a:srgbClr val="298CA3">
                  <a:alpha val="5098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a:latin typeface="Britannic Bold" panose="020B0903060703020204" pitchFamily="34" charset="0"/>
              </a:rPr>
              <a:t> </a:t>
            </a:r>
            <a:endParaRPr lang="en-US" b="1" dirty="0">
              <a:latin typeface="Britannic Bold" panose="020B0903060703020204" pitchFamily="34" charset="0"/>
            </a:endParaRPr>
          </a:p>
        </p:txBody>
      </p:sp>
      <p:sp>
        <p:nvSpPr>
          <p:cNvPr id="35" name="Rectángulo 34"/>
          <p:cNvSpPr/>
          <p:nvPr/>
        </p:nvSpPr>
        <p:spPr>
          <a:xfrm>
            <a:off x="4436026" y="1014596"/>
            <a:ext cx="3319948" cy="400110"/>
          </a:xfrm>
          <a:prstGeom prst="rect">
            <a:avLst/>
          </a:prstGeom>
        </p:spPr>
        <p:txBody>
          <a:bodyPr wrap="none">
            <a:spAutoFit/>
          </a:bodyPr>
          <a:lstStyle/>
          <a:p>
            <a:pPr algn="ctr"/>
            <a:r>
              <a:rPr lang="es-EC" sz="2000" i="1" dirty="0" smtClean="0"/>
              <a:t>Varianza total explicada Mejía</a:t>
            </a:r>
            <a:endParaRPr lang="es-EC" sz="2000" i="1" dirty="0"/>
          </a:p>
        </p:txBody>
      </p:sp>
      <p:graphicFrame>
        <p:nvGraphicFramePr>
          <p:cNvPr id="3" name="Tabla 2"/>
          <p:cNvGraphicFramePr>
            <a:graphicFrameLocks noGrp="1"/>
          </p:cNvGraphicFramePr>
          <p:nvPr>
            <p:extLst>
              <p:ext uri="{D42A27DB-BD31-4B8C-83A1-F6EECF244321}">
                <p14:modId xmlns:p14="http://schemas.microsoft.com/office/powerpoint/2010/main" val="1520807460"/>
              </p:ext>
            </p:extLst>
          </p:nvPr>
        </p:nvGraphicFramePr>
        <p:xfrm>
          <a:off x="2195044" y="2200415"/>
          <a:ext cx="7801911" cy="2482529"/>
        </p:xfrm>
        <a:graphic>
          <a:graphicData uri="http://schemas.openxmlformats.org/drawingml/2006/table">
            <a:tbl>
              <a:tblPr>
                <a:tableStyleId>{5C22544A-7EE6-4342-B048-85BDC9FD1C3A}</a:tableStyleId>
              </a:tblPr>
              <a:tblGrid>
                <a:gridCol w="1294916">
                  <a:extLst>
                    <a:ext uri="{9D8B030D-6E8A-4147-A177-3AD203B41FA5}">
                      <a16:colId xmlns:a16="http://schemas.microsoft.com/office/drawing/2014/main" xmlns="" val="3402628561"/>
                    </a:ext>
                  </a:extLst>
                </a:gridCol>
                <a:gridCol w="882843">
                  <a:extLst>
                    <a:ext uri="{9D8B030D-6E8A-4147-A177-3AD203B41FA5}">
                      <a16:colId xmlns:a16="http://schemas.microsoft.com/office/drawing/2014/main" xmlns="" val="1685831342"/>
                    </a:ext>
                  </a:extLst>
                </a:gridCol>
                <a:gridCol w="1124166">
                  <a:extLst>
                    <a:ext uri="{9D8B030D-6E8A-4147-A177-3AD203B41FA5}">
                      <a16:colId xmlns:a16="http://schemas.microsoft.com/office/drawing/2014/main" xmlns="" val="2600698039"/>
                    </a:ext>
                  </a:extLst>
                </a:gridCol>
                <a:gridCol w="1124166">
                  <a:extLst>
                    <a:ext uri="{9D8B030D-6E8A-4147-A177-3AD203B41FA5}">
                      <a16:colId xmlns:a16="http://schemas.microsoft.com/office/drawing/2014/main" xmlns="" val="2519449614"/>
                    </a:ext>
                  </a:extLst>
                </a:gridCol>
                <a:gridCol w="1124166">
                  <a:extLst>
                    <a:ext uri="{9D8B030D-6E8A-4147-A177-3AD203B41FA5}">
                      <a16:colId xmlns:a16="http://schemas.microsoft.com/office/drawing/2014/main" xmlns="" val="39783798"/>
                    </a:ext>
                  </a:extLst>
                </a:gridCol>
                <a:gridCol w="1125827">
                  <a:extLst>
                    <a:ext uri="{9D8B030D-6E8A-4147-A177-3AD203B41FA5}">
                      <a16:colId xmlns:a16="http://schemas.microsoft.com/office/drawing/2014/main" xmlns="" val="2764347249"/>
                    </a:ext>
                  </a:extLst>
                </a:gridCol>
                <a:gridCol w="1125827">
                  <a:extLst>
                    <a:ext uri="{9D8B030D-6E8A-4147-A177-3AD203B41FA5}">
                      <a16:colId xmlns:a16="http://schemas.microsoft.com/office/drawing/2014/main" xmlns="" val="201539777"/>
                    </a:ext>
                  </a:extLst>
                </a:gridCol>
              </a:tblGrid>
              <a:tr h="557137">
                <a:tc rowSpan="2">
                  <a:txBody>
                    <a:bodyPr/>
                    <a:lstStyle/>
                    <a:p>
                      <a:pPr marL="38100" marR="38100">
                        <a:lnSpc>
                          <a:spcPts val="1600"/>
                        </a:lnSpc>
                        <a:spcAft>
                          <a:spcPts val="0"/>
                        </a:spcAft>
                      </a:pPr>
                      <a:r>
                        <a:rPr lang="es-EC" sz="1400">
                          <a:effectLst/>
                        </a:rPr>
                        <a:t>Componente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marL="38100" marR="38100" algn="ctr">
                        <a:lnSpc>
                          <a:spcPts val="1600"/>
                        </a:lnSpc>
                        <a:spcAft>
                          <a:spcPts val="0"/>
                        </a:spcAft>
                      </a:pPr>
                      <a:r>
                        <a:rPr lang="es-EC" sz="1400">
                          <a:effectLst/>
                        </a:rPr>
                        <a:t>Autovalores iniciales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gridSpan="3">
                  <a:txBody>
                    <a:bodyPr/>
                    <a:lstStyle/>
                    <a:p>
                      <a:pPr marL="38100" marR="38100" algn="ctr">
                        <a:lnSpc>
                          <a:spcPts val="1600"/>
                        </a:lnSpc>
                        <a:spcAft>
                          <a:spcPts val="0"/>
                        </a:spcAft>
                      </a:pPr>
                      <a:r>
                        <a:rPr lang="es-EC" sz="1400">
                          <a:effectLst/>
                        </a:rPr>
                        <a:t>Sumas de las saturaciones al cuadrado de la extracción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742377159"/>
                  </a:ext>
                </a:extLst>
              </a:tr>
              <a:tr h="811116">
                <a:tc vMerge="1">
                  <a:txBody>
                    <a:bodyPr/>
                    <a:lstStyle/>
                    <a:p>
                      <a:endParaRPr lang="es-EC"/>
                    </a:p>
                  </a:txBody>
                  <a:tcPr/>
                </a:tc>
                <a:tc>
                  <a:txBody>
                    <a:bodyPr/>
                    <a:lstStyle/>
                    <a:p>
                      <a:pPr marL="38100" marR="38100" algn="ctr">
                        <a:lnSpc>
                          <a:spcPts val="1600"/>
                        </a:lnSpc>
                        <a:spcAft>
                          <a:spcPts val="0"/>
                        </a:spcAft>
                      </a:pPr>
                      <a:r>
                        <a:rPr lang="es-EC" sz="1400">
                          <a:effectLst/>
                        </a:rPr>
                        <a:t>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 de la varianza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 acumulado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 de la varianza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 acumulado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07874736"/>
                  </a:ext>
                </a:extLst>
              </a:tr>
              <a:tr h="278569">
                <a:tc>
                  <a:txBody>
                    <a:bodyPr/>
                    <a:lstStyle/>
                    <a:p>
                      <a:pPr marL="38100" marR="38100">
                        <a:lnSpc>
                          <a:spcPts val="1600"/>
                        </a:lnSpc>
                        <a:spcAft>
                          <a:spcPts val="0"/>
                        </a:spcAft>
                      </a:pPr>
                      <a:r>
                        <a:rPr lang="es-EC" sz="140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1.474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36.860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36.860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1.474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36.860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36.860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73471713"/>
                  </a:ext>
                </a:extLst>
              </a:tr>
              <a:tr h="278569">
                <a:tc>
                  <a:txBody>
                    <a:bodyPr/>
                    <a:lstStyle/>
                    <a:p>
                      <a:pPr marL="38100" marR="38100">
                        <a:lnSpc>
                          <a:spcPts val="1600"/>
                        </a:lnSpc>
                        <a:spcAft>
                          <a:spcPts val="0"/>
                        </a:spcAft>
                      </a:pPr>
                      <a:r>
                        <a:rPr lang="es-EC" sz="1400">
                          <a:effectLst/>
                        </a:rPr>
                        <a:t>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.985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24.637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61.497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857627440"/>
                  </a:ext>
                </a:extLst>
              </a:tr>
              <a:tr h="278569">
                <a:tc>
                  <a:txBody>
                    <a:bodyPr/>
                    <a:lstStyle/>
                    <a:p>
                      <a:pPr marL="38100" marR="38100">
                        <a:lnSpc>
                          <a:spcPts val="1600"/>
                        </a:lnSpc>
                        <a:spcAft>
                          <a:spcPts val="0"/>
                        </a:spcAft>
                      </a:pPr>
                      <a:r>
                        <a:rPr lang="es-EC" sz="1400">
                          <a:effectLst/>
                        </a:rPr>
                        <a:t>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.851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21.275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82.772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38379451"/>
                  </a:ext>
                </a:extLst>
              </a:tr>
              <a:tr h="278569">
                <a:tc>
                  <a:txBody>
                    <a:bodyPr/>
                    <a:lstStyle/>
                    <a:p>
                      <a:pPr marL="38100" marR="38100">
                        <a:lnSpc>
                          <a:spcPts val="1600"/>
                        </a:lnSpc>
                        <a:spcAft>
                          <a:spcPts val="0"/>
                        </a:spcAft>
                      </a:pPr>
                      <a:r>
                        <a:rPr lang="es-EC" sz="1400" dirty="0">
                          <a:effectLst/>
                        </a:rPr>
                        <a:t>4</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.689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17.228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100.000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674738420"/>
                  </a:ext>
                </a:extLst>
              </a:tr>
            </a:tbl>
          </a:graphicData>
        </a:graphic>
      </p:graphicFrame>
    </p:spTree>
    <p:extLst>
      <p:ext uri="{BB962C8B-B14F-4D97-AF65-F5344CB8AC3E}">
        <p14:creationId xmlns:p14="http://schemas.microsoft.com/office/powerpoint/2010/main" val="2464990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3626CB2A-188A-49FA-84D5-CB19BA42CA6F}"/>
              </a:ext>
            </a:extLst>
          </p:cNvPr>
          <p:cNvPicPr>
            <a:picLocks noChangeAspect="1"/>
          </p:cNvPicPr>
          <p:nvPr/>
        </p:nvPicPr>
        <p:blipFill>
          <a:blip r:embed="rId3"/>
          <a:stretch>
            <a:fillRect/>
          </a:stretch>
        </p:blipFill>
        <p:spPr>
          <a:xfrm>
            <a:off x="1" y="0"/>
            <a:ext cx="12192000" cy="6908720"/>
          </a:xfrm>
          <a:prstGeom prst="rect">
            <a:avLst/>
          </a:prstGeom>
        </p:spPr>
      </p:pic>
      <p:sp>
        <p:nvSpPr>
          <p:cNvPr id="6" name="Rectángulo 5">
            <a:extLst>
              <a:ext uri="{FF2B5EF4-FFF2-40B4-BE49-F238E27FC236}">
                <a16:creationId xmlns:a16="http://schemas.microsoft.com/office/drawing/2014/main" xmlns="" id="{4E68D13E-0C8E-4E39-AA01-A106F1E4D98C}"/>
              </a:ext>
            </a:extLst>
          </p:cNvPr>
          <p:cNvSpPr/>
          <p:nvPr/>
        </p:nvSpPr>
        <p:spPr>
          <a:xfrm>
            <a:off x="0" y="-25360"/>
            <a:ext cx="12192000" cy="6883360"/>
          </a:xfrm>
          <a:prstGeom prst="rect">
            <a:avLst/>
          </a:prstGeom>
          <a:gradFill flip="none" rotWithShape="1">
            <a:gsLst>
              <a:gs pos="100000">
                <a:schemeClr val="bg1">
                  <a:lumMod val="85000"/>
                </a:schemeClr>
              </a:gs>
              <a:gs pos="0">
                <a:srgbClr val="298CA3">
                  <a:alpha val="5098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a:latin typeface="Britannic Bold" panose="020B0903060703020204" pitchFamily="34" charset="0"/>
              </a:rPr>
              <a:t> </a:t>
            </a:r>
            <a:endParaRPr lang="en-US" b="1" dirty="0">
              <a:latin typeface="Britannic Bold" panose="020B0903060703020204" pitchFamily="34" charset="0"/>
            </a:endParaRPr>
          </a:p>
        </p:txBody>
      </p:sp>
      <p:sp>
        <p:nvSpPr>
          <p:cNvPr id="32" name="Rectángulo 31"/>
          <p:cNvSpPr/>
          <p:nvPr/>
        </p:nvSpPr>
        <p:spPr>
          <a:xfrm>
            <a:off x="1930064" y="318899"/>
            <a:ext cx="8983579" cy="878895"/>
          </a:xfrm>
          <a:prstGeom prst="rect">
            <a:avLst/>
          </a:prstGeom>
        </p:spPr>
        <p:txBody>
          <a:bodyPr wrap="square">
            <a:spAutoFit/>
          </a:bodyPr>
          <a:lstStyle/>
          <a:p>
            <a:pPr indent="180340" algn="just">
              <a:lnSpc>
                <a:spcPct val="150000"/>
              </a:lnSpc>
              <a:spcAft>
                <a:spcPts val="1000"/>
              </a:spcAft>
            </a:pPr>
            <a:r>
              <a:rPr lang="es-EC" dirty="0">
                <a:latin typeface="Times New Roman" panose="02020603050405020304" pitchFamily="18" charset="0"/>
                <a:ea typeface="Calibri" panose="020F0502020204030204" pitchFamily="34" charset="0"/>
                <a:cs typeface="Times New Roman" panose="02020603050405020304" pitchFamily="18" charset="0"/>
              </a:rPr>
              <a:t>Para un mejor estudio y cumplimiento del objetivo general, se empleó el método </a:t>
            </a:r>
            <a:r>
              <a:rPr lang="es-EC" dirty="0" err="1">
                <a:latin typeface="Times New Roman" panose="02020603050405020304" pitchFamily="18" charset="0"/>
                <a:ea typeface="Calibri" panose="020F0502020204030204" pitchFamily="34" charset="0"/>
                <a:cs typeface="Times New Roman" panose="02020603050405020304" pitchFamily="18" charset="0"/>
              </a:rPr>
              <a:t>multivariante</a:t>
            </a:r>
            <a:r>
              <a:rPr lang="es-EC" dirty="0">
                <a:latin typeface="Times New Roman" panose="02020603050405020304" pitchFamily="18" charset="0"/>
                <a:ea typeface="Calibri" panose="020F0502020204030204" pitchFamily="34" charset="0"/>
                <a:cs typeface="Times New Roman" panose="02020603050405020304" pitchFamily="18" charset="0"/>
              </a:rPr>
              <a:t> de análisis factorial de componentes principales</a:t>
            </a:r>
            <a:endParaRPr lang="es-EC"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5" name="Rectángulo 34"/>
          <p:cNvSpPr/>
          <p:nvPr/>
        </p:nvSpPr>
        <p:spPr>
          <a:xfrm>
            <a:off x="4679966" y="1458739"/>
            <a:ext cx="3483774" cy="400110"/>
          </a:xfrm>
          <a:prstGeom prst="rect">
            <a:avLst/>
          </a:prstGeom>
        </p:spPr>
        <p:txBody>
          <a:bodyPr wrap="none">
            <a:spAutoFit/>
          </a:bodyPr>
          <a:lstStyle/>
          <a:p>
            <a:pPr>
              <a:spcAft>
                <a:spcPts val="1000"/>
              </a:spcAft>
            </a:pPr>
            <a:r>
              <a:rPr lang="es-EC" sz="2000" i="1" dirty="0">
                <a:latin typeface="Times New Roman" panose="02020603050405020304" pitchFamily="18" charset="0"/>
                <a:ea typeface="Calibri" panose="020F0502020204030204" pitchFamily="34" charset="0"/>
                <a:cs typeface="Times New Roman" panose="02020603050405020304" pitchFamily="18" charset="0"/>
              </a:rPr>
              <a:t>Matriz Correlaciones Cayambe </a:t>
            </a:r>
            <a:endParaRPr lang="es-EC" sz="1200" i="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047199428"/>
              </p:ext>
            </p:extLst>
          </p:nvPr>
        </p:nvGraphicFramePr>
        <p:xfrm>
          <a:off x="1849854" y="2119794"/>
          <a:ext cx="9144001" cy="4267200"/>
        </p:xfrm>
        <a:graphic>
          <a:graphicData uri="http://schemas.openxmlformats.org/drawingml/2006/table">
            <a:tbl>
              <a:tblPr>
                <a:tableStyleId>{5C22544A-7EE6-4342-B048-85BDC9FD1C3A}</a:tableStyleId>
              </a:tblPr>
              <a:tblGrid>
                <a:gridCol w="1819660">
                  <a:extLst>
                    <a:ext uri="{9D8B030D-6E8A-4147-A177-3AD203B41FA5}">
                      <a16:colId xmlns:a16="http://schemas.microsoft.com/office/drawing/2014/main" xmlns="" val="3709528517"/>
                    </a:ext>
                  </a:extLst>
                </a:gridCol>
                <a:gridCol w="2072046">
                  <a:extLst>
                    <a:ext uri="{9D8B030D-6E8A-4147-A177-3AD203B41FA5}">
                      <a16:colId xmlns:a16="http://schemas.microsoft.com/office/drawing/2014/main" xmlns="" val="2461814397"/>
                    </a:ext>
                  </a:extLst>
                </a:gridCol>
                <a:gridCol w="2072046">
                  <a:extLst>
                    <a:ext uri="{9D8B030D-6E8A-4147-A177-3AD203B41FA5}">
                      <a16:colId xmlns:a16="http://schemas.microsoft.com/office/drawing/2014/main" xmlns="" val="2791986217"/>
                    </a:ext>
                  </a:extLst>
                </a:gridCol>
                <a:gridCol w="1060083">
                  <a:extLst>
                    <a:ext uri="{9D8B030D-6E8A-4147-A177-3AD203B41FA5}">
                      <a16:colId xmlns:a16="http://schemas.microsoft.com/office/drawing/2014/main" xmlns="" val="3711992693"/>
                    </a:ext>
                  </a:extLst>
                </a:gridCol>
                <a:gridCol w="1060083">
                  <a:extLst>
                    <a:ext uri="{9D8B030D-6E8A-4147-A177-3AD203B41FA5}">
                      <a16:colId xmlns:a16="http://schemas.microsoft.com/office/drawing/2014/main" xmlns="" val="1555834061"/>
                    </a:ext>
                  </a:extLst>
                </a:gridCol>
                <a:gridCol w="1060083">
                  <a:extLst>
                    <a:ext uri="{9D8B030D-6E8A-4147-A177-3AD203B41FA5}">
                      <a16:colId xmlns:a16="http://schemas.microsoft.com/office/drawing/2014/main" xmlns="" val="140367373"/>
                    </a:ext>
                  </a:extLst>
                </a:gridCol>
              </a:tblGrid>
              <a:tr h="846661">
                <a:tc gridSpan="2">
                  <a:txBody>
                    <a:bodyPr/>
                    <a:lstStyle/>
                    <a:p>
                      <a:pPr marL="38100" marR="38100">
                        <a:lnSpc>
                          <a:spcPts val="1600"/>
                        </a:lnSpc>
                        <a:spcAft>
                          <a:spcPts val="0"/>
                        </a:spcAft>
                      </a:pPr>
                      <a:r>
                        <a:rPr lang="es-EC" sz="1600" dirty="0">
                          <a:effectLst/>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147" marR="44147" marT="0" marB="0"/>
                </a:tc>
                <a:tc hMerge="1">
                  <a:txBody>
                    <a:bodyPr/>
                    <a:lstStyle/>
                    <a:p>
                      <a:endParaRPr lang="es-EC"/>
                    </a:p>
                  </a:txBody>
                  <a:tcPr/>
                </a:tc>
                <a:tc>
                  <a:txBody>
                    <a:bodyPr/>
                    <a:lstStyle/>
                    <a:p>
                      <a:pPr marL="38100" marR="38100" algn="ctr">
                        <a:lnSpc>
                          <a:spcPts val="1600"/>
                        </a:lnSpc>
                        <a:spcAft>
                          <a:spcPts val="0"/>
                        </a:spcAft>
                      </a:pPr>
                      <a:r>
                        <a:rPr lang="es-EC" sz="1600">
                          <a:effectLst/>
                        </a:rPr>
                        <a:t>Que superficie regularmente siembra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147" marR="44147" marT="0" marB="0"/>
                </a:tc>
                <a:tc>
                  <a:txBody>
                    <a:bodyPr/>
                    <a:lstStyle/>
                    <a:p>
                      <a:pPr marL="38100" marR="38100" algn="ctr">
                        <a:lnSpc>
                          <a:spcPts val="1600"/>
                        </a:lnSpc>
                        <a:spcAft>
                          <a:spcPts val="0"/>
                        </a:spcAft>
                      </a:pPr>
                      <a:r>
                        <a:rPr lang="es-EC" sz="1600">
                          <a:effectLst/>
                        </a:rPr>
                        <a:t>Cuál es el rendimiento promedio del cultivo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147" marR="44147" marT="0" marB="0"/>
                </a:tc>
                <a:tc>
                  <a:txBody>
                    <a:bodyPr/>
                    <a:lstStyle/>
                    <a:p>
                      <a:pPr marL="38100" marR="38100" algn="ctr">
                        <a:lnSpc>
                          <a:spcPts val="1600"/>
                        </a:lnSpc>
                        <a:spcAft>
                          <a:spcPts val="0"/>
                        </a:spcAft>
                      </a:pPr>
                      <a:r>
                        <a:rPr lang="es-EC" sz="1600">
                          <a:effectLst/>
                        </a:rPr>
                        <a:t>Qué cantidad de semilla sembró kg/ ha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147" marR="44147" marT="0" marB="0"/>
                </a:tc>
                <a:tc>
                  <a:txBody>
                    <a:bodyPr/>
                    <a:lstStyle/>
                    <a:p>
                      <a:pPr marL="38100" marR="38100" algn="ctr">
                        <a:lnSpc>
                          <a:spcPts val="1600"/>
                        </a:lnSpc>
                        <a:spcAft>
                          <a:spcPts val="0"/>
                        </a:spcAft>
                      </a:pPr>
                      <a:r>
                        <a:rPr lang="es-EC" sz="1600">
                          <a:effectLst/>
                        </a:rPr>
                        <a:t>Cuanto vendió de quinua al año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147" marR="44147" marT="0" marB="0"/>
                </a:tc>
                <a:extLst>
                  <a:ext uri="{0D108BD9-81ED-4DB2-BD59-A6C34878D82A}">
                    <a16:rowId xmlns:a16="http://schemas.microsoft.com/office/drawing/2014/main" xmlns="" val="4209721931"/>
                  </a:ext>
                </a:extLst>
              </a:tr>
              <a:tr h="340058">
                <a:tc rowSpan="4">
                  <a:txBody>
                    <a:bodyPr/>
                    <a:lstStyle/>
                    <a:p>
                      <a:pPr marL="38100" marR="38100">
                        <a:lnSpc>
                          <a:spcPts val="1600"/>
                        </a:lnSpc>
                        <a:spcAft>
                          <a:spcPts val="0"/>
                        </a:spcAft>
                      </a:pPr>
                      <a:r>
                        <a:rPr lang="es-EC" sz="1600" dirty="0">
                          <a:effectLst/>
                        </a:rPr>
                        <a:t>correlación</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147" marR="44147" marT="0" marB="0"/>
                </a:tc>
                <a:tc>
                  <a:txBody>
                    <a:bodyPr/>
                    <a:lstStyle/>
                    <a:p>
                      <a:pPr marL="38100" marR="38100">
                        <a:lnSpc>
                          <a:spcPts val="1600"/>
                        </a:lnSpc>
                        <a:spcAft>
                          <a:spcPts val="0"/>
                        </a:spcAft>
                      </a:pPr>
                      <a:r>
                        <a:rPr lang="es-EC" sz="1600">
                          <a:effectLst/>
                        </a:rPr>
                        <a:t>Que superficie regularmente siembra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147" marR="44147" marT="0" marB="0"/>
                </a:tc>
                <a:tc>
                  <a:txBody>
                    <a:bodyPr/>
                    <a:lstStyle/>
                    <a:p>
                      <a:pPr marL="38100" marR="38100" algn="ctr">
                        <a:lnSpc>
                          <a:spcPts val="1600"/>
                        </a:lnSpc>
                        <a:spcAft>
                          <a:spcPts val="0"/>
                        </a:spcAft>
                      </a:pPr>
                      <a:r>
                        <a:rPr lang="es-EC" sz="1600">
                          <a:effectLst/>
                        </a:rPr>
                        <a:t>1.000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147" marR="44147" marT="0" marB="0"/>
                </a:tc>
                <a:tc>
                  <a:txBody>
                    <a:bodyPr/>
                    <a:lstStyle/>
                    <a:p>
                      <a:pPr marL="38100" marR="38100" algn="ctr">
                        <a:lnSpc>
                          <a:spcPts val="1600"/>
                        </a:lnSpc>
                        <a:spcAft>
                          <a:spcPts val="0"/>
                        </a:spcAft>
                      </a:pPr>
                      <a:r>
                        <a:rPr lang="es-EC" sz="1600">
                          <a:effectLst/>
                        </a:rPr>
                        <a:t>.197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147" marR="44147" marT="0" marB="0"/>
                </a:tc>
                <a:tc>
                  <a:txBody>
                    <a:bodyPr/>
                    <a:lstStyle/>
                    <a:p>
                      <a:pPr marL="38100" marR="38100" algn="ctr">
                        <a:lnSpc>
                          <a:spcPts val="1600"/>
                        </a:lnSpc>
                        <a:spcAft>
                          <a:spcPts val="0"/>
                        </a:spcAft>
                      </a:pPr>
                      <a:r>
                        <a:rPr lang="es-EC" sz="1600">
                          <a:effectLst/>
                        </a:rPr>
                        <a:t>.051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147" marR="44147" marT="0" marB="0"/>
                </a:tc>
                <a:tc>
                  <a:txBody>
                    <a:bodyPr/>
                    <a:lstStyle/>
                    <a:p>
                      <a:pPr marL="38100" marR="38100" algn="ctr">
                        <a:lnSpc>
                          <a:spcPts val="1600"/>
                        </a:lnSpc>
                        <a:spcAft>
                          <a:spcPts val="0"/>
                        </a:spcAft>
                      </a:pPr>
                      <a:r>
                        <a:rPr lang="es-EC" sz="1600">
                          <a:effectLst/>
                        </a:rPr>
                        <a:t>.425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147" marR="44147" marT="0" marB="0"/>
                </a:tc>
                <a:extLst>
                  <a:ext uri="{0D108BD9-81ED-4DB2-BD59-A6C34878D82A}">
                    <a16:rowId xmlns:a16="http://schemas.microsoft.com/office/drawing/2014/main" xmlns="" val="3392554650"/>
                  </a:ext>
                </a:extLst>
              </a:tr>
              <a:tr h="356332">
                <a:tc vMerge="1">
                  <a:txBody>
                    <a:bodyPr/>
                    <a:lstStyle/>
                    <a:p>
                      <a:endParaRPr lang="es-EC"/>
                    </a:p>
                  </a:txBody>
                  <a:tcPr/>
                </a:tc>
                <a:tc>
                  <a:txBody>
                    <a:bodyPr/>
                    <a:lstStyle/>
                    <a:p>
                      <a:pPr marL="38100" marR="38100">
                        <a:lnSpc>
                          <a:spcPts val="1600"/>
                        </a:lnSpc>
                        <a:spcAft>
                          <a:spcPts val="0"/>
                        </a:spcAft>
                      </a:pPr>
                      <a:r>
                        <a:rPr lang="es-EC" sz="1600" dirty="0">
                          <a:effectLst/>
                        </a:rPr>
                        <a:t>Cuál es el rendimiento promedio del cultivo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147" marR="44147" marT="0" marB="0"/>
                </a:tc>
                <a:tc>
                  <a:txBody>
                    <a:bodyPr/>
                    <a:lstStyle/>
                    <a:p>
                      <a:pPr marL="38100" marR="38100" algn="ctr">
                        <a:lnSpc>
                          <a:spcPts val="1600"/>
                        </a:lnSpc>
                        <a:spcAft>
                          <a:spcPts val="0"/>
                        </a:spcAft>
                      </a:pPr>
                      <a:r>
                        <a:rPr lang="es-EC" sz="1600">
                          <a:effectLst/>
                        </a:rPr>
                        <a:t>.197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147" marR="44147" marT="0" marB="0"/>
                </a:tc>
                <a:tc>
                  <a:txBody>
                    <a:bodyPr/>
                    <a:lstStyle/>
                    <a:p>
                      <a:pPr marL="38100" marR="38100" algn="ctr">
                        <a:lnSpc>
                          <a:spcPts val="1600"/>
                        </a:lnSpc>
                        <a:spcAft>
                          <a:spcPts val="0"/>
                        </a:spcAft>
                      </a:pPr>
                      <a:r>
                        <a:rPr lang="es-EC" sz="1600">
                          <a:effectLst/>
                        </a:rPr>
                        <a:t>1.000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147" marR="44147" marT="0" marB="0"/>
                </a:tc>
                <a:tc>
                  <a:txBody>
                    <a:bodyPr/>
                    <a:lstStyle/>
                    <a:p>
                      <a:pPr marL="38100" marR="38100" algn="ctr">
                        <a:lnSpc>
                          <a:spcPts val="1600"/>
                        </a:lnSpc>
                        <a:spcAft>
                          <a:spcPts val="0"/>
                        </a:spcAft>
                      </a:pPr>
                      <a:r>
                        <a:rPr lang="es-EC" sz="1600">
                          <a:effectLst/>
                        </a:rPr>
                        <a:t>-.029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147" marR="44147" marT="0" marB="0"/>
                </a:tc>
                <a:tc>
                  <a:txBody>
                    <a:bodyPr/>
                    <a:lstStyle/>
                    <a:p>
                      <a:pPr marL="38100" marR="38100" algn="ctr">
                        <a:lnSpc>
                          <a:spcPts val="1600"/>
                        </a:lnSpc>
                        <a:spcAft>
                          <a:spcPts val="0"/>
                        </a:spcAft>
                      </a:pPr>
                      <a:r>
                        <a:rPr lang="es-EC" sz="1600">
                          <a:effectLst/>
                        </a:rPr>
                        <a:t>-.016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147" marR="44147" marT="0" marB="0"/>
                </a:tc>
                <a:extLst>
                  <a:ext uri="{0D108BD9-81ED-4DB2-BD59-A6C34878D82A}">
                    <a16:rowId xmlns:a16="http://schemas.microsoft.com/office/drawing/2014/main" xmlns="" val="779733266"/>
                  </a:ext>
                </a:extLst>
              </a:tr>
              <a:tr h="340058">
                <a:tc vMerge="1">
                  <a:txBody>
                    <a:bodyPr/>
                    <a:lstStyle/>
                    <a:p>
                      <a:endParaRPr lang="es-EC"/>
                    </a:p>
                  </a:txBody>
                  <a:tcPr/>
                </a:tc>
                <a:tc>
                  <a:txBody>
                    <a:bodyPr/>
                    <a:lstStyle/>
                    <a:p>
                      <a:pPr marL="38100" marR="38100">
                        <a:lnSpc>
                          <a:spcPts val="1600"/>
                        </a:lnSpc>
                        <a:spcAft>
                          <a:spcPts val="0"/>
                        </a:spcAft>
                      </a:pPr>
                      <a:r>
                        <a:rPr lang="es-EC" sz="1600">
                          <a:effectLst/>
                        </a:rPr>
                        <a:t>Qué cantidad de semilla sembró kg/ ha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147" marR="44147" marT="0" marB="0"/>
                </a:tc>
                <a:tc>
                  <a:txBody>
                    <a:bodyPr/>
                    <a:lstStyle/>
                    <a:p>
                      <a:pPr marL="38100" marR="38100" algn="ctr">
                        <a:lnSpc>
                          <a:spcPts val="1600"/>
                        </a:lnSpc>
                        <a:spcAft>
                          <a:spcPts val="0"/>
                        </a:spcAft>
                      </a:pPr>
                      <a:r>
                        <a:rPr lang="es-EC" sz="1600">
                          <a:effectLst/>
                        </a:rPr>
                        <a:t>.051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147" marR="44147" marT="0" marB="0"/>
                </a:tc>
                <a:tc>
                  <a:txBody>
                    <a:bodyPr/>
                    <a:lstStyle/>
                    <a:p>
                      <a:pPr marL="38100" marR="38100" algn="ctr">
                        <a:lnSpc>
                          <a:spcPts val="1600"/>
                        </a:lnSpc>
                        <a:spcAft>
                          <a:spcPts val="0"/>
                        </a:spcAft>
                      </a:pPr>
                      <a:r>
                        <a:rPr lang="es-EC" sz="1600">
                          <a:effectLst/>
                        </a:rPr>
                        <a:t>-.029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147" marR="44147" marT="0" marB="0"/>
                </a:tc>
                <a:tc>
                  <a:txBody>
                    <a:bodyPr/>
                    <a:lstStyle/>
                    <a:p>
                      <a:pPr marL="38100" marR="38100" algn="ctr">
                        <a:lnSpc>
                          <a:spcPts val="1600"/>
                        </a:lnSpc>
                        <a:spcAft>
                          <a:spcPts val="0"/>
                        </a:spcAft>
                      </a:pPr>
                      <a:r>
                        <a:rPr lang="es-EC" sz="1600">
                          <a:effectLst/>
                        </a:rPr>
                        <a:t>1.000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147" marR="44147" marT="0" marB="0"/>
                </a:tc>
                <a:tc>
                  <a:txBody>
                    <a:bodyPr/>
                    <a:lstStyle/>
                    <a:p>
                      <a:pPr marL="38100" marR="38100" algn="ctr">
                        <a:lnSpc>
                          <a:spcPts val="1600"/>
                        </a:lnSpc>
                        <a:spcAft>
                          <a:spcPts val="0"/>
                        </a:spcAft>
                      </a:pPr>
                      <a:r>
                        <a:rPr lang="es-EC" sz="1600">
                          <a:effectLst/>
                        </a:rPr>
                        <a:t>.051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147" marR="44147" marT="0" marB="0"/>
                </a:tc>
                <a:extLst>
                  <a:ext uri="{0D108BD9-81ED-4DB2-BD59-A6C34878D82A}">
                    <a16:rowId xmlns:a16="http://schemas.microsoft.com/office/drawing/2014/main" xmlns="" val="4287135462"/>
                  </a:ext>
                </a:extLst>
              </a:tr>
              <a:tr h="340058">
                <a:tc vMerge="1">
                  <a:txBody>
                    <a:bodyPr/>
                    <a:lstStyle/>
                    <a:p>
                      <a:endParaRPr lang="es-EC"/>
                    </a:p>
                  </a:txBody>
                  <a:tcPr/>
                </a:tc>
                <a:tc>
                  <a:txBody>
                    <a:bodyPr/>
                    <a:lstStyle/>
                    <a:p>
                      <a:pPr marL="38100" marR="38100">
                        <a:lnSpc>
                          <a:spcPts val="1600"/>
                        </a:lnSpc>
                        <a:spcAft>
                          <a:spcPts val="0"/>
                        </a:spcAft>
                      </a:pPr>
                      <a:r>
                        <a:rPr lang="es-EC" sz="1600">
                          <a:effectLst/>
                        </a:rPr>
                        <a:t>Cuanto vendió de quinua al año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147" marR="44147" marT="0" marB="0"/>
                </a:tc>
                <a:tc>
                  <a:txBody>
                    <a:bodyPr/>
                    <a:lstStyle/>
                    <a:p>
                      <a:pPr marL="38100" marR="38100" algn="ctr">
                        <a:lnSpc>
                          <a:spcPts val="1600"/>
                        </a:lnSpc>
                        <a:spcAft>
                          <a:spcPts val="0"/>
                        </a:spcAft>
                      </a:pPr>
                      <a:r>
                        <a:rPr lang="es-EC" sz="1600">
                          <a:effectLst/>
                        </a:rPr>
                        <a:t>.425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147" marR="44147" marT="0" marB="0"/>
                </a:tc>
                <a:tc>
                  <a:txBody>
                    <a:bodyPr/>
                    <a:lstStyle/>
                    <a:p>
                      <a:pPr marL="38100" marR="38100" algn="ctr">
                        <a:lnSpc>
                          <a:spcPts val="1600"/>
                        </a:lnSpc>
                        <a:spcAft>
                          <a:spcPts val="0"/>
                        </a:spcAft>
                      </a:pPr>
                      <a:r>
                        <a:rPr lang="es-EC" sz="1600">
                          <a:effectLst/>
                        </a:rPr>
                        <a:t>-.016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147" marR="44147" marT="0" marB="0"/>
                </a:tc>
                <a:tc>
                  <a:txBody>
                    <a:bodyPr/>
                    <a:lstStyle/>
                    <a:p>
                      <a:pPr marL="38100" marR="38100" algn="ctr">
                        <a:lnSpc>
                          <a:spcPts val="1600"/>
                        </a:lnSpc>
                        <a:spcAft>
                          <a:spcPts val="0"/>
                        </a:spcAft>
                      </a:pPr>
                      <a:r>
                        <a:rPr lang="es-EC" sz="1600">
                          <a:effectLst/>
                        </a:rPr>
                        <a:t>.051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147" marR="44147" marT="0" marB="0"/>
                </a:tc>
                <a:tc>
                  <a:txBody>
                    <a:bodyPr/>
                    <a:lstStyle/>
                    <a:p>
                      <a:pPr marL="38100" marR="38100" algn="ctr">
                        <a:lnSpc>
                          <a:spcPts val="1600"/>
                        </a:lnSpc>
                        <a:spcAft>
                          <a:spcPts val="0"/>
                        </a:spcAft>
                      </a:pPr>
                      <a:r>
                        <a:rPr lang="es-EC" sz="1600">
                          <a:effectLst/>
                        </a:rPr>
                        <a:t>1.000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147" marR="44147" marT="0" marB="0"/>
                </a:tc>
                <a:extLst>
                  <a:ext uri="{0D108BD9-81ED-4DB2-BD59-A6C34878D82A}">
                    <a16:rowId xmlns:a16="http://schemas.microsoft.com/office/drawing/2014/main" xmlns="" val="2427282970"/>
                  </a:ext>
                </a:extLst>
              </a:tr>
              <a:tr h="340058">
                <a:tc rowSpan="4">
                  <a:txBody>
                    <a:bodyPr/>
                    <a:lstStyle/>
                    <a:p>
                      <a:pPr marL="38100" marR="38100">
                        <a:lnSpc>
                          <a:spcPts val="1600"/>
                        </a:lnSpc>
                        <a:spcAft>
                          <a:spcPts val="0"/>
                        </a:spcAft>
                      </a:pPr>
                      <a:r>
                        <a:rPr lang="es-EC" sz="1600">
                          <a:effectLst/>
                        </a:rPr>
                        <a:t>sig. (unilateral)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147" marR="44147" marT="0" marB="0"/>
                </a:tc>
                <a:tc>
                  <a:txBody>
                    <a:bodyPr/>
                    <a:lstStyle/>
                    <a:p>
                      <a:pPr marL="38100" marR="38100">
                        <a:lnSpc>
                          <a:spcPts val="1600"/>
                        </a:lnSpc>
                        <a:spcAft>
                          <a:spcPts val="0"/>
                        </a:spcAft>
                      </a:pPr>
                      <a:r>
                        <a:rPr lang="es-EC" sz="1600" dirty="0">
                          <a:effectLst/>
                        </a:rPr>
                        <a:t>Que superficie regularmente siembra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147" marR="44147" marT="0" marB="0"/>
                </a:tc>
                <a:tc>
                  <a:txBody>
                    <a:bodyPr/>
                    <a:lstStyle/>
                    <a:p>
                      <a:pPr algn="ctr">
                        <a:lnSpc>
                          <a:spcPct val="115000"/>
                        </a:lnSpc>
                        <a:spcAft>
                          <a:spcPts val="0"/>
                        </a:spcAft>
                      </a:pPr>
                      <a:r>
                        <a:rPr lang="es-EC" sz="16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147" marR="44147" marT="0" marB="0"/>
                </a:tc>
                <a:tc>
                  <a:txBody>
                    <a:bodyPr/>
                    <a:lstStyle/>
                    <a:p>
                      <a:pPr marL="38100" marR="38100" algn="ctr">
                        <a:lnSpc>
                          <a:spcPts val="1600"/>
                        </a:lnSpc>
                        <a:spcAft>
                          <a:spcPts val="0"/>
                        </a:spcAft>
                      </a:pPr>
                      <a:r>
                        <a:rPr lang="es-EC" sz="1600">
                          <a:effectLst/>
                        </a:rPr>
                        <a:t>.047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147" marR="44147" marT="0" marB="0"/>
                </a:tc>
                <a:tc>
                  <a:txBody>
                    <a:bodyPr/>
                    <a:lstStyle/>
                    <a:p>
                      <a:pPr marL="38100" marR="38100" algn="ctr">
                        <a:lnSpc>
                          <a:spcPts val="1600"/>
                        </a:lnSpc>
                        <a:spcAft>
                          <a:spcPts val="0"/>
                        </a:spcAft>
                      </a:pPr>
                      <a:r>
                        <a:rPr lang="es-EC" sz="1600">
                          <a:effectLst/>
                        </a:rPr>
                        <a:t>.333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147" marR="44147" marT="0" marB="0"/>
                </a:tc>
                <a:tc>
                  <a:txBody>
                    <a:bodyPr/>
                    <a:lstStyle/>
                    <a:p>
                      <a:pPr marL="38100" marR="38100" algn="ctr">
                        <a:lnSpc>
                          <a:spcPts val="1600"/>
                        </a:lnSpc>
                        <a:spcAft>
                          <a:spcPts val="0"/>
                        </a:spcAft>
                      </a:pPr>
                      <a:r>
                        <a:rPr lang="es-EC" sz="1600">
                          <a:effectLst/>
                        </a:rPr>
                        <a:t>.000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147" marR="44147" marT="0" marB="0"/>
                </a:tc>
                <a:extLst>
                  <a:ext uri="{0D108BD9-81ED-4DB2-BD59-A6C34878D82A}">
                    <a16:rowId xmlns:a16="http://schemas.microsoft.com/office/drawing/2014/main" xmlns="" val="2053719974"/>
                  </a:ext>
                </a:extLst>
              </a:tr>
              <a:tr h="356332">
                <a:tc vMerge="1">
                  <a:txBody>
                    <a:bodyPr/>
                    <a:lstStyle/>
                    <a:p>
                      <a:endParaRPr lang="es-EC"/>
                    </a:p>
                  </a:txBody>
                  <a:tcPr/>
                </a:tc>
                <a:tc>
                  <a:txBody>
                    <a:bodyPr/>
                    <a:lstStyle/>
                    <a:p>
                      <a:pPr marL="38100" marR="38100">
                        <a:lnSpc>
                          <a:spcPts val="1600"/>
                        </a:lnSpc>
                        <a:spcAft>
                          <a:spcPts val="0"/>
                        </a:spcAft>
                      </a:pPr>
                      <a:r>
                        <a:rPr lang="es-EC" sz="1600">
                          <a:effectLst/>
                        </a:rPr>
                        <a:t>Cuál es el rendimiento promedio del cultivo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147" marR="44147" marT="0" marB="0"/>
                </a:tc>
                <a:tc>
                  <a:txBody>
                    <a:bodyPr/>
                    <a:lstStyle/>
                    <a:p>
                      <a:pPr marL="38100" marR="38100" algn="ctr">
                        <a:lnSpc>
                          <a:spcPts val="1600"/>
                        </a:lnSpc>
                        <a:spcAft>
                          <a:spcPts val="0"/>
                        </a:spcAft>
                      </a:pPr>
                      <a:r>
                        <a:rPr lang="es-EC" sz="1600">
                          <a:effectLst/>
                        </a:rPr>
                        <a:t>.047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147" marR="44147" marT="0" marB="0"/>
                </a:tc>
                <a:tc>
                  <a:txBody>
                    <a:bodyPr/>
                    <a:lstStyle/>
                    <a:p>
                      <a:pPr algn="ctr">
                        <a:lnSpc>
                          <a:spcPct val="115000"/>
                        </a:lnSpc>
                        <a:spcAft>
                          <a:spcPts val="0"/>
                        </a:spcAft>
                      </a:pPr>
                      <a:r>
                        <a:rPr lang="es-EC" sz="16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147" marR="44147" marT="0" marB="0"/>
                </a:tc>
                <a:tc>
                  <a:txBody>
                    <a:bodyPr/>
                    <a:lstStyle/>
                    <a:p>
                      <a:pPr marL="38100" marR="38100" algn="ctr">
                        <a:lnSpc>
                          <a:spcPts val="1600"/>
                        </a:lnSpc>
                        <a:spcAft>
                          <a:spcPts val="0"/>
                        </a:spcAft>
                      </a:pPr>
                      <a:r>
                        <a:rPr lang="es-EC" sz="1600">
                          <a:effectLst/>
                        </a:rPr>
                        <a:t>.405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147" marR="44147" marT="0" marB="0"/>
                </a:tc>
                <a:tc>
                  <a:txBody>
                    <a:bodyPr/>
                    <a:lstStyle/>
                    <a:p>
                      <a:pPr marL="38100" marR="38100" algn="ctr">
                        <a:lnSpc>
                          <a:spcPts val="1600"/>
                        </a:lnSpc>
                        <a:spcAft>
                          <a:spcPts val="0"/>
                        </a:spcAft>
                      </a:pPr>
                      <a:r>
                        <a:rPr lang="es-EC" sz="1600">
                          <a:effectLst/>
                        </a:rPr>
                        <a:t>.448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147" marR="44147" marT="0" marB="0"/>
                </a:tc>
                <a:extLst>
                  <a:ext uri="{0D108BD9-81ED-4DB2-BD59-A6C34878D82A}">
                    <a16:rowId xmlns:a16="http://schemas.microsoft.com/office/drawing/2014/main" xmlns="" val="4050122343"/>
                  </a:ext>
                </a:extLst>
              </a:tr>
              <a:tr h="340058">
                <a:tc vMerge="1">
                  <a:txBody>
                    <a:bodyPr/>
                    <a:lstStyle/>
                    <a:p>
                      <a:endParaRPr lang="es-EC"/>
                    </a:p>
                  </a:txBody>
                  <a:tcPr/>
                </a:tc>
                <a:tc>
                  <a:txBody>
                    <a:bodyPr/>
                    <a:lstStyle/>
                    <a:p>
                      <a:pPr marL="38100" marR="38100">
                        <a:lnSpc>
                          <a:spcPts val="1600"/>
                        </a:lnSpc>
                        <a:spcAft>
                          <a:spcPts val="0"/>
                        </a:spcAft>
                      </a:pPr>
                      <a:r>
                        <a:rPr lang="es-EC" sz="1600">
                          <a:effectLst/>
                        </a:rPr>
                        <a:t>Qué cantidad de semilla sembró kg/ ha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147" marR="44147" marT="0" marB="0"/>
                </a:tc>
                <a:tc>
                  <a:txBody>
                    <a:bodyPr/>
                    <a:lstStyle/>
                    <a:p>
                      <a:pPr marL="38100" marR="38100" algn="ctr">
                        <a:lnSpc>
                          <a:spcPts val="1600"/>
                        </a:lnSpc>
                        <a:spcAft>
                          <a:spcPts val="0"/>
                        </a:spcAft>
                      </a:pPr>
                      <a:r>
                        <a:rPr lang="es-EC" sz="1600">
                          <a:effectLst/>
                        </a:rPr>
                        <a:t>.333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147" marR="44147" marT="0" marB="0"/>
                </a:tc>
                <a:tc>
                  <a:txBody>
                    <a:bodyPr/>
                    <a:lstStyle/>
                    <a:p>
                      <a:pPr marL="38100" marR="38100" algn="ctr">
                        <a:lnSpc>
                          <a:spcPts val="1600"/>
                        </a:lnSpc>
                        <a:spcAft>
                          <a:spcPts val="0"/>
                        </a:spcAft>
                      </a:pPr>
                      <a:r>
                        <a:rPr lang="es-EC" sz="1600">
                          <a:effectLst/>
                        </a:rPr>
                        <a:t>.405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147" marR="44147" marT="0" marB="0"/>
                </a:tc>
                <a:tc>
                  <a:txBody>
                    <a:bodyPr/>
                    <a:lstStyle/>
                    <a:p>
                      <a:pPr algn="ctr">
                        <a:lnSpc>
                          <a:spcPct val="115000"/>
                        </a:lnSpc>
                        <a:spcAft>
                          <a:spcPts val="0"/>
                        </a:spcAft>
                      </a:pPr>
                      <a:r>
                        <a:rPr lang="es-EC" sz="16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147" marR="44147" marT="0" marB="0"/>
                </a:tc>
                <a:tc>
                  <a:txBody>
                    <a:bodyPr/>
                    <a:lstStyle/>
                    <a:p>
                      <a:pPr marL="38100" marR="38100" algn="ctr">
                        <a:lnSpc>
                          <a:spcPts val="1600"/>
                        </a:lnSpc>
                        <a:spcAft>
                          <a:spcPts val="0"/>
                        </a:spcAft>
                      </a:pPr>
                      <a:r>
                        <a:rPr lang="es-EC" sz="1600">
                          <a:effectLst/>
                        </a:rPr>
                        <a:t>.333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147" marR="44147" marT="0" marB="0"/>
                </a:tc>
                <a:extLst>
                  <a:ext uri="{0D108BD9-81ED-4DB2-BD59-A6C34878D82A}">
                    <a16:rowId xmlns:a16="http://schemas.microsoft.com/office/drawing/2014/main" xmlns="" val="3335156102"/>
                  </a:ext>
                </a:extLst>
              </a:tr>
              <a:tr h="340058">
                <a:tc vMerge="1">
                  <a:txBody>
                    <a:bodyPr/>
                    <a:lstStyle/>
                    <a:p>
                      <a:endParaRPr lang="es-EC"/>
                    </a:p>
                  </a:txBody>
                  <a:tcPr/>
                </a:tc>
                <a:tc>
                  <a:txBody>
                    <a:bodyPr/>
                    <a:lstStyle/>
                    <a:p>
                      <a:pPr marL="38100" marR="38100">
                        <a:lnSpc>
                          <a:spcPts val="1600"/>
                        </a:lnSpc>
                        <a:spcAft>
                          <a:spcPts val="0"/>
                        </a:spcAft>
                      </a:pPr>
                      <a:r>
                        <a:rPr lang="es-EC" sz="1600">
                          <a:effectLst/>
                        </a:rPr>
                        <a:t>Cuanto vendió de quinua al año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147" marR="44147" marT="0" marB="0"/>
                </a:tc>
                <a:tc>
                  <a:txBody>
                    <a:bodyPr/>
                    <a:lstStyle/>
                    <a:p>
                      <a:pPr marL="38100" marR="38100" algn="ctr">
                        <a:lnSpc>
                          <a:spcPts val="1600"/>
                        </a:lnSpc>
                        <a:spcAft>
                          <a:spcPts val="0"/>
                        </a:spcAft>
                      </a:pPr>
                      <a:r>
                        <a:rPr lang="es-EC" sz="1600">
                          <a:effectLst/>
                        </a:rPr>
                        <a:t>.000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147" marR="44147" marT="0" marB="0"/>
                </a:tc>
                <a:tc>
                  <a:txBody>
                    <a:bodyPr/>
                    <a:lstStyle/>
                    <a:p>
                      <a:pPr marL="38100" marR="38100" algn="ctr">
                        <a:lnSpc>
                          <a:spcPts val="1600"/>
                        </a:lnSpc>
                        <a:spcAft>
                          <a:spcPts val="0"/>
                        </a:spcAft>
                      </a:pPr>
                      <a:r>
                        <a:rPr lang="es-EC" sz="1600">
                          <a:effectLst/>
                        </a:rPr>
                        <a:t>.448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147" marR="44147" marT="0" marB="0"/>
                </a:tc>
                <a:tc>
                  <a:txBody>
                    <a:bodyPr/>
                    <a:lstStyle/>
                    <a:p>
                      <a:pPr marL="38100" marR="38100" algn="ctr">
                        <a:lnSpc>
                          <a:spcPts val="1600"/>
                        </a:lnSpc>
                        <a:spcAft>
                          <a:spcPts val="0"/>
                        </a:spcAft>
                      </a:pPr>
                      <a:r>
                        <a:rPr lang="es-EC" sz="1600">
                          <a:effectLst/>
                        </a:rPr>
                        <a:t>.333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147" marR="44147" marT="0" marB="0"/>
                </a:tc>
                <a:tc>
                  <a:txBody>
                    <a:bodyPr/>
                    <a:lstStyle/>
                    <a:p>
                      <a:pPr algn="ctr">
                        <a:lnSpc>
                          <a:spcPct val="115000"/>
                        </a:lnSpc>
                        <a:spcAft>
                          <a:spcPts val="0"/>
                        </a:spcAft>
                      </a:pPr>
                      <a:r>
                        <a:rPr lang="es-EC" sz="1600" dirty="0">
                          <a:effectLst/>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147" marR="44147" marT="0" marB="0"/>
                </a:tc>
                <a:extLst>
                  <a:ext uri="{0D108BD9-81ED-4DB2-BD59-A6C34878D82A}">
                    <a16:rowId xmlns:a16="http://schemas.microsoft.com/office/drawing/2014/main" xmlns="" val="3274120003"/>
                  </a:ext>
                </a:extLst>
              </a:tr>
            </a:tbl>
          </a:graphicData>
        </a:graphic>
      </p:graphicFrame>
    </p:spTree>
    <p:extLst>
      <p:ext uri="{BB962C8B-B14F-4D97-AF65-F5344CB8AC3E}">
        <p14:creationId xmlns:p14="http://schemas.microsoft.com/office/powerpoint/2010/main" val="34150027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3626CB2A-188A-49FA-84D5-CB19BA42CA6F}"/>
              </a:ext>
            </a:extLst>
          </p:cNvPr>
          <p:cNvPicPr>
            <a:picLocks noChangeAspect="1"/>
          </p:cNvPicPr>
          <p:nvPr/>
        </p:nvPicPr>
        <p:blipFill>
          <a:blip r:embed="rId3"/>
          <a:stretch>
            <a:fillRect/>
          </a:stretch>
        </p:blipFill>
        <p:spPr>
          <a:xfrm>
            <a:off x="1" y="0"/>
            <a:ext cx="12192000" cy="6908720"/>
          </a:xfrm>
          <a:prstGeom prst="rect">
            <a:avLst/>
          </a:prstGeom>
        </p:spPr>
      </p:pic>
      <p:sp>
        <p:nvSpPr>
          <p:cNvPr id="6" name="Rectángulo 5">
            <a:extLst>
              <a:ext uri="{FF2B5EF4-FFF2-40B4-BE49-F238E27FC236}">
                <a16:creationId xmlns:a16="http://schemas.microsoft.com/office/drawing/2014/main" xmlns="" id="{4E68D13E-0C8E-4E39-AA01-A106F1E4D98C}"/>
              </a:ext>
            </a:extLst>
          </p:cNvPr>
          <p:cNvSpPr/>
          <p:nvPr/>
        </p:nvSpPr>
        <p:spPr>
          <a:xfrm>
            <a:off x="0" y="-10120"/>
            <a:ext cx="12192000" cy="6883360"/>
          </a:xfrm>
          <a:prstGeom prst="rect">
            <a:avLst/>
          </a:prstGeom>
          <a:gradFill flip="none" rotWithShape="1">
            <a:gsLst>
              <a:gs pos="100000">
                <a:schemeClr val="bg1">
                  <a:lumMod val="85000"/>
                </a:schemeClr>
              </a:gs>
              <a:gs pos="0">
                <a:srgbClr val="298CA3">
                  <a:alpha val="5098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a:latin typeface="Britannic Bold" panose="020B0903060703020204" pitchFamily="34" charset="0"/>
              </a:rPr>
              <a:t> </a:t>
            </a:r>
            <a:endParaRPr lang="en-US" b="1" dirty="0">
              <a:latin typeface="Britannic Bold" panose="020B0903060703020204" pitchFamily="34" charset="0"/>
            </a:endParaRPr>
          </a:p>
        </p:txBody>
      </p:sp>
      <p:sp>
        <p:nvSpPr>
          <p:cNvPr id="35" name="Rectángulo 34"/>
          <p:cNvSpPr/>
          <p:nvPr/>
        </p:nvSpPr>
        <p:spPr>
          <a:xfrm>
            <a:off x="4354113" y="903632"/>
            <a:ext cx="3483774" cy="400110"/>
          </a:xfrm>
          <a:prstGeom prst="rect">
            <a:avLst/>
          </a:prstGeom>
        </p:spPr>
        <p:txBody>
          <a:bodyPr wrap="none">
            <a:spAutoFit/>
          </a:bodyPr>
          <a:lstStyle/>
          <a:p>
            <a:pPr>
              <a:spcAft>
                <a:spcPts val="1000"/>
              </a:spcAft>
            </a:pPr>
            <a:r>
              <a:rPr lang="es-EC" sz="2000" i="1" dirty="0">
                <a:latin typeface="Times New Roman" panose="02020603050405020304" pitchFamily="18" charset="0"/>
                <a:ea typeface="Calibri" panose="020F0502020204030204" pitchFamily="34" charset="0"/>
                <a:cs typeface="Times New Roman" panose="02020603050405020304" pitchFamily="18" charset="0"/>
              </a:rPr>
              <a:t>Matriz Correlaciones Cayambe </a:t>
            </a:r>
            <a:endParaRPr lang="es-EC" sz="1200" i="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919160908"/>
              </p:ext>
            </p:extLst>
          </p:nvPr>
        </p:nvGraphicFramePr>
        <p:xfrm>
          <a:off x="1658468" y="2205330"/>
          <a:ext cx="8875063" cy="3118687"/>
        </p:xfrm>
        <a:graphic>
          <a:graphicData uri="http://schemas.openxmlformats.org/drawingml/2006/table">
            <a:tbl>
              <a:tblPr>
                <a:tableStyleId>{5C22544A-7EE6-4342-B048-85BDC9FD1C3A}</a:tableStyleId>
              </a:tblPr>
              <a:tblGrid>
                <a:gridCol w="1236235">
                  <a:extLst>
                    <a:ext uri="{9D8B030D-6E8A-4147-A177-3AD203B41FA5}">
                      <a16:colId xmlns:a16="http://schemas.microsoft.com/office/drawing/2014/main" xmlns="" val="173221777"/>
                    </a:ext>
                  </a:extLst>
                </a:gridCol>
                <a:gridCol w="656814">
                  <a:extLst>
                    <a:ext uri="{9D8B030D-6E8A-4147-A177-3AD203B41FA5}">
                      <a16:colId xmlns:a16="http://schemas.microsoft.com/office/drawing/2014/main" xmlns="" val="1182407134"/>
                    </a:ext>
                  </a:extLst>
                </a:gridCol>
                <a:gridCol w="738098">
                  <a:extLst>
                    <a:ext uri="{9D8B030D-6E8A-4147-A177-3AD203B41FA5}">
                      <a16:colId xmlns:a16="http://schemas.microsoft.com/office/drawing/2014/main" xmlns="" val="3560642355"/>
                    </a:ext>
                  </a:extLst>
                </a:gridCol>
                <a:gridCol w="891988">
                  <a:extLst>
                    <a:ext uri="{9D8B030D-6E8A-4147-A177-3AD203B41FA5}">
                      <a16:colId xmlns:a16="http://schemas.microsoft.com/office/drawing/2014/main" xmlns="" val="3227149669"/>
                    </a:ext>
                  </a:extLst>
                </a:gridCol>
                <a:gridCol w="891988">
                  <a:extLst>
                    <a:ext uri="{9D8B030D-6E8A-4147-A177-3AD203B41FA5}">
                      <a16:colId xmlns:a16="http://schemas.microsoft.com/office/drawing/2014/main" xmlns="" val="2985974078"/>
                    </a:ext>
                  </a:extLst>
                </a:gridCol>
                <a:gridCol w="891988">
                  <a:extLst>
                    <a:ext uri="{9D8B030D-6E8A-4147-A177-3AD203B41FA5}">
                      <a16:colId xmlns:a16="http://schemas.microsoft.com/office/drawing/2014/main" xmlns="" val="2919386671"/>
                    </a:ext>
                  </a:extLst>
                </a:gridCol>
                <a:gridCol w="891988">
                  <a:extLst>
                    <a:ext uri="{9D8B030D-6E8A-4147-A177-3AD203B41FA5}">
                      <a16:colId xmlns:a16="http://schemas.microsoft.com/office/drawing/2014/main" xmlns="" val="3314358938"/>
                    </a:ext>
                  </a:extLst>
                </a:gridCol>
                <a:gridCol w="891988">
                  <a:extLst>
                    <a:ext uri="{9D8B030D-6E8A-4147-A177-3AD203B41FA5}">
                      <a16:colId xmlns:a16="http://schemas.microsoft.com/office/drawing/2014/main" xmlns="" val="2986942709"/>
                    </a:ext>
                  </a:extLst>
                </a:gridCol>
                <a:gridCol w="891988">
                  <a:extLst>
                    <a:ext uri="{9D8B030D-6E8A-4147-A177-3AD203B41FA5}">
                      <a16:colId xmlns:a16="http://schemas.microsoft.com/office/drawing/2014/main" xmlns="" val="278057507"/>
                    </a:ext>
                  </a:extLst>
                </a:gridCol>
                <a:gridCol w="891988">
                  <a:extLst>
                    <a:ext uri="{9D8B030D-6E8A-4147-A177-3AD203B41FA5}">
                      <a16:colId xmlns:a16="http://schemas.microsoft.com/office/drawing/2014/main" xmlns="" val="1570950869"/>
                    </a:ext>
                  </a:extLst>
                </a:gridCol>
              </a:tblGrid>
              <a:tr h="550927">
                <a:tc rowSpan="2">
                  <a:txBody>
                    <a:bodyPr/>
                    <a:lstStyle/>
                    <a:p>
                      <a:pPr marL="38100" marR="38100">
                        <a:lnSpc>
                          <a:spcPts val="1600"/>
                        </a:lnSpc>
                        <a:spcAft>
                          <a:spcPts val="0"/>
                        </a:spcAft>
                      </a:pPr>
                      <a:r>
                        <a:rPr lang="es-EC" sz="1400">
                          <a:effectLst/>
                        </a:rPr>
                        <a:t>Componente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marL="38100" marR="38100" algn="ctr">
                        <a:lnSpc>
                          <a:spcPts val="1600"/>
                        </a:lnSpc>
                        <a:spcAft>
                          <a:spcPts val="0"/>
                        </a:spcAft>
                      </a:pPr>
                      <a:r>
                        <a:rPr lang="es-EC" sz="1400">
                          <a:effectLst/>
                        </a:rPr>
                        <a:t>Autovalores iniciales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gridSpan="3">
                  <a:txBody>
                    <a:bodyPr/>
                    <a:lstStyle/>
                    <a:p>
                      <a:pPr marL="38100" marR="38100" algn="ctr">
                        <a:lnSpc>
                          <a:spcPts val="1600"/>
                        </a:lnSpc>
                        <a:spcAft>
                          <a:spcPts val="0"/>
                        </a:spcAft>
                      </a:pPr>
                      <a:r>
                        <a:rPr lang="es-EC" sz="1400">
                          <a:effectLst/>
                        </a:rPr>
                        <a:t>Sumas de las saturaciones al cuadrado de la extracción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gridSpan="3">
                  <a:txBody>
                    <a:bodyPr/>
                    <a:lstStyle/>
                    <a:p>
                      <a:pPr marL="38100" marR="38100" algn="ctr">
                        <a:lnSpc>
                          <a:spcPts val="1600"/>
                        </a:lnSpc>
                        <a:spcAft>
                          <a:spcPts val="0"/>
                        </a:spcAft>
                      </a:pPr>
                      <a:r>
                        <a:rPr lang="es-EC" sz="1400">
                          <a:effectLst/>
                        </a:rPr>
                        <a:t>Suma de las saturaciones al cuadrado de la rotación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3720651653"/>
                  </a:ext>
                </a:extLst>
              </a:tr>
              <a:tr h="1111548">
                <a:tc vMerge="1">
                  <a:txBody>
                    <a:bodyPr/>
                    <a:lstStyle/>
                    <a:p>
                      <a:endParaRPr lang="es-EC"/>
                    </a:p>
                  </a:txBody>
                  <a:tcPr/>
                </a:tc>
                <a:tc>
                  <a:txBody>
                    <a:bodyPr/>
                    <a:lstStyle/>
                    <a:p>
                      <a:pPr marL="38100" marR="38100" algn="ctr">
                        <a:lnSpc>
                          <a:spcPts val="1600"/>
                        </a:lnSpc>
                        <a:spcAft>
                          <a:spcPts val="0"/>
                        </a:spcAft>
                      </a:pPr>
                      <a:r>
                        <a:rPr lang="es-EC" sz="1400">
                          <a:effectLst/>
                        </a:rPr>
                        <a:t>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 de la varianza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 acumulado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 de la varianza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 acumulado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 de la varianza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 acumulado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90656555"/>
                  </a:ext>
                </a:extLst>
              </a:tr>
              <a:tr h="364053">
                <a:tc>
                  <a:txBody>
                    <a:bodyPr/>
                    <a:lstStyle/>
                    <a:p>
                      <a:pPr marL="38100" marR="38100">
                        <a:lnSpc>
                          <a:spcPts val="1600"/>
                        </a:lnSpc>
                        <a:spcAft>
                          <a:spcPts val="0"/>
                        </a:spcAft>
                      </a:pPr>
                      <a:r>
                        <a:rPr lang="es-EC" sz="140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1.4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36.77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36.778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1.4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36.77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36.778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1.4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36.65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36.659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8031000"/>
                  </a:ext>
                </a:extLst>
              </a:tr>
              <a:tr h="364053">
                <a:tc>
                  <a:txBody>
                    <a:bodyPr/>
                    <a:lstStyle/>
                    <a:p>
                      <a:pPr marL="38100" marR="38100">
                        <a:lnSpc>
                          <a:spcPts val="1600"/>
                        </a:lnSpc>
                        <a:spcAft>
                          <a:spcPts val="0"/>
                        </a:spcAft>
                      </a:pPr>
                      <a:r>
                        <a:rPr lang="es-EC" sz="1400">
                          <a:effectLst/>
                        </a:rPr>
                        <a:t>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26.23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63.009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26.23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63.009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26.35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63.009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92644123"/>
                  </a:ext>
                </a:extLst>
              </a:tr>
              <a:tr h="364053">
                <a:tc>
                  <a:txBody>
                    <a:bodyPr/>
                    <a:lstStyle/>
                    <a:p>
                      <a:pPr marL="38100" marR="38100">
                        <a:lnSpc>
                          <a:spcPts val="1600"/>
                        </a:lnSpc>
                        <a:spcAft>
                          <a:spcPts val="0"/>
                        </a:spcAft>
                      </a:pPr>
                      <a:r>
                        <a:rPr lang="es-EC" sz="1400">
                          <a:effectLst/>
                        </a:rPr>
                        <a:t>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.95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23.87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86.881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670310902"/>
                  </a:ext>
                </a:extLst>
              </a:tr>
              <a:tr h="364053">
                <a:tc>
                  <a:txBody>
                    <a:bodyPr/>
                    <a:lstStyle/>
                    <a:p>
                      <a:pPr marL="38100" marR="38100">
                        <a:lnSpc>
                          <a:spcPts val="1600"/>
                        </a:lnSpc>
                        <a:spcAft>
                          <a:spcPts val="0"/>
                        </a:spcAft>
                      </a:pPr>
                      <a:r>
                        <a:rPr lang="es-EC" sz="1400">
                          <a:effectLst/>
                        </a:rPr>
                        <a:t>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.52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13.11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dirty="0">
                          <a:effectLst/>
                        </a:rPr>
                        <a:t>100.00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04853262"/>
                  </a:ext>
                </a:extLst>
              </a:tr>
            </a:tbl>
          </a:graphicData>
        </a:graphic>
      </p:graphicFrame>
    </p:spTree>
    <p:extLst>
      <p:ext uri="{BB962C8B-B14F-4D97-AF65-F5344CB8AC3E}">
        <p14:creationId xmlns:p14="http://schemas.microsoft.com/office/powerpoint/2010/main" val="21250648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3626CB2A-188A-49FA-84D5-CB19BA42CA6F}"/>
              </a:ext>
            </a:extLst>
          </p:cNvPr>
          <p:cNvPicPr>
            <a:picLocks noChangeAspect="1"/>
          </p:cNvPicPr>
          <p:nvPr/>
        </p:nvPicPr>
        <p:blipFill>
          <a:blip r:embed="rId3"/>
          <a:stretch>
            <a:fillRect/>
          </a:stretch>
        </p:blipFill>
        <p:spPr>
          <a:xfrm>
            <a:off x="1" y="0"/>
            <a:ext cx="12192000" cy="6908720"/>
          </a:xfrm>
          <a:prstGeom prst="rect">
            <a:avLst/>
          </a:prstGeom>
        </p:spPr>
      </p:pic>
      <p:sp>
        <p:nvSpPr>
          <p:cNvPr id="6" name="Rectángulo 5">
            <a:extLst>
              <a:ext uri="{FF2B5EF4-FFF2-40B4-BE49-F238E27FC236}">
                <a16:creationId xmlns:a16="http://schemas.microsoft.com/office/drawing/2014/main" xmlns="" id="{4E68D13E-0C8E-4E39-AA01-A106F1E4D98C}"/>
              </a:ext>
            </a:extLst>
          </p:cNvPr>
          <p:cNvSpPr/>
          <p:nvPr/>
        </p:nvSpPr>
        <p:spPr>
          <a:xfrm>
            <a:off x="0" y="0"/>
            <a:ext cx="12192000" cy="6883360"/>
          </a:xfrm>
          <a:prstGeom prst="rect">
            <a:avLst/>
          </a:prstGeom>
          <a:gradFill flip="none" rotWithShape="1">
            <a:gsLst>
              <a:gs pos="100000">
                <a:schemeClr val="bg1">
                  <a:lumMod val="85000"/>
                </a:schemeClr>
              </a:gs>
              <a:gs pos="0">
                <a:srgbClr val="298CA3">
                  <a:alpha val="5098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a:latin typeface="Britannic Bold" panose="020B0903060703020204" pitchFamily="34" charset="0"/>
              </a:rPr>
              <a:t> </a:t>
            </a:r>
            <a:endParaRPr lang="en-US" b="1" dirty="0">
              <a:latin typeface="Britannic Bold" panose="020B0903060703020204" pitchFamily="34" charset="0"/>
            </a:endParaRPr>
          </a:p>
        </p:txBody>
      </p:sp>
      <p:graphicFrame>
        <p:nvGraphicFramePr>
          <p:cNvPr id="31" name="Tabla 30"/>
          <p:cNvGraphicFramePr>
            <a:graphicFrameLocks noGrp="1"/>
          </p:cNvGraphicFramePr>
          <p:nvPr>
            <p:extLst>
              <p:ext uri="{D42A27DB-BD31-4B8C-83A1-F6EECF244321}">
                <p14:modId xmlns:p14="http://schemas.microsoft.com/office/powerpoint/2010/main" val="2226050357"/>
              </p:ext>
            </p:extLst>
          </p:nvPr>
        </p:nvGraphicFramePr>
        <p:xfrm>
          <a:off x="2636916" y="2112276"/>
          <a:ext cx="7134728" cy="2149656"/>
        </p:xfrm>
        <a:graphic>
          <a:graphicData uri="http://schemas.openxmlformats.org/drawingml/2006/table">
            <a:tbl>
              <a:tblPr>
                <a:tableStyleId>{5C22544A-7EE6-4342-B048-85BDC9FD1C3A}</a:tableStyleId>
              </a:tblPr>
              <a:tblGrid>
                <a:gridCol w="1783682">
                  <a:extLst>
                    <a:ext uri="{9D8B030D-6E8A-4147-A177-3AD203B41FA5}">
                      <a16:colId xmlns:a16="http://schemas.microsoft.com/office/drawing/2014/main" xmlns="" val="3741282376"/>
                    </a:ext>
                  </a:extLst>
                </a:gridCol>
                <a:gridCol w="1783682">
                  <a:extLst>
                    <a:ext uri="{9D8B030D-6E8A-4147-A177-3AD203B41FA5}">
                      <a16:colId xmlns:a16="http://schemas.microsoft.com/office/drawing/2014/main" xmlns="" val="1701782969"/>
                    </a:ext>
                  </a:extLst>
                </a:gridCol>
                <a:gridCol w="1783682">
                  <a:extLst>
                    <a:ext uri="{9D8B030D-6E8A-4147-A177-3AD203B41FA5}">
                      <a16:colId xmlns:a16="http://schemas.microsoft.com/office/drawing/2014/main" xmlns="" val="518370826"/>
                    </a:ext>
                  </a:extLst>
                </a:gridCol>
                <a:gridCol w="1783682">
                  <a:extLst>
                    <a:ext uri="{9D8B030D-6E8A-4147-A177-3AD203B41FA5}">
                      <a16:colId xmlns:a16="http://schemas.microsoft.com/office/drawing/2014/main" xmlns="" val="3320097750"/>
                    </a:ext>
                  </a:extLst>
                </a:gridCol>
              </a:tblGrid>
              <a:tr h="414732">
                <a:tc gridSpan="2">
                  <a:txBody>
                    <a:bodyPr/>
                    <a:lstStyle/>
                    <a:p>
                      <a:pPr marL="38100" marR="38100">
                        <a:lnSpc>
                          <a:spcPts val="1600"/>
                        </a:lnSpc>
                        <a:spcAft>
                          <a:spcPts val="0"/>
                        </a:spcAft>
                      </a:pPr>
                      <a:r>
                        <a:rPr lang="es-EC" sz="14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a:txBody>
                    <a:bodyPr/>
                    <a:lstStyle/>
                    <a:p>
                      <a:pPr marL="38100" marR="38100" algn="ctr">
                        <a:lnSpc>
                          <a:spcPts val="1600"/>
                        </a:lnSpc>
                        <a:spcAft>
                          <a:spcPts val="0"/>
                        </a:spcAft>
                      </a:pPr>
                      <a:r>
                        <a:rPr lang="es-EC" sz="1400">
                          <a:effectLst/>
                        </a:rPr>
                        <a:t>Mejía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Pib pichincha cereales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941187451"/>
                  </a:ext>
                </a:extLst>
              </a:tr>
              <a:tr h="414732">
                <a:tc rowSpan="3">
                  <a:txBody>
                    <a:bodyPr/>
                    <a:lstStyle/>
                    <a:p>
                      <a:pPr marL="38100" marR="38100">
                        <a:lnSpc>
                          <a:spcPts val="1600"/>
                        </a:lnSpc>
                        <a:spcAft>
                          <a:spcPts val="0"/>
                        </a:spcAft>
                      </a:pPr>
                      <a:r>
                        <a:rPr lang="es-EC" sz="1400" dirty="0" smtClean="0">
                          <a:effectLst/>
                        </a:rPr>
                        <a:t>Mejía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nSpc>
                          <a:spcPts val="1600"/>
                        </a:lnSpc>
                        <a:spcAft>
                          <a:spcPts val="0"/>
                        </a:spcAft>
                      </a:pPr>
                      <a:r>
                        <a:rPr lang="es-EC" sz="1400">
                          <a:effectLst/>
                        </a:rPr>
                        <a:t>Correlación de pearson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-,482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98448003"/>
                  </a:ext>
                </a:extLst>
              </a:tr>
              <a:tr h="235685">
                <a:tc vMerge="1">
                  <a:txBody>
                    <a:bodyPr/>
                    <a:lstStyle/>
                    <a:p>
                      <a:endParaRPr lang="es-EC"/>
                    </a:p>
                  </a:txBody>
                  <a:tcPr/>
                </a:tc>
                <a:tc>
                  <a:txBody>
                    <a:bodyPr/>
                    <a:lstStyle/>
                    <a:p>
                      <a:pPr marL="38100" marR="38100">
                        <a:lnSpc>
                          <a:spcPts val="1600"/>
                        </a:lnSpc>
                        <a:spcAft>
                          <a:spcPts val="0"/>
                        </a:spcAft>
                      </a:pPr>
                      <a:r>
                        <a:rPr lang="es-EC" sz="1400">
                          <a:effectLst/>
                        </a:rPr>
                        <a:t>Sig. (bilateral)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dirty="0">
                          <a:effectLst/>
                        </a:rPr>
                        <a:t>,226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98297457"/>
                  </a:ext>
                </a:extLst>
              </a:tr>
              <a:tr h="207366">
                <a:tc vMerge="1">
                  <a:txBody>
                    <a:bodyPr/>
                    <a:lstStyle/>
                    <a:p>
                      <a:endParaRPr lang="es-EC"/>
                    </a:p>
                  </a:txBody>
                  <a:tcPr/>
                </a:tc>
                <a:tc>
                  <a:txBody>
                    <a:bodyPr/>
                    <a:lstStyle/>
                    <a:p>
                      <a:pPr marL="38100" marR="38100">
                        <a:lnSpc>
                          <a:spcPts val="1600"/>
                        </a:lnSpc>
                        <a:spcAft>
                          <a:spcPts val="0"/>
                        </a:spcAft>
                      </a:pPr>
                      <a:r>
                        <a:rPr lang="es-EC" sz="1400">
                          <a:effectLst/>
                        </a:rPr>
                        <a:t>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22924956"/>
                  </a:ext>
                </a:extLst>
              </a:tr>
              <a:tr h="414732">
                <a:tc rowSpan="3">
                  <a:txBody>
                    <a:bodyPr/>
                    <a:lstStyle/>
                    <a:p>
                      <a:pPr marL="38100" marR="38100">
                        <a:lnSpc>
                          <a:spcPts val="1600"/>
                        </a:lnSpc>
                        <a:spcAft>
                          <a:spcPts val="0"/>
                        </a:spcAft>
                      </a:pPr>
                      <a:r>
                        <a:rPr lang="es-EC" sz="1400" dirty="0" err="1">
                          <a:effectLst/>
                        </a:rPr>
                        <a:t>Pib</a:t>
                      </a:r>
                      <a:r>
                        <a:rPr lang="es-EC" sz="1400" dirty="0">
                          <a:effectLst/>
                        </a:rPr>
                        <a:t> pichincha cereales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nSpc>
                          <a:spcPts val="1600"/>
                        </a:lnSpc>
                        <a:spcAft>
                          <a:spcPts val="0"/>
                        </a:spcAft>
                      </a:pPr>
                      <a:r>
                        <a:rPr lang="es-EC" sz="1400">
                          <a:effectLst/>
                        </a:rPr>
                        <a:t>Correlación de pearson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-,482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65014714"/>
                  </a:ext>
                </a:extLst>
              </a:tr>
              <a:tr h="235685">
                <a:tc vMerge="1">
                  <a:txBody>
                    <a:bodyPr/>
                    <a:lstStyle/>
                    <a:p>
                      <a:endParaRPr lang="es-EC"/>
                    </a:p>
                  </a:txBody>
                  <a:tcPr/>
                </a:tc>
                <a:tc>
                  <a:txBody>
                    <a:bodyPr/>
                    <a:lstStyle/>
                    <a:p>
                      <a:pPr marL="38100" marR="38100">
                        <a:lnSpc>
                          <a:spcPts val="1600"/>
                        </a:lnSpc>
                        <a:spcAft>
                          <a:spcPts val="0"/>
                        </a:spcAft>
                      </a:pPr>
                      <a:r>
                        <a:rPr lang="es-EC" sz="1400">
                          <a:effectLst/>
                        </a:rPr>
                        <a:t>Sig. (bilateral)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,226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EC" sz="14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16355210"/>
                  </a:ext>
                </a:extLst>
              </a:tr>
              <a:tr h="207366">
                <a:tc vMerge="1">
                  <a:txBody>
                    <a:bodyPr/>
                    <a:lstStyle/>
                    <a:p>
                      <a:endParaRPr lang="es-EC"/>
                    </a:p>
                  </a:txBody>
                  <a:tcPr/>
                </a:tc>
                <a:tc>
                  <a:txBody>
                    <a:bodyPr/>
                    <a:lstStyle/>
                    <a:p>
                      <a:pPr marL="38100" marR="38100">
                        <a:lnSpc>
                          <a:spcPts val="1600"/>
                        </a:lnSpc>
                        <a:spcAft>
                          <a:spcPts val="0"/>
                        </a:spcAft>
                      </a:pPr>
                      <a:r>
                        <a:rPr lang="es-EC" sz="1400">
                          <a:effectLst/>
                        </a:rPr>
                        <a:t>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dirty="0">
                          <a:effectLst/>
                        </a:rPr>
                        <a:t>8</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653194613"/>
                  </a:ext>
                </a:extLst>
              </a:tr>
            </a:tbl>
          </a:graphicData>
        </a:graphic>
      </p:graphicFrame>
      <p:sp>
        <p:nvSpPr>
          <p:cNvPr id="32" name="Rectángulo 31"/>
          <p:cNvSpPr/>
          <p:nvPr/>
        </p:nvSpPr>
        <p:spPr>
          <a:xfrm>
            <a:off x="1604209" y="278342"/>
            <a:ext cx="8983579" cy="1338828"/>
          </a:xfrm>
          <a:prstGeom prst="rect">
            <a:avLst/>
          </a:prstGeom>
        </p:spPr>
        <p:txBody>
          <a:bodyPr wrap="square">
            <a:spAutoFit/>
          </a:bodyPr>
          <a:lstStyle/>
          <a:p>
            <a:pPr indent="180340" algn="just">
              <a:lnSpc>
                <a:spcPct val="150000"/>
              </a:lnSpc>
              <a:spcAft>
                <a:spcPts val="1000"/>
              </a:spcAft>
            </a:pPr>
            <a:r>
              <a:rPr lang="es-EC" dirty="0">
                <a:latin typeface="Times New Roman" panose="02020603050405020304" pitchFamily="18" charset="0"/>
                <a:ea typeface="Calibri" panose="020F0502020204030204" pitchFamily="34" charset="0"/>
                <a:cs typeface="Times New Roman" panose="02020603050405020304" pitchFamily="18" charset="0"/>
              </a:rPr>
              <a:t>H1: ¿La adecuada estructura y funcionamiento de encadenamiento productivos aportan al desarrollo continuo del mercado interno agroindustrial de la quinua en la provincia de Pichincha?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4" name="Tabla 33"/>
          <p:cNvGraphicFramePr>
            <a:graphicFrameLocks noGrp="1"/>
          </p:cNvGraphicFramePr>
          <p:nvPr>
            <p:extLst>
              <p:ext uri="{D42A27DB-BD31-4B8C-83A1-F6EECF244321}">
                <p14:modId xmlns:p14="http://schemas.microsoft.com/office/powerpoint/2010/main" val="2745581573"/>
              </p:ext>
            </p:extLst>
          </p:nvPr>
        </p:nvGraphicFramePr>
        <p:xfrm>
          <a:off x="2634913" y="4383772"/>
          <a:ext cx="7134730" cy="2344420"/>
        </p:xfrm>
        <a:graphic>
          <a:graphicData uri="http://schemas.openxmlformats.org/drawingml/2006/table">
            <a:tbl>
              <a:tblPr>
                <a:tableStyleId>{5C22544A-7EE6-4342-B048-85BDC9FD1C3A}</a:tableStyleId>
              </a:tblPr>
              <a:tblGrid>
                <a:gridCol w="1426946">
                  <a:extLst>
                    <a:ext uri="{9D8B030D-6E8A-4147-A177-3AD203B41FA5}">
                      <a16:colId xmlns:a16="http://schemas.microsoft.com/office/drawing/2014/main" xmlns="" val="4167575172"/>
                    </a:ext>
                  </a:extLst>
                </a:gridCol>
                <a:gridCol w="1426946">
                  <a:extLst>
                    <a:ext uri="{9D8B030D-6E8A-4147-A177-3AD203B41FA5}">
                      <a16:colId xmlns:a16="http://schemas.microsoft.com/office/drawing/2014/main" xmlns="" val="2538735692"/>
                    </a:ext>
                  </a:extLst>
                </a:gridCol>
                <a:gridCol w="1426946">
                  <a:extLst>
                    <a:ext uri="{9D8B030D-6E8A-4147-A177-3AD203B41FA5}">
                      <a16:colId xmlns:a16="http://schemas.microsoft.com/office/drawing/2014/main" xmlns="" val="1388954858"/>
                    </a:ext>
                  </a:extLst>
                </a:gridCol>
                <a:gridCol w="1426946">
                  <a:extLst>
                    <a:ext uri="{9D8B030D-6E8A-4147-A177-3AD203B41FA5}">
                      <a16:colId xmlns:a16="http://schemas.microsoft.com/office/drawing/2014/main" xmlns="" val="1949686379"/>
                    </a:ext>
                  </a:extLst>
                </a:gridCol>
                <a:gridCol w="1426946">
                  <a:extLst>
                    <a:ext uri="{9D8B030D-6E8A-4147-A177-3AD203B41FA5}">
                      <a16:colId xmlns:a16="http://schemas.microsoft.com/office/drawing/2014/main" xmlns="" val="865206937"/>
                    </a:ext>
                  </a:extLst>
                </a:gridCol>
              </a:tblGrid>
              <a:tr h="351155">
                <a:tc gridSpan="3">
                  <a:txBody>
                    <a:bodyPr/>
                    <a:lstStyle/>
                    <a:p>
                      <a:pPr marL="38100" marR="38100">
                        <a:lnSpc>
                          <a:spcPts val="1600"/>
                        </a:lnSpc>
                        <a:spcAft>
                          <a:spcPts val="0"/>
                        </a:spcAft>
                      </a:pPr>
                      <a:r>
                        <a:rPr lang="es-EC" sz="14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a:txBody>
                    <a:bodyPr/>
                    <a:lstStyle/>
                    <a:p>
                      <a:pPr marL="38100" marR="38100" algn="ctr">
                        <a:lnSpc>
                          <a:spcPts val="1600"/>
                        </a:lnSpc>
                        <a:spcAft>
                          <a:spcPts val="0"/>
                        </a:spcAft>
                      </a:pPr>
                      <a:r>
                        <a:rPr lang="es-EC" sz="1400">
                          <a:effectLst/>
                        </a:rPr>
                        <a:t>Mejía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Pib pichincha cereales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72586900"/>
                  </a:ext>
                </a:extLst>
              </a:tr>
              <a:tr h="359410">
                <a:tc rowSpan="6">
                  <a:txBody>
                    <a:bodyPr/>
                    <a:lstStyle/>
                    <a:p>
                      <a:pPr marL="38100" marR="38100">
                        <a:lnSpc>
                          <a:spcPts val="1600"/>
                        </a:lnSpc>
                        <a:spcAft>
                          <a:spcPts val="0"/>
                        </a:spcAft>
                      </a:pPr>
                      <a:r>
                        <a:rPr lang="es-EC" sz="1400">
                          <a:effectLst/>
                        </a:rPr>
                        <a:t>Rho de spearman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marL="38100" marR="38100">
                        <a:lnSpc>
                          <a:spcPts val="1600"/>
                        </a:lnSpc>
                        <a:spcAft>
                          <a:spcPts val="0"/>
                        </a:spcAft>
                      </a:pPr>
                      <a:r>
                        <a:rPr lang="es-EC" sz="1400">
                          <a:effectLst/>
                        </a:rPr>
                        <a:t>Mejía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nSpc>
                          <a:spcPts val="1600"/>
                        </a:lnSpc>
                        <a:spcAft>
                          <a:spcPts val="0"/>
                        </a:spcAft>
                      </a:pPr>
                      <a:r>
                        <a:rPr lang="es-EC" sz="1400">
                          <a:effectLst/>
                        </a:rPr>
                        <a:t>Coeficiente de correlación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1,000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-,429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706057314"/>
                  </a:ext>
                </a:extLst>
              </a:tr>
              <a:tr h="183515">
                <a:tc vMerge="1">
                  <a:txBody>
                    <a:bodyPr/>
                    <a:lstStyle/>
                    <a:p>
                      <a:endParaRPr lang="es-EC"/>
                    </a:p>
                  </a:txBody>
                  <a:tcPr/>
                </a:tc>
                <a:tc vMerge="1">
                  <a:txBody>
                    <a:bodyPr/>
                    <a:lstStyle/>
                    <a:p>
                      <a:endParaRPr lang="es-EC"/>
                    </a:p>
                  </a:txBody>
                  <a:tcPr/>
                </a:tc>
                <a:tc>
                  <a:txBody>
                    <a:bodyPr/>
                    <a:lstStyle/>
                    <a:p>
                      <a:pPr marL="38100" marR="38100">
                        <a:lnSpc>
                          <a:spcPts val="1600"/>
                        </a:lnSpc>
                        <a:spcAft>
                          <a:spcPts val="0"/>
                        </a:spcAft>
                      </a:pPr>
                      <a:r>
                        <a:rPr lang="es-EC" sz="1400">
                          <a:effectLst/>
                        </a:rPr>
                        <a:t>Sig. (bilateral)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dirty="0">
                          <a:effectLst/>
                        </a:rPr>
                        <a:t>,289</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14831182"/>
                  </a:ext>
                </a:extLst>
              </a:tr>
              <a:tr h="175260">
                <a:tc vMerge="1">
                  <a:txBody>
                    <a:bodyPr/>
                    <a:lstStyle/>
                    <a:p>
                      <a:endParaRPr lang="es-EC"/>
                    </a:p>
                  </a:txBody>
                  <a:tcPr/>
                </a:tc>
                <a:tc vMerge="1">
                  <a:txBody>
                    <a:bodyPr/>
                    <a:lstStyle/>
                    <a:p>
                      <a:endParaRPr lang="es-EC"/>
                    </a:p>
                  </a:txBody>
                  <a:tcPr/>
                </a:tc>
                <a:tc>
                  <a:txBody>
                    <a:bodyPr/>
                    <a:lstStyle/>
                    <a:p>
                      <a:pPr marL="38100" marR="38100">
                        <a:lnSpc>
                          <a:spcPts val="1600"/>
                        </a:lnSpc>
                        <a:spcAft>
                          <a:spcPts val="0"/>
                        </a:spcAft>
                      </a:pPr>
                      <a:r>
                        <a:rPr lang="es-EC" sz="1400">
                          <a:effectLst/>
                        </a:rPr>
                        <a:t>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90515696"/>
                  </a:ext>
                </a:extLst>
              </a:tr>
              <a:tr h="359410">
                <a:tc vMerge="1">
                  <a:txBody>
                    <a:bodyPr/>
                    <a:lstStyle/>
                    <a:p>
                      <a:endParaRPr lang="es-EC"/>
                    </a:p>
                  </a:txBody>
                  <a:tcPr/>
                </a:tc>
                <a:tc rowSpan="3">
                  <a:txBody>
                    <a:bodyPr/>
                    <a:lstStyle/>
                    <a:p>
                      <a:pPr marL="38100" marR="38100">
                        <a:lnSpc>
                          <a:spcPts val="1600"/>
                        </a:lnSpc>
                        <a:spcAft>
                          <a:spcPts val="0"/>
                        </a:spcAft>
                      </a:pPr>
                      <a:r>
                        <a:rPr lang="es-EC" sz="1400">
                          <a:effectLst/>
                        </a:rPr>
                        <a:t>Pib pichincha cereales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nSpc>
                          <a:spcPts val="1600"/>
                        </a:lnSpc>
                        <a:spcAft>
                          <a:spcPts val="0"/>
                        </a:spcAft>
                      </a:pPr>
                      <a:r>
                        <a:rPr lang="es-EC" sz="1400">
                          <a:effectLst/>
                        </a:rPr>
                        <a:t>Coeficiente de correlación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dirty="0">
                          <a:effectLst/>
                        </a:rPr>
                        <a:t>-,429</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1,000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03017292"/>
                  </a:ext>
                </a:extLst>
              </a:tr>
              <a:tr h="359410">
                <a:tc vMerge="1">
                  <a:txBody>
                    <a:bodyPr/>
                    <a:lstStyle/>
                    <a:p>
                      <a:endParaRPr lang="es-EC"/>
                    </a:p>
                  </a:txBody>
                  <a:tcPr/>
                </a:tc>
                <a:tc vMerge="1">
                  <a:txBody>
                    <a:bodyPr/>
                    <a:lstStyle/>
                    <a:p>
                      <a:endParaRPr lang="es-EC"/>
                    </a:p>
                  </a:txBody>
                  <a:tcPr/>
                </a:tc>
                <a:tc>
                  <a:txBody>
                    <a:bodyPr/>
                    <a:lstStyle/>
                    <a:p>
                      <a:pPr marL="38100" marR="38100">
                        <a:lnSpc>
                          <a:spcPts val="1600"/>
                        </a:lnSpc>
                        <a:spcAft>
                          <a:spcPts val="0"/>
                        </a:spcAft>
                      </a:pPr>
                      <a:r>
                        <a:rPr lang="es-EC" sz="1400">
                          <a:effectLst/>
                        </a:rPr>
                        <a:t>Sig. (bilateral)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,289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32896574"/>
                  </a:ext>
                </a:extLst>
              </a:tr>
              <a:tr h="359410">
                <a:tc vMerge="1">
                  <a:txBody>
                    <a:bodyPr/>
                    <a:lstStyle/>
                    <a:p>
                      <a:endParaRPr lang="es-EC"/>
                    </a:p>
                  </a:txBody>
                  <a:tcPr/>
                </a:tc>
                <a:tc vMerge="1">
                  <a:txBody>
                    <a:bodyPr/>
                    <a:lstStyle/>
                    <a:p>
                      <a:endParaRPr lang="es-EC"/>
                    </a:p>
                  </a:txBody>
                  <a:tcPr/>
                </a:tc>
                <a:tc>
                  <a:txBody>
                    <a:bodyPr/>
                    <a:lstStyle/>
                    <a:p>
                      <a:pPr marL="38100" marR="38100">
                        <a:lnSpc>
                          <a:spcPts val="1600"/>
                        </a:lnSpc>
                        <a:spcAft>
                          <a:spcPts val="0"/>
                        </a:spcAft>
                      </a:pPr>
                      <a:r>
                        <a:rPr lang="es-EC" sz="1400">
                          <a:effectLst/>
                        </a:rPr>
                        <a:t>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dirty="0">
                          <a:effectLst/>
                        </a:rPr>
                        <a:t>8</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74199357"/>
                  </a:ext>
                </a:extLst>
              </a:tr>
            </a:tbl>
          </a:graphicData>
        </a:graphic>
      </p:graphicFrame>
      <p:sp>
        <p:nvSpPr>
          <p:cNvPr id="35" name="Rectángulo 34"/>
          <p:cNvSpPr/>
          <p:nvPr/>
        </p:nvSpPr>
        <p:spPr>
          <a:xfrm>
            <a:off x="2976267" y="1617170"/>
            <a:ext cx="6239465" cy="400110"/>
          </a:xfrm>
          <a:prstGeom prst="rect">
            <a:avLst/>
          </a:prstGeom>
        </p:spPr>
        <p:txBody>
          <a:bodyPr wrap="none">
            <a:spAutoFit/>
          </a:bodyPr>
          <a:lstStyle/>
          <a:p>
            <a:pPr>
              <a:spcAft>
                <a:spcPts val="1000"/>
              </a:spcAft>
            </a:pPr>
            <a:r>
              <a:rPr lang="es-EC" sz="2000" i="1" dirty="0">
                <a:latin typeface="Times New Roman" panose="02020603050405020304" pitchFamily="18" charset="0"/>
                <a:ea typeface="Calibri" panose="020F0502020204030204" pitchFamily="34" charset="0"/>
                <a:cs typeface="Times New Roman" panose="02020603050405020304" pitchFamily="18" charset="0"/>
              </a:rPr>
              <a:t>Correlaciones no paramétricas Mejía y Pichincha cereales</a:t>
            </a:r>
            <a:endParaRPr lang="es-EC" sz="12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37527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3626CB2A-188A-49FA-84D5-CB19BA42CA6F}"/>
              </a:ext>
            </a:extLst>
          </p:cNvPr>
          <p:cNvPicPr>
            <a:picLocks noChangeAspect="1"/>
          </p:cNvPicPr>
          <p:nvPr/>
        </p:nvPicPr>
        <p:blipFill>
          <a:blip r:embed="rId3"/>
          <a:stretch>
            <a:fillRect/>
          </a:stretch>
        </p:blipFill>
        <p:spPr>
          <a:xfrm>
            <a:off x="1" y="0"/>
            <a:ext cx="12192000" cy="6908720"/>
          </a:xfrm>
          <a:prstGeom prst="rect">
            <a:avLst/>
          </a:prstGeom>
        </p:spPr>
      </p:pic>
      <p:sp>
        <p:nvSpPr>
          <p:cNvPr id="6" name="Rectángulo 5">
            <a:extLst>
              <a:ext uri="{FF2B5EF4-FFF2-40B4-BE49-F238E27FC236}">
                <a16:creationId xmlns:a16="http://schemas.microsoft.com/office/drawing/2014/main" xmlns="" id="{4E68D13E-0C8E-4E39-AA01-A106F1E4D98C}"/>
              </a:ext>
            </a:extLst>
          </p:cNvPr>
          <p:cNvSpPr/>
          <p:nvPr/>
        </p:nvSpPr>
        <p:spPr>
          <a:xfrm>
            <a:off x="0" y="0"/>
            <a:ext cx="12192000" cy="6883360"/>
          </a:xfrm>
          <a:prstGeom prst="rect">
            <a:avLst/>
          </a:prstGeom>
          <a:gradFill flip="none" rotWithShape="1">
            <a:gsLst>
              <a:gs pos="100000">
                <a:schemeClr val="bg1">
                  <a:lumMod val="85000"/>
                </a:schemeClr>
              </a:gs>
              <a:gs pos="0">
                <a:srgbClr val="298CA3">
                  <a:alpha val="5098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a:latin typeface="Britannic Bold" panose="020B0903060703020204" pitchFamily="34" charset="0"/>
              </a:rPr>
              <a:t> </a:t>
            </a:r>
            <a:endParaRPr lang="en-US" b="1" dirty="0">
              <a:latin typeface="Britannic Bold" panose="020B0903060703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774631043"/>
              </p:ext>
            </p:extLst>
          </p:nvPr>
        </p:nvGraphicFramePr>
        <p:xfrm>
          <a:off x="2786349" y="2611334"/>
          <a:ext cx="6785811" cy="1709928"/>
        </p:xfrm>
        <a:graphic>
          <a:graphicData uri="http://schemas.openxmlformats.org/drawingml/2006/table">
            <a:tbl>
              <a:tblPr>
                <a:tableStyleId>{5C22544A-7EE6-4342-B048-85BDC9FD1C3A}</a:tableStyleId>
              </a:tblPr>
              <a:tblGrid>
                <a:gridCol w="2271253">
                  <a:extLst>
                    <a:ext uri="{9D8B030D-6E8A-4147-A177-3AD203B41FA5}">
                      <a16:colId xmlns:a16="http://schemas.microsoft.com/office/drawing/2014/main" xmlns="" val="1436504823"/>
                    </a:ext>
                  </a:extLst>
                </a:gridCol>
                <a:gridCol w="2116411">
                  <a:extLst>
                    <a:ext uri="{9D8B030D-6E8A-4147-A177-3AD203B41FA5}">
                      <a16:colId xmlns:a16="http://schemas.microsoft.com/office/drawing/2014/main" xmlns="" val="2887490416"/>
                    </a:ext>
                  </a:extLst>
                </a:gridCol>
                <a:gridCol w="1361845">
                  <a:extLst>
                    <a:ext uri="{9D8B030D-6E8A-4147-A177-3AD203B41FA5}">
                      <a16:colId xmlns:a16="http://schemas.microsoft.com/office/drawing/2014/main" xmlns="" val="4276754848"/>
                    </a:ext>
                  </a:extLst>
                </a:gridCol>
                <a:gridCol w="1036302">
                  <a:extLst>
                    <a:ext uri="{9D8B030D-6E8A-4147-A177-3AD203B41FA5}">
                      <a16:colId xmlns:a16="http://schemas.microsoft.com/office/drawing/2014/main" xmlns="" val="829413967"/>
                    </a:ext>
                  </a:extLst>
                </a:gridCol>
              </a:tblGrid>
              <a:tr h="302818">
                <a:tc gridSpan="2">
                  <a:txBody>
                    <a:bodyPr/>
                    <a:lstStyle/>
                    <a:p>
                      <a:pPr marL="38100" marR="38100">
                        <a:lnSpc>
                          <a:spcPts val="1600"/>
                        </a:lnSpc>
                        <a:spcAft>
                          <a:spcPts val="0"/>
                        </a:spcAft>
                      </a:pPr>
                      <a:r>
                        <a:rPr lang="es-EC" sz="14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a:txBody>
                    <a:bodyPr/>
                    <a:lstStyle/>
                    <a:p>
                      <a:pPr marL="38100" marR="38100" algn="ctr">
                        <a:lnSpc>
                          <a:spcPts val="1600"/>
                        </a:lnSpc>
                        <a:spcAft>
                          <a:spcPts val="0"/>
                        </a:spcAft>
                      </a:pPr>
                      <a:r>
                        <a:rPr lang="es-EC" sz="1400">
                          <a:effectLst/>
                        </a:rPr>
                        <a:t>Pib pichincha cereales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400">
                          <a:effectLst/>
                        </a:rPr>
                        <a:t>Cayambe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16909545"/>
                  </a:ext>
                </a:extLst>
              </a:tr>
              <a:tr h="195618">
                <a:tc rowSpan="3">
                  <a:txBody>
                    <a:bodyPr/>
                    <a:lstStyle/>
                    <a:p>
                      <a:pPr marL="38100" marR="38100">
                        <a:lnSpc>
                          <a:spcPts val="1600"/>
                        </a:lnSpc>
                        <a:spcAft>
                          <a:spcPts val="0"/>
                        </a:spcAft>
                      </a:pPr>
                      <a:r>
                        <a:rPr lang="es-EC" sz="1400" dirty="0" err="1">
                          <a:effectLst/>
                        </a:rPr>
                        <a:t>Pib</a:t>
                      </a:r>
                      <a:r>
                        <a:rPr lang="es-EC" sz="1400" dirty="0">
                          <a:effectLst/>
                        </a:rPr>
                        <a:t> pichincha cereales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nSpc>
                          <a:spcPts val="1600"/>
                        </a:lnSpc>
                        <a:spcAft>
                          <a:spcPts val="0"/>
                        </a:spcAft>
                      </a:pPr>
                      <a:r>
                        <a:rPr lang="es-EC" sz="1400">
                          <a:effectLst/>
                        </a:rPr>
                        <a:t>Correlación de pearson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140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1400">
                          <a:effectLst/>
                        </a:rPr>
                        <a:t>-,470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608296037"/>
                  </a:ext>
                </a:extLst>
              </a:tr>
              <a:tr h="151458">
                <a:tc vMerge="1">
                  <a:txBody>
                    <a:bodyPr/>
                    <a:lstStyle/>
                    <a:p>
                      <a:endParaRPr lang="es-EC"/>
                    </a:p>
                  </a:txBody>
                  <a:tcPr/>
                </a:tc>
                <a:tc>
                  <a:txBody>
                    <a:bodyPr/>
                    <a:lstStyle/>
                    <a:p>
                      <a:pPr marL="38100" marR="38100">
                        <a:lnSpc>
                          <a:spcPts val="1600"/>
                        </a:lnSpc>
                        <a:spcAft>
                          <a:spcPts val="0"/>
                        </a:spcAft>
                      </a:pPr>
                      <a:r>
                        <a:rPr lang="es-EC" sz="1400">
                          <a:effectLst/>
                        </a:rPr>
                        <a:t>Sig. (bilateral)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4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1400">
                          <a:effectLst/>
                        </a:rPr>
                        <a:t>,239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43291099"/>
                  </a:ext>
                </a:extLst>
              </a:tr>
              <a:tr h="147377">
                <a:tc vMerge="1">
                  <a:txBody>
                    <a:bodyPr/>
                    <a:lstStyle/>
                    <a:p>
                      <a:endParaRPr lang="es-EC"/>
                    </a:p>
                  </a:txBody>
                  <a:tcPr/>
                </a:tc>
                <a:tc>
                  <a:txBody>
                    <a:bodyPr/>
                    <a:lstStyle/>
                    <a:p>
                      <a:pPr marL="38100" marR="38100">
                        <a:lnSpc>
                          <a:spcPts val="1600"/>
                        </a:lnSpc>
                        <a:spcAft>
                          <a:spcPts val="0"/>
                        </a:spcAft>
                      </a:pPr>
                      <a:r>
                        <a:rPr lang="es-EC" sz="1400">
                          <a:effectLst/>
                        </a:rPr>
                        <a:t>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1400">
                          <a:effectLst/>
                        </a:rPr>
                        <a:t>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1400">
                          <a:effectLst/>
                        </a:rPr>
                        <a:t>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30551258"/>
                  </a:ext>
                </a:extLst>
              </a:tr>
              <a:tr h="200881">
                <a:tc rowSpan="3">
                  <a:txBody>
                    <a:bodyPr/>
                    <a:lstStyle/>
                    <a:p>
                      <a:pPr marL="38100" marR="38100">
                        <a:lnSpc>
                          <a:spcPts val="1600"/>
                        </a:lnSpc>
                        <a:spcAft>
                          <a:spcPts val="0"/>
                        </a:spcAft>
                      </a:pPr>
                      <a:r>
                        <a:rPr lang="es-EC" sz="1400">
                          <a:effectLst/>
                        </a:rPr>
                        <a:t>Cayambe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nSpc>
                          <a:spcPts val="1600"/>
                        </a:lnSpc>
                        <a:spcAft>
                          <a:spcPts val="0"/>
                        </a:spcAft>
                      </a:pPr>
                      <a:r>
                        <a:rPr lang="es-EC" sz="1400">
                          <a:effectLst/>
                        </a:rPr>
                        <a:t>Correlación de pearson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1400">
                          <a:effectLst/>
                        </a:rPr>
                        <a:t>-,470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140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23950340"/>
                  </a:ext>
                </a:extLst>
              </a:tr>
              <a:tr h="151458">
                <a:tc vMerge="1">
                  <a:txBody>
                    <a:bodyPr/>
                    <a:lstStyle/>
                    <a:p>
                      <a:endParaRPr lang="es-EC"/>
                    </a:p>
                  </a:txBody>
                  <a:tcPr/>
                </a:tc>
                <a:tc>
                  <a:txBody>
                    <a:bodyPr/>
                    <a:lstStyle/>
                    <a:p>
                      <a:pPr marL="38100" marR="38100">
                        <a:lnSpc>
                          <a:spcPts val="1600"/>
                        </a:lnSpc>
                        <a:spcAft>
                          <a:spcPts val="0"/>
                        </a:spcAft>
                      </a:pPr>
                      <a:r>
                        <a:rPr lang="es-EC" sz="1400">
                          <a:effectLst/>
                        </a:rPr>
                        <a:t>Sig. (bilateral)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1400">
                          <a:effectLst/>
                        </a:rPr>
                        <a:t>,239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EC" sz="14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66146846"/>
                  </a:ext>
                </a:extLst>
              </a:tr>
              <a:tr h="147377">
                <a:tc vMerge="1">
                  <a:txBody>
                    <a:bodyPr/>
                    <a:lstStyle/>
                    <a:p>
                      <a:endParaRPr lang="es-EC"/>
                    </a:p>
                  </a:txBody>
                  <a:tcPr/>
                </a:tc>
                <a:tc>
                  <a:txBody>
                    <a:bodyPr/>
                    <a:lstStyle/>
                    <a:p>
                      <a:pPr marL="38100" marR="38100">
                        <a:lnSpc>
                          <a:spcPts val="1600"/>
                        </a:lnSpc>
                        <a:spcAft>
                          <a:spcPts val="0"/>
                        </a:spcAft>
                      </a:pPr>
                      <a:r>
                        <a:rPr lang="es-EC" sz="1400" dirty="0">
                          <a:effectLst/>
                        </a:rPr>
                        <a:t>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1400">
                          <a:effectLst/>
                        </a:rPr>
                        <a:t>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1400" dirty="0">
                          <a:effectLst/>
                        </a:rPr>
                        <a:t>8</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56583226"/>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3176612391"/>
              </p:ext>
            </p:extLst>
          </p:nvPr>
        </p:nvGraphicFramePr>
        <p:xfrm>
          <a:off x="2786349" y="4452500"/>
          <a:ext cx="6785812" cy="2235200"/>
        </p:xfrm>
        <a:graphic>
          <a:graphicData uri="http://schemas.openxmlformats.org/drawingml/2006/table">
            <a:tbl>
              <a:tblPr>
                <a:tableStyleId>{5C22544A-7EE6-4342-B048-85BDC9FD1C3A}</a:tableStyleId>
              </a:tblPr>
              <a:tblGrid>
                <a:gridCol w="1673204">
                  <a:extLst>
                    <a:ext uri="{9D8B030D-6E8A-4147-A177-3AD203B41FA5}">
                      <a16:colId xmlns:a16="http://schemas.microsoft.com/office/drawing/2014/main" xmlns="" val="3081762834"/>
                    </a:ext>
                  </a:extLst>
                </a:gridCol>
                <a:gridCol w="1673204">
                  <a:extLst>
                    <a:ext uri="{9D8B030D-6E8A-4147-A177-3AD203B41FA5}">
                      <a16:colId xmlns:a16="http://schemas.microsoft.com/office/drawing/2014/main" xmlns="" val="96113809"/>
                    </a:ext>
                  </a:extLst>
                </a:gridCol>
                <a:gridCol w="1673204">
                  <a:extLst>
                    <a:ext uri="{9D8B030D-6E8A-4147-A177-3AD203B41FA5}">
                      <a16:colId xmlns:a16="http://schemas.microsoft.com/office/drawing/2014/main" xmlns="" val="928030317"/>
                    </a:ext>
                  </a:extLst>
                </a:gridCol>
                <a:gridCol w="1002769">
                  <a:extLst>
                    <a:ext uri="{9D8B030D-6E8A-4147-A177-3AD203B41FA5}">
                      <a16:colId xmlns:a16="http://schemas.microsoft.com/office/drawing/2014/main" xmlns="" val="358888083"/>
                    </a:ext>
                  </a:extLst>
                </a:gridCol>
                <a:gridCol w="763431">
                  <a:extLst>
                    <a:ext uri="{9D8B030D-6E8A-4147-A177-3AD203B41FA5}">
                      <a16:colId xmlns:a16="http://schemas.microsoft.com/office/drawing/2014/main" xmlns="" val="646189517"/>
                    </a:ext>
                  </a:extLst>
                </a:gridCol>
              </a:tblGrid>
              <a:tr h="511318">
                <a:tc gridSpan="3">
                  <a:txBody>
                    <a:bodyPr/>
                    <a:lstStyle/>
                    <a:p>
                      <a:pPr marL="38100" marR="38100">
                        <a:lnSpc>
                          <a:spcPts val="1600"/>
                        </a:lnSpc>
                        <a:spcAft>
                          <a:spcPts val="0"/>
                        </a:spcAft>
                      </a:pPr>
                      <a:r>
                        <a:rPr lang="es-EC" sz="1600" dirty="0">
                          <a:effectLst/>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a:txBody>
                    <a:bodyPr/>
                    <a:lstStyle/>
                    <a:p>
                      <a:pPr marL="38100" marR="38100" algn="ctr">
                        <a:lnSpc>
                          <a:spcPts val="1600"/>
                        </a:lnSpc>
                        <a:spcAft>
                          <a:spcPts val="0"/>
                        </a:spcAft>
                      </a:pPr>
                      <a:r>
                        <a:rPr lang="es-EC" sz="1600">
                          <a:effectLst/>
                        </a:rPr>
                        <a:t>Pib pichincha cereales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ctr">
                        <a:lnSpc>
                          <a:spcPts val="1600"/>
                        </a:lnSpc>
                        <a:spcAft>
                          <a:spcPts val="0"/>
                        </a:spcAft>
                      </a:pPr>
                      <a:r>
                        <a:rPr lang="es-EC" sz="1600">
                          <a:effectLst/>
                        </a:rPr>
                        <a:t>Cayambe</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763703920"/>
                  </a:ext>
                </a:extLst>
              </a:tr>
              <a:tr h="337880">
                <a:tc rowSpan="6">
                  <a:txBody>
                    <a:bodyPr/>
                    <a:lstStyle/>
                    <a:p>
                      <a:pPr marL="38100" marR="38100">
                        <a:lnSpc>
                          <a:spcPts val="1600"/>
                        </a:lnSpc>
                        <a:spcAft>
                          <a:spcPts val="0"/>
                        </a:spcAft>
                      </a:pPr>
                      <a:r>
                        <a:rPr lang="es-EC" sz="1600" dirty="0">
                          <a:effectLst/>
                        </a:rPr>
                        <a:t>Rho de </a:t>
                      </a:r>
                      <a:r>
                        <a:rPr lang="es-EC" sz="1600" dirty="0" err="1">
                          <a:effectLst/>
                        </a:rPr>
                        <a:t>spearman</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marL="38100" marR="38100">
                        <a:lnSpc>
                          <a:spcPts val="1600"/>
                        </a:lnSpc>
                        <a:spcAft>
                          <a:spcPts val="0"/>
                        </a:spcAft>
                      </a:pPr>
                      <a:r>
                        <a:rPr lang="es-EC" sz="1600">
                          <a:effectLst/>
                        </a:rPr>
                        <a:t>Pib pichincha cereales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nSpc>
                          <a:spcPts val="1600"/>
                        </a:lnSpc>
                        <a:spcAft>
                          <a:spcPts val="0"/>
                        </a:spcAft>
                      </a:pPr>
                      <a:r>
                        <a:rPr lang="es-EC" sz="1600">
                          <a:effectLst/>
                        </a:rPr>
                        <a:t>Coeficiente de correlación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1600">
                          <a:effectLst/>
                        </a:rPr>
                        <a:t>1,000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1600">
                          <a:effectLst/>
                        </a:rPr>
                        <a:t>-,524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89330923"/>
                  </a:ext>
                </a:extLst>
              </a:tr>
              <a:tr h="164441">
                <a:tc vMerge="1">
                  <a:txBody>
                    <a:bodyPr/>
                    <a:lstStyle/>
                    <a:p>
                      <a:endParaRPr lang="es-EC"/>
                    </a:p>
                  </a:txBody>
                  <a:tcPr/>
                </a:tc>
                <a:tc vMerge="1">
                  <a:txBody>
                    <a:bodyPr/>
                    <a:lstStyle/>
                    <a:p>
                      <a:endParaRPr lang="es-EC"/>
                    </a:p>
                  </a:txBody>
                  <a:tcPr/>
                </a:tc>
                <a:tc>
                  <a:txBody>
                    <a:bodyPr/>
                    <a:lstStyle/>
                    <a:p>
                      <a:pPr marL="38100" marR="38100">
                        <a:lnSpc>
                          <a:spcPts val="1600"/>
                        </a:lnSpc>
                        <a:spcAft>
                          <a:spcPts val="0"/>
                        </a:spcAft>
                      </a:pPr>
                      <a:r>
                        <a:rPr lang="es-EC" sz="1600">
                          <a:effectLst/>
                        </a:rPr>
                        <a:t>Sig. (bilateral)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1600">
                          <a:effectLst/>
                        </a:rPr>
                        <a:t>.</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1600">
                          <a:effectLst/>
                        </a:rPr>
                        <a:t>,183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76502932"/>
                  </a:ext>
                </a:extLst>
              </a:tr>
              <a:tr h="164441">
                <a:tc vMerge="1">
                  <a:txBody>
                    <a:bodyPr/>
                    <a:lstStyle/>
                    <a:p>
                      <a:endParaRPr lang="es-EC"/>
                    </a:p>
                  </a:txBody>
                  <a:tcPr/>
                </a:tc>
                <a:tc vMerge="1">
                  <a:txBody>
                    <a:bodyPr/>
                    <a:lstStyle/>
                    <a:p>
                      <a:endParaRPr lang="es-EC"/>
                    </a:p>
                  </a:txBody>
                  <a:tcPr/>
                </a:tc>
                <a:tc>
                  <a:txBody>
                    <a:bodyPr/>
                    <a:lstStyle/>
                    <a:p>
                      <a:pPr marL="38100" marR="38100">
                        <a:lnSpc>
                          <a:spcPts val="1600"/>
                        </a:lnSpc>
                        <a:spcAft>
                          <a:spcPts val="0"/>
                        </a:spcAft>
                      </a:pPr>
                      <a:r>
                        <a:rPr lang="es-EC" sz="1600">
                          <a:effectLst/>
                        </a:rPr>
                        <a:t>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1600">
                          <a:effectLst/>
                        </a:rPr>
                        <a:t>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1600">
                          <a:effectLst/>
                        </a:rPr>
                        <a:t>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06716398"/>
                  </a:ext>
                </a:extLst>
              </a:tr>
              <a:tr h="337880">
                <a:tc vMerge="1">
                  <a:txBody>
                    <a:bodyPr/>
                    <a:lstStyle/>
                    <a:p>
                      <a:endParaRPr lang="es-EC"/>
                    </a:p>
                  </a:txBody>
                  <a:tcPr/>
                </a:tc>
                <a:tc rowSpan="3">
                  <a:txBody>
                    <a:bodyPr/>
                    <a:lstStyle/>
                    <a:p>
                      <a:pPr marL="38100" marR="38100">
                        <a:lnSpc>
                          <a:spcPts val="1600"/>
                        </a:lnSpc>
                        <a:spcAft>
                          <a:spcPts val="0"/>
                        </a:spcAft>
                      </a:pPr>
                      <a:r>
                        <a:rPr lang="es-EC" sz="1600">
                          <a:effectLst/>
                        </a:rPr>
                        <a:t>Cayambe</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nSpc>
                          <a:spcPts val="1600"/>
                        </a:lnSpc>
                        <a:spcAft>
                          <a:spcPts val="0"/>
                        </a:spcAft>
                      </a:pPr>
                      <a:r>
                        <a:rPr lang="es-EC" sz="1600">
                          <a:effectLst/>
                        </a:rPr>
                        <a:t>Coeficiente de correlación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1600">
                          <a:effectLst/>
                        </a:rPr>
                        <a:t>-,524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1600">
                          <a:effectLst/>
                        </a:rPr>
                        <a:t>1,000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93828443"/>
                  </a:ext>
                </a:extLst>
              </a:tr>
              <a:tr h="164441">
                <a:tc vMerge="1">
                  <a:txBody>
                    <a:bodyPr/>
                    <a:lstStyle/>
                    <a:p>
                      <a:endParaRPr lang="es-EC"/>
                    </a:p>
                  </a:txBody>
                  <a:tcPr/>
                </a:tc>
                <a:tc vMerge="1">
                  <a:txBody>
                    <a:bodyPr/>
                    <a:lstStyle/>
                    <a:p>
                      <a:endParaRPr lang="es-EC"/>
                    </a:p>
                  </a:txBody>
                  <a:tcPr/>
                </a:tc>
                <a:tc>
                  <a:txBody>
                    <a:bodyPr/>
                    <a:lstStyle/>
                    <a:p>
                      <a:pPr marL="38100" marR="38100">
                        <a:lnSpc>
                          <a:spcPts val="1600"/>
                        </a:lnSpc>
                        <a:spcAft>
                          <a:spcPts val="0"/>
                        </a:spcAft>
                      </a:pPr>
                      <a:r>
                        <a:rPr lang="es-EC" sz="1600">
                          <a:effectLst/>
                        </a:rPr>
                        <a:t>Sig. (bilateral)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1600">
                          <a:effectLst/>
                        </a:rPr>
                        <a:t>,183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1600">
                          <a:effectLst/>
                        </a:rPr>
                        <a:t>.</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15614040"/>
                  </a:ext>
                </a:extLst>
              </a:tr>
              <a:tr h="164441">
                <a:tc vMerge="1">
                  <a:txBody>
                    <a:bodyPr/>
                    <a:lstStyle/>
                    <a:p>
                      <a:endParaRPr lang="es-EC"/>
                    </a:p>
                  </a:txBody>
                  <a:tcPr/>
                </a:tc>
                <a:tc vMerge="1">
                  <a:txBody>
                    <a:bodyPr/>
                    <a:lstStyle/>
                    <a:p>
                      <a:endParaRPr lang="es-EC"/>
                    </a:p>
                  </a:txBody>
                  <a:tcPr/>
                </a:tc>
                <a:tc>
                  <a:txBody>
                    <a:bodyPr/>
                    <a:lstStyle/>
                    <a:p>
                      <a:pPr marL="38100" marR="38100">
                        <a:lnSpc>
                          <a:spcPts val="1600"/>
                        </a:lnSpc>
                        <a:spcAft>
                          <a:spcPts val="0"/>
                        </a:spcAft>
                      </a:pPr>
                      <a:r>
                        <a:rPr lang="es-EC" sz="1600">
                          <a:effectLst/>
                        </a:rPr>
                        <a:t>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1600">
                          <a:effectLst/>
                        </a:rPr>
                        <a:t>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8100" marR="38100" algn="r">
                        <a:lnSpc>
                          <a:spcPts val="1600"/>
                        </a:lnSpc>
                        <a:spcAft>
                          <a:spcPts val="0"/>
                        </a:spcAft>
                      </a:pPr>
                      <a:r>
                        <a:rPr lang="es-EC" sz="1600" dirty="0">
                          <a:effectLst/>
                        </a:rPr>
                        <a:t>8</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40857911"/>
                  </a:ext>
                </a:extLst>
              </a:tr>
            </a:tbl>
          </a:graphicData>
        </a:graphic>
      </p:graphicFrame>
      <p:sp>
        <p:nvSpPr>
          <p:cNvPr id="8" name="Rectángulo 7"/>
          <p:cNvSpPr/>
          <p:nvPr/>
        </p:nvSpPr>
        <p:spPr>
          <a:xfrm>
            <a:off x="1779920" y="469792"/>
            <a:ext cx="8983579" cy="1338828"/>
          </a:xfrm>
          <a:prstGeom prst="rect">
            <a:avLst/>
          </a:prstGeom>
        </p:spPr>
        <p:txBody>
          <a:bodyPr wrap="square">
            <a:spAutoFit/>
          </a:bodyPr>
          <a:lstStyle/>
          <a:p>
            <a:pPr indent="180340" algn="just">
              <a:lnSpc>
                <a:spcPct val="150000"/>
              </a:lnSpc>
              <a:spcAft>
                <a:spcPts val="1000"/>
              </a:spcAft>
            </a:pPr>
            <a:r>
              <a:rPr lang="es-EC" dirty="0">
                <a:latin typeface="Times New Roman" panose="02020603050405020304" pitchFamily="18" charset="0"/>
                <a:ea typeface="Calibri" panose="020F0502020204030204" pitchFamily="34" charset="0"/>
                <a:cs typeface="Times New Roman" panose="02020603050405020304" pitchFamily="18" charset="0"/>
              </a:rPr>
              <a:t>H1: ¿La adecuada estructura y funcionamiento de encadenamiento productivos aportan al desarrollo continuo del mercado interno agroindustrial de la quinua en la provincia de Pichincha?</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ángulo 8"/>
          <p:cNvSpPr/>
          <p:nvPr/>
        </p:nvSpPr>
        <p:spPr>
          <a:xfrm>
            <a:off x="3190873" y="2040660"/>
            <a:ext cx="5976764" cy="369332"/>
          </a:xfrm>
          <a:prstGeom prst="rect">
            <a:avLst/>
          </a:prstGeom>
        </p:spPr>
        <p:txBody>
          <a:bodyPr wrap="none">
            <a:spAutoFit/>
          </a:bodyPr>
          <a:lstStyle/>
          <a:p>
            <a:pPr>
              <a:spcAft>
                <a:spcPts val="1000"/>
              </a:spcAft>
            </a:pPr>
            <a:r>
              <a:rPr lang="es-EC" i="1" dirty="0">
                <a:latin typeface="Times New Roman" panose="02020603050405020304" pitchFamily="18" charset="0"/>
                <a:ea typeface="Calibri" panose="020F0502020204030204" pitchFamily="34" charset="0"/>
                <a:cs typeface="Times New Roman" panose="02020603050405020304" pitchFamily="18" charset="0"/>
              </a:rPr>
              <a:t>Correlaciones no paramétricas Cayambe y Pichincha cereales</a:t>
            </a:r>
            <a:endParaRPr lang="es-EC" sz="11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9068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E313A"/>
        </a:solidFill>
        <a:effectLst/>
      </p:bgPr>
    </p:bg>
    <p:spTree>
      <p:nvGrpSpPr>
        <p:cNvPr id="1" name=""/>
        <p:cNvGrpSpPr/>
        <p:nvPr/>
      </p:nvGrpSpPr>
      <p:grpSpPr>
        <a:xfrm>
          <a:off x="0" y="0"/>
          <a:ext cx="0" cy="0"/>
          <a:chOff x="0" y="0"/>
          <a:chExt cx="0" cy="0"/>
        </a:xfrm>
      </p:grpSpPr>
      <p:sp>
        <p:nvSpPr>
          <p:cNvPr id="5" name="Rectángulo redondeado 4"/>
          <p:cNvSpPr/>
          <p:nvPr/>
        </p:nvSpPr>
        <p:spPr>
          <a:xfrm rot="18195680">
            <a:off x="4587017" y="-1664335"/>
            <a:ext cx="11609625" cy="1202906"/>
          </a:xfrm>
          <a:prstGeom prst="roundRect">
            <a:avLst>
              <a:gd name="adj" fmla="val 50000"/>
            </a:avLst>
          </a:prstGeom>
          <a:solidFill>
            <a:srgbClr val="0A5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13" name="Grupo 12"/>
          <p:cNvGrpSpPr/>
          <p:nvPr/>
        </p:nvGrpSpPr>
        <p:grpSpPr>
          <a:xfrm>
            <a:off x="9222318" y="-2772697"/>
            <a:ext cx="5062356" cy="10029357"/>
            <a:chOff x="9281313" y="-6338006"/>
            <a:chExt cx="5167739" cy="13240705"/>
          </a:xfrm>
          <a:blipFill>
            <a:blip r:embed="rId3"/>
            <a:stretch>
              <a:fillRect/>
            </a:stretch>
          </a:blipFill>
        </p:grpSpPr>
        <p:sp>
          <p:nvSpPr>
            <p:cNvPr id="6" name="Rectángulo redondeado 5"/>
            <p:cNvSpPr/>
            <p:nvPr/>
          </p:nvSpPr>
          <p:spPr>
            <a:xfrm rot="18195680">
              <a:off x="3226500" y="-283193"/>
              <a:ext cx="13240705" cy="1131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redondeado 6"/>
            <p:cNvSpPr/>
            <p:nvPr/>
          </p:nvSpPr>
          <p:spPr>
            <a:xfrm rot="18195680">
              <a:off x="5241834" y="331952"/>
              <a:ext cx="11609624" cy="123864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redondeado 7"/>
            <p:cNvSpPr/>
            <p:nvPr/>
          </p:nvSpPr>
          <p:spPr>
            <a:xfrm rot="18195680">
              <a:off x="6867883" y="387737"/>
              <a:ext cx="11609624" cy="11681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redondeado 8"/>
            <p:cNvSpPr/>
            <p:nvPr/>
          </p:nvSpPr>
          <p:spPr>
            <a:xfrm rot="18195680">
              <a:off x="8230582" y="657368"/>
              <a:ext cx="11609625" cy="82731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14" name="CuadroTexto 13"/>
          <p:cNvSpPr txBox="1"/>
          <p:nvPr/>
        </p:nvSpPr>
        <p:spPr>
          <a:xfrm>
            <a:off x="380228" y="1226319"/>
            <a:ext cx="7118409" cy="1015663"/>
          </a:xfrm>
          <a:prstGeom prst="rect">
            <a:avLst/>
          </a:prstGeom>
          <a:noFill/>
        </p:spPr>
        <p:txBody>
          <a:bodyPr wrap="square" rtlCol="0">
            <a:spAutoFit/>
          </a:bodyPr>
          <a:lstStyle/>
          <a:p>
            <a:r>
              <a:rPr lang="es-EC" sz="2000" b="1" dirty="0">
                <a:solidFill>
                  <a:srgbClr val="0A5F97"/>
                </a:solidFill>
              </a:rPr>
              <a:t>“ENCADENAMIENTO PRODUCTIVO DE LA QUINUA Y SU RELACIÓN CON EL MERCADO INTERNO EN LOS CANTONES MEJÍA Y CAYAMBE DE LA PROVINCIA DE PICHINCHA”</a:t>
            </a:r>
            <a:endParaRPr lang="es-EC" sz="2000" dirty="0">
              <a:solidFill>
                <a:srgbClr val="0A5F97"/>
              </a:solidFill>
            </a:endParaRPr>
          </a:p>
        </p:txBody>
      </p:sp>
      <p:sp>
        <p:nvSpPr>
          <p:cNvPr id="16" name="CuadroTexto 15"/>
          <p:cNvSpPr txBox="1"/>
          <p:nvPr/>
        </p:nvSpPr>
        <p:spPr>
          <a:xfrm>
            <a:off x="380228" y="826209"/>
            <a:ext cx="2849178" cy="400110"/>
          </a:xfrm>
          <a:prstGeom prst="rect">
            <a:avLst/>
          </a:prstGeom>
          <a:noFill/>
        </p:spPr>
        <p:txBody>
          <a:bodyPr wrap="none" rtlCol="0">
            <a:spAutoFit/>
          </a:bodyPr>
          <a:lstStyle/>
          <a:p>
            <a:r>
              <a:rPr lang="es-EC" sz="2000" dirty="0">
                <a:solidFill>
                  <a:schemeClr val="bg1">
                    <a:lumMod val="95000"/>
                  </a:schemeClr>
                </a:solidFill>
              </a:rPr>
              <a:t>TEMA DE INVESTIGACION</a:t>
            </a:r>
          </a:p>
        </p:txBody>
      </p:sp>
      <p:sp>
        <p:nvSpPr>
          <p:cNvPr id="17" name="CuadroTexto 16"/>
          <p:cNvSpPr txBox="1"/>
          <p:nvPr/>
        </p:nvSpPr>
        <p:spPr>
          <a:xfrm>
            <a:off x="380228" y="4209336"/>
            <a:ext cx="1739194" cy="400110"/>
          </a:xfrm>
          <a:prstGeom prst="rect">
            <a:avLst/>
          </a:prstGeom>
          <a:noFill/>
        </p:spPr>
        <p:txBody>
          <a:bodyPr wrap="none" rtlCol="0">
            <a:spAutoFit/>
          </a:bodyPr>
          <a:lstStyle/>
          <a:p>
            <a:r>
              <a:rPr lang="es-EC" sz="2000" dirty="0">
                <a:solidFill>
                  <a:schemeClr val="bg1">
                    <a:lumMod val="95000"/>
                  </a:schemeClr>
                </a:solidFill>
              </a:rPr>
              <a:t>JUSTIFICACION</a:t>
            </a:r>
          </a:p>
        </p:txBody>
      </p:sp>
      <p:sp>
        <p:nvSpPr>
          <p:cNvPr id="18" name="CuadroTexto 17"/>
          <p:cNvSpPr txBox="1"/>
          <p:nvPr/>
        </p:nvSpPr>
        <p:spPr>
          <a:xfrm>
            <a:off x="380228" y="2364112"/>
            <a:ext cx="2233112" cy="400110"/>
          </a:xfrm>
          <a:prstGeom prst="rect">
            <a:avLst/>
          </a:prstGeom>
          <a:noFill/>
        </p:spPr>
        <p:txBody>
          <a:bodyPr wrap="none" rtlCol="0">
            <a:spAutoFit/>
          </a:bodyPr>
          <a:lstStyle/>
          <a:p>
            <a:r>
              <a:rPr lang="es-EC" sz="2000" dirty="0">
                <a:solidFill>
                  <a:schemeClr val="bg1">
                    <a:lumMod val="95000"/>
                  </a:schemeClr>
                </a:solidFill>
              </a:rPr>
              <a:t>OBJETIVO GENERAL</a:t>
            </a:r>
          </a:p>
        </p:txBody>
      </p:sp>
      <p:sp>
        <p:nvSpPr>
          <p:cNvPr id="19" name="CuadroTexto 18"/>
          <p:cNvSpPr txBox="1"/>
          <p:nvPr/>
        </p:nvSpPr>
        <p:spPr>
          <a:xfrm>
            <a:off x="380228" y="2748671"/>
            <a:ext cx="6564047" cy="1631216"/>
          </a:xfrm>
          <a:prstGeom prst="rect">
            <a:avLst/>
          </a:prstGeom>
          <a:noFill/>
        </p:spPr>
        <p:txBody>
          <a:bodyPr wrap="square" rtlCol="0">
            <a:spAutoFit/>
          </a:bodyPr>
          <a:lstStyle>
            <a:defPPr>
              <a:defRPr lang="es-EC"/>
            </a:defPPr>
            <a:lvl1pPr>
              <a:defRPr sz="2000" b="1">
                <a:solidFill>
                  <a:srgbClr val="0A5F97"/>
                </a:solidFill>
              </a:defRPr>
            </a:lvl1pPr>
          </a:lstStyle>
          <a:p>
            <a:r>
              <a:rPr lang="es-EC" dirty="0"/>
              <a:t>Caracterizar la cadena productiva de la quinua y analizar su relación con el limitado desarrollo del mercado interno y externo agroindustrial en la provincia de Pichincha, cantones Mejía y Cayambe.</a:t>
            </a:r>
          </a:p>
          <a:p>
            <a:endParaRPr lang="es-EC" dirty="0"/>
          </a:p>
        </p:txBody>
      </p:sp>
      <p:sp>
        <p:nvSpPr>
          <p:cNvPr id="22" name="CuadroTexto 21"/>
          <p:cNvSpPr txBox="1"/>
          <p:nvPr/>
        </p:nvSpPr>
        <p:spPr>
          <a:xfrm>
            <a:off x="380228" y="4641906"/>
            <a:ext cx="6564047" cy="1631216"/>
          </a:xfrm>
          <a:prstGeom prst="rect">
            <a:avLst/>
          </a:prstGeom>
          <a:noFill/>
        </p:spPr>
        <p:txBody>
          <a:bodyPr wrap="square" rtlCol="0">
            <a:spAutoFit/>
          </a:bodyPr>
          <a:lstStyle>
            <a:defPPr>
              <a:defRPr lang="es-EC"/>
            </a:defPPr>
            <a:lvl1pPr>
              <a:defRPr sz="2000" b="1">
                <a:solidFill>
                  <a:srgbClr val="0A5F97"/>
                </a:solidFill>
              </a:defRPr>
            </a:lvl1pPr>
          </a:lstStyle>
          <a:p>
            <a:r>
              <a:rPr lang="es-EC" dirty="0"/>
              <a:t>PLAN DEL BUEN VIVIR </a:t>
            </a:r>
          </a:p>
          <a:p>
            <a:r>
              <a:rPr lang="es-EC" dirty="0"/>
              <a:t>INCREMENTO EN PRODUCCIÓN</a:t>
            </a:r>
          </a:p>
          <a:p>
            <a:r>
              <a:rPr lang="es-EC" dirty="0"/>
              <a:t>IMPORTANCIA DE IDENTIFICAR ESTRUCTURA</a:t>
            </a:r>
          </a:p>
          <a:p>
            <a:r>
              <a:rPr lang="es-EC" dirty="0"/>
              <a:t>MEJORA DE PROCESOS</a:t>
            </a:r>
          </a:p>
          <a:p>
            <a:r>
              <a:rPr lang="es-EC" dirty="0"/>
              <a:t>COMPETITIVOS</a:t>
            </a:r>
          </a:p>
        </p:txBody>
      </p:sp>
      <p:sp>
        <p:nvSpPr>
          <p:cNvPr id="26" name="Rectángulo 25"/>
          <p:cNvSpPr/>
          <p:nvPr/>
        </p:nvSpPr>
        <p:spPr>
          <a:xfrm>
            <a:off x="-884903" y="-1622323"/>
            <a:ext cx="14246942" cy="1887794"/>
          </a:xfrm>
          <a:prstGeom prst="rect">
            <a:avLst/>
          </a:prstGeom>
          <a:solidFill>
            <a:srgbClr val="1E3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Rectángulo 26"/>
          <p:cNvSpPr/>
          <p:nvPr/>
        </p:nvSpPr>
        <p:spPr>
          <a:xfrm rot="5400000">
            <a:off x="5638677" y="790253"/>
            <a:ext cx="14246942" cy="1887794"/>
          </a:xfrm>
          <a:prstGeom prst="rect">
            <a:avLst/>
          </a:prstGeom>
          <a:solidFill>
            <a:srgbClr val="1E3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634516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3626CB2A-188A-49FA-84D5-CB19BA42CA6F}"/>
              </a:ext>
            </a:extLst>
          </p:cNvPr>
          <p:cNvPicPr>
            <a:picLocks noChangeAspect="1"/>
          </p:cNvPicPr>
          <p:nvPr/>
        </p:nvPicPr>
        <p:blipFill>
          <a:blip r:embed="rId3"/>
          <a:stretch>
            <a:fillRect/>
          </a:stretch>
        </p:blipFill>
        <p:spPr>
          <a:xfrm>
            <a:off x="1" y="0"/>
            <a:ext cx="12192000" cy="6908720"/>
          </a:xfrm>
          <a:prstGeom prst="rect">
            <a:avLst/>
          </a:prstGeom>
        </p:spPr>
      </p:pic>
      <p:sp>
        <p:nvSpPr>
          <p:cNvPr id="6" name="Rectángulo 5">
            <a:extLst>
              <a:ext uri="{FF2B5EF4-FFF2-40B4-BE49-F238E27FC236}">
                <a16:creationId xmlns:a16="http://schemas.microsoft.com/office/drawing/2014/main" xmlns="" id="{4E68D13E-0C8E-4E39-AA01-A106F1E4D98C}"/>
              </a:ext>
            </a:extLst>
          </p:cNvPr>
          <p:cNvSpPr/>
          <p:nvPr/>
        </p:nvSpPr>
        <p:spPr>
          <a:xfrm>
            <a:off x="0" y="0"/>
            <a:ext cx="12192000" cy="6883360"/>
          </a:xfrm>
          <a:prstGeom prst="rect">
            <a:avLst/>
          </a:prstGeom>
          <a:gradFill flip="none" rotWithShape="1">
            <a:gsLst>
              <a:gs pos="100000">
                <a:schemeClr val="bg1">
                  <a:lumMod val="85000"/>
                </a:schemeClr>
              </a:gs>
              <a:gs pos="0">
                <a:srgbClr val="298CA3">
                  <a:alpha val="5098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Britannic Bold" panose="020B0903060703020204" pitchFamily="34" charset="0"/>
              </a:rPr>
              <a:t>MMA</a:t>
            </a:r>
          </a:p>
        </p:txBody>
      </p:sp>
      <p:sp>
        <p:nvSpPr>
          <p:cNvPr id="2" name="Rectángulo redondeado 1"/>
          <p:cNvSpPr/>
          <p:nvPr/>
        </p:nvSpPr>
        <p:spPr>
          <a:xfrm>
            <a:off x="-268014" y="472966"/>
            <a:ext cx="6211614" cy="646386"/>
          </a:xfrm>
          <a:prstGeom prst="roundRect">
            <a:avLst>
              <a:gd name="adj" fmla="val 50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NIVEL EDUCATIVO</a:t>
            </a:r>
          </a:p>
        </p:txBody>
      </p:sp>
      <p:sp>
        <p:nvSpPr>
          <p:cNvPr id="10" name="Rectángulo redondeado 9"/>
          <p:cNvSpPr/>
          <p:nvPr/>
        </p:nvSpPr>
        <p:spPr>
          <a:xfrm>
            <a:off x="-268015" y="1363718"/>
            <a:ext cx="6952593" cy="646386"/>
          </a:xfrm>
          <a:prstGeom prst="roundRect">
            <a:avLst>
              <a:gd name="adj" fmla="val 50000"/>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SUPERFICIE SEMBRADA </a:t>
            </a:r>
          </a:p>
        </p:txBody>
      </p:sp>
      <p:sp>
        <p:nvSpPr>
          <p:cNvPr id="15" name="Rectángulo redondeado 14"/>
          <p:cNvSpPr/>
          <p:nvPr/>
        </p:nvSpPr>
        <p:spPr>
          <a:xfrm>
            <a:off x="-268015" y="2254470"/>
            <a:ext cx="7646277" cy="646386"/>
          </a:xfrm>
          <a:prstGeom prst="roundRect">
            <a:avLst>
              <a:gd name="adj" fmla="val 50000"/>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INVESTIGACIÓN DE MERCADO</a:t>
            </a:r>
          </a:p>
        </p:txBody>
      </p:sp>
      <p:sp>
        <p:nvSpPr>
          <p:cNvPr id="16" name="Rectángulo redondeado 15"/>
          <p:cNvSpPr/>
          <p:nvPr/>
        </p:nvSpPr>
        <p:spPr>
          <a:xfrm>
            <a:off x="-268016" y="3145222"/>
            <a:ext cx="8276899" cy="646386"/>
          </a:xfrm>
          <a:prstGeom prst="roundRect">
            <a:avLst>
              <a:gd name="adj" fmla="val 50000"/>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CALIDAD</a:t>
            </a:r>
          </a:p>
        </p:txBody>
      </p:sp>
      <p:sp>
        <p:nvSpPr>
          <p:cNvPr id="17" name="Rectángulo redondeado 16"/>
          <p:cNvSpPr/>
          <p:nvPr/>
        </p:nvSpPr>
        <p:spPr>
          <a:xfrm>
            <a:off x="-268017" y="4076242"/>
            <a:ext cx="9033645" cy="646386"/>
          </a:xfrm>
          <a:prstGeom prst="roundRect">
            <a:avLst>
              <a:gd name="adj" fmla="val 5000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MATERIA PRIMA OFERTA </a:t>
            </a:r>
          </a:p>
        </p:txBody>
      </p:sp>
      <p:sp>
        <p:nvSpPr>
          <p:cNvPr id="18" name="Rectángulo redondeado 17"/>
          <p:cNvSpPr/>
          <p:nvPr/>
        </p:nvSpPr>
        <p:spPr>
          <a:xfrm>
            <a:off x="-430927" y="4966994"/>
            <a:ext cx="10268610" cy="646386"/>
          </a:xfrm>
          <a:prstGeom prst="roundRect">
            <a:avLst>
              <a:gd name="adj" fmla="val 50000"/>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DIVERSIFICACIÓN</a:t>
            </a:r>
          </a:p>
        </p:txBody>
      </p:sp>
      <p:sp>
        <p:nvSpPr>
          <p:cNvPr id="19" name="Rectángulo redondeado 18"/>
          <p:cNvSpPr/>
          <p:nvPr/>
        </p:nvSpPr>
        <p:spPr>
          <a:xfrm>
            <a:off x="-430927" y="5857746"/>
            <a:ext cx="11104182" cy="646386"/>
          </a:xfrm>
          <a:prstGeom prst="roundRect">
            <a:avLst>
              <a:gd name="adj" fmla="val 50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a:solidFill>
                  <a:schemeClr val="tx1"/>
                </a:solidFill>
              </a:rPr>
              <a:t>ALIANZAS ESTRATÉGICAS</a:t>
            </a:r>
            <a:endParaRPr lang="es-EC" dirty="0">
              <a:solidFill>
                <a:schemeClr val="tx1"/>
              </a:solidFill>
            </a:endParaRPr>
          </a:p>
        </p:txBody>
      </p:sp>
      <p:sp>
        <p:nvSpPr>
          <p:cNvPr id="20" name="Anillo 19"/>
          <p:cNvSpPr/>
          <p:nvPr/>
        </p:nvSpPr>
        <p:spPr>
          <a:xfrm>
            <a:off x="7838088" y="228600"/>
            <a:ext cx="4051740" cy="4051740"/>
          </a:xfrm>
          <a:prstGeom prst="donut">
            <a:avLst>
              <a:gd name="adj" fmla="val 4440"/>
            </a:avLst>
          </a:prstGeom>
          <a:gradFill>
            <a:gsLst>
              <a:gs pos="0">
                <a:schemeClr val="accent6">
                  <a:lumMod val="67000"/>
                </a:schemeClr>
              </a:gs>
              <a:gs pos="48000">
                <a:schemeClr val="accent6">
                  <a:lumMod val="97000"/>
                  <a:lumOff val="3000"/>
                </a:schemeClr>
              </a:gs>
              <a:gs pos="100000">
                <a:schemeClr val="accent6">
                  <a:lumMod val="60000"/>
                  <a:lumOff val="4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MAYORES PROBELMAS EN LA CADENA PRODUCTIVA </a:t>
            </a:r>
          </a:p>
        </p:txBody>
      </p:sp>
    </p:spTree>
    <p:extLst>
      <p:ext uri="{BB962C8B-B14F-4D97-AF65-F5344CB8AC3E}">
        <p14:creationId xmlns:p14="http://schemas.microsoft.com/office/powerpoint/2010/main" val="12306814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4E68D13E-0C8E-4E39-AA01-A106F1E4D98C}"/>
              </a:ext>
            </a:extLst>
          </p:cNvPr>
          <p:cNvSpPr/>
          <p:nvPr/>
        </p:nvSpPr>
        <p:spPr>
          <a:xfrm>
            <a:off x="0" y="0"/>
            <a:ext cx="12192000" cy="6883360"/>
          </a:xfrm>
          <a:prstGeom prst="rect">
            <a:avLst/>
          </a:prstGeom>
          <a:gradFill flip="none" rotWithShape="1">
            <a:gsLst>
              <a:gs pos="53000">
                <a:schemeClr val="bg1">
                  <a:lumMod val="85000"/>
                  <a:alpha val="96000"/>
                </a:schemeClr>
              </a:gs>
              <a:gs pos="0">
                <a:srgbClr val="298CA3">
                  <a:alpha val="5098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C" dirty="0">
              <a:solidFill>
                <a:schemeClr val="tx1"/>
              </a:solidFill>
            </a:endParaRPr>
          </a:p>
          <a:p>
            <a:pPr marL="285750" indent="-285750">
              <a:buFont typeface="Arial" panose="020B0604020202020204" pitchFamily="34" charset="0"/>
              <a:buChar char="•"/>
            </a:pPr>
            <a:r>
              <a:rPr lang="es-EC" dirty="0">
                <a:solidFill>
                  <a:schemeClr val="tx1"/>
                </a:solidFill>
              </a:rPr>
              <a:t>Una producción nacional de 12.707 toneladas a 2016.</a:t>
            </a:r>
          </a:p>
          <a:p>
            <a:endParaRPr lang="es-EC" dirty="0">
              <a:solidFill>
                <a:schemeClr val="tx1"/>
              </a:solidFill>
            </a:endParaRPr>
          </a:p>
          <a:p>
            <a:pPr marL="285750" indent="-285750">
              <a:buFont typeface="Arial" panose="020B0604020202020204" pitchFamily="34" charset="0"/>
              <a:buChar char="•"/>
            </a:pPr>
            <a:r>
              <a:rPr lang="es-EC" dirty="0">
                <a:solidFill>
                  <a:schemeClr val="tx1"/>
                </a:solidFill>
              </a:rPr>
              <a:t> Los encadenamientos productivos medio por el que se puede ganar competitividad.</a:t>
            </a:r>
          </a:p>
          <a:p>
            <a:endParaRPr lang="es-EC" dirty="0">
              <a:solidFill>
                <a:schemeClr val="tx1"/>
              </a:solidFill>
            </a:endParaRPr>
          </a:p>
          <a:p>
            <a:pPr marL="285750" indent="-285750">
              <a:buFont typeface="Arial" panose="020B0604020202020204" pitchFamily="34" charset="0"/>
              <a:buChar char="•"/>
            </a:pPr>
            <a:r>
              <a:rPr lang="es-EC" dirty="0">
                <a:solidFill>
                  <a:schemeClr val="tx1"/>
                </a:solidFill>
              </a:rPr>
              <a:t>La cadena de valor de la quinua ecuatoriana, está estructurada por tres eslabones: producción, industria y distribución. . A pesar de la poca relación que existe en la cadena.</a:t>
            </a:r>
          </a:p>
          <a:p>
            <a:pPr marL="285750" indent="-285750">
              <a:buFont typeface="Arial" panose="020B0604020202020204" pitchFamily="34" charset="0"/>
              <a:buChar char="•"/>
            </a:pPr>
            <a:endParaRPr lang="es-EC" dirty="0">
              <a:solidFill>
                <a:schemeClr val="tx1"/>
              </a:solidFill>
            </a:endParaRPr>
          </a:p>
          <a:p>
            <a:pPr marL="285750" indent="-285750">
              <a:buFont typeface="Arial" panose="020B0604020202020204" pitchFamily="34" charset="0"/>
              <a:buChar char="•"/>
            </a:pPr>
            <a:r>
              <a:rPr lang="es-EC" dirty="0">
                <a:solidFill>
                  <a:schemeClr val="tx1"/>
                </a:solidFill>
              </a:rPr>
              <a:t>Se constata que, el nivel educativo de los productores influye en el nivel de adopción de tecnologías de cultivo, capacidad de autogestión y nivel organizacional.</a:t>
            </a:r>
          </a:p>
          <a:p>
            <a:endParaRPr lang="es-EC" dirty="0">
              <a:solidFill>
                <a:schemeClr val="tx1"/>
              </a:solidFill>
            </a:endParaRPr>
          </a:p>
          <a:p>
            <a:pPr marL="285750" indent="-285750">
              <a:buFont typeface="Arial" panose="020B0604020202020204" pitchFamily="34" charset="0"/>
              <a:buChar char="•"/>
            </a:pPr>
            <a:r>
              <a:rPr lang="es-EC" dirty="0">
                <a:solidFill>
                  <a:schemeClr val="tx1"/>
                </a:solidFill>
              </a:rPr>
              <a:t>En general, las condiciones socio-económicas de los productores de quinua son precarias, con elevados niveles de pobreza, con un mínimo retorno de beneficios por la dedicación al cultivo.</a:t>
            </a:r>
          </a:p>
          <a:p>
            <a:endParaRPr lang="es-EC" dirty="0">
              <a:solidFill>
                <a:schemeClr val="tx1"/>
              </a:solidFill>
            </a:endParaRPr>
          </a:p>
          <a:p>
            <a:pPr marL="285750" indent="-285750">
              <a:buFont typeface="Arial" panose="020B0604020202020204" pitchFamily="34" charset="0"/>
              <a:buChar char="•"/>
            </a:pPr>
            <a:r>
              <a:rPr lang="es-EC" dirty="0">
                <a:solidFill>
                  <a:schemeClr val="tx1"/>
                </a:solidFill>
              </a:rPr>
              <a:t>Descontento en el sector industrial por la baja calidad de la quinua y su escasez a nivel nacional, obliga a importarla aumentando el poder de negociación de los industriales y perjudica a los productores. </a:t>
            </a:r>
          </a:p>
          <a:p>
            <a:endParaRPr lang="es-EC" dirty="0">
              <a:solidFill>
                <a:schemeClr val="tx1"/>
              </a:solidFill>
            </a:endParaRPr>
          </a:p>
          <a:p>
            <a:pPr marL="285750" indent="-285750">
              <a:buFont typeface="Arial" panose="020B0604020202020204" pitchFamily="34" charset="0"/>
              <a:buChar char="•"/>
            </a:pPr>
            <a:r>
              <a:rPr lang="es-EC" dirty="0">
                <a:solidFill>
                  <a:schemeClr val="tx1"/>
                </a:solidFill>
              </a:rPr>
              <a:t>Existen intermediarios, los cuales, incitan que no exista una adecuada continuidad en la cadena productiva de la quinua, provocando que los agricultores, primer y más importante eslabón, tengan muchas dificultades en cuestión de estabilidad económica y desarrollo agrícola, entendiendo este último como la mejora de la calidad del grano.</a:t>
            </a:r>
          </a:p>
          <a:p>
            <a:pPr algn="ctr"/>
            <a:endParaRPr lang="en-US" b="1" dirty="0">
              <a:latin typeface="Britannic Bold" panose="020B0903060703020204" pitchFamily="34" charset="0"/>
            </a:endParaRPr>
          </a:p>
        </p:txBody>
      </p:sp>
      <p:sp>
        <p:nvSpPr>
          <p:cNvPr id="3" name="CuadroTexto 2"/>
          <p:cNvSpPr txBox="1"/>
          <p:nvPr/>
        </p:nvSpPr>
        <p:spPr>
          <a:xfrm>
            <a:off x="1092200" y="1371600"/>
            <a:ext cx="184731" cy="369332"/>
          </a:xfrm>
          <a:prstGeom prst="rect">
            <a:avLst/>
          </a:prstGeom>
          <a:noFill/>
        </p:spPr>
        <p:txBody>
          <a:bodyPr wrap="none" rtlCol="0">
            <a:spAutoFit/>
          </a:bodyPr>
          <a:lstStyle/>
          <a:p>
            <a:endParaRPr lang="es-EC" dirty="0"/>
          </a:p>
        </p:txBody>
      </p:sp>
      <p:sp>
        <p:nvSpPr>
          <p:cNvPr id="13" name="CuadroTexto 12"/>
          <p:cNvSpPr txBox="1"/>
          <p:nvPr/>
        </p:nvSpPr>
        <p:spPr>
          <a:xfrm>
            <a:off x="5035870" y="203200"/>
            <a:ext cx="1651799" cy="369332"/>
          </a:xfrm>
          <a:prstGeom prst="rect">
            <a:avLst/>
          </a:prstGeom>
          <a:noFill/>
        </p:spPr>
        <p:txBody>
          <a:bodyPr wrap="none" rtlCol="0">
            <a:spAutoFit/>
          </a:bodyPr>
          <a:lstStyle/>
          <a:p>
            <a:r>
              <a:rPr lang="es-EC" dirty="0"/>
              <a:t>CONCLUSIONES</a:t>
            </a:r>
          </a:p>
        </p:txBody>
      </p:sp>
    </p:spTree>
    <p:extLst>
      <p:ext uri="{BB962C8B-B14F-4D97-AF65-F5344CB8AC3E}">
        <p14:creationId xmlns:p14="http://schemas.microsoft.com/office/powerpoint/2010/main" val="38854601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4E68D13E-0C8E-4E39-AA01-A106F1E4D98C}"/>
              </a:ext>
            </a:extLst>
          </p:cNvPr>
          <p:cNvSpPr/>
          <p:nvPr/>
        </p:nvSpPr>
        <p:spPr>
          <a:xfrm>
            <a:off x="0" y="0"/>
            <a:ext cx="12192000" cy="6883360"/>
          </a:xfrm>
          <a:prstGeom prst="rect">
            <a:avLst/>
          </a:prstGeom>
          <a:gradFill flip="none" rotWithShape="1">
            <a:gsLst>
              <a:gs pos="67000">
                <a:schemeClr val="bg1">
                  <a:lumMod val="85000"/>
                </a:schemeClr>
              </a:gs>
              <a:gs pos="0">
                <a:srgbClr val="298CA3">
                  <a:alpha val="5098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C" dirty="0">
                <a:solidFill>
                  <a:schemeClr val="tx1"/>
                </a:solidFill>
              </a:rPr>
              <a:t>Un contraste de las cadenas productivas de la provincia de Pichincha con respecto a las de Chimborazo.</a:t>
            </a:r>
          </a:p>
          <a:p>
            <a:pPr marL="285750" indent="-285750">
              <a:buFont typeface="Arial" panose="020B0604020202020204" pitchFamily="34" charset="0"/>
              <a:buChar char="•"/>
            </a:pPr>
            <a:endParaRPr lang="es-EC" dirty="0">
              <a:solidFill>
                <a:schemeClr val="tx1"/>
              </a:solidFill>
            </a:endParaRPr>
          </a:p>
          <a:p>
            <a:endParaRPr lang="es-EC" dirty="0">
              <a:solidFill>
                <a:schemeClr val="tx1"/>
              </a:solidFill>
            </a:endParaRPr>
          </a:p>
          <a:p>
            <a:pPr marL="285750" indent="-285750">
              <a:buFont typeface="Arial" panose="020B0604020202020204" pitchFamily="34" charset="0"/>
              <a:buChar char="•"/>
            </a:pPr>
            <a:r>
              <a:rPr lang="es-EC" dirty="0">
                <a:solidFill>
                  <a:schemeClr val="tx1"/>
                </a:solidFill>
              </a:rPr>
              <a:t>El análisis de pre factibilidad de organizaciones destinadas a la capacitación continua, asesoría técnica, administrativa, financiera y de gestión. Dar a conocer los beneficios de la quinua.</a:t>
            </a:r>
          </a:p>
          <a:p>
            <a:pPr marL="285750" indent="-285750">
              <a:buFont typeface="Arial" panose="020B0604020202020204" pitchFamily="34" charset="0"/>
              <a:buChar char="•"/>
            </a:pPr>
            <a:endParaRPr lang="es-EC" dirty="0">
              <a:solidFill>
                <a:schemeClr val="tx1"/>
              </a:solidFill>
            </a:endParaRPr>
          </a:p>
          <a:p>
            <a:pPr marL="285750" indent="-285750">
              <a:buFont typeface="Arial" panose="020B0604020202020204" pitchFamily="34" charset="0"/>
              <a:buChar char="•"/>
            </a:pPr>
            <a:r>
              <a:rPr lang="es-EC" dirty="0">
                <a:solidFill>
                  <a:schemeClr val="tx1"/>
                </a:solidFill>
              </a:rPr>
              <a:t>Fomentar campañas de marketing a nivel nacional fomentando los beneficios tanto de calidad como </a:t>
            </a:r>
            <a:r>
              <a:rPr lang="es-EC">
                <a:solidFill>
                  <a:schemeClr val="tx1"/>
                </a:solidFill>
              </a:rPr>
              <a:t>nutricionales.</a:t>
            </a:r>
            <a:endParaRPr lang="es-EC" dirty="0">
              <a:solidFill>
                <a:schemeClr val="tx1"/>
              </a:solidFill>
            </a:endParaRPr>
          </a:p>
          <a:p>
            <a:endParaRPr lang="es-EC" dirty="0">
              <a:solidFill>
                <a:schemeClr val="tx1"/>
              </a:solidFill>
            </a:endParaRPr>
          </a:p>
          <a:p>
            <a:pPr marL="285750" indent="-285750">
              <a:buFont typeface="Arial" panose="020B0604020202020204" pitchFamily="34" charset="0"/>
              <a:buChar char="•"/>
            </a:pPr>
            <a:r>
              <a:rPr lang="es-EC" dirty="0">
                <a:solidFill>
                  <a:schemeClr val="tx1"/>
                </a:solidFill>
              </a:rPr>
              <a:t>Establecer alianzas estratégicas con proveedores y asociaciones productoras de quinua para asegurar la MP demandada por la empresa acorde a los estándares de calidad establecidos.</a:t>
            </a:r>
          </a:p>
          <a:p>
            <a:pPr marL="285750" indent="-285750">
              <a:buFont typeface="Arial" panose="020B0604020202020204" pitchFamily="34" charset="0"/>
              <a:buChar char="•"/>
            </a:pPr>
            <a:endParaRPr lang="es-EC" dirty="0">
              <a:solidFill>
                <a:schemeClr val="tx1"/>
              </a:solidFill>
            </a:endParaRPr>
          </a:p>
          <a:p>
            <a:endParaRPr lang="es-EC" dirty="0">
              <a:solidFill>
                <a:schemeClr val="tx1"/>
              </a:solidFill>
            </a:endParaRPr>
          </a:p>
          <a:p>
            <a:pPr marL="285750" indent="-285750">
              <a:buFont typeface="Arial" panose="020B0604020202020204" pitchFamily="34" charset="0"/>
              <a:buChar char="•"/>
            </a:pPr>
            <a:r>
              <a:rPr lang="es-EC" dirty="0">
                <a:solidFill>
                  <a:schemeClr val="tx1"/>
                </a:solidFill>
              </a:rPr>
              <a:t>Realizar una mayor planificación, gestión, capacitación y restructuración tanto en la parte técnica del cultivo como en la financiera así aumentando el volumen.</a:t>
            </a:r>
          </a:p>
          <a:p>
            <a:pPr marL="285750" indent="-285750">
              <a:buFont typeface="Arial" panose="020B0604020202020204" pitchFamily="34" charset="0"/>
              <a:buChar char="•"/>
            </a:pPr>
            <a:endParaRPr lang="es-EC" dirty="0">
              <a:solidFill>
                <a:schemeClr val="tx1"/>
              </a:solidFill>
            </a:endParaRPr>
          </a:p>
          <a:p>
            <a:endParaRPr lang="es-EC" dirty="0">
              <a:solidFill>
                <a:schemeClr val="tx1"/>
              </a:solidFill>
            </a:endParaRPr>
          </a:p>
        </p:txBody>
      </p:sp>
      <p:sp>
        <p:nvSpPr>
          <p:cNvPr id="3" name="CuadroTexto 2"/>
          <p:cNvSpPr txBox="1"/>
          <p:nvPr/>
        </p:nvSpPr>
        <p:spPr>
          <a:xfrm>
            <a:off x="1092200" y="1371600"/>
            <a:ext cx="184731" cy="369332"/>
          </a:xfrm>
          <a:prstGeom prst="rect">
            <a:avLst/>
          </a:prstGeom>
          <a:noFill/>
        </p:spPr>
        <p:txBody>
          <a:bodyPr wrap="none" rtlCol="0">
            <a:spAutoFit/>
          </a:bodyPr>
          <a:lstStyle/>
          <a:p>
            <a:endParaRPr lang="es-EC" dirty="0"/>
          </a:p>
        </p:txBody>
      </p:sp>
      <p:sp>
        <p:nvSpPr>
          <p:cNvPr id="2" name="CuadroTexto 1"/>
          <p:cNvSpPr txBox="1"/>
          <p:nvPr/>
        </p:nvSpPr>
        <p:spPr>
          <a:xfrm>
            <a:off x="5035870" y="508000"/>
            <a:ext cx="2120260" cy="369332"/>
          </a:xfrm>
          <a:prstGeom prst="rect">
            <a:avLst/>
          </a:prstGeom>
          <a:noFill/>
        </p:spPr>
        <p:txBody>
          <a:bodyPr wrap="none" rtlCol="0">
            <a:spAutoFit/>
          </a:bodyPr>
          <a:lstStyle/>
          <a:p>
            <a:r>
              <a:rPr lang="es-EC" dirty="0"/>
              <a:t>RECOMENDACIONES</a:t>
            </a:r>
          </a:p>
        </p:txBody>
      </p:sp>
    </p:spTree>
    <p:extLst>
      <p:ext uri="{BB962C8B-B14F-4D97-AF65-F5344CB8AC3E}">
        <p14:creationId xmlns:p14="http://schemas.microsoft.com/office/powerpoint/2010/main" val="219599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90000">
              <a:schemeClr val="bg1">
                <a:lumMod val="85000"/>
              </a:schemeClr>
            </a:gs>
            <a:gs pos="14000">
              <a:srgbClr val="92D050"/>
            </a:gs>
          </a:gsLst>
          <a:lin ang="13500000" scaled="1"/>
        </a:gradFill>
        <a:effectLst/>
      </p:bgPr>
    </p:bg>
    <p:spTree>
      <p:nvGrpSpPr>
        <p:cNvPr id="1" name=""/>
        <p:cNvGrpSpPr/>
        <p:nvPr/>
      </p:nvGrpSpPr>
      <p:grpSpPr>
        <a:xfrm>
          <a:off x="0" y="0"/>
          <a:ext cx="0" cy="0"/>
          <a:chOff x="0" y="0"/>
          <a:chExt cx="0" cy="0"/>
        </a:xfrm>
      </p:grpSpPr>
      <p:sp>
        <p:nvSpPr>
          <p:cNvPr id="17" name="Rectangle 6">
            <a:extLst>
              <a:ext uri="{FF2B5EF4-FFF2-40B4-BE49-F238E27FC236}">
                <a16:creationId xmlns:a16="http://schemas.microsoft.com/office/drawing/2014/main" xmlns="" id="{57845966-6EFC-468A-9CC7-BAB4B95854E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54372" y="0"/>
            <a:ext cx="9483256" cy="6858000"/>
          </a:xfrm>
          <a:prstGeom prst="rect">
            <a:avLst/>
          </a:prstGeom>
          <a:solidFill>
            <a:srgbClr val="6B8A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8">
            <a:extLst>
              <a:ext uri="{FF2B5EF4-FFF2-40B4-BE49-F238E27FC236}">
                <a16:creationId xmlns:a16="http://schemas.microsoft.com/office/drawing/2014/main" xmlns="" id="{3D52D08B-C8B5-4AE6-A6FF-34B9A8C773F2}"/>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Freeform: Shape 10">
            <a:extLst>
              <a:ext uri="{FF2B5EF4-FFF2-40B4-BE49-F238E27FC236}">
                <a16:creationId xmlns:a16="http://schemas.microsoft.com/office/drawing/2014/main" xmlns="" id="{ADAD1991-FFD1-4E94-ABAB-7560D33008E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Imagen 1">
            <a:extLst>
              <a:ext uri="{FF2B5EF4-FFF2-40B4-BE49-F238E27FC236}">
                <a16:creationId xmlns:a16="http://schemas.microsoft.com/office/drawing/2014/main" xmlns="" id="{282AAC43-E693-4F86-B021-837054003D1A}"/>
              </a:ext>
            </a:extLst>
          </p:cNvPr>
          <p:cNvPicPr>
            <a:picLocks noChangeAspect="1"/>
          </p:cNvPicPr>
          <p:nvPr/>
        </p:nvPicPr>
        <p:blipFill>
          <a:blip r:embed="rId3"/>
          <a:stretch>
            <a:fillRect/>
          </a:stretch>
        </p:blipFill>
        <p:spPr>
          <a:xfrm>
            <a:off x="3236181" y="1633328"/>
            <a:ext cx="5462546" cy="3635076"/>
          </a:xfrm>
          <a:prstGeom prst="rect">
            <a:avLst/>
          </a:prstGeom>
        </p:spPr>
      </p:pic>
    </p:spTree>
    <p:extLst>
      <p:ext uri="{BB962C8B-B14F-4D97-AF65-F5344CB8AC3E}">
        <p14:creationId xmlns:p14="http://schemas.microsoft.com/office/powerpoint/2010/main" val="2064892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49000">
              <a:srgbClr val="5D5813"/>
            </a:gs>
            <a:gs pos="100000">
              <a:schemeClr val="accent6">
                <a:lumMod val="60000"/>
                <a:lumOff val="40000"/>
              </a:schemeClr>
            </a:gs>
          </a:gsLst>
          <a:lin ang="10800000" scaled="1"/>
          <a:tileRect/>
        </a:gradFill>
        <a:effectLst/>
      </p:bgPr>
    </p:bg>
    <p:spTree>
      <p:nvGrpSpPr>
        <p:cNvPr id="1" name=""/>
        <p:cNvGrpSpPr/>
        <p:nvPr/>
      </p:nvGrpSpPr>
      <p:grpSpPr>
        <a:xfrm>
          <a:off x="0" y="0"/>
          <a:ext cx="0" cy="0"/>
          <a:chOff x="0" y="0"/>
          <a:chExt cx="0" cy="0"/>
        </a:xfrm>
      </p:grpSpPr>
      <p:pic>
        <p:nvPicPr>
          <p:cNvPr id="154" name="Imagen 153"/>
          <p:cNvPicPr>
            <a:picLocks noChangeAspect="1"/>
          </p:cNvPicPr>
          <p:nvPr/>
        </p:nvPicPr>
        <p:blipFill>
          <a:blip r:embed="rId3" cstate="print">
            <a:extLst>
              <a:ext uri="{28A0092B-C50C-407E-A947-70E740481C1C}">
                <a14:useLocalDpi xmlns:a14="http://schemas.microsoft.com/office/drawing/2010/main" val="0"/>
              </a:ext>
            </a:extLst>
          </a:blip>
          <a:srcRect l="24062" b="31135"/>
          <a:stretch>
            <a:fillRect/>
          </a:stretch>
        </p:blipFill>
        <p:spPr>
          <a:xfrm>
            <a:off x="5028332" y="-3832234"/>
            <a:ext cx="11578203" cy="10652058"/>
          </a:xfrm>
          <a:custGeom>
            <a:avLst/>
            <a:gdLst>
              <a:gd name="connsiteX0" fmla="*/ 0 w 11578203"/>
              <a:gd name="connsiteY0" fmla="*/ 3832235 h 10652058"/>
              <a:gd name="connsiteX1" fmla="*/ 7163669 w 11578203"/>
              <a:gd name="connsiteY1" fmla="*/ 3832235 h 10652058"/>
              <a:gd name="connsiteX2" fmla="*/ 7163669 w 11578203"/>
              <a:gd name="connsiteY2" fmla="*/ 10652058 h 10652058"/>
              <a:gd name="connsiteX3" fmla="*/ 0 w 11578203"/>
              <a:gd name="connsiteY3" fmla="*/ 10652058 h 10652058"/>
              <a:gd name="connsiteX4" fmla="*/ 10402169 w 11578203"/>
              <a:gd name="connsiteY4" fmla="*/ 0 h 10652058"/>
              <a:gd name="connsiteX5" fmla="*/ 11578203 w 11578203"/>
              <a:gd name="connsiteY5" fmla="*/ 0 h 10652058"/>
              <a:gd name="connsiteX6" fmla="*/ 11578203 w 11578203"/>
              <a:gd name="connsiteY6" fmla="*/ 2460634 h 10652058"/>
              <a:gd name="connsiteX7" fmla="*/ 10402169 w 11578203"/>
              <a:gd name="connsiteY7" fmla="*/ 2460634 h 1065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78203" h="10652058">
                <a:moveTo>
                  <a:pt x="0" y="3832235"/>
                </a:moveTo>
                <a:lnTo>
                  <a:pt x="7163669" y="3832235"/>
                </a:lnTo>
                <a:lnTo>
                  <a:pt x="7163669" y="10652058"/>
                </a:lnTo>
                <a:lnTo>
                  <a:pt x="0" y="10652058"/>
                </a:lnTo>
                <a:close/>
                <a:moveTo>
                  <a:pt x="10402169" y="0"/>
                </a:moveTo>
                <a:lnTo>
                  <a:pt x="11578203" y="0"/>
                </a:lnTo>
                <a:lnTo>
                  <a:pt x="11578203" y="2460634"/>
                </a:lnTo>
                <a:lnTo>
                  <a:pt x="10402169" y="2460634"/>
                </a:lnTo>
                <a:close/>
              </a:path>
            </a:pathLst>
          </a:custGeom>
        </p:spPr>
      </p:pic>
      <p:cxnSp>
        <p:nvCxnSpPr>
          <p:cNvPr id="5" name="Conector recto 4"/>
          <p:cNvCxnSpPr/>
          <p:nvPr/>
        </p:nvCxnSpPr>
        <p:spPr>
          <a:xfrm>
            <a:off x="4992916" y="-130629"/>
            <a:ext cx="0" cy="698862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CuadroTexto 12"/>
          <p:cNvSpPr txBox="1"/>
          <p:nvPr/>
        </p:nvSpPr>
        <p:spPr>
          <a:xfrm>
            <a:off x="4988256" y="557661"/>
            <a:ext cx="3771389" cy="646331"/>
          </a:xfrm>
          <a:prstGeom prst="rect">
            <a:avLst/>
          </a:prstGeom>
          <a:noFill/>
        </p:spPr>
        <p:txBody>
          <a:bodyPr wrap="square" rtlCol="0">
            <a:spAutoFit/>
          </a:bodyPr>
          <a:lstStyle/>
          <a:p>
            <a:pPr algn="ctr"/>
            <a:r>
              <a:rPr lang="es-EC" dirty="0">
                <a:solidFill>
                  <a:schemeClr val="bg1">
                    <a:lumMod val="95000"/>
                  </a:schemeClr>
                </a:solidFill>
              </a:rPr>
              <a:t>TEORÍA DE LA LOCALIZACION Y GEOGRAFÍA ECONÓMICA</a:t>
            </a:r>
          </a:p>
        </p:txBody>
      </p:sp>
      <p:sp>
        <p:nvSpPr>
          <p:cNvPr id="18" name="Elipse 17"/>
          <p:cNvSpPr/>
          <p:nvPr/>
        </p:nvSpPr>
        <p:spPr>
          <a:xfrm>
            <a:off x="3557807" y="996247"/>
            <a:ext cx="1079502" cy="1079502"/>
          </a:xfrm>
          <a:prstGeom prst="ellipse">
            <a:avLst/>
          </a:prstGeom>
          <a:solidFill>
            <a:srgbClr val="C68156">
              <a:alpha val="3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7186AB"/>
              </a:solidFill>
            </a:endParaRPr>
          </a:p>
        </p:txBody>
      </p:sp>
      <p:sp>
        <p:nvSpPr>
          <p:cNvPr id="25" name="CuadroTexto 24"/>
          <p:cNvSpPr txBox="1"/>
          <p:nvPr/>
        </p:nvSpPr>
        <p:spPr>
          <a:xfrm>
            <a:off x="5211662" y="1968023"/>
            <a:ext cx="3771389" cy="646331"/>
          </a:xfrm>
          <a:prstGeom prst="rect">
            <a:avLst/>
          </a:prstGeom>
          <a:noFill/>
        </p:spPr>
        <p:txBody>
          <a:bodyPr wrap="square" rtlCol="0">
            <a:spAutoFit/>
          </a:bodyPr>
          <a:lstStyle/>
          <a:p>
            <a:pPr algn="ctr"/>
            <a:r>
              <a:rPr lang="es-EC" dirty="0">
                <a:solidFill>
                  <a:schemeClr val="bg1">
                    <a:lumMod val="95000"/>
                  </a:schemeClr>
                </a:solidFill>
              </a:rPr>
              <a:t>TEORÍA DE LOS ENCADENAMIENTOS HACIA ADELANTE Y HACIA ATRÁS</a:t>
            </a:r>
          </a:p>
        </p:txBody>
      </p:sp>
      <p:sp>
        <p:nvSpPr>
          <p:cNvPr id="42" name="Elipse 41"/>
          <p:cNvSpPr/>
          <p:nvPr/>
        </p:nvSpPr>
        <p:spPr>
          <a:xfrm>
            <a:off x="3557807" y="3933802"/>
            <a:ext cx="1079502" cy="1079502"/>
          </a:xfrm>
          <a:prstGeom prst="ellipse">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7186AB"/>
              </a:solidFill>
            </a:endParaRPr>
          </a:p>
        </p:txBody>
      </p:sp>
      <p:sp>
        <p:nvSpPr>
          <p:cNvPr id="49" name="CuadroTexto 48"/>
          <p:cNvSpPr txBox="1"/>
          <p:nvPr/>
        </p:nvSpPr>
        <p:spPr>
          <a:xfrm>
            <a:off x="4131859" y="3569430"/>
            <a:ext cx="3771389" cy="369332"/>
          </a:xfrm>
          <a:prstGeom prst="rect">
            <a:avLst/>
          </a:prstGeom>
          <a:noFill/>
        </p:spPr>
        <p:txBody>
          <a:bodyPr wrap="square" rtlCol="0">
            <a:spAutoFit/>
          </a:bodyPr>
          <a:lstStyle/>
          <a:p>
            <a:pPr algn="r"/>
            <a:r>
              <a:rPr lang="es-EC" dirty="0">
                <a:solidFill>
                  <a:schemeClr val="bg1">
                    <a:lumMod val="95000"/>
                  </a:schemeClr>
                </a:solidFill>
              </a:rPr>
              <a:t>TEORÍA DE LOS CLUSTER</a:t>
            </a:r>
          </a:p>
        </p:txBody>
      </p:sp>
      <p:sp>
        <p:nvSpPr>
          <p:cNvPr id="50" name="CuadroTexto 49"/>
          <p:cNvSpPr txBox="1"/>
          <p:nvPr/>
        </p:nvSpPr>
        <p:spPr>
          <a:xfrm>
            <a:off x="4759656" y="5070867"/>
            <a:ext cx="3771389" cy="369332"/>
          </a:xfrm>
          <a:prstGeom prst="rect">
            <a:avLst/>
          </a:prstGeom>
          <a:noFill/>
        </p:spPr>
        <p:txBody>
          <a:bodyPr wrap="square" rtlCol="0">
            <a:spAutoFit/>
          </a:bodyPr>
          <a:lstStyle/>
          <a:p>
            <a:pPr algn="r"/>
            <a:r>
              <a:rPr lang="es-EC" dirty="0">
                <a:solidFill>
                  <a:schemeClr val="bg1">
                    <a:lumMod val="95000"/>
                  </a:schemeClr>
                </a:solidFill>
              </a:rPr>
              <a:t>TEORÍA DE LA COMPETITIVIDAD</a:t>
            </a:r>
          </a:p>
        </p:txBody>
      </p:sp>
      <p:grpSp>
        <p:nvGrpSpPr>
          <p:cNvPr id="76" name="Grupo 75"/>
          <p:cNvGrpSpPr/>
          <p:nvPr/>
        </p:nvGrpSpPr>
        <p:grpSpPr>
          <a:xfrm>
            <a:off x="296204" y="627779"/>
            <a:ext cx="4931229" cy="457200"/>
            <a:chOff x="1393371" y="1015093"/>
            <a:chExt cx="4931229" cy="457200"/>
          </a:xfrm>
        </p:grpSpPr>
        <p:cxnSp>
          <p:nvCxnSpPr>
            <p:cNvPr id="77" name="Conector recto 76"/>
            <p:cNvCxnSpPr>
              <a:endCxn id="78" idx="6"/>
            </p:cNvCxnSpPr>
            <p:nvPr/>
          </p:nvCxnSpPr>
          <p:spPr>
            <a:xfrm flipV="1">
              <a:off x="1393371" y="1243693"/>
              <a:ext cx="4931229" cy="24448"/>
            </a:xfrm>
            <a:prstGeom prst="line">
              <a:avLst/>
            </a:prstGeom>
            <a:ln w="1587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78" name="Elipse 77"/>
            <p:cNvSpPr/>
            <p:nvPr/>
          </p:nvSpPr>
          <p:spPr>
            <a:xfrm>
              <a:off x="5867400" y="1015093"/>
              <a:ext cx="457200" cy="457200"/>
            </a:xfrm>
            <a:prstGeom prst="ellipse">
              <a:avLst/>
            </a:prstGeom>
            <a:solidFill>
              <a:srgbClr val="313D5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9" name="Elipse 78"/>
            <p:cNvSpPr/>
            <p:nvPr/>
          </p:nvSpPr>
          <p:spPr>
            <a:xfrm>
              <a:off x="5969000" y="1112883"/>
              <a:ext cx="254000" cy="2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80" name="Grupo 79"/>
          <p:cNvGrpSpPr/>
          <p:nvPr/>
        </p:nvGrpSpPr>
        <p:grpSpPr>
          <a:xfrm>
            <a:off x="300142" y="2081077"/>
            <a:ext cx="4931229" cy="457200"/>
            <a:chOff x="1393371" y="1015093"/>
            <a:chExt cx="4931229" cy="457200"/>
          </a:xfrm>
        </p:grpSpPr>
        <p:cxnSp>
          <p:nvCxnSpPr>
            <p:cNvPr id="81" name="Conector recto 80"/>
            <p:cNvCxnSpPr>
              <a:endCxn id="82" idx="6"/>
            </p:cNvCxnSpPr>
            <p:nvPr/>
          </p:nvCxnSpPr>
          <p:spPr>
            <a:xfrm flipV="1">
              <a:off x="1393371" y="1243693"/>
              <a:ext cx="4931229" cy="24448"/>
            </a:xfrm>
            <a:prstGeom prst="line">
              <a:avLst/>
            </a:prstGeom>
            <a:ln w="1587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82" name="Elipse 81"/>
            <p:cNvSpPr/>
            <p:nvPr/>
          </p:nvSpPr>
          <p:spPr>
            <a:xfrm>
              <a:off x="5867400" y="1015093"/>
              <a:ext cx="457200" cy="457200"/>
            </a:xfrm>
            <a:prstGeom prst="ellipse">
              <a:avLst/>
            </a:prstGeom>
            <a:solidFill>
              <a:srgbClr val="313D5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3" name="Elipse 82"/>
            <p:cNvSpPr/>
            <p:nvPr/>
          </p:nvSpPr>
          <p:spPr>
            <a:xfrm>
              <a:off x="5969000" y="1112883"/>
              <a:ext cx="254000" cy="2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84" name="Grupo 83"/>
          <p:cNvGrpSpPr/>
          <p:nvPr/>
        </p:nvGrpSpPr>
        <p:grpSpPr>
          <a:xfrm>
            <a:off x="296203" y="3549944"/>
            <a:ext cx="4931229" cy="457200"/>
            <a:chOff x="1393371" y="1015093"/>
            <a:chExt cx="4931229" cy="457200"/>
          </a:xfrm>
        </p:grpSpPr>
        <p:cxnSp>
          <p:nvCxnSpPr>
            <p:cNvPr id="85" name="Conector recto 84"/>
            <p:cNvCxnSpPr>
              <a:endCxn id="86" idx="6"/>
            </p:cNvCxnSpPr>
            <p:nvPr/>
          </p:nvCxnSpPr>
          <p:spPr>
            <a:xfrm flipV="1">
              <a:off x="1393371" y="1243693"/>
              <a:ext cx="4931229" cy="24448"/>
            </a:xfrm>
            <a:prstGeom prst="line">
              <a:avLst/>
            </a:prstGeom>
            <a:ln w="1587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86" name="Elipse 85"/>
            <p:cNvSpPr/>
            <p:nvPr/>
          </p:nvSpPr>
          <p:spPr>
            <a:xfrm>
              <a:off x="5867400" y="1015093"/>
              <a:ext cx="457200" cy="457200"/>
            </a:xfrm>
            <a:prstGeom prst="ellipse">
              <a:avLst/>
            </a:prstGeom>
            <a:solidFill>
              <a:srgbClr val="313D5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7" name="Elipse 86"/>
            <p:cNvSpPr/>
            <p:nvPr/>
          </p:nvSpPr>
          <p:spPr>
            <a:xfrm>
              <a:off x="5969000" y="1112883"/>
              <a:ext cx="254000" cy="2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88" name="Grupo 87"/>
          <p:cNvGrpSpPr/>
          <p:nvPr/>
        </p:nvGrpSpPr>
        <p:grpSpPr>
          <a:xfrm>
            <a:off x="285627" y="5030743"/>
            <a:ext cx="4931229" cy="457200"/>
            <a:chOff x="1393371" y="1015093"/>
            <a:chExt cx="4931229" cy="457200"/>
          </a:xfrm>
        </p:grpSpPr>
        <p:cxnSp>
          <p:nvCxnSpPr>
            <p:cNvPr id="89" name="Conector recto 88"/>
            <p:cNvCxnSpPr>
              <a:endCxn id="90" idx="6"/>
            </p:cNvCxnSpPr>
            <p:nvPr/>
          </p:nvCxnSpPr>
          <p:spPr>
            <a:xfrm flipV="1">
              <a:off x="1393371" y="1243693"/>
              <a:ext cx="4931229" cy="24448"/>
            </a:xfrm>
            <a:prstGeom prst="line">
              <a:avLst/>
            </a:prstGeom>
            <a:ln w="1587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90" name="Elipse 89"/>
            <p:cNvSpPr/>
            <p:nvPr/>
          </p:nvSpPr>
          <p:spPr>
            <a:xfrm>
              <a:off x="5867400" y="1015093"/>
              <a:ext cx="457200" cy="457200"/>
            </a:xfrm>
            <a:prstGeom prst="ellipse">
              <a:avLst/>
            </a:prstGeom>
            <a:solidFill>
              <a:srgbClr val="313D5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1" name="Elipse 90"/>
            <p:cNvSpPr/>
            <p:nvPr/>
          </p:nvSpPr>
          <p:spPr>
            <a:xfrm>
              <a:off x="5969000" y="1112883"/>
              <a:ext cx="254000" cy="25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92" name="CuadroTexto 91"/>
          <p:cNvSpPr txBox="1"/>
          <p:nvPr/>
        </p:nvSpPr>
        <p:spPr>
          <a:xfrm>
            <a:off x="251546" y="1073594"/>
            <a:ext cx="3361690" cy="923330"/>
          </a:xfrm>
          <a:prstGeom prst="rect">
            <a:avLst/>
          </a:prstGeom>
          <a:noFill/>
        </p:spPr>
        <p:txBody>
          <a:bodyPr wrap="none" rtlCol="0">
            <a:spAutoFit/>
          </a:bodyPr>
          <a:lstStyle/>
          <a:p>
            <a:r>
              <a:rPr lang="es-EC" dirty="0"/>
              <a:t>AGLOMERACIÓN DE ACTIVIDADES</a:t>
            </a:r>
          </a:p>
          <a:p>
            <a:r>
              <a:rPr lang="es-EC" dirty="0"/>
              <a:t>COSTES DE TRANSPORTE</a:t>
            </a:r>
          </a:p>
          <a:p>
            <a:r>
              <a:rPr lang="es-EC" dirty="0"/>
              <a:t>CERCA DE RECURSOS NATURALES</a:t>
            </a:r>
          </a:p>
        </p:txBody>
      </p:sp>
      <p:sp>
        <p:nvSpPr>
          <p:cNvPr id="93" name="CuadroTexto 92"/>
          <p:cNvSpPr txBox="1"/>
          <p:nvPr/>
        </p:nvSpPr>
        <p:spPr>
          <a:xfrm>
            <a:off x="251546" y="2567638"/>
            <a:ext cx="3344185" cy="923330"/>
          </a:xfrm>
          <a:prstGeom prst="rect">
            <a:avLst/>
          </a:prstGeom>
          <a:noFill/>
        </p:spPr>
        <p:txBody>
          <a:bodyPr wrap="none" rtlCol="0">
            <a:spAutoFit/>
          </a:bodyPr>
          <a:lstStyle/>
          <a:p>
            <a:r>
              <a:rPr lang="es-EC" dirty="0"/>
              <a:t>INTERDEPENDENCIA ENTRE EMP.</a:t>
            </a:r>
          </a:p>
          <a:p>
            <a:r>
              <a:rPr lang="es-EC" dirty="0"/>
              <a:t>ESLABONES ECONÓMICOS</a:t>
            </a:r>
          </a:p>
          <a:p>
            <a:r>
              <a:rPr lang="es-EC" dirty="0"/>
              <a:t>FOCALIZAR INVERSIONES </a:t>
            </a:r>
          </a:p>
        </p:txBody>
      </p:sp>
      <p:sp>
        <p:nvSpPr>
          <p:cNvPr id="94" name="Elipse 93"/>
          <p:cNvSpPr/>
          <p:nvPr/>
        </p:nvSpPr>
        <p:spPr>
          <a:xfrm>
            <a:off x="3557807" y="2494050"/>
            <a:ext cx="1079502" cy="1079502"/>
          </a:xfrm>
          <a:prstGeom prst="ellipse">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7186AB"/>
              </a:solidFill>
            </a:endParaRPr>
          </a:p>
        </p:txBody>
      </p:sp>
      <p:sp>
        <p:nvSpPr>
          <p:cNvPr id="95" name="Elipse 94"/>
          <p:cNvSpPr/>
          <p:nvPr/>
        </p:nvSpPr>
        <p:spPr>
          <a:xfrm>
            <a:off x="3557807" y="5439465"/>
            <a:ext cx="1079502" cy="1079502"/>
          </a:xfrm>
          <a:prstGeom prst="ellipse">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7186AB"/>
              </a:solidFill>
            </a:endParaRPr>
          </a:p>
        </p:txBody>
      </p:sp>
      <p:sp>
        <p:nvSpPr>
          <p:cNvPr id="100" name="CuadroTexto 99"/>
          <p:cNvSpPr txBox="1"/>
          <p:nvPr/>
        </p:nvSpPr>
        <p:spPr>
          <a:xfrm>
            <a:off x="251545" y="4007144"/>
            <a:ext cx="3193310" cy="923330"/>
          </a:xfrm>
          <a:prstGeom prst="rect">
            <a:avLst/>
          </a:prstGeom>
          <a:noFill/>
        </p:spPr>
        <p:txBody>
          <a:bodyPr wrap="none" rtlCol="0">
            <a:spAutoFit/>
          </a:bodyPr>
          <a:lstStyle/>
          <a:p>
            <a:r>
              <a:rPr lang="es-EC" dirty="0"/>
              <a:t>ECONOMÍA A ESCALA</a:t>
            </a:r>
          </a:p>
          <a:p>
            <a:r>
              <a:rPr lang="es-EC" dirty="0"/>
              <a:t>ENCADENAMIENTO</a:t>
            </a:r>
          </a:p>
          <a:p>
            <a:r>
              <a:rPr lang="es-EC" dirty="0"/>
              <a:t>AGRUPAMIENTO DE SECTORES </a:t>
            </a:r>
          </a:p>
        </p:txBody>
      </p:sp>
      <p:sp>
        <p:nvSpPr>
          <p:cNvPr id="101" name="CuadroTexto 100"/>
          <p:cNvSpPr txBox="1"/>
          <p:nvPr/>
        </p:nvSpPr>
        <p:spPr>
          <a:xfrm>
            <a:off x="251545" y="5529480"/>
            <a:ext cx="3323410" cy="1200329"/>
          </a:xfrm>
          <a:prstGeom prst="rect">
            <a:avLst/>
          </a:prstGeom>
          <a:noFill/>
        </p:spPr>
        <p:txBody>
          <a:bodyPr wrap="none" rtlCol="0">
            <a:spAutoFit/>
          </a:bodyPr>
          <a:lstStyle/>
          <a:p>
            <a:r>
              <a:rPr lang="es-EC" dirty="0"/>
              <a:t>DIAMANTE DE COMPETITIVIDAD</a:t>
            </a:r>
          </a:p>
          <a:p>
            <a:r>
              <a:rPr lang="es-EC" dirty="0"/>
              <a:t>VENTAJAS COMPETITIVAS</a:t>
            </a:r>
          </a:p>
          <a:p>
            <a:r>
              <a:rPr lang="es-EC" dirty="0"/>
              <a:t>INNOVACIÓN, DESARROLLO </a:t>
            </a:r>
          </a:p>
          <a:p>
            <a:endParaRPr lang="es-EC" dirty="0"/>
          </a:p>
        </p:txBody>
      </p:sp>
      <p:pic>
        <p:nvPicPr>
          <p:cNvPr id="3" name="Gráfico 2" descr="Marcador">
            <a:extLst>
              <a:ext uri="{FF2B5EF4-FFF2-40B4-BE49-F238E27FC236}">
                <a16:creationId xmlns:a16="http://schemas.microsoft.com/office/drawing/2014/main" xmlns="" id="{3CEA9639-D3ED-4647-B7DD-CACE6526E30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732910" y="1161135"/>
            <a:ext cx="731520" cy="731520"/>
          </a:xfrm>
          <a:prstGeom prst="rect">
            <a:avLst/>
          </a:prstGeom>
        </p:spPr>
      </p:pic>
      <p:pic>
        <p:nvPicPr>
          <p:cNvPr id="6" name="Gráfico 5" descr="Repetir">
            <a:extLst>
              <a:ext uri="{FF2B5EF4-FFF2-40B4-BE49-F238E27FC236}">
                <a16:creationId xmlns:a16="http://schemas.microsoft.com/office/drawing/2014/main" xmlns="" id="{B7059550-9510-49C8-B11D-71A9E55D123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732910" y="2640974"/>
            <a:ext cx="731520" cy="731520"/>
          </a:xfrm>
          <a:prstGeom prst="rect">
            <a:avLst/>
          </a:prstGeom>
        </p:spPr>
      </p:pic>
      <p:pic>
        <p:nvPicPr>
          <p:cNvPr id="8" name="Gráfico 7" descr="Ciudad">
            <a:extLst>
              <a:ext uri="{FF2B5EF4-FFF2-40B4-BE49-F238E27FC236}">
                <a16:creationId xmlns:a16="http://schemas.microsoft.com/office/drawing/2014/main" xmlns="" id="{52F45405-8E5C-4D44-A19F-355D25DF00D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3732910" y="4120813"/>
            <a:ext cx="731520" cy="731520"/>
          </a:xfrm>
          <a:prstGeom prst="rect">
            <a:avLst/>
          </a:prstGeom>
        </p:spPr>
      </p:pic>
      <p:pic>
        <p:nvPicPr>
          <p:cNvPr id="10" name="Gráfico 9" descr="Cinta">
            <a:extLst>
              <a:ext uri="{FF2B5EF4-FFF2-40B4-BE49-F238E27FC236}">
                <a16:creationId xmlns:a16="http://schemas.microsoft.com/office/drawing/2014/main" xmlns="" id="{991BAE22-9780-4150-895D-A44E427EC9E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3732910" y="5600652"/>
            <a:ext cx="731520" cy="731520"/>
          </a:xfrm>
          <a:prstGeom prst="rect">
            <a:avLst/>
          </a:prstGeom>
        </p:spPr>
      </p:pic>
    </p:spTree>
    <p:extLst>
      <p:ext uri="{BB962C8B-B14F-4D97-AF65-F5344CB8AC3E}">
        <p14:creationId xmlns:p14="http://schemas.microsoft.com/office/powerpoint/2010/main" val="519359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xmlns="" id="{5FD500C4-D4D1-4E79-8399-D9E58063C7E3}"/>
              </a:ext>
            </a:extLst>
          </p:cNvPr>
          <p:cNvPicPr>
            <a:picLocks noChangeAspect="1"/>
          </p:cNvPicPr>
          <p:nvPr/>
        </p:nvPicPr>
        <p:blipFill>
          <a:blip r:embed="rId3"/>
          <a:stretch>
            <a:fillRect/>
          </a:stretch>
        </p:blipFill>
        <p:spPr>
          <a:xfrm>
            <a:off x="0" y="5012"/>
            <a:ext cx="12192000" cy="6852987"/>
          </a:xfrm>
          <a:prstGeom prst="rect">
            <a:avLst/>
          </a:prstGeom>
        </p:spPr>
      </p:pic>
      <p:sp>
        <p:nvSpPr>
          <p:cNvPr id="7" name="Rectángulo 6">
            <a:extLst>
              <a:ext uri="{FF2B5EF4-FFF2-40B4-BE49-F238E27FC236}">
                <a16:creationId xmlns:a16="http://schemas.microsoft.com/office/drawing/2014/main" xmlns="" id="{DF06D0A0-90AB-479D-9608-BF7F013F22A4}"/>
              </a:ext>
            </a:extLst>
          </p:cNvPr>
          <p:cNvSpPr/>
          <p:nvPr/>
        </p:nvSpPr>
        <p:spPr>
          <a:xfrm>
            <a:off x="0" y="0"/>
            <a:ext cx="12192000" cy="6858000"/>
          </a:xfrm>
          <a:prstGeom prst="rect">
            <a:avLst/>
          </a:prstGeom>
          <a:gradFill flip="none" rotWithShape="1">
            <a:gsLst>
              <a:gs pos="0">
                <a:schemeClr val="bg2">
                  <a:lumMod val="75000"/>
                </a:schemeClr>
              </a:gs>
              <a:gs pos="100000">
                <a:schemeClr val="accent3">
                  <a:lumMod val="45000"/>
                  <a:lumOff val="55000"/>
                  <a:alpha val="82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orma libre: forma 29">
            <a:extLst>
              <a:ext uri="{FF2B5EF4-FFF2-40B4-BE49-F238E27FC236}">
                <a16:creationId xmlns:a16="http://schemas.microsoft.com/office/drawing/2014/main" xmlns="" id="{FCAAA432-65B8-464E-A97C-DAF824EF9106}"/>
              </a:ext>
            </a:extLst>
          </p:cNvPr>
          <p:cNvSpPr/>
          <p:nvPr/>
        </p:nvSpPr>
        <p:spPr>
          <a:xfrm>
            <a:off x="183482" y="457200"/>
            <a:ext cx="7786436" cy="5943600"/>
          </a:xfrm>
          <a:custGeom>
            <a:avLst/>
            <a:gdLst>
              <a:gd name="connsiteX0" fmla="*/ 2971800 w 7786436"/>
              <a:gd name="connsiteY0" fmla="*/ 0 h 5943600"/>
              <a:gd name="connsiteX1" fmla="*/ 5943600 w 7786436"/>
              <a:gd name="connsiteY1" fmla="*/ 2971800 h 5943600"/>
              <a:gd name="connsiteX2" fmla="*/ 5928257 w 7786436"/>
              <a:gd name="connsiteY2" fmla="*/ 3275649 h 5943600"/>
              <a:gd name="connsiteX3" fmla="*/ 5887950 w 7786436"/>
              <a:gd name="connsiteY3" fmla="*/ 3539753 h 5943600"/>
              <a:gd name="connsiteX4" fmla="*/ 7682494 w 7786436"/>
              <a:gd name="connsiteY4" fmla="*/ 3539753 h 5943600"/>
              <a:gd name="connsiteX5" fmla="*/ 7786436 w 7786436"/>
              <a:gd name="connsiteY5" fmla="*/ 3643695 h 5943600"/>
              <a:gd name="connsiteX6" fmla="*/ 7786436 w 7786436"/>
              <a:gd name="connsiteY6" fmla="*/ 4059448 h 5943600"/>
              <a:gd name="connsiteX7" fmla="*/ 7682494 w 7786436"/>
              <a:gd name="connsiteY7" fmla="*/ 4163390 h 5943600"/>
              <a:gd name="connsiteX8" fmla="*/ 5693282 w 7786436"/>
              <a:gd name="connsiteY8" fmla="*/ 4163390 h 5943600"/>
              <a:gd name="connsiteX9" fmla="*/ 5584920 w 7786436"/>
              <a:gd name="connsiteY9" fmla="*/ 4388337 h 5943600"/>
              <a:gd name="connsiteX10" fmla="*/ 2971800 w 7786436"/>
              <a:gd name="connsiteY10" fmla="*/ 5943600 h 5943600"/>
              <a:gd name="connsiteX11" fmla="*/ 0 w 7786436"/>
              <a:gd name="connsiteY11" fmla="*/ 2971800 h 5943600"/>
              <a:gd name="connsiteX12" fmla="*/ 2971800 w 7786436"/>
              <a:gd name="connsiteY12"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86436" h="5943600">
                <a:moveTo>
                  <a:pt x="2971800" y="0"/>
                </a:moveTo>
                <a:cubicBezTo>
                  <a:pt x="4613080" y="0"/>
                  <a:pt x="5943600" y="1330520"/>
                  <a:pt x="5943600" y="2971800"/>
                </a:cubicBezTo>
                <a:cubicBezTo>
                  <a:pt x="5943600" y="3074380"/>
                  <a:pt x="5938403" y="3175746"/>
                  <a:pt x="5928257" y="3275649"/>
                </a:cubicBezTo>
                <a:lnTo>
                  <a:pt x="5887950" y="3539753"/>
                </a:lnTo>
                <a:lnTo>
                  <a:pt x="7682494" y="3539753"/>
                </a:lnTo>
                <a:cubicBezTo>
                  <a:pt x="7739900" y="3539753"/>
                  <a:pt x="7786436" y="3586289"/>
                  <a:pt x="7786436" y="3643695"/>
                </a:cubicBezTo>
                <a:lnTo>
                  <a:pt x="7786436" y="4059448"/>
                </a:lnTo>
                <a:cubicBezTo>
                  <a:pt x="7786436" y="4116854"/>
                  <a:pt x="7739900" y="4163390"/>
                  <a:pt x="7682494" y="4163390"/>
                </a:cubicBezTo>
                <a:lnTo>
                  <a:pt x="5693282" y="4163390"/>
                </a:lnTo>
                <a:lnTo>
                  <a:pt x="5584920" y="4388337"/>
                </a:lnTo>
                <a:cubicBezTo>
                  <a:pt x="5081678" y="5314722"/>
                  <a:pt x="4100180" y="5943600"/>
                  <a:pt x="2971800" y="5943600"/>
                </a:cubicBezTo>
                <a:cubicBezTo>
                  <a:pt x="1330520" y="5943600"/>
                  <a:pt x="0" y="4613080"/>
                  <a:pt x="0" y="2971800"/>
                </a:cubicBezTo>
                <a:cubicBezTo>
                  <a:pt x="0" y="1330520"/>
                  <a:pt x="1330520" y="0"/>
                  <a:pt x="2971800" y="0"/>
                </a:cubicBezTo>
                <a:close/>
              </a:path>
            </a:pathLst>
          </a:custGeom>
          <a:gradFill flip="none" rotWithShape="1">
            <a:gsLst>
              <a:gs pos="0">
                <a:srgbClr val="841253">
                  <a:alpha val="60000"/>
                </a:srgbClr>
              </a:gs>
              <a:gs pos="100000">
                <a:schemeClr val="tx2">
                  <a:lumMod val="60000"/>
                  <a:lumOff val="40000"/>
                </a:schemeClr>
              </a:gs>
            </a:gsLst>
            <a:lin ang="18900000" scaled="1"/>
            <a:tileRect/>
          </a:gradFill>
          <a:ln>
            <a:noFill/>
          </a:ln>
          <a:effectLst>
            <a:outerShdw blurRad="508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 </a:t>
            </a:r>
            <a:endParaRPr lang="en-US" dirty="0"/>
          </a:p>
        </p:txBody>
      </p:sp>
      <p:sp>
        <p:nvSpPr>
          <p:cNvPr id="29" name="Forma libre: forma 28">
            <a:extLst>
              <a:ext uri="{FF2B5EF4-FFF2-40B4-BE49-F238E27FC236}">
                <a16:creationId xmlns:a16="http://schemas.microsoft.com/office/drawing/2014/main" xmlns="" id="{1EA949EA-408A-49EE-88A0-A7C7D3EF53B0}"/>
              </a:ext>
            </a:extLst>
          </p:cNvPr>
          <p:cNvSpPr/>
          <p:nvPr/>
        </p:nvSpPr>
        <p:spPr>
          <a:xfrm>
            <a:off x="654718" y="960903"/>
            <a:ext cx="7315200" cy="5029200"/>
          </a:xfrm>
          <a:custGeom>
            <a:avLst/>
            <a:gdLst>
              <a:gd name="connsiteX0" fmla="*/ 2514600 w 7315200"/>
              <a:gd name="connsiteY0" fmla="*/ 0 h 5029200"/>
              <a:gd name="connsiteX1" fmla="*/ 5016218 w 7315200"/>
              <a:gd name="connsiteY1" fmla="*/ 2257497 h 5029200"/>
              <a:gd name="connsiteX2" fmla="*/ 5018151 w 7315200"/>
              <a:gd name="connsiteY2" fmla="*/ 2295793 h 5029200"/>
              <a:gd name="connsiteX3" fmla="*/ 7211258 w 7315200"/>
              <a:gd name="connsiteY3" fmla="*/ 2295793 h 5029200"/>
              <a:gd name="connsiteX4" fmla="*/ 7315200 w 7315200"/>
              <a:gd name="connsiteY4" fmla="*/ 2399735 h 5029200"/>
              <a:gd name="connsiteX5" fmla="*/ 7315200 w 7315200"/>
              <a:gd name="connsiteY5" fmla="*/ 2815488 h 5029200"/>
              <a:gd name="connsiteX6" fmla="*/ 7211258 w 7315200"/>
              <a:gd name="connsiteY6" fmla="*/ 2919430 h 5029200"/>
              <a:gd name="connsiteX7" fmla="*/ 4993672 w 7315200"/>
              <a:gd name="connsiteY7" fmla="*/ 2919430 h 5029200"/>
              <a:gd name="connsiteX8" fmla="*/ 4978113 w 7315200"/>
              <a:gd name="connsiteY8" fmla="*/ 3021380 h 5029200"/>
              <a:gd name="connsiteX9" fmla="*/ 2514600 w 7315200"/>
              <a:gd name="connsiteY9" fmla="*/ 5029200 h 5029200"/>
              <a:gd name="connsiteX10" fmla="*/ 0 w 7315200"/>
              <a:gd name="connsiteY10" fmla="*/ 2514600 h 5029200"/>
              <a:gd name="connsiteX11" fmla="*/ 2514600 w 7315200"/>
              <a:gd name="connsiteY11"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15200" h="5029200">
                <a:moveTo>
                  <a:pt x="2514600" y="0"/>
                </a:moveTo>
                <a:cubicBezTo>
                  <a:pt x="3816577" y="0"/>
                  <a:pt x="4887445" y="989495"/>
                  <a:pt x="5016218" y="2257497"/>
                </a:cubicBezTo>
                <a:lnTo>
                  <a:pt x="5018151" y="2295793"/>
                </a:lnTo>
                <a:lnTo>
                  <a:pt x="7211258" y="2295793"/>
                </a:lnTo>
                <a:cubicBezTo>
                  <a:pt x="7268664" y="2295793"/>
                  <a:pt x="7315200" y="2342329"/>
                  <a:pt x="7315200" y="2399735"/>
                </a:cubicBezTo>
                <a:lnTo>
                  <a:pt x="7315200" y="2815488"/>
                </a:lnTo>
                <a:cubicBezTo>
                  <a:pt x="7315200" y="2872894"/>
                  <a:pt x="7268664" y="2919430"/>
                  <a:pt x="7211258" y="2919430"/>
                </a:cubicBezTo>
                <a:lnTo>
                  <a:pt x="4993672" y="2919430"/>
                </a:lnTo>
                <a:lnTo>
                  <a:pt x="4978113" y="3021380"/>
                </a:lnTo>
                <a:cubicBezTo>
                  <a:pt x="4743635" y="4167240"/>
                  <a:pt x="3729778" y="5029200"/>
                  <a:pt x="2514600" y="5029200"/>
                </a:cubicBezTo>
                <a:cubicBezTo>
                  <a:pt x="1125825" y="5029200"/>
                  <a:pt x="0" y="3903375"/>
                  <a:pt x="0" y="2514600"/>
                </a:cubicBezTo>
                <a:cubicBezTo>
                  <a:pt x="0" y="1125825"/>
                  <a:pt x="1125825" y="0"/>
                  <a:pt x="2514600" y="0"/>
                </a:cubicBezTo>
                <a:close/>
              </a:path>
            </a:pathLst>
          </a:custGeom>
          <a:gradFill flip="none" rotWithShape="1">
            <a:gsLst>
              <a:gs pos="80000">
                <a:srgbClr val="F5E7AD">
                  <a:alpha val="60000"/>
                </a:srgbClr>
              </a:gs>
              <a:gs pos="11000">
                <a:srgbClr val="DBE4F3"/>
              </a:gs>
            </a:gsLst>
            <a:lin ang="18900000" scaled="1"/>
            <a:tileRect/>
          </a:gradFill>
          <a:ln>
            <a:noFill/>
          </a:ln>
          <a:effectLst>
            <a:outerShdw blurRad="5080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C" dirty="0"/>
              <a:t> </a:t>
            </a:r>
            <a:endParaRPr lang="en-US" dirty="0"/>
          </a:p>
        </p:txBody>
      </p:sp>
      <p:sp>
        <p:nvSpPr>
          <p:cNvPr id="27" name="Forma libre: forma 26">
            <a:extLst>
              <a:ext uri="{FF2B5EF4-FFF2-40B4-BE49-F238E27FC236}">
                <a16:creationId xmlns:a16="http://schemas.microsoft.com/office/drawing/2014/main" xmlns="" id="{119872B9-BF62-41EE-9923-EDB2E5986997}"/>
              </a:ext>
            </a:extLst>
          </p:cNvPr>
          <p:cNvSpPr/>
          <p:nvPr/>
        </p:nvSpPr>
        <p:spPr>
          <a:xfrm>
            <a:off x="1111918" y="1418104"/>
            <a:ext cx="6858000" cy="4114800"/>
          </a:xfrm>
          <a:custGeom>
            <a:avLst/>
            <a:gdLst>
              <a:gd name="connsiteX0" fmla="*/ 2057400 w 6858000"/>
              <a:gd name="connsiteY0" fmla="*/ 0 h 4114800"/>
              <a:gd name="connsiteX1" fmla="*/ 3866483 w 6858000"/>
              <a:gd name="connsiteY1" fmla="*/ 1076721 h 4114800"/>
              <a:gd name="connsiteX2" fmla="*/ 3906622 w 6858000"/>
              <a:gd name="connsiteY2" fmla="*/ 1160044 h 4114800"/>
              <a:gd name="connsiteX3" fmla="*/ 6754058 w 6858000"/>
              <a:gd name="connsiteY3" fmla="*/ 1160044 h 4114800"/>
              <a:gd name="connsiteX4" fmla="*/ 6858000 w 6858000"/>
              <a:gd name="connsiteY4" fmla="*/ 1263986 h 4114800"/>
              <a:gd name="connsiteX5" fmla="*/ 6858000 w 6858000"/>
              <a:gd name="connsiteY5" fmla="*/ 1679739 h 4114800"/>
              <a:gd name="connsiteX6" fmla="*/ 6754058 w 6858000"/>
              <a:gd name="connsiteY6" fmla="*/ 1783681 h 4114800"/>
              <a:gd name="connsiteX7" fmla="*/ 4094508 w 6858000"/>
              <a:gd name="connsiteY7" fmla="*/ 1783681 h 4114800"/>
              <a:gd name="connsiteX8" fmla="*/ 4104178 w 6858000"/>
              <a:gd name="connsiteY8" fmla="*/ 1847043 h 4114800"/>
              <a:gd name="connsiteX9" fmla="*/ 4114800 w 6858000"/>
              <a:gd name="connsiteY9" fmla="*/ 2057400 h 4114800"/>
              <a:gd name="connsiteX10" fmla="*/ 2057400 w 6858000"/>
              <a:gd name="connsiteY10" fmla="*/ 4114800 h 4114800"/>
              <a:gd name="connsiteX11" fmla="*/ 0 w 6858000"/>
              <a:gd name="connsiteY11" fmla="*/ 2057400 h 4114800"/>
              <a:gd name="connsiteX12" fmla="*/ 2057400 w 6858000"/>
              <a:gd name="connsiteY12" fmla="*/ 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0" h="4114800">
                <a:moveTo>
                  <a:pt x="2057400" y="0"/>
                </a:moveTo>
                <a:cubicBezTo>
                  <a:pt x="2838587" y="0"/>
                  <a:pt x="3518085" y="435378"/>
                  <a:pt x="3866483" y="1076721"/>
                </a:cubicBezTo>
                <a:lnTo>
                  <a:pt x="3906622" y="1160044"/>
                </a:lnTo>
                <a:lnTo>
                  <a:pt x="6754058" y="1160044"/>
                </a:lnTo>
                <a:cubicBezTo>
                  <a:pt x="6811464" y="1160044"/>
                  <a:pt x="6858000" y="1206580"/>
                  <a:pt x="6858000" y="1263986"/>
                </a:cubicBezTo>
                <a:lnTo>
                  <a:pt x="6858000" y="1679739"/>
                </a:lnTo>
                <a:cubicBezTo>
                  <a:pt x="6858000" y="1737145"/>
                  <a:pt x="6811464" y="1783681"/>
                  <a:pt x="6754058" y="1783681"/>
                </a:cubicBezTo>
                <a:lnTo>
                  <a:pt x="4094508" y="1783681"/>
                </a:lnTo>
                <a:lnTo>
                  <a:pt x="4104178" y="1847043"/>
                </a:lnTo>
                <a:cubicBezTo>
                  <a:pt x="4111202" y="1916207"/>
                  <a:pt x="4114800" y="1986383"/>
                  <a:pt x="4114800" y="2057400"/>
                </a:cubicBezTo>
                <a:cubicBezTo>
                  <a:pt x="4114800" y="3193671"/>
                  <a:pt x="3193671" y="4114800"/>
                  <a:pt x="2057400" y="4114800"/>
                </a:cubicBezTo>
                <a:cubicBezTo>
                  <a:pt x="921129" y="4114800"/>
                  <a:pt x="0" y="3193671"/>
                  <a:pt x="0" y="2057400"/>
                </a:cubicBezTo>
                <a:cubicBezTo>
                  <a:pt x="0" y="921129"/>
                  <a:pt x="921129" y="0"/>
                  <a:pt x="2057400" y="0"/>
                </a:cubicBezTo>
                <a:close/>
              </a:path>
            </a:pathLst>
          </a:custGeom>
          <a:gradFill flip="none" rotWithShape="1">
            <a:gsLst>
              <a:gs pos="100000">
                <a:srgbClr val="5673AE">
                  <a:alpha val="60000"/>
                </a:srgbClr>
              </a:gs>
              <a:gs pos="35000">
                <a:srgbClr val="D3EE96"/>
              </a:gs>
            </a:gsLst>
            <a:lin ang="18900000" scaled="1"/>
            <a:tileRect/>
          </a:gradFill>
          <a:ln>
            <a:noFill/>
          </a:ln>
          <a:effectLst>
            <a:outerShdw blurRad="5080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dirty="0"/>
              <a:t> </a:t>
            </a:r>
            <a:endParaRPr lang="en-US" dirty="0"/>
          </a:p>
        </p:txBody>
      </p:sp>
      <p:sp>
        <p:nvSpPr>
          <p:cNvPr id="25" name="Forma libre: forma 24">
            <a:extLst>
              <a:ext uri="{FF2B5EF4-FFF2-40B4-BE49-F238E27FC236}">
                <a16:creationId xmlns:a16="http://schemas.microsoft.com/office/drawing/2014/main" xmlns="" id="{10D5A44F-F7E3-43A3-BF42-1D908C3AA43F}"/>
              </a:ext>
            </a:extLst>
          </p:cNvPr>
          <p:cNvSpPr/>
          <p:nvPr/>
        </p:nvSpPr>
        <p:spPr>
          <a:xfrm>
            <a:off x="1569118" y="1875303"/>
            <a:ext cx="6400800" cy="3200400"/>
          </a:xfrm>
          <a:custGeom>
            <a:avLst/>
            <a:gdLst>
              <a:gd name="connsiteX0" fmla="*/ 1600200 w 6400800"/>
              <a:gd name="connsiteY0" fmla="*/ 0 h 3200400"/>
              <a:gd name="connsiteX1" fmla="*/ 1763811 w 6400800"/>
              <a:gd name="connsiteY1" fmla="*/ 8262 h 3200400"/>
              <a:gd name="connsiteX2" fmla="*/ 1807458 w 6400800"/>
              <a:gd name="connsiteY2" fmla="*/ 14923 h 3200400"/>
              <a:gd name="connsiteX3" fmla="*/ 6296858 w 6400800"/>
              <a:gd name="connsiteY3" fmla="*/ 14923 h 3200400"/>
              <a:gd name="connsiteX4" fmla="*/ 6400800 w 6400800"/>
              <a:gd name="connsiteY4" fmla="*/ 118865 h 3200400"/>
              <a:gd name="connsiteX5" fmla="*/ 6400800 w 6400800"/>
              <a:gd name="connsiteY5" fmla="*/ 534618 h 3200400"/>
              <a:gd name="connsiteX6" fmla="*/ 6296858 w 6400800"/>
              <a:gd name="connsiteY6" fmla="*/ 638560 h 3200400"/>
              <a:gd name="connsiteX7" fmla="*/ 2877045 w 6400800"/>
              <a:gd name="connsiteY7" fmla="*/ 638560 h 3200400"/>
              <a:gd name="connsiteX8" fmla="*/ 2927111 w 6400800"/>
              <a:gd name="connsiteY8" fmla="*/ 705513 h 3200400"/>
              <a:gd name="connsiteX9" fmla="*/ 3200400 w 6400800"/>
              <a:gd name="connsiteY9" fmla="*/ 1600200 h 3200400"/>
              <a:gd name="connsiteX10" fmla="*/ 1600200 w 6400800"/>
              <a:gd name="connsiteY10" fmla="*/ 3200400 h 3200400"/>
              <a:gd name="connsiteX11" fmla="*/ 0 w 6400800"/>
              <a:gd name="connsiteY11" fmla="*/ 1600200 h 3200400"/>
              <a:gd name="connsiteX12" fmla="*/ 1600200 w 6400800"/>
              <a:gd name="connsiteY12"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00800" h="3200400">
                <a:moveTo>
                  <a:pt x="1600200" y="0"/>
                </a:moveTo>
                <a:cubicBezTo>
                  <a:pt x="1655436" y="0"/>
                  <a:pt x="1710017" y="2799"/>
                  <a:pt x="1763811" y="8262"/>
                </a:cubicBezTo>
                <a:lnTo>
                  <a:pt x="1807458" y="14923"/>
                </a:lnTo>
                <a:lnTo>
                  <a:pt x="6296858" y="14923"/>
                </a:lnTo>
                <a:cubicBezTo>
                  <a:pt x="6354264" y="14923"/>
                  <a:pt x="6400800" y="61459"/>
                  <a:pt x="6400800" y="118865"/>
                </a:cubicBezTo>
                <a:lnTo>
                  <a:pt x="6400800" y="534618"/>
                </a:lnTo>
                <a:cubicBezTo>
                  <a:pt x="6400800" y="592024"/>
                  <a:pt x="6354264" y="638560"/>
                  <a:pt x="6296858" y="638560"/>
                </a:cubicBezTo>
                <a:lnTo>
                  <a:pt x="2877045" y="638560"/>
                </a:lnTo>
                <a:lnTo>
                  <a:pt x="2927111" y="705513"/>
                </a:lnTo>
                <a:cubicBezTo>
                  <a:pt x="3099652" y="960907"/>
                  <a:pt x="3200400" y="1268788"/>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25000">
                <a:srgbClr val="5294A8">
                  <a:alpha val="60000"/>
                </a:srgbClr>
              </a:gs>
              <a:gs pos="100000">
                <a:srgbClr val="7073B0"/>
              </a:gs>
            </a:gsLst>
            <a:lin ang="13500000" scaled="1"/>
            <a:tileRect/>
          </a:gradFill>
          <a:ln>
            <a:noFill/>
          </a:ln>
          <a:effectLst>
            <a:outerShdw blurRad="5080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Elipse 12">
            <a:extLst>
              <a:ext uri="{FF2B5EF4-FFF2-40B4-BE49-F238E27FC236}">
                <a16:creationId xmlns:a16="http://schemas.microsoft.com/office/drawing/2014/main" xmlns="" id="{F46F2124-8581-49E2-8CEC-6FBA6ED25A21}"/>
              </a:ext>
            </a:extLst>
          </p:cNvPr>
          <p:cNvSpPr/>
          <p:nvPr/>
        </p:nvSpPr>
        <p:spPr>
          <a:xfrm>
            <a:off x="2026318" y="2332504"/>
            <a:ext cx="2286000" cy="2286000"/>
          </a:xfrm>
          <a:prstGeom prst="ellipse">
            <a:avLst/>
          </a:prstGeom>
          <a:gradFill flip="none" rotWithShape="1">
            <a:gsLst>
              <a:gs pos="100000">
                <a:schemeClr val="accent3">
                  <a:lumMod val="5000"/>
                  <a:lumOff val="95000"/>
                </a:schemeClr>
              </a:gs>
              <a:gs pos="0">
                <a:schemeClr val="bg1">
                  <a:lumMod val="95000"/>
                </a:schemeClr>
              </a:gs>
            </a:gsLst>
            <a:lin ang="13500000" scaled="1"/>
            <a:tileRect/>
          </a:gradFill>
          <a:ln>
            <a:noFill/>
          </a:ln>
          <a:effectLst>
            <a:outerShdw blurRad="508000" dist="38100" dir="2700000" algn="tl"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rtlCol="0" anchor="ctr"/>
          <a:lstStyle/>
          <a:p>
            <a:pPr algn="ctr"/>
            <a:r>
              <a:rPr lang="es-EC" sz="2000" dirty="0">
                <a:solidFill>
                  <a:srgbClr val="005A5C"/>
                </a:solidFill>
                <a:latin typeface="Britannic Bold" panose="020B0903060703020204" pitchFamily="34" charset="0"/>
              </a:rPr>
              <a:t>Marco Referencial</a:t>
            </a:r>
            <a:endParaRPr lang="en-US" sz="2000" dirty="0">
              <a:solidFill>
                <a:srgbClr val="005A5C"/>
              </a:solidFill>
              <a:latin typeface="Britannic Bold" panose="020B0903060703020204" pitchFamily="34" charset="0"/>
            </a:endParaRPr>
          </a:p>
        </p:txBody>
      </p:sp>
      <p:sp>
        <p:nvSpPr>
          <p:cNvPr id="31" name="Rectángulo: esquinas redondeadas 30">
            <a:extLst>
              <a:ext uri="{FF2B5EF4-FFF2-40B4-BE49-F238E27FC236}">
                <a16:creationId xmlns:a16="http://schemas.microsoft.com/office/drawing/2014/main" xmlns="" id="{CE5461CE-9D34-4213-8614-52B1A2C6ACAB}"/>
              </a:ext>
            </a:extLst>
          </p:cNvPr>
          <p:cNvSpPr/>
          <p:nvPr/>
        </p:nvSpPr>
        <p:spPr>
          <a:xfrm>
            <a:off x="8365958" y="1218128"/>
            <a:ext cx="3581400" cy="1380169"/>
          </a:xfrm>
          <a:prstGeom prst="roundRect">
            <a:avLst/>
          </a:prstGeom>
          <a:gradFill flip="none" rotWithShape="1">
            <a:gsLst>
              <a:gs pos="0">
                <a:schemeClr val="bg1">
                  <a:lumMod val="95000"/>
                  <a:alpha val="65000"/>
                </a:schemeClr>
              </a:gs>
              <a:gs pos="100000">
                <a:schemeClr val="accent1">
                  <a:lumMod val="20000"/>
                  <a:lumOff val="80000"/>
                  <a:alpha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ángulo: esquinas redondeadas 31">
            <a:extLst>
              <a:ext uri="{FF2B5EF4-FFF2-40B4-BE49-F238E27FC236}">
                <a16:creationId xmlns:a16="http://schemas.microsoft.com/office/drawing/2014/main" xmlns="" id="{5825CF6A-B0EB-444E-A198-AD0E747D7654}"/>
              </a:ext>
            </a:extLst>
          </p:cNvPr>
          <p:cNvSpPr/>
          <p:nvPr/>
        </p:nvSpPr>
        <p:spPr>
          <a:xfrm>
            <a:off x="8413583" y="4126190"/>
            <a:ext cx="3581400" cy="1380169"/>
          </a:xfrm>
          <a:prstGeom prst="roundRect">
            <a:avLst/>
          </a:prstGeom>
          <a:gradFill flip="none" rotWithShape="1">
            <a:gsLst>
              <a:gs pos="0">
                <a:schemeClr val="bg1">
                  <a:lumMod val="95000"/>
                  <a:alpha val="65000"/>
                </a:schemeClr>
              </a:gs>
              <a:gs pos="100000">
                <a:schemeClr val="accent1">
                  <a:lumMod val="20000"/>
                  <a:lumOff val="80000"/>
                  <a:alpha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ángulo: esquinas redondeadas 32">
            <a:extLst>
              <a:ext uri="{FF2B5EF4-FFF2-40B4-BE49-F238E27FC236}">
                <a16:creationId xmlns:a16="http://schemas.microsoft.com/office/drawing/2014/main" xmlns="" id="{72270DAD-7EFA-447F-AF28-9DD9787D9CE4}"/>
              </a:ext>
            </a:extLst>
          </p:cNvPr>
          <p:cNvSpPr/>
          <p:nvPr/>
        </p:nvSpPr>
        <p:spPr>
          <a:xfrm>
            <a:off x="8377990" y="2678525"/>
            <a:ext cx="3581400" cy="1328903"/>
          </a:xfrm>
          <a:prstGeom prst="roundRect">
            <a:avLst/>
          </a:prstGeom>
          <a:gradFill flip="none" rotWithShape="1">
            <a:gsLst>
              <a:gs pos="0">
                <a:schemeClr val="bg1">
                  <a:lumMod val="95000"/>
                  <a:alpha val="65000"/>
                </a:schemeClr>
              </a:gs>
              <a:gs pos="100000">
                <a:schemeClr val="accent1">
                  <a:lumMod val="20000"/>
                  <a:lumOff val="80000"/>
                  <a:alpha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CuadroTexto 34">
            <a:extLst>
              <a:ext uri="{FF2B5EF4-FFF2-40B4-BE49-F238E27FC236}">
                <a16:creationId xmlns:a16="http://schemas.microsoft.com/office/drawing/2014/main" xmlns="" id="{0FC33F28-7466-41BC-8762-E51E09929F07}"/>
              </a:ext>
            </a:extLst>
          </p:cNvPr>
          <p:cNvSpPr txBox="1"/>
          <p:nvPr/>
        </p:nvSpPr>
        <p:spPr>
          <a:xfrm>
            <a:off x="9146834" y="1409174"/>
            <a:ext cx="1840832" cy="923330"/>
          </a:xfrm>
          <a:prstGeom prst="rect">
            <a:avLst/>
          </a:prstGeom>
          <a:noFill/>
        </p:spPr>
        <p:txBody>
          <a:bodyPr wrap="square" rtlCol="0">
            <a:spAutoFit/>
          </a:bodyPr>
          <a:lstStyle/>
          <a:p>
            <a:r>
              <a:rPr lang="es-EC" dirty="0"/>
              <a:t>- Zonas</a:t>
            </a:r>
          </a:p>
          <a:p>
            <a:r>
              <a:rPr lang="es-EC" dirty="0"/>
              <a:t>- Desarrollo</a:t>
            </a:r>
          </a:p>
          <a:p>
            <a:r>
              <a:rPr lang="es-EC" dirty="0"/>
              <a:t>- Consumo</a:t>
            </a:r>
            <a:endParaRPr lang="en-US" dirty="0"/>
          </a:p>
        </p:txBody>
      </p:sp>
      <p:sp>
        <p:nvSpPr>
          <p:cNvPr id="36" name="CuadroTexto 35">
            <a:extLst>
              <a:ext uri="{FF2B5EF4-FFF2-40B4-BE49-F238E27FC236}">
                <a16:creationId xmlns:a16="http://schemas.microsoft.com/office/drawing/2014/main" xmlns="" id="{18685DEE-858B-4F4B-B64F-67133675C57D}"/>
              </a:ext>
            </a:extLst>
          </p:cNvPr>
          <p:cNvSpPr txBox="1"/>
          <p:nvPr/>
        </p:nvSpPr>
        <p:spPr>
          <a:xfrm>
            <a:off x="9251136" y="2767550"/>
            <a:ext cx="2372114" cy="1200329"/>
          </a:xfrm>
          <a:prstGeom prst="rect">
            <a:avLst/>
          </a:prstGeom>
          <a:noFill/>
        </p:spPr>
        <p:txBody>
          <a:bodyPr wrap="square" rtlCol="0">
            <a:spAutoFit/>
          </a:bodyPr>
          <a:lstStyle/>
          <a:p>
            <a:r>
              <a:rPr lang="es-EC" dirty="0"/>
              <a:t>- Preparación del suelo</a:t>
            </a:r>
          </a:p>
          <a:p>
            <a:r>
              <a:rPr lang="es-EC" dirty="0"/>
              <a:t>- Siembra</a:t>
            </a:r>
          </a:p>
          <a:p>
            <a:r>
              <a:rPr lang="es-EC" dirty="0"/>
              <a:t>- Fertilización</a:t>
            </a:r>
          </a:p>
          <a:p>
            <a:r>
              <a:rPr lang="es-EC" dirty="0"/>
              <a:t>- Costo y Nutrición</a:t>
            </a:r>
            <a:endParaRPr lang="en-US" dirty="0"/>
          </a:p>
        </p:txBody>
      </p:sp>
      <p:sp>
        <p:nvSpPr>
          <p:cNvPr id="37" name="CuadroTexto 36">
            <a:extLst>
              <a:ext uri="{FF2B5EF4-FFF2-40B4-BE49-F238E27FC236}">
                <a16:creationId xmlns:a16="http://schemas.microsoft.com/office/drawing/2014/main" xmlns="" id="{0CC1D778-1B38-4DF5-81B5-FD9260F57EA5}"/>
              </a:ext>
            </a:extLst>
          </p:cNvPr>
          <p:cNvSpPr txBox="1"/>
          <p:nvPr/>
        </p:nvSpPr>
        <p:spPr>
          <a:xfrm>
            <a:off x="9401882" y="4403771"/>
            <a:ext cx="1638300" cy="646331"/>
          </a:xfrm>
          <a:prstGeom prst="rect">
            <a:avLst/>
          </a:prstGeom>
          <a:noFill/>
        </p:spPr>
        <p:txBody>
          <a:bodyPr wrap="square" rtlCol="0">
            <a:spAutoFit/>
          </a:bodyPr>
          <a:lstStyle/>
          <a:p>
            <a:r>
              <a:rPr lang="es-EC" dirty="0"/>
              <a:t>Quinua en el Mundo</a:t>
            </a:r>
            <a:endParaRPr lang="en-US" dirty="0"/>
          </a:p>
        </p:txBody>
      </p:sp>
      <p:sp>
        <p:nvSpPr>
          <p:cNvPr id="2" name="CuadroTexto 1">
            <a:extLst>
              <a:ext uri="{FF2B5EF4-FFF2-40B4-BE49-F238E27FC236}">
                <a16:creationId xmlns:a16="http://schemas.microsoft.com/office/drawing/2014/main" xmlns="" id="{89D9D10E-5D99-4657-B59B-B4017AF5D8B5}"/>
              </a:ext>
            </a:extLst>
          </p:cNvPr>
          <p:cNvSpPr txBox="1"/>
          <p:nvPr/>
        </p:nvSpPr>
        <p:spPr>
          <a:xfrm>
            <a:off x="5697414" y="1984697"/>
            <a:ext cx="2182269" cy="369332"/>
          </a:xfrm>
          <a:prstGeom prst="rect">
            <a:avLst/>
          </a:prstGeom>
          <a:noFill/>
        </p:spPr>
        <p:txBody>
          <a:bodyPr wrap="square" rtlCol="0">
            <a:spAutoFit/>
          </a:bodyPr>
          <a:lstStyle/>
          <a:p>
            <a:r>
              <a:rPr lang="es-EC" dirty="0"/>
              <a:t>Antecedentes</a:t>
            </a:r>
            <a:endParaRPr lang="en-US" dirty="0"/>
          </a:p>
        </p:txBody>
      </p:sp>
      <p:sp>
        <p:nvSpPr>
          <p:cNvPr id="18" name="CuadroTexto 17">
            <a:extLst>
              <a:ext uri="{FF2B5EF4-FFF2-40B4-BE49-F238E27FC236}">
                <a16:creationId xmlns:a16="http://schemas.microsoft.com/office/drawing/2014/main" xmlns="" id="{7FDD4D04-F5FE-46BF-8197-D3EF9E069964}"/>
              </a:ext>
            </a:extLst>
          </p:cNvPr>
          <p:cNvSpPr txBox="1"/>
          <p:nvPr/>
        </p:nvSpPr>
        <p:spPr>
          <a:xfrm>
            <a:off x="5697413" y="2723361"/>
            <a:ext cx="2182269" cy="369332"/>
          </a:xfrm>
          <a:prstGeom prst="rect">
            <a:avLst/>
          </a:prstGeom>
          <a:noFill/>
        </p:spPr>
        <p:txBody>
          <a:bodyPr wrap="square" rtlCol="0">
            <a:spAutoFit/>
          </a:bodyPr>
          <a:lstStyle/>
          <a:p>
            <a:r>
              <a:rPr lang="es-EC" dirty="0"/>
              <a:t>Cultivo</a:t>
            </a:r>
            <a:endParaRPr lang="en-US" dirty="0"/>
          </a:p>
        </p:txBody>
      </p:sp>
      <p:sp>
        <p:nvSpPr>
          <p:cNvPr id="19" name="CuadroTexto 18">
            <a:extLst>
              <a:ext uri="{FF2B5EF4-FFF2-40B4-BE49-F238E27FC236}">
                <a16:creationId xmlns:a16="http://schemas.microsoft.com/office/drawing/2014/main" xmlns="" id="{939089B9-85B2-4D48-8018-D96C9EAC825B}"/>
              </a:ext>
            </a:extLst>
          </p:cNvPr>
          <p:cNvSpPr txBox="1"/>
          <p:nvPr/>
        </p:nvSpPr>
        <p:spPr>
          <a:xfrm>
            <a:off x="5697412" y="3379391"/>
            <a:ext cx="2182269" cy="369332"/>
          </a:xfrm>
          <a:prstGeom prst="rect">
            <a:avLst/>
          </a:prstGeom>
          <a:noFill/>
        </p:spPr>
        <p:txBody>
          <a:bodyPr wrap="square" rtlCol="0">
            <a:spAutoFit/>
          </a:bodyPr>
          <a:lstStyle/>
          <a:p>
            <a:r>
              <a:rPr lang="es-EC" dirty="0"/>
              <a:t>Quinua en el mundo</a:t>
            </a:r>
            <a:endParaRPr lang="en-US" dirty="0"/>
          </a:p>
        </p:txBody>
      </p:sp>
      <p:pic>
        <p:nvPicPr>
          <p:cNvPr id="4" name="Gráfico 3" descr="Flor">
            <a:extLst>
              <a:ext uri="{FF2B5EF4-FFF2-40B4-BE49-F238E27FC236}">
                <a16:creationId xmlns:a16="http://schemas.microsoft.com/office/drawing/2014/main" xmlns="" id="{1C10ABA2-EE09-421D-9881-F43A9D40DFC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540243" y="3003727"/>
            <a:ext cx="548640" cy="548640"/>
          </a:xfrm>
          <a:prstGeom prst="rect">
            <a:avLst/>
          </a:prstGeom>
        </p:spPr>
      </p:pic>
      <p:pic>
        <p:nvPicPr>
          <p:cNvPr id="9" name="Gráfico 8" descr="Globo terrestre, América">
            <a:extLst>
              <a:ext uri="{FF2B5EF4-FFF2-40B4-BE49-F238E27FC236}">
                <a16:creationId xmlns:a16="http://schemas.microsoft.com/office/drawing/2014/main" xmlns="" id="{21726467-777D-4A4C-A24E-C251965073E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603372" y="4470423"/>
            <a:ext cx="548640" cy="548640"/>
          </a:xfrm>
          <a:prstGeom prst="rect">
            <a:avLst/>
          </a:prstGeom>
        </p:spPr>
      </p:pic>
      <p:pic>
        <p:nvPicPr>
          <p:cNvPr id="11" name="Gráfico 10" descr="Lápiz">
            <a:extLst>
              <a:ext uri="{FF2B5EF4-FFF2-40B4-BE49-F238E27FC236}">
                <a16:creationId xmlns:a16="http://schemas.microsoft.com/office/drawing/2014/main" xmlns="" id="{950E7B79-9C1C-4D64-8BF8-A7C93B43290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8475610" y="1537031"/>
            <a:ext cx="548640" cy="548640"/>
          </a:xfrm>
          <a:prstGeom prst="rect">
            <a:avLst/>
          </a:prstGeom>
        </p:spPr>
      </p:pic>
    </p:spTree>
    <p:extLst>
      <p:ext uri="{BB962C8B-B14F-4D97-AF65-F5344CB8AC3E}">
        <p14:creationId xmlns:p14="http://schemas.microsoft.com/office/powerpoint/2010/main" val="504833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rgbClr val="1E2136"/>
          </a:fgClr>
          <a:bgClr>
            <a:srgbClr val="1E2136"/>
          </a:bgClr>
        </a:patt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677162E6-12C3-4EF4-90D2-3BE2726F86E9}"/>
              </a:ext>
            </a:extLst>
          </p:cNvPr>
          <p:cNvSpPr/>
          <p:nvPr/>
        </p:nvSpPr>
        <p:spPr>
          <a:xfrm>
            <a:off x="0" y="0"/>
            <a:ext cx="12192000" cy="6858000"/>
          </a:xfrm>
          <a:prstGeom prst="rect">
            <a:avLst/>
          </a:prstGeom>
          <a:gradFill flip="none" rotWithShape="1">
            <a:gsLst>
              <a:gs pos="0">
                <a:srgbClr val="EFF1F3"/>
              </a:gs>
              <a:gs pos="32000">
                <a:schemeClr val="tx1">
                  <a:lumMod val="50000"/>
                  <a:lumOff val="50000"/>
                </a:schemeClr>
              </a:gs>
              <a:gs pos="80000">
                <a:schemeClr val="tx2">
                  <a:lumMod val="7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Elipse 54"/>
          <p:cNvSpPr/>
          <p:nvPr/>
        </p:nvSpPr>
        <p:spPr>
          <a:xfrm>
            <a:off x="658769" y="1025073"/>
            <a:ext cx="4392830" cy="4392830"/>
          </a:xfrm>
          <a:prstGeom prst="ellipse">
            <a:avLst/>
          </a:prstGeom>
          <a:solidFill>
            <a:schemeClr val="tx1">
              <a:lumMod val="50000"/>
              <a:lumOff val="5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4" name="Elipse 53"/>
          <p:cNvSpPr/>
          <p:nvPr/>
        </p:nvSpPr>
        <p:spPr>
          <a:xfrm>
            <a:off x="932456" y="1309144"/>
            <a:ext cx="3824688" cy="3824688"/>
          </a:xfrm>
          <a:prstGeom prst="ellipse">
            <a:avLst/>
          </a:prstGeom>
          <a:gradFill flip="none" rotWithShape="1">
            <a:gsLst>
              <a:gs pos="0">
                <a:schemeClr val="bg1"/>
              </a:gs>
              <a:gs pos="51000">
                <a:schemeClr val="bg1">
                  <a:lumMod val="75000"/>
                </a:schemeClr>
              </a:gs>
              <a:gs pos="100000">
                <a:schemeClr val="bg1"/>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Rectángulo redondeado 12"/>
          <p:cNvSpPr/>
          <p:nvPr/>
        </p:nvSpPr>
        <p:spPr>
          <a:xfrm>
            <a:off x="6062842" y="1019630"/>
            <a:ext cx="4851901" cy="757002"/>
          </a:xfrm>
          <a:prstGeom prst="roundRect">
            <a:avLst>
              <a:gd name="adj" fmla="val 50000"/>
            </a:avLst>
          </a:prstGeom>
          <a:gradFill>
            <a:gsLst>
              <a:gs pos="0">
                <a:srgbClr val="83834D">
                  <a:alpha val="80000"/>
                </a:srgbClr>
              </a:gs>
              <a:gs pos="100000">
                <a:schemeClr val="tx2">
                  <a:lumMod val="60000"/>
                  <a:lumOff val="40000"/>
                </a:schemeClr>
              </a:gs>
            </a:gsLst>
            <a:lin ang="135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Organizaciones Mundiales</a:t>
            </a:r>
          </a:p>
        </p:txBody>
      </p:sp>
      <p:sp>
        <p:nvSpPr>
          <p:cNvPr id="21" name="Rectángulo redondeado 20"/>
          <p:cNvSpPr/>
          <p:nvPr/>
        </p:nvSpPr>
        <p:spPr>
          <a:xfrm>
            <a:off x="7136898" y="2842987"/>
            <a:ext cx="4851901" cy="757002"/>
          </a:xfrm>
          <a:prstGeom prst="roundRect">
            <a:avLst>
              <a:gd name="adj" fmla="val 50000"/>
            </a:avLst>
          </a:prstGeom>
          <a:gradFill>
            <a:gsLst>
              <a:gs pos="0">
                <a:srgbClr val="436D51">
                  <a:alpha val="80000"/>
                </a:srgbClr>
              </a:gs>
              <a:gs pos="100000">
                <a:srgbClr val="A0BAA5"/>
              </a:gs>
            </a:gsLst>
            <a:lin ang="54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Producción internacional</a:t>
            </a:r>
          </a:p>
        </p:txBody>
      </p:sp>
      <p:sp>
        <p:nvSpPr>
          <p:cNvPr id="23" name="Rectángulo redondeado 22"/>
          <p:cNvSpPr/>
          <p:nvPr/>
        </p:nvSpPr>
        <p:spPr>
          <a:xfrm>
            <a:off x="6062842" y="4660901"/>
            <a:ext cx="4851901" cy="757002"/>
          </a:xfrm>
          <a:prstGeom prst="roundRect">
            <a:avLst>
              <a:gd name="adj" fmla="val 50000"/>
            </a:avLst>
          </a:prstGeom>
          <a:gradFill flip="none" rotWithShape="1">
            <a:gsLst>
              <a:gs pos="100000">
                <a:srgbClr val="A67166">
                  <a:alpha val="80000"/>
                </a:srgbClr>
              </a:gs>
              <a:gs pos="0">
                <a:srgbClr val="566C76"/>
              </a:gs>
            </a:gsLst>
            <a:lin ang="27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Exportación</a:t>
            </a:r>
          </a:p>
        </p:txBody>
      </p:sp>
      <p:sp>
        <p:nvSpPr>
          <p:cNvPr id="34" name="Forma libre 33"/>
          <p:cNvSpPr/>
          <p:nvPr/>
        </p:nvSpPr>
        <p:spPr>
          <a:xfrm>
            <a:off x="2844800" y="681488"/>
            <a:ext cx="2569028" cy="5080000"/>
          </a:xfrm>
          <a:custGeom>
            <a:avLst/>
            <a:gdLst>
              <a:gd name="connsiteX0" fmla="*/ 29028 w 2569028"/>
              <a:gd name="connsiteY0" fmla="*/ 0 h 5080000"/>
              <a:gd name="connsiteX1" fmla="*/ 2569028 w 2569028"/>
              <a:gd name="connsiteY1" fmla="*/ 2540000 h 5080000"/>
              <a:gd name="connsiteX2" fmla="*/ 29028 w 2569028"/>
              <a:gd name="connsiteY2" fmla="*/ 5080000 h 5080000"/>
              <a:gd name="connsiteX3" fmla="*/ 0 w 2569028"/>
              <a:gd name="connsiteY3" fmla="*/ 5078535 h 5080000"/>
              <a:gd name="connsiteX4" fmla="*/ 0 w 2569028"/>
              <a:gd name="connsiteY4" fmla="*/ 5031138 h 5080000"/>
              <a:gd name="connsiteX5" fmla="*/ 29028 w 2569028"/>
              <a:gd name="connsiteY5" fmla="*/ 5032604 h 5080000"/>
              <a:gd name="connsiteX6" fmla="*/ 2521632 w 2569028"/>
              <a:gd name="connsiteY6" fmla="*/ 2540000 h 5080000"/>
              <a:gd name="connsiteX7" fmla="*/ 29028 w 2569028"/>
              <a:gd name="connsiteY7" fmla="*/ 47396 h 5080000"/>
              <a:gd name="connsiteX8" fmla="*/ 0 w 2569028"/>
              <a:gd name="connsiteY8" fmla="*/ 48862 h 5080000"/>
              <a:gd name="connsiteX9" fmla="*/ 0 w 2569028"/>
              <a:gd name="connsiteY9" fmla="*/ 1466 h 5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9028" h="5080000">
                <a:moveTo>
                  <a:pt x="29028" y="0"/>
                </a:moveTo>
                <a:cubicBezTo>
                  <a:pt x="1431831" y="0"/>
                  <a:pt x="2569028" y="1137197"/>
                  <a:pt x="2569028" y="2540000"/>
                </a:cubicBezTo>
                <a:cubicBezTo>
                  <a:pt x="2569028" y="3942803"/>
                  <a:pt x="1431831" y="5080000"/>
                  <a:pt x="29028" y="5080000"/>
                </a:cubicBezTo>
                <a:lnTo>
                  <a:pt x="0" y="5078535"/>
                </a:lnTo>
                <a:lnTo>
                  <a:pt x="0" y="5031138"/>
                </a:lnTo>
                <a:lnTo>
                  <a:pt x="29028" y="5032604"/>
                </a:lnTo>
                <a:cubicBezTo>
                  <a:pt x="1405655" y="5032604"/>
                  <a:pt x="2521632" y="3916627"/>
                  <a:pt x="2521632" y="2540000"/>
                </a:cubicBezTo>
                <a:cubicBezTo>
                  <a:pt x="2521632" y="1163373"/>
                  <a:pt x="1405655" y="47396"/>
                  <a:pt x="29028" y="47396"/>
                </a:cubicBezTo>
                <a:lnTo>
                  <a:pt x="0" y="48862"/>
                </a:lnTo>
                <a:lnTo>
                  <a:pt x="0" y="1466"/>
                </a:lnTo>
                <a:close/>
              </a:path>
            </a:pathLst>
          </a:custGeom>
          <a:gradFill>
            <a:gsLst>
              <a:gs pos="0">
                <a:srgbClr val="B44242">
                  <a:alpha val="69000"/>
                </a:srgbClr>
              </a:gs>
              <a:gs pos="28000">
                <a:srgbClr val="A0964A"/>
              </a:gs>
              <a:gs pos="74000">
                <a:srgbClr val="385E6A"/>
              </a:gs>
              <a:gs pos="50000">
                <a:srgbClr val="436D51"/>
              </a:gs>
              <a:gs pos="98000">
                <a:srgbClr val="412F38"/>
              </a:gs>
            </a:gsLst>
            <a:lin ang="162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35" name="Elipse 34"/>
          <p:cNvSpPr/>
          <p:nvPr/>
        </p:nvSpPr>
        <p:spPr>
          <a:xfrm>
            <a:off x="4441372" y="1238474"/>
            <a:ext cx="319314" cy="319314"/>
          </a:xfrm>
          <a:prstGeom prst="ellipse">
            <a:avLst/>
          </a:prstGeom>
          <a:solidFill>
            <a:srgbClr val="412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412F38"/>
              </a:solidFill>
            </a:endParaRPr>
          </a:p>
        </p:txBody>
      </p:sp>
      <p:sp>
        <p:nvSpPr>
          <p:cNvPr id="37" name="Elipse 36"/>
          <p:cNvSpPr/>
          <p:nvPr/>
        </p:nvSpPr>
        <p:spPr>
          <a:xfrm>
            <a:off x="5221013" y="3061831"/>
            <a:ext cx="319314" cy="319314"/>
          </a:xfrm>
          <a:prstGeom prst="ellipse">
            <a:avLst/>
          </a:prstGeom>
          <a:solidFill>
            <a:srgbClr val="436D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9" name="Elipse 38"/>
          <p:cNvSpPr/>
          <p:nvPr/>
        </p:nvSpPr>
        <p:spPr>
          <a:xfrm>
            <a:off x="4441372" y="4879745"/>
            <a:ext cx="319314" cy="319314"/>
          </a:xfrm>
          <a:prstGeom prst="ellipse">
            <a:avLst/>
          </a:prstGeom>
          <a:solidFill>
            <a:srgbClr val="B4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41" name="Conector recto 40"/>
          <p:cNvCxnSpPr>
            <a:stCxn id="35" idx="6"/>
            <a:endCxn id="13" idx="1"/>
          </p:cNvCxnSpPr>
          <p:nvPr/>
        </p:nvCxnSpPr>
        <p:spPr>
          <a:xfrm>
            <a:off x="4760686" y="1398131"/>
            <a:ext cx="1302156" cy="0"/>
          </a:xfrm>
          <a:prstGeom prst="line">
            <a:avLst/>
          </a:prstGeom>
          <a:ln/>
        </p:spPr>
        <p:style>
          <a:lnRef idx="1">
            <a:schemeClr val="dk1"/>
          </a:lnRef>
          <a:fillRef idx="0">
            <a:schemeClr val="dk1"/>
          </a:fillRef>
          <a:effectRef idx="0">
            <a:schemeClr val="dk1"/>
          </a:effectRef>
          <a:fontRef idx="minor">
            <a:schemeClr val="tx1"/>
          </a:fontRef>
        </p:style>
      </p:cxnSp>
      <p:cxnSp>
        <p:nvCxnSpPr>
          <p:cNvPr id="47" name="Conector recto 46"/>
          <p:cNvCxnSpPr>
            <a:stCxn id="37" idx="6"/>
            <a:endCxn id="21" idx="1"/>
          </p:cNvCxnSpPr>
          <p:nvPr/>
        </p:nvCxnSpPr>
        <p:spPr>
          <a:xfrm>
            <a:off x="5540327" y="3221488"/>
            <a:ext cx="1596571" cy="0"/>
          </a:xfrm>
          <a:prstGeom prst="line">
            <a:avLst/>
          </a:prstGeom>
          <a:ln/>
        </p:spPr>
        <p:style>
          <a:lnRef idx="1">
            <a:schemeClr val="dk1"/>
          </a:lnRef>
          <a:fillRef idx="0">
            <a:schemeClr val="dk1"/>
          </a:fillRef>
          <a:effectRef idx="0">
            <a:schemeClr val="dk1"/>
          </a:effectRef>
          <a:fontRef idx="minor">
            <a:schemeClr val="tx1"/>
          </a:fontRef>
        </p:style>
      </p:cxnSp>
      <p:cxnSp>
        <p:nvCxnSpPr>
          <p:cNvPr id="53" name="Conector recto 52"/>
          <p:cNvCxnSpPr>
            <a:cxnSpLocks/>
            <a:stCxn id="39" idx="6"/>
            <a:endCxn id="23" idx="1"/>
          </p:cNvCxnSpPr>
          <p:nvPr/>
        </p:nvCxnSpPr>
        <p:spPr>
          <a:xfrm>
            <a:off x="4760686" y="5039402"/>
            <a:ext cx="1302156" cy="0"/>
          </a:xfrm>
          <a:prstGeom prst="line">
            <a:avLst/>
          </a:prstGeom>
          <a:ln/>
        </p:spPr>
        <p:style>
          <a:lnRef idx="1">
            <a:schemeClr val="dk1"/>
          </a:lnRef>
          <a:fillRef idx="0">
            <a:schemeClr val="dk1"/>
          </a:fillRef>
          <a:effectRef idx="0">
            <a:schemeClr val="dk1"/>
          </a:effectRef>
          <a:fontRef idx="minor">
            <a:schemeClr val="tx1"/>
          </a:fontRef>
        </p:style>
      </p:cxnSp>
      <p:sp>
        <p:nvSpPr>
          <p:cNvPr id="56" name="Elipse 55"/>
          <p:cNvSpPr/>
          <p:nvPr/>
        </p:nvSpPr>
        <p:spPr>
          <a:xfrm>
            <a:off x="1026886" y="1403574"/>
            <a:ext cx="3635828" cy="3635828"/>
          </a:xfrm>
          <a:prstGeom prst="ellipse">
            <a:avLst/>
          </a:prstGeom>
          <a:solidFill>
            <a:schemeClr val="bg1"/>
          </a:solidFill>
          <a:ln w="38100" cap="rnd">
            <a:solidFill>
              <a:schemeClr val="tx1">
                <a:alpha val="40000"/>
              </a:schemeClr>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a:solidFill>
                  <a:srgbClr val="436D51"/>
                </a:solidFill>
                <a:latin typeface="Britannic Bold" panose="020B0903060703020204" pitchFamily="34" charset="0"/>
              </a:rPr>
              <a:t>Quinua en el Mundo</a:t>
            </a:r>
          </a:p>
        </p:txBody>
      </p:sp>
      <p:pic>
        <p:nvPicPr>
          <p:cNvPr id="24" name="Gráfico 23" descr="Globo terrestre, América">
            <a:extLst>
              <a:ext uri="{FF2B5EF4-FFF2-40B4-BE49-F238E27FC236}">
                <a16:creationId xmlns:a16="http://schemas.microsoft.com/office/drawing/2014/main" xmlns="" id="{254DEFE3-A261-4044-97BD-C7E3CF4150A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387950" y="1776632"/>
            <a:ext cx="913699" cy="913699"/>
          </a:xfrm>
          <a:prstGeom prst="rect">
            <a:avLst/>
          </a:prstGeom>
        </p:spPr>
      </p:pic>
    </p:spTree>
    <p:extLst>
      <p:ext uri="{BB962C8B-B14F-4D97-AF65-F5344CB8AC3E}">
        <p14:creationId xmlns:p14="http://schemas.microsoft.com/office/powerpoint/2010/main" val="1134315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00F35352-A1C5-4ACF-9699-68F159BB053C}"/>
              </a:ext>
            </a:extLst>
          </p:cNvPr>
          <p:cNvPicPr>
            <a:picLocks noChangeAspect="1"/>
          </p:cNvPicPr>
          <p:nvPr/>
        </p:nvPicPr>
        <p:blipFill>
          <a:blip r:embed="rId3"/>
          <a:stretch>
            <a:fillRect/>
          </a:stretch>
        </p:blipFill>
        <p:spPr>
          <a:xfrm>
            <a:off x="0" y="-1"/>
            <a:ext cx="12192000" cy="6906709"/>
          </a:xfrm>
          <a:prstGeom prst="rect">
            <a:avLst/>
          </a:prstGeom>
        </p:spPr>
      </p:pic>
      <p:sp>
        <p:nvSpPr>
          <p:cNvPr id="3" name="Rectángulo 2">
            <a:extLst>
              <a:ext uri="{FF2B5EF4-FFF2-40B4-BE49-F238E27FC236}">
                <a16:creationId xmlns:a16="http://schemas.microsoft.com/office/drawing/2014/main" xmlns="" id="{D91A30FD-69B1-4398-8DCB-A594A40144B9}"/>
              </a:ext>
            </a:extLst>
          </p:cNvPr>
          <p:cNvSpPr/>
          <p:nvPr/>
        </p:nvSpPr>
        <p:spPr>
          <a:xfrm>
            <a:off x="0" y="0"/>
            <a:ext cx="12192000" cy="6858000"/>
          </a:xfrm>
          <a:prstGeom prst="rect">
            <a:avLst/>
          </a:prstGeom>
          <a:gradFill>
            <a:gsLst>
              <a:gs pos="100000">
                <a:schemeClr val="bg1">
                  <a:lumMod val="85000"/>
                </a:schemeClr>
              </a:gs>
              <a:gs pos="0">
                <a:srgbClr val="298CA3">
                  <a:alpha val="50980"/>
                </a:srgbClr>
              </a:gs>
            </a:gsLst>
            <a:lin ang="135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Gráfico 6">
            <a:extLst>
              <a:ext uri="{FF2B5EF4-FFF2-40B4-BE49-F238E27FC236}">
                <a16:creationId xmlns:a16="http://schemas.microsoft.com/office/drawing/2014/main" xmlns="" id="{3ECF17A1-85CA-44FB-B4CD-F3F273565828}"/>
              </a:ext>
            </a:extLst>
          </p:cNvPr>
          <p:cNvGraphicFramePr/>
          <p:nvPr>
            <p:extLst>
              <p:ext uri="{D42A27DB-BD31-4B8C-83A1-F6EECF244321}">
                <p14:modId xmlns:p14="http://schemas.microsoft.com/office/powerpoint/2010/main" val="2702480962"/>
              </p:ext>
            </p:extLst>
          </p:nvPr>
        </p:nvGraphicFramePr>
        <p:xfrm>
          <a:off x="6606674" y="2133599"/>
          <a:ext cx="5713664" cy="48446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áfico 8"/>
          <p:cNvGraphicFramePr/>
          <p:nvPr>
            <p:extLst>
              <p:ext uri="{D42A27DB-BD31-4B8C-83A1-F6EECF244321}">
                <p14:modId xmlns:p14="http://schemas.microsoft.com/office/powerpoint/2010/main" val="367376722"/>
              </p:ext>
            </p:extLst>
          </p:nvPr>
        </p:nvGraphicFramePr>
        <p:xfrm>
          <a:off x="0" y="0"/>
          <a:ext cx="7420708" cy="450166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97028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3626CB2A-188A-49FA-84D5-CB19BA42CA6F}"/>
              </a:ext>
            </a:extLst>
          </p:cNvPr>
          <p:cNvPicPr>
            <a:picLocks noChangeAspect="1"/>
          </p:cNvPicPr>
          <p:nvPr/>
        </p:nvPicPr>
        <p:blipFill>
          <a:blip r:embed="rId2"/>
          <a:stretch>
            <a:fillRect/>
          </a:stretch>
        </p:blipFill>
        <p:spPr>
          <a:xfrm>
            <a:off x="1" y="0"/>
            <a:ext cx="12192000" cy="6908720"/>
          </a:xfrm>
          <a:prstGeom prst="rect">
            <a:avLst/>
          </a:prstGeom>
        </p:spPr>
      </p:pic>
      <p:sp>
        <p:nvSpPr>
          <p:cNvPr id="6" name="Rectángulo 5">
            <a:extLst>
              <a:ext uri="{FF2B5EF4-FFF2-40B4-BE49-F238E27FC236}">
                <a16:creationId xmlns:a16="http://schemas.microsoft.com/office/drawing/2014/main" xmlns="" id="{4E68D13E-0C8E-4E39-AA01-A106F1E4D98C}"/>
              </a:ext>
            </a:extLst>
          </p:cNvPr>
          <p:cNvSpPr/>
          <p:nvPr/>
        </p:nvSpPr>
        <p:spPr>
          <a:xfrm>
            <a:off x="0" y="0"/>
            <a:ext cx="12192000" cy="6883360"/>
          </a:xfrm>
          <a:prstGeom prst="rect">
            <a:avLst/>
          </a:prstGeom>
          <a:gradFill flip="none" rotWithShape="1">
            <a:gsLst>
              <a:gs pos="100000">
                <a:schemeClr val="bg1">
                  <a:lumMod val="85000"/>
                </a:schemeClr>
              </a:gs>
              <a:gs pos="0">
                <a:srgbClr val="298CA3">
                  <a:alpha val="5098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a:latin typeface="Britannic Bold" panose="020B0903060703020204" pitchFamily="34" charset="0"/>
              </a:rPr>
              <a:t> </a:t>
            </a:r>
            <a:endParaRPr lang="en-US" b="1" dirty="0">
              <a:latin typeface="Britannic Bold" panose="020B0903060703020204" pitchFamily="34" charset="0"/>
            </a:endParaRPr>
          </a:p>
        </p:txBody>
      </p:sp>
      <p:sp>
        <p:nvSpPr>
          <p:cNvPr id="7" name="Elipse 6">
            <a:extLst>
              <a:ext uri="{FF2B5EF4-FFF2-40B4-BE49-F238E27FC236}">
                <a16:creationId xmlns:a16="http://schemas.microsoft.com/office/drawing/2014/main" xmlns="" id="{986BC594-77A4-4F21-B8C9-A794775BD5B3}"/>
              </a:ext>
            </a:extLst>
          </p:cNvPr>
          <p:cNvSpPr/>
          <p:nvPr/>
        </p:nvSpPr>
        <p:spPr>
          <a:xfrm>
            <a:off x="2158401" y="252416"/>
            <a:ext cx="7456537" cy="6353167"/>
          </a:xfrm>
          <a:prstGeom prst="ellipse">
            <a:avLst/>
          </a:prstGeom>
          <a:gradFill>
            <a:gsLst>
              <a:gs pos="100000">
                <a:schemeClr val="tx1">
                  <a:lumMod val="75000"/>
                  <a:lumOff val="25000"/>
                </a:schemeClr>
              </a:gs>
              <a:gs pos="0">
                <a:srgbClr val="A0BAA5"/>
              </a:gs>
            </a:gsLst>
            <a:lin ang="13500000" scaled="1"/>
          </a:gradFill>
          <a:effectLst>
            <a:outerShdw blurRad="50800" dir="5400000" algn="ctr" rotWithShape="0">
              <a:srgbClr val="000000">
                <a:alpha val="43137"/>
              </a:srgbClr>
            </a:outerShdw>
          </a:effectLst>
          <a:scene3d>
            <a:camera prst="perspectiveRelaxedModerately">
              <a:rot lat="18590633" lon="0" rev="0"/>
            </a:camera>
            <a:lightRig rig="threePt" dir="t"/>
          </a:scene3d>
          <a:sp3d extrusionH="552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 </a:t>
            </a:r>
            <a:endParaRPr lang="en-US" dirty="0"/>
          </a:p>
        </p:txBody>
      </p:sp>
      <p:graphicFrame>
        <p:nvGraphicFramePr>
          <p:cNvPr id="11" name="Gráfico 10">
            <a:extLst>
              <a:ext uri="{FF2B5EF4-FFF2-40B4-BE49-F238E27FC236}">
                <a16:creationId xmlns:a16="http://schemas.microsoft.com/office/drawing/2014/main" xmlns="" id="{2E903CB5-29C1-4039-99D2-EB8E454E0E92}"/>
              </a:ext>
            </a:extLst>
          </p:cNvPr>
          <p:cNvGraphicFramePr/>
          <p:nvPr>
            <p:extLst>
              <p:ext uri="{D42A27DB-BD31-4B8C-83A1-F6EECF244321}">
                <p14:modId xmlns:p14="http://schemas.microsoft.com/office/powerpoint/2010/main" val="983065230"/>
              </p:ext>
            </p:extLst>
          </p:nvPr>
        </p:nvGraphicFramePr>
        <p:xfrm>
          <a:off x="1990925" y="1265592"/>
          <a:ext cx="7891012" cy="484645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ángulo 11">
            <a:extLst>
              <a:ext uri="{FF2B5EF4-FFF2-40B4-BE49-F238E27FC236}">
                <a16:creationId xmlns:a16="http://schemas.microsoft.com/office/drawing/2014/main" xmlns="" id="{994504F1-CA4C-4A7C-BA65-773A591041A7}"/>
              </a:ext>
            </a:extLst>
          </p:cNvPr>
          <p:cNvSpPr/>
          <p:nvPr/>
        </p:nvSpPr>
        <p:spPr>
          <a:xfrm>
            <a:off x="593558" y="655992"/>
            <a:ext cx="1983504" cy="40179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latin typeface="Britannic Bold" panose="020B0903060703020204" pitchFamily="34" charset="0"/>
              </a:rPr>
              <a:t>ESTADOS UNIDOS</a:t>
            </a:r>
            <a:endParaRPr lang="en-US" dirty="0">
              <a:latin typeface="Britannic Bold" panose="020B0903060703020204" pitchFamily="34" charset="0"/>
            </a:endParaRPr>
          </a:p>
        </p:txBody>
      </p:sp>
      <p:sp>
        <p:nvSpPr>
          <p:cNvPr id="13" name="Rectángulo 12">
            <a:extLst>
              <a:ext uri="{FF2B5EF4-FFF2-40B4-BE49-F238E27FC236}">
                <a16:creationId xmlns:a16="http://schemas.microsoft.com/office/drawing/2014/main" xmlns="" id="{BC1B36C2-1294-4DA2-87B7-5286C37375D4}"/>
              </a:ext>
            </a:extLst>
          </p:cNvPr>
          <p:cNvSpPr/>
          <p:nvPr/>
        </p:nvSpPr>
        <p:spPr>
          <a:xfrm>
            <a:off x="593557" y="1057782"/>
            <a:ext cx="985622" cy="609600"/>
          </a:xfrm>
          <a:prstGeom prst="rect">
            <a:avLst/>
          </a:prstGeom>
          <a:solidFill>
            <a:srgbClr val="B7AB7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chemeClr val="tx1"/>
                </a:solidFill>
                <a:effectLst>
                  <a:outerShdw blurRad="38100" dist="19050" dir="2700000" algn="tl" rotWithShape="0">
                    <a:schemeClr val="dk1">
                      <a:alpha val="40000"/>
                    </a:schemeClr>
                  </a:outerShdw>
                </a:effectLst>
                <a:latin typeface="Britannic Bold" panose="020B0903060703020204" pitchFamily="34" charset="0"/>
              </a:rPr>
              <a:t>43.22%</a:t>
            </a:r>
            <a:endParaRPr lang="en-US" dirty="0">
              <a:ln w="0"/>
              <a:solidFill>
                <a:schemeClr val="tx1"/>
              </a:solidFill>
              <a:effectLst>
                <a:outerShdw blurRad="38100" dist="19050" dir="2700000" algn="tl" rotWithShape="0">
                  <a:schemeClr val="dk1">
                    <a:alpha val="40000"/>
                  </a:schemeClr>
                </a:outerShdw>
              </a:effectLst>
              <a:latin typeface="Britannic Bold" panose="020B0903060703020204" pitchFamily="34" charset="0"/>
            </a:endParaRPr>
          </a:p>
        </p:txBody>
      </p:sp>
      <p:sp>
        <p:nvSpPr>
          <p:cNvPr id="14" name="Rectángulo 13">
            <a:extLst>
              <a:ext uri="{FF2B5EF4-FFF2-40B4-BE49-F238E27FC236}">
                <a16:creationId xmlns:a16="http://schemas.microsoft.com/office/drawing/2014/main" xmlns="" id="{F1AF652A-4E30-482F-B97F-99EF31018EDC}"/>
              </a:ext>
            </a:extLst>
          </p:cNvPr>
          <p:cNvSpPr/>
          <p:nvPr/>
        </p:nvSpPr>
        <p:spPr>
          <a:xfrm>
            <a:off x="6440905" y="233360"/>
            <a:ext cx="1732547" cy="33580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latin typeface="Britannic Bold" panose="020B0903060703020204" pitchFamily="34" charset="0"/>
              </a:rPr>
              <a:t>ESPAÑA</a:t>
            </a:r>
            <a:endParaRPr lang="en-US" dirty="0">
              <a:latin typeface="Britannic Bold" panose="020B0903060703020204" pitchFamily="34" charset="0"/>
            </a:endParaRPr>
          </a:p>
        </p:txBody>
      </p:sp>
      <p:sp>
        <p:nvSpPr>
          <p:cNvPr id="15" name="Rectángulo 14">
            <a:extLst>
              <a:ext uri="{FF2B5EF4-FFF2-40B4-BE49-F238E27FC236}">
                <a16:creationId xmlns:a16="http://schemas.microsoft.com/office/drawing/2014/main" xmlns="" id="{3ADA69AA-E6EF-4B08-AC3D-9FEEC91743E1}"/>
              </a:ext>
            </a:extLst>
          </p:cNvPr>
          <p:cNvSpPr/>
          <p:nvPr/>
        </p:nvSpPr>
        <p:spPr>
          <a:xfrm>
            <a:off x="6440904" y="569166"/>
            <a:ext cx="914400" cy="609600"/>
          </a:xfrm>
          <a:prstGeom prst="rect">
            <a:avLst/>
          </a:prstGeom>
          <a:solidFill>
            <a:srgbClr val="8EC9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chemeClr val="tx1"/>
                </a:solidFill>
                <a:effectLst>
                  <a:outerShdw blurRad="38100" dist="19050" dir="2700000" algn="tl" rotWithShape="0">
                    <a:schemeClr val="dk1">
                      <a:alpha val="40000"/>
                    </a:schemeClr>
                  </a:outerShdw>
                </a:effectLst>
                <a:latin typeface="Britannic Bold" panose="020B0903060703020204" pitchFamily="34" charset="0"/>
              </a:rPr>
              <a:t>4.38%</a:t>
            </a:r>
            <a:endParaRPr lang="en-US" dirty="0">
              <a:ln w="0"/>
              <a:solidFill>
                <a:schemeClr val="tx1"/>
              </a:solidFill>
              <a:effectLst>
                <a:outerShdw blurRad="38100" dist="19050" dir="2700000" algn="tl" rotWithShape="0">
                  <a:schemeClr val="dk1">
                    <a:alpha val="40000"/>
                  </a:schemeClr>
                </a:outerShdw>
              </a:effectLst>
              <a:latin typeface="Britannic Bold" panose="020B0903060703020204" pitchFamily="34" charset="0"/>
            </a:endParaRPr>
          </a:p>
        </p:txBody>
      </p:sp>
      <p:sp>
        <p:nvSpPr>
          <p:cNvPr id="16" name="Rectángulo 15">
            <a:extLst>
              <a:ext uri="{FF2B5EF4-FFF2-40B4-BE49-F238E27FC236}">
                <a16:creationId xmlns:a16="http://schemas.microsoft.com/office/drawing/2014/main" xmlns="" id="{7E5D1EA9-8E4B-42BB-B73F-3D29570A861D}"/>
              </a:ext>
            </a:extLst>
          </p:cNvPr>
          <p:cNvSpPr/>
          <p:nvPr/>
        </p:nvSpPr>
        <p:spPr>
          <a:xfrm>
            <a:off x="9298101" y="601069"/>
            <a:ext cx="1732547" cy="33580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latin typeface="Britannic Bold" panose="020B0903060703020204" pitchFamily="34" charset="0"/>
              </a:rPr>
              <a:t>OTROS</a:t>
            </a:r>
            <a:endParaRPr lang="en-US" dirty="0">
              <a:latin typeface="Britannic Bold" panose="020B0903060703020204" pitchFamily="34" charset="0"/>
            </a:endParaRPr>
          </a:p>
        </p:txBody>
      </p:sp>
      <p:sp>
        <p:nvSpPr>
          <p:cNvPr id="17" name="Rectángulo 16">
            <a:extLst>
              <a:ext uri="{FF2B5EF4-FFF2-40B4-BE49-F238E27FC236}">
                <a16:creationId xmlns:a16="http://schemas.microsoft.com/office/drawing/2014/main" xmlns="" id="{E5DE9D34-2EB0-4A44-AFDC-82C1C74C36C2}"/>
              </a:ext>
            </a:extLst>
          </p:cNvPr>
          <p:cNvSpPr/>
          <p:nvPr/>
        </p:nvSpPr>
        <p:spPr>
          <a:xfrm>
            <a:off x="10116249" y="943695"/>
            <a:ext cx="914400" cy="609600"/>
          </a:xfrm>
          <a:prstGeom prst="rect">
            <a:avLst/>
          </a:prstGeom>
          <a:solidFill>
            <a:srgbClr val="896EA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chemeClr val="tx1"/>
                </a:solidFill>
                <a:effectLst>
                  <a:outerShdw blurRad="38100" dist="19050" dir="2700000" algn="tl" rotWithShape="0">
                    <a:schemeClr val="dk1">
                      <a:alpha val="40000"/>
                    </a:schemeClr>
                  </a:outerShdw>
                </a:effectLst>
                <a:latin typeface="Britannic Bold" panose="020B0903060703020204" pitchFamily="34" charset="0"/>
              </a:rPr>
              <a:t>8.50%</a:t>
            </a:r>
            <a:endParaRPr lang="en-US" dirty="0">
              <a:ln w="0"/>
              <a:solidFill>
                <a:schemeClr val="tx1"/>
              </a:solidFill>
              <a:effectLst>
                <a:outerShdw blurRad="38100" dist="19050" dir="2700000" algn="tl" rotWithShape="0">
                  <a:schemeClr val="dk1">
                    <a:alpha val="40000"/>
                  </a:schemeClr>
                </a:outerShdw>
              </a:effectLst>
              <a:latin typeface="Britannic Bold" panose="020B0903060703020204" pitchFamily="34" charset="0"/>
            </a:endParaRPr>
          </a:p>
        </p:txBody>
      </p:sp>
      <p:sp>
        <p:nvSpPr>
          <p:cNvPr id="18" name="Rectángulo 17">
            <a:extLst>
              <a:ext uri="{FF2B5EF4-FFF2-40B4-BE49-F238E27FC236}">
                <a16:creationId xmlns:a16="http://schemas.microsoft.com/office/drawing/2014/main" xmlns="" id="{5D42C333-5B4A-43C3-9DC4-DD4BCCA72380}"/>
              </a:ext>
            </a:extLst>
          </p:cNvPr>
          <p:cNvSpPr/>
          <p:nvPr/>
        </p:nvSpPr>
        <p:spPr>
          <a:xfrm>
            <a:off x="10294651" y="2001812"/>
            <a:ext cx="1732547" cy="33580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latin typeface="Britannic Bold" panose="020B0903060703020204" pitchFamily="34" charset="0"/>
              </a:rPr>
              <a:t>ALEMANIA</a:t>
            </a:r>
            <a:endParaRPr lang="en-US" dirty="0">
              <a:latin typeface="Britannic Bold" panose="020B0903060703020204" pitchFamily="34" charset="0"/>
            </a:endParaRPr>
          </a:p>
        </p:txBody>
      </p:sp>
      <p:sp>
        <p:nvSpPr>
          <p:cNvPr id="19" name="Rectángulo 18">
            <a:extLst>
              <a:ext uri="{FF2B5EF4-FFF2-40B4-BE49-F238E27FC236}">
                <a16:creationId xmlns:a16="http://schemas.microsoft.com/office/drawing/2014/main" xmlns="" id="{8983A59F-F50E-47EB-BC94-215345AF0974}"/>
              </a:ext>
            </a:extLst>
          </p:cNvPr>
          <p:cNvSpPr/>
          <p:nvPr/>
        </p:nvSpPr>
        <p:spPr>
          <a:xfrm>
            <a:off x="11112798" y="2337617"/>
            <a:ext cx="914400" cy="609600"/>
          </a:xfrm>
          <a:prstGeom prst="rect">
            <a:avLst/>
          </a:prstGeom>
          <a:solidFill>
            <a:srgbClr val="508E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chemeClr val="tx1"/>
                </a:solidFill>
                <a:effectLst>
                  <a:outerShdw blurRad="38100" dist="19050" dir="2700000" algn="tl" rotWithShape="0">
                    <a:schemeClr val="dk1">
                      <a:alpha val="40000"/>
                    </a:schemeClr>
                  </a:outerShdw>
                </a:effectLst>
                <a:latin typeface="Britannic Bold" panose="020B0903060703020204" pitchFamily="34" charset="0"/>
              </a:rPr>
              <a:t>4.53%</a:t>
            </a:r>
            <a:endParaRPr lang="en-US" dirty="0">
              <a:ln w="0"/>
              <a:solidFill>
                <a:schemeClr val="tx1"/>
              </a:solidFill>
              <a:effectLst>
                <a:outerShdw blurRad="38100" dist="19050" dir="2700000" algn="tl" rotWithShape="0">
                  <a:schemeClr val="dk1">
                    <a:alpha val="40000"/>
                  </a:schemeClr>
                </a:outerShdw>
              </a:effectLst>
              <a:latin typeface="Britannic Bold" panose="020B0903060703020204" pitchFamily="34" charset="0"/>
            </a:endParaRPr>
          </a:p>
        </p:txBody>
      </p:sp>
      <p:sp>
        <p:nvSpPr>
          <p:cNvPr id="20" name="Rectángulo 19">
            <a:extLst>
              <a:ext uri="{FF2B5EF4-FFF2-40B4-BE49-F238E27FC236}">
                <a16:creationId xmlns:a16="http://schemas.microsoft.com/office/drawing/2014/main" xmlns="" id="{189F6372-D84B-4B80-9E95-B3013A652404}"/>
              </a:ext>
            </a:extLst>
          </p:cNvPr>
          <p:cNvSpPr/>
          <p:nvPr/>
        </p:nvSpPr>
        <p:spPr>
          <a:xfrm>
            <a:off x="10192178" y="4089941"/>
            <a:ext cx="1732547" cy="33580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latin typeface="Britannic Bold" panose="020B0903060703020204" pitchFamily="34" charset="0"/>
              </a:rPr>
              <a:t>FRANCIA</a:t>
            </a:r>
            <a:endParaRPr lang="en-US" dirty="0">
              <a:latin typeface="Britannic Bold" panose="020B0903060703020204" pitchFamily="34" charset="0"/>
            </a:endParaRPr>
          </a:p>
        </p:txBody>
      </p:sp>
      <p:sp>
        <p:nvSpPr>
          <p:cNvPr id="21" name="Rectángulo 20">
            <a:extLst>
              <a:ext uri="{FF2B5EF4-FFF2-40B4-BE49-F238E27FC236}">
                <a16:creationId xmlns:a16="http://schemas.microsoft.com/office/drawing/2014/main" xmlns="" id="{5145A460-1559-434C-8F5B-3DA14112EE25}"/>
              </a:ext>
            </a:extLst>
          </p:cNvPr>
          <p:cNvSpPr/>
          <p:nvPr/>
        </p:nvSpPr>
        <p:spPr>
          <a:xfrm>
            <a:off x="11010326" y="4425747"/>
            <a:ext cx="914400" cy="609600"/>
          </a:xfrm>
          <a:prstGeom prst="rect">
            <a:avLst/>
          </a:prstGeom>
          <a:solidFill>
            <a:srgbClr val="DA5B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chemeClr val="tx1"/>
                </a:solidFill>
                <a:effectLst>
                  <a:outerShdw blurRad="38100" dist="19050" dir="2700000" algn="tl" rotWithShape="0">
                    <a:schemeClr val="dk1">
                      <a:alpha val="40000"/>
                    </a:schemeClr>
                  </a:outerShdw>
                </a:effectLst>
                <a:latin typeface="Britannic Bold" panose="020B0903060703020204" pitchFamily="34" charset="0"/>
              </a:rPr>
              <a:t>7.53%</a:t>
            </a:r>
            <a:endParaRPr lang="en-US" dirty="0">
              <a:ln w="0"/>
              <a:solidFill>
                <a:schemeClr val="tx1"/>
              </a:solidFill>
              <a:effectLst>
                <a:outerShdw blurRad="38100" dist="19050" dir="2700000" algn="tl" rotWithShape="0">
                  <a:schemeClr val="dk1">
                    <a:alpha val="40000"/>
                  </a:schemeClr>
                </a:outerShdw>
              </a:effectLst>
              <a:latin typeface="Britannic Bold" panose="020B0903060703020204" pitchFamily="34" charset="0"/>
            </a:endParaRPr>
          </a:p>
        </p:txBody>
      </p:sp>
      <p:sp>
        <p:nvSpPr>
          <p:cNvPr id="22" name="Rectángulo 21">
            <a:extLst>
              <a:ext uri="{FF2B5EF4-FFF2-40B4-BE49-F238E27FC236}">
                <a16:creationId xmlns:a16="http://schemas.microsoft.com/office/drawing/2014/main" xmlns="" id="{EEFE2EBF-60BA-48C7-B4B7-EDC9CA869A43}"/>
              </a:ext>
            </a:extLst>
          </p:cNvPr>
          <p:cNvSpPr/>
          <p:nvPr/>
        </p:nvSpPr>
        <p:spPr>
          <a:xfrm>
            <a:off x="8887026" y="5631163"/>
            <a:ext cx="1732547" cy="33580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latin typeface="Britannic Bold" panose="020B0903060703020204" pitchFamily="34" charset="0"/>
              </a:rPr>
              <a:t>REINO UNIDO</a:t>
            </a:r>
            <a:endParaRPr lang="en-US" dirty="0">
              <a:latin typeface="Britannic Bold" panose="020B0903060703020204" pitchFamily="34" charset="0"/>
            </a:endParaRPr>
          </a:p>
        </p:txBody>
      </p:sp>
      <p:sp>
        <p:nvSpPr>
          <p:cNvPr id="23" name="Rectángulo 22">
            <a:extLst>
              <a:ext uri="{FF2B5EF4-FFF2-40B4-BE49-F238E27FC236}">
                <a16:creationId xmlns:a16="http://schemas.microsoft.com/office/drawing/2014/main" xmlns="" id="{66895586-4FDE-4876-8B99-E1735D6B19D4}"/>
              </a:ext>
            </a:extLst>
          </p:cNvPr>
          <p:cNvSpPr/>
          <p:nvPr/>
        </p:nvSpPr>
        <p:spPr>
          <a:xfrm>
            <a:off x="9705174" y="5960638"/>
            <a:ext cx="914400" cy="609600"/>
          </a:xfrm>
          <a:prstGeom prst="rect">
            <a:avLst/>
          </a:prstGeom>
          <a:solidFill>
            <a:srgbClr val="D4EA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chemeClr val="tx1"/>
                </a:solidFill>
                <a:effectLst>
                  <a:outerShdw blurRad="38100" dist="19050" dir="2700000" algn="tl" rotWithShape="0">
                    <a:schemeClr val="dk1">
                      <a:alpha val="40000"/>
                    </a:schemeClr>
                  </a:outerShdw>
                </a:effectLst>
                <a:latin typeface="Britannic Bold" panose="020B0903060703020204" pitchFamily="34" charset="0"/>
              </a:rPr>
              <a:t>8.31%</a:t>
            </a:r>
            <a:endParaRPr lang="en-US" dirty="0">
              <a:ln w="0"/>
              <a:solidFill>
                <a:schemeClr val="tx1"/>
              </a:solidFill>
              <a:effectLst>
                <a:outerShdw blurRad="38100" dist="19050" dir="2700000" algn="tl" rotWithShape="0">
                  <a:schemeClr val="dk1">
                    <a:alpha val="40000"/>
                  </a:schemeClr>
                </a:outerShdw>
              </a:effectLst>
              <a:latin typeface="Britannic Bold" panose="020B0903060703020204" pitchFamily="34" charset="0"/>
            </a:endParaRPr>
          </a:p>
        </p:txBody>
      </p:sp>
      <p:sp>
        <p:nvSpPr>
          <p:cNvPr id="24" name="Rectángulo 23">
            <a:extLst>
              <a:ext uri="{FF2B5EF4-FFF2-40B4-BE49-F238E27FC236}">
                <a16:creationId xmlns:a16="http://schemas.microsoft.com/office/drawing/2014/main" xmlns="" id="{967FA3AF-A801-44CC-B742-79B2B4779D95}"/>
              </a:ext>
            </a:extLst>
          </p:cNvPr>
          <p:cNvSpPr/>
          <p:nvPr/>
        </p:nvSpPr>
        <p:spPr>
          <a:xfrm>
            <a:off x="663809" y="5464412"/>
            <a:ext cx="1732547" cy="33580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latin typeface="Britannic Bold" panose="020B0903060703020204" pitchFamily="34" charset="0"/>
              </a:rPr>
              <a:t>ISRAEL</a:t>
            </a:r>
            <a:endParaRPr lang="en-US" dirty="0">
              <a:latin typeface="Britannic Bold" panose="020B0903060703020204" pitchFamily="34" charset="0"/>
            </a:endParaRPr>
          </a:p>
        </p:txBody>
      </p:sp>
      <p:sp>
        <p:nvSpPr>
          <p:cNvPr id="25" name="Rectángulo 24">
            <a:extLst>
              <a:ext uri="{FF2B5EF4-FFF2-40B4-BE49-F238E27FC236}">
                <a16:creationId xmlns:a16="http://schemas.microsoft.com/office/drawing/2014/main" xmlns="" id="{BA487370-DE69-4CEA-AA80-D749455A4F52}"/>
              </a:ext>
            </a:extLst>
          </p:cNvPr>
          <p:cNvSpPr/>
          <p:nvPr/>
        </p:nvSpPr>
        <p:spPr>
          <a:xfrm>
            <a:off x="663810" y="5800218"/>
            <a:ext cx="996550" cy="609600"/>
          </a:xfrm>
          <a:prstGeom prst="rect">
            <a:avLst/>
          </a:prstGeom>
          <a:solidFill>
            <a:srgbClr val="848D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chemeClr val="tx1"/>
                </a:solidFill>
                <a:effectLst>
                  <a:outerShdw blurRad="38100" dist="19050" dir="2700000" algn="tl" rotWithShape="0">
                    <a:schemeClr val="dk1">
                      <a:alpha val="40000"/>
                    </a:schemeClr>
                  </a:outerShdw>
                </a:effectLst>
                <a:latin typeface="Britannic Bold" panose="020B0903060703020204" pitchFamily="34" charset="0"/>
              </a:rPr>
              <a:t>10.65%</a:t>
            </a:r>
            <a:endParaRPr lang="en-US" dirty="0">
              <a:ln w="0"/>
              <a:solidFill>
                <a:schemeClr val="tx1"/>
              </a:solidFill>
              <a:effectLst>
                <a:outerShdw blurRad="38100" dist="19050" dir="2700000" algn="tl" rotWithShape="0">
                  <a:schemeClr val="dk1">
                    <a:alpha val="40000"/>
                  </a:schemeClr>
                </a:outerShdw>
              </a:effectLst>
              <a:latin typeface="Britannic Bold" panose="020B0903060703020204" pitchFamily="34" charset="0"/>
            </a:endParaRPr>
          </a:p>
        </p:txBody>
      </p:sp>
      <p:sp>
        <p:nvSpPr>
          <p:cNvPr id="26" name="Rectángulo 25">
            <a:extLst>
              <a:ext uri="{FF2B5EF4-FFF2-40B4-BE49-F238E27FC236}">
                <a16:creationId xmlns:a16="http://schemas.microsoft.com/office/drawing/2014/main" xmlns="" id="{3E92B941-E863-45EA-868D-227E6DEC12E4}"/>
              </a:ext>
            </a:extLst>
          </p:cNvPr>
          <p:cNvSpPr/>
          <p:nvPr/>
        </p:nvSpPr>
        <p:spPr>
          <a:xfrm>
            <a:off x="204905" y="3415223"/>
            <a:ext cx="1732547" cy="33580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latin typeface="Britannic Bold" panose="020B0903060703020204" pitchFamily="34" charset="0"/>
              </a:rPr>
              <a:t>PAÍSES BAJOS</a:t>
            </a:r>
            <a:endParaRPr lang="en-US" dirty="0">
              <a:latin typeface="Britannic Bold" panose="020B0903060703020204" pitchFamily="34" charset="0"/>
            </a:endParaRPr>
          </a:p>
        </p:txBody>
      </p:sp>
      <p:sp>
        <p:nvSpPr>
          <p:cNvPr id="27" name="Rectángulo 26">
            <a:extLst>
              <a:ext uri="{FF2B5EF4-FFF2-40B4-BE49-F238E27FC236}">
                <a16:creationId xmlns:a16="http://schemas.microsoft.com/office/drawing/2014/main" xmlns="" id="{8E1A1E55-114F-47D0-9E17-22F698379991}"/>
              </a:ext>
            </a:extLst>
          </p:cNvPr>
          <p:cNvSpPr/>
          <p:nvPr/>
        </p:nvSpPr>
        <p:spPr>
          <a:xfrm>
            <a:off x="204904" y="3751029"/>
            <a:ext cx="1078463" cy="609600"/>
          </a:xfrm>
          <a:prstGeom prst="rect">
            <a:avLst/>
          </a:prstGeom>
          <a:solidFill>
            <a:srgbClr val="EBAB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C" dirty="0">
                <a:ln w="0"/>
                <a:solidFill>
                  <a:schemeClr val="tx1"/>
                </a:solidFill>
                <a:effectLst>
                  <a:outerShdw blurRad="38100" dist="19050" dir="2700000" algn="tl" rotWithShape="0">
                    <a:schemeClr val="dk1">
                      <a:alpha val="40000"/>
                    </a:schemeClr>
                  </a:outerShdw>
                </a:effectLst>
                <a:latin typeface="Britannic Bold" panose="020B0903060703020204" pitchFamily="34" charset="0"/>
              </a:rPr>
              <a:t>12.89%</a:t>
            </a:r>
            <a:endParaRPr lang="en-US" dirty="0">
              <a:ln w="0"/>
              <a:solidFill>
                <a:schemeClr val="tx1"/>
              </a:solidFill>
              <a:effectLst>
                <a:outerShdw blurRad="38100" dist="19050" dir="2700000" algn="tl" rotWithShape="0">
                  <a:schemeClr val="dk1">
                    <a:alpha val="40000"/>
                  </a:schemeClr>
                </a:outerShdw>
              </a:effectLst>
              <a:latin typeface="Britannic Bold" panose="020B0903060703020204" pitchFamily="34" charset="0"/>
            </a:endParaRPr>
          </a:p>
        </p:txBody>
      </p:sp>
      <p:cxnSp>
        <p:nvCxnSpPr>
          <p:cNvPr id="29" name="Conector: angular 28">
            <a:extLst>
              <a:ext uri="{FF2B5EF4-FFF2-40B4-BE49-F238E27FC236}">
                <a16:creationId xmlns:a16="http://schemas.microsoft.com/office/drawing/2014/main" xmlns="" id="{7AC1C5B7-4279-4FA1-B449-D89BDBE24333}"/>
              </a:ext>
            </a:extLst>
          </p:cNvPr>
          <p:cNvCxnSpPr/>
          <p:nvPr/>
        </p:nvCxnSpPr>
        <p:spPr>
          <a:xfrm rot="16200000" flipH="1">
            <a:off x="2498311" y="969781"/>
            <a:ext cx="1446587" cy="1289085"/>
          </a:xfrm>
          <a:prstGeom prst="bentConnector3">
            <a:avLst/>
          </a:prstGeom>
          <a:ln w="25400" cmpd="sng">
            <a:solidFill>
              <a:schemeClr val="tx1">
                <a:lumMod val="65000"/>
                <a:lumOff val="35000"/>
              </a:schemeClr>
            </a:solidFill>
            <a:tailEnd type="oval"/>
          </a:ln>
        </p:spPr>
        <p:style>
          <a:lnRef idx="1">
            <a:schemeClr val="dk1"/>
          </a:lnRef>
          <a:fillRef idx="0">
            <a:schemeClr val="dk1"/>
          </a:fillRef>
          <a:effectRef idx="0">
            <a:schemeClr val="dk1"/>
          </a:effectRef>
          <a:fontRef idx="minor">
            <a:schemeClr val="tx1"/>
          </a:fontRef>
        </p:style>
      </p:cxnSp>
      <p:cxnSp>
        <p:nvCxnSpPr>
          <p:cNvPr id="30" name="Conector: angular 29">
            <a:extLst>
              <a:ext uri="{FF2B5EF4-FFF2-40B4-BE49-F238E27FC236}">
                <a16:creationId xmlns:a16="http://schemas.microsoft.com/office/drawing/2014/main" xmlns="" id="{B3A3D2AE-8B5B-45BF-8CE6-CF0AB3189013}"/>
              </a:ext>
            </a:extLst>
          </p:cNvPr>
          <p:cNvCxnSpPr>
            <a:cxnSpLocks/>
            <a:stCxn id="26" idx="3"/>
          </p:cNvCxnSpPr>
          <p:nvPr/>
        </p:nvCxnSpPr>
        <p:spPr>
          <a:xfrm>
            <a:off x="1937452" y="3583126"/>
            <a:ext cx="1336839" cy="1006029"/>
          </a:xfrm>
          <a:prstGeom prst="bentConnector3">
            <a:avLst/>
          </a:prstGeom>
          <a:ln w="25400" cmpd="sng">
            <a:solidFill>
              <a:schemeClr val="tx1">
                <a:lumMod val="65000"/>
                <a:lumOff val="35000"/>
              </a:schemeClr>
            </a:solidFill>
            <a:tailEnd type="oval"/>
          </a:ln>
        </p:spPr>
        <p:style>
          <a:lnRef idx="1">
            <a:schemeClr val="dk1"/>
          </a:lnRef>
          <a:fillRef idx="0">
            <a:schemeClr val="dk1"/>
          </a:fillRef>
          <a:effectRef idx="0">
            <a:schemeClr val="dk1"/>
          </a:effectRef>
          <a:fontRef idx="minor">
            <a:schemeClr val="tx1"/>
          </a:fontRef>
        </p:style>
      </p:cxnSp>
      <p:cxnSp>
        <p:nvCxnSpPr>
          <p:cNvPr id="33" name="Conector: angular 32">
            <a:extLst>
              <a:ext uri="{FF2B5EF4-FFF2-40B4-BE49-F238E27FC236}">
                <a16:creationId xmlns:a16="http://schemas.microsoft.com/office/drawing/2014/main" xmlns="" id="{020CCF7B-33A8-40D8-9B54-AAAB5236F2E9}"/>
              </a:ext>
            </a:extLst>
          </p:cNvPr>
          <p:cNvCxnSpPr>
            <a:cxnSpLocks/>
          </p:cNvCxnSpPr>
          <p:nvPr/>
        </p:nvCxnSpPr>
        <p:spPr>
          <a:xfrm flipV="1">
            <a:off x="2449829" y="4589155"/>
            <a:ext cx="3068655" cy="1042008"/>
          </a:xfrm>
          <a:prstGeom prst="bentConnector3">
            <a:avLst/>
          </a:prstGeom>
          <a:ln w="25400" cmpd="sng">
            <a:solidFill>
              <a:schemeClr val="tx1">
                <a:lumMod val="65000"/>
                <a:lumOff val="35000"/>
              </a:schemeClr>
            </a:solidFill>
            <a:tailEnd type="oval"/>
          </a:ln>
        </p:spPr>
        <p:style>
          <a:lnRef idx="1">
            <a:schemeClr val="dk1"/>
          </a:lnRef>
          <a:fillRef idx="0">
            <a:schemeClr val="dk1"/>
          </a:fillRef>
          <a:effectRef idx="0">
            <a:schemeClr val="dk1"/>
          </a:effectRef>
          <a:fontRef idx="minor">
            <a:schemeClr val="tx1"/>
          </a:fontRef>
        </p:style>
      </p:cxnSp>
      <p:cxnSp>
        <p:nvCxnSpPr>
          <p:cNvPr id="36" name="Conector: angular 35">
            <a:extLst>
              <a:ext uri="{FF2B5EF4-FFF2-40B4-BE49-F238E27FC236}">
                <a16:creationId xmlns:a16="http://schemas.microsoft.com/office/drawing/2014/main" xmlns="" id="{4ECA5794-47BD-475A-A2D5-2E89A5F849E0}"/>
              </a:ext>
            </a:extLst>
          </p:cNvPr>
          <p:cNvCxnSpPr>
            <a:cxnSpLocks/>
            <a:stCxn id="22" idx="1"/>
          </p:cNvCxnSpPr>
          <p:nvPr/>
        </p:nvCxnSpPr>
        <p:spPr>
          <a:xfrm rot="10800000">
            <a:off x="7083328" y="4360630"/>
            <a:ext cx="1803699" cy="1438437"/>
          </a:xfrm>
          <a:prstGeom prst="bentConnector3">
            <a:avLst>
              <a:gd name="adj1" fmla="val 50000"/>
            </a:avLst>
          </a:prstGeom>
          <a:ln w="25400" cmpd="sng">
            <a:solidFill>
              <a:schemeClr val="tx1">
                <a:lumMod val="65000"/>
                <a:lumOff val="35000"/>
              </a:schemeClr>
            </a:solidFill>
            <a:tailEnd type="oval"/>
          </a:ln>
        </p:spPr>
        <p:style>
          <a:lnRef idx="1">
            <a:schemeClr val="dk1"/>
          </a:lnRef>
          <a:fillRef idx="0">
            <a:schemeClr val="dk1"/>
          </a:fillRef>
          <a:effectRef idx="0">
            <a:schemeClr val="dk1"/>
          </a:effectRef>
          <a:fontRef idx="minor">
            <a:schemeClr val="tx1"/>
          </a:fontRef>
        </p:style>
      </p:cxnSp>
      <p:cxnSp>
        <p:nvCxnSpPr>
          <p:cNvPr id="39" name="Conector: angular 38">
            <a:extLst>
              <a:ext uri="{FF2B5EF4-FFF2-40B4-BE49-F238E27FC236}">
                <a16:creationId xmlns:a16="http://schemas.microsoft.com/office/drawing/2014/main" xmlns="" id="{79A9A192-8015-4E24-B88F-33C2EDBDC399}"/>
              </a:ext>
            </a:extLst>
          </p:cNvPr>
          <p:cNvCxnSpPr>
            <a:cxnSpLocks/>
            <a:stCxn id="20" idx="1"/>
          </p:cNvCxnSpPr>
          <p:nvPr/>
        </p:nvCxnSpPr>
        <p:spPr>
          <a:xfrm rot="10800000">
            <a:off x="8173452" y="3867090"/>
            <a:ext cx="2018726" cy="390755"/>
          </a:xfrm>
          <a:prstGeom prst="bentConnector3">
            <a:avLst>
              <a:gd name="adj1" fmla="val 50000"/>
            </a:avLst>
          </a:prstGeom>
          <a:ln w="25400" cmpd="sng">
            <a:solidFill>
              <a:schemeClr val="tx1">
                <a:lumMod val="65000"/>
                <a:lumOff val="35000"/>
              </a:schemeClr>
            </a:solidFill>
            <a:tailEnd type="oval"/>
          </a:ln>
        </p:spPr>
        <p:style>
          <a:lnRef idx="1">
            <a:schemeClr val="dk1"/>
          </a:lnRef>
          <a:fillRef idx="0">
            <a:schemeClr val="dk1"/>
          </a:fillRef>
          <a:effectRef idx="0">
            <a:schemeClr val="dk1"/>
          </a:effectRef>
          <a:fontRef idx="minor">
            <a:schemeClr val="tx1"/>
          </a:fontRef>
        </p:style>
      </p:cxnSp>
      <p:cxnSp>
        <p:nvCxnSpPr>
          <p:cNvPr id="42" name="Conector: angular 41">
            <a:extLst>
              <a:ext uri="{FF2B5EF4-FFF2-40B4-BE49-F238E27FC236}">
                <a16:creationId xmlns:a16="http://schemas.microsoft.com/office/drawing/2014/main" xmlns="" id="{B93EADE6-DE1B-4C02-A072-877321010F4A}"/>
              </a:ext>
            </a:extLst>
          </p:cNvPr>
          <p:cNvCxnSpPr>
            <a:cxnSpLocks/>
            <a:stCxn id="18" idx="1"/>
          </p:cNvCxnSpPr>
          <p:nvPr/>
        </p:nvCxnSpPr>
        <p:spPr>
          <a:xfrm rot="10800000" flipV="1">
            <a:off x="8603541" y="2169714"/>
            <a:ext cx="1691111" cy="1181079"/>
          </a:xfrm>
          <a:prstGeom prst="bentConnector3">
            <a:avLst>
              <a:gd name="adj1" fmla="val 31028"/>
            </a:avLst>
          </a:prstGeom>
          <a:ln w="25400" cmpd="sng">
            <a:solidFill>
              <a:schemeClr val="tx1">
                <a:lumMod val="65000"/>
                <a:lumOff val="35000"/>
              </a:schemeClr>
            </a:solidFill>
            <a:tailEnd type="oval"/>
          </a:ln>
        </p:spPr>
        <p:style>
          <a:lnRef idx="1">
            <a:schemeClr val="dk1"/>
          </a:lnRef>
          <a:fillRef idx="0">
            <a:schemeClr val="dk1"/>
          </a:fillRef>
          <a:effectRef idx="0">
            <a:schemeClr val="dk1"/>
          </a:effectRef>
          <a:fontRef idx="minor">
            <a:schemeClr val="tx1"/>
          </a:fontRef>
        </p:style>
      </p:cxnSp>
      <p:cxnSp>
        <p:nvCxnSpPr>
          <p:cNvPr id="48" name="Conector: angular 47">
            <a:extLst>
              <a:ext uri="{FF2B5EF4-FFF2-40B4-BE49-F238E27FC236}">
                <a16:creationId xmlns:a16="http://schemas.microsoft.com/office/drawing/2014/main" xmlns="" id="{85B4D9DF-4687-4CFF-8FAF-40C60CFBBC9A}"/>
              </a:ext>
            </a:extLst>
          </p:cNvPr>
          <p:cNvCxnSpPr>
            <a:cxnSpLocks/>
          </p:cNvCxnSpPr>
          <p:nvPr/>
        </p:nvCxnSpPr>
        <p:spPr>
          <a:xfrm rot="5400000">
            <a:off x="7903188" y="1500290"/>
            <a:ext cx="2118229" cy="671599"/>
          </a:xfrm>
          <a:prstGeom prst="bentConnector3">
            <a:avLst/>
          </a:prstGeom>
          <a:ln w="25400" cmpd="sng">
            <a:solidFill>
              <a:schemeClr val="tx1">
                <a:lumMod val="65000"/>
                <a:lumOff val="35000"/>
              </a:schemeClr>
            </a:solidFill>
            <a:tailEnd type="oval"/>
          </a:ln>
        </p:spPr>
        <p:style>
          <a:lnRef idx="1">
            <a:schemeClr val="dk1"/>
          </a:lnRef>
          <a:fillRef idx="0">
            <a:schemeClr val="dk1"/>
          </a:fillRef>
          <a:effectRef idx="0">
            <a:schemeClr val="dk1"/>
          </a:effectRef>
          <a:fontRef idx="minor">
            <a:schemeClr val="tx1"/>
          </a:fontRef>
        </p:style>
      </p:cxnSp>
      <p:cxnSp>
        <p:nvCxnSpPr>
          <p:cNvPr id="51" name="Conector: angular 50">
            <a:extLst>
              <a:ext uri="{FF2B5EF4-FFF2-40B4-BE49-F238E27FC236}">
                <a16:creationId xmlns:a16="http://schemas.microsoft.com/office/drawing/2014/main" xmlns="" id="{FB7F2ACB-093E-4637-91CD-62376E1D59B0}"/>
              </a:ext>
            </a:extLst>
          </p:cNvPr>
          <p:cNvCxnSpPr>
            <a:cxnSpLocks/>
          </p:cNvCxnSpPr>
          <p:nvPr/>
        </p:nvCxnSpPr>
        <p:spPr>
          <a:xfrm rot="5400000">
            <a:off x="6949173" y="1252309"/>
            <a:ext cx="2060498" cy="388060"/>
          </a:xfrm>
          <a:prstGeom prst="bentConnector3">
            <a:avLst/>
          </a:prstGeom>
          <a:ln w="25400" cmpd="sng">
            <a:solidFill>
              <a:schemeClr val="tx1">
                <a:lumMod val="65000"/>
                <a:lumOff val="35000"/>
              </a:schemeClr>
            </a:solidFill>
            <a:tailEnd type="ova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77993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85E6A"/>
        </a:solidFill>
        <a:effectLst/>
      </p:bgPr>
    </p:bg>
    <p:spTree>
      <p:nvGrpSpPr>
        <p:cNvPr id="1" name=""/>
        <p:cNvGrpSpPr/>
        <p:nvPr/>
      </p:nvGrpSpPr>
      <p:grpSpPr>
        <a:xfrm>
          <a:off x="0" y="0"/>
          <a:ext cx="0" cy="0"/>
          <a:chOff x="0" y="0"/>
          <a:chExt cx="0" cy="0"/>
        </a:xfrm>
      </p:grpSpPr>
      <p:grpSp>
        <p:nvGrpSpPr>
          <p:cNvPr id="23" name="Grupo 22"/>
          <p:cNvGrpSpPr/>
          <p:nvPr/>
        </p:nvGrpSpPr>
        <p:grpSpPr>
          <a:xfrm>
            <a:off x="4455481" y="882702"/>
            <a:ext cx="3281039" cy="6001115"/>
            <a:chOff x="4079518" y="882702"/>
            <a:chExt cx="3281039" cy="6001115"/>
          </a:xfrm>
        </p:grpSpPr>
        <p:sp>
          <p:nvSpPr>
            <p:cNvPr id="12" name="Forma libre 11"/>
            <p:cNvSpPr/>
            <p:nvPr/>
          </p:nvSpPr>
          <p:spPr>
            <a:xfrm>
              <a:off x="5942529" y="2718569"/>
              <a:ext cx="1418028" cy="4148514"/>
            </a:xfrm>
            <a:custGeom>
              <a:avLst/>
              <a:gdLst>
                <a:gd name="connsiteX0" fmla="*/ 709014 w 1418028"/>
                <a:gd name="connsiteY0" fmla="*/ 107770 h 4148514"/>
                <a:gd name="connsiteX1" fmla="*/ 107770 w 1418028"/>
                <a:gd name="connsiteY1" fmla="*/ 709014 h 4148514"/>
                <a:gd name="connsiteX2" fmla="*/ 709014 w 1418028"/>
                <a:gd name="connsiteY2" fmla="*/ 1310258 h 4148514"/>
                <a:gd name="connsiteX3" fmla="*/ 1310258 w 1418028"/>
                <a:gd name="connsiteY3" fmla="*/ 709014 h 4148514"/>
                <a:gd name="connsiteX4" fmla="*/ 709014 w 1418028"/>
                <a:gd name="connsiteY4" fmla="*/ 107770 h 4148514"/>
                <a:gd name="connsiteX5" fmla="*/ 709014 w 1418028"/>
                <a:gd name="connsiteY5" fmla="*/ 0 h 4148514"/>
                <a:gd name="connsiteX6" fmla="*/ 1418028 w 1418028"/>
                <a:gd name="connsiteY6" fmla="*/ 709014 h 4148514"/>
                <a:gd name="connsiteX7" fmla="*/ 709014 w 1418028"/>
                <a:gd name="connsiteY7" fmla="*/ 1418028 h 4148514"/>
                <a:gd name="connsiteX8" fmla="*/ 121089 w 1418028"/>
                <a:gd name="connsiteY8" fmla="*/ 1105431 h 4148514"/>
                <a:gd name="connsiteX9" fmla="*/ 90000 w 1418028"/>
                <a:gd name="connsiteY9" fmla="*/ 1048155 h 4148514"/>
                <a:gd name="connsiteX10" fmla="*/ 90000 w 1418028"/>
                <a:gd name="connsiteY10" fmla="*/ 4148514 h 4148514"/>
                <a:gd name="connsiteX11" fmla="*/ 0 w 1418028"/>
                <a:gd name="connsiteY11" fmla="*/ 4148514 h 4148514"/>
                <a:gd name="connsiteX12" fmla="*/ 0 w 1418028"/>
                <a:gd name="connsiteY12" fmla="*/ 709014 h 4148514"/>
                <a:gd name="connsiteX13" fmla="*/ 0 w 1418028"/>
                <a:gd name="connsiteY13" fmla="*/ 692514 h 4148514"/>
                <a:gd name="connsiteX14" fmla="*/ 1664 w 1418028"/>
                <a:gd name="connsiteY14" fmla="*/ 692514 h 4148514"/>
                <a:gd name="connsiteX15" fmla="*/ 14405 w 1418028"/>
                <a:gd name="connsiteY15" fmla="*/ 566123 h 4148514"/>
                <a:gd name="connsiteX16" fmla="*/ 709014 w 1418028"/>
                <a:gd name="connsiteY16" fmla="*/ 0 h 4148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18028" h="4148514">
                  <a:moveTo>
                    <a:pt x="709014" y="107770"/>
                  </a:moveTo>
                  <a:cubicBezTo>
                    <a:pt x="376956" y="107770"/>
                    <a:pt x="107770" y="376956"/>
                    <a:pt x="107770" y="709014"/>
                  </a:cubicBezTo>
                  <a:cubicBezTo>
                    <a:pt x="107770" y="1041072"/>
                    <a:pt x="376956" y="1310258"/>
                    <a:pt x="709014" y="1310258"/>
                  </a:cubicBezTo>
                  <a:cubicBezTo>
                    <a:pt x="1041072" y="1310258"/>
                    <a:pt x="1310258" y="1041072"/>
                    <a:pt x="1310258" y="709014"/>
                  </a:cubicBezTo>
                  <a:cubicBezTo>
                    <a:pt x="1310258" y="376956"/>
                    <a:pt x="1041072" y="107770"/>
                    <a:pt x="709014" y="107770"/>
                  </a:cubicBezTo>
                  <a:close/>
                  <a:moveTo>
                    <a:pt x="709014" y="0"/>
                  </a:moveTo>
                  <a:cubicBezTo>
                    <a:pt x="1100592" y="0"/>
                    <a:pt x="1418028" y="317436"/>
                    <a:pt x="1418028" y="709014"/>
                  </a:cubicBezTo>
                  <a:cubicBezTo>
                    <a:pt x="1418028" y="1100592"/>
                    <a:pt x="1100592" y="1418028"/>
                    <a:pt x="709014" y="1418028"/>
                  </a:cubicBezTo>
                  <a:cubicBezTo>
                    <a:pt x="464278" y="1418028"/>
                    <a:pt x="248503" y="1294030"/>
                    <a:pt x="121089" y="1105431"/>
                  </a:cubicBezTo>
                  <a:lnTo>
                    <a:pt x="90000" y="1048155"/>
                  </a:lnTo>
                  <a:lnTo>
                    <a:pt x="90000" y="4148514"/>
                  </a:lnTo>
                  <a:lnTo>
                    <a:pt x="0" y="4148514"/>
                  </a:lnTo>
                  <a:lnTo>
                    <a:pt x="0" y="709014"/>
                  </a:lnTo>
                  <a:lnTo>
                    <a:pt x="0" y="692514"/>
                  </a:lnTo>
                  <a:lnTo>
                    <a:pt x="1664" y="692514"/>
                  </a:lnTo>
                  <a:lnTo>
                    <a:pt x="14405" y="566123"/>
                  </a:lnTo>
                  <a:cubicBezTo>
                    <a:pt x="80518" y="243037"/>
                    <a:pt x="366384" y="0"/>
                    <a:pt x="709014" y="0"/>
                  </a:cubicBezTo>
                  <a:close/>
                </a:path>
              </a:pathLst>
            </a:cu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Forma libre 14"/>
            <p:cNvSpPr/>
            <p:nvPr/>
          </p:nvSpPr>
          <p:spPr>
            <a:xfrm>
              <a:off x="4079518" y="3470424"/>
              <a:ext cx="1418028" cy="3413393"/>
            </a:xfrm>
            <a:custGeom>
              <a:avLst/>
              <a:gdLst>
                <a:gd name="connsiteX0" fmla="*/ 709014 w 1418028"/>
                <a:gd name="connsiteY0" fmla="*/ 107770 h 3413393"/>
                <a:gd name="connsiteX1" fmla="*/ 107770 w 1418028"/>
                <a:gd name="connsiteY1" fmla="*/ 709014 h 3413393"/>
                <a:gd name="connsiteX2" fmla="*/ 709014 w 1418028"/>
                <a:gd name="connsiteY2" fmla="*/ 1310258 h 3413393"/>
                <a:gd name="connsiteX3" fmla="*/ 1310258 w 1418028"/>
                <a:gd name="connsiteY3" fmla="*/ 709014 h 3413393"/>
                <a:gd name="connsiteX4" fmla="*/ 709014 w 1418028"/>
                <a:gd name="connsiteY4" fmla="*/ 107770 h 3413393"/>
                <a:gd name="connsiteX5" fmla="*/ 709014 w 1418028"/>
                <a:gd name="connsiteY5" fmla="*/ 0 h 3413393"/>
                <a:gd name="connsiteX6" fmla="*/ 1418028 w 1418028"/>
                <a:gd name="connsiteY6" fmla="*/ 709014 h 3413393"/>
                <a:gd name="connsiteX7" fmla="*/ 1417587 w 1418028"/>
                <a:gd name="connsiteY7" fmla="*/ 713393 h 3413393"/>
                <a:gd name="connsiteX8" fmla="*/ 1418028 w 1418028"/>
                <a:gd name="connsiteY8" fmla="*/ 713393 h 3413393"/>
                <a:gd name="connsiteX9" fmla="*/ 1418028 w 1418028"/>
                <a:gd name="connsiteY9" fmla="*/ 3413393 h 3413393"/>
                <a:gd name="connsiteX10" fmla="*/ 1328028 w 1418028"/>
                <a:gd name="connsiteY10" fmla="*/ 3413393 h 3413393"/>
                <a:gd name="connsiteX11" fmla="*/ 1328028 w 1418028"/>
                <a:gd name="connsiteY11" fmla="*/ 1048155 h 3413393"/>
                <a:gd name="connsiteX12" fmla="*/ 1296940 w 1418028"/>
                <a:gd name="connsiteY12" fmla="*/ 1105431 h 3413393"/>
                <a:gd name="connsiteX13" fmla="*/ 709014 w 1418028"/>
                <a:gd name="connsiteY13" fmla="*/ 1418028 h 3413393"/>
                <a:gd name="connsiteX14" fmla="*/ 0 w 1418028"/>
                <a:gd name="connsiteY14" fmla="*/ 709014 h 3413393"/>
                <a:gd name="connsiteX15" fmla="*/ 709014 w 1418028"/>
                <a:gd name="connsiteY15" fmla="*/ 0 h 341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8028" h="3413393">
                  <a:moveTo>
                    <a:pt x="709014" y="107770"/>
                  </a:moveTo>
                  <a:cubicBezTo>
                    <a:pt x="376956" y="107770"/>
                    <a:pt x="107770" y="376956"/>
                    <a:pt x="107770" y="709014"/>
                  </a:cubicBezTo>
                  <a:cubicBezTo>
                    <a:pt x="107770" y="1041072"/>
                    <a:pt x="376956" y="1310258"/>
                    <a:pt x="709014" y="1310258"/>
                  </a:cubicBezTo>
                  <a:cubicBezTo>
                    <a:pt x="1041072" y="1310258"/>
                    <a:pt x="1310258" y="1041072"/>
                    <a:pt x="1310258" y="709014"/>
                  </a:cubicBezTo>
                  <a:cubicBezTo>
                    <a:pt x="1310258" y="376956"/>
                    <a:pt x="1041072" y="107770"/>
                    <a:pt x="709014" y="107770"/>
                  </a:cubicBezTo>
                  <a:close/>
                  <a:moveTo>
                    <a:pt x="709014" y="0"/>
                  </a:moveTo>
                  <a:cubicBezTo>
                    <a:pt x="1100592" y="0"/>
                    <a:pt x="1418028" y="317436"/>
                    <a:pt x="1418028" y="709014"/>
                  </a:cubicBezTo>
                  <a:lnTo>
                    <a:pt x="1417587" y="713393"/>
                  </a:lnTo>
                  <a:lnTo>
                    <a:pt x="1418028" y="713393"/>
                  </a:lnTo>
                  <a:lnTo>
                    <a:pt x="1418028" y="3413393"/>
                  </a:lnTo>
                  <a:lnTo>
                    <a:pt x="1328028" y="3413393"/>
                  </a:lnTo>
                  <a:lnTo>
                    <a:pt x="1328028" y="1048155"/>
                  </a:lnTo>
                  <a:lnTo>
                    <a:pt x="1296940" y="1105431"/>
                  </a:lnTo>
                  <a:cubicBezTo>
                    <a:pt x="1169525" y="1294030"/>
                    <a:pt x="953750" y="1418028"/>
                    <a:pt x="709014" y="1418028"/>
                  </a:cubicBezTo>
                  <a:cubicBezTo>
                    <a:pt x="317436" y="1418028"/>
                    <a:pt x="0" y="1100592"/>
                    <a:pt x="0" y="709014"/>
                  </a:cubicBezTo>
                  <a:cubicBezTo>
                    <a:pt x="0" y="317436"/>
                    <a:pt x="317436" y="0"/>
                    <a:pt x="709014" y="0"/>
                  </a:cubicBezTo>
                  <a:close/>
                </a:path>
              </a:pathLst>
            </a:cu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3" name="Forma libre 12"/>
            <p:cNvSpPr/>
            <p:nvPr/>
          </p:nvSpPr>
          <p:spPr>
            <a:xfrm>
              <a:off x="5771242" y="882702"/>
              <a:ext cx="1418028" cy="5984086"/>
            </a:xfrm>
            <a:custGeom>
              <a:avLst/>
              <a:gdLst>
                <a:gd name="connsiteX0" fmla="*/ 709014 w 1418028"/>
                <a:gd name="connsiteY0" fmla="*/ 120660 h 5984086"/>
                <a:gd name="connsiteX1" fmla="*/ 120660 w 1418028"/>
                <a:gd name="connsiteY1" fmla="*/ 709014 h 5984086"/>
                <a:gd name="connsiteX2" fmla="*/ 709014 w 1418028"/>
                <a:gd name="connsiteY2" fmla="*/ 1297368 h 5984086"/>
                <a:gd name="connsiteX3" fmla="*/ 1297368 w 1418028"/>
                <a:gd name="connsiteY3" fmla="*/ 709014 h 5984086"/>
                <a:gd name="connsiteX4" fmla="*/ 709014 w 1418028"/>
                <a:gd name="connsiteY4" fmla="*/ 120660 h 5984086"/>
                <a:gd name="connsiteX5" fmla="*/ 709014 w 1418028"/>
                <a:gd name="connsiteY5" fmla="*/ 0 h 5984086"/>
                <a:gd name="connsiteX6" fmla="*/ 1418028 w 1418028"/>
                <a:gd name="connsiteY6" fmla="*/ 709014 h 5984086"/>
                <a:gd name="connsiteX7" fmla="*/ 709014 w 1418028"/>
                <a:gd name="connsiteY7" fmla="*/ 1418028 h 5984086"/>
                <a:gd name="connsiteX8" fmla="*/ 121089 w 1418028"/>
                <a:gd name="connsiteY8" fmla="*/ 1105431 h 5984086"/>
                <a:gd name="connsiteX9" fmla="*/ 90000 w 1418028"/>
                <a:gd name="connsiteY9" fmla="*/ 1048155 h 5984086"/>
                <a:gd name="connsiteX10" fmla="*/ 90000 w 1418028"/>
                <a:gd name="connsiteY10" fmla="*/ 5984086 h 5984086"/>
                <a:gd name="connsiteX11" fmla="*/ 0 w 1418028"/>
                <a:gd name="connsiteY11" fmla="*/ 5984086 h 5984086"/>
                <a:gd name="connsiteX12" fmla="*/ 0 w 1418028"/>
                <a:gd name="connsiteY12" fmla="*/ 709014 h 5984086"/>
                <a:gd name="connsiteX13" fmla="*/ 0 w 1418028"/>
                <a:gd name="connsiteY13" fmla="*/ 692086 h 5984086"/>
                <a:gd name="connsiteX14" fmla="*/ 1707 w 1418028"/>
                <a:gd name="connsiteY14" fmla="*/ 692086 h 5984086"/>
                <a:gd name="connsiteX15" fmla="*/ 14405 w 1418028"/>
                <a:gd name="connsiteY15" fmla="*/ 566123 h 5984086"/>
                <a:gd name="connsiteX16" fmla="*/ 709014 w 1418028"/>
                <a:gd name="connsiteY16" fmla="*/ 0 h 5984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18028" h="5984086">
                  <a:moveTo>
                    <a:pt x="709014" y="120660"/>
                  </a:moveTo>
                  <a:cubicBezTo>
                    <a:pt x="384075" y="120660"/>
                    <a:pt x="120660" y="384075"/>
                    <a:pt x="120660" y="709014"/>
                  </a:cubicBezTo>
                  <a:cubicBezTo>
                    <a:pt x="120660" y="1033953"/>
                    <a:pt x="384075" y="1297368"/>
                    <a:pt x="709014" y="1297368"/>
                  </a:cubicBezTo>
                  <a:cubicBezTo>
                    <a:pt x="1033953" y="1297368"/>
                    <a:pt x="1297368" y="1033953"/>
                    <a:pt x="1297368" y="709014"/>
                  </a:cubicBezTo>
                  <a:cubicBezTo>
                    <a:pt x="1297368" y="384075"/>
                    <a:pt x="1033953" y="120660"/>
                    <a:pt x="709014" y="120660"/>
                  </a:cubicBezTo>
                  <a:close/>
                  <a:moveTo>
                    <a:pt x="709014" y="0"/>
                  </a:moveTo>
                  <a:cubicBezTo>
                    <a:pt x="1100592" y="0"/>
                    <a:pt x="1418028" y="317436"/>
                    <a:pt x="1418028" y="709014"/>
                  </a:cubicBezTo>
                  <a:cubicBezTo>
                    <a:pt x="1418028" y="1100592"/>
                    <a:pt x="1100592" y="1418028"/>
                    <a:pt x="709014" y="1418028"/>
                  </a:cubicBezTo>
                  <a:cubicBezTo>
                    <a:pt x="464278" y="1418028"/>
                    <a:pt x="248503" y="1294030"/>
                    <a:pt x="121089" y="1105431"/>
                  </a:cubicBezTo>
                  <a:lnTo>
                    <a:pt x="90000" y="1048155"/>
                  </a:lnTo>
                  <a:lnTo>
                    <a:pt x="90000" y="5984086"/>
                  </a:lnTo>
                  <a:lnTo>
                    <a:pt x="0" y="5984086"/>
                  </a:lnTo>
                  <a:lnTo>
                    <a:pt x="0" y="709014"/>
                  </a:lnTo>
                  <a:lnTo>
                    <a:pt x="0" y="692086"/>
                  </a:lnTo>
                  <a:lnTo>
                    <a:pt x="1707" y="692086"/>
                  </a:lnTo>
                  <a:lnTo>
                    <a:pt x="14405" y="566123"/>
                  </a:lnTo>
                  <a:cubicBezTo>
                    <a:pt x="80518" y="243037"/>
                    <a:pt x="366384" y="0"/>
                    <a:pt x="709014" y="0"/>
                  </a:cubicBezTo>
                  <a:close/>
                </a:path>
              </a:pathLst>
            </a:cu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4" name="Forma libre 13"/>
            <p:cNvSpPr/>
            <p:nvPr/>
          </p:nvSpPr>
          <p:spPr>
            <a:xfrm>
              <a:off x="4262500" y="1756986"/>
              <a:ext cx="1418028" cy="5101014"/>
            </a:xfrm>
            <a:custGeom>
              <a:avLst/>
              <a:gdLst>
                <a:gd name="connsiteX0" fmla="*/ 709014 w 1418028"/>
                <a:gd name="connsiteY0" fmla="*/ 93250 h 5101014"/>
                <a:gd name="connsiteX1" fmla="*/ 93250 w 1418028"/>
                <a:gd name="connsiteY1" fmla="*/ 709014 h 5101014"/>
                <a:gd name="connsiteX2" fmla="*/ 709014 w 1418028"/>
                <a:gd name="connsiteY2" fmla="*/ 1324778 h 5101014"/>
                <a:gd name="connsiteX3" fmla="*/ 1324778 w 1418028"/>
                <a:gd name="connsiteY3" fmla="*/ 709014 h 5101014"/>
                <a:gd name="connsiteX4" fmla="*/ 709014 w 1418028"/>
                <a:gd name="connsiteY4" fmla="*/ 93250 h 5101014"/>
                <a:gd name="connsiteX5" fmla="*/ 709014 w 1418028"/>
                <a:gd name="connsiteY5" fmla="*/ 0 h 5101014"/>
                <a:gd name="connsiteX6" fmla="*/ 1418028 w 1418028"/>
                <a:gd name="connsiteY6" fmla="*/ 709014 h 5101014"/>
                <a:gd name="connsiteX7" fmla="*/ 1418028 w 1418028"/>
                <a:gd name="connsiteY7" fmla="*/ 5101014 h 5101014"/>
                <a:gd name="connsiteX8" fmla="*/ 1328028 w 1418028"/>
                <a:gd name="connsiteY8" fmla="*/ 5101014 h 5101014"/>
                <a:gd name="connsiteX9" fmla="*/ 1328028 w 1418028"/>
                <a:gd name="connsiteY9" fmla="*/ 1048155 h 5101014"/>
                <a:gd name="connsiteX10" fmla="*/ 1296940 w 1418028"/>
                <a:gd name="connsiteY10" fmla="*/ 1105431 h 5101014"/>
                <a:gd name="connsiteX11" fmla="*/ 709014 w 1418028"/>
                <a:gd name="connsiteY11" fmla="*/ 1418028 h 5101014"/>
                <a:gd name="connsiteX12" fmla="*/ 0 w 1418028"/>
                <a:gd name="connsiteY12" fmla="*/ 709014 h 5101014"/>
                <a:gd name="connsiteX13" fmla="*/ 709014 w 1418028"/>
                <a:gd name="connsiteY13" fmla="*/ 0 h 510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8028" h="5101014">
                  <a:moveTo>
                    <a:pt x="709014" y="93250"/>
                  </a:moveTo>
                  <a:cubicBezTo>
                    <a:pt x="368937" y="93250"/>
                    <a:pt x="93250" y="368937"/>
                    <a:pt x="93250" y="709014"/>
                  </a:cubicBezTo>
                  <a:cubicBezTo>
                    <a:pt x="93250" y="1049091"/>
                    <a:pt x="368937" y="1324778"/>
                    <a:pt x="709014" y="1324778"/>
                  </a:cubicBezTo>
                  <a:cubicBezTo>
                    <a:pt x="1049091" y="1324778"/>
                    <a:pt x="1324778" y="1049091"/>
                    <a:pt x="1324778" y="709014"/>
                  </a:cubicBezTo>
                  <a:cubicBezTo>
                    <a:pt x="1324778" y="368937"/>
                    <a:pt x="1049091" y="93250"/>
                    <a:pt x="709014" y="93250"/>
                  </a:cubicBezTo>
                  <a:close/>
                  <a:moveTo>
                    <a:pt x="709014" y="0"/>
                  </a:moveTo>
                  <a:cubicBezTo>
                    <a:pt x="1100592" y="0"/>
                    <a:pt x="1418028" y="317436"/>
                    <a:pt x="1418028" y="709014"/>
                  </a:cubicBezTo>
                  <a:lnTo>
                    <a:pt x="1418028" y="5101014"/>
                  </a:lnTo>
                  <a:lnTo>
                    <a:pt x="1328028" y="5101014"/>
                  </a:lnTo>
                  <a:lnTo>
                    <a:pt x="1328028" y="1048155"/>
                  </a:lnTo>
                  <a:lnTo>
                    <a:pt x="1296940" y="1105431"/>
                  </a:lnTo>
                  <a:cubicBezTo>
                    <a:pt x="1169525" y="1294030"/>
                    <a:pt x="953750" y="1418028"/>
                    <a:pt x="709014" y="1418028"/>
                  </a:cubicBezTo>
                  <a:cubicBezTo>
                    <a:pt x="317436" y="1418028"/>
                    <a:pt x="0" y="1100592"/>
                    <a:pt x="0" y="709014"/>
                  </a:cubicBezTo>
                  <a:cubicBezTo>
                    <a:pt x="0" y="317436"/>
                    <a:pt x="317436" y="0"/>
                    <a:pt x="709014" y="0"/>
                  </a:cubicBezTo>
                  <a:close/>
                </a:path>
              </a:pathLst>
            </a:cu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6" name="Elipse 15"/>
            <p:cNvSpPr/>
            <p:nvPr/>
          </p:nvSpPr>
          <p:spPr>
            <a:xfrm>
              <a:off x="6101510" y="2876849"/>
              <a:ext cx="1100066" cy="1100066"/>
            </a:xfrm>
            <a:prstGeom prst="ellipse">
              <a:avLst/>
            </a:prstGeom>
            <a:gradFill flip="none" rotWithShape="1">
              <a:gsLst>
                <a:gs pos="0">
                  <a:schemeClr val="bg1">
                    <a:lumMod val="95000"/>
                  </a:schemeClr>
                </a:gs>
                <a:gs pos="12000">
                  <a:schemeClr val="bg1">
                    <a:lumMod val="75000"/>
                  </a:schemeClr>
                </a:gs>
                <a:gs pos="93000">
                  <a:schemeClr val="bg1">
                    <a:lumMod val="75000"/>
                  </a:schemeClr>
                </a:gs>
                <a:gs pos="49557">
                  <a:schemeClr val="bg1">
                    <a:lumMod val="95000"/>
                  </a:schemeClr>
                </a:gs>
                <a:gs pos="100000">
                  <a:schemeClr val="bg1">
                    <a:lumMod val="90000"/>
                    <a:lumOff val="10000"/>
                  </a:schemeClr>
                </a:gs>
              </a:gsLst>
              <a:lin ang="5400000" scaled="1"/>
              <a:tileRect/>
            </a:gra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Elipse 16"/>
            <p:cNvSpPr/>
            <p:nvPr/>
          </p:nvSpPr>
          <p:spPr>
            <a:xfrm>
              <a:off x="5954224" y="1073429"/>
              <a:ext cx="1044000" cy="1044000"/>
            </a:xfrm>
            <a:prstGeom prst="ellipse">
              <a:avLst/>
            </a:prstGeom>
            <a:gradFill flip="none" rotWithShape="1">
              <a:gsLst>
                <a:gs pos="0">
                  <a:schemeClr val="bg1">
                    <a:lumMod val="95000"/>
                  </a:schemeClr>
                </a:gs>
                <a:gs pos="12000">
                  <a:schemeClr val="bg1">
                    <a:lumMod val="75000"/>
                  </a:schemeClr>
                </a:gs>
                <a:gs pos="93000">
                  <a:schemeClr val="bg1">
                    <a:lumMod val="75000"/>
                  </a:schemeClr>
                </a:gs>
                <a:gs pos="49557">
                  <a:schemeClr val="bg1">
                    <a:lumMod val="95000"/>
                  </a:schemeClr>
                </a:gs>
                <a:gs pos="100000">
                  <a:schemeClr val="bg1">
                    <a:lumMod val="90000"/>
                    <a:lumOff val="10000"/>
                  </a:schemeClr>
                </a:gs>
              </a:gsLst>
              <a:lin ang="5400000" scaled="1"/>
              <a:tileRect/>
            </a:gradFill>
            <a:ln w="3810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Elipse 17"/>
            <p:cNvSpPr/>
            <p:nvPr/>
          </p:nvSpPr>
          <p:spPr>
            <a:xfrm>
              <a:off x="4421481" y="1900234"/>
              <a:ext cx="1100066" cy="1100066"/>
            </a:xfrm>
            <a:prstGeom prst="ellipse">
              <a:avLst/>
            </a:prstGeom>
            <a:gradFill flip="none" rotWithShape="1">
              <a:gsLst>
                <a:gs pos="0">
                  <a:schemeClr val="bg1">
                    <a:lumMod val="95000"/>
                  </a:schemeClr>
                </a:gs>
                <a:gs pos="12000">
                  <a:schemeClr val="bg1">
                    <a:lumMod val="75000"/>
                  </a:schemeClr>
                </a:gs>
                <a:gs pos="93000">
                  <a:schemeClr val="bg1">
                    <a:lumMod val="75000"/>
                  </a:schemeClr>
                </a:gs>
                <a:gs pos="49557">
                  <a:schemeClr val="bg1">
                    <a:lumMod val="95000"/>
                  </a:schemeClr>
                </a:gs>
                <a:gs pos="100000">
                  <a:schemeClr val="bg1">
                    <a:lumMod val="90000"/>
                    <a:lumOff val="10000"/>
                  </a:schemeClr>
                </a:gs>
              </a:gsLst>
              <a:lin ang="5400000" scaled="1"/>
              <a:tileRect/>
            </a:gradFill>
            <a:ln w="3810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Elipse 18"/>
            <p:cNvSpPr/>
            <p:nvPr/>
          </p:nvSpPr>
          <p:spPr>
            <a:xfrm>
              <a:off x="4238499" y="3613672"/>
              <a:ext cx="1100066" cy="1100066"/>
            </a:xfrm>
            <a:prstGeom prst="ellipse">
              <a:avLst/>
            </a:prstGeom>
            <a:gradFill flip="none" rotWithShape="1">
              <a:gsLst>
                <a:gs pos="0">
                  <a:schemeClr val="bg1">
                    <a:lumMod val="95000"/>
                  </a:schemeClr>
                </a:gs>
                <a:gs pos="12000">
                  <a:schemeClr val="bg1">
                    <a:lumMod val="75000"/>
                  </a:schemeClr>
                </a:gs>
                <a:gs pos="93000">
                  <a:schemeClr val="bg1">
                    <a:lumMod val="75000"/>
                  </a:schemeClr>
                </a:gs>
                <a:gs pos="49557">
                  <a:schemeClr val="bg1">
                    <a:lumMod val="95000"/>
                  </a:schemeClr>
                </a:gs>
                <a:gs pos="100000">
                  <a:schemeClr val="bg1">
                    <a:lumMod val="90000"/>
                    <a:lumOff val="10000"/>
                  </a:schemeClr>
                </a:gs>
              </a:gsLst>
              <a:lin ang="5400000" scaled="1"/>
              <a:tileRect/>
            </a:gradFill>
            <a:ln w="3810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2" name="Trapecio 21"/>
          <p:cNvSpPr/>
          <p:nvPr/>
        </p:nvSpPr>
        <p:spPr>
          <a:xfrm>
            <a:off x="0" y="6210300"/>
            <a:ext cx="12192000" cy="647700"/>
          </a:xfrm>
          <a:prstGeom prst="trapezoid">
            <a:avLst>
              <a:gd name="adj" fmla="val 251612"/>
            </a:avLst>
          </a:prstGeom>
          <a:gradFill>
            <a:gsLst>
              <a:gs pos="0">
                <a:srgbClr val="1E2136"/>
              </a:gs>
              <a:gs pos="49000">
                <a:srgbClr val="BFBFBF"/>
              </a:gs>
              <a:gs pos="100000">
                <a:srgbClr val="1E21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CuadroTexto 23"/>
          <p:cNvSpPr txBox="1"/>
          <p:nvPr/>
        </p:nvSpPr>
        <p:spPr>
          <a:xfrm>
            <a:off x="5077612" y="6303317"/>
            <a:ext cx="2036776" cy="461665"/>
          </a:xfrm>
          <a:prstGeom prst="rect">
            <a:avLst/>
          </a:prstGeom>
          <a:noFill/>
        </p:spPr>
        <p:txBody>
          <a:bodyPr wrap="none" rtlCol="0">
            <a:spAutoFit/>
          </a:bodyPr>
          <a:lstStyle/>
          <a:p>
            <a:r>
              <a:rPr lang="es-EC" sz="2400" b="1" dirty="0"/>
              <a:t>MARCO LEGAL</a:t>
            </a:r>
          </a:p>
        </p:txBody>
      </p:sp>
      <p:sp>
        <p:nvSpPr>
          <p:cNvPr id="25" name="CuadroTexto 24"/>
          <p:cNvSpPr txBox="1"/>
          <p:nvPr/>
        </p:nvSpPr>
        <p:spPr>
          <a:xfrm>
            <a:off x="7659937" y="817047"/>
            <a:ext cx="4532063" cy="1569660"/>
          </a:xfrm>
          <a:prstGeom prst="rect">
            <a:avLst/>
          </a:prstGeom>
          <a:noFill/>
        </p:spPr>
        <p:txBody>
          <a:bodyPr wrap="square" rtlCol="0">
            <a:spAutoFit/>
          </a:bodyPr>
          <a:lstStyle/>
          <a:p>
            <a:r>
              <a:rPr lang="es-EC" sz="1600" dirty="0">
                <a:solidFill>
                  <a:schemeClr val="bg1">
                    <a:lumMod val="95000"/>
                  </a:schemeClr>
                </a:solidFill>
              </a:rPr>
              <a:t>CONSTITUCIÓN DE LA REPUBLICA DEL ECUADOR</a:t>
            </a:r>
          </a:p>
          <a:p>
            <a:pPr marL="285750" indent="-285750">
              <a:buFont typeface="Arial" panose="020B0604020202020204" pitchFamily="34" charset="0"/>
              <a:buChar char="•"/>
            </a:pPr>
            <a:r>
              <a:rPr lang="es-EC" sz="1600" dirty="0">
                <a:solidFill>
                  <a:schemeClr val="bg1">
                    <a:lumMod val="95000"/>
                  </a:schemeClr>
                </a:solidFill>
              </a:rPr>
              <a:t>MEJORAR LA ESPERANZA Y CALIDAD DE VIDA</a:t>
            </a:r>
          </a:p>
          <a:p>
            <a:pPr marL="285750" indent="-285750">
              <a:buFont typeface="Arial" panose="020B0604020202020204" pitchFamily="34" charset="0"/>
              <a:buChar char="•"/>
            </a:pPr>
            <a:r>
              <a:rPr lang="es-EC" sz="1600" dirty="0">
                <a:solidFill>
                  <a:schemeClr val="bg1">
                    <a:lumMod val="95000"/>
                  </a:schemeClr>
                </a:solidFill>
              </a:rPr>
              <a:t>SISTEMAS ECONÓMICOS JUSTOS</a:t>
            </a:r>
          </a:p>
          <a:p>
            <a:pPr marL="285750" indent="-285750">
              <a:buFont typeface="Arial" panose="020B0604020202020204" pitchFamily="34" charset="0"/>
              <a:buChar char="•"/>
            </a:pPr>
            <a:r>
              <a:rPr lang="es-EC" sz="1600" dirty="0">
                <a:solidFill>
                  <a:schemeClr val="bg1">
                    <a:lumMod val="95000"/>
                  </a:schemeClr>
                </a:solidFill>
              </a:rPr>
              <a:t>IMPULSAR LA PRODUCCIÓN</a:t>
            </a:r>
          </a:p>
          <a:p>
            <a:pPr marL="285750" indent="-285750">
              <a:buFont typeface="Arial" panose="020B0604020202020204" pitchFamily="34" charset="0"/>
              <a:buChar char="•"/>
            </a:pPr>
            <a:r>
              <a:rPr lang="es-EC" sz="1600" dirty="0">
                <a:solidFill>
                  <a:schemeClr val="bg1">
                    <a:lumMod val="95000"/>
                  </a:schemeClr>
                </a:solidFill>
              </a:rPr>
              <a:t>ART. 276, 281, 282, 304, 334, 335, 336, 337, 396, 401 Y 410</a:t>
            </a:r>
          </a:p>
        </p:txBody>
      </p:sp>
      <p:sp>
        <p:nvSpPr>
          <p:cNvPr id="26" name="CuadroTexto 25"/>
          <p:cNvSpPr txBox="1"/>
          <p:nvPr/>
        </p:nvSpPr>
        <p:spPr>
          <a:xfrm>
            <a:off x="7821610" y="2728861"/>
            <a:ext cx="4326503" cy="1323439"/>
          </a:xfrm>
          <a:prstGeom prst="rect">
            <a:avLst/>
          </a:prstGeom>
          <a:noFill/>
        </p:spPr>
        <p:txBody>
          <a:bodyPr wrap="square" rtlCol="0">
            <a:spAutoFit/>
          </a:bodyPr>
          <a:lstStyle/>
          <a:p>
            <a:r>
              <a:rPr lang="es-EC" sz="1600" dirty="0">
                <a:solidFill>
                  <a:schemeClr val="bg1">
                    <a:lumMod val="95000"/>
                  </a:schemeClr>
                </a:solidFill>
              </a:rPr>
              <a:t>PLAN NACIONAL DEL BUEN VIVIR 2013 – 2017</a:t>
            </a:r>
          </a:p>
          <a:p>
            <a:pPr marL="285750" indent="-285750">
              <a:buFont typeface="Arial" panose="020B0604020202020204" pitchFamily="34" charset="0"/>
              <a:buChar char="•"/>
            </a:pPr>
            <a:r>
              <a:rPr lang="es-EC" sz="1600" dirty="0">
                <a:solidFill>
                  <a:schemeClr val="bg1">
                    <a:lumMod val="95000"/>
                  </a:schemeClr>
                </a:solidFill>
              </a:rPr>
              <a:t>OBEJETIVOS: 2, 3, 8 Y 10</a:t>
            </a:r>
          </a:p>
          <a:p>
            <a:pPr marL="285750" indent="-285750">
              <a:buFont typeface="Arial" panose="020B0604020202020204" pitchFamily="34" charset="0"/>
              <a:buChar char="•"/>
            </a:pPr>
            <a:r>
              <a:rPr lang="es-EC" sz="1600" dirty="0">
                <a:solidFill>
                  <a:schemeClr val="bg1">
                    <a:lumMod val="95000"/>
                  </a:schemeClr>
                </a:solidFill>
              </a:rPr>
              <a:t>IGUALDAD, CALIDAD DE VIDA, SISTEMA ECONÓMICO, TRANSFORAMACIÓN MATRIZ PRODUCTIVA </a:t>
            </a:r>
          </a:p>
        </p:txBody>
      </p:sp>
      <p:sp>
        <p:nvSpPr>
          <p:cNvPr id="27" name="CuadroTexto 26"/>
          <p:cNvSpPr txBox="1"/>
          <p:nvPr/>
        </p:nvSpPr>
        <p:spPr>
          <a:xfrm>
            <a:off x="1017730" y="1986422"/>
            <a:ext cx="3883590" cy="1354217"/>
          </a:xfrm>
          <a:prstGeom prst="rect">
            <a:avLst/>
          </a:prstGeom>
          <a:noFill/>
        </p:spPr>
        <p:txBody>
          <a:bodyPr wrap="square" rtlCol="0">
            <a:spAutoFit/>
          </a:bodyPr>
          <a:lstStyle/>
          <a:p>
            <a:r>
              <a:rPr lang="es-EC" sz="1600" dirty="0">
                <a:solidFill>
                  <a:schemeClr val="bg1">
                    <a:lumMod val="95000"/>
                  </a:schemeClr>
                </a:solidFill>
              </a:rPr>
              <a:t>LEY ORGÁNICA DEL REGIMEN DE LA SOBERANIA ALIMENTARIA TITULO III</a:t>
            </a:r>
          </a:p>
          <a:p>
            <a:pPr marL="285750" indent="-285750">
              <a:buFont typeface="Arial" panose="020B0604020202020204" pitchFamily="34" charset="0"/>
              <a:buChar char="•"/>
            </a:pPr>
            <a:r>
              <a:rPr lang="es-EC" sz="1600" dirty="0">
                <a:solidFill>
                  <a:schemeClr val="bg1">
                    <a:lumMod val="95000"/>
                  </a:schemeClr>
                </a:solidFill>
              </a:rPr>
              <a:t>FOMENTO A LA PRODUCCIÓN</a:t>
            </a:r>
          </a:p>
          <a:p>
            <a:pPr marL="285750" indent="-285750">
              <a:buFont typeface="Arial" panose="020B0604020202020204" pitchFamily="34" charset="0"/>
              <a:buChar char="•"/>
            </a:pPr>
            <a:r>
              <a:rPr lang="es-EC" sz="1600" dirty="0">
                <a:solidFill>
                  <a:schemeClr val="bg1">
                    <a:lumMod val="95000"/>
                  </a:schemeClr>
                </a:solidFill>
              </a:rPr>
              <a:t>ACCESO AL CAPITAL E INCENTIVOS</a:t>
            </a:r>
          </a:p>
          <a:p>
            <a:pPr marL="285750" indent="-285750">
              <a:buFont typeface="Arial" panose="020B0604020202020204" pitchFamily="34" charset="0"/>
              <a:buChar char="•"/>
            </a:pPr>
            <a:endParaRPr lang="es-EC" sz="1600" dirty="0">
              <a:solidFill>
                <a:schemeClr val="bg1">
                  <a:lumMod val="95000"/>
                </a:schemeClr>
              </a:solidFill>
            </a:endParaRPr>
          </a:p>
        </p:txBody>
      </p:sp>
      <p:sp>
        <p:nvSpPr>
          <p:cNvPr id="29" name="CuadroTexto 28"/>
          <p:cNvSpPr txBox="1"/>
          <p:nvPr/>
        </p:nvSpPr>
        <p:spPr>
          <a:xfrm>
            <a:off x="647137" y="3470424"/>
            <a:ext cx="3713640" cy="1815882"/>
          </a:xfrm>
          <a:prstGeom prst="rect">
            <a:avLst/>
          </a:prstGeom>
          <a:noFill/>
        </p:spPr>
        <p:txBody>
          <a:bodyPr wrap="square" rtlCol="0">
            <a:spAutoFit/>
          </a:bodyPr>
          <a:lstStyle/>
          <a:p>
            <a:r>
              <a:rPr lang="es-EC" sz="1600" dirty="0">
                <a:solidFill>
                  <a:schemeClr val="bg1">
                    <a:lumMod val="95000"/>
                  </a:schemeClr>
                </a:solidFill>
              </a:rPr>
              <a:t>LEY DE  FOMENTO Y DESARROLLO AGROPECUARIO</a:t>
            </a:r>
          </a:p>
          <a:p>
            <a:pPr marL="285750" indent="-285750">
              <a:buFont typeface="Arial" panose="020B0604020202020204" pitchFamily="34" charset="0"/>
              <a:buChar char="•"/>
            </a:pPr>
            <a:r>
              <a:rPr lang="es-EC" sz="1600" dirty="0">
                <a:solidFill>
                  <a:schemeClr val="bg1">
                    <a:lumMod val="95000"/>
                  </a:schemeClr>
                </a:solidFill>
              </a:rPr>
              <a:t>ESTIMULAR Y PROTEGER LA ACTIVIDAD AGROPECUARIA</a:t>
            </a:r>
          </a:p>
          <a:p>
            <a:pPr marL="285750" indent="-285750">
              <a:buFont typeface="Arial" panose="020B0604020202020204" pitchFamily="34" charset="0"/>
              <a:buChar char="•"/>
            </a:pPr>
            <a:r>
              <a:rPr lang="es-EC" sz="1600" dirty="0">
                <a:solidFill>
                  <a:schemeClr val="bg1">
                    <a:lumMod val="95000"/>
                  </a:schemeClr>
                </a:solidFill>
              </a:rPr>
              <a:t>SANIDAD AGROPECUARIA</a:t>
            </a:r>
          </a:p>
          <a:p>
            <a:pPr marL="285750" indent="-285750">
              <a:buFont typeface="Arial" panose="020B0604020202020204" pitchFamily="34" charset="0"/>
              <a:buChar char="•"/>
            </a:pPr>
            <a:r>
              <a:rPr lang="es-EC" sz="1600" dirty="0">
                <a:solidFill>
                  <a:schemeClr val="bg1">
                    <a:lumMod val="95000"/>
                  </a:schemeClr>
                </a:solidFill>
              </a:rPr>
              <a:t>PROMOVER LAS ORGANIZACIONES PRODUCTIVAS</a:t>
            </a:r>
          </a:p>
        </p:txBody>
      </p:sp>
    </p:spTree>
    <p:extLst>
      <p:ext uri="{BB962C8B-B14F-4D97-AF65-F5344CB8AC3E}">
        <p14:creationId xmlns:p14="http://schemas.microsoft.com/office/powerpoint/2010/main" val="1528433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43000">
              <a:schemeClr val="bg1">
                <a:lumMod val="95000"/>
              </a:schemeClr>
            </a:gs>
            <a:gs pos="100000">
              <a:schemeClr val="tx2">
                <a:lumMod val="40000"/>
                <a:lumOff val="6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8" name="Forma libre: forma 47">
            <a:extLst>
              <a:ext uri="{FF2B5EF4-FFF2-40B4-BE49-F238E27FC236}">
                <a16:creationId xmlns:a16="http://schemas.microsoft.com/office/drawing/2014/main" xmlns="" id="{7169FD76-A943-402B-AC83-63FB2DB19A1A}"/>
              </a:ext>
            </a:extLst>
          </p:cNvPr>
          <p:cNvSpPr/>
          <p:nvPr/>
        </p:nvSpPr>
        <p:spPr>
          <a:xfrm rot="518154">
            <a:off x="-384583" y="3008384"/>
            <a:ext cx="12773238" cy="4143429"/>
          </a:xfrm>
          <a:custGeom>
            <a:avLst/>
            <a:gdLst>
              <a:gd name="connsiteX0" fmla="*/ 0 w 12773238"/>
              <a:gd name="connsiteY0" fmla="*/ 0 h 4143429"/>
              <a:gd name="connsiteX1" fmla="*/ 5276531 w 12773238"/>
              <a:gd name="connsiteY1" fmla="*/ 3620063 h 4143429"/>
              <a:gd name="connsiteX2" fmla="*/ 12711231 w 12773238"/>
              <a:gd name="connsiteY2" fmla="*/ 2490905 h 4143429"/>
              <a:gd name="connsiteX3" fmla="*/ 12773238 w 12773238"/>
              <a:gd name="connsiteY3" fmla="*/ 2899177 h 4143429"/>
              <a:gd name="connsiteX4" fmla="*/ 5336401 w 12773238"/>
              <a:gd name="connsiteY4" fmla="*/ 4028659 h 4143429"/>
              <a:gd name="connsiteX5" fmla="*/ 5336402 w 12773238"/>
              <a:gd name="connsiteY5" fmla="*/ 4028660 h 4143429"/>
              <a:gd name="connsiteX6" fmla="*/ 4580730 w 12773238"/>
              <a:gd name="connsiteY6" fmla="*/ 4143429 h 4143429"/>
              <a:gd name="connsiteX7" fmla="*/ 4583468 w 12773238"/>
              <a:gd name="connsiteY7" fmla="*/ 4141364 h 4143429"/>
              <a:gd name="connsiteX8" fmla="*/ 406718 w 12773238"/>
              <a:gd name="connsiteY8" fmla="*/ 2659936 h 414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73238" h="4143429">
                <a:moveTo>
                  <a:pt x="0" y="0"/>
                </a:moveTo>
                <a:lnTo>
                  <a:pt x="5276531" y="3620063"/>
                </a:lnTo>
                <a:lnTo>
                  <a:pt x="12711231" y="2490905"/>
                </a:lnTo>
                <a:lnTo>
                  <a:pt x="12773238" y="2899177"/>
                </a:lnTo>
                <a:lnTo>
                  <a:pt x="5336401" y="4028659"/>
                </a:lnTo>
                <a:lnTo>
                  <a:pt x="5336402" y="4028660"/>
                </a:lnTo>
                <a:lnTo>
                  <a:pt x="4580730" y="4143429"/>
                </a:lnTo>
                <a:lnTo>
                  <a:pt x="4583468" y="4141364"/>
                </a:lnTo>
                <a:lnTo>
                  <a:pt x="406718" y="2659936"/>
                </a:lnTo>
                <a:close/>
              </a:path>
            </a:pathLst>
          </a:custGeom>
          <a:gradFill>
            <a:gsLst>
              <a:gs pos="8000">
                <a:srgbClr val="7B82B5"/>
              </a:gs>
              <a:gs pos="100000">
                <a:schemeClr val="tx2">
                  <a:lumMod val="40000"/>
                  <a:lumOff val="6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Rectángulo 12">
            <a:extLst>
              <a:ext uri="{FF2B5EF4-FFF2-40B4-BE49-F238E27FC236}">
                <a16:creationId xmlns:a16="http://schemas.microsoft.com/office/drawing/2014/main" xmlns="" id="{2A2C139B-BC22-4F05-BF92-0C83B7A1CBF7}"/>
              </a:ext>
            </a:extLst>
          </p:cNvPr>
          <p:cNvSpPr/>
          <p:nvPr/>
        </p:nvSpPr>
        <p:spPr>
          <a:xfrm>
            <a:off x="0" y="2076450"/>
            <a:ext cx="2876550" cy="2705100"/>
          </a:xfrm>
          <a:prstGeom prst="rect">
            <a:avLst/>
          </a:prstGeom>
          <a:solidFill>
            <a:srgbClr val="86A6AA"/>
          </a:solidFill>
          <a:ln>
            <a:noFill/>
          </a:ln>
          <a:effectLst>
            <a:outerShdw blurRad="622300" dist="457200" dir="5400000" sx="95000" sy="95000" algn="t"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rapecio 13">
            <a:extLst>
              <a:ext uri="{FF2B5EF4-FFF2-40B4-BE49-F238E27FC236}">
                <a16:creationId xmlns:a16="http://schemas.microsoft.com/office/drawing/2014/main" xmlns="" id="{386A5B43-3B94-4DB3-A263-4F21FB077E19}"/>
              </a:ext>
            </a:extLst>
          </p:cNvPr>
          <p:cNvSpPr/>
          <p:nvPr/>
        </p:nvSpPr>
        <p:spPr>
          <a:xfrm rot="5400000">
            <a:off x="2219325" y="2733675"/>
            <a:ext cx="2705100" cy="1390650"/>
          </a:xfrm>
          <a:prstGeom prst="trapezoid">
            <a:avLst>
              <a:gd name="adj" fmla="val 38771"/>
            </a:avLst>
          </a:prstGeom>
          <a:solidFill>
            <a:srgbClr val="516F73"/>
          </a:solidFill>
          <a:ln>
            <a:noFill/>
          </a:ln>
          <a:effectLst>
            <a:outerShdw blurRad="622300" dist="457200" dir="5400000" sx="95000" sy="95000" algn="t"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ctángulo 14">
            <a:extLst>
              <a:ext uri="{FF2B5EF4-FFF2-40B4-BE49-F238E27FC236}">
                <a16:creationId xmlns:a16="http://schemas.microsoft.com/office/drawing/2014/main" xmlns="" id="{518CF405-F6D2-4C98-B5BA-25EAB46192AB}"/>
              </a:ext>
            </a:extLst>
          </p:cNvPr>
          <p:cNvSpPr/>
          <p:nvPr/>
        </p:nvSpPr>
        <p:spPr>
          <a:xfrm>
            <a:off x="4267200" y="2609850"/>
            <a:ext cx="7924800" cy="1631950"/>
          </a:xfrm>
          <a:prstGeom prst="rect">
            <a:avLst/>
          </a:prstGeom>
          <a:solidFill>
            <a:srgbClr val="86A6AA"/>
          </a:solidFill>
          <a:ln>
            <a:noFill/>
          </a:ln>
          <a:effectLst>
            <a:outerShdw blurRad="622300" dist="457200" dir="5400000" sx="95000" sy="95000" algn="t"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Paralelogramo 15">
            <a:extLst>
              <a:ext uri="{FF2B5EF4-FFF2-40B4-BE49-F238E27FC236}">
                <a16:creationId xmlns:a16="http://schemas.microsoft.com/office/drawing/2014/main" xmlns="" id="{1418779F-47BE-435F-A775-F8BBF2334D0D}"/>
              </a:ext>
            </a:extLst>
          </p:cNvPr>
          <p:cNvSpPr/>
          <p:nvPr/>
        </p:nvSpPr>
        <p:spPr>
          <a:xfrm>
            <a:off x="4669881" y="2314616"/>
            <a:ext cx="2166437" cy="2228767"/>
          </a:xfrm>
          <a:prstGeom prst="parallelogram">
            <a:avLst/>
          </a:prstGeom>
          <a:gradFill flip="none" rotWithShape="1">
            <a:gsLst>
              <a:gs pos="0">
                <a:schemeClr val="bg1">
                  <a:lumMod val="95000"/>
                </a:schemeClr>
              </a:gs>
              <a:gs pos="100000">
                <a:srgbClr val="4877E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Paralelogramo 16">
            <a:extLst>
              <a:ext uri="{FF2B5EF4-FFF2-40B4-BE49-F238E27FC236}">
                <a16:creationId xmlns:a16="http://schemas.microsoft.com/office/drawing/2014/main" xmlns="" id="{1B6D2B46-2DCC-437B-B8AE-1EA2E537DF3E}"/>
              </a:ext>
            </a:extLst>
          </p:cNvPr>
          <p:cNvSpPr/>
          <p:nvPr/>
        </p:nvSpPr>
        <p:spPr>
          <a:xfrm>
            <a:off x="9653525" y="2314616"/>
            <a:ext cx="2166437" cy="2228767"/>
          </a:xfrm>
          <a:prstGeom prst="parallelogram">
            <a:avLst/>
          </a:prstGeom>
          <a:gradFill flip="none" rotWithShape="1">
            <a:gsLst>
              <a:gs pos="0">
                <a:schemeClr val="bg1">
                  <a:lumMod val="95000"/>
                </a:schemeClr>
              </a:gs>
              <a:gs pos="100000">
                <a:srgbClr val="328F2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Paralelogramo 17">
            <a:extLst>
              <a:ext uri="{FF2B5EF4-FFF2-40B4-BE49-F238E27FC236}">
                <a16:creationId xmlns:a16="http://schemas.microsoft.com/office/drawing/2014/main" xmlns="" id="{374268BE-8A2F-443F-A4D8-974E60C2DCA3}"/>
              </a:ext>
            </a:extLst>
          </p:cNvPr>
          <p:cNvSpPr/>
          <p:nvPr/>
        </p:nvSpPr>
        <p:spPr>
          <a:xfrm>
            <a:off x="7161703" y="2314616"/>
            <a:ext cx="2166437" cy="2228767"/>
          </a:xfrm>
          <a:prstGeom prst="parallelogram">
            <a:avLst/>
          </a:prstGeom>
          <a:gradFill flip="none" rotWithShape="1">
            <a:gsLst>
              <a:gs pos="0">
                <a:schemeClr val="bg1">
                  <a:lumMod val="95000"/>
                </a:schemeClr>
              </a:gs>
              <a:gs pos="100000">
                <a:srgbClr val="94707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riángulo isósceles 18">
            <a:extLst>
              <a:ext uri="{FF2B5EF4-FFF2-40B4-BE49-F238E27FC236}">
                <a16:creationId xmlns:a16="http://schemas.microsoft.com/office/drawing/2014/main" xmlns="" id="{9B4807AB-95EA-4AF2-86B2-03D45F67B932}"/>
              </a:ext>
            </a:extLst>
          </p:cNvPr>
          <p:cNvSpPr/>
          <p:nvPr/>
        </p:nvSpPr>
        <p:spPr>
          <a:xfrm flipV="1">
            <a:off x="4592585" y="4241800"/>
            <a:ext cx="150865" cy="295234"/>
          </a:xfrm>
          <a:prstGeom prst="triangle">
            <a:avLst>
              <a:gd name="adj" fmla="val 55553"/>
            </a:avLst>
          </a:prstGeom>
          <a:solidFill>
            <a:srgbClr val="264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riángulo isósceles 19">
            <a:extLst>
              <a:ext uri="{FF2B5EF4-FFF2-40B4-BE49-F238E27FC236}">
                <a16:creationId xmlns:a16="http://schemas.microsoft.com/office/drawing/2014/main" xmlns="" id="{FDF27715-5BA3-44D7-A929-E12FAA9F8160}"/>
              </a:ext>
            </a:extLst>
          </p:cNvPr>
          <p:cNvSpPr/>
          <p:nvPr/>
        </p:nvSpPr>
        <p:spPr>
          <a:xfrm>
            <a:off x="6768297" y="2314616"/>
            <a:ext cx="98384" cy="295234"/>
          </a:xfrm>
          <a:prstGeom prst="triangle">
            <a:avLst>
              <a:gd name="adj" fmla="val 72131"/>
            </a:avLst>
          </a:prstGeom>
          <a:solidFill>
            <a:srgbClr val="264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riángulo isósceles 20">
            <a:extLst>
              <a:ext uri="{FF2B5EF4-FFF2-40B4-BE49-F238E27FC236}">
                <a16:creationId xmlns:a16="http://schemas.microsoft.com/office/drawing/2014/main" xmlns="" id="{CA2292BB-BB01-4661-971B-A6147BDF553D}"/>
              </a:ext>
            </a:extLst>
          </p:cNvPr>
          <p:cNvSpPr/>
          <p:nvPr/>
        </p:nvSpPr>
        <p:spPr>
          <a:xfrm flipV="1">
            <a:off x="7086270" y="4241800"/>
            <a:ext cx="150865" cy="295234"/>
          </a:xfrm>
          <a:prstGeom prst="triangle">
            <a:avLst>
              <a:gd name="adj" fmla="val 52029"/>
            </a:avLst>
          </a:prstGeom>
          <a:solidFill>
            <a:srgbClr val="695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riángulo isósceles 21">
            <a:extLst>
              <a:ext uri="{FF2B5EF4-FFF2-40B4-BE49-F238E27FC236}">
                <a16:creationId xmlns:a16="http://schemas.microsoft.com/office/drawing/2014/main" xmlns="" id="{51FDFD3E-5D6A-4B6A-8C40-64577FD6A915}"/>
              </a:ext>
            </a:extLst>
          </p:cNvPr>
          <p:cNvSpPr/>
          <p:nvPr/>
        </p:nvSpPr>
        <p:spPr>
          <a:xfrm>
            <a:off x="9256044" y="2314616"/>
            <a:ext cx="118811" cy="295234"/>
          </a:xfrm>
          <a:prstGeom prst="triangle">
            <a:avLst>
              <a:gd name="adj" fmla="val 61637"/>
            </a:avLst>
          </a:prstGeom>
          <a:solidFill>
            <a:srgbClr val="685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riángulo isósceles 22">
            <a:extLst>
              <a:ext uri="{FF2B5EF4-FFF2-40B4-BE49-F238E27FC236}">
                <a16:creationId xmlns:a16="http://schemas.microsoft.com/office/drawing/2014/main" xmlns="" id="{EE7D1912-4C40-4D82-A736-567C0AA0C29F}"/>
              </a:ext>
            </a:extLst>
          </p:cNvPr>
          <p:cNvSpPr/>
          <p:nvPr/>
        </p:nvSpPr>
        <p:spPr>
          <a:xfrm flipV="1">
            <a:off x="9578092" y="4241800"/>
            <a:ext cx="150865" cy="295234"/>
          </a:xfrm>
          <a:prstGeom prst="triangle">
            <a:avLst>
              <a:gd name="adj" fmla="val 55553"/>
            </a:avLst>
          </a:prstGeom>
          <a:solidFill>
            <a:srgbClr val="437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riángulo isósceles 23">
            <a:extLst>
              <a:ext uri="{FF2B5EF4-FFF2-40B4-BE49-F238E27FC236}">
                <a16:creationId xmlns:a16="http://schemas.microsoft.com/office/drawing/2014/main" xmlns="" id="{4B69D119-5463-493D-9F52-CF74A1607823}"/>
              </a:ext>
            </a:extLst>
          </p:cNvPr>
          <p:cNvSpPr/>
          <p:nvPr/>
        </p:nvSpPr>
        <p:spPr>
          <a:xfrm>
            <a:off x="11754196" y="2314616"/>
            <a:ext cx="118811" cy="295234"/>
          </a:xfrm>
          <a:prstGeom prst="triangle">
            <a:avLst>
              <a:gd name="adj" fmla="val 58729"/>
            </a:avLst>
          </a:prstGeom>
          <a:solidFill>
            <a:srgbClr val="355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uadroTexto 27">
            <a:extLst>
              <a:ext uri="{FF2B5EF4-FFF2-40B4-BE49-F238E27FC236}">
                <a16:creationId xmlns:a16="http://schemas.microsoft.com/office/drawing/2014/main" xmlns="" id="{21ED8C5A-E71B-41D6-8121-9B377F4BF78B}"/>
              </a:ext>
            </a:extLst>
          </p:cNvPr>
          <p:cNvSpPr txBox="1"/>
          <p:nvPr/>
        </p:nvSpPr>
        <p:spPr>
          <a:xfrm>
            <a:off x="405370" y="253999"/>
            <a:ext cx="5235444" cy="584775"/>
          </a:xfrm>
          <a:prstGeom prst="rect">
            <a:avLst/>
          </a:prstGeom>
          <a:noFill/>
        </p:spPr>
        <p:txBody>
          <a:bodyPr wrap="square" rtlCol="0">
            <a:spAutoFit/>
          </a:bodyPr>
          <a:lstStyle/>
          <a:p>
            <a:r>
              <a:rPr lang="es-EC" sz="3200" spc="300" dirty="0">
                <a:solidFill>
                  <a:srgbClr val="3E683C"/>
                </a:solidFill>
                <a:latin typeface="Britannic Bold" panose="020B0903060703020204" pitchFamily="34" charset="0"/>
              </a:rPr>
              <a:t>MARCO</a:t>
            </a:r>
            <a:r>
              <a:rPr lang="es-EC" sz="3200" spc="300" dirty="0">
                <a:latin typeface="Britannic Bold" panose="020B0903060703020204" pitchFamily="34" charset="0"/>
              </a:rPr>
              <a:t> </a:t>
            </a:r>
            <a:r>
              <a:rPr lang="es-EC" sz="3200" spc="300" dirty="0">
                <a:solidFill>
                  <a:srgbClr val="516F73"/>
                </a:solidFill>
                <a:latin typeface="Britannic Bold" panose="020B0903060703020204" pitchFamily="34" charset="0"/>
              </a:rPr>
              <a:t>METODOLÓGICO</a:t>
            </a:r>
            <a:endParaRPr lang="en-US" sz="3200" spc="300" dirty="0">
              <a:solidFill>
                <a:srgbClr val="516F73"/>
              </a:solidFill>
              <a:latin typeface="Britannic Bold" panose="020B0903060703020204" pitchFamily="34" charset="0"/>
            </a:endParaRPr>
          </a:p>
        </p:txBody>
      </p:sp>
      <p:sp>
        <p:nvSpPr>
          <p:cNvPr id="35" name="CuadroTexto 34">
            <a:extLst>
              <a:ext uri="{FF2B5EF4-FFF2-40B4-BE49-F238E27FC236}">
                <a16:creationId xmlns:a16="http://schemas.microsoft.com/office/drawing/2014/main" xmlns="" id="{9FD20C36-6FAE-475F-B4DA-8490E92F3B13}"/>
              </a:ext>
            </a:extLst>
          </p:cNvPr>
          <p:cNvSpPr txBox="1"/>
          <p:nvPr/>
        </p:nvSpPr>
        <p:spPr>
          <a:xfrm>
            <a:off x="4957935" y="3269486"/>
            <a:ext cx="1526249" cy="584775"/>
          </a:xfrm>
          <a:prstGeom prst="rect">
            <a:avLst/>
          </a:prstGeom>
          <a:noFill/>
        </p:spPr>
        <p:txBody>
          <a:bodyPr wrap="square" rtlCol="0">
            <a:spAutoFit/>
          </a:bodyPr>
          <a:lstStyle/>
          <a:p>
            <a:r>
              <a:rPr lang="es-EC" sz="1600" dirty="0">
                <a:latin typeface="Britannic Bold" panose="020B0903060703020204" pitchFamily="34" charset="0"/>
              </a:rPr>
              <a:t>Cuantitativo</a:t>
            </a:r>
          </a:p>
          <a:p>
            <a:r>
              <a:rPr lang="es-EC" sz="1600" dirty="0">
                <a:latin typeface="Britannic Bold" panose="020B0903060703020204" pitchFamily="34" charset="0"/>
              </a:rPr>
              <a:t>Cualitativo</a:t>
            </a:r>
            <a:endParaRPr lang="en-US" sz="1600" dirty="0">
              <a:latin typeface="Britannic Bold" panose="020B0903060703020204" pitchFamily="34" charset="0"/>
            </a:endParaRPr>
          </a:p>
        </p:txBody>
      </p:sp>
      <p:sp>
        <p:nvSpPr>
          <p:cNvPr id="36" name="CuadroTexto 35">
            <a:extLst>
              <a:ext uri="{FF2B5EF4-FFF2-40B4-BE49-F238E27FC236}">
                <a16:creationId xmlns:a16="http://schemas.microsoft.com/office/drawing/2014/main" xmlns="" id="{7EFAACBB-8EC5-45E5-A93F-029EA390FC5D}"/>
              </a:ext>
            </a:extLst>
          </p:cNvPr>
          <p:cNvSpPr txBox="1"/>
          <p:nvPr/>
        </p:nvSpPr>
        <p:spPr>
          <a:xfrm>
            <a:off x="7426320" y="2912826"/>
            <a:ext cx="1846740" cy="1323439"/>
          </a:xfrm>
          <a:prstGeom prst="rect">
            <a:avLst/>
          </a:prstGeom>
          <a:noFill/>
        </p:spPr>
        <p:txBody>
          <a:bodyPr wrap="square" rtlCol="0">
            <a:spAutoFit/>
          </a:bodyPr>
          <a:lstStyle/>
          <a:p>
            <a:r>
              <a:rPr lang="es-EC" sz="1600" dirty="0">
                <a:latin typeface="Britannic Bold" panose="020B0903060703020204" pitchFamily="34" charset="0"/>
              </a:rPr>
              <a:t>No experimental</a:t>
            </a:r>
          </a:p>
          <a:p>
            <a:r>
              <a:rPr lang="es-EC" sz="1600" dirty="0">
                <a:latin typeface="Britannic Bold" panose="020B0903060703020204" pitchFamily="34" charset="0"/>
              </a:rPr>
              <a:t>Aplicada</a:t>
            </a:r>
          </a:p>
          <a:p>
            <a:r>
              <a:rPr lang="es-EC" sz="1600" dirty="0">
                <a:latin typeface="Britannic Bold" panose="020B0903060703020204" pitchFamily="34" charset="0"/>
              </a:rPr>
              <a:t>Recolección de datos, encuesta</a:t>
            </a:r>
          </a:p>
          <a:p>
            <a:r>
              <a:rPr lang="es-EC" sz="1600" dirty="0">
                <a:latin typeface="Britannic Bold" panose="020B0903060703020204" pitchFamily="34" charset="0"/>
              </a:rPr>
              <a:t>Correlacional</a:t>
            </a:r>
            <a:endParaRPr lang="en-US" sz="1600" dirty="0">
              <a:latin typeface="Britannic Bold" panose="020B0903060703020204" pitchFamily="34" charset="0"/>
            </a:endParaRPr>
          </a:p>
        </p:txBody>
      </p:sp>
      <p:sp>
        <p:nvSpPr>
          <p:cNvPr id="37" name="CuadroTexto 36">
            <a:extLst>
              <a:ext uri="{FF2B5EF4-FFF2-40B4-BE49-F238E27FC236}">
                <a16:creationId xmlns:a16="http://schemas.microsoft.com/office/drawing/2014/main" xmlns="" id="{AC5C14D9-8896-4DAE-B260-43FAB39CB813}"/>
              </a:ext>
            </a:extLst>
          </p:cNvPr>
          <p:cNvSpPr txBox="1"/>
          <p:nvPr/>
        </p:nvSpPr>
        <p:spPr>
          <a:xfrm>
            <a:off x="10414455" y="3269485"/>
            <a:ext cx="745895" cy="584775"/>
          </a:xfrm>
          <a:prstGeom prst="rect">
            <a:avLst/>
          </a:prstGeom>
          <a:noFill/>
        </p:spPr>
        <p:txBody>
          <a:bodyPr wrap="square" rtlCol="0">
            <a:spAutoFit/>
          </a:bodyPr>
          <a:lstStyle/>
          <a:p>
            <a:r>
              <a:rPr lang="es-EC" sz="1600" dirty="0">
                <a:latin typeface="Britannic Bold" panose="020B0903060703020204" pitchFamily="34" charset="0"/>
              </a:rPr>
              <a:t>H1</a:t>
            </a:r>
          </a:p>
          <a:p>
            <a:r>
              <a:rPr lang="es-EC" sz="1600" dirty="0">
                <a:latin typeface="Britannic Bold" panose="020B0903060703020204" pitchFamily="34" charset="0"/>
              </a:rPr>
              <a:t>H0</a:t>
            </a:r>
            <a:endParaRPr lang="en-US" sz="1600" dirty="0">
              <a:latin typeface="Britannic Bold" panose="020B0903060703020204" pitchFamily="34" charset="0"/>
            </a:endParaRPr>
          </a:p>
        </p:txBody>
      </p:sp>
      <p:sp>
        <p:nvSpPr>
          <p:cNvPr id="38" name="CuadroTexto 37">
            <a:extLst>
              <a:ext uri="{FF2B5EF4-FFF2-40B4-BE49-F238E27FC236}">
                <a16:creationId xmlns:a16="http://schemas.microsoft.com/office/drawing/2014/main" xmlns="" id="{6E53B408-7C2A-499D-B2D3-EB007920235A}"/>
              </a:ext>
            </a:extLst>
          </p:cNvPr>
          <p:cNvSpPr txBox="1"/>
          <p:nvPr/>
        </p:nvSpPr>
        <p:spPr>
          <a:xfrm>
            <a:off x="243560" y="2309089"/>
            <a:ext cx="2307605" cy="338554"/>
          </a:xfrm>
          <a:prstGeom prst="rect">
            <a:avLst/>
          </a:prstGeom>
          <a:noFill/>
        </p:spPr>
        <p:txBody>
          <a:bodyPr wrap="square" rtlCol="0">
            <a:spAutoFit/>
          </a:bodyPr>
          <a:lstStyle/>
          <a:p>
            <a:pPr algn="ctr"/>
            <a:r>
              <a:rPr lang="es-EC" sz="1600" dirty="0">
                <a:latin typeface="Britannic Bold" panose="020B0903060703020204" pitchFamily="34" charset="0"/>
              </a:rPr>
              <a:t>MUESTRA</a:t>
            </a:r>
            <a:endParaRPr lang="en-US" sz="1600" dirty="0">
              <a:latin typeface="Britannic Bold" panose="020B0903060703020204" pitchFamily="34" charset="0"/>
            </a:endParaRPr>
          </a:p>
        </p:txBody>
      </p:sp>
      <p:sp>
        <p:nvSpPr>
          <p:cNvPr id="39" name="CuadroTexto 38">
            <a:extLst>
              <a:ext uri="{FF2B5EF4-FFF2-40B4-BE49-F238E27FC236}">
                <a16:creationId xmlns:a16="http://schemas.microsoft.com/office/drawing/2014/main" xmlns="" id="{D91D60A9-E8ED-4674-81CE-376C15634BDA}"/>
              </a:ext>
            </a:extLst>
          </p:cNvPr>
          <p:cNvSpPr txBox="1"/>
          <p:nvPr/>
        </p:nvSpPr>
        <p:spPr>
          <a:xfrm>
            <a:off x="-11479" y="3808695"/>
            <a:ext cx="1251284" cy="369332"/>
          </a:xfrm>
          <a:prstGeom prst="rect">
            <a:avLst/>
          </a:prstGeom>
          <a:noFill/>
        </p:spPr>
        <p:txBody>
          <a:bodyPr wrap="square" rtlCol="0">
            <a:spAutoFit/>
          </a:bodyPr>
          <a:lstStyle/>
          <a:p>
            <a:r>
              <a:rPr lang="es-EC" dirty="0">
                <a:latin typeface="Britannic Bold" panose="020B0903060703020204" pitchFamily="34" charset="0"/>
              </a:rPr>
              <a:t>CAYAMBE</a:t>
            </a:r>
            <a:endParaRPr lang="en-US" dirty="0">
              <a:latin typeface="Britannic Bold" panose="020B0903060703020204" pitchFamily="34" charset="0"/>
            </a:endParaRPr>
          </a:p>
        </p:txBody>
      </p:sp>
      <p:sp>
        <p:nvSpPr>
          <p:cNvPr id="40" name="CuadroTexto 39">
            <a:extLst>
              <a:ext uri="{FF2B5EF4-FFF2-40B4-BE49-F238E27FC236}">
                <a16:creationId xmlns:a16="http://schemas.microsoft.com/office/drawing/2014/main" xmlns="" id="{DF8195B0-7C34-4B50-AE7C-C9BA5E7B0E61}"/>
              </a:ext>
            </a:extLst>
          </p:cNvPr>
          <p:cNvSpPr txBox="1"/>
          <p:nvPr/>
        </p:nvSpPr>
        <p:spPr>
          <a:xfrm>
            <a:off x="0" y="2969841"/>
            <a:ext cx="1251284" cy="369332"/>
          </a:xfrm>
          <a:prstGeom prst="rect">
            <a:avLst/>
          </a:prstGeom>
          <a:noFill/>
        </p:spPr>
        <p:txBody>
          <a:bodyPr wrap="square" rtlCol="0">
            <a:spAutoFit/>
          </a:bodyPr>
          <a:lstStyle/>
          <a:p>
            <a:r>
              <a:rPr lang="es-EC" dirty="0">
                <a:latin typeface="Britannic Bold" panose="020B0903060703020204" pitchFamily="34" charset="0"/>
              </a:rPr>
              <a:t>MEJÍA</a:t>
            </a:r>
            <a:endParaRPr lang="en-US" dirty="0">
              <a:latin typeface="Britannic Bold" panose="020B0903060703020204" pitchFamily="34" charset="0"/>
            </a:endParaRPr>
          </a:p>
        </p:txBody>
      </p:sp>
      <p:sp>
        <p:nvSpPr>
          <p:cNvPr id="41" name="CuadroTexto 40">
            <a:extLst>
              <a:ext uri="{FF2B5EF4-FFF2-40B4-BE49-F238E27FC236}">
                <a16:creationId xmlns:a16="http://schemas.microsoft.com/office/drawing/2014/main" xmlns="" id="{9220B398-3424-4278-A3CA-B4B6C47F4260}"/>
              </a:ext>
            </a:extLst>
          </p:cNvPr>
          <p:cNvSpPr txBox="1"/>
          <p:nvPr/>
        </p:nvSpPr>
        <p:spPr>
          <a:xfrm>
            <a:off x="1500290" y="2849171"/>
            <a:ext cx="1251284" cy="646331"/>
          </a:xfrm>
          <a:prstGeom prst="rect">
            <a:avLst/>
          </a:prstGeom>
          <a:noFill/>
        </p:spPr>
        <p:txBody>
          <a:bodyPr wrap="square" rtlCol="0">
            <a:spAutoFit/>
          </a:bodyPr>
          <a:lstStyle/>
          <a:p>
            <a:r>
              <a:rPr lang="es-EC" sz="3600" dirty="0">
                <a:latin typeface="Britannic Bold" panose="020B0903060703020204" pitchFamily="34" charset="0"/>
              </a:rPr>
              <a:t>42</a:t>
            </a:r>
            <a:endParaRPr lang="en-US" sz="3600" dirty="0">
              <a:latin typeface="Britannic Bold" panose="020B0903060703020204" pitchFamily="34" charset="0"/>
            </a:endParaRPr>
          </a:p>
        </p:txBody>
      </p:sp>
      <p:sp>
        <p:nvSpPr>
          <p:cNvPr id="42" name="CuadroTexto 41">
            <a:extLst>
              <a:ext uri="{FF2B5EF4-FFF2-40B4-BE49-F238E27FC236}">
                <a16:creationId xmlns:a16="http://schemas.microsoft.com/office/drawing/2014/main" xmlns="" id="{A6347242-B49D-4E41-B80A-3C25F527415A}"/>
              </a:ext>
            </a:extLst>
          </p:cNvPr>
          <p:cNvSpPr txBox="1"/>
          <p:nvPr/>
        </p:nvSpPr>
        <p:spPr>
          <a:xfrm>
            <a:off x="1500290" y="3671753"/>
            <a:ext cx="1251284" cy="646331"/>
          </a:xfrm>
          <a:prstGeom prst="rect">
            <a:avLst/>
          </a:prstGeom>
          <a:noFill/>
        </p:spPr>
        <p:txBody>
          <a:bodyPr wrap="square" rtlCol="0">
            <a:spAutoFit/>
          </a:bodyPr>
          <a:lstStyle/>
          <a:p>
            <a:r>
              <a:rPr lang="es-EC" sz="3600" dirty="0">
                <a:latin typeface="Britannic Bold" panose="020B0903060703020204" pitchFamily="34" charset="0"/>
              </a:rPr>
              <a:t>73</a:t>
            </a:r>
            <a:endParaRPr lang="en-US" sz="3600" dirty="0">
              <a:latin typeface="Britannic Bold" panose="020B0903060703020204" pitchFamily="34" charset="0"/>
            </a:endParaRPr>
          </a:p>
        </p:txBody>
      </p:sp>
      <p:pic>
        <p:nvPicPr>
          <p:cNvPr id="45" name="Gráfico 44" descr="Maestro">
            <a:extLst>
              <a:ext uri="{FF2B5EF4-FFF2-40B4-BE49-F238E27FC236}">
                <a16:creationId xmlns:a16="http://schemas.microsoft.com/office/drawing/2014/main" xmlns="" id="{738EF051-3A1B-45D1-9780-EB9D6821487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458780" y="205095"/>
            <a:ext cx="914400" cy="914400"/>
          </a:xfrm>
          <a:prstGeom prst="rect">
            <a:avLst/>
          </a:prstGeom>
        </p:spPr>
      </p:pic>
      <p:pic>
        <p:nvPicPr>
          <p:cNvPr id="47" name="Gráfico 46" descr="Portátil">
            <a:extLst>
              <a:ext uri="{FF2B5EF4-FFF2-40B4-BE49-F238E27FC236}">
                <a16:creationId xmlns:a16="http://schemas.microsoft.com/office/drawing/2014/main" xmlns="" id="{19F5DEEE-C099-4177-B1C5-399513C6135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179802" y="2361138"/>
            <a:ext cx="548640" cy="548640"/>
          </a:xfrm>
          <a:prstGeom prst="rect">
            <a:avLst/>
          </a:prstGeom>
        </p:spPr>
      </p:pic>
      <p:pic>
        <p:nvPicPr>
          <p:cNvPr id="49" name="Gráfico 48" descr="Lupa">
            <a:extLst>
              <a:ext uri="{FF2B5EF4-FFF2-40B4-BE49-F238E27FC236}">
                <a16:creationId xmlns:a16="http://schemas.microsoft.com/office/drawing/2014/main" xmlns="" id="{61B3927E-F9FA-4FCF-8EB4-6674D64651A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640814" y="2361138"/>
            <a:ext cx="548640" cy="548640"/>
          </a:xfrm>
          <a:prstGeom prst="rect">
            <a:avLst/>
          </a:prstGeom>
        </p:spPr>
      </p:pic>
      <p:pic>
        <p:nvPicPr>
          <p:cNvPr id="53" name="Gráfico 52" descr="Chat">
            <a:extLst>
              <a:ext uri="{FF2B5EF4-FFF2-40B4-BE49-F238E27FC236}">
                <a16:creationId xmlns:a16="http://schemas.microsoft.com/office/drawing/2014/main" xmlns="" id="{72B4358E-1D39-4E99-8EE9-2C5ABA41690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718790" y="2361138"/>
            <a:ext cx="548640" cy="548640"/>
          </a:xfrm>
          <a:prstGeom prst="rect">
            <a:avLst/>
          </a:prstGeom>
        </p:spPr>
      </p:pic>
      <p:sp>
        <p:nvSpPr>
          <p:cNvPr id="2" name="Elipse 1">
            <a:extLst>
              <a:ext uri="{FF2B5EF4-FFF2-40B4-BE49-F238E27FC236}">
                <a16:creationId xmlns:a16="http://schemas.microsoft.com/office/drawing/2014/main" xmlns="" id="{63C6E038-5280-4591-8761-65187D474F2D}"/>
              </a:ext>
            </a:extLst>
          </p:cNvPr>
          <p:cNvSpPr/>
          <p:nvPr/>
        </p:nvSpPr>
        <p:spPr>
          <a:xfrm>
            <a:off x="4896478" y="4719678"/>
            <a:ext cx="1099144" cy="966679"/>
          </a:xfrm>
          <a:prstGeom prst="ellipse">
            <a:avLst/>
          </a:prstGeom>
          <a:gradFill flip="none" rotWithShape="1">
            <a:gsLst>
              <a:gs pos="45000">
                <a:schemeClr val="accent3">
                  <a:lumMod val="5000"/>
                  <a:lumOff val="95000"/>
                </a:schemeClr>
              </a:gs>
              <a:gs pos="79000">
                <a:schemeClr val="accent3">
                  <a:lumMod val="45000"/>
                  <a:lumOff val="55000"/>
                </a:schemeClr>
              </a:gs>
              <a:gs pos="83000">
                <a:schemeClr val="accent3">
                  <a:lumMod val="45000"/>
                  <a:lumOff val="55000"/>
                </a:schemeClr>
              </a:gs>
              <a:gs pos="15000">
                <a:schemeClr val="accent3">
                  <a:lumMod val="30000"/>
                  <a:lumOff val="70000"/>
                </a:schemeClr>
              </a:gs>
            </a:gsLst>
            <a:path path="circle">
              <a:fillToRect l="100000" t="100000"/>
            </a:path>
            <a:tileRect r="-100000" b="-100000"/>
          </a:gradFill>
          <a:ln>
            <a:noFill/>
          </a:ln>
          <a:effectLst>
            <a:outerShdw blurRad="508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Britannic Bold" panose="020B0903060703020204" pitchFamily="34" charset="0"/>
            </a:endParaRPr>
          </a:p>
        </p:txBody>
      </p:sp>
      <p:sp>
        <p:nvSpPr>
          <p:cNvPr id="32" name="Elipse 31">
            <a:extLst>
              <a:ext uri="{FF2B5EF4-FFF2-40B4-BE49-F238E27FC236}">
                <a16:creationId xmlns:a16="http://schemas.microsoft.com/office/drawing/2014/main" xmlns="" id="{30A29581-FCFF-434C-AB1C-E6FA026EDEE4}"/>
              </a:ext>
            </a:extLst>
          </p:cNvPr>
          <p:cNvSpPr/>
          <p:nvPr/>
        </p:nvSpPr>
        <p:spPr>
          <a:xfrm>
            <a:off x="9670821" y="4719678"/>
            <a:ext cx="1099144" cy="966679"/>
          </a:xfrm>
          <a:prstGeom prst="ellipse">
            <a:avLst/>
          </a:prstGeom>
          <a:gradFill flip="none" rotWithShape="1">
            <a:gsLst>
              <a:gs pos="45000">
                <a:schemeClr val="accent3">
                  <a:lumMod val="5000"/>
                  <a:lumOff val="95000"/>
                </a:schemeClr>
              </a:gs>
              <a:gs pos="79000">
                <a:schemeClr val="accent3">
                  <a:lumMod val="45000"/>
                  <a:lumOff val="55000"/>
                </a:schemeClr>
              </a:gs>
              <a:gs pos="83000">
                <a:schemeClr val="accent3">
                  <a:lumMod val="45000"/>
                  <a:lumOff val="55000"/>
                </a:schemeClr>
              </a:gs>
              <a:gs pos="15000">
                <a:schemeClr val="accent3">
                  <a:lumMod val="30000"/>
                  <a:lumOff val="70000"/>
                </a:schemeClr>
              </a:gs>
            </a:gsLst>
            <a:path path="circle">
              <a:fillToRect l="100000" t="100000"/>
            </a:path>
            <a:tileRect r="-100000" b="-100000"/>
          </a:gradFill>
          <a:ln>
            <a:noFill/>
          </a:ln>
          <a:effectLst>
            <a:outerShdw blurRad="508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Britannic Bold" panose="020B0903060703020204" pitchFamily="34" charset="0"/>
            </a:endParaRPr>
          </a:p>
        </p:txBody>
      </p:sp>
      <p:sp>
        <p:nvSpPr>
          <p:cNvPr id="33" name="Elipse 32">
            <a:extLst>
              <a:ext uri="{FF2B5EF4-FFF2-40B4-BE49-F238E27FC236}">
                <a16:creationId xmlns:a16="http://schemas.microsoft.com/office/drawing/2014/main" xmlns="" id="{C27AEF75-371C-437D-A831-0693B23412C7}"/>
              </a:ext>
            </a:extLst>
          </p:cNvPr>
          <p:cNvSpPr/>
          <p:nvPr/>
        </p:nvSpPr>
        <p:spPr>
          <a:xfrm>
            <a:off x="7283649" y="4719678"/>
            <a:ext cx="1099144" cy="966679"/>
          </a:xfrm>
          <a:prstGeom prst="ellipse">
            <a:avLst/>
          </a:prstGeom>
          <a:gradFill flip="none" rotWithShape="1">
            <a:gsLst>
              <a:gs pos="45000">
                <a:schemeClr val="accent3">
                  <a:lumMod val="5000"/>
                  <a:lumOff val="95000"/>
                </a:schemeClr>
              </a:gs>
              <a:gs pos="79000">
                <a:schemeClr val="accent3">
                  <a:lumMod val="45000"/>
                  <a:lumOff val="55000"/>
                </a:schemeClr>
              </a:gs>
              <a:gs pos="83000">
                <a:schemeClr val="accent3">
                  <a:lumMod val="45000"/>
                  <a:lumOff val="55000"/>
                </a:schemeClr>
              </a:gs>
              <a:gs pos="15000">
                <a:schemeClr val="accent3">
                  <a:lumMod val="30000"/>
                  <a:lumOff val="70000"/>
                </a:schemeClr>
              </a:gs>
            </a:gsLst>
            <a:path path="circle">
              <a:fillToRect l="100000" t="100000"/>
            </a:path>
            <a:tileRect r="-100000" b="-100000"/>
          </a:gradFill>
          <a:ln>
            <a:noFill/>
          </a:ln>
          <a:effectLst>
            <a:outerShdw blurRad="508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Britannic Bold" panose="020B0903060703020204" pitchFamily="34" charset="0"/>
            </a:endParaRPr>
          </a:p>
        </p:txBody>
      </p:sp>
      <p:sp>
        <p:nvSpPr>
          <p:cNvPr id="3" name="CuadroTexto 2">
            <a:extLst>
              <a:ext uri="{FF2B5EF4-FFF2-40B4-BE49-F238E27FC236}">
                <a16:creationId xmlns:a16="http://schemas.microsoft.com/office/drawing/2014/main" xmlns="" id="{F83AC97A-E38B-4E59-862A-7E467EE92307}"/>
              </a:ext>
            </a:extLst>
          </p:cNvPr>
          <p:cNvSpPr txBox="1"/>
          <p:nvPr/>
        </p:nvSpPr>
        <p:spPr>
          <a:xfrm>
            <a:off x="5060148" y="5120693"/>
            <a:ext cx="766233" cy="276999"/>
          </a:xfrm>
          <a:prstGeom prst="rect">
            <a:avLst/>
          </a:prstGeom>
          <a:noFill/>
        </p:spPr>
        <p:txBody>
          <a:bodyPr wrap="square" rtlCol="0">
            <a:spAutoFit/>
          </a:bodyPr>
          <a:lstStyle/>
          <a:p>
            <a:pPr algn="ctr"/>
            <a:r>
              <a:rPr lang="es-EC" sz="1200" dirty="0">
                <a:latin typeface="Eras Medium ITC" panose="020B0602030504020804" pitchFamily="34" charset="0"/>
              </a:rPr>
              <a:t>Enfoque</a:t>
            </a:r>
            <a:endParaRPr lang="en-US" sz="1200" dirty="0">
              <a:latin typeface="Eras Medium ITC" panose="020B0602030504020804" pitchFamily="34" charset="0"/>
            </a:endParaRPr>
          </a:p>
        </p:txBody>
      </p:sp>
      <p:sp>
        <p:nvSpPr>
          <p:cNvPr id="44" name="CuadroTexto 43">
            <a:extLst>
              <a:ext uri="{FF2B5EF4-FFF2-40B4-BE49-F238E27FC236}">
                <a16:creationId xmlns:a16="http://schemas.microsoft.com/office/drawing/2014/main" xmlns="" id="{52D09BED-6FAD-4FDE-8105-BA9FBF590402}"/>
              </a:ext>
            </a:extLst>
          </p:cNvPr>
          <p:cNvSpPr txBox="1"/>
          <p:nvPr/>
        </p:nvSpPr>
        <p:spPr>
          <a:xfrm>
            <a:off x="7261428" y="5120693"/>
            <a:ext cx="1099144" cy="276999"/>
          </a:xfrm>
          <a:prstGeom prst="rect">
            <a:avLst/>
          </a:prstGeom>
          <a:noFill/>
        </p:spPr>
        <p:txBody>
          <a:bodyPr wrap="square" rtlCol="0">
            <a:spAutoFit/>
          </a:bodyPr>
          <a:lstStyle/>
          <a:p>
            <a:pPr algn="ctr"/>
            <a:r>
              <a:rPr lang="es-EC" sz="1200" dirty="0">
                <a:latin typeface="Eras Medium ITC" panose="020B0602030504020804" pitchFamily="34" charset="0"/>
              </a:rPr>
              <a:t>Investigación</a:t>
            </a:r>
            <a:endParaRPr lang="en-US" sz="1200" dirty="0">
              <a:latin typeface="Eras Medium ITC" panose="020B0602030504020804" pitchFamily="34" charset="0"/>
            </a:endParaRPr>
          </a:p>
        </p:txBody>
      </p:sp>
      <p:sp>
        <p:nvSpPr>
          <p:cNvPr id="46" name="CuadroTexto 45">
            <a:extLst>
              <a:ext uri="{FF2B5EF4-FFF2-40B4-BE49-F238E27FC236}">
                <a16:creationId xmlns:a16="http://schemas.microsoft.com/office/drawing/2014/main" xmlns="" id="{F089C030-EA8B-42D6-AE64-53580ECA5931}"/>
              </a:ext>
            </a:extLst>
          </p:cNvPr>
          <p:cNvSpPr txBox="1"/>
          <p:nvPr/>
        </p:nvSpPr>
        <p:spPr>
          <a:xfrm>
            <a:off x="9795620" y="5120693"/>
            <a:ext cx="843976" cy="276999"/>
          </a:xfrm>
          <a:prstGeom prst="rect">
            <a:avLst/>
          </a:prstGeom>
          <a:noFill/>
        </p:spPr>
        <p:txBody>
          <a:bodyPr wrap="square" rtlCol="0">
            <a:spAutoFit/>
          </a:bodyPr>
          <a:lstStyle/>
          <a:p>
            <a:pPr algn="ctr"/>
            <a:r>
              <a:rPr lang="es-EC" sz="1200" dirty="0">
                <a:latin typeface="Eras Medium ITC" panose="020B0602030504020804" pitchFamily="34" charset="0"/>
              </a:rPr>
              <a:t>Hipótesis</a:t>
            </a:r>
            <a:endParaRPr lang="en-US" sz="1200" dirty="0">
              <a:latin typeface="Eras Medium ITC" panose="020B0602030504020804" pitchFamily="34" charset="0"/>
            </a:endParaRPr>
          </a:p>
        </p:txBody>
      </p:sp>
      <p:sp>
        <p:nvSpPr>
          <p:cNvPr id="6" name="CuadroTexto 5">
            <a:extLst>
              <a:ext uri="{FF2B5EF4-FFF2-40B4-BE49-F238E27FC236}">
                <a16:creationId xmlns:a16="http://schemas.microsoft.com/office/drawing/2014/main" xmlns="" id="{569F506F-4D09-419D-BC3B-FB5B87D290DF}"/>
              </a:ext>
            </a:extLst>
          </p:cNvPr>
          <p:cNvSpPr txBox="1"/>
          <p:nvPr/>
        </p:nvSpPr>
        <p:spPr>
          <a:xfrm>
            <a:off x="4997665" y="6447142"/>
            <a:ext cx="1476702" cy="369332"/>
          </a:xfrm>
          <a:prstGeom prst="rect">
            <a:avLst/>
          </a:prstGeom>
          <a:noFill/>
        </p:spPr>
        <p:txBody>
          <a:bodyPr wrap="square" rtlCol="0">
            <a:spAutoFit/>
          </a:bodyPr>
          <a:lstStyle/>
          <a:p>
            <a:r>
              <a:rPr lang="es-EC" dirty="0"/>
              <a:t>714.8 ha</a:t>
            </a:r>
            <a:endParaRPr lang="en-US" dirty="0"/>
          </a:p>
        </p:txBody>
      </p:sp>
      <p:sp>
        <p:nvSpPr>
          <p:cNvPr id="50" name="CuadroTexto 49">
            <a:extLst>
              <a:ext uri="{FF2B5EF4-FFF2-40B4-BE49-F238E27FC236}">
                <a16:creationId xmlns:a16="http://schemas.microsoft.com/office/drawing/2014/main" xmlns="" id="{8BB710F1-3620-42E3-BBDE-3A469D4729DD}"/>
              </a:ext>
            </a:extLst>
          </p:cNvPr>
          <p:cNvSpPr txBox="1"/>
          <p:nvPr/>
        </p:nvSpPr>
        <p:spPr>
          <a:xfrm>
            <a:off x="9975524" y="6447142"/>
            <a:ext cx="1476702" cy="369332"/>
          </a:xfrm>
          <a:prstGeom prst="rect">
            <a:avLst/>
          </a:prstGeom>
          <a:noFill/>
        </p:spPr>
        <p:txBody>
          <a:bodyPr wrap="square" rtlCol="0">
            <a:spAutoFit/>
          </a:bodyPr>
          <a:lstStyle/>
          <a:p>
            <a:r>
              <a:rPr lang="es-EC" dirty="0"/>
              <a:t>47 UPAS</a:t>
            </a:r>
            <a:endParaRPr lang="en-US" dirty="0"/>
          </a:p>
        </p:txBody>
      </p:sp>
      <p:sp>
        <p:nvSpPr>
          <p:cNvPr id="51" name="CuadroTexto 50">
            <a:extLst>
              <a:ext uri="{FF2B5EF4-FFF2-40B4-BE49-F238E27FC236}">
                <a16:creationId xmlns:a16="http://schemas.microsoft.com/office/drawing/2014/main" xmlns="" id="{944F27AC-1F1D-4394-8CEC-DEF4C01852F8}"/>
              </a:ext>
            </a:extLst>
          </p:cNvPr>
          <p:cNvSpPr txBox="1"/>
          <p:nvPr/>
        </p:nvSpPr>
        <p:spPr>
          <a:xfrm>
            <a:off x="7486595" y="6447142"/>
            <a:ext cx="1476702" cy="369332"/>
          </a:xfrm>
          <a:prstGeom prst="rect">
            <a:avLst/>
          </a:prstGeom>
          <a:noFill/>
        </p:spPr>
        <p:txBody>
          <a:bodyPr wrap="square" rtlCol="0">
            <a:spAutoFit/>
          </a:bodyPr>
          <a:lstStyle/>
          <a:p>
            <a:r>
              <a:rPr lang="es-EC" dirty="0"/>
              <a:t>90 UPAS</a:t>
            </a:r>
            <a:endParaRPr lang="en-US" dirty="0"/>
          </a:p>
        </p:txBody>
      </p:sp>
      <p:sp>
        <p:nvSpPr>
          <p:cNvPr id="52" name="CuadroTexto 51">
            <a:extLst>
              <a:ext uri="{FF2B5EF4-FFF2-40B4-BE49-F238E27FC236}">
                <a16:creationId xmlns:a16="http://schemas.microsoft.com/office/drawing/2014/main" xmlns="" id="{72583473-9C57-4F34-8864-07B6C254183D}"/>
              </a:ext>
            </a:extLst>
          </p:cNvPr>
          <p:cNvSpPr txBox="1"/>
          <p:nvPr/>
        </p:nvSpPr>
        <p:spPr>
          <a:xfrm>
            <a:off x="2551165" y="5031057"/>
            <a:ext cx="1476702" cy="1200329"/>
          </a:xfrm>
          <a:prstGeom prst="rect">
            <a:avLst/>
          </a:prstGeom>
          <a:noFill/>
        </p:spPr>
        <p:txBody>
          <a:bodyPr wrap="square" rtlCol="0">
            <a:spAutoFit/>
          </a:bodyPr>
          <a:lstStyle/>
          <a:p>
            <a:r>
              <a:rPr lang="es-EC" dirty="0"/>
              <a:t>P= 0.5</a:t>
            </a:r>
          </a:p>
          <a:p>
            <a:r>
              <a:rPr lang="es-EC" dirty="0"/>
              <a:t>q= o.5</a:t>
            </a:r>
          </a:p>
          <a:p>
            <a:r>
              <a:rPr lang="es-EC" dirty="0"/>
              <a:t>Z=  95%</a:t>
            </a:r>
          </a:p>
          <a:p>
            <a:r>
              <a:rPr lang="es-EC" dirty="0"/>
              <a:t>D= 5%</a:t>
            </a:r>
            <a:endParaRPr lang="en-US" dirty="0"/>
          </a:p>
        </p:txBody>
      </p:sp>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xmlns="" id="{4FCA43E8-300F-4FCF-B742-4AF24812FACC}"/>
                  </a:ext>
                </a:extLst>
              </p:cNvPr>
              <p:cNvSpPr txBox="1"/>
              <p:nvPr/>
            </p:nvSpPr>
            <p:spPr>
              <a:xfrm>
                <a:off x="48460" y="6386100"/>
                <a:ext cx="1202824" cy="430374"/>
              </a:xfrm>
              <a:prstGeom prst="rect">
                <a:avLst/>
              </a:prstGeom>
              <a:noFill/>
            </p:spPr>
            <p:txBody>
              <a:bodyPr wrap="square" lIns="0" tIns="0" rIns="0" bIns="0" rtlCol="0">
                <a:spAutoFit/>
              </a:bodyPr>
              <a:lstStyle/>
              <a:p>
                <a:r>
                  <a:rPr lang="en-US" i="1" dirty="0" smtClean="0">
                    <a:solidFill>
                      <a:schemeClr val="tx1"/>
                    </a:solidFill>
                  </a:rPr>
                  <a:t>n</a:t>
                </a:r>
                <a14:m>
                  <m:oMath xmlns:m="http://schemas.openxmlformats.org/officeDocument/2006/math">
                    <m:r>
                      <a:rPr lang="en-US" i="1" smtClean="0">
                        <a:solidFill>
                          <a:schemeClr val="tx1"/>
                        </a:solidFill>
                        <a:latin typeface="Cambria Math" panose="02040503050406030204" pitchFamily="18" charset="0"/>
                      </a:rPr>
                      <m:t>=</m:t>
                    </m:r>
                    <m:f>
                      <m:fPr>
                        <m:ctrlPr>
                          <a:rPr lang="en-US" i="1" smtClean="0">
                            <a:solidFill>
                              <a:schemeClr val="tx1"/>
                            </a:solidFill>
                            <a:latin typeface="Cambria Math" panose="02040503050406030204" pitchFamily="18" charset="0"/>
                          </a:rPr>
                        </m:ctrlPr>
                      </m:fPr>
                      <m:num>
                        <m:sSup>
                          <m:sSupPr>
                            <m:ctrlPr>
                              <a:rPr lang="en-US" i="1" smtClean="0">
                                <a:solidFill>
                                  <a:schemeClr val="tx1"/>
                                </a:solidFill>
                                <a:latin typeface="Cambria Math" panose="02040503050406030204" pitchFamily="18" charset="0"/>
                              </a:rPr>
                            </m:ctrlPr>
                          </m:sSupPr>
                          <m:e>
                            <m:r>
                              <a:rPr lang="es-EC" b="0" i="1" smtClean="0">
                                <a:solidFill>
                                  <a:schemeClr val="tx1"/>
                                </a:solidFill>
                                <a:latin typeface="Cambria Math" panose="02040503050406030204" pitchFamily="18" charset="0"/>
                              </a:rPr>
                              <m:t>𝑍</m:t>
                            </m:r>
                          </m:e>
                          <m:sup>
                            <m:r>
                              <a:rPr lang="es-EC" b="0" i="1" smtClean="0">
                                <a:solidFill>
                                  <a:schemeClr val="tx1"/>
                                </a:solidFill>
                                <a:latin typeface="Cambria Math" panose="02040503050406030204" pitchFamily="18" charset="0"/>
                              </a:rPr>
                              <m:t>2</m:t>
                            </m:r>
                          </m:sup>
                        </m:sSup>
                        <m:r>
                          <a:rPr lang="en-US" i="1" smtClean="0">
                            <a:solidFill>
                              <a:schemeClr val="tx1"/>
                            </a:solidFill>
                            <a:latin typeface="Cambria Math" panose="02040503050406030204" pitchFamily="18" charset="0"/>
                            <a:ea typeface="Cambria Math" panose="02040503050406030204" pitchFamily="18" charset="0"/>
                          </a:rPr>
                          <m:t>×</m:t>
                        </m:r>
                        <m:r>
                          <a:rPr lang="es-EC" b="0" i="1" smtClean="0">
                            <a:solidFill>
                              <a:schemeClr val="tx1"/>
                            </a:solidFill>
                            <a:latin typeface="Cambria Math" panose="02040503050406030204" pitchFamily="18" charset="0"/>
                            <a:ea typeface="Cambria Math" panose="02040503050406030204" pitchFamily="18" charset="0"/>
                          </a:rPr>
                          <m:t>𝑃</m:t>
                        </m:r>
                        <m:r>
                          <a:rPr lang="es-EC" b="0" i="1" smtClean="0">
                            <a:solidFill>
                              <a:schemeClr val="tx1"/>
                            </a:solidFill>
                            <a:latin typeface="Cambria Math" panose="02040503050406030204" pitchFamily="18" charset="0"/>
                            <a:ea typeface="Cambria Math" panose="02040503050406030204" pitchFamily="18" charset="0"/>
                          </a:rPr>
                          <m:t>×</m:t>
                        </m:r>
                        <m:r>
                          <a:rPr lang="es-EC" b="0" i="1" smtClean="0">
                            <a:solidFill>
                              <a:schemeClr val="tx1"/>
                            </a:solidFill>
                            <a:latin typeface="Cambria Math" panose="02040503050406030204" pitchFamily="18" charset="0"/>
                            <a:ea typeface="Cambria Math" panose="02040503050406030204" pitchFamily="18" charset="0"/>
                          </a:rPr>
                          <m:t>𝑄</m:t>
                        </m:r>
                      </m:num>
                      <m:den>
                        <m:sSup>
                          <m:sSupPr>
                            <m:ctrlPr>
                              <a:rPr lang="en-US" i="1" smtClean="0">
                                <a:solidFill>
                                  <a:schemeClr val="tx1"/>
                                </a:solidFill>
                                <a:latin typeface="Cambria Math" panose="02040503050406030204" pitchFamily="18" charset="0"/>
                              </a:rPr>
                            </m:ctrlPr>
                          </m:sSupPr>
                          <m:e>
                            <m:r>
                              <a:rPr lang="es-EC" b="0" i="1" smtClean="0">
                                <a:solidFill>
                                  <a:schemeClr val="tx1"/>
                                </a:solidFill>
                                <a:latin typeface="Cambria Math" panose="02040503050406030204" pitchFamily="18" charset="0"/>
                              </a:rPr>
                              <m:t>𝐷</m:t>
                            </m:r>
                          </m:e>
                          <m:sup>
                            <m:r>
                              <a:rPr lang="es-EC" b="0" i="1" smtClean="0">
                                <a:solidFill>
                                  <a:schemeClr val="tx1"/>
                                </a:solidFill>
                                <a:latin typeface="Cambria Math" panose="02040503050406030204" pitchFamily="18" charset="0"/>
                              </a:rPr>
                              <m:t>2</m:t>
                            </m:r>
                          </m:sup>
                        </m:sSup>
                      </m:den>
                    </m:f>
                  </m:oMath>
                </a14:m>
                <a:endParaRPr lang="en-US" dirty="0">
                  <a:solidFill>
                    <a:schemeClr val="tx1"/>
                  </a:solidFill>
                </a:endParaRPr>
              </a:p>
            </p:txBody>
          </p:sp>
        </mc:Choice>
        <mc:Fallback xmlns="">
          <p:sp>
            <p:nvSpPr>
              <p:cNvPr id="8" name="CuadroTexto 7">
                <a:extLst>
                  <a:ext uri="{FF2B5EF4-FFF2-40B4-BE49-F238E27FC236}">
                    <a16:creationId xmlns:a16="http://schemas.microsoft.com/office/drawing/2014/main" id="{4FCA43E8-300F-4FCF-B742-4AF24812FACC}"/>
                  </a:ext>
                </a:extLst>
              </p:cNvPr>
              <p:cNvSpPr txBox="1">
                <a:spLocks noRot="1" noChangeAspect="1" noMove="1" noResize="1" noEditPoints="1" noAdjustHandles="1" noChangeArrowheads="1" noChangeShapeType="1" noTextEdit="1"/>
              </p:cNvSpPr>
              <p:nvPr/>
            </p:nvSpPr>
            <p:spPr>
              <a:xfrm>
                <a:off x="48460" y="6386100"/>
                <a:ext cx="1202824" cy="430374"/>
              </a:xfrm>
              <a:prstGeom prst="rect">
                <a:avLst/>
              </a:prstGeom>
              <a:blipFill>
                <a:blip r:embed="rId11"/>
                <a:stretch>
                  <a:fillRect l="-12183" b="-20000"/>
                </a:stretch>
              </a:blipFill>
            </p:spPr>
            <p:txBody>
              <a:bodyPr/>
              <a:lstStyle/>
              <a:p>
                <a:r>
                  <a:rPr lang="es-EC">
                    <a:noFill/>
                  </a:rPr>
                  <a:t> </a:t>
                </a:r>
              </a:p>
            </p:txBody>
          </p:sp>
        </mc:Fallback>
      </mc:AlternateContent>
    </p:spTree>
    <p:extLst>
      <p:ext uri="{BB962C8B-B14F-4D97-AF65-F5344CB8AC3E}">
        <p14:creationId xmlns:p14="http://schemas.microsoft.com/office/powerpoint/2010/main" val="1110891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4342</TotalTime>
  <Words>6495</Words>
  <Application>Microsoft Office PowerPoint</Application>
  <PresentationFormat>Panorámica</PresentationFormat>
  <Paragraphs>768</Paragraphs>
  <Slides>23</Slides>
  <Notes>19</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23</vt:i4>
      </vt:variant>
    </vt:vector>
  </HeadingPairs>
  <TitlesOfParts>
    <vt:vector size="33" baseType="lpstr">
      <vt:lpstr>Arial</vt:lpstr>
      <vt:lpstr>Baskerville Old Face</vt:lpstr>
      <vt:lpstr>Britannic Bold</vt:lpstr>
      <vt:lpstr>Calibri</vt:lpstr>
      <vt:lpstr>Calibri Light</vt:lpstr>
      <vt:lpstr>Cambria Math</vt:lpstr>
      <vt:lpstr>Eras Medium ITC</vt:lpstr>
      <vt:lpstr>Segoe UI Black</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damian fiallos santana</dc:creator>
  <cp:lastModifiedBy>Personal1</cp:lastModifiedBy>
  <cp:revision>44</cp:revision>
  <dcterms:created xsi:type="dcterms:W3CDTF">2018-02-13T04:09:25Z</dcterms:created>
  <dcterms:modified xsi:type="dcterms:W3CDTF">2018-03-08T18:19:42Z</dcterms:modified>
</cp:coreProperties>
</file>