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sldIdLst>
    <p:sldId id="256" r:id="rId2"/>
    <p:sldId id="257" r:id="rId3"/>
    <p:sldId id="266" r:id="rId4"/>
    <p:sldId id="269" r:id="rId5"/>
    <p:sldId id="268" r:id="rId6"/>
    <p:sldId id="261" r:id="rId7"/>
    <p:sldId id="262" r:id="rId8"/>
    <p:sldId id="299" r:id="rId9"/>
    <p:sldId id="303" r:id="rId10"/>
    <p:sldId id="270" r:id="rId11"/>
    <p:sldId id="276" r:id="rId12"/>
    <p:sldId id="281" r:id="rId13"/>
    <p:sldId id="265" r:id="rId14"/>
    <p:sldId id="277" r:id="rId15"/>
    <p:sldId id="271" r:id="rId16"/>
    <p:sldId id="279" r:id="rId17"/>
    <p:sldId id="282" r:id="rId18"/>
    <p:sldId id="283" r:id="rId19"/>
    <p:sldId id="272" r:id="rId20"/>
    <p:sldId id="287" r:id="rId21"/>
    <p:sldId id="291" r:id="rId22"/>
    <p:sldId id="300" r:id="rId23"/>
    <p:sldId id="289" r:id="rId24"/>
    <p:sldId id="290" r:id="rId25"/>
    <p:sldId id="292" r:id="rId26"/>
    <p:sldId id="296" r:id="rId27"/>
    <p:sldId id="293" r:id="rId28"/>
    <p:sldId id="275" r:id="rId29"/>
    <p:sldId id="294" r:id="rId30"/>
    <p:sldId id="301" r:id="rId31"/>
    <p:sldId id="304" r:id="rId32"/>
    <p:sldId id="305" r:id="rId33"/>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33" autoAdjust="0"/>
    <p:restoredTop sz="94660"/>
  </p:normalViewPr>
  <p:slideViewPr>
    <p:cSldViewPr snapToGrid="0">
      <p:cViewPr varScale="1">
        <p:scale>
          <a:sx n="90" d="100"/>
          <a:sy n="90" d="100"/>
        </p:scale>
        <p:origin x="618"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s-EC"/>
              <a:t>Recuperación de datos Ofimática</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s-EC"/>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OFIMÁTICA!$B$1</c:f>
              <c:strCache>
                <c:ptCount val="1"/>
                <c:pt idx="0">
                  <c:v>Caidas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lumMod val="8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OFIMÁTICA!$A$2:$A$4</c:f>
              <c:strCache>
                <c:ptCount val="3"/>
                <c:pt idx="0">
                  <c:v>Foremost</c:v>
                </c:pt>
                <c:pt idx="1">
                  <c:v>Scalpel</c:v>
                </c:pt>
                <c:pt idx="2">
                  <c:v>PhotoRec</c:v>
                </c:pt>
              </c:strCache>
            </c:strRef>
          </c:cat>
          <c:val>
            <c:numRef>
              <c:f>OFIMÁTICA!$B$2:$B$4</c:f>
              <c:numCache>
                <c:formatCode>General</c:formatCode>
                <c:ptCount val="3"/>
                <c:pt idx="0">
                  <c:v>1478</c:v>
                </c:pt>
                <c:pt idx="1">
                  <c:v>73</c:v>
                </c:pt>
                <c:pt idx="2">
                  <c:v>1752</c:v>
                </c:pt>
              </c:numCache>
            </c:numRef>
          </c:val>
          <c:extLst>
            <c:ext xmlns:c16="http://schemas.microsoft.com/office/drawing/2014/chart" uri="{C3380CC4-5D6E-409C-BE32-E72D297353CC}">
              <c16:uniqueId val="{00000000-485A-4AEB-9CFE-4CC6CDE3278E}"/>
            </c:ext>
          </c:extLst>
        </c:ser>
        <c:ser>
          <c:idx val="1"/>
          <c:order val="1"/>
          <c:tx>
            <c:strRef>
              <c:f>OFIMÁTICA!$C$1</c:f>
              <c:strCache>
                <c:ptCount val="1"/>
                <c:pt idx="0">
                  <c:v>Aplastamiento</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dLbls>
            <c:dLbl>
              <c:idx val="2"/>
              <c:layout>
                <c:manualLayout>
                  <c:x val="1.2924071082390874E-2"/>
                  <c:y val="2.64900662251655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85A-4AEB-9CFE-4CC6CDE3278E}"/>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lumMod val="8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OFIMÁTICA!$A$2:$A$4</c:f>
              <c:strCache>
                <c:ptCount val="3"/>
                <c:pt idx="0">
                  <c:v>Foremost</c:v>
                </c:pt>
                <c:pt idx="1">
                  <c:v>Scalpel</c:v>
                </c:pt>
                <c:pt idx="2">
                  <c:v>PhotoRec</c:v>
                </c:pt>
              </c:strCache>
            </c:strRef>
          </c:cat>
          <c:val>
            <c:numRef>
              <c:f>OFIMÁTICA!$C$2:$C$4</c:f>
              <c:numCache>
                <c:formatCode>General</c:formatCode>
                <c:ptCount val="3"/>
                <c:pt idx="0">
                  <c:v>1432</c:v>
                </c:pt>
                <c:pt idx="1">
                  <c:v>35</c:v>
                </c:pt>
                <c:pt idx="2">
                  <c:v>1755</c:v>
                </c:pt>
              </c:numCache>
            </c:numRef>
          </c:val>
          <c:extLst>
            <c:ext xmlns:c16="http://schemas.microsoft.com/office/drawing/2014/chart" uri="{C3380CC4-5D6E-409C-BE32-E72D297353CC}">
              <c16:uniqueId val="{00000002-485A-4AEB-9CFE-4CC6CDE3278E}"/>
            </c:ext>
          </c:extLst>
        </c:ser>
        <c:ser>
          <c:idx val="2"/>
          <c:order val="2"/>
          <c:tx>
            <c:strRef>
              <c:f>OFIMÁTICA!$D$1</c:f>
              <c:strCache>
                <c:ptCount val="1"/>
                <c:pt idx="0">
                  <c:v>Humedecimiento</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dLbls>
            <c:dLbl>
              <c:idx val="2"/>
              <c:layout>
                <c:manualLayout>
                  <c:x val="1.3118887966910298E-2"/>
                  <c:y val="2.10968465033779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85A-4AEB-9CFE-4CC6CDE3278E}"/>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lumMod val="8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OFIMÁTICA!$A$2:$A$4</c:f>
              <c:strCache>
                <c:ptCount val="3"/>
                <c:pt idx="0">
                  <c:v>Foremost</c:v>
                </c:pt>
                <c:pt idx="1">
                  <c:v>Scalpel</c:v>
                </c:pt>
                <c:pt idx="2">
                  <c:v>PhotoRec</c:v>
                </c:pt>
              </c:strCache>
            </c:strRef>
          </c:cat>
          <c:val>
            <c:numRef>
              <c:f>OFIMÁTICA!$D$2:$D$4</c:f>
              <c:numCache>
                <c:formatCode>General</c:formatCode>
                <c:ptCount val="3"/>
                <c:pt idx="0">
                  <c:v>1486</c:v>
                </c:pt>
                <c:pt idx="1">
                  <c:v>70</c:v>
                </c:pt>
                <c:pt idx="2">
                  <c:v>1670</c:v>
                </c:pt>
              </c:numCache>
            </c:numRef>
          </c:val>
          <c:extLst>
            <c:ext xmlns:c16="http://schemas.microsoft.com/office/drawing/2014/chart" uri="{C3380CC4-5D6E-409C-BE32-E72D297353CC}">
              <c16:uniqueId val="{00000004-485A-4AEB-9CFE-4CC6CDE3278E}"/>
            </c:ext>
          </c:extLst>
        </c:ser>
        <c:dLbls>
          <c:showLegendKey val="0"/>
          <c:showVal val="1"/>
          <c:showCatName val="0"/>
          <c:showSerName val="0"/>
          <c:showPercent val="0"/>
          <c:showBubbleSize val="0"/>
        </c:dLbls>
        <c:gapWidth val="150"/>
        <c:shape val="box"/>
        <c:axId val="654725664"/>
        <c:axId val="654724880"/>
        <c:axId val="0"/>
      </c:bar3DChart>
      <c:catAx>
        <c:axId val="654725664"/>
        <c:scaling>
          <c:orientation val="minMax"/>
        </c:scaling>
        <c:delete val="0"/>
        <c:axPos val="b"/>
        <c:title>
          <c:tx>
            <c:rich>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s-EC"/>
                  <a:t>herramienta</a:t>
                </a:r>
              </a:p>
            </c:rich>
          </c:tx>
          <c:overlay val="0"/>
          <c:spPr>
            <a:noFill/>
            <a:ln>
              <a:noFill/>
            </a:ln>
            <a:effectLst/>
          </c:spPr>
          <c:txPr>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lt1">
                    <a:lumMod val="85000"/>
                  </a:schemeClr>
                </a:solidFill>
                <a:latin typeface="+mn-lt"/>
                <a:ea typeface="+mn-ea"/>
                <a:cs typeface="+mn-cs"/>
              </a:defRPr>
            </a:pPr>
            <a:endParaRPr lang="es-EC"/>
          </a:p>
        </c:txPr>
        <c:crossAx val="654724880"/>
        <c:crosses val="autoZero"/>
        <c:auto val="1"/>
        <c:lblAlgn val="ctr"/>
        <c:lblOffset val="100"/>
        <c:noMultiLvlLbl val="0"/>
      </c:catAx>
      <c:valAx>
        <c:axId val="654724880"/>
        <c:scaling>
          <c:orientation val="minMax"/>
          <c:max val="1760"/>
        </c:scaling>
        <c:delete val="0"/>
        <c:axPos val="l"/>
        <c:majorGridlines>
          <c:spPr>
            <a:ln w="9525" cap="flat" cmpd="sng" algn="ctr">
              <a:solidFill>
                <a:schemeClr val="dk1">
                  <a:lumMod val="50000"/>
                  <a:lumOff val="50000"/>
                </a:schemeClr>
              </a:solidFill>
              <a:round/>
            </a:ln>
            <a:effectLst/>
          </c:spPr>
        </c:majorGridlines>
        <c:title>
          <c:tx>
            <c:rich>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s-EC"/>
                  <a:t>Válidos recuperados</a:t>
                </a:r>
              </a:p>
            </c:rich>
          </c:tx>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EC"/>
          </a:p>
        </c:txPr>
        <c:crossAx val="654725664"/>
        <c:crosses val="autoZero"/>
        <c:crossBetween val="between"/>
        <c:majorUnit val="150"/>
        <c:minorUnit val="40"/>
      </c:valAx>
      <c:spPr>
        <a:noFill/>
        <a:ln>
          <a:noFill/>
        </a:ln>
        <a:effectLst/>
      </c:spPr>
    </c:plotArea>
    <c:legend>
      <c:legendPos val="r"/>
      <c:overlay val="0"/>
      <c:spPr>
        <a:noFill/>
        <a:ln>
          <a:noFill/>
        </a:ln>
        <a:effectLst/>
      </c:spPr>
      <c:txPr>
        <a:bodyPr rot="0" spcFirstLastPara="1" vertOverflow="ellipsis" vert="horz" wrap="square" anchor="ctr" anchorCtr="1"/>
        <a:lstStyle/>
        <a:p>
          <a:pPr>
            <a:defRPr sz="1100" b="1" i="0" u="none" strike="noStrike" kern="1200" baseline="0">
              <a:solidFill>
                <a:schemeClr val="lt1">
                  <a:lumMod val="85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s-EC"/>
              <a:t>Recuperación de datos multimedia</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s-EC"/>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MULTIMEDIA!$B$1</c:f>
              <c:strCache>
                <c:ptCount val="1"/>
                <c:pt idx="0">
                  <c:v>Caidas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dLbls>
            <c:dLbl>
              <c:idx val="0"/>
              <c:layout>
                <c:manualLayout>
                  <c:x val="-1.7066666666666647E-2"/>
                  <c:y val="6.9991251093613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A02-418F-8283-177245EFE08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MULTIMEDIA!$A$2:$A$5</c:f>
              <c:strCache>
                <c:ptCount val="4"/>
                <c:pt idx="0">
                  <c:v>Foremost</c:v>
                </c:pt>
                <c:pt idx="1">
                  <c:v>Scalpel</c:v>
                </c:pt>
                <c:pt idx="2">
                  <c:v>PhotoRec</c:v>
                </c:pt>
                <c:pt idx="3">
                  <c:v>Adroit Photo Recovery</c:v>
                </c:pt>
              </c:strCache>
            </c:strRef>
          </c:cat>
          <c:val>
            <c:numRef>
              <c:f>MULTIMEDIA!$B$2:$B$5</c:f>
              <c:numCache>
                <c:formatCode>General</c:formatCode>
                <c:ptCount val="4"/>
                <c:pt idx="0">
                  <c:v>20252</c:v>
                </c:pt>
                <c:pt idx="1">
                  <c:v>8105</c:v>
                </c:pt>
                <c:pt idx="2">
                  <c:v>14685</c:v>
                </c:pt>
                <c:pt idx="3">
                  <c:v>18340</c:v>
                </c:pt>
              </c:numCache>
            </c:numRef>
          </c:val>
          <c:extLst>
            <c:ext xmlns:c16="http://schemas.microsoft.com/office/drawing/2014/chart" uri="{C3380CC4-5D6E-409C-BE32-E72D297353CC}">
              <c16:uniqueId val="{00000001-CA02-418F-8283-177245EFE083}"/>
            </c:ext>
          </c:extLst>
        </c:ser>
        <c:ser>
          <c:idx val="1"/>
          <c:order val="1"/>
          <c:tx>
            <c:strRef>
              <c:f>MULTIMEDIA!$C$1</c:f>
              <c:strCache>
                <c:ptCount val="1"/>
                <c:pt idx="0">
                  <c:v>Aplastamiento</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MULTIMEDIA!$A$2:$A$5</c:f>
              <c:strCache>
                <c:ptCount val="4"/>
                <c:pt idx="0">
                  <c:v>Foremost</c:v>
                </c:pt>
                <c:pt idx="1">
                  <c:v>Scalpel</c:v>
                </c:pt>
                <c:pt idx="2">
                  <c:v>PhotoRec</c:v>
                </c:pt>
                <c:pt idx="3">
                  <c:v>Adroit Photo Recovery</c:v>
                </c:pt>
              </c:strCache>
            </c:strRef>
          </c:cat>
          <c:val>
            <c:numRef>
              <c:f>MULTIMEDIA!$C$2:$C$5</c:f>
              <c:numCache>
                <c:formatCode>General</c:formatCode>
                <c:ptCount val="4"/>
                <c:pt idx="0">
                  <c:v>20197</c:v>
                </c:pt>
                <c:pt idx="1">
                  <c:v>2951</c:v>
                </c:pt>
                <c:pt idx="2">
                  <c:v>17336</c:v>
                </c:pt>
                <c:pt idx="3">
                  <c:v>14630</c:v>
                </c:pt>
              </c:numCache>
            </c:numRef>
          </c:val>
          <c:extLst>
            <c:ext xmlns:c16="http://schemas.microsoft.com/office/drawing/2014/chart" uri="{C3380CC4-5D6E-409C-BE32-E72D297353CC}">
              <c16:uniqueId val="{00000002-CA02-418F-8283-177245EFE083}"/>
            </c:ext>
          </c:extLst>
        </c:ser>
        <c:ser>
          <c:idx val="2"/>
          <c:order val="2"/>
          <c:tx>
            <c:strRef>
              <c:f>MULTIMEDIA!$D$1</c:f>
              <c:strCache>
                <c:ptCount val="1"/>
                <c:pt idx="0">
                  <c:v>Humedecimiento</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dLbls>
            <c:dLbl>
              <c:idx val="0"/>
              <c:layout>
                <c:manualLayout>
                  <c:x val="1.919999999999996E-2"/>
                  <c:y val="1.74978127734032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A02-418F-8283-177245EFE083}"/>
                </c:ext>
              </c:extLst>
            </c:dLbl>
            <c:dLbl>
              <c:idx val="2"/>
              <c:layout>
                <c:manualLayout>
                  <c:x val="2.7733333333333412E-2"/>
                  <c:y val="3.49956255468066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A02-418F-8283-177245EFE08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MULTIMEDIA!$A$2:$A$5</c:f>
              <c:strCache>
                <c:ptCount val="4"/>
                <c:pt idx="0">
                  <c:v>Foremost</c:v>
                </c:pt>
                <c:pt idx="1">
                  <c:v>Scalpel</c:v>
                </c:pt>
                <c:pt idx="2">
                  <c:v>PhotoRec</c:v>
                </c:pt>
                <c:pt idx="3">
                  <c:v>Adroit Photo Recovery</c:v>
                </c:pt>
              </c:strCache>
            </c:strRef>
          </c:cat>
          <c:val>
            <c:numRef>
              <c:f>MULTIMEDIA!$D$2:$D$5</c:f>
              <c:numCache>
                <c:formatCode>General</c:formatCode>
                <c:ptCount val="4"/>
                <c:pt idx="0">
                  <c:v>19818</c:v>
                </c:pt>
                <c:pt idx="1">
                  <c:v>8676</c:v>
                </c:pt>
                <c:pt idx="2">
                  <c:v>17561</c:v>
                </c:pt>
                <c:pt idx="3">
                  <c:v>12936</c:v>
                </c:pt>
              </c:numCache>
            </c:numRef>
          </c:val>
          <c:extLst>
            <c:ext xmlns:c16="http://schemas.microsoft.com/office/drawing/2014/chart" uri="{C3380CC4-5D6E-409C-BE32-E72D297353CC}">
              <c16:uniqueId val="{00000005-CA02-418F-8283-177245EFE083}"/>
            </c:ext>
          </c:extLst>
        </c:ser>
        <c:dLbls>
          <c:showLegendKey val="0"/>
          <c:showVal val="1"/>
          <c:showCatName val="0"/>
          <c:showSerName val="0"/>
          <c:showPercent val="0"/>
          <c:showBubbleSize val="0"/>
        </c:dLbls>
        <c:gapWidth val="150"/>
        <c:shape val="box"/>
        <c:axId val="654734288"/>
        <c:axId val="654723312"/>
        <c:axId val="0"/>
      </c:bar3DChart>
      <c:catAx>
        <c:axId val="654734288"/>
        <c:scaling>
          <c:orientation val="minMax"/>
        </c:scaling>
        <c:delete val="0"/>
        <c:axPos val="b"/>
        <c:title>
          <c:tx>
            <c:rich>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s-EC"/>
                  <a:t>herramientas</a:t>
                </a:r>
              </a:p>
            </c:rich>
          </c:tx>
          <c:overlay val="0"/>
          <c:spPr>
            <a:noFill/>
            <a:ln>
              <a:noFill/>
            </a:ln>
            <a:effectLst/>
          </c:spPr>
          <c:txPr>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lt1">
                    <a:lumMod val="85000"/>
                  </a:schemeClr>
                </a:solidFill>
                <a:latin typeface="+mn-lt"/>
                <a:ea typeface="+mn-ea"/>
                <a:cs typeface="+mn-cs"/>
              </a:defRPr>
            </a:pPr>
            <a:endParaRPr lang="es-EC"/>
          </a:p>
        </c:txPr>
        <c:crossAx val="654723312"/>
        <c:crosses val="autoZero"/>
        <c:auto val="1"/>
        <c:lblAlgn val="ctr"/>
        <c:lblOffset val="100"/>
        <c:noMultiLvlLbl val="0"/>
      </c:catAx>
      <c:valAx>
        <c:axId val="654723312"/>
        <c:scaling>
          <c:orientation val="minMax"/>
        </c:scaling>
        <c:delete val="0"/>
        <c:axPos val="l"/>
        <c:majorGridlines>
          <c:spPr>
            <a:ln w="9525" cap="flat" cmpd="sng" algn="ctr">
              <a:solidFill>
                <a:schemeClr val="dk1">
                  <a:lumMod val="50000"/>
                  <a:lumOff val="50000"/>
                </a:schemeClr>
              </a:solidFill>
              <a:round/>
            </a:ln>
            <a:effectLst/>
          </c:spPr>
        </c:majorGridlines>
        <c:title>
          <c:tx>
            <c:rich>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s-EC"/>
                  <a:t>válidos recuperados</a:t>
                </a:r>
              </a:p>
            </c:rich>
          </c:tx>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EC"/>
          </a:p>
        </c:txPr>
        <c:crossAx val="654734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5C0F2D-795D-4404-8507-2D84B5D2587D}" type="doc">
      <dgm:prSet loTypeId="urn:microsoft.com/office/officeart/2005/8/layout/list1" loCatId="list" qsTypeId="urn:microsoft.com/office/officeart/2005/8/quickstyle/simple1" qsCatId="simple" csTypeId="urn:microsoft.com/office/officeart/2005/8/colors/accent0_1" csCatId="mainScheme" phldr="1"/>
      <dgm:spPr/>
      <dgm:t>
        <a:bodyPr/>
        <a:lstStyle/>
        <a:p>
          <a:endParaRPr lang="es-EC"/>
        </a:p>
      </dgm:t>
    </dgm:pt>
    <dgm:pt modelId="{20CCE48A-667C-4E36-A02B-79895F21BE9C}">
      <dgm:prSet phldrT="[Texto]" custT="1"/>
      <dgm:spPr/>
      <dgm:t>
        <a:bodyPr/>
        <a:lstStyle/>
        <a:p>
          <a:pPr algn="l"/>
          <a:r>
            <a:rPr lang="es-EC" sz="1400" dirty="0"/>
            <a:t>1. MOTIVACIÓN</a:t>
          </a:r>
        </a:p>
      </dgm:t>
    </dgm:pt>
    <dgm:pt modelId="{5B9FCE5D-FD77-4DCE-8135-17093008E28C}" type="parTrans" cxnId="{0EB1EB1E-A121-4680-A773-CFEB673A5CE1}">
      <dgm:prSet/>
      <dgm:spPr/>
      <dgm:t>
        <a:bodyPr/>
        <a:lstStyle/>
        <a:p>
          <a:pPr algn="ctr"/>
          <a:endParaRPr lang="es-EC" sz="4000"/>
        </a:p>
      </dgm:t>
    </dgm:pt>
    <dgm:pt modelId="{D7AB8ED1-B884-4A03-9FAD-AB4494EA8D85}" type="sibTrans" cxnId="{0EB1EB1E-A121-4680-A773-CFEB673A5CE1}">
      <dgm:prSet/>
      <dgm:spPr/>
      <dgm:t>
        <a:bodyPr/>
        <a:lstStyle/>
        <a:p>
          <a:pPr algn="ctr"/>
          <a:endParaRPr lang="es-EC" sz="4000"/>
        </a:p>
      </dgm:t>
    </dgm:pt>
    <dgm:pt modelId="{19EC0578-0581-44AD-8836-E35253A56FF0}">
      <dgm:prSet phldrT="[Texto]" custT="1"/>
      <dgm:spPr/>
      <dgm:t>
        <a:bodyPr/>
        <a:lstStyle/>
        <a:p>
          <a:pPr algn="l"/>
          <a:r>
            <a:rPr lang="es-EC" sz="1400" dirty="0"/>
            <a:t>2. OBJETIVOS	</a:t>
          </a:r>
        </a:p>
      </dgm:t>
    </dgm:pt>
    <dgm:pt modelId="{FA4BDD23-ABCD-4059-8E08-45A99B017C08}" type="parTrans" cxnId="{8CCE46C0-428B-444F-AA54-152D196BB340}">
      <dgm:prSet/>
      <dgm:spPr/>
      <dgm:t>
        <a:bodyPr/>
        <a:lstStyle/>
        <a:p>
          <a:pPr algn="ctr"/>
          <a:endParaRPr lang="es-EC" sz="4000"/>
        </a:p>
      </dgm:t>
    </dgm:pt>
    <dgm:pt modelId="{865889AF-1BF7-4BAF-B9F2-A84F2590CBD7}" type="sibTrans" cxnId="{8CCE46C0-428B-444F-AA54-152D196BB340}">
      <dgm:prSet/>
      <dgm:spPr/>
      <dgm:t>
        <a:bodyPr/>
        <a:lstStyle/>
        <a:p>
          <a:pPr algn="ctr"/>
          <a:endParaRPr lang="es-EC" sz="4000"/>
        </a:p>
      </dgm:t>
    </dgm:pt>
    <dgm:pt modelId="{CA7AD131-C89A-4F70-ABF3-1B2F14237628}">
      <dgm:prSet phldrT="[Texto]" custT="1"/>
      <dgm:spPr/>
      <dgm:t>
        <a:bodyPr/>
        <a:lstStyle/>
        <a:p>
          <a:pPr algn="l"/>
          <a:r>
            <a:rPr lang="es-EC" sz="1400" dirty="0"/>
            <a:t>3. METODOLOGÍA DE RECUPERACIÓN DE DATOS</a:t>
          </a:r>
        </a:p>
      </dgm:t>
    </dgm:pt>
    <dgm:pt modelId="{6151BF1B-8FA9-4091-B513-70385FA47F46}" type="parTrans" cxnId="{158FC00E-D57E-4F32-8D33-ADF9FFAF9D9D}">
      <dgm:prSet/>
      <dgm:spPr/>
      <dgm:t>
        <a:bodyPr/>
        <a:lstStyle/>
        <a:p>
          <a:pPr algn="ctr"/>
          <a:endParaRPr lang="es-EC" sz="4000"/>
        </a:p>
      </dgm:t>
    </dgm:pt>
    <dgm:pt modelId="{717DFCB5-03C7-43A2-B396-9ADAFF6780A7}" type="sibTrans" cxnId="{158FC00E-D57E-4F32-8D33-ADF9FFAF9D9D}">
      <dgm:prSet/>
      <dgm:spPr/>
      <dgm:t>
        <a:bodyPr/>
        <a:lstStyle/>
        <a:p>
          <a:pPr algn="ctr"/>
          <a:endParaRPr lang="es-EC" sz="4000"/>
        </a:p>
      </dgm:t>
    </dgm:pt>
    <dgm:pt modelId="{6BA6E9A2-EA78-4D7E-8979-C2234C16BD04}">
      <dgm:prSet phldrT="[Texto]" custT="1"/>
      <dgm:spPr/>
      <dgm:t>
        <a:bodyPr/>
        <a:lstStyle/>
        <a:p>
          <a:pPr algn="l"/>
          <a:r>
            <a:rPr lang="es-EC" sz="1400" dirty="0"/>
            <a:t>6. EXPERIMENTACIÓN</a:t>
          </a:r>
        </a:p>
      </dgm:t>
    </dgm:pt>
    <dgm:pt modelId="{61CF1271-11E8-456E-B4B6-7ED21CC1EB44}" type="parTrans" cxnId="{6073235D-E5BC-4F2C-A34E-79C46763FD03}">
      <dgm:prSet/>
      <dgm:spPr/>
      <dgm:t>
        <a:bodyPr/>
        <a:lstStyle/>
        <a:p>
          <a:pPr algn="ctr"/>
          <a:endParaRPr lang="es-EC" sz="4000"/>
        </a:p>
      </dgm:t>
    </dgm:pt>
    <dgm:pt modelId="{F34140EE-001D-4096-86D4-ACE87FEB875C}" type="sibTrans" cxnId="{6073235D-E5BC-4F2C-A34E-79C46763FD03}">
      <dgm:prSet/>
      <dgm:spPr/>
      <dgm:t>
        <a:bodyPr/>
        <a:lstStyle/>
        <a:p>
          <a:pPr algn="ctr"/>
          <a:endParaRPr lang="es-EC" sz="4000"/>
        </a:p>
      </dgm:t>
    </dgm:pt>
    <dgm:pt modelId="{D50472B3-DDBE-4CF4-978F-2CBBE659D2FE}">
      <dgm:prSet phldrT="[Texto]" custT="1"/>
      <dgm:spPr/>
      <dgm:t>
        <a:bodyPr/>
        <a:lstStyle/>
        <a:p>
          <a:pPr algn="l"/>
          <a:r>
            <a:rPr lang="es-EC" sz="1400" dirty="0"/>
            <a:t>7. RESULTADOS</a:t>
          </a:r>
        </a:p>
      </dgm:t>
    </dgm:pt>
    <dgm:pt modelId="{F2A8DB45-6034-4B5B-A5E7-3C9DAC96BC01}" type="parTrans" cxnId="{1E306CC3-F7C1-4510-9F6B-DBC6D0E0E091}">
      <dgm:prSet/>
      <dgm:spPr/>
      <dgm:t>
        <a:bodyPr/>
        <a:lstStyle/>
        <a:p>
          <a:endParaRPr lang="es-EC" sz="4000"/>
        </a:p>
      </dgm:t>
    </dgm:pt>
    <dgm:pt modelId="{7C22824F-0A80-438C-B53A-AA530DE3B926}" type="sibTrans" cxnId="{1E306CC3-F7C1-4510-9F6B-DBC6D0E0E091}">
      <dgm:prSet/>
      <dgm:spPr/>
      <dgm:t>
        <a:bodyPr/>
        <a:lstStyle/>
        <a:p>
          <a:endParaRPr lang="es-EC" sz="4000"/>
        </a:p>
      </dgm:t>
    </dgm:pt>
    <dgm:pt modelId="{73C9D120-9C83-4BAF-B980-845CD72873BE}">
      <dgm:prSet phldrT="[Texto]" custT="1"/>
      <dgm:spPr/>
      <dgm:t>
        <a:bodyPr/>
        <a:lstStyle/>
        <a:p>
          <a:pPr algn="l"/>
          <a:r>
            <a:rPr lang="es-EC" sz="1400" dirty="0"/>
            <a:t>8. CONCLUSIONES Y RECOMENDACIONES</a:t>
          </a:r>
        </a:p>
      </dgm:t>
    </dgm:pt>
    <dgm:pt modelId="{8474FE29-E0BA-4959-9B0D-43399484D706}" type="parTrans" cxnId="{4E433CAD-E8A9-49B4-B2C9-9022527F952D}">
      <dgm:prSet/>
      <dgm:spPr/>
      <dgm:t>
        <a:bodyPr/>
        <a:lstStyle/>
        <a:p>
          <a:endParaRPr lang="es-EC" sz="4000"/>
        </a:p>
      </dgm:t>
    </dgm:pt>
    <dgm:pt modelId="{AB79A76F-2467-4970-AC8D-E2E7966B3672}" type="sibTrans" cxnId="{4E433CAD-E8A9-49B4-B2C9-9022527F952D}">
      <dgm:prSet/>
      <dgm:spPr/>
      <dgm:t>
        <a:bodyPr/>
        <a:lstStyle/>
        <a:p>
          <a:endParaRPr lang="es-EC" sz="4000"/>
        </a:p>
      </dgm:t>
    </dgm:pt>
    <dgm:pt modelId="{E757434E-46FC-4900-A612-9E4C3B0069FE}">
      <dgm:prSet phldrT="[Texto]" custT="1"/>
      <dgm:spPr/>
      <dgm:t>
        <a:bodyPr/>
        <a:lstStyle/>
        <a:p>
          <a:pPr algn="l"/>
          <a:r>
            <a:rPr lang="es-EC" sz="1400" dirty="0"/>
            <a:t>4. TÉCNICAS FILE CARVING</a:t>
          </a:r>
        </a:p>
      </dgm:t>
    </dgm:pt>
    <dgm:pt modelId="{8220ABB1-A1A1-44E5-A08C-109A31D2E4A4}" type="parTrans" cxnId="{74C9555A-C34B-4771-B55F-0EF2CBF2EAE1}">
      <dgm:prSet/>
      <dgm:spPr/>
      <dgm:t>
        <a:bodyPr/>
        <a:lstStyle/>
        <a:p>
          <a:endParaRPr lang="es-EC"/>
        </a:p>
      </dgm:t>
    </dgm:pt>
    <dgm:pt modelId="{A1B72E27-8303-4D6F-A568-45088B72F31C}" type="sibTrans" cxnId="{74C9555A-C34B-4771-B55F-0EF2CBF2EAE1}">
      <dgm:prSet/>
      <dgm:spPr/>
      <dgm:t>
        <a:bodyPr/>
        <a:lstStyle/>
        <a:p>
          <a:endParaRPr lang="es-EC"/>
        </a:p>
      </dgm:t>
    </dgm:pt>
    <dgm:pt modelId="{9D2ED4B9-9B3B-43AD-928E-5A5A98F4400F}">
      <dgm:prSet phldrT="[Texto]" custT="1"/>
      <dgm:spPr/>
      <dgm:t>
        <a:bodyPr/>
        <a:lstStyle/>
        <a:p>
          <a:pPr algn="l"/>
          <a:r>
            <a:rPr lang="es-EC" sz="1400" dirty="0"/>
            <a:t>5. SELECCIÓN DE ESCENARIOS</a:t>
          </a:r>
        </a:p>
      </dgm:t>
    </dgm:pt>
    <dgm:pt modelId="{D00B4BDE-6578-4E48-9BBD-4D179BA4FF15}" type="parTrans" cxnId="{F2415023-A26C-4E29-BBD7-BA35C61256FD}">
      <dgm:prSet/>
      <dgm:spPr/>
      <dgm:t>
        <a:bodyPr/>
        <a:lstStyle/>
        <a:p>
          <a:endParaRPr lang="es-EC"/>
        </a:p>
      </dgm:t>
    </dgm:pt>
    <dgm:pt modelId="{8C2299D5-F40C-46B6-A45E-42B8755A686D}" type="sibTrans" cxnId="{F2415023-A26C-4E29-BBD7-BA35C61256FD}">
      <dgm:prSet/>
      <dgm:spPr/>
      <dgm:t>
        <a:bodyPr/>
        <a:lstStyle/>
        <a:p>
          <a:endParaRPr lang="es-EC"/>
        </a:p>
      </dgm:t>
    </dgm:pt>
    <dgm:pt modelId="{3A2E89A5-5766-41AF-B1C8-5BE1DF435FF2}" type="pres">
      <dgm:prSet presAssocID="{515C0F2D-795D-4404-8507-2D84B5D2587D}" presName="linear" presStyleCnt="0">
        <dgm:presLayoutVars>
          <dgm:dir/>
          <dgm:animLvl val="lvl"/>
          <dgm:resizeHandles val="exact"/>
        </dgm:presLayoutVars>
      </dgm:prSet>
      <dgm:spPr/>
    </dgm:pt>
    <dgm:pt modelId="{1267848A-2287-43DA-B42E-C0852192C341}" type="pres">
      <dgm:prSet presAssocID="{20CCE48A-667C-4E36-A02B-79895F21BE9C}" presName="parentLin" presStyleCnt="0"/>
      <dgm:spPr/>
    </dgm:pt>
    <dgm:pt modelId="{08559889-B6D6-4EF2-8115-81C27DF0911D}" type="pres">
      <dgm:prSet presAssocID="{20CCE48A-667C-4E36-A02B-79895F21BE9C}" presName="parentLeftMargin" presStyleLbl="node1" presStyleIdx="0" presStyleCnt="8"/>
      <dgm:spPr/>
    </dgm:pt>
    <dgm:pt modelId="{1ED73358-79EF-4E18-BD88-334D4617626A}" type="pres">
      <dgm:prSet presAssocID="{20CCE48A-667C-4E36-A02B-79895F21BE9C}" presName="parentText" presStyleLbl="node1" presStyleIdx="0" presStyleCnt="8">
        <dgm:presLayoutVars>
          <dgm:chMax val="0"/>
          <dgm:bulletEnabled val="1"/>
        </dgm:presLayoutVars>
      </dgm:prSet>
      <dgm:spPr/>
    </dgm:pt>
    <dgm:pt modelId="{53AA7E36-EC38-49E4-BC96-C78976464A06}" type="pres">
      <dgm:prSet presAssocID="{20CCE48A-667C-4E36-A02B-79895F21BE9C}" presName="negativeSpace" presStyleCnt="0"/>
      <dgm:spPr/>
    </dgm:pt>
    <dgm:pt modelId="{9D3739C6-A387-439D-AB01-A7C1E04EAA4D}" type="pres">
      <dgm:prSet presAssocID="{20CCE48A-667C-4E36-A02B-79895F21BE9C}" presName="childText" presStyleLbl="conFgAcc1" presStyleIdx="0" presStyleCnt="8">
        <dgm:presLayoutVars>
          <dgm:bulletEnabled val="1"/>
        </dgm:presLayoutVars>
      </dgm:prSet>
      <dgm:spPr/>
    </dgm:pt>
    <dgm:pt modelId="{E3B8C1A8-5F7F-4CFB-B12B-10159AC22EBE}" type="pres">
      <dgm:prSet presAssocID="{D7AB8ED1-B884-4A03-9FAD-AB4494EA8D85}" presName="spaceBetweenRectangles" presStyleCnt="0"/>
      <dgm:spPr/>
    </dgm:pt>
    <dgm:pt modelId="{E7F31C5E-C09E-448B-92AE-D84F198BEC9D}" type="pres">
      <dgm:prSet presAssocID="{19EC0578-0581-44AD-8836-E35253A56FF0}" presName="parentLin" presStyleCnt="0"/>
      <dgm:spPr/>
    </dgm:pt>
    <dgm:pt modelId="{C490464E-52EE-47AA-8CF2-62ACFC9E20F5}" type="pres">
      <dgm:prSet presAssocID="{19EC0578-0581-44AD-8836-E35253A56FF0}" presName="parentLeftMargin" presStyleLbl="node1" presStyleIdx="0" presStyleCnt="8"/>
      <dgm:spPr/>
    </dgm:pt>
    <dgm:pt modelId="{B656BCD3-299F-40FC-B424-165DD5868CF3}" type="pres">
      <dgm:prSet presAssocID="{19EC0578-0581-44AD-8836-E35253A56FF0}" presName="parentText" presStyleLbl="node1" presStyleIdx="1" presStyleCnt="8">
        <dgm:presLayoutVars>
          <dgm:chMax val="0"/>
          <dgm:bulletEnabled val="1"/>
        </dgm:presLayoutVars>
      </dgm:prSet>
      <dgm:spPr/>
    </dgm:pt>
    <dgm:pt modelId="{AFF7D678-EB33-4023-AF6D-45576C515548}" type="pres">
      <dgm:prSet presAssocID="{19EC0578-0581-44AD-8836-E35253A56FF0}" presName="negativeSpace" presStyleCnt="0"/>
      <dgm:spPr/>
    </dgm:pt>
    <dgm:pt modelId="{E916DF04-8F2A-4FAB-BC6E-F8614F7787A8}" type="pres">
      <dgm:prSet presAssocID="{19EC0578-0581-44AD-8836-E35253A56FF0}" presName="childText" presStyleLbl="conFgAcc1" presStyleIdx="1" presStyleCnt="8">
        <dgm:presLayoutVars>
          <dgm:bulletEnabled val="1"/>
        </dgm:presLayoutVars>
      </dgm:prSet>
      <dgm:spPr/>
    </dgm:pt>
    <dgm:pt modelId="{E32ED52D-89D7-4315-9904-339CB6F77A85}" type="pres">
      <dgm:prSet presAssocID="{865889AF-1BF7-4BAF-B9F2-A84F2590CBD7}" presName="spaceBetweenRectangles" presStyleCnt="0"/>
      <dgm:spPr/>
    </dgm:pt>
    <dgm:pt modelId="{800448D8-91E1-486B-A6FA-C39E51EC4BB6}" type="pres">
      <dgm:prSet presAssocID="{CA7AD131-C89A-4F70-ABF3-1B2F14237628}" presName="parentLin" presStyleCnt="0"/>
      <dgm:spPr/>
    </dgm:pt>
    <dgm:pt modelId="{1E7F17E7-D126-4978-AEEA-80B8EF1C754F}" type="pres">
      <dgm:prSet presAssocID="{CA7AD131-C89A-4F70-ABF3-1B2F14237628}" presName="parentLeftMargin" presStyleLbl="node1" presStyleIdx="1" presStyleCnt="8"/>
      <dgm:spPr/>
    </dgm:pt>
    <dgm:pt modelId="{1BCB3DA1-E83B-4FBA-94F5-5B1C1494E8CD}" type="pres">
      <dgm:prSet presAssocID="{CA7AD131-C89A-4F70-ABF3-1B2F14237628}" presName="parentText" presStyleLbl="node1" presStyleIdx="2" presStyleCnt="8">
        <dgm:presLayoutVars>
          <dgm:chMax val="0"/>
          <dgm:bulletEnabled val="1"/>
        </dgm:presLayoutVars>
      </dgm:prSet>
      <dgm:spPr/>
    </dgm:pt>
    <dgm:pt modelId="{A613377E-1DBC-46D4-A87F-829BACB4135B}" type="pres">
      <dgm:prSet presAssocID="{CA7AD131-C89A-4F70-ABF3-1B2F14237628}" presName="negativeSpace" presStyleCnt="0"/>
      <dgm:spPr/>
    </dgm:pt>
    <dgm:pt modelId="{F685AD67-FA3D-463E-9948-66E3D803C60D}" type="pres">
      <dgm:prSet presAssocID="{CA7AD131-C89A-4F70-ABF3-1B2F14237628}" presName="childText" presStyleLbl="conFgAcc1" presStyleIdx="2" presStyleCnt="8">
        <dgm:presLayoutVars>
          <dgm:bulletEnabled val="1"/>
        </dgm:presLayoutVars>
      </dgm:prSet>
      <dgm:spPr/>
    </dgm:pt>
    <dgm:pt modelId="{D9D246C2-7298-4205-9FD0-881FDAC2B822}" type="pres">
      <dgm:prSet presAssocID="{717DFCB5-03C7-43A2-B396-9ADAFF6780A7}" presName="spaceBetweenRectangles" presStyleCnt="0"/>
      <dgm:spPr/>
    </dgm:pt>
    <dgm:pt modelId="{63998FF1-937F-474D-85E6-98ED5A8EA741}" type="pres">
      <dgm:prSet presAssocID="{E757434E-46FC-4900-A612-9E4C3B0069FE}" presName="parentLin" presStyleCnt="0"/>
      <dgm:spPr/>
    </dgm:pt>
    <dgm:pt modelId="{E2A065DE-D876-4F46-A8AF-497F0F19EDAD}" type="pres">
      <dgm:prSet presAssocID="{E757434E-46FC-4900-A612-9E4C3B0069FE}" presName="parentLeftMargin" presStyleLbl="node1" presStyleIdx="2" presStyleCnt="8"/>
      <dgm:spPr/>
    </dgm:pt>
    <dgm:pt modelId="{CFB538CD-611E-4BFF-AF2F-2CFFE50146C4}" type="pres">
      <dgm:prSet presAssocID="{E757434E-46FC-4900-A612-9E4C3B0069FE}" presName="parentText" presStyleLbl="node1" presStyleIdx="3" presStyleCnt="8">
        <dgm:presLayoutVars>
          <dgm:chMax val="0"/>
          <dgm:bulletEnabled val="1"/>
        </dgm:presLayoutVars>
      </dgm:prSet>
      <dgm:spPr/>
    </dgm:pt>
    <dgm:pt modelId="{DEC8F223-104D-444E-A112-C7A3EE766519}" type="pres">
      <dgm:prSet presAssocID="{E757434E-46FC-4900-A612-9E4C3B0069FE}" presName="negativeSpace" presStyleCnt="0"/>
      <dgm:spPr/>
    </dgm:pt>
    <dgm:pt modelId="{98A6D9C7-41FB-476E-AA1B-26443D29D153}" type="pres">
      <dgm:prSet presAssocID="{E757434E-46FC-4900-A612-9E4C3B0069FE}" presName="childText" presStyleLbl="conFgAcc1" presStyleIdx="3" presStyleCnt="8">
        <dgm:presLayoutVars>
          <dgm:bulletEnabled val="1"/>
        </dgm:presLayoutVars>
      </dgm:prSet>
      <dgm:spPr/>
    </dgm:pt>
    <dgm:pt modelId="{D365F774-4FD3-466D-8B09-E64EC4442AA2}" type="pres">
      <dgm:prSet presAssocID="{A1B72E27-8303-4D6F-A568-45088B72F31C}" presName="spaceBetweenRectangles" presStyleCnt="0"/>
      <dgm:spPr/>
    </dgm:pt>
    <dgm:pt modelId="{73A719A4-3177-4A4B-BCDF-A4BFAAF0E2BA}" type="pres">
      <dgm:prSet presAssocID="{9D2ED4B9-9B3B-43AD-928E-5A5A98F4400F}" presName="parentLin" presStyleCnt="0"/>
      <dgm:spPr/>
    </dgm:pt>
    <dgm:pt modelId="{3A0A0FE0-9B84-4C5E-8D49-DBEA04CF46E1}" type="pres">
      <dgm:prSet presAssocID="{9D2ED4B9-9B3B-43AD-928E-5A5A98F4400F}" presName="parentLeftMargin" presStyleLbl="node1" presStyleIdx="3" presStyleCnt="8"/>
      <dgm:spPr/>
    </dgm:pt>
    <dgm:pt modelId="{0B1E795C-D5E1-420B-8AC9-4A78A67F793D}" type="pres">
      <dgm:prSet presAssocID="{9D2ED4B9-9B3B-43AD-928E-5A5A98F4400F}" presName="parentText" presStyleLbl="node1" presStyleIdx="4" presStyleCnt="8">
        <dgm:presLayoutVars>
          <dgm:chMax val="0"/>
          <dgm:bulletEnabled val="1"/>
        </dgm:presLayoutVars>
      </dgm:prSet>
      <dgm:spPr/>
    </dgm:pt>
    <dgm:pt modelId="{2A9D7DA3-3DF4-4B91-A54B-03ABF254AD17}" type="pres">
      <dgm:prSet presAssocID="{9D2ED4B9-9B3B-43AD-928E-5A5A98F4400F}" presName="negativeSpace" presStyleCnt="0"/>
      <dgm:spPr/>
    </dgm:pt>
    <dgm:pt modelId="{C65E394D-0091-41D7-8010-CCD6F0E0B478}" type="pres">
      <dgm:prSet presAssocID="{9D2ED4B9-9B3B-43AD-928E-5A5A98F4400F}" presName="childText" presStyleLbl="conFgAcc1" presStyleIdx="4" presStyleCnt="8">
        <dgm:presLayoutVars>
          <dgm:bulletEnabled val="1"/>
        </dgm:presLayoutVars>
      </dgm:prSet>
      <dgm:spPr/>
    </dgm:pt>
    <dgm:pt modelId="{970A25E1-EDDE-41E1-952F-BD2AF758C50A}" type="pres">
      <dgm:prSet presAssocID="{8C2299D5-F40C-46B6-A45E-42B8755A686D}" presName="spaceBetweenRectangles" presStyleCnt="0"/>
      <dgm:spPr/>
    </dgm:pt>
    <dgm:pt modelId="{32A0AEBB-B0F6-4EB3-96FB-88C94C7F7F8C}" type="pres">
      <dgm:prSet presAssocID="{6BA6E9A2-EA78-4D7E-8979-C2234C16BD04}" presName="parentLin" presStyleCnt="0"/>
      <dgm:spPr/>
    </dgm:pt>
    <dgm:pt modelId="{C5874B3C-DD01-459E-916E-AE2F81C6FC2F}" type="pres">
      <dgm:prSet presAssocID="{6BA6E9A2-EA78-4D7E-8979-C2234C16BD04}" presName="parentLeftMargin" presStyleLbl="node1" presStyleIdx="4" presStyleCnt="8"/>
      <dgm:spPr/>
    </dgm:pt>
    <dgm:pt modelId="{27CA7FE9-E79A-46FC-96C5-3D36F559A5F7}" type="pres">
      <dgm:prSet presAssocID="{6BA6E9A2-EA78-4D7E-8979-C2234C16BD04}" presName="parentText" presStyleLbl="node1" presStyleIdx="5" presStyleCnt="8">
        <dgm:presLayoutVars>
          <dgm:chMax val="0"/>
          <dgm:bulletEnabled val="1"/>
        </dgm:presLayoutVars>
      </dgm:prSet>
      <dgm:spPr/>
    </dgm:pt>
    <dgm:pt modelId="{B089F79E-521C-48E8-A30E-0A51ADE3052B}" type="pres">
      <dgm:prSet presAssocID="{6BA6E9A2-EA78-4D7E-8979-C2234C16BD04}" presName="negativeSpace" presStyleCnt="0"/>
      <dgm:spPr/>
    </dgm:pt>
    <dgm:pt modelId="{11D574FF-B2AF-4A4C-8A9F-622188B4CB8F}" type="pres">
      <dgm:prSet presAssocID="{6BA6E9A2-EA78-4D7E-8979-C2234C16BD04}" presName="childText" presStyleLbl="conFgAcc1" presStyleIdx="5" presStyleCnt="8">
        <dgm:presLayoutVars>
          <dgm:bulletEnabled val="1"/>
        </dgm:presLayoutVars>
      </dgm:prSet>
      <dgm:spPr/>
    </dgm:pt>
    <dgm:pt modelId="{C6E8B0CF-2336-43CA-B9AF-CD51FA19D5C4}" type="pres">
      <dgm:prSet presAssocID="{F34140EE-001D-4096-86D4-ACE87FEB875C}" presName="spaceBetweenRectangles" presStyleCnt="0"/>
      <dgm:spPr/>
    </dgm:pt>
    <dgm:pt modelId="{B6739B89-977C-4234-BD4C-BD3BDEBA661F}" type="pres">
      <dgm:prSet presAssocID="{D50472B3-DDBE-4CF4-978F-2CBBE659D2FE}" presName="parentLin" presStyleCnt="0"/>
      <dgm:spPr/>
    </dgm:pt>
    <dgm:pt modelId="{FBECC490-E425-4354-8464-01EDE7D9F464}" type="pres">
      <dgm:prSet presAssocID="{D50472B3-DDBE-4CF4-978F-2CBBE659D2FE}" presName="parentLeftMargin" presStyleLbl="node1" presStyleIdx="5" presStyleCnt="8"/>
      <dgm:spPr/>
    </dgm:pt>
    <dgm:pt modelId="{5B838431-FA40-4A89-8D97-F4A070CEB947}" type="pres">
      <dgm:prSet presAssocID="{D50472B3-DDBE-4CF4-978F-2CBBE659D2FE}" presName="parentText" presStyleLbl="node1" presStyleIdx="6" presStyleCnt="8">
        <dgm:presLayoutVars>
          <dgm:chMax val="0"/>
          <dgm:bulletEnabled val="1"/>
        </dgm:presLayoutVars>
      </dgm:prSet>
      <dgm:spPr/>
    </dgm:pt>
    <dgm:pt modelId="{D5F53E0C-78BF-4808-AFB5-CFE5EA476FBF}" type="pres">
      <dgm:prSet presAssocID="{D50472B3-DDBE-4CF4-978F-2CBBE659D2FE}" presName="negativeSpace" presStyleCnt="0"/>
      <dgm:spPr/>
    </dgm:pt>
    <dgm:pt modelId="{3BA65852-1686-4607-A5D0-AD2A5218051F}" type="pres">
      <dgm:prSet presAssocID="{D50472B3-DDBE-4CF4-978F-2CBBE659D2FE}" presName="childText" presStyleLbl="conFgAcc1" presStyleIdx="6" presStyleCnt="8">
        <dgm:presLayoutVars>
          <dgm:bulletEnabled val="1"/>
        </dgm:presLayoutVars>
      </dgm:prSet>
      <dgm:spPr/>
    </dgm:pt>
    <dgm:pt modelId="{F4A85BF1-E66D-4AF1-8A7D-5B021D41C2A6}" type="pres">
      <dgm:prSet presAssocID="{7C22824F-0A80-438C-B53A-AA530DE3B926}" presName="spaceBetweenRectangles" presStyleCnt="0"/>
      <dgm:spPr/>
    </dgm:pt>
    <dgm:pt modelId="{B49D54C6-2AE6-4C80-A5DA-67A91B421747}" type="pres">
      <dgm:prSet presAssocID="{73C9D120-9C83-4BAF-B980-845CD72873BE}" presName="parentLin" presStyleCnt="0"/>
      <dgm:spPr/>
    </dgm:pt>
    <dgm:pt modelId="{874000EF-A58C-43F1-982C-F67711A3F25E}" type="pres">
      <dgm:prSet presAssocID="{73C9D120-9C83-4BAF-B980-845CD72873BE}" presName="parentLeftMargin" presStyleLbl="node1" presStyleIdx="6" presStyleCnt="8"/>
      <dgm:spPr/>
    </dgm:pt>
    <dgm:pt modelId="{FA2337F7-6B81-4447-A086-0EC373DB58A9}" type="pres">
      <dgm:prSet presAssocID="{73C9D120-9C83-4BAF-B980-845CD72873BE}" presName="parentText" presStyleLbl="node1" presStyleIdx="7" presStyleCnt="8">
        <dgm:presLayoutVars>
          <dgm:chMax val="0"/>
          <dgm:bulletEnabled val="1"/>
        </dgm:presLayoutVars>
      </dgm:prSet>
      <dgm:spPr/>
    </dgm:pt>
    <dgm:pt modelId="{0E0DA37E-3B84-46A1-8DCA-35E72CF4BAE6}" type="pres">
      <dgm:prSet presAssocID="{73C9D120-9C83-4BAF-B980-845CD72873BE}" presName="negativeSpace" presStyleCnt="0"/>
      <dgm:spPr/>
    </dgm:pt>
    <dgm:pt modelId="{D8C501F8-7DFC-4B9E-9D22-8C4305FDFB41}" type="pres">
      <dgm:prSet presAssocID="{73C9D120-9C83-4BAF-B980-845CD72873BE}" presName="childText" presStyleLbl="conFgAcc1" presStyleIdx="7" presStyleCnt="8">
        <dgm:presLayoutVars>
          <dgm:bulletEnabled val="1"/>
        </dgm:presLayoutVars>
      </dgm:prSet>
      <dgm:spPr/>
    </dgm:pt>
  </dgm:ptLst>
  <dgm:cxnLst>
    <dgm:cxn modelId="{9CB3180A-F783-4057-B6B4-6256B4DFC67F}" type="presOf" srcId="{E757434E-46FC-4900-A612-9E4C3B0069FE}" destId="{CFB538CD-611E-4BFF-AF2F-2CFFE50146C4}" srcOrd="1" destOrd="0" presId="urn:microsoft.com/office/officeart/2005/8/layout/list1"/>
    <dgm:cxn modelId="{158FC00E-D57E-4F32-8D33-ADF9FFAF9D9D}" srcId="{515C0F2D-795D-4404-8507-2D84B5D2587D}" destId="{CA7AD131-C89A-4F70-ABF3-1B2F14237628}" srcOrd="2" destOrd="0" parTransId="{6151BF1B-8FA9-4091-B513-70385FA47F46}" sibTransId="{717DFCB5-03C7-43A2-B396-9ADAFF6780A7}"/>
    <dgm:cxn modelId="{B0A01B11-EF32-47BA-9328-EFA96B18C3D2}" type="presOf" srcId="{E757434E-46FC-4900-A612-9E4C3B0069FE}" destId="{E2A065DE-D876-4F46-A8AF-497F0F19EDAD}" srcOrd="0" destOrd="0" presId="urn:microsoft.com/office/officeart/2005/8/layout/list1"/>
    <dgm:cxn modelId="{0EB1EB1E-A121-4680-A773-CFEB673A5CE1}" srcId="{515C0F2D-795D-4404-8507-2D84B5D2587D}" destId="{20CCE48A-667C-4E36-A02B-79895F21BE9C}" srcOrd="0" destOrd="0" parTransId="{5B9FCE5D-FD77-4DCE-8135-17093008E28C}" sibTransId="{D7AB8ED1-B884-4A03-9FAD-AB4494EA8D85}"/>
    <dgm:cxn modelId="{F2415023-A26C-4E29-BBD7-BA35C61256FD}" srcId="{515C0F2D-795D-4404-8507-2D84B5D2587D}" destId="{9D2ED4B9-9B3B-43AD-928E-5A5A98F4400F}" srcOrd="4" destOrd="0" parTransId="{D00B4BDE-6578-4E48-9BBD-4D179BA4FF15}" sibTransId="{8C2299D5-F40C-46B6-A45E-42B8755A686D}"/>
    <dgm:cxn modelId="{493CDF35-4659-40C7-AE09-6C06CD0CB79A}" type="presOf" srcId="{9D2ED4B9-9B3B-43AD-928E-5A5A98F4400F}" destId="{3A0A0FE0-9B84-4C5E-8D49-DBEA04CF46E1}" srcOrd="0" destOrd="0" presId="urn:microsoft.com/office/officeart/2005/8/layout/list1"/>
    <dgm:cxn modelId="{6073235D-E5BC-4F2C-A34E-79C46763FD03}" srcId="{515C0F2D-795D-4404-8507-2D84B5D2587D}" destId="{6BA6E9A2-EA78-4D7E-8979-C2234C16BD04}" srcOrd="5" destOrd="0" parTransId="{61CF1271-11E8-456E-B4B6-7ED21CC1EB44}" sibTransId="{F34140EE-001D-4096-86D4-ACE87FEB875C}"/>
    <dgm:cxn modelId="{ED6C965D-0D28-44C1-B670-58ADD7F79D34}" type="presOf" srcId="{D50472B3-DDBE-4CF4-978F-2CBBE659D2FE}" destId="{5B838431-FA40-4A89-8D97-F4A070CEB947}" srcOrd="1" destOrd="0" presId="urn:microsoft.com/office/officeart/2005/8/layout/list1"/>
    <dgm:cxn modelId="{DFA6935F-2D19-48AA-8976-DB599488A35D}" type="presOf" srcId="{19EC0578-0581-44AD-8836-E35253A56FF0}" destId="{B656BCD3-299F-40FC-B424-165DD5868CF3}" srcOrd="1" destOrd="0" presId="urn:microsoft.com/office/officeart/2005/8/layout/list1"/>
    <dgm:cxn modelId="{19383361-4BB3-4BC8-890A-2D7A781A643B}" type="presOf" srcId="{20CCE48A-667C-4E36-A02B-79895F21BE9C}" destId="{1ED73358-79EF-4E18-BD88-334D4617626A}" srcOrd="1" destOrd="0" presId="urn:microsoft.com/office/officeart/2005/8/layout/list1"/>
    <dgm:cxn modelId="{74C9555A-C34B-4771-B55F-0EF2CBF2EAE1}" srcId="{515C0F2D-795D-4404-8507-2D84B5D2587D}" destId="{E757434E-46FC-4900-A612-9E4C3B0069FE}" srcOrd="3" destOrd="0" parTransId="{8220ABB1-A1A1-44E5-A08C-109A31D2E4A4}" sibTransId="{A1B72E27-8303-4D6F-A568-45088B72F31C}"/>
    <dgm:cxn modelId="{811B2185-19B2-47F3-8DCE-5B7C47D3FEF5}" type="presOf" srcId="{73C9D120-9C83-4BAF-B980-845CD72873BE}" destId="{FA2337F7-6B81-4447-A086-0EC373DB58A9}" srcOrd="1" destOrd="0" presId="urn:microsoft.com/office/officeart/2005/8/layout/list1"/>
    <dgm:cxn modelId="{6D75978E-1DCE-488A-B7C7-13FDA9F9FDB9}" type="presOf" srcId="{D50472B3-DDBE-4CF4-978F-2CBBE659D2FE}" destId="{FBECC490-E425-4354-8464-01EDE7D9F464}" srcOrd="0" destOrd="0" presId="urn:microsoft.com/office/officeart/2005/8/layout/list1"/>
    <dgm:cxn modelId="{AA10C692-FC59-451F-B761-B119FBFE3C5F}" type="presOf" srcId="{20CCE48A-667C-4E36-A02B-79895F21BE9C}" destId="{08559889-B6D6-4EF2-8115-81C27DF0911D}" srcOrd="0" destOrd="0" presId="urn:microsoft.com/office/officeart/2005/8/layout/list1"/>
    <dgm:cxn modelId="{981F6897-8E64-4D46-A9E0-801CEF73BA0B}" type="presOf" srcId="{19EC0578-0581-44AD-8836-E35253A56FF0}" destId="{C490464E-52EE-47AA-8CF2-62ACFC9E20F5}" srcOrd="0" destOrd="0" presId="urn:microsoft.com/office/officeart/2005/8/layout/list1"/>
    <dgm:cxn modelId="{4E433CAD-E8A9-49B4-B2C9-9022527F952D}" srcId="{515C0F2D-795D-4404-8507-2D84B5D2587D}" destId="{73C9D120-9C83-4BAF-B980-845CD72873BE}" srcOrd="7" destOrd="0" parTransId="{8474FE29-E0BA-4959-9B0D-43399484D706}" sibTransId="{AB79A76F-2467-4970-AC8D-E2E7966B3672}"/>
    <dgm:cxn modelId="{9D363AB5-7605-4954-963E-60A3F4962438}" type="presOf" srcId="{CA7AD131-C89A-4F70-ABF3-1B2F14237628}" destId="{1BCB3DA1-E83B-4FBA-94F5-5B1C1494E8CD}" srcOrd="1" destOrd="0" presId="urn:microsoft.com/office/officeart/2005/8/layout/list1"/>
    <dgm:cxn modelId="{8CCE46C0-428B-444F-AA54-152D196BB340}" srcId="{515C0F2D-795D-4404-8507-2D84B5D2587D}" destId="{19EC0578-0581-44AD-8836-E35253A56FF0}" srcOrd="1" destOrd="0" parTransId="{FA4BDD23-ABCD-4059-8E08-45A99B017C08}" sibTransId="{865889AF-1BF7-4BAF-B9F2-A84F2590CBD7}"/>
    <dgm:cxn modelId="{1E306CC3-F7C1-4510-9F6B-DBC6D0E0E091}" srcId="{515C0F2D-795D-4404-8507-2D84B5D2587D}" destId="{D50472B3-DDBE-4CF4-978F-2CBBE659D2FE}" srcOrd="6" destOrd="0" parTransId="{F2A8DB45-6034-4B5B-A5E7-3C9DAC96BC01}" sibTransId="{7C22824F-0A80-438C-B53A-AA530DE3B926}"/>
    <dgm:cxn modelId="{303D5EC9-496D-4724-8392-8A0F42377BEC}" type="presOf" srcId="{515C0F2D-795D-4404-8507-2D84B5D2587D}" destId="{3A2E89A5-5766-41AF-B1C8-5BE1DF435FF2}" srcOrd="0" destOrd="0" presId="urn:microsoft.com/office/officeart/2005/8/layout/list1"/>
    <dgm:cxn modelId="{2B1A77CE-B3F6-4975-A35E-99246B0BE723}" type="presOf" srcId="{6BA6E9A2-EA78-4D7E-8979-C2234C16BD04}" destId="{27CA7FE9-E79A-46FC-96C5-3D36F559A5F7}" srcOrd="1" destOrd="0" presId="urn:microsoft.com/office/officeart/2005/8/layout/list1"/>
    <dgm:cxn modelId="{81094DE3-4798-4BBE-B553-C0106FFFAD21}" type="presOf" srcId="{6BA6E9A2-EA78-4D7E-8979-C2234C16BD04}" destId="{C5874B3C-DD01-459E-916E-AE2F81C6FC2F}" srcOrd="0" destOrd="0" presId="urn:microsoft.com/office/officeart/2005/8/layout/list1"/>
    <dgm:cxn modelId="{CAF600EF-9A3B-44FC-A126-D7258FA7DF5C}" type="presOf" srcId="{9D2ED4B9-9B3B-43AD-928E-5A5A98F4400F}" destId="{0B1E795C-D5E1-420B-8AC9-4A78A67F793D}" srcOrd="1" destOrd="0" presId="urn:microsoft.com/office/officeart/2005/8/layout/list1"/>
    <dgm:cxn modelId="{F0F9D2F0-4229-4CD2-BBD8-385E82D0534D}" type="presOf" srcId="{73C9D120-9C83-4BAF-B980-845CD72873BE}" destId="{874000EF-A58C-43F1-982C-F67711A3F25E}" srcOrd="0" destOrd="0" presId="urn:microsoft.com/office/officeart/2005/8/layout/list1"/>
    <dgm:cxn modelId="{5D21F5F4-1FE7-4B8B-B83A-0D785C5098E8}" type="presOf" srcId="{CA7AD131-C89A-4F70-ABF3-1B2F14237628}" destId="{1E7F17E7-D126-4978-AEEA-80B8EF1C754F}" srcOrd="0" destOrd="0" presId="urn:microsoft.com/office/officeart/2005/8/layout/list1"/>
    <dgm:cxn modelId="{4DB62CFC-765E-41E9-9444-F3EE4AF0F32D}" type="presParOf" srcId="{3A2E89A5-5766-41AF-B1C8-5BE1DF435FF2}" destId="{1267848A-2287-43DA-B42E-C0852192C341}" srcOrd="0" destOrd="0" presId="urn:microsoft.com/office/officeart/2005/8/layout/list1"/>
    <dgm:cxn modelId="{157139E4-48BE-496B-B4E1-C39F228D145F}" type="presParOf" srcId="{1267848A-2287-43DA-B42E-C0852192C341}" destId="{08559889-B6D6-4EF2-8115-81C27DF0911D}" srcOrd="0" destOrd="0" presId="urn:microsoft.com/office/officeart/2005/8/layout/list1"/>
    <dgm:cxn modelId="{67236B13-4CE0-480B-87A4-A808A55F611D}" type="presParOf" srcId="{1267848A-2287-43DA-B42E-C0852192C341}" destId="{1ED73358-79EF-4E18-BD88-334D4617626A}" srcOrd="1" destOrd="0" presId="urn:microsoft.com/office/officeart/2005/8/layout/list1"/>
    <dgm:cxn modelId="{89DE6D41-ADD8-407B-B083-DB496C789C0B}" type="presParOf" srcId="{3A2E89A5-5766-41AF-B1C8-5BE1DF435FF2}" destId="{53AA7E36-EC38-49E4-BC96-C78976464A06}" srcOrd="1" destOrd="0" presId="urn:microsoft.com/office/officeart/2005/8/layout/list1"/>
    <dgm:cxn modelId="{6CE83D36-903C-46B6-91C1-9B325930A45C}" type="presParOf" srcId="{3A2E89A5-5766-41AF-B1C8-5BE1DF435FF2}" destId="{9D3739C6-A387-439D-AB01-A7C1E04EAA4D}" srcOrd="2" destOrd="0" presId="urn:microsoft.com/office/officeart/2005/8/layout/list1"/>
    <dgm:cxn modelId="{A8A3C1F3-7E9C-4E34-B065-C4303CF844D0}" type="presParOf" srcId="{3A2E89A5-5766-41AF-B1C8-5BE1DF435FF2}" destId="{E3B8C1A8-5F7F-4CFB-B12B-10159AC22EBE}" srcOrd="3" destOrd="0" presId="urn:microsoft.com/office/officeart/2005/8/layout/list1"/>
    <dgm:cxn modelId="{9368732A-4A54-44D7-AEA4-284185BEB237}" type="presParOf" srcId="{3A2E89A5-5766-41AF-B1C8-5BE1DF435FF2}" destId="{E7F31C5E-C09E-448B-92AE-D84F198BEC9D}" srcOrd="4" destOrd="0" presId="urn:microsoft.com/office/officeart/2005/8/layout/list1"/>
    <dgm:cxn modelId="{970B180C-3AED-4E3C-8E70-3076C3D6BAAA}" type="presParOf" srcId="{E7F31C5E-C09E-448B-92AE-D84F198BEC9D}" destId="{C490464E-52EE-47AA-8CF2-62ACFC9E20F5}" srcOrd="0" destOrd="0" presId="urn:microsoft.com/office/officeart/2005/8/layout/list1"/>
    <dgm:cxn modelId="{6CBD859E-86BA-4D74-B117-9A67CB3096E8}" type="presParOf" srcId="{E7F31C5E-C09E-448B-92AE-D84F198BEC9D}" destId="{B656BCD3-299F-40FC-B424-165DD5868CF3}" srcOrd="1" destOrd="0" presId="urn:microsoft.com/office/officeart/2005/8/layout/list1"/>
    <dgm:cxn modelId="{7D044E0A-52F7-474F-8DBF-EA90436C7490}" type="presParOf" srcId="{3A2E89A5-5766-41AF-B1C8-5BE1DF435FF2}" destId="{AFF7D678-EB33-4023-AF6D-45576C515548}" srcOrd="5" destOrd="0" presId="urn:microsoft.com/office/officeart/2005/8/layout/list1"/>
    <dgm:cxn modelId="{A1C8ED6E-4CD6-459B-B754-66B729B2B877}" type="presParOf" srcId="{3A2E89A5-5766-41AF-B1C8-5BE1DF435FF2}" destId="{E916DF04-8F2A-4FAB-BC6E-F8614F7787A8}" srcOrd="6" destOrd="0" presId="urn:microsoft.com/office/officeart/2005/8/layout/list1"/>
    <dgm:cxn modelId="{648B5576-E1AF-4A0A-A7E7-3DB9C5E6D412}" type="presParOf" srcId="{3A2E89A5-5766-41AF-B1C8-5BE1DF435FF2}" destId="{E32ED52D-89D7-4315-9904-339CB6F77A85}" srcOrd="7" destOrd="0" presId="urn:microsoft.com/office/officeart/2005/8/layout/list1"/>
    <dgm:cxn modelId="{8DEBDF35-D24B-4B41-BDC3-9BE01AF6A27A}" type="presParOf" srcId="{3A2E89A5-5766-41AF-B1C8-5BE1DF435FF2}" destId="{800448D8-91E1-486B-A6FA-C39E51EC4BB6}" srcOrd="8" destOrd="0" presId="urn:microsoft.com/office/officeart/2005/8/layout/list1"/>
    <dgm:cxn modelId="{A572FFAF-7B35-4B43-A502-2F6A941C2303}" type="presParOf" srcId="{800448D8-91E1-486B-A6FA-C39E51EC4BB6}" destId="{1E7F17E7-D126-4978-AEEA-80B8EF1C754F}" srcOrd="0" destOrd="0" presId="urn:microsoft.com/office/officeart/2005/8/layout/list1"/>
    <dgm:cxn modelId="{7FD35649-7D35-47D4-84B3-644A8DF054EA}" type="presParOf" srcId="{800448D8-91E1-486B-A6FA-C39E51EC4BB6}" destId="{1BCB3DA1-E83B-4FBA-94F5-5B1C1494E8CD}" srcOrd="1" destOrd="0" presId="urn:microsoft.com/office/officeart/2005/8/layout/list1"/>
    <dgm:cxn modelId="{1C731091-13C4-4F0B-820B-32F0213A59FC}" type="presParOf" srcId="{3A2E89A5-5766-41AF-B1C8-5BE1DF435FF2}" destId="{A613377E-1DBC-46D4-A87F-829BACB4135B}" srcOrd="9" destOrd="0" presId="urn:microsoft.com/office/officeart/2005/8/layout/list1"/>
    <dgm:cxn modelId="{BED65629-B0F9-4EA1-879C-61A738DA4E0E}" type="presParOf" srcId="{3A2E89A5-5766-41AF-B1C8-5BE1DF435FF2}" destId="{F685AD67-FA3D-463E-9948-66E3D803C60D}" srcOrd="10" destOrd="0" presId="urn:microsoft.com/office/officeart/2005/8/layout/list1"/>
    <dgm:cxn modelId="{ACDD610A-6543-4388-9A1C-2D3664A084B5}" type="presParOf" srcId="{3A2E89A5-5766-41AF-B1C8-5BE1DF435FF2}" destId="{D9D246C2-7298-4205-9FD0-881FDAC2B822}" srcOrd="11" destOrd="0" presId="urn:microsoft.com/office/officeart/2005/8/layout/list1"/>
    <dgm:cxn modelId="{5F824FFC-BE32-47BC-8AFA-33E358836295}" type="presParOf" srcId="{3A2E89A5-5766-41AF-B1C8-5BE1DF435FF2}" destId="{63998FF1-937F-474D-85E6-98ED5A8EA741}" srcOrd="12" destOrd="0" presId="urn:microsoft.com/office/officeart/2005/8/layout/list1"/>
    <dgm:cxn modelId="{BB877773-AB5E-48C0-B37F-58FE008F7B06}" type="presParOf" srcId="{63998FF1-937F-474D-85E6-98ED5A8EA741}" destId="{E2A065DE-D876-4F46-A8AF-497F0F19EDAD}" srcOrd="0" destOrd="0" presId="urn:microsoft.com/office/officeart/2005/8/layout/list1"/>
    <dgm:cxn modelId="{528204A2-311E-4EEA-B71C-75FBEDA5C4DA}" type="presParOf" srcId="{63998FF1-937F-474D-85E6-98ED5A8EA741}" destId="{CFB538CD-611E-4BFF-AF2F-2CFFE50146C4}" srcOrd="1" destOrd="0" presId="urn:microsoft.com/office/officeart/2005/8/layout/list1"/>
    <dgm:cxn modelId="{2089DC61-F41A-4F88-8B3B-F523F63314EA}" type="presParOf" srcId="{3A2E89A5-5766-41AF-B1C8-5BE1DF435FF2}" destId="{DEC8F223-104D-444E-A112-C7A3EE766519}" srcOrd="13" destOrd="0" presId="urn:microsoft.com/office/officeart/2005/8/layout/list1"/>
    <dgm:cxn modelId="{84E17936-0178-4132-981E-B024AD5F1DBC}" type="presParOf" srcId="{3A2E89A5-5766-41AF-B1C8-5BE1DF435FF2}" destId="{98A6D9C7-41FB-476E-AA1B-26443D29D153}" srcOrd="14" destOrd="0" presId="urn:microsoft.com/office/officeart/2005/8/layout/list1"/>
    <dgm:cxn modelId="{E0427F3F-1ED2-4D9D-85C4-AB0BC766ECD3}" type="presParOf" srcId="{3A2E89A5-5766-41AF-B1C8-5BE1DF435FF2}" destId="{D365F774-4FD3-466D-8B09-E64EC4442AA2}" srcOrd="15" destOrd="0" presId="urn:microsoft.com/office/officeart/2005/8/layout/list1"/>
    <dgm:cxn modelId="{1E26924E-7F24-450C-A82A-F65E18DC9BCE}" type="presParOf" srcId="{3A2E89A5-5766-41AF-B1C8-5BE1DF435FF2}" destId="{73A719A4-3177-4A4B-BCDF-A4BFAAF0E2BA}" srcOrd="16" destOrd="0" presId="urn:microsoft.com/office/officeart/2005/8/layout/list1"/>
    <dgm:cxn modelId="{CAB1477C-87DA-4041-80AE-4C014C45F4E0}" type="presParOf" srcId="{73A719A4-3177-4A4B-BCDF-A4BFAAF0E2BA}" destId="{3A0A0FE0-9B84-4C5E-8D49-DBEA04CF46E1}" srcOrd="0" destOrd="0" presId="urn:microsoft.com/office/officeart/2005/8/layout/list1"/>
    <dgm:cxn modelId="{332CBB68-9C20-4843-BDDB-03BF8D6BCB3A}" type="presParOf" srcId="{73A719A4-3177-4A4B-BCDF-A4BFAAF0E2BA}" destId="{0B1E795C-D5E1-420B-8AC9-4A78A67F793D}" srcOrd="1" destOrd="0" presId="urn:microsoft.com/office/officeart/2005/8/layout/list1"/>
    <dgm:cxn modelId="{0CC9CED1-6204-48D7-AF10-6BBE2B35A309}" type="presParOf" srcId="{3A2E89A5-5766-41AF-B1C8-5BE1DF435FF2}" destId="{2A9D7DA3-3DF4-4B91-A54B-03ABF254AD17}" srcOrd="17" destOrd="0" presId="urn:microsoft.com/office/officeart/2005/8/layout/list1"/>
    <dgm:cxn modelId="{067189C4-9C1F-4C53-A6E4-0EF64FD0BE1B}" type="presParOf" srcId="{3A2E89A5-5766-41AF-B1C8-5BE1DF435FF2}" destId="{C65E394D-0091-41D7-8010-CCD6F0E0B478}" srcOrd="18" destOrd="0" presId="urn:microsoft.com/office/officeart/2005/8/layout/list1"/>
    <dgm:cxn modelId="{FD517122-CCDA-401C-89CA-9A087191488F}" type="presParOf" srcId="{3A2E89A5-5766-41AF-B1C8-5BE1DF435FF2}" destId="{970A25E1-EDDE-41E1-952F-BD2AF758C50A}" srcOrd="19" destOrd="0" presId="urn:microsoft.com/office/officeart/2005/8/layout/list1"/>
    <dgm:cxn modelId="{D250372F-56BD-472F-864D-445235B35E96}" type="presParOf" srcId="{3A2E89A5-5766-41AF-B1C8-5BE1DF435FF2}" destId="{32A0AEBB-B0F6-4EB3-96FB-88C94C7F7F8C}" srcOrd="20" destOrd="0" presId="urn:microsoft.com/office/officeart/2005/8/layout/list1"/>
    <dgm:cxn modelId="{5DA5EF5D-6D66-4A43-BB59-7ED50F78CFD0}" type="presParOf" srcId="{32A0AEBB-B0F6-4EB3-96FB-88C94C7F7F8C}" destId="{C5874B3C-DD01-459E-916E-AE2F81C6FC2F}" srcOrd="0" destOrd="0" presId="urn:microsoft.com/office/officeart/2005/8/layout/list1"/>
    <dgm:cxn modelId="{42C234FD-04D1-46FA-8870-F928B6760B14}" type="presParOf" srcId="{32A0AEBB-B0F6-4EB3-96FB-88C94C7F7F8C}" destId="{27CA7FE9-E79A-46FC-96C5-3D36F559A5F7}" srcOrd="1" destOrd="0" presId="urn:microsoft.com/office/officeart/2005/8/layout/list1"/>
    <dgm:cxn modelId="{A29BA5A5-CE86-4E00-94EA-608A10CAAE06}" type="presParOf" srcId="{3A2E89A5-5766-41AF-B1C8-5BE1DF435FF2}" destId="{B089F79E-521C-48E8-A30E-0A51ADE3052B}" srcOrd="21" destOrd="0" presId="urn:microsoft.com/office/officeart/2005/8/layout/list1"/>
    <dgm:cxn modelId="{D1993EBF-BB02-471E-BA71-DAE1D14A98CC}" type="presParOf" srcId="{3A2E89A5-5766-41AF-B1C8-5BE1DF435FF2}" destId="{11D574FF-B2AF-4A4C-8A9F-622188B4CB8F}" srcOrd="22" destOrd="0" presId="urn:microsoft.com/office/officeart/2005/8/layout/list1"/>
    <dgm:cxn modelId="{C057265A-E1D8-41CB-ACDF-1040BFF907C0}" type="presParOf" srcId="{3A2E89A5-5766-41AF-B1C8-5BE1DF435FF2}" destId="{C6E8B0CF-2336-43CA-B9AF-CD51FA19D5C4}" srcOrd="23" destOrd="0" presId="urn:microsoft.com/office/officeart/2005/8/layout/list1"/>
    <dgm:cxn modelId="{B326A469-2A92-4541-A8A5-04997B283A85}" type="presParOf" srcId="{3A2E89A5-5766-41AF-B1C8-5BE1DF435FF2}" destId="{B6739B89-977C-4234-BD4C-BD3BDEBA661F}" srcOrd="24" destOrd="0" presId="urn:microsoft.com/office/officeart/2005/8/layout/list1"/>
    <dgm:cxn modelId="{270B4075-9F80-4838-819B-FFF22157EEC9}" type="presParOf" srcId="{B6739B89-977C-4234-BD4C-BD3BDEBA661F}" destId="{FBECC490-E425-4354-8464-01EDE7D9F464}" srcOrd="0" destOrd="0" presId="urn:microsoft.com/office/officeart/2005/8/layout/list1"/>
    <dgm:cxn modelId="{F09746D0-F6F3-4C56-A334-A6B63E5CF441}" type="presParOf" srcId="{B6739B89-977C-4234-BD4C-BD3BDEBA661F}" destId="{5B838431-FA40-4A89-8D97-F4A070CEB947}" srcOrd="1" destOrd="0" presId="urn:microsoft.com/office/officeart/2005/8/layout/list1"/>
    <dgm:cxn modelId="{154E7CBF-4F74-4420-A0B8-DA20A45D24F5}" type="presParOf" srcId="{3A2E89A5-5766-41AF-B1C8-5BE1DF435FF2}" destId="{D5F53E0C-78BF-4808-AFB5-CFE5EA476FBF}" srcOrd="25" destOrd="0" presId="urn:microsoft.com/office/officeart/2005/8/layout/list1"/>
    <dgm:cxn modelId="{7444252B-DBEC-460D-AE25-AD214B823123}" type="presParOf" srcId="{3A2E89A5-5766-41AF-B1C8-5BE1DF435FF2}" destId="{3BA65852-1686-4607-A5D0-AD2A5218051F}" srcOrd="26" destOrd="0" presId="urn:microsoft.com/office/officeart/2005/8/layout/list1"/>
    <dgm:cxn modelId="{4AAD7BB4-B9FE-40A6-976F-2CF0888C27D0}" type="presParOf" srcId="{3A2E89A5-5766-41AF-B1C8-5BE1DF435FF2}" destId="{F4A85BF1-E66D-4AF1-8A7D-5B021D41C2A6}" srcOrd="27" destOrd="0" presId="urn:microsoft.com/office/officeart/2005/8/layout/list1"/>
    <dgm:cxn modelId="{B8533F5E-58FE-4F2C-B27C-AA6FC9C04C86}" type="presParOf" srcId="{3A2E89A5-5766-41AF-B1C8-5BE1DF435FF2}" destId="{B49D54C6-2AE6-4C80-A5DA-67A91B421747}" srcOrd="28" destOrd="0" presId="urn:microsoft.com/office/officeart/2005/8/layout/list1"/>
    <dgm:cxn modelId="{8A5BA607-8D28-4485-9D9C-77B29BA66E28}" type="presParOf" srcId="{B49D54C6-2AE6-4C80-A5DA-67A91B421747}" destId="{874000EF-A58C-43F1-982C-F67711A3F25E}" srcOrd="0" destOrd="0" presId="urn:microsoft.com/office/officeart/2005/8/layout/list1"/>
    <dgm:cxn modelId="{5E9A3E3F-2A03-40F7-A59B-CA61C8274AAA}" type="presParOf" srcId="{B49D54C6-2AE6-4C80-A5DA-67A91B421747}" destId="{FA2337F7-6B81-4447-A086-0EC373DB58A9}" srcOrd="1" destOrd="0" presId="urn:microsoft.com/office/officeart/2005/8/layout/list1"/>
    <dgm:cxn modelId="{28BFCF7E-AC80-4B00-BD9E-3C9817072DBB}" type="presParOf" srcId="{3A2E89A5-5766-41AF-B1C8-5BE1DF435FF2}" destId="{0E0DA37E-3B84-46A1-8DCA-35E72CF4BAE6}" srcOrd="29" destOrd="0" presId="urn:microsoft.com/office/officeart/2005/8/layout/list1"/>
    <dgm:cxn modelId="{80895BD1-8BFE-4FDE-91ED-652946D92384}" type="presParOf" srcId="{3A2E89A5-5766-41AF-B1C8-5BE1DF435FF2}" destId="{D8C501F8-7DFC-4B9E-9D22-8C4305FDFB41}" srcOrd="3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03E2D9-7E01-43DB-90A8-A22D2470E8C8}" type="doc">
      <dgm:prSet loTypeId="urn:microsoft.com/office/officeart/2005/8/layout/orgChart1" loCatId="hierarchy" qsTypeId="urn:microsoft.com/office/officeart/2005/8/quickstyle/3d2" qsCatId="3D" csTypeId="urn:microsoft.com/office/officeart/2005/8/colors/accent1_1" csCatId="accent1" phldr="1"/>
      <dgm:spPr/>
      <dgm:t>
        <a:bodyPr/>
        <a:lstStyle/>
        <a:p>
          <a:endParaRPr lang="es-EC"/>
        </a:p>
      </dgm:t>
    </dgm:pt>
    <dgm:pt modelId="{EBEDBAC7-B3B2-4249-8B4E-3C0EE535CEC1}">
      <dgm:prSet phldrT="[Texto]" custT="1"/>
      <dgm:spPr/>
      <dgm:t>
        <a:bodyPr/>
        <a:lstStyle/>
        <a:p>
          <a:r>
            <a:rPr lang="es-EC" sz="1800" b="1" dirty="0"/>
            <a:t>Es el proceso de extraer datos de un conjunto de datos más grande, sirve para recuperar archivos y fragmentos de archivos cuando no existen  entradas del directorio o están dañadas. </a:t>
          </a:r>
          <a:endParaRPr lang="es-EC" sz="1800" dirty="0"/>
        </a:p>
      </dgm:t>
    </dgm:pt>
    <dgm:pt modelId="{5D2806FB-EC30-4B6B-993F-30FA5DDD44AA}" type="parTrans" cxnId="{FB9A8812-613E-4161-A760-7835F57BB5F4}">
      <dgm:prSet/>
      <dgm:spPr/>
      <dgm:t>
        <a:bodyPr/>
        <a:lstStyle/>
        <a:p>
          <a:endParaRPr lang="es-EC" sz="2400"/>
        </a:p>
      </dgm:t>
    </dgm:pt>
    <dgm:pt modelId="{04EEDB63-88F9-4C8D-ADC1-2486E5962306}" type="sibTrans" cxnId="{FB9A8812-613E-4161-A760-7835F57BB5F4}">
      <dgm:prSet/>
      <dgm:spPr/>
      <dgm:t>
        <a:bodyPr/>
        <a:lstStyle/>
        <a:p>
          <a:endParaRPr lang="es-EC" sz="2400"/>
        </a:p>
      </dgm:t>
    </dgm:pt>
    <dgm:pt modelId="{04D78882-7A64-4E5B-9D06-99942B51CDA9}">
      <dgm:prSet phldrT="[Texto]" custT="1"/>
      <dgm:spPr/>
      <dgm:t>
        <a:bodyPr/>
        <a:lstStyle/>
        <a:p>
          <a:r>
            <a:rPr lang="es-EC" sz="1800"/>
            <a:t>SEMANTIC CARVING</a:t>
          </a:r>
        </a:p>
      </dgm:t>
    </dgm:pt>
    <dgm:pt modelId="{48F63867-9301-4CB7-ABF6-23E1B43EF5CF}" type="parTrans" cxnId="{913CE3C6-D840-403E-8710-BA9A2E619AD9}">
      <dgm:prSet/>
      <dgm:spPr/>
      <dgm:t>
        <a:bodyPr/>
        <a:lstStyle/>
        <a:p>
          <a:endParaRPr lang="es-EC" sz="2400"/>
        </a:p>
      </dgm:t>
    </dgm:pt>
    <dgm:pt modelId="{E89190A7-0532-44F8-B385-7BEA11000BB8}" type="sibTrans" cxnId="{913CE3C6-D840-403E-8710-BA9A2E619AD9}">
      <dgm:prSet/>
      <dgm:spPr/>
      <dgm:t>
        <a:bodyPr/>
        <a:lstStyle/>
        <a:p>
          <a:endParaRPr lang="es-EC" sz="2400"/>
        </a:p>
      </dgm:t>
    </dgm:pt>
    <dgm:pt modelId="{682FAC6D-C4B7-4A90-965D-3110C7FAE8F2}">
      <dgm:prSet phldrT="[Texto]" custT="1"/>
      <dgm:spPr/>
      <dgm:t>
        <a:bodyPr/>
        <a:lstStyle/>
        <a:p>
          <a:r>
            <a:rPr lang="es-EC" sz="1800"/>
            <a:t>FRAGMENT RECOVERY CARVING</a:t>
          </a:r>
        </a:p>
      </dgm:t>
    </dgm:pt>
    <dgm:pt modelId="{689AAB66-E5DA-4316-B39C-DC44D09FBF22}" type="parTrans" cxnId="{87C924A0-2491-4E88-B168-A030F9B1335B}">
      <dgm:prSet/>
      <dgm:spPr/>
      <dgm:t>
        <a:bodyPr/>
        <a:lstStyle/>
        <a:p>
          <a:endParaRPr lang="es-EC" sz="2400"/>
        </a:p>
      </dgm:t>
    </dgm:pt>
    <dgm:pt modelId="{A6EFBBA0-96F1-4C8D-9AD9-918EA2905980}" type="sibTrans" cxnId="{87C924A0-2491-4E88-B168-A030F9B1335B}">
      <dgm:prSet/>
      <dgm:spPr/>
      <dgm:t>
        <a:bodyPr/>
        <a:lstStyle/>
        <a:p>
          <a:endParaRPr lang="es-EC" sz="2400"/>
        </a:p>
      </dgm:t>
    </dgm:pt>
    <dgm:pt modelId="{F0EB9F72-724C-405A-A44C-D141224B9FA5}" type="pres">
      <dgm:prSet presAssocID="{A703E2D9-7E01-43DB-90A8-A22D2470E8C8}" presName="hierChild1" presStyleCnt="0">
        <dgm:presLayoutVars>
          <dgm:orgChart val="1"/>
          <dgm:chPref val="1"/>
          <dgm:dir/>
          <dgm:animOne val="branch"/>
          <dgm:animLvl val="lvl"/>
          <dgm:resizeHandles/>
        </dgm:presLayoutVars>
      </dgm:prSet>
      <dgm:spPr/>
    </dgm:pt>
    <dgm:pt modelId="{3B7B3B5B-10F2-4BDF-B21D-425840409D92}" type="pres">
      <dgm:prSet presAssocID="{EBEDBAC7-B3B2-4249-8B4E-3C0EE535CEC1}" presName="hierRoot1" presStyleCnt="0">
        <dgm:presLayoutVars>
          <dgm:hierBranch val="init"/>
        </dgm:presLayoutVars>
      </dgm:prSet>
      <dgm:spPr/>
    </dgm:pt>
    <dgm:pt modelId="{FA35214C-6042-4C47-BEFA-63B68FC994CC}" type="pres">
      <dgm:prSet presAssocID="{EBEDBAC7-B3B2-4249-8B4E-3C0EE535CEC1}" presName="rootComposite1" presStyleCnt="0"/>
      <dgm:spPr/>
    </dgm:pt>
    <dgm:pt modelId="{F0DBD8FB-C656-41B3-9E6C-6F0C2B7FA620}" type="pres">
      <dgm:prSet presAssocID="{EBEDBAC7-B3B2-4249-8B4E-3C0EE535CEC1}" presName="rootText1" presStyleLbl="node0" presStyleIdx="0" presStyleCnt="1" custScaleX="136726">
        <dgm:presLayoutVars>
          <dgm:chPref val="3"/>
        </dgm:presLayoutVars>
      </dgm:prSet>
      <dgm:spPr/>
    </dgm:pt>
    <dgm:pt modelId="{761935D0-1463-41C7-A6FC-83D6682A650B}" type="pres">
      <dgm:prSet presAssocID="{EBEDBAC7-B3B2-4249-8B4E-3C0EE535CEC1}" presName="rootConnector1" presStyleLbl="node1" presStyleIdx="0" presStyleCnt="0"/>
      <dgm:spPr/>
    </dgm:pt>
    <dgm:pt modelId="{2CA8FDDE-577D-4DEA-BAE2-5ABA7AFCAADA}" type="pres">
      <dgm:prSet presAssocID="{EBEDBAC7-B3B2-4249-8B4E-3C0EE535CEC1}" presName="hierChild2" presStyleCnt="0"/>
      <dgm:spPr/>
    </dgm:pt>
    <dgm:pt modelId="{EE631781-468F-4192-A968-3744BA9816D5}" type="pres">
      <dgm:prSet presAssocID="{48F63867-9301-4CB7-ABF6-23E1B43EF5CF}" presName="Name37" presStyleLbl="parChTrans1D2" presStyleIdx="0" presStyleCnt="2"/>
      <dgm:spPr/>
    </dgm:pt>
    <dgm:pt modelId="{A6E382F9-1C0B-4EE7-86AB-34148C9A9934}" type="pres">
      <dgm:prSet presAssocID="{04D78882-7A64-4E5B-9D06-99942B51CDA9}" presName="hierRoot2" presStyleCnt="0">
        <dgm:presLayoutVars>
          <dgm:hierBranch val="init"/>
        </dgm:presLayoutVars>
      </dgm:prSet>
      <dgm:spPr/>
    </dgm:pt>
    <dgm:pt modelId="{9CA665E7-F78D-488E-9573-388360CD13D7}" type="pres">
      <dgm:prSet presAssocID="{04D78882-7A64-4E5B-9D06-99942B51CDA9}" presName="rootComposite" presStyleCnt="0"/>
      <dgm:spPr/>
    </dgm:pt>
    <dgm:pt modelId="{FB9435A7-6E88-40AD-926D-257D44A737D4}" type="pres">
      <dgm:prSet presAssocID="{04D78882-7A64-4E5B-9D06-99942B51CDA9}" presName="rootText" presStyleLbl="node2" presStyleIdx="0" presStyleCnt="2">
        <dgm:presLayoutVars>
          <dgm:chPref val="3"/>
        </dgm:presLayoutVars>
      </dgm:prSet>
      <dgm:spPr/>
    </dgm:pt>
    <dgm:pt modelId="{92EAF082-CCA9-40B1-A503-59E33502D82D}" type="pres">
      <dgm:prSet presAssocID="{04D78882-7A64-4E5B-9D06-99942B51CDA9}" presName="rootConnector" presStyleLbl="node2" presStyleIdx="0" presStyleCnt="2"/>
      <dgm:spPr/>
    </dgm:pt>
    <dgm:pt modelId="{B4842C74-9A23-49D0-9E1E-034D371379F6}" type="pres">
      <dgm:prSet presAssocID="{04D78882-7A64-4E5B-9D06-99942B51CDA9}" presName="hierChild4" presStyleCnt="0"/>
      <dgm:spPr/>
    </dgm:pt>
    <dgm:pt modelId="{40F2CABF-6D19-4DF8-92DD-D2402A11E2B5}" type="pres">
      <dgm:prSet presAssocID="{04D78882-7A64-4E5B-9D06-99942B51CDA9}" presName="hierChild5" presStyleCnt="0"/>
      <dgm:spPr/>
    </dgm:pt>
    <dgm:pt modelId="{329D2E36-EA22-4387-A493-98DD8325554B}" type="pres">
      <dgm:prSet presAssocID="{689AAB66-E5DA-4316-B39C-DC44D09FBF22}" presName="Name37" presStyleLbl="parChTrans1D2" presStyleIdx="1" presStyleCnt="2"/>
      <dgm:spPr/>
    </dgm:pt>
    <dgm:pt modelId="{AADC7A4A-D56C-4FF7-99AC-AE333335D5A9}" type="pres">
      <dgm:prSet presAssocID="{682FAC6D-C4B7-4A90-965D-3110C7FAE8F2}" presName="hierRoot2" presStyleCnt="0">
        <dgm:presLayoutVars>
          <dgm:hierBranch val="init"/>
        </dgm:presLayoutVars>
      </dgm:prSet>
      <dgm:spPr/>
    </dgm:pt>
    <dgm:pt modelId="{368BAAFE-44AF-4624-B09C-AE8B39FF6B87}" type="pres">
      <dgm:prSet presAssocID="{682FAC6D-C4B7-4A90-965D-3110C7FAE8F2}" presName="rootComposite" presStyleCnt="0"/>
      <dgm:spPr/>
    </dgm:pt>
    <dgm:pt modelId="{533FB538-A128-4DD2-B3DF-9B4F62F11A34}" type="pres">
      <dgm:prSet presAssocID="{682FAC6D-C4B7-4A90-965D-3110C7FAE8F2}" presName="rootText" presStyleLbl="node2" presStyleIdx="1" presStyleCnt="2">
        <dgm:presLayoutVars>
          <dgm:chPref val="3"/>
        </dgm:presLayoutVars>
      </dgm:prSet>
      <dgm:spPr/>
    </dgm:pt>
    <dgm:pt modelId="{EC97BB94-7750-49C5-960C-D182AB547CE5}" type="pres">
      <dgm:prSet presAssocID="{682FAC6D-C4B7-4A90-965D-3110C7FAE8F2}" presName="rootConnector" presStyleLbl="node2" presStyleIdx="1" presStyleCnt="2"/>
      <dgm:spPr/>
    </dgm:pt>
    <dgm:pt modelId="{D4C7C95E-8FEF-4CDB-91A7-2BB5B8FD4DAC}" type="pres">
      <dgm:prSet presAssocID="{682FAC6D-C4B7-4A90-965D-3110C7FAE8F2}" presName="hierChild4" presStyleCnt="0"/>
      <dgm:spPr/>
    </dgm:pt>
    <dgm:pt modelId="{E9925746-5BD2-4B67-8EB1-F66BED884BC4}" type="pres">
      <dgm:prSet presAssocID="{682FAC6D-C4B7-4A90-965D-3110C7FAE8F2}" presName="hierChild5" presStyleCnt="0"/>
      <dgm:spPr/>
    </dgm:pt>
    <dgm:pt modelId="{98AC42BE-0B89-483B-A95C-473368E8E94D}" type="pres">
      <dgm:prSet presAssocID="{EBEDBAC7-B3B2-4249-8B4E-3C0EE535CEC1}" presName="hierChild3" presStyleCnt="0"/>
      <dgm:spPr/>
    </dgm:pt>
  </dgm:ptLst>
  <dgm:cxnLst>
    <dgm:cxn modelId="{FB9A8812-613E-4161-A760-7835F57BB5F4}" srcId="{A703E2D9-7E01-43DB-90A8-A22D2470E8C8}" destId="{EBEDBAC7-B3B2-4249-8B4E-3C0EE535CEC1}" srcOrd="0" destOrd="0" parTransId="{5D2806FB-EC30-4B6B-993F-30FA5DDD44AA}" sibTransId="{04EEDB63-88F9-4C8D-ADC1-2486E5962306}"/>
    <dgm:cxn modelId="{266DD865-7FB9-48EB-8A46-713A63BF31CC}" type="presOf" srcId="{689AAB66-E5DA-4316-B39C-DC44D09FBF22}" destId="{329D2E36-EA22-4387-A493-98DD8325554B}" srcOrd="0" destOrd="0" presId="urn:microsoft.com/office/officeart/2005/8/layout/orgChart1"/>
    <dgm:cxn modelId="{2CE6D346-A0A8-401C-AECD-9602937C782F}" type="presOf" srcId="{48F63867-9301-4CB7-ABF6-23E1B43EF5CF}" destId="{EE631781-468F-4192-A968-3744BA9816D5}" srcOrd="0" destOrd="0" presId="urn:microsoft.com/office/officeart/2005/8/layout/orgChart1"/>
    <dgm:cxn modelId="{9564997F-06DB-4DD7-B9C0-767EAFF09F3F}" type="presOf" srcId="{A703E2D9-7E01-43DB-90A8-A22D2470E8C8}" destId="{F0EB9F72-724C-405A-A44C-D141224B9FA5}" srcOrd="0" destOrd="0" presId="urn:microsoft.com/office/officeart/2005/8/layout/orgChart1"/>
    <dgm:cxn modelId="{7062EB97-7498-4D03-AF4B-E421F82B2F92}" type="presOf" srcId="{682FAC6D-C4B7-4A90-965D-3110C7FAE8F2}" destId="{533FB538-A128-4DD2-B3DF-9B4F62F11A34}" srcOrd="0" destOrd="0" presId="urn:microsoft.com/office/officeart/2005/8/layout/orgChart1"/>
    <dgm:cxn modelId="{87C924A0-2491-4E88-B168-A030F9B1335B}" srcId="{EBEDBAC7-B3B2-4249-8B4E-3C0EE535CEC1}" destId="{682FAC6D-C4B7-4A90-965D-3110C7FAE8F2}" srcOrd="1" destOrd="0" parTransId="{689AAB66-E5DA-4316-B39C-DC44D09FBF22}" sibTransId="{A6EFBBA0-96F1-4C8D-9AD9-918EA2905980}"/>
    <dgm:cxn modelId="{8ECFB8A4-BE2E-4313-870A-6AC740F1F8DA}" type="presOf" srcId="{04D78882-7A64-4E5B-9D06-99942B51CDA9}" destId="{FB9435A7-6E88-40AD-926D-257D44A737D4}" srcOrd="0" destOrd="0" presId="urn:microsoft.com/office/officeart/2005/8/layout/orgChart1"/>
    <dgm:cxn modelId="{BC20B4B4-985A-4811-BFFB-A9E0119DE418}" type="presOf" srcId="{EBEDBAC7-B3B2-4249-8B4E-3C0EE535CEC1}" destId="{761935D0-1463-41C7-A6FC-83D6682A650B}" srcOrd="1" destOrd="0" presId="urn:microsoft.com/office/officeart/2005/8/layout/orgChart1"/>
    <dgm:cxn modelId="{28D811C1-BF66-46CD-83D6-8CD95BE54F39}" type="presOf" srcId="{EBEDBAC7-B3B2-4249-8B4E-3C0EE535CEC1}" destId="{F0DBD8FB-C656-41B3-9E6C-6F0C2B7FA620}" srcOrd="0" destOrd="0" presId="urn:microsoft.com/office/officeart/2005/8/layout/orgChart1"/>
    <dgm:cxn modelId="{10192BC5-42B9-4EF0-BABF-CF18F5C8D82F}" type="presOf" srcId="{682FAC6D-C4B7-4A90-965D-3110C7FAE8F2}" destId="{EC97BB94-7750-49C5-960C-D182AB547CE5}" srcOrd="1" destOrd="0" presId="urn:microsoft.com/office/officeart/2005/8/layout/orgChart1"/>
    <dgm:cxn modelId="{913CE3C6-D840-403E-8710-BA9A2E619AD9}" srcId="{EBEDBAC7-B3B2-4249-8B4E-3C0EE535CEC1}" destId="{04D78882-7A64-4E5B-9D06-99942B51CDA9}" srcOrd="0" destOrd="0" parTransId="{48F63867-9301-4CB7-ABF6-23E1B43EF5CF}" sibTransId="{E89190A7-0532-44F8-B385-7BEA11000BB8}"/>
    <dgm:cxn modelId="{C678D8FA-EAEE-4572-B5AC-7377297EE7CA}" type="presOf" srcId="{04D78882-7A64-4E5B-9D06-99942B51CDA9}" destId="{92EAF082-CCA9-40B1-A503-59E33502D82D}" srcOrd="1" destOrd="0" presId="urn:microsoft.com/office/officeart/2005/8/layout/orgChart1"/>
    <dgm:cxn modelId="{7B6BE96F-6E51-4AFD-9EE8-BF90B11D9641}" type="presParOf" srcId="{F0EB9F72-724C-405A-A44C-D141224B9FA5}" destId="{3B7B3B5B-10F2-4BDF-B21D-425840409D92}" srcOrd="0" destOrd="0" presId="urn:microsoft.com/office/officeart/2005/8/layout/orgChart1"/>
    <dgm:cxn modelId="{34B9CFC0-E905-42CE-8DB4-6CB3AB14F9BD}" type="presParOf" srcId="{3B7B3B5B-10F2-4BDF-B21D-425840409D92}" destId="{FA35214C-6042-4C47-BEFA-63B68FC994CC}" srcOrd="0" destOrd="0" presId="urn:microsoft.com/office/officeart/2005/8/layout/orgChart1"/>
    <dgm:cxn modelId="{3DD05E83-6614-49F9-816C-29BD4F63B00D}" type="presParOf" srcId="{FA35214C-6042-4C47-BEFA-63B68FC994CC}" destId="{F0DBD8FB-C656-41B3-9E6C-6F0C2B7FA620}" srcOrd="0" destOrd="0" presId="urn:microsoft.com/office/officeart/2005/8/layout/orgChart1"/>
    <dgm:cxn modelId="{917AC04B-D078-4AB2-BBAF-53F87B8C37D9}" type="presParOf" srcId="{FA35214C-6042-4C47-BEFA-63B68FC994CC}" destId="{761935D0-1463-41C7-A6FC-83D6682A650B}" srcOrd="1" destOrd="0" presId="urn:microsoft.com/office/officeart/2005/8/layout/orgChart1"/>
    <dgm:cxn modelId="{B2B02E28-8C3A-4041-B9B9-99153B036FA4}" type="presParOf" srcId="{3B7B3B5B-10F2-4BDF-B21D-425840409D92}" destId="{2CA8FDDE-577D-4DEA-BAE2-5ABA7AFCAADA}" srcOrd="1" destOrd="0" presId="urn:microsoft.com/office/officeart/2005/8/layout/orgChart1"/>
    <dgm:cxn modelId="{280B2DEB-CD8B-4E54-8A11-C9B50771D326}" type="presParOf" srcId="{2CA8FDDE-577D-4DEA-BAE2-5ABA7AFCAADA}" destId="{EE631781-468F-4192-A968-3744BA9816D5}" srcOrd="0" destOrd="0" presId="urn:microsoft.com/office/officeart/2005/8/layout/orgChart1"/>
    <dgm:cxn modelId="{EC13632C-F2FF-4EF9-AD12-651C325E3CE4}" type="presParOf" srcId="{2CA8FDDE-577D-4DEA-BAE2-5ABA7AFCAADA}" destId="{A6E382F9-1C0B-4EE7-86AB-34148C9A9934}" srcOrd="1" destOrd="0" presId="urn:microsoft.com/office/officeart/2005/8/layout/orgChart1"/>
    <dgm:cxn modelId="{A5BD2131-5525-41A4-B3D6-38DD091D4FE2}" type="presParOf" srcId="{A6E382F9-1C0B-4EE7-86AB-34148C9A9934}" destId="{9CA665E7-F78D-488E-9573-388360CD13D7}" srcOrd="0" destOrd="0" presId="urn:microsoft.com/office/officeart/2005/8/layout/orgChart1"/>
    <dgm:cxn modelId="{5272B451-FDE6-4B1C-8E2A-E07F27DEDA82}" type="presParOf" srcId="{9CA665E7-F78D-488E-9573-388360CD13D7}" destId="{FB9435A7-6E88-40AD-926D-257D44A737D4}" srcOrd="0" destOrd="0" presId="urn:microsoft.com/office/officeart/2005/8/layout/orgChart1"/>
    <dgm:cxn modelId="{27DF4DBF-5023-4684-A399-DC0B2EDDA46B}" type="presParOf" srcId="{9CA665E7-F78D-488E-9573-388360CD13D7}" destId="{92EAF082-CCA9-40B1-A503-59E33502D82D}" srcOrd="1" destOrd="0" presId="urn:microsoft.com/office/officeart/2005/8/layout/orgChart1"/>
    <dgm:cxn modelId="{A63FB81E-EE4F-481B-8D60-BD2BB6333E67}" type="presParOf" srcId="{A6E382F9-1C0B-4EE7-86AB-34148C9A9934}" destId="{B4842C74-9A23-49D0-9E1E-034D371379F6}" srcOrd="1" destOrd="0" presId="urn:microsoft.com/office/officeart/2005/8/layout/orgChart1"/>
    <dgm:cxn modelId="{239D3FBF-32F4-4E10-A802-2445A42153C0}" type="presParOf" srcId="{A6E382F9-1C0B-4EE7-86AB-34148C9A9934}" destId="{40F2CABF-6D19-4DF8-92DD-D2402A11E2B5}" srcOrd="2" destOrd="0" presId="urn:microsoft.com/office/officeart/2005/8/layout/orgChart1"/>
    <dgm:cxn modelId="{25A9F4B1-0D23-4329-A579-2A28F103D083}" type="presParOf" srcId="{2CA8FDDE-577D-4DEA-BAE2-5ABA7AFCAADA}" destId="{329D2E36-EA22-4387-A493-98DD8325554B}" srcOrd="2" destOrd="0" presId="urn:microsoft.com/office/officeart/2005/8/layout/orgChart1"/>
    <dgm:cxn modelId="{4C25E41F-C90C-4805-B978-38FE7927FC59}" type="presParOf" srcId="{2CA8FDDE-577D-4DEA-BAE2-5ABA7AFCAADA}" destId="{AADC7A4A-D56C-4FF7-99AC-AE333335D5A9}" srcOrd="3" destOrd="0" presId="urn:microsoft.com/office/officeart/2005/8/layout/orgChart1"/>
    <dgm:cxn modelId="{3F1E884F-66A2-4C2C-9B11-56C8534E1F38}" type="presParOf" srcId="{AADC7A4A-D56C-4FF7-99AC-AE333335D5A9}" destId="{368BAAFE-44AF-4624-B09C-AE8B39FF6B87}" srcOrd="0" destOrd="0" presId="urn:microsoft.com/office/officeart/2005/8/layout/orgChart1"/>
    <dgm:cxn modelId="{74A8D6F8-A7D8-4948-8AAF-7CB590619D56}" type="presParOf" srcId="{368BAAFE-44AF-4624-B09C-AE8B39FF6B87}" destId="{533FB538-A128-4DD2-B3DF-9B4F62F11A34}" srcOrd="0" destOrd="0" presId="urn:microsoft.com/office/officeart/2005/8/layout/orgChart1"/>
    <dgm:cxn modelId="{6E6B685A-19EF-472F-923D-EC11454D485D}" type="presParOf" srcId="{368BAAFE-44AF-4624-B09C-AE8B39FF6B87}" destId="{EC97BB94-7750-49C5-960C-D182AB547CE5}" srcOrd="1" destOrd="0" presId="urn:microsoft.com/office/officeart/2005/8/layout/orgChart1"/>
    <dgm:cxn modelId="{E20EB3DF-FC75-4ACB-9F27-2920F1BFA6EB}" type="presParOf" srcId="{AADC7A4A-D56C-4FF7-99AC-AE333335D5A9}" destId="{D4C7C95E-8FEF-4CDB-91A7-2BB5B8FD4DAC}" srcOrd="1" destOrd="0" presId="urn:microsoft.com/office/officeart/2005/8/layout/orgChart1"/>
    <dgm:cxn modelId="{1AA0D499-A17C-4762-8008-F34F1405B3C2}" type="presParOf" srcId="{AADC7A4A-D56C-4FF7-99AC-AE333335D5A9}" destId="{E9925746-5BD2-4B67-8EB1-F66BED884BC4}" srcOrd="2" destOrd="0" presId="urn:microsoft.com/office/officeart/2005/8/layout/orgChart1"/>
    <dgm:cxn modelId="{415BAF98-E08D-4948-AAE9-883C0B9055AC}" type="presParOf" srcId="{3B7B3B5B-10F2-4BDF-B21D-425840409D92}" destId="{98AC42BE-0B89-483B-A95C-473368E8E94D}"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282427-67B9-46A6-B04F-21FB10D5A45A}" type="doc">
      <dgm:prSet loTypeId="urn:microsoft.com/office/officeart/2005/8/layout/orgChart1" loCatId="hierarchy" qsTypeId="urn:microsoft.com/office/officeart/2005/8/quickstyle/3d3" qsCatId="3D" csTypeId="urn:microsoft.com/office/officeart/2005/8/colors/accent0_3" csCatId="mainScheme" phldr="1"/>
      <dgm:spPr/>
      <dgm:t>
        <a:bodyPr/>
        <a:lstStyle/>
        <a:p>
          <a:endParaRPr lang="es-EC"/>
        </a:p>
      </dgm:t>
    </dgm:pt>
    <dgm:pt modelId="{9399E582-8325-4543-9EBA-72CE2504AC37}">
      <dgm:prSet phldrT="[Texto]"/>
      <dgm:spPr/>
      <dgm:t>
        <a:bodyPr/>
        <a:lstStyle/>
        <a:p>
          <a:r>
            <a:rPr lang="es-EC" dirty="0"/>
            <a:t>S.O.</a:t>
          </a:r>
        </a:p>
        <a:p>
          <a:r>
            <a:rPr lang="es-EC" dirty="0"/>
            <a:t>Kali Linux</a:t>
          </a:r>
        </a:p>
      </dgm:t>
    </dgm:pt>
    <dgm:pt modelId="{55A81235-F532-4A75-B44E-932DA05DB8CC}" type="parTrans" cxnId="{F628E9DE-F109-49DE-8CA6-F98EE95C7B1E}">
      <dgm:prSet/>
      <dgm:spPr/>
      <dgm:t>
        <a:bodyPr/>
        <a:lstStyle/>
        <a:p>
          <a:endParaRPr lang="es-EC"/>
        </a:p>
      </dgm:t>
    </dgm:pt>
    <dgm:pt modelId="{2FE3D9DE-BFE2-44BA-9283-59ABEE6DDFD5}" type="sibTrans" cxnId="{F628E9DE-F109-49DE-8CA6-F98EE95C7B1E}">
      <dgm:prSet/>
      <dgm:spPr/>
      <dgm:t>
        <a:bodyPr/>
        <a:lstStyle/>
        <a:p>
          <a:endParaRPr lang="es-EC"/>
        </a:p>
      </dgm:t>
    </dgm:pt>
    <dgm:pt modelId="{438DDF93-9B69-4606-9F80-4F87984E2997}">
      <dgm:prSet phldrT="[Texto]"/>
      <dgm:spPr/>
      <dgm:t>
        <a:bodyPr/>
        <a:lstStyle/>
        <a:p>
          <a:r>
            <a:rPr lang="es-EC" dirty="0" err="1"/>
            <a:t>Foremost</a:t>
          </a:r>
          <a:endParaRPr lang="es-EC" dirty="0"/>
        </a:p>
        <a:p>
          <a:r>
            <a:rPr lang="es-EC" dirty="0"/>
            <a:t>Semantic Carving</a:t>
          </a:r>
        </a:p>
      </dgm:t>
    </dgm:pt>
    <dgm:pt modelId="{B7F3D6E3-8A1F-4176-BEFA-38B2AE6B7353}" type="parTrans" cxnId="{DCB6EC52-3040-44BF-ADAD-2B8E4FA01784}">
      <dgm:prSet/>
      <dgm:spPr/>
      <dgm:t>
        <a:bodyPr/>
        <a:lstStyle/>
        <a:p>
          <a:endParaRPr lang="es-EC"/>
        </a:p>
      </dgm:t>
    </dgm:pt>
    <dgm:pt modelId="{C4A586B6-B152-4D1F-92E2-5655568D6255}" type="sibTrans" cxnId="{DCB6EC52-3040-44BF-ADAD-2B8E4FA01784}">
      <dgm:prSet/>
      <dgm:spPr/>
      <dgm:t>
        <a:bodyPr/>
        <a:lstStyle/>
        <a:p>
          <a:endParaRPr lang="es-EC"/>
        </a:p>
      </dgm:t>
    </dgm:pt>
    <dgm:pt modelId="{F8990D86-087E-41DB-A71A-9B8B07078712}">
      <dgm:prSet phldrT="[Texto]"/>
      <dgm:spPr/>
      <dgm:t>
        <a:bodyPr/>
        <a:lstStyle/>
        <a:p>
          <a:r>
            <a:rPr lang="es-EC" dirty="0" err="1"/>
            <a:t>Scalpel</a:t>
          </a:r>
          <a:r>
            <a:rPr lang="es-EC" dirty="0"/>
            <a:t> </a:t>
          </a:r>
        </a:p>
        <a:p>
          <a:r>
            <a:rPr lang="es-EC" dirty="0"/>
            <a:t>Fragment Recovery Carving</a:t>
          </a:r>
        </a:p>
      </dgm:t>
    </dgm:pt>
    <dgm:pt modelId="{5A75D157-3471-4F9B-9CAA-7E9EFC73482D}" type="parTrans" cxnId="{DD1283D9-60AB-4437-8026-CA568F135401}">
      <dgm:prSet/>
      <dgm:spPr/>
      <dgm:t>
        <a:bodyPr/>
        <a:lstStyle/>
        <a:p>
          <a:endParaRPr lang="es-EC"/>
        </a:p>
      </dgm:t>
    </dgm:pt>
    <dgm:pt modelId="{F31B7504-7D72-449A-98C0-0865C8649259}" type="sibTrans" cxnId="{DD1283D9-60AB-4437-8026-CA568F135401}">
      <dgm:prSet/>
      <dgm:spPr/>
      <dgm:t>
        <a:bodyPr/>
        <a:lstStyle/>
        <a:p>
          <a:endParaRPr lang="es-EC"/>
        </a:p>
      </dgm:t>
    </dgm:pt>
    <dgm:pt modelId="{59583FA5-34FE-4337-AC11-E4476AB6B41C}" type="pres">
      <dgm:prSet presAssocID="{66282427-67B9-46A6-B04F-21FB10D5A45A}" presName="hierChild1" presStyleCnt="0">
        <dgm:presLayoutVars>
          <dgm:orgChart val="1"/>
          <dgm:chPref val="1"/>
          <dgm:dir/>
          <dgm:animOne val="branch"/>
          <dgm:animLvl val="lvl"/>
          <dgm:resizeHandles/>
        </dgm:presLayoutVars>
      </dgm:prSet>
      <dgm:spPr/>
    </dgm:pt>
    <dgm:pt modelId="{6C2C78DD-9EB8-4C87-B2F7-097B1EB683E3}" type="pres">
      <dgm:prSet presAssocID="{9399E582-8325-4543-9EBA-72CE2504AC37}" presName="hierRoot1" presStyleCnt="0">
        <dgm:presLayoutVars>
          <dgm:hierBranch val="init"/>
        </dgm:presLayoutVars>
      </dgm:prSet>
      <dgm:spPr/>
    </dgm:pt>
    <dgm:pt modelId="{8B6DCF1A-4F74-4BA9-A4AC-C0A18533F628}" type="pres">
      <dgm:prSet presAssocID="{9399E582-8325-4543-9EBA-72CE2504AC37}" presName="rootComposite1" presStyleCnt="0"/>
      <dgm:spPr/>
    </dgm:pt>
    <dgm:pt modelId="{2EC235A3-7A8C-4B6E-A112-69794BF422A7}" type="pres">
      <dgm:prSet presAssocID="{9399E582-8325-4543-9EBA-72CE2504AC37}" presName="rootText1" presStyleLbl="node0" presStyleIdx="0" presStyleCnt="1">
        <dgm:presLayoutVars>
          <dgm:chPref val="3"/>
        </dgm:presLayoutVars>
      </dgm:prSet>
      <dgm:spPr/>
    </dgm:pt>
    <dgm:pt modelId="{D7FA4B52-5048-48CB-B394-0C9F82A28C3B}" type="pres">
      <dgm:prSet presAssocID="{9399E582-8325-4543-9EBA-72CE2504AC37}" presName="rootConnector1" presStyleLbl="node1" presStyleIdx="0" presStyleCnt="0"/>
      <dgm:spPr/>
    </dgm:pt>
    <dgm:pt modelId="{EE21C806-EA61-42E7-AC0D-442171D1224D}" type="pres">
      <dgm:prSet presAssocID="{9399E582-8325-4543-9EBA-72CE2504AC37}" presName="hierChild2" presStyleCnt="0"/>
      <dgm:spPr/>
    </dgm:pt>
    <dgm:pt modelId="{2E267828-91DE-44BF-91A4-6C21A9A98EC1}" type="pres">
      <dgm:prSet presAssocID="{B7F3D6E3-8A1F-4176-BEFA-38B2AE6B7353}" presName="Name37" presStyleLbl="parChTrans1D2" presStyleIdx="0" presStyleCnt="2"/>
      <dgm:spPr/>
    </dgm:pt>
    <dgm:pt modelId="{A76F8688-375E-45CA-81D4-E3C0FFD2FF19}" type="pres">
      <dgm:prSet presAssocID="{438DDF93-9B69-4606-9F80-4F87984E2997}" presName="hierRoot2" presStyleCnt="0">
        <dgm:presLayoutVars>
          <dgm:hierBranch val="init"/>
        </dgm:presLayoutVars>
      </dgm:prSet>
      <dgm:spPr/>
    </dgm:pt>
    <dgm:pt modelId="{1EDF5616-C6EE-4EBC-A7A5-C38F2DD37CA4}" type="pres">
      <dgm:prSet presAssocID="{438DDF93-9B69-4606-9F80-4F87984E2997}" presName="rootComposite" presStyleCnt="0"/>
      <dgm:spPr/>
    </dgm:pt>
    <dgm:pt modelId="{FA5B63D5-392C-49DA-96D6-9F9123D9A4BB}" type="pres">
      <dgm:prSet presAssocID="{438DDF93-9B69-4606-9F80-4F87984E2997}" presName="rootText" presStyleLbl="node2" presStyleIdx="0" presStyleCnt="2">
        <dgm:presLayoutVars>
          <dgm:chPref val="3"/>
        </dgm:presLayoutVars>
      </dgm:prSet>
      <dgm:spPr/>
    </dgm:pt>
    <dgm:pt modelId="{44C36586-664A-4AF9-A576-C913E2B7B13C}" type="pres">
      <dgm:prSet presAssocID="{438DDF93-9B69-4606-9F80-4F87984E2997}" presName="rootConnector" presStyleLbl="node2" presStyleIdx="0" presStyleCnt="2"/>
      <dgm:spPr/>
    </dgm:pt>
    <dgm:pt modelId="{1F4DA117-F4FD-4660-B268-09077CD18D3C}" type="pres">
      <dgm:prSet presAssocID="{438DDF93-9B69-4606-9F80-4F87984E2997}" presName="hierChild4" presStyleCnt="0"/>
      <dgm:spPr/>
    </dgm:pt>
    <dgm:pt modelId="{8807A83C-5CED-4E62-BAFE-1162F6FF4954}" type="pres">
      <dgm:prSet presAssocID="{438DDF93-9B69-4606-9F80-4F87984E2997}" presName="hierChild5" presStyleCnt="0"/>
      <dgm:spPr/>
    </dgm:pt>
    <dgm:pt modelId="{6D7BC67C-4412-45D3-B5C4-BD7CC135B152}" type="pres">
      <dgm:prSet presAssocID="{5A75D157-3471-4F9B-9CAA-7E9EFC73482D}" presName="Name37" presStyleLbl="parChTrans1D2" presStyleIdx="1" presStyleCnt="2"/>
      <dgm:spPr/>
    </dgm:pt>
    <dgm:pt modelId="{A3367F67-9568-4EE5-A4CE-2EACF166A359}" type="pres">
      <dgm:prSet presAssocID="{F8990D86-087E-41DB-A71A-9B8B07078712}" presName="hierRoot2" presStyleCnt="0">
        <dgm:presLayoutVars>
          <dgm:hierBranch val="init"/>
        </dgm:presLayoutVars>
      </dgm:prSet>
      <dgm:spPr/>
    </dgm:pt>
    <dgm:pt modelId="{D2544E80-C18D-43E0-B6D4-963E88567728}" type="pres">
      <dgm:prSet presAssocID="{F8990D86-087E-41DB-A71A-9B8B07078712}" presName="rootComposite" presStyleCnt="0"/>
      <dgm:spPr/>
    </dgm:pt>
    <dgm:pt modelId="{1B5176B7-AA8E-4FC7-9C52-9109AF812132}" type="pres">
      <dgm:prSet presAssocID="{F8990D86-087E-41DB-A71A-9B8B07078712}" presName="rootText" presStyleLbl="node2" presStyleIdx="1" presStyleCnt="2">
        <dgm:presLayoutVars>
          <dgm:chPref val="3"/>
        </dgm:presLayoutVars>
      </dgm:prSet>
      <dgm:spPr/>
    </dgm:pt>
    <dgm:pt modelId="{F71ADC02-65DA-49C0-906C-1263158658D6}" type="pres">
      <dgm:prSet presAssocID="{F8990D86-087E-41DB-A71A-9B8B07078712}" presName="rootConnector" presStyleLbl="node2" presStyleIdx="1" presStyleCnt="2"/>
      <dgm:spPr/>
    </dgm:pt>
    <dgm:pt modelId="{379F0508-0841-4DB8-902B-C554EBA215A6}" type="pres">
      <dgm:prSet presAssocID="{F8990D86-087E-41DB-A71A-9B8B07078712}" presName="hierChild4" presStyleCnt="0"/>
      <dgm:spPr/>
    </dgm:pt>
    <dgm:pt modelId="{516CBAAE-BC2A-4A68-81C9-38416492288E}" type="pres">
      <dgm:prSet presAssocID="{F8990D86-087E-41DB-A71A-9B8B07078712}" presName="hierChild5" presStyleCnt="0"/>
      <dgm:spPr/>
    </dgm:pt>
    <dgm:pt modelId="{75DAEC1E-F6C2-4C92-B641-977D7D554FA8}" type="pres">
      <dgm:prSet presAssocID="{9399E582-8325-4543-9EBA-72CE2504AC37}" presName="hierChild3" presStyleCnt="0"/>
      <dgm:spPr/>
    </dgm:pt>
  </dgm:ptLst>
  <dgm:cxnLst>
    <dgm:cxn modelId="{E7B2B20B-6604-4A10-81D1-73F2291D0401}" type="presOf" srcId="{66282427-67B9-46A6-B04F-21FB10D5A45A}" destId="{59583FA5-34FE-4337-AC11-E4476AB6B41C}" srcOrd="0" destOrd="0" presId="urn:microsoft.com/office/officeart/2005/8/layout/orgChart1"/>
    <dgm:cxn modelId="{73C4EB0F-D8BD-45A2-AC2C-8E4DAB7A946A}" type="presOf" srcId="{9399E582-8325-4543-9EBA-72CE2504AC37}" destId="{D7FA4B52-5048-48CB-B394-0C9F82A28C3B}" srcOrd="1" destOrd="0" presId="urn:microsoft.com/office/officeart/2005/8/layout/orgChart1"/>
    <dgm:cxn modelId="{92FE981B-DC39-467D-9789-F86B0D8819FC}" type="presOf" srcId="{F8990D86-087E-41DB-A71A-9B8B07078712}" destId="{1B5176B7-AA8E-4FC7-9C52-9109AF812132}" srcOrd="0" destOrd="0" presId="urn:microsoft.com/office/officeart/2005/8/layout/orgChart1"/>
    <dgm:cxn modelId="{0B4A9142-9DDA-46ED-ADF3-3BC9DD346E4A}" type="presOf" srcId="{5A75D157-3471-4F9B-9CAA-7E9EFC73482D}" destId="{6D7BC67C-4412-45D3-B5C4-BD7CC135B152}" srcOrd="0" destOrd="0" presId="urn:microsoft.com/office/officeart/2005/8/layout/orgChart1"/>
    <dgm:cxn modelId="{B0AD1A4E-BD2F-4DA9-8F44-032540C23507}" type="presOf" srcId="{F8990D86-087E-41DB-A71A-9B8B07078712}" destId="{F71ADC02-65DA-49C0-906C-1263158658D6}" srcOrd="1" destOrd="0" presId="urn:microsoft.com/office/officeart/2005/8/layout/orgChart1"/>
    <dgm:cxn modelId="{DCB6EC52-3040-44BF-ADAD-2B8E4FA01784}" srcId="{9399E582-8325-4543-9EBA-72CE2504AC37}" destId="{438DDF93-9B69-4606-9F80-4F87984E2997}" srcOrd="0" destOrd="0" parTransId="{B7F3D6E3-8A1F-4176-BEFA-38B2AE6B7353}" sibTransId="{C4A586B6-B152-4D1F-92E2-5655568D6255}"/>
    <dgm:cxn modelId="{636C3078-C6EE-428E-8475-3A0857082C89}" type="presOf" srcId="{B7F3D6E3-8A1F-4176-BEFA-38B2AE6B7353}" destId="{2E267828-91DE-44BF-91A4-6C21A9A98EC1}" srcOrd="0" destOrd="0" presId="urn:microsoft.com/office/officeart/2005/8/layout/orgChart1"/>
    <dgm:cxn modelId="{690D3690-A653-440A-964A-7846BF631B9B}" type="presOf" srcId="{438DDF93-9B69-4606-9F80-4F87984E2997}" destId="{FA5B63D5-392C-49DA-96D6-9F9123D9A4BB}" srcOrd="0" destOrd="0" presId="urn:microsoft.com/office/officeart/2005/8/layout/orgChart1"/>
    <dgm:cxn modelId="{DD1283D9-60AB-4437-8026-CA568F135401}" srcId="{9399E582-8325-4543-9EBA-72CE2504AC37}" destId="{F8990D86-087E-41DB-A71A-9B8B07078712}" srcOrd="1" destOrd="0" parTransId="{5A75D157-3471-4F9B-9CAA-7E9EFC73482D}" sibTransId="{F31B7504-7D72-449A-98C0-0865C8649259}"/>
    <dgm:cxn modelId="{F628E9DE-F109-49DE-8CA6-F98EE95C7B1E}" srcId="{66282427-67B9-46A6-B04F-21FB10D5A45A}" destId="{9399E582-8325-4543-9EBA-72CE2504AC37}" srcOrd="0" destOrd="0" parTransId="{55A81235-F532-4A75-B44E-932DA05DB8CC}" sibTransId="{2FE3D9DE-BFE2-44BA-9283-59ABEE6DDFD5}"/>
    <dgm:cxn modelId="{5FE92EE9-EF5A-4FD7-998F-DF4FBABBADDD}" type="presOf" srcId="{9399E582-8325-4543-9EBA-72CE2504AC37}" destId="{2EC235A3-7A8C-4B6E-A112-69794BF422A7}" srcOrd="0" destOrd="0" presId="urn:microsoft.com/office/officeart/2005/8/layout/orgChart1"/>
    <dgm:cxn modelId="{18FE51F9-DDAB-474B-8EC5-B9FDE807BADE}" type="presOf" srcId="{438DDF93-9B69-4606-9F80-4F87984E2997}" destId="{44C36586-664A-4AF9-A576-C913E2B7B13C}" srcOrd="1" destOrd="0" presId="urn:microsoft.com/office/officeart/2005/8/layout/orgChart1"/>
    <dgm:cxn modelId="{71CD86C6-5C6D-4BED-B617-47D9DC9501A6}" type="presParOf" srcId="{59583FA5-34FE-4337-AC11-E4476AB6B41C}" destId="{6C2C78DD-9EB8-4C87-B2F7-097B1EB683E3}" srcOrd="0" destOrd="0" presId="urn:microsoft.com/office/officeart/2005/8/layout/orgChart1"/>
    <dgm:cxn modelId="{F49914C7-B0DB-4A9A-9EDD-0369DF885342}" type="presParOf" srcId="{6C2C78DD-9EB8-4C87-B2F7-097B1EB683E3}" destId="{8B6DCF1A-4F74-4BA9-A4AC-C0A18533F628}" srcOrd="0" destOrd="0" presId="urn:microsoft.com/office/officeart/2005/8/layout/orgChart1"/>
    <dgm:cxn modelId="{0FEA7D3A-E794-46D3-92EA-E4B9F32F9D28}" type="presParOf" srcId="{8B6DCF1A-4F74-4BA9-A4AC-C0A18533F628}" destId="{2EC235A3-7A8C-4B6E-A112-69794BF422A7}" srcOrd="0" destOrd="0" presId="urn:microsoft.com/office/officeart/2005/8/layout/orgChart1"/>
    <dgm:cxn modelId="{DB1271EC-1E94-464B-924C-314FB8406899}" type="presParOf" srcId="{8B6DCF1A-4F74-4BA9-A4AC-C0A18533F628}" destId="{D7FA4B52-5048-48CB-B394-0C9F82A28C3B}" srcOrd="1" destOrd="0" presId="urn:microsoft.com/office/officeart/2005/8/layout/orgChart1"/>
    <dgm:cxn modelId="{D8D95CCE-283E-4E74-B4A5-5FFADFAB0653}" type="presParOf" srcId="{6C2C78DD-9EB8-4C87-B2F7-097B1EB683E3}" destId="{EE21C806-EA61-42E7-AC0D-442171D1224D}" srcOrd="1" destOrd="0" presId="urn:microsoft.com/office/officeart/2005/8/layout/orgChart1"/>
    <dgm:cxn modelId="{EF7B4528-4FE5-45F3-AC30-BAA9CABDE0C7}" type="presParOf" srcId="{EE21C806-EA61-42E7-AC0D-442171D1224D}" destId="{2E267828-91DE-44BF-91A4-6C21A9A98EC1}" srcOrd="0" destOrd="0" presId="urn:microsoft.com/office/officeart/2005/8/layout/orgChart1"/>
    <dgm:cxn modelId="{33EBEE75-9635-4B34-A38E-459CA19AC52A}" type="presParOf" srcId="{EE21C806-EA61-42E7-AC0D-442171D1224D}" destId="{A76F8688-375E-45CA-81D4-E3C0FFD2FF19}" srcOrd="1" destOrd="0" presId="urn:microsoft.com/office/officeart/2005/8/layout/orgChart1"/>
    <dgm:cxn modelId="{6E3054E8-25AF-49FC-8D89-616DE268594D}" type="presParOf" srcId="{A76F8688-375E-45CA-81D4-E3C0FFD2FF19}" destId="{1EDF5616-C6EE-4EBC-A7A5-C38F2DD37CA4}" srcOrd="0" destOrd="0" presId="urn:microsoft.com/office/officeart/2005/8/layout/orgChart1"/>
    <dgm:cxn modelId="{17240160-3160-445E-8658-525F3567E4C8}" type="presParOf" srcId="{1EDF5616-C6EE-4EBC-A7A5-C38F2DD37CA4}" destId="{FA5B63D5-392C-49DA-96D6-9F9123D9A4BB}" srcOrd="0" destOrd="0" presId="urn:microsoft.com/office/officeart/2005/8/layout/orgChart1"/>
    <dgm:cxn modelId="{DA45E9FB-B8A6-495A-814F-5C077EC6344F}" type="presParOf" srcId="{1EDF5616-C6EE-4EBC-A7A5-C38F2DD37CA4}" destId="{44C36586-664A-4AF9-A576-C913E2B7B13C}" srcOrd="1" destOrd="0" presId="urn:microsoft.com/office/officeart/2005/8/layout/orgChart1"/>
    <dgm:cxn modelId="{8B3C4108-B6D9-4440-8EBC-EB6538DA9F11}" type="presParOf" srcId="{A76F8688-375E-45CA-81D4-E3C0FFD2FF19}" destId="{1F4DA117-F4FD-4660-B268-09077CD18D3C}" srcOrd="1" destOrd="0" presId="urn:microsoft.com/office/officeart/2005/8/layout/orgChart1"/>
    <dgm:cxn modelId="{E21E4ECC-FE30-46CA-B487-B13FCBA28D02}" type="presParOf" srcId="{A76F8688-375E-45CA-81D4-E3C0FFD2FF19}" destId="{8807A83C-5CED-4E62-BAFE-1162F6FF4954}" srcOrd="2" destOrd="0" presId="urn:microsoft.com/office/officeart/2005/8/layout/orgChart1"/>
    <dgm:cxn modelId="{408F3665-5CE0-460F-991B-0A8582E5DD25}" type="presParOf" srcId="{EE21C806-EA61-42E7-AC0D-442171D1224D}" destId="{6D7BC67C-4412-45D3-B5C4-BD7CC135B152}" srcOrd="2" destOrd="0" presId="urn:microsoft.com/office/officeart/2005/8/layout/orgChart1"/>
    <dgm:cxn modelId="{CF5745E2-E6E1-4151-946F-B68019239082}" type="presParOf" srcId="{EE21C806-EA61-42E7-AC0D-442171D1224D}" destId="{A3367F67-9568-4EE5-A4CE-2EACF166A359}" srcOrd="3" destOrd="0" presId="urn:microsoft.com/office/officeart/2005/8/layout/orgChart1"/>
    <dgm:cxn modelId="{5B25BECC-3942-4004-AA38-11F28400E4BA}" type="presParOf" srcId="{A3367F67-9568-4EE5-A4CE-2EACF166A359}" destId="{D2544E80-C18D-43E0-B6D4-963E88567728}" srcOrd="0" destOrd="0" presId="urn:microsoft.com/office/officeart/2005/8/layout/orgChart1"/>
    <dgm:cxn modelId="{C1BF8159-EF9A-4ACB-84E0-77B46576FA1D}" type="presParOf" srcId="{D2544E80-C18D-43E0-B6D4-963E88567728}" destId="{1B5176B7-AA8E-4FC7-9C52-9109AF812132}" srcOrd="0" destOrd="0" presId="urn:microsoft.com/office/officeart/2005/8/layout/orgChart1"/>
    <dgm:cxn modelId="{13D89C8F-43A3-49D3-ADFB-4E9B125F4D2A}" type="presParOf" srcId="{D2544E80-C18D-43E0-B6D4-963E88567728}" destId="{F71ADC02-65DA-49C0-906C-1263158658D6}" srcOrd="1" destOrd="0" presId="urn:microsoft.com/office/officeart/2005/8/layout/orgChart1"/>
    <dgm:cxn modelId="{A1CAD88A-2686-485A-B273-80029BE6546F}" type="presParOf" srcId="{A3367F67-9568-4EE5-A4CE-2EACF166A359}" destId="{379F0508-0841-4DB8-902B-C554EBA215A6}" srcOrd="1" destOrd="0" presId="urn:microsoft.com/office/officeart/2005/8/layout/orgChart1"/>
    <dgm:cxn modelId="{F013FD75-4F5C-4F55-8948-E333D3E34B8E}" type="presParOf" srcId="{A3367F67-9568-4EE5-A4CE-2EACF166A359}" destId="{516CBAAE-BC2A-4A68-81C9-38416492288E}" srcOrd="2" destOrd="0" presId="urn:microsoft.com/office/officeart/2005/8/layout/orgChart1"/>
    <dgm:cxn modelId="{75518D08-5C3B-4626-80FD-FCA5BB209176}" type="presParOf" srcId="{6C2C78DD-9EB8-4C87-B2F7-097B1EB683E3}" destId="{75DAEC1E-F6C2-4C92-B641-977D7D554FA8}"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6282427-67B9-46A6-B04F-21FB10D5A45A}" type="doc">
      <dgm:prSet loTypeId="urn:microsoft.com/office/officeart/2005/8/layout/orgChart1" loCatId="hierarchy" qsTypeId="urn:microsoft.com/office/officeart/2005/8/quickstyle/3d3" qsCatId="3D" csTypeId="urn:microsoft.com/office/officeart/2005/8/colors/accent0_3" csCatId="mainScheme" phldr="1"/>
      <dgm:spPr/>
      <dgm:t>
        <a:bodyPr/>
        <a:lstStyle/>
        <a:p>
          <a:endParaRPr lang="es-EC"/>
        </a:p>
      </dgm:t>
    </dgm:pt>
    <dgm:pt modelId="{9399E582-8325-4543-9EBA-72CE2504AC37}">
      <dgm:prSet phldrT="[Texto]"/>
      <dgm:spPr/>
      <dgm:t>
        <a:bodyPr/>
        <a:lstStyle/>
        <a:p>
          <a:r>
            <a:rPr lang="es-EC" dirty="0"/>
            <a:t>S.O.</a:t>
          </a:r>
        </a:p>
        <a:p>
          <a:r>
            <a:rPr lang="es-EC" dirty="0"/>
            <a:t>Windows</a:t>
          </a:r>
        </a:p>
      </dgm:t>
    </dgm:pt>
    <dgm:pt modelId="{55A81235-F532-4A75-B44E-932DA05DB8CC}" type="parTrans" cxnId="{F628E9DE-F109-49DE-8CA6-F98EE95C7B1E}">
      <dgm:prSet/>
      <dgm:spPr/>
      <dgm:t>
        <a:bodyPr/>
        <a:lstStyle/>
        <a:p>
          <a:endParaRPr lang="es-EC"/>
        </a:p>
      </dgm:t>
    </dgm:pt>
    <dgm:pt modelId="{2FE3D9DE-BFE2-44BA-9283-59ABEE6DDFD5}" type="sibTrans" cxnId="{F628E9DE-F109-49DE-8CA6-F98EE95C7B1E}">
      <dgm:prSet/>
      <dgm:spPr/>
      <dgm:t>
        <a:bodyPr/>
        <a:lstStyle/>
        <a:p>
          <a:endParaRPr lang="es-EC"/>
        </a:p>
      </dgm:t>
    </dgm:pt>
    <dgm:pt modelId="{438DDF93-9B69-4606-9F80-4F87984E2997}">
      <dgm:prSet phldrT="[Texto]"/>
      <dgm:spPr/>
      <dgm:t>
        <a:bodyPr/>
        <a:lstStyle/>
        <a:p>
          <a:r>
            <a:rPr lang="es-EC" dirty="0" err="1"/>
            <a:t>PhotoRec</a:t>
          </a:r>
          <a:endParaRPr lang="es-EC" dirty="0"/>
        </a:p>
        <a:p>
          <a:r>
            <a:rPr lang="es-EC" dirty="0"/>
            <a:t>Semantic Carving</a:t>
          </a:r>
        </a:p>
      </dgm:t>
    </dgm:pt>
    <dgm:pt modelId="{B7F3D6E3-8A1F-4176-BEFA-38B2AE6B7353}" type="parTrans" cxnId="{DCB6EC52-3040-44BF-ADAD-2B8E4FA01784}">
      <dgm:prSet/>
      <dgm:spPr/>
      <dgm:t>
        <a:bodyPr/>
        <a:lstStyle/>
        <a:p>
          <a:endParaRPr lang="es-EC"/>
        </a:p>
      </dgm:t>
    </dgm:pt>
    <dgm:pt modelId="{C4A586B6-B152-4D1F-92E2-5655568D6255}" type="sibTrans" cxnId="{DCB6EC52-3040-44BF-ADAD-2B8E4FA01784}">
      <dgm:prSet/>
      <dgm:spPr/>
      <dgm:t>
        <a:bodyPr/>
        <a:lstStyle/>
        <a:p>
          <a:endParaRPr lang="es-EC"/>
        </a:p>
      </dgm:t>
    </dgm:pt>
    <dgm:pt modelId="{F8990D86-087E-41DB-A71A-9B8B07078712}">
      <dgm:prSet phldrT="[Texto]"/>
      <dgm:spPr/>
      <dgm:t>
        <a:bodyPr/>
        <a:lstStyle/>
        <a:p>
          <a:r>
            <a:rPr lang="es-EC" dirty="0" err="1"/>
            <a:t>Adroit</a:t>
          </a:r>
          <a:r>
            <a:rPr lang="es-EC" dirty="0"/>
            <a:t> </a:t>
          </a:r>
          <a:r>
            <a:rPr lang="es-EC" dirty="0" err="1"/>
            <a:t>PhotoRecovery</a:t>
          </a:r>
          <a:endParaRPr lang="es-EC" dirty="0"/>
        </a:p>
        <a:p>
          <a:r>
            <a:rPr lang="es-EC" dirty="0"/>
            <a:t>Fragment Recovery Carving</a:t>
          </a:r>
        </a:p>
      </dgm:t>
    </dgm:pt>
    <dgm:pt modelId="{5A75D157-3471-4F9B-9CAA-7E9EFC73482D}" type="parTrans" cxnId="{DD1283D9-60AB-4437-8026-CA568F135401}">
      <dgm:prSet/>
      <dgm:spPr/>
      <dgm:t>
        <a:bodyPr/>
        <a:lstStyle/>
        <a:p>
          <a:endParaRPr lang="es-EC"/>
        </a:p>
      </dgm:t>
    </dgm:pt>
    <dgm:pt modelId="{F31B7504-7D72-449A-98C0-0865C8649259}" type="sibTrans" cxnId="{DD1283D9-60AB-4437-8026-CA568F135401}">
      <dgm:prSet/>
      <dgm:spPr/>
      <dgm:t>
        <a:bodyPr/>
        <a:lstStyle/>
        <a:p>
          <a:endParaRPr lang="es-EC"/>
        </a:p>
      </dgm:t>
    </dgm:pt>
    <dgm:pt modelId="{59583FA5-34FE-4337-AC11-E4476AB6B41C}" type="pres">
      <dgm:prSet presAssocID="{66282427-67B9-46A6-B04F-21FB10D5A45A}" presName="hierChild1" presStyleCnt="0">
        <dgm:presLayoutVars>
          <dgm:orgChart val="1"/>
          <dgm:chPref val="1"/>
          <dgm:dir/>
          <dgm:animOne val="branch"/>
          <dgm:animLvl val="lvl"/>
          <dgm:resizeHandles/>
        </dgm:presLayoutVars>
      </dgm:prSet>
      <dgm:spPr/>
    </dgm:pt>
    <dgm:pt modelId="{6C2C78DD-9EB8-4C87-B2F7-097B1EB683E3}" type="pres">
      <dgm:prSet presAssocID="{9399E582-8325-4543-9EBA-72CE2504AC37}" presName="hierRoot1" presStyleCnt="0">
        <dgm:presLayoutVars>
          <dgm:hierBranch val="init"/>
        </dgm:presLayoutVars>
      </dgm:prSet>
      <dgm:spPr/>
    </dgm:pt>
    <dgm:pt modelId="{8B6DCF1A-4F74-4BA9-A4AC-C0A18533F628}" type="pres">
      <dgm:prSet presAssocID="{9399E582-8325-4543-9EBA-72CE2504AC37}" presName="rootComposite1" presStyleCnt="0"/>
      <dgm:spPr/>
    </dgm:pt>
    <dgm:pt modelId="{2EC235A3-7A8C-4B6E-A112-69794BF422A7}" type="pres">
      <dgm:prSet presAssocID="{9399E582-8325-4543-9EBA-72CE2504AC37}" presName="rootText1" presStyleLbl="node0" presStyleIdx="0" presStyleCnt="1">
        <dgm:presLayoutVars>
          <dgm:chPref val="3"/>
        </dgm:presLayoutVars>
      </dgm:prSet>
      <dgm:spPr/>
    </dgm:pt>
    <dgm:pt modelId="{D7FA4B52-5048-48CB-B394-0C9F82A28C3B}" type="pres">
      <dgm:prSet presAssocID="{9399E582-8325-4543-9EBA-72CE2504AC37}" presName="rootConnector1" presStyleLbl="node1" presStyleIdx="0" presStyleCnt="0"/>
      <dgm:spPr/>
    </dgm:pt>
    <dgm:pt modelId="{EE21C806-EA61-42E7-AC0D-442171D1224D}" type="pres">
      <dgm:prSet presAssocID="{9399E582-8325-4543-9EBA-72CE2504AC37}" presName="hierChild2" presStyleCnt="0"/>
      <dgm:spPr/>
    </dgm:pt>
    <dgm:pt modelId="{2E267828-91DE-44BF-91A4-6C21A9A98EC1}" type="pres">
      <dgm:prSet presAssocID="{B7F3D6E3-8A1F-4176-BEFA-38B2AE6B7353}" presName="Name37" presStyleLbl="parChTrans1D2" presStyleIdx="0" presStyleCnt="2"/>
      <dgm:spPr/>
    </dgm:pt>
    <dgm:pt modelId="{A76F8688-375E-45CA-81D4-E3C0FFD2FF19}" type="pres">
      <dgm:prSet presAssocID="{438DDF93-9B69-4606-9F80-4F87984E2997}" presName="hierRoot2" presStyleCnt="0">
        <dgm:presLayoutVars>
          <dgm:hierBranch val="init"/>
        </dgm:presLayoutVars>
      </dgm:prSet>
      <dgm:spPr/>
    </dgm:pt>
    <dgm:pt modelId="{1EDF5616-C6EE-4EBC-A7A5-C38F2DD37CA4}" type="pres">
      <dgm:prSet presAssocID="{438DDF93-9B69-4606-9F80-4F87984E2997}" presName="rootComposite" presStyleCnt="0"/>
      <dgm:spPr/>
    </dgm:pt>
    <dgm:pt modelId="{FA5B63D5-392C-49DA-96D6-9F9123D9A4BB}" type="pres">
      <dgm:prSet presAssocID="{438DDF93-9B69-4606-9F80-4F87984E2997}" presName="rootText" presStyleLbl="node2" presStyleIdx="0" presStyleCnt="2">
        <dgm:presLayoutVars>
          <dgm:chPref val="3"/>
        </dgm:presLayoutVars>
      </dgm:prSet>
      <dgm:spPr/>
    </dgm:pt>
    <dgm:pt modelId="{44C36586-664A-4AF9-A576-C913E2B7B13C}" type="pres">
      <dgm:prSet presAssocID="{438DDF93-9B69-4606-9F80-4F87984E2997}" presName="rootConnector" presStyleLbl="node2" presStyleIdx="0" presStyleCnt="2"/>
      <dgm:spPr/>
    </dgm:pt>
    <dgm:pt modelId="{1F4DA117-F4FD-4660-B268-09077CD18D3C}" type="pres">
      <dgm:prSet presAssocID="{438DDF93-9B69-4606-9F80-4F87984E2997}" presName="hierChild4" presStyleCnt="0"/>
      <dgm:spPr/>
    </dgm:pt>
    <dgm:pt modelId="{8807A83C-5CED-4E62-BAFE-1162F6FF4954}" type="pres">
      <dgm:prSet presAssocID="{438DDF93-9B69-4606-9F80-4F87984E2997}" presName="hierChild5" presStyleCnt="0"/>
      <dgm:spPr/>
    </dgm:pt>
    <dgm:pt modelId="{6D7BC67C-4412-45D3-B5C4-BD7CC135B152}" type="pres">
      <dgm:prSet presAssocID="{5A75D157-3471-4F9B-9CAA-7E9EFC73482D}" presName="Name37" presStyleLbl="parChTrans1D2" presStyleIdx="1" presStyleCnt="2"/>
      <dgm:spPr/>
    </dgm:pt>
    <dgm:pt modelId="{A3367F67-9568-4EE5-A4CE-2EACF166A359}" type="pres">
      <dgm:prSet presAssocID="{F8990D86-087E-41DB-A71A-9B8B07078712}" presName="hierRoot2" presStyleCnt="0">
        <dgm:presLayoutVars>
          <dgm:hierBranch val="init"/>
        </dgm:presLayoutVars>
      </dgm:prSet>
      <dgm:spPr/>
    </dgm:pt>
    <dgm:pt modelId="{D2544E80-C18D-43E0-B6D4-963E88567728}" type="pres">
      <dgm:prSet presAssocID="{F8990D86-087E-41DB-A71A-9B8B07078712}" presName="rootComposite" presStyleCnt="0"/>
      <dgm:spPr/>
    </dgm:pt>
    <dgm:pt modelId="{1B5176B7-AA8E-4FC7-9C52-9109AF812132}" type="pres">
      <dgm:prSet presAssocID="{F8990D86-087E-41DB-A71A-9B8B07078712}" presName="rootText" presStyleLbl="node2" presStyleIdx="1" presStyleCnt="2">
        <dgm:presLayoutVars>
          <dgm:chPref val="3"/>
        </dgm:presLayoutVars>
      </dgm:prSet>
      <dgm:spPr/>
    </dgm:pt>
    <dgm:pt modelId="{F71ADC02-65DA-49C0-906C-1263158658D6}" type="pres">
      <dgm:prSet presAssocID="{F8990D86-087E-41DB-A71A-9B8B07078712}" presName="rootConnector" presStyleLbl="node2" presStyleIdx="1" presStyleCnt="2"/>
      <dgm:spPr/>
    </dgm:pt>
    <dgm:pt modelId="{379F0508-0841-4DB8-902B-C554EBA215A6}" type="pres">
      <dgm:prSet presAssocID="{F8990D86-087E-41DB-A71A-9B8B07078712}" presName="hierChild4" presStyleCnt="0"/>
      <dgm:spPr/>
    </dgm:pt>
    <dgm:pt modelId="{516CBAAE-BC2A-4A68-81C9-38416492288E}" type="pres">
      <dgm:prSet presAssocID="{F8990D86-087E-41DB-A71A-9B8B07078712}" presName="hierChild5" presStyleCnt="0"/>
      <dgm:spPr/>
    </dgm:pt>
    <dgm:pt modelId="{75DAEC1E-F6C2-4C92-B641-977D7D554FA8}" type="pres">
      <dgm:prSet presAssocID="{9399E582-8325-4543-9EBA-72CE2504AC37}" presName="hierChild3" presStyleCnt="0"/>
      <dgm:spPr/>
    </dgm:pt>
  </dgm:ptLst>
  <dgm:cxnLst>
    <dgm:cxn modelId="{E7B2B20B-6604-4A10-81D1-73F2291D0401}" type="presOf" srcId="{66282427-67B9-46A6-B04F-21FB10D5A45A}" destId="{59583FA5-34FE-4337-AC11-E4476AB6B41C}" srcOrd="0" destOrd="0" presId="urn:microsoft.com/office/officeart/2005/8/layout/orgChart1"/>
    <dgm:cxn modelId="{73C4EB0F-D8BD-45A2-AC2C-8E4DAB7A946A}" type="presOf" srcId="{9399E582-8325-4543-9EBA-72CE2504AC37}" destId="{D7FA4B52-5048-48CB-B394-0C9F82A28C3B}" srcOrd="1" destOrd="0" presId="urn:microsoft.com/office/officeart/2005/8/layout/orgChart1"/>
    <dgm:cxn modelId="{92FE981B-DC39-467D-9789-F86B0D8819FC}" type="presOf" srcId="{F8990D86-087E-41DB-A71A-9B8B07078712}" destId="{1B5176B7-AA8E-4FC7-9C52-9109AF812132}" srcOrd="0" destOrd="0" presId="urn:microsoft.com/office/officeart/2005/8/layout/orgChart1"/>
    <dgm:cxn modelId="{0B4A9142-9DDA-46ED-ADF3-3BC9DD346E4A}" type="presOf" srcId="{5A75D157-3471-4F9B-9CAA-7E9EFC73482D}" destId="{6D7BC67C-4412-45D3-B5C4-BD7CC135B152}" srcOrd="0" destOrd="0" presId="urn:microsoft.com/office/officeart/2005/8/layout/orgChart1"/>
    <dgm:cxn modelId="{B0AD1A4E-BD2F-4DA9-8F44-032540C23507}" type="presOf" srcId="{F8990D86-087E-41DB-A71A-9B8B07078712}" destId="{F71ADC02-65DA-49C0-906C-1263158658D6}" srcOrd="1" destOrd="0" presId="urn:microsoft.com/office/officeart/2005/8/layout/orgChart1"/>
    <dgm:cxn modelId="{DCB6EC52-3040-44BF-ADAD-2B8E4FA01784}" srcId="{9399E582-8325-4543-9EBA-72CE2504AC37}" destId="{438DDF93-9B69-4606-9F80-4F87984E2997}" srcOrd="0" destOrd="0" parTransId="{B7F3D6E3-8A1F-4176-BEFA-38B2AE6B7353}" sibTransId="{C4A586B6-B152-4D1F-92E2-5655568D6255}"/>
    <dgm:cxn modelId="{636C3078-C6EE-428E-8475-3A0857082C89}" type="presOf" srcId="{B7F3D6E3-8A1F-4176-BEFA-38B2AE6B7353}" destId="{2E267828-91DE-44BF-91A4-6C21A9A98EC1}" srcOrd="0" destOrd="0" presId="urn:microsoft.com/office/officeart/2005/8/layout/orgChart1"/>
    <dgm:cxn modelId="{690D3690-A653-440A-964A-7846BF631B9B}" type="presOf" srcId="{438DDF93-9B69-4606-9F80-4F87984E2997}" destId="{FA5B63D5-392C-49DA-96D6-9F9123D9A4BB}" srcOrd="0" destOrd="0" presId="urn:microsoft.com/office/officeart/2005/8/layout/orgChart1"/>
    <dgm:cxn modelId="{DD1283D9-60AB-4437-8026-CA568F135401}" srcId="{9399E582-8325-4543-9EBA-72CE2504AC37}" destId="{F8990D86-087E-41DB-A71A-9B8B07078712}" srcOrd="1" destOrd="0" parTransId="{5A75D157-3471-4F9B-9CAA-7E9EFC73482D}" sibTransId="{F31B7504-7D72-449A-98C0-0865C8649259}"/>
    <dgm:cxn modelId="{F628E9DE-F109-49DE-8CA6-F98EE95C7B1E}" srcId="{66282427-67B9-46A6-B04F-21FB10D5A45A}" destId="{9399E582-8325-4543-9EBA-72CE2504AC37}" srcOrd="0" destOrd="0" parTransId="{55A81235-F532-4A75-B44E-932DA05DB8CC}" sibTransId="{2FE3D9DE-BFE2-44BA-9283-59ABEE6DDFD5}"/>
    <dgm:cxn modelId="{5FE92EE9-EF5A-4FD7-998F-DF4FBABBADDD}" type="presOf" srcId="{9399E582-8325-4543-9EBA-72CE2504AC37}" destId="{2EC235A3-7A8C-4B6E-A112-69794BF422A7}" srcOrd="0" destOrd="0" presId="urn:microsoft.com/office/officeart/2005/8/layout/orgChart1"/>
    <dgm:cxn modelId="{18FE51F9-DDAB-474B-8EC5-B9FDE807BADE}" type="presOf" srcId="{438DDF93-9B69-4606-9F80-4F87984E2997}" destId="{44C36586-664A-4AF9-A576-C913E2B7B13C}" srcOrd="1" destOrd="0" presId="urn:microsoft.com/office/officeart/2005/8/layout/orgChart1"/>
    <dgm:cxn modelId="{71CD86C6-5C6D-4BED-B617-47D9DC9501A6}" type="presParOf" srcId="{59583FA5-34FE-4337-AC11-E4476AB6B41C}" destId="{6C2C78DD-9EB8-4C87-B2F7-097B1EB683E3}" srcOrd="0" destOrd="0" presId="urn:microsoft.com/office/officeart/2005/8/layout/orgChart1"/>
    <dgm:cxn modelId="{F49914C7-B0DB-4A9A-9EDD-0369DF885342}" type="presParOf" srcId="{6C2C78DD-9EB8-4C87-B2F7-097B1EB683E3}" destId="{8B6DCF1A-4F74-4BA9-A4AC-C0A18533F628}" srcOrd="0" destOrd="0" presId="urn:microsoft.com/office/officeart/2005/8/layout/orgChart1"/>
    <dgm:cxn modelId="{0FEA7D3A-E794-46D3-92EA-E4B9F32F9D28}" type="presParOf" srcId="{8B6DCF1A-4F74-4BA9-A4AC-C0A18533F628}" destId="{2EC235A3-7A8C-4B6E-A112-69794BF422A7}" srcOrd="0" destOrd="0" presId="urn:microsoft.com/office/officeart/2005/8/layout/orgChart1"/>
    <dgm:cxn modelId="{DB1271EC-1E94-464B-924C-314FB8406899}" type="presParOf" srcId="{8B6DCF1A-4F74-4BA9-A4AC-C0A18533F628}" destId="{D7FA4B52-5048-48CB-B394-0C9F82A28C3B}" srcOrd="1" destOrd="0" presId="urn:microsoft.com/office/officeart/2005/8/layout/orgChart1"/>
    <dgm:cxn modelId="{D8D95CCE-283E-4E74-B4A5-5FFADFAB0653}" type="presParOf" srcId="{6C2C78DD-9EB8-4C87-B2F7-097B1EB683E3}" destId="{EE21C806-EA61-42E7-AC0D-442171D1224D}" srcOrd="1" destOrd="0" presId="urn:microsoft.com/office/officeart/2005/8/layout/orgChart1"/>
    <dgm:cxn modelId="{EF7B4528-4FE5-45F3-AC30-BAA9CABDE0C7}" type="presParOf" srcId="{EE21C806-EA61-42E7-AC0D-442171D1224D}" destId="{2E267828-91DE-44BF-91A4-6C21A9A98EC1}" srcOrd="0" destOrd="0" presId="urn:microsoft.com/office/officeart/2005/8/layout/orgChart1"/>
    <dgm:cxn modelId="{33EBEE75-9635-4B34-A38E-459CA19AC52A}" type="presParOf" srcId="{EE21C806-EA61-42E7-AC0D-442171D1224D}" destId="{A76F8688-375E-45CA-81D4-E3C0FFD2FF19}" srcOrd="1" destOrd="0" presId="urn:microsoft.com/office/officeart/2005/8/layout/orgChart1"/>
    <dgm:cxn modelId="{6E3054E8-25AF-49FC-8D89-616DE268594D}" type="presParOf" srcId="{A76F8688-375E-45CA-81D4-E3C0FFD2FF19}" destId="{1EDF5616-C6EE-4EBC-A7A5-C38F2DD37CA4}" srcOrd="0" destOrd="0" presId="urn:microsoft.com/office/officeart/2005/8/layout/orgChart1"/>
    <dgm:cxn modelId="{17240160-3160-445E-8658-525F3567E4C8}" type="presParOf" srcId="{1EDF5616-C6EE-4EBC-A7A5-C38F2DD37CA4}" destId="{FA5B63D5-392C-49DA-96D6-9F9123D9A4BB}" srcOrd="0" destOrd="0" presId="urn:microsoft.com/office/officeart/2005/8/layout/orgChart1"/>
    <dgm:cxn modelId="{DA45E9FB-B8A6-495A-814F-5C077EC6344F}" type="presParOf" srcId="{1EDF5616-C6EE-4EBC-A7A5-C38F2DD37CA4}" destId="{44C36586-664A-4AF9-A576-C913E2B7B13C}" srcOrd="1" destOrd="0" presId="urn:microsoft.com/office/officeart/2005/8/layout/orgChart1"/>
    <dgm:cxn modelId="{8B3C4108-B6D9-4440-8EBC-EB6538DA9F11}" type="presParOf" srcId="{A76F8688-375E-45CA-81D4-E3C0FFD2FF19}" destId="{1F4DA117-F4FD-4660-B268-09077CD18D3C}" srcOrd="1" destOrd="0" presId="urn:microsoft.com/office/officeart/2005/8/layout/orgChart1"/>
    <dgm:cxn modelId="{E21E4ECC-FE30-46CA-B487-B13FCBA28D02}" type="presParOf" srcId="{A76F8688-375E-45CA-81D4-E3C0FFD2FF19}" destId="{8807A83C-5CED-4E62-BAFE-1162F6FF4954}" srcOrd="2" destOrd="0" presId="urn:microsoft.com/office/officeart/2005/8/layout/orgChart1"/>
    <dgm:cxn modelId="{408F3665-5CE0-460F-991B-0A8582E5DD25}" type="presParOf" srcId="{EE21C806-EA61-42E7-AC0D-442171D1224D}" destId="{6D7BC67C-4412-45D3-B5C4-BD7CC135B152}" srcOrd="2" destOrd="0" presId="urn:microsoft.com/office/officeart/2005/8/layout/orgChart1"/>
    <dgm:cxn modelId="{CF5745E2-E6E1-4151-946F-B68019239082}" type="presParOf" srcId="{EE21C806-EA61-42E7-AC0D-442171D1224D}" destId="{A3367F67-9568-4EE5-A4CE-2EACF166A359}" srcOrd="3" destOrd="0" presId="urn:microsoft.com/office/officeart/2005/8/layout/orgChart1"/>
    <dgm:cxn modelId="{5B25BECC-3942-4004-AA38-11F28400E4BA}" type="presParOf" srcId="{A3367F67-9568-4EE5-A4CE-2EACF166A359}" destId="{D2544E80-C18D-43E0-B6D4-963E88567728}" srcOrd="0" destOrd="0" presId="urn:microsoft.com/office/officeart/2005/8/layout/orgChart1"/>
    <dgm:cxn modelId="{C1BF8159-EF9A-4ACB-84E0-77B46576FA1D}" type="presParOf" srcId="{D2544E80-C18D-43E0-B6D4-963E88567728}" destId="{1B5176B7-AA8E-4FC7-9C52-9109AF812132}" srcOrd="0" destOrd="0" presId="urn:microsoft.com/office/officeart/2005/8/layout/orgChart1"/>
    <dgm:cxn modelId="{13D89C8F-43A3-49D3-ADFB-4E9B125F4D2A}" type="presParOf" srcId="{D2544E80-C18D-43E0-B6D4-963E88567728}" destId="{F71ADC02-65DA-49C0-906C-1263158658D6}" srcOrd="1" destOrd="0" presId="urn:microsoft.com/office/officeart/2005/8/layout/orgChart1"/>
    <dgm:cxn modelId="{A1CAD88A-2686-485A-B273-80029BE6546F}" type="presParOf" srcId="{A3367F67-9568-4EE5-A4CE-2EACF166A359}" destId="{379F0508-0841-4DB8-902B-C554EBA215A6}" srcOrd="1" destOrd="0" presId="urn:microsoft.com/office/officeart/2005/8/layout/orgChart1"/>
    <dgm:cxn modelId="{F013FD75-4F5C-4F55-8948-E333D3E34B8E}" type="presParOf" srcId="{A3367F67-9568-4EE5-A4CE-2EACF166A359}" destId="{516CBAAE-BC2A-4A68-81C9-38416492288E}" srcOrd="2" destOrd="0" presId="urn:microsoft.com/office/officeart/2005/8/layout/orgChart1"/>
    <dgm:cxn modelId="{75518D08-5C3B-4626-80FD-FCA5BB209176}" type="presParOf" srcId="{6C2C78DD-9EB8-4C87-B2F7-097B1EB683E3}" destId="{75DAEC1E-F6C2-4C92-B641-977D7D554FA8}"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133CBDF-1651-4331-B8A7-90689C96D795}" type="doc">
      <dgm:prSet loTypeId="urn:microsoft.com/office/officeart/2008/layout/VerticalCurvedList" loCatId="list" qsTypeId="urn:microsoft.com/office/officeart/2005/8/quickstyle/3d2" qsCatId="3D" csTypeId="urn:microsoft.com/office/officeart/2005/8/colors/accent2_1" csCatId="accent2" phldr="1"/>
      <dgm:spPr/>
      <dgm:t>
        <a:bodyPr/>
        <a:lstStyle/>
        <a:p>
          <a:endParaRPr lang="es-ES"/>
        </a:p>
      </dgm:t>
    </dgm:pt>
    <dgm:pt modelId="{272C1DEB-30F4-4AB3-9381-8E7C97243FFE}">
      <dgm:prSet phldrT="[Texto]" custT="1"/>
      <dgm:spPr/>
      <dgm:t>
        <a:bodyPr/>
        <a:lstStyle/>
        <a:p>
          <a:pPr algn="just"/>
          <a:r>
            <a:rPr lang="es-EC" sz="1600" b="1" dirty="0"/>
            <a:t>Se elabora una propuesta metodológica para recuperación de información en dispositivos de almacenamiento SSD, en base de una investigación experimental que considera varios escenarios de afectación por condiciones ambientales o antrópicas como: caída, aplastamiento, golpe con objeto contundente y humedad.</a:t>
          </a:r>
          <a:endParaRPr lang="es-ES" sz="1600" b="1" dirty="0"/>
        </a:p>
      </dgm:t>
    </dgm:pt>
    <dgm:pt modelId="{897CDFD6-8297-417D-A908-96270EBB6894}" type="parTrans" cxnId="{AF0188D4-24E3-4C75-A3EC-9B5C5D42C0D6}">
      <dgm:prSet/>
      <dgm:spPr/>
      <dgm:t>
        <a:bodyPr/>
        <a:lstStyle/>
        <a:p>
          <a:pPr algn="just"/>
          <a:endParaRPr lang="es-ES" sz="2400" b="1"/>
        </a:p>
      </dgm:t>
    </dgm:pt>
    <dgm:pt modelId="{60B3C284-452B-47D5-882D-1DA2A28FF3B3}" type="sibTrans" cxnId="{AF0188D4-24E3-4C75-A3EC-9B5C5D42C0D6}">
      <dgm:prSet/>
      <dgm:spPr/>
      <dgm:t>
        <a:bodyPr/>
        <a:lstStyle/>
        <a:p>
          <a:pPr algn="just"/>
          <a:endParaRPr lang="es-ES" sz="2400" b="1"/>
        </a:p>
      </dgm:t>
    </dgm:pt>
    <dgm:pt modelId="{F490DDB9-4E4D-473C-8936-D8719C7036B2}">
      <dgm:prSet phldrT="[Texto]" custT="1"/>
      <dgm:spPr/>
      <dgm:t>
        <a:bodyPr/>
        <a:lstStyle/>
        <a:p>
          <a:pPr algn="just"/>
          <a:r>
            <a:rPr lang="es-EC" sz="1600" b="1" dirty="0"/>
            <a:t>La herramienta </a:t>
          </a:r>
          <a:r>
            <a:rPr lang="es-EC" sz="1600" b="1" dirty="0" err="1"/>
            <a:t>Foremost</a:t>
          </a:r>
          <a:r>
            <a:rPr lang="es-EC" sz="1600" b="1" dirty="0"/>
            <a:t> que utiliza la técnica Semantic Carving, es una de las que permiten recuperar la mayor cantidad de archivos válidos tanto para formatos de ofimática como de multimedia, además permite recuperar íntegramente documentos de ofimática y en forma parcial los archivos de multimedia.</a:t>
          </a:r>
          <a:endParaRPr lang="es-ES" sz="1600" b="1" dirty="0"/>
        </a:p>
      </dgm:t>
    </dgm:pt>
    <dgm:pt modelId="{8113F35F-2119-4A5E-A607-5FFE71647CEC}" type="parTrans" cxnId="{B2E15FC4-9DD2-4644-88E5-6AFD3D26F8F2}">
      <dgm:prSet/>
      <dgm:spPr/>
      <dgm:t>
        <a:bodyPr/>
        <a:lstStyle/>
        <a:p>
          <a:pPr algn="just"/>
          <a:endParaRPr lang="es-ES" sz="2400" b="1"/>
        </a:p>
      </dgm:t>
    </dgm:pt>
    <dgm:pt modelId="{E2103FA9-B2B5-45A8-AEB7-9B6929F09780}" type="sibTrans" cxnId="{B2E15FC4-9DD2-4644-88E5-6AFD3D26F8F2}">
      <dgm:prSet/>
      <dgm:spPr/>
      <dgm:t>
        <a:bodyPr/>
        <a:lstStyle/>
        <a:p>
          <a:pPr algn="just"/>
          <a:endParaRPr lang="es-ES" sz="2400" b="1"/>
        </a:p>
      </dgm:t>
    </dgm:pt>
    <dgm:pt modelId="{EAFCD7EC-E663-48C1-83F8-F4FC391F2715}">
      <dgm:prSet phldrT="[Texto]" custT="1"/>
      <dgm:spPr/>
      <dgm:t>
        <a:bodyPr/>
        <a:lstStyle/>
        <a:p>
          <a:pPr algn="just"/>
          <a:r>
            <a:rPr lang="es-EC" sz="1600" b="1" dirty="0"/>
            <a:t>La herramienta </a:t>
          </a:r>
          <a:r>
            <a:rPr lang="es-EC" sz="1600" b="1" dirty="0" err="1"/>
            <a:t>PhotoRec</a:t>
          </a:r>
          <a:r>
            <a:rPr lang="es-EC" sz="1600" b="1" dirty="0"/>
            <a:t> que utiliza también la técnica Semantic Carving, es otra de las que permiten recuperar la mayor cantidad de archivos válidos, tanto para formatos de ofimática como de multimedia. A pesar de ser la herramienta con los mejores resultados, presenta un mayor número de falsos positivos que </a:t>
          </a:r>
          <a:r>
            <a:rPr lang="es-EC" sz="1600" b="1" dirty="0" err="1"/>
            <a:t>Foremost</a:t>
          </a:r>
          <a:r>
            <a:rPr lang="es-EC" sz="1600" b="1" dirty="0"/>
            <a:t> en archivos .</a:t>
          </a:r>
          <a:r>
            <a:rPr lang="es-EC" sz="1600" b="1" dirty="0" err="1"/>
            <a:t>doc</a:t>
          </a:r>
          <a:r>
            <a:rPr lang="es-EC" sz="1600" b="1" dirty="0"/>
            <a:t> y los archivos de otro formato no tienen problema para ser recuperados. </a:t>
          </a:r>
          <a:endParaRPr lang="es-ES" sz="1600" b="1" dirty="0"/>
        </a:p>
      </dgm:t>
    </dgm:pt>
    <dgm:pt modelId="{82F58C08-ECEA-4D94-A5D5-9E29B3187A48}" type="parTrans" cxnId="{BDB47E88-638A-4B89-9148-E6FE792F4EFE}">
      <dgm:prSet/>
      <dgm:spPr/>
      <dgm:t>
        <a:bodyPr/>
        <a:lstStyle/>
        <a:p>
          <a:pPr algn="just"/>
          <a:endParaRPr lang="es-ES" sz="2400" b="1"/>
        </a:p>
      </dgm:t>
    </dgm:pt>
    <dgm:pt modelId="{93B5EDAF-4237-4A69-92A2-C9CAB1D61D80}" type="sibTrans" cxnId="{BDB47E88-638A-4B89-9148-E6FE792F4EFE}">
      <dgm:prSet/>
      <dgm:spPr/>
      <dgm:t>
        <a:bodyPr/>
        <a:lstStyle/>
        <a:p>
          <a:pPr algn="just"/>
          <a:endParaRPr lang="es-ES" sz="2400" b="1"/>
        </a:p>
      </dgm:t>
    </dgm:pt>
    <dgm:pt modelId="{C46AA225-D82C-440D-917B-2CB1B236CB0B}">
      <dgm:prSet phldrT="[Texto]" custT="1"/>
      <dgm:spPr/>
      <dgm:t>
        <a:bodyPr/>
        <a:lstStyle/>
        <a:p>
          <a:pPr algn="just"/>
          <a:r>
            <a:rPr lang="es-EC" sz="1600" b="1" dirty="0"/>
            <a:t>Los dispositivos de estado sólido SSD son muy resistentes al daño por caída mayor a 11 metros, pero en cambio al sufrir un golpe con objeto contundente superior a 335,455 Newtons el daño es significativo y no se puede recuperar la información.</a:t>
          </a:r>
          <a:endParaRPr lang="es-ES" sz="1600" b="1" dirty="0"/>
        </a:p>
      </dgm:t>
    </dgm:pt>
    <dgm:pt modelId="{95B1A905-C221-4433-A263-C9D101E71A02}" type="parTrans" cxnId="{02F587C7-D23A-4EFF-A107-FDB2B444D22A}">
      <dgm:prSet/>
      <dgm:spPr/>
      <dgm:t>
        <a:bodyPr/>
        <a:lstStyle/>
        <a:p>
          <a:pPr algn="just"/>
          <a:endParaRPr lang="es-ES" sz="2400" b="1"/>
        </a:p>
      </dgm:t>
    </dgm:pt>
    <dgm:pt modelId="{59763C01-B2C6-4481-B659-D71CA6F4DCF4}" type="sibTrans" cxnId="{02F587C7-D23A-4EFF-A107-FDB2B444D22A}">
      <dgm:prSet/>
      <dgm:spPr/>
      <dgm:t>
        <a:bodyPr/>
        <a:lstStyle/>
        <a:p>
          <a:pPr algn="just"/>
          <a:endParaRPr lang="es-ES" sz="2400" b="1"/>
        </a:p>
      </dgm:t>
    </dgm:pt>
    <dgm:pt modelId="{7376EB16-3209-4379-A177-6AB778A558BC}" type="pres">
      <dgm:prSet presAssocID="{A133CBDF-1651-4331-B8A7-90689C96D795}" presName="Name0" presStyleCnt="0">
        <dgm:presLayoutVars>
          <dgm:chMax val="7"/>
          <dgm:chPref val="7"/>
          <dgm:dir/>
        </dgm:presLayoutVars>
      </dgm:prSet>
      <dgm:spPr/>
    </dgm:pt>
    <dgm:pt modelId="{3DFA1C29-5F89-4A23-A47C-386DFC6E9770}" type="pres">
      <dgm:prSet presAssocID="{A133CBDF-1651-4331-B8A7-90689C96D795}" presName="Name1" presStyleCnt="0"/>
      <dgm:spPr/>
    </dgm:pt>
    <dgm:pt modelId="{7401B551-DCBC-4DAE-9FCA-AD9D5EFA8132}" type="pres">
      <dgm:prSet presAssocID="{A133CBDF-1651-4331-B8A7-90689C96D795}" presName="cycle" presStyleCnt="0"/>
      <dgm:spPr/>
    </dgm:pt>
    <dgm:pt modelId="{6467C49E-2EFB-4A51-A5B9-67EA4E2E8207}" type="pres">
      <dgm:prSet presAssocID="{A133CBDF-1651-4331-B8A7-90689C96D795}" presName="srcNode" presStyleLbl="node1" presStyleIdx="0" presStyleCnt="4"/>
      <dgm:spPr/>
    </dgm:pt>
    <dgm:pt modelId="{DD6573F1-A3CA-436A-A450-2C7767718DFB}" type="pres">
      <dgm:prSet presAssocID="{A133CBDF-1651-4331-B8A7-90689C96D795}" presName="conn" presStyleLbl="parChTrans1D2" presStyleIdx="0" presStyleCnt="1"/>
      <dgm:spPr/>
    </dgm:pt>
    <dgm:pt modelId="{F054B627-3563-47B5-9D85-E2A8B2FA4D9D}" type="pres">
      <dgm:prSet presAssocID="{A133CBDF-1651-4331-B8A7-90689C96D795}" presName="extraNode" presStyleLbl="node1" presStyleIdx="0" presStyleCnt="4"/>
      <dgm:spPr/>
    </dgm:pt>
    <dgm:pt modelId="{4EDF8FC6-FC8D-4762-A6B2-B27BDD7E5B7C}" type="pres">
      <dgm:prSet presAssocID="{A133CBDF-1651-4331-B8A7-90689C96D795}" presName="dstNode" presStyleLbl="node1" presStyleIdx="0" presStyleCnt="4"/>
      <dgm:spPr/>
    </dgm:pt>
    <dgm:pt modelId="{DFCB1D3A-B27D-4F3F-BF4F-D742F15B71DA}" type="pres">
      <dgm:prSet presAssocID="{272C1DEB-30F4-4AB3-9381-8E7C97243FFE}" presName="text_1" presStyleLbl="node1" presStyleIdx="0" presStyleCnt="4">
        <dgm:presLayoutVars>
          <dgm:bulletEnabled val="1"/>
        </dgm:presLayoutVars>
      </dgm:prSet>
      <dgm:spPr/>
    </dgm:pt>
    <dgm:pt modelId="{83D0480F-5754-488F-A616-E9B3E2ED47FC}" type="pres">
      <dgm:prSet presAssocID="{272C1DEB-30F4-4AB3-9381-8E7C97243FFE}" presName="accent_1" presStyleCnt="0"/>
      <dgm:spPr/>
    </dgm:pt>
    <dgm:pt modelId="{2C3BCDFE-C32C-46ED-9DAC-0CAF98ED9FD6}" type="pres">
      <dgm:prSet presAssocID="{272C1DEB-30F4-4AB3-9381-8E7C97243FFE}" presName="accentRepeatNode" presStyleLbl="solidFgAcc1" presStyleIdx="0" presStyleCnt="4"/>
      <dgm:spPr/>
    </dgm:pt>
    <dgm:pt modelId="{B648E16B-A02D-4619-92E3-ED30994702E1}" type="pres">
      <dgm:prSet presAssocID="{F490DDB9-4E4D-473C-8936-D8719C7036B2}" presName="text_2" presStyleLbl="node1" presStyleIdx="1" presStyleCnt="4">
        <dgm:presLayoutVars>
          <dgm:bulletEnabled val="1"/>
        </dgm:presLayoutVars>
      </dgm:prSet>
      <dgm:spPr/>
    </dgm:pt>
    <dgm:pt modelId="{A18A511D-6F83-46AA-A48C-7CF22159F208}" type="pres">
      <dgm:prSet presAssocID="{F490DDB9-4E4D-473C-8936-D8719C7036B2}" presName="accent_2" presStyleCnt="0"/>
      <dgm:spPr/>
    </dgm:pt>
    <dgm:pt modelId="{C2B724FF-1CD6-4CE0-8062-9D38E45A89A8}" type="pres">
      <dgm:prSet presAssocID="{F490DDB9-4E4D-473C-8936-D8719C7036B2}" presName="accentRepeatNode" presStyleLbl="solidFgAcc1" presStyleIdx="1" presStyleCnt="4"/>
      <dgm:spPr/>
    </dgm:pt>
    <dgm:pt modelId="{F6D09B5B-D308-4CA1-9419-7CD6F70128A7}" type="pres">
      <dgm:prSet presAssocID="{EAFCD7EC-E663-48C1-83F8-F4FC391F2715}" presName="text_3" presStyleLbl="node1" presStyleIdx="2" presStyleCnt="4">
        <dgm:presLayoutVars>
          <dgm:bulletEnabled val="1"/>
        </dgm:presLayoutVars>
      </dgm:prSet>
      <dgm:spPr/>
    </dgm:pt>
    <dgm:pt modelId="{300900A4-6036-4E89-B91B-3ED6D743FC1A}" type="pres">
      <dgm:prSet presAssocID="{EAFCD7EC-E663-48C1-83F8-F4FC391F2715}" presName="accent_3" presStyleCnt="0"/>
      <dgm:spPr/>
    </dgm:pt>
    <dgm:pt modelId="{78549912-7A6C-49D0-8E6B-BC6299AC3D70}" type="pres">
      <dgm:prSet presAssocID="{EAFCD7EC-E663-48C1-83F8-F4FC391F2715}" presName="accentRepeatNode" presStyleLbl="solidFgAcc1" presStyleIdx="2" presStyleCnt="4"/>
      <dgm:spPr/>
    </dgm:pt>
    <dgm:pt modelId="{571A999B-E0A0-4199-B959-CCEB04AFDDEE}" type="pres">
      <dgm:prSet presAssocID="{C46AA225-D82C-440D-917B-2CB1B236CB0B}" presName="text_4" presStyleLbl="node1" presStyleIdx="3" presStyleCnt="4">
        <dgm:presLayoutVars>
          <dgm:bulletEnabled val="1"/>
        </dgm:presLayoutVars>
      </dgm:prSet>
      <dgm:spPr/>
    </dgm:pt>
    <dgm:pt modelId="{6AE498FC-EAC3-446A-9F82-D83DD926F149}" type="pres">
      <dgm:prSet presAssocID="{C46AA225-D82C-440D-917B-2CB1B236CB0B}" presName="accent_4" presStyleCnt="0"/>
      <dgm:spPr/>
    </dgm:pt>
    <dgm:pt modelId="{ABBE83D3-4D7A-4566-8CE3-32B30C2E5980}" type="pres">
      <dgm:prSet presAssocID="{C46AA225-D82C-440D-917B-2CB1B236CB0B}" presName="accentRepeatNode" presStyleLbl="solidFgAcc1" presStyleIdx="3" presStyleCnt="4"/>
      <dgm:spPr/>
    </dgm:pt>
  </dgm:ptLst>
  <dgm:cxnLst>
    <dgm:cxn modelId="{B7CC0A33-B0DC-4975-B02C-C12106C77055}" type="presOf" srcId="{C46AA225-D82C-440D-917B-2CB1B236CB0B}" destId="{571A999B-E0A0-4199-B959-CCEB04AFDDEE}" srcOrd="0" destOrd="0" presId="urn:microsoft.com/office/officeart/2008/layout/VerticalCurvedList"/>
    <dgm:cxn modelId="{10E31938-2A46-4275-98B9-70CE723BD027}" type="presOf" srcId="{272C1DEB-30F4-4AB3-9381-8E7C97243FFE}" destId="{DFCB1D3A-B27D-4F3F-BF4F-D742F15B71DA}" srcOrd="0" destOrd="0" presId="urn:microsoft.com/office/officeart/2008/layout/VerticalCurvedList"/>
    <dgm:cxn modelId="{29B38D80-14F9-4183-8F06-1D5A396A5F90}" type="presOf" srcId="{A133CBDF-1651-4331-B8A7-90689C96D795}" destId="{7376EB16-3209-4379-A177-6AB778A558BC}" srcOrd="0" destOrd="0" presId="urn:microsoft.com/office/officeart/2008/layout/VerticalCurvedList"/>
    <dgm:cxn modelId="{BDB47E88-638A-4B89-9148-E6FE792F4EFE}" srcId="{A133CBDF-1651-4331-B8A7-90689C96D795}" destId="{EAFCD7EC-E663-48C1-83F8-F4FC391F2715}" srcOrd="2" destOrd="0" parTransId="{82F58C08-ECEA-4D94-A5D5-9E29B3187A48}" sibTransId="{93B5EDAF-4237-4A69-92A2-C9CAB1D61D80}"/>
    <dgm:cxn modelId="{C1EBE2A3-D3FB-4C51-9872-CAEAB12BCF0C}" type="presOf" srcId="{F490DDB9-4E4D-473C-8936-D8719C7036B2}" destId="{B648E16B-A02D-4619-92E3-ED30994702E1}" srcOrd="0" destOrd="0" presId="urn:microsoft.com/office/officeart/2008/layout/VerticalCurvedList"/>
    <dgm:cxn modelId="{D88B33BD-CF5C-49FF-B9A9-DA7D4E6BA8AB}" type="presOf" srcId="{60B3C284-452B-47D5-882D-1DA2A28FF3B3}" destId="{DD6573F1-A3CA-436A-A450-2C7767718DFB}" srcOrd="0" destOrd="0" presId="urn:microsoft.com/office/officeart/2008/layout/VerticalCurvedList"/>
    <dgm:cxn modelId="{B2E15FC4-9DD2-4644-88E5-6AFD3D26F8F2}" srcId="{A133CBDF-1651-4331-B8A7-90689C96D795}" destId="{F490DDB9-4E4D-473C-8936-D8719C7036B2}" srcOrd="1" destOrd="0" parTransId="{8113F35F-2119-4A5E-A607-5FFE71647CEC}" sibTransId="{E2103FA9-B2B5-45A8-AEB7-9B6929F09780}"/>
    <dgm:cxn modelId="{C8F2B3C5-8F33-4069-AF11-1A0B349B86FA}" type="presOf" srcId="{EAFCD7EC-E663-48C1-83F8-F4FC391F2715}" destId="{F6D09B5B-D308-4CA1-9419-7CD6F70128A7}" srcOrd="0" destOrd="0" presId="urn:microsoft.com/office/officeart/2008/layout/VerticalCurvedList"/>
    <dgm:cxn modelId="{02F587C7-D23A-4EFF-A107-FDB2B444D22A}" srcId="{A133CBDF-1651-4331-B8A7-90689C96D795}" destId="{C46AA225-D82C-440D-917B-2CB1B236CB0B}" srcOrd="3" destOrd="0" parTransId="{95B1A905-C221-4433-A263-C9D101E71A02}" sibTransId="{59763C01-B2C6-4481-B659-D71CA6F4DCF4}"/>
    <dgm:cxn modelId="{AF0188D4-24E3-4C75-A3EC-9B5C5D42C0D6}" srcId="{A133CBDF-1651-4331-B8A7-90689C96D795}" destId="{272C1DEB-30F4-4AB3-9381-8E7C97243FFE}" srcOrd="0" destOrd="0" parTransId="{897CDFD6-8297-417D-A908-96270EBB6894}" sibTransId="{60B3C284-452B-47D5-882D-1DA2A28FF3B3}"/>
    <dgm:cxn modelId="{2114F768-81EA-4D40-839D-97DEB1FAA444}" type="presParOf" srcId="{7376EB16-3209-4379-A177-6AB778A558BC}" destId="{3DFA1C29-5F89-4A23-A47C-386DFC6E9770}" srcOrd="0" destOrd="0" presId="urn:microsoft.com/office/officeart/2008/layout/VerticalCurvedList"/>
    <dgm:cxn modelId="{732E348C-BED0-4509-BF42-F1318B0EE9BE}" type="presParOf" srcId="{3DFA1C29-5F89-4A23-A47C-386DFC6E9770}" destId="{7401B551-DCBC-4DAE-9FCA-AD9D5EFA8132}" srcOrd="0" destOrd="0" presId="urn:microsoft.com/office/officeart/2008/layout/VerticalCurvedList"/>
    <dgm:cxn modelId="{E0A01477-8858-4933-84B1-CF025D59F301}" type="presParOf" srcId="{7401B551-DCBC-4DAE-9FCA-AD9D5EFA8132}" destId="{6467C49E-2EFB-4A51-A5B9-67EA4E2E8207}" srcOrd="0" destOrd="0" presId="urn:microsoft.com/office/officeart/2008/layout/VerticalCurvedList"/>
    <dgm:cxn modelId="{22B153EF-E6C8-4B76-9FE1-0054C22D496F}" type="presParOf" srcId="{7401B551-DCBC-4DAE-9FCA-AD9D5EFA8132}" destId="{DD6573F1-A3CA-436A-A450-2C7767718DFB}" srcOrd="1" destOrd="0" presId="urn:microsoft.com/office/officeart/2008/layout/VerticalCurvedList"/>
    <dgm:cxn modelId="{99664493-9DC0-4480-9E12-9F5087A9F321}" type="presParOf" srcId="{7401B551-DCBC-4DAE-9FCA-AD9D5EFA8132}" destId="{F054B627-3563-47B5-9D85-E2A8B2FA4D9D}" srcOrd="2" destOrd="0" presId="urn:microsoft.com/office/officeart/2008/layout/VerticalCurvedList"/>
    <dgm:cxn modelId="{1DF4F1A6-0F93-4FA3-89EB-F7928DB8B77C}" type="presParOf" srcId="{7401B551-DCBC-4DAE-9FCA-AD9D5EFA8132}" destId="{4EDF8FC6-FC8D-4762-A6B2-B27BDD7E5B7C}" srcOrd="3" destOrd="0" presId="urn:microsoft.com/office/officeart/2008/layout/VerticalCurvedList"/>
    <dgm:cxn modelId="{42B7BD8C-1F1A-4B4E-BB71-1FE9192DB7FA}" type="presParOf" srcId="{3DFA1C29-5F89-4A23-A47C-386DFC6E9770}" destId="{DFCB1D3A-B27D-4F3F-BF4F-D742F15B71DA}" srcOrd="1" destOrd="0" presId="urn:microsoft.com/office/officeart/2008/layout/VerticalCurvedList"/>
    <dgm:cxn modelId="{B3BEA848-385C-4DD6-AEC0-8FA2BE330F3C}" type="presParOf" srcId="{3DFA1C29-5F89-4A23-A47C-386DFC6E9770}" destId="{83D0480F-5754-488F-A616-E9B3E2ED47FC}" srcOrd="2" destOrd="0" presId="urn:microsoft.com/office/officeart/2008/layout/VerticalCurvedList"/>
    <dgm:cxn modelId="{8CABDE0C-8CD7-4B2F-B7BB-9D31C18ECBEE}" type="presParOf" srcId="{83D0480F-5754-488F-A616-E9B3E2ED47FC}" destId="{2C3BCDFE-C32C-46ED-9DAC-0CAF98ED9FD6}" srcOrd="0" destOrd="0" presId="urn:microsoft.com/office/officeart/2008/layout/VerticalCurvedList"/>
    <dgm:cxn modelId="{60595DE8-6933-4BBD-9343-10DC001E3433}" type="presParOf" srcId="{3DFA1C29-5F89-4A23-A47C-386DFC6E9770}" destId="{B648E16B-A02D-4619-92E3-ED30994702E1}" srcOrd="3" destOrd="0" presId="urn:microsoft.com/office/officeart/2008/layout/VerticalCurvedList"/>
    <dgm:cxn modelId="{9E0EA95E-16F0-483B-9F9D-1C4B81D9C1EF}" type="presParOf" srcId="{3DFA1C29-5F89-4A23-A47C-386DFC6E9770}" destId="{A18A511D-6F83-46AA-A48C-7CF22159F208}" srcOrd="4" destOrd="0" presId="urn:microsoft.com/office/officeart/2008/layout/VerticalCurvedList"/>
    <dgm:cxn modelId="{53027BCD-016B-4AE7-BF11-612BF08CA930}" type="presParOf" srcId="{A18A511D-6F83-46AA-A48C-7CF22159F208}" destId="{C2B724FF-1CD6-4CE0-8062-9D38E45A89A8}" srcOrd="0" destOrd="0" presId="urn:microsoft.com/office/officeart/2008/layout/VerticalCurvedList"/>
    <dgm:cxn modelId="{5F53B3BC-C94A-4A64-A5C3-50E7C3F84754}" type="presParOf" srcId="{3DFA1C29-5F89-4A23-A47C-386DFC6E9770}" destId="{F6D09B5B-D308-4CA1-9419-7CD6F70128A7}" srcOrd="5" destOrd="0" presId="urn:microsoft.com/office/officeart/2008/layout/VerticalCurvedList"/>
    <dgm:cxn modelId="{C9696E25-3A41-4444-AEEB-4C8C301A240A}" type="presParOf" srcId="{3DFA1C29-5F89-4A23-A47C-386DFC6E9770}" destId="{300900A4-6036-4E89-B91B-3ED6D743FC1A}" srcOrd="6" destOrd="0" presId="urn:microsoft.com/office/officeart/2008/layout/VerticalCurvedList"/>
    <dgm:cxn modelId="{919625C2-1699-4752-BDAE-766D38E71171}" type="presParOf" srcId="{300900A4-6036-4E89-B91B-3ED6D743FC1A}" destId="{78549912-7A6C-49D0-8E6B-BC6299AC3D70}" srcOrd="0" destOrd="0" presId="urn:microsoft.com/office/officeart/2008/layout/VerticalCurvedList"/>
    <dgm:cxn modelId="{BD119A53-43C3-4462-88BE-F7403D4A56A8}" type="presParOf" srcId="{3DFA1C29-5F89-4A23-A47C-386DFC6E9770}" destId="{571A999B-E0A0-4199-B959-CCEB04AFDDEE}" srcOrd="7" destOrd="0" presId="urn:microsoft.com/office/officeart/2008/layout/VerticalCurvedList"/>
    <dgm:cxn modelId="{EA425450-4BDC-4671-98F1-969D768F8005}" type="presParOf" srcId="{3DFA1C29-5F89-4A23-A47C-386DFC6E9770}" destId="{6AE498FC-EAC3-446A-9F82-D83DD926F149}" srcOrd="8" destOrd="0" presId="urn:microsoft.com/office/officeart/2008/layout/VerticalCurvedList"/>
    <dgm:cxn modelId="{29A7DAA8-09C0-4F9D-B941-BA99047F60EB}" type="presParOf" srcId="{6AE498FC-EAC3-446A-9F82-D83DD926F149}" destId="{ABBE83D3-4D7A-4566-8CE3-32B30C2E598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5F008F4-A210-46FD-B989-2435EDF7755D}" type="doc">
      <dgm:prSet loTypeId="urn:microsoft.com/office/officeart/2005/8/layout/list1" loCatId="list" qsTypeId="urn:microsoft.com/office/officeart/2005/8/quickstyle/3d3" qsCatId="3D" csTypeId="urn:microsoft.com/office/officeart/2005/8/colors/accent0_1" csCatId="mainScheme" phldr="1"/>
      <dgm:spPr/>
      <dgm:t>
        <a:bodyPr/>
        <a:lstStyle/>
        <a:p>
          <a:endParaRPr lang="es-EC"/>
        </a:p>
      </dgm:t>
    </dgm:pt>
    <dgm:pt modelId="{7712BF59-A383-44C1-8EB1-0E07B1D18F63}">
      <dgm:prSet phldrT="[Texto]" custT="1"/>
      <dgm:spPr/>
      <dgm:t>
        <a:bodyPr/>
        <a:lstStyle/>
        <a:p>
          <a:pPr>
            <a:buFont typeface="Symbol" panose="05050102010706020507" pitchFamily="18" charset="2"/>
            <a:buChar char=""/>
          </a:pPr>
          <a:r>
            <a:rPr lang="es-EC" sz="1600" dirty="0"/>
            <a:t>Elaborar un modelo matemático para predecir la cantidad de información a ser recuperada, de acuerdo a cada escenario, en el que se realice un número de experimentos que permitan tener confiabilidad en el modelo.</a:t>
          </a:r>
        </a:p>
      </dgm:t>
    </dgm:pt>
    <dgm:pt modelId="{82270BEE-0E13-4534-A8B6-A560CDA5E46E}" type="parTrans" cxnId="{2E882D4D-4E1F-4C3E-8C11-073D0CCBC288}">
      <dgm:prSet/>
      <dgm:spPr/>
      <dgm:t>
        <a:bodyPr/>
        <a:lstStyle/>
        <a:p>
          <a:endParaRPr lang="es-EC" sz="6000"/>
        </a:p>
      </dgm:t>
    </dgm:pt>
    <dgm:pt modelId="{2E29C2F0-AD6C-4533-BE9C-D3856344B8AD}" type="sibTrans" cxnId="{2E882D4D-4E1F-4C3E-8C11-073D0CCBC288}">
      <dgm:prSet/>
      <dgm:spPr/>
      <dgm:t>
        <a:bodyPr/>
        <a:lstStyle/>
        <a:p>
          <a:endParaRPr lang="es-EC" sz="6000"/>
        </a:p>
      </dgm:t>
    </dgm:pt>
    <dgm:pt modelId="{55761E1F-043C-43E0-B64E-E3B6B9C128E3}">
      <dgm:prSet custT="1"/>
      <dgm:spPr/>
      <dgm:t>
        <a:bodyPr/>
        <a:lstStyle/>
        <a:p>
          <a:pPr>
            <a:buFont typeface="Symbol" panose="05050102010706020507" pitchFamily="18" charset="2"/>
            <a:buChar char=""/>
          </a:pPr>
          <a:r>
            <a:rPr lang="es-EC" sz="1600"/>
            <a:t>Hacer conocer a los constructores de las herramientas de carving: Foremost y PhotoRec, los resultados de esta experimentación, con el objeto de que realicen un análisis de sus productos, a fin de determinar la razón de estos resultados y los procesos de mejora que podrían tener en nuevas versiones.</a:t>
          </a:r>
        </a:p>
      </dgm:t>
    </dgm:pt>
    <dgm:pt modelId="{6097FC26-533A-4D3F-8F11-9674361AB4D6}" type="parTrans" cxnId="{087FAD24-0A58-408A-8AE0-353E2898B6E6}">
      <dgm:prSet/>
      <dgm:spPr/>
      <dgm:t>
        <a:bodyPr/>
        <a:lstStyle/>
        <a:p>
          <a:endParaRPr lang="es-EC" sz="6000"/>
        </a:p>
      </dgm:t>
    </dgm:pt>
    <dgm:pt modelId="{993F3AAA-3CB4-432A-859B-C9D00138418A}" type="sibTrans" cxnId="{087FAD24-0A58-408A-8AE0-353E2898B6E6}">
      <dgm:prSet/>
      <dgm:spPr/>
      <dgm:t>
        <a:bodyPr/>
        <a:lstStyle/>
        <a:p>
          <a:endParaRPr lang="es-EC" sz="6000"/>
        </a:p>
      </dgm:t>
    </dgm:pt>
    <dgm:pt modelId="{2FEE0B70-5B92-47F7-B86B-5667897F2394}">
      <dgm:prSet custT="1"/>
      <dgm:spPr/>
      <dgm:t>
        <a:bodyPr/>
        <a:lstStyle/>
        <a:p>
          <a:pPr>
            <a:buFont typeface="Symbol" panose="05050102010706020507" pitchFamily="18" charset="2"/>
            <a:buChar char=""/>
          </a:pPr>
          <a:r>
            <a:rPr lang="es-EC" sz="1600"/>
            <a:t>En el caso de que un dispositivo de almacenamiento SSD no sea reconocido bajo ningún concepto se recomienda utilizar herramientas otras interfaces que son utilizadas en sitios especializados de recuperación de datos. </a:t>
          </a:r>
        </a:p>
      </dgm:t>
    </dgm:pt>
    <dgm:pt modelId="{4542DC9A-B2EC-4ECF-8922-2C88BB8EB687}" type="parTrans" cxnId="{DD99183D-CCB9-4DAA-A997-67045EAF27DD}">
      <dgm:prSet/>
      <dgm:spPr/>
      <dgm:t>
        <a:bodyPr/>
        <a:lstStyle/>
        <a:p>
          <a:endParaRPr lang="es-EC" sz="6000"/>
        </a:p>
      </dgm:t>
    </dgm:pt>
    <dgm:pt modelId="{6B1AA360-BD47-441A-A8FA-77EC9D412DF6}" type="sibTrans" cxnId="{DD99183D-CCB9-4DAA-A997-67045EAF27DD}">
      <dgm:prSet/>
      <dgm:spPr/>
      <dgm:t>
        <a:bodyPr/>
        <a:lstStyle/>
        <a:p>
          <a:endParaRPr lang="es-EC" sz="6000"/>
        </a:p>
      </dgm:t>
    </dgm:pt>
    <dgm:pt modelId="{1C7ABE42-4461-4D8F-9D07-7F704A9803F9}" type="pres">
      <dgm:prSet presAssocID="{35F008F4-A210-46FD-B989-2435EDF7755D}" presName="linear" presStyleCnt="0">
        <dgm:presLayoutVars>
          <dgm:dir/>
          <dgm:animLvl val="lvl"/>
          <dgm:resizeHandles val="exact"/>
        </dgm:presLayoutVars>
      </dgm:prSet>
      <dgm:spPr/>
    </dgm:pt>
    <dgm:pt modelId="{D321B5F7-CCB6-4D66-AC15-E41242B8AD17}" type="pres">
      <dgm:prSet presAssocID="{7712BF59-A383-44C1-8EB1-0E07B1D18F63}" presName="parentLin" presStyleCnt="0"/>
      <dgm:spPr/>
    </dgm:pt>
    <dgm:pt modelId="{01096DC0-3661-4DC5-86E2-655C0B513480}" type="pres">
      <dgm:prSet presAssocID="{7712BF59-A383-44C1-8EB1-0E07B1D18F63}" presName="parentLeftMargin" presStyleLbl="node1" presStyleIdx="0" presStyleCnt="3"/>
      <dgm:spPr/>
    </dgm:pt>
    <dgm:pt modelId="{6CF8806F-FF23-4286-BF71-D4DB90C080F9}" type="pres">
      <dgm:prSet presAssocID="{7712BF59-A383-44C1-8EB1-0E07B1D18F63}" presName="parentText" presStyleLbl="node1" presStyleIdx="0" presStyleCnt="3">
        <dgm:presLayoutVars>
          <dgm:chMax val="0"/>
          <dgm:bulletEnabled val="1"/>
        </dgm:presLayoutVars>
      </dgm:prSet>
      <dgm:spPr/>
    </dgm:pt>
    <dgm:pt modelId="{E32D09DD-365C-404D-8394-23FF97574C1F}" type="pres">
      <dgm:prSet presAssocID="{7712BF59-A383-44C1-8EB1-0E07B1D18F63}" presName="negativeSpace" presStyleCnt="0"/>
      <dgm:spPr/>
    </dgm:pt>
    <dgm:pt modelId="{73D20C74-CD66-4BDD-B0D4-C8171B6A17EE}" type="pres">
      <dgm:prSet presAssocID="{7712BF59-A383-44C1-8EB1-0E07B1D18F63}" presName="childText" presStyleLbl="conFgAcc1" presStyleIdx="0" presStyleCnt="3">
        <dgm:presLayoutVars>
          <dgm:bulletEnabled val="1"/>
        </dgm:presLayoutVars>
      </dgm:prSet>
      <dgm:spPr/>
    </dgm:pt>
    <dgm:pt modelId="{1AACE715-D2D5-4533-A651-6413EE3CEA78}" type="pres">
      <dgm:prSet presAssocID="{2E29C2F0-AD6C-4533-BE9C-D3856344B8AD}" presName="spaceBetweenRectangles" presStyleCnt="0"/>
      <dgm:spPr/>
    </dgm:pt>
    <dgm:pt modelId="{E421D642-EAAE-494A-AC09-77ADF4E01E09}" type="pres">
      <dgm:prSet presAssocID="{55761E1F-043C-43E0-B64E-E3B6B9C128E3}" presName="parentLin" presStyleCnt="0"/>
      <dgm:spPr/>
    </dgm:pt>
    <dgm:pt modelId="{8CB48EED-85CF-4527-9611-EB77D2D74954}" type="pres">
      <dgm:prSet presAssocID="{55761E1F-043C-43E0-B64E-E3B6B9C128E3}" presName="parentLeftMargin" presStyleLbl="node1" presStyleIdx="0" presStyleCnt="3"/>
      <dgm:spPr/>
    </dgm:pt>
    <dgm:pt modelId="{F980EC22-36F4-487B-BC54-6C5E9CCAD4B1}" type="pres">
      <dgm:prSet presAssocID="{55761E1F-043C-43E0-B64E-E3B6B9C128E3}" presName="parentText" presStyleLbl="node1" presStyleIdx="1" presStyleCnt="3">
        <dgm:presLayoutVars>
          <dgm:chMax val="0"/>
          <dgm:bulletEnabled val="1"/>
        </dgm:presLayoutVars>
      </dgm:prSet>
      <dgm:spPr/>
    </dgm:pt>
    <dgm:pt modelId="{6C319E1E-0217-45F5-AA87-28C3B9D93120}" type="pres">
      <dgm:prSet presAssocID="{55761E1F-043C-43E0-B64E-E3B6B9C128E3}" presName="negativeSpace" presStyleCnt="0"/>
      <dgm:spPr/>
    </dgm:pt>
    <dgm:pt modelId="{230ED6FF-6CAF-4B5B-9B02-44680BDE12A1}" type="pres">
      <dgm:prSet presAssocID="{55761E1F-043C-43E0-B64E-E3B6B9C128E3}" presName="childText" presStyleLbl="conFgAcc1" presStyleIdx="1" presStyleCnt="3">
        <dgm:presLayoutVars>
          <dgm:bulletEnabled val="1"/>
        </dgm:presLayoutVars>
      </dgm:prSet>
      <dgm:spPr/>
    </dgm:pt>
    <dgm:pt modelId="{EEB3A86F-3D20-4313-821B-274BE2EB1C27}" type="pres">
      <dgm:prSet presAssocID="{993F3AAA-3CB4-432A-859B-C9D00138418A}" presName="spaceBetweenRectangles" presStyleCnt="0"/>
      <dgm:spPr/>
    </dgm:pt>
    <dgm:pt modelId="{7881B53F-A40B-4F51-9CE1-84055830566C}" type="pres">
      <dgm:prSet presAssocID="{2FEE0B70-5B92-47F7-B86B-5667897F2394}" presName="parentLin" presStyleCnt="0"/>
      <dgm:spPr/>
    </dgm:pt>
    <dgm:pt modelId="{98C4E50C-3753-4757-AAFD-FFD7214A0CAD}" type="pres">
      <dgm:prSet presAssocID="{2FEE0B70-5B92-47F7-B86B-5667897F2394}" presName="parentLeftMargin" presStyleLbl="node1" presStyleIdx="1" presStyleCnt="3"/>
      <dgm:spPr/>
    </dgm:pt>
    <dgm:pt modelId="{EBD82DB8-412F-46B9-8213-5518BB183CDA}" type="pres">
      <dgm:prSet presAssocID="{2FEE0B70-5B92-47F7-B86B-5667897F2394}" presName="parentText" presStyleLbl="node1" presStyleIdx="2" presStyleCnt="3">
        <dgm:presLayoutVars>
          <dgm:chMax val="0"/>
          <dgm:bulletEnabled val="1"/>
        </dgm:presLayoutVars>
      </dgm:prSet>
      <dgm:spPr/>
    </dgm:pt>
    <dgm:pt modelId="{A9001B5E-71A2-42E9-BCE3-CB3E84E76252}" type="pres">
      <dgm:prSet presAssocID="{2FEE0B70-5B92-47F7-B86B-5667897F2394}" presName="negativeSpace" presStyleCnt="0"/>
      <dgm:spPr/>
    </dgm:pt>
    <dgm:pt modelId="{FFC3194D-B945-4A55-8F1B-45B2D46FCDD8}" type="pres">
      <dgm:prSet presAssocID="{2FEE0B70-5B92-47F7-B86B-5667897F2394}" presName="childText" presStyleLbl="conFgAcc1" presStyleIdx="2" presStyleCnt="3">
        <dgm:presLayoutVars>
          <dgm:bulletEnabled val="1"/>
        </dgm:presLayoutVars>
      </dgm:prSet>
      <dgm:spPr/>
    </dgm:pt>
  </dgm:ptLst>
  <dgm:cxnLst>
    <dgm:cxn modelId="{37910611-39E6-482B-8B74-269BADEE3376}" type="presOf" srcId="{2FEE0B70-5B92-47F7-B86B-5667897F2394}" destId="{98C4E50C-3753-4757-AAFD-FFD7214A0CAD}" srcOrd="0" destOrd="0" presId="urn:microsoft.com/office/officeart/2005/8/layout/list1"/>
    <dgm:cxn modelId="{087FAD24-0A58-408A-8AE0-353E2898B6E6}" srcId="{35F008F4-A210-46FD-B989-2435EDF7755D}" destId="{55761E1F-043C-43E0-B64E-E3B6B9C128E3}" srcOrd="1" destOrd="0" parTransId="{6097FC26-533A-4D3F-8F11-9674361AB4D6}" sibTransId="{993F3AAA-3CB4-432A-859B-C9D00138418A}"/>
    <dgm:cxn modelId="{DD99183D-CCB9-4DAA-A997-67045EAF27DD}" srcId="{35F008F4-A210-46FD-B989-2435EDF7755D}" destId="{2FEE0B70-5B92-47F7-B86B-5667897F2394}" srcOrd="2" destOrd="0" parTransId="{4542DC9A-B2EC-4ECF-8922-2C88BB8EB687}" sibTransId="{6B1AA360-BD47-441A-A8FA-77EC9D412DF6}"/>
    <dgm:cxn modelId="{6A67033F-4A20-4DAB-8725-CB41F17F5FAF}" type="presOf" srcId="{55761E1F-043C-43E0-B64E-E3B6B9C128E3}" destId="{8CB48EED-85CF-4527-9611-EB77D2D74954}" srcOrd="0" destOrd="0" presId="urn:microsoft.com/office/officeart/2005/8/layout/list1"/>
    <dgm:cxn modelId="{2E882D4D-4E1F-4C3E-8C11-073D0CCBC288}" srcId="{35F008F4-A210-46FD-B989-2435EDF7755D}" destId="{7712BF59-A383-44C1-8EB1-0E07B1D18F63}" srcOrd="0" destOrd="0" parTransId="{82270BEE-0E13-4534-A8B6-A560CDA5E46E}" sibTransId="{2E29C2F0-AD6C-4533-BE9C-D3856344B8AD}"/>
    <dgm:cxn modelId="{964E2585-DFEF-4D20-9C35-33599D72163D}" type="presOf" srcId="{7712BF59-A383-44C1-8EB1-0E07B1D18F63}" destId="{01096DC0-3661-4DC5-86E2-655C0B513480}" srcOrd="0" destOrd="0" presId="urn:microsoft.com/office/officeart/2005/8/layout/list1"/>
    <dgm:cxn modelId="{20A1F690-99B0-4956-906E-54FEC2928238}" type="presOf" srcId="{2FEE0B70-5B92-47F7-B86B-5667897F2394}" destId="{EBD82DB8-412F-46B9-8213-5518BB183CDA}" srcOrd="1" destOrd="0" presId="urn:microsoft.com/office/officeart/2005/8/layout/list1"/>
    <dgm:cxn modelId="{796D0F92-AA28-4371-BED0-B9E51BF7596C}" type="presOf" srcId="{55761E1F-043C-43E0-B64E-E3B6B9C128E3}" destId="{F980EC22-36F4-487B-BC54-6C5E9CCAD4B1}" srcOrd="1" destOrd="0" presId="urn:microsoft.com/office/officeart/2005/8/layout/list1"/>
    <dgm:cxn modelId="{35D351D3-F5C3-4559-9DF8-381E6F1BB2A7}" type="presOf" srcId="{7712BF59-A383-44C1-8EB1-0E07B1D18F63}" destId="{6CF8806F-FF23-4286-BF71-D4DB90C080F9}" srcOrd="1" destOrd="0" presId="urn:microsoft.com/office/officeart/2005/8/layout/list1"/>
    <dgm:cxn modelId="{E29C67FA-F5D0-49E4-9220-612F0BA6812A}" type="presOf" srcId="{35F008F4-A210-46FD-B989-2435EDF7755D}" destId="{1C7ABE42-4461-4D8F-9D07-7F704A9803F9}" srcOrd="0" destOrd="0" presId="urn:microsoft.com/office/officeart/2005/8/layout/list1"/>
    <dgm:cxn modelId="{BC29E031-1F2D-44FC-B872-EED5056AF672}" type="presParOf" srcId="{1C7ABE42-4461-4D8F-9D07-7F704A9803F9}" destId="{D321B5F7-CCB6-4D66-AC15-E41242B8AD17}" srcOrd="0" destOrd="0" presId="urn:microsoft.com/office/officeart/2005/8/layout/list1"/>
    <dgm:cxn modelId="{54A2CCAC-6E50-4923-B29F-133B51407257}" type="presParOf" srcId="{D321B5F7-CCB6-4D66-AC15-E41242B8AD17}" destId="{01096DC0-3661-4DC5-86E2-655C0B513480}" srcOrd="0" destOrd="0" presId="urn:microsoft.com/office/officeart/2005/8/layout/list1"/>
    <dgm:cxn modelId="{CAA56737-AA61-45AB-8E09-CE5F06EF7A85}" type="presParOf" srcId="{D321B5F7-CCB6-4D66-AC15-E41242B8AD17}" destId="{6CF8806F-FF23-4286-BF71-D4DB90C080F9}" srcOrd="1" destOrd="0" presId="urn:microsoft.com/office/officeart/2005/8/layout/list1"/>
    <dgm:cxn modelId="{DB22B04D-C0F9-4272-A8B4-841502807B59}" type="presParOf" srcId="{1C7ABE42-4461-4D8F-9D07-7F704A9803F9}" destId="{E32D09DD-365C-404D-8394-23FF97574C1F}" srcOrd="1" destOrd="0" presId="urn:microsoft.com/office/officeart/2005/8/layout/list1"/>
    <dgm:cxn modelId="{4B116A9F-87B0-4082-AAA0-3570B52F0B86}" type="presParOf" srcId="{1C7ABE42-4461-4D8F-9D07-7F704A9803F9}" destId="{73D20C74-CD66-4BDD-B0D4-C8171B6A17EE}" srcOrd="2" destOrd="0" presId="urn:microsoft.com/office/officeart/2005/8/layout/list1"/>
    <dgm:cxn modelId="{535981CE-C0EE-4383-AB6C-4ECF51580CEC}" type="presParOf" srcId="{1C7ABE42-4461-4D8F-9D07-7F704A9803F9}" destId="{1AACE715-D2D5-4533-A651-6413EE3CEA78}" srcOrd="3" destOrd="0" presId="urn:microsoft.com/office/officeart/2005/8/layout/list1"/>
    <dgm:cxn modelId="{48C4E31C-18FD-4988-81F9-AE6CE6E1F0E6}" type="presParOf" srcId="{1C7ABE42-4461-4D8F-9D07-7F704A9803F9}" destId="{E421D642-EAAE-494A-AC09-77ADF4E01E09}" srcOrd="4" destOrd="0" presId="urn:microsoft.com/office/officeart/2005/8/layout/list1"/>
    <dgm:cxn modelId="{1D1BEC46-D07C-46BD-9C5B-B1031F4EE6A2}" type="presParOf" srcId="{E421D642-EAAE-494A-AC09-77ADF4E01E09}" destId="{8CB48EED-85CF-4527-9611-EB77D2D74954}" srcOrd="0" destOrd="0" presId="urn:microsoft.com/office/officeart/2005/8/layout/list1"/>
    <dgm:cxn modelId="{DC0D573B-78B5-4532-A3EB-815833282496}" type="presParOf" srcId="{E421D642-EAAE-494A-AC09-77ADF4E01E09}" destId="{F980EC22-36F4-487B-BC54-6C5E9CCAD4B1}" srcOrd="1" destOrd="0" presId="urn:microsoft.com/office/officeart/2005/8/layout/list1"/>
    <dgm:cxn modelId="{61A30236-8490-4739-B6F1-07DA27892F96}" type="presParOf" srcId="{1C7ABE42-4461-4D8F-9D07-7F704A9803F9}" destId="{6C319E1E-0217-45F5-AA87-28C3B9D93120}" srcOrd="5" destOrd="0" presId="urn:microsoft.com/office/officeart/2005/8/layout/list1"/>
    <dgm:cxn modelId="{DFAF03D6-0D80-49CF-8C9C-80FA22469772}" type="presParOf" srcId="{1C7ABE42-4461-4D8F-9D07-7F704A9803F9}" destId="{230ED6FF-6CAF-4B5B-9B02-44680BDE12A1}" srcOrd="6" destOrd="0" presId="urn:microsoft.com/office/officeart/2005/8/layout/list1"/>
    <dgm:cxn modelId="{87B072A8-7235-455F-B8CC-5A0A8E86E97F}" type="presParOf" srcId="{1C7ABE42-4461-4D8F-9D07-7F704A9803F9}" destId="{EEB3A86F-3D20-4313-821B-274BE2EB1C27}" srcOrd="7" destOrd="0" presId="urn:microsoft.com/office/officeart/2005/8/layout/list1"/>
    <dgm:cxn modelId="{F5127B45-00D7-4A1C-A725-53A6051F0525}" type="presParOf" srcId="{1C7ABE42-4461-4D8F-9D07-7F704A9803F9}" destId="{7881B53F-A40B-4F51-9CE1-84055830566C}" srcOrd="8" destOrd="0" presId="urn:microsoft.com/office/officeart/2005/8/layout/list1"/>
    <dgm:cxn modelId="{57C891AF-5CAE-40C1-9030-23817BA8E596}" type="presParOf" srcId="{7881B53F-A40B-4F51-9CE1-84055830566C}" destId="{98C4E50C-3753-4757-AAFD-FFD7214A0CAD}" srcOrd="0" destOrd="0" presId="urn:microsoft.com/office/officeart/2005/8/layout/list1"/>
    <dgm:cxn modelId="{B6868CE3-2221-4269-867F-AB899C0D8990}" type="presParOf" srcId="{7881B53F-A40B-4F51-9CE1-84055830566C}" destId="{EBD82DB8-412F-46B9-8213-5518BB183CDA}" srcOrd="1" destOrd="0" presId="urn:microsoft.com/office/officeart/2005/8/layout/list1"/>
    <dgm:cxn modelId="{7AF3FE12-AE35-4744-99D1-F2718D064EE9}" type="presParOf" srcId="{1C7ABE42-4461-4D8F-9D07-7F704A9803F9}" destId="{A9001B5E-71A2-42E9-BCE3-CB3E84E76252}" srcOrd="9" destOrd="0" presId="urn:microsoft.com/office/officeart/2005/8/layout/list1"/>
    <dgm:cxn modelId="{DC5F8DB3-0875-4D21-8A42-7FDC444CFF22}" type="presParOf" srcId="{1C7ABE42-4461-4D8F-9D07-7F704A9803F9}" destId="{FFC3194D-B945-4A55-8F1B-45B2D46FCDD8}"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C0B5A04-37DD-4F78-85A5-DF4E26281E84}" type="doc">
      <dgm:prSet loTypeId="urn:microsoft.com/office/officeart/2005/8/layout/hProcess9" loCatId="process" qsTypeId="urn:microsoft.com/office/officeart/2005/8/quickstyle/3d3" qsCatId="3D" csTypeId="urn:microsoft.com/office/officeart/2005/8/colors/accent0_1" csCatId="mainScheme" phldr="1"/>
      <dgm:spPr/>
      <dgm:t>
        <a:bodyPr/>
        <a:lstStyle/>
        <a:p>
          <a:endParaRPr lang="es-EC"/>
        </a:p>
      </dgm:t>
    </dgm:pt>
    <dgm:pt modelId="{913C8329-A865-45B9-81A9-F4A0F17AC0EA}">
      <dgm:prSet/>
      <dgm:spPr/>
      <dgm:t>
        <a:bodyPr/>
        <a:lstStyle/>
        <a:p>
          <a:r>
            <a:rPr lang="es-EC" dirty="0"/>
            <a:t>Se propone la estandarización de una metodología de recuperación de datos y la elaboración de un modelo predictivo de cantidad de información que puede ser recuperada bajo los escenarios propuestos. </a:t>
          </a:r>
        </a:p>
      </dgm:t>
    </dgm:pt>
    <dgm:pt modelId="{376FEF80-C69B-4466-8FA4-EFBF01783A63}" type="parTrans" cxnId="{5500AC48-7F1B-4D0B-BD24-88DDC208186C}">
      <dgm:prSet/>
      <dgm:spPr/>
      <dgm:t>
        <a:bodyPr/>
        <a:lstStyle/>
        <a:p>
          <a:endParaRPr lang="es-EC"/>
        </a:p>
      </dgm:t>
    </dgm:pt>
    <dgm:pt modelId="{B496E18E-3A28-4592-A7AE-B439E23F7778}" type="sibTrans" cxnId="{5500AC48-7F1B-4D0B-BD24-88DDC208186C}">
      <dgm:prSet/>
      <dgm:spPr/>
      <dgm:t>
        <a:bodyPr/>
        <a:lstStyle/>
        <a:p>
          <a:endParaRPr lang="es-EC"/>
        </a:p>
      </dgm:t>
    </dgm:pt>
    <dgm:pt modelId="{BF716BE7-A07A-427F-85EE-CB04E8E4EDDF}" type="pres">
      <dgm:prSet presAssocID="{BC0B5A04-37DD-4F78-85A5-DF4E26281E84}" presName="CompostProcess" presStyleCnt="0">
        <dgm:presLayoutVars>
          <dgm:dir/>
          <dgm:resizeHandles val="exact"/>
        </dgm:presLayoutVars>
      </dgm:prSet>
      <dgm:spPr/>
    </dgm:pt>
    <dgm:pt modelId="{64AAE4C6-5060-4FDA-8B74-79470A07FC28}" type="pres">
      <dgm:prSet presAssocID="{BC0B5A04-37DD-4F78-85A5-DF4E26281E84}" presName="arrow" presStyleLbl="bgShp" presStyleIdx="0" presStyleCnt="1"/>
      <dgm:spPr/>
    </dgm:pt>
    <dgm:pt modelId="{376E4F85-418B-4E87-8242-E7F50F57A67E}" type="pres">
      <dgm:prSet presAssocID="{BC0B5A04-37DD-4F78-85A5-DF4E26281E84}" presName="linearProcess" presStyleCnt="0"/>
      <dgm:spPr/>
    </dgm:pt>
    <dgm:pt modelId="{CFE6271A-DF8F-4725-B75F-6B22777F90AB}" type="pres">
      <dgm:prSet presAssocID="{913C8329-A865-45B9-81A9-F4A0F17AC0EA}" presName="textNode" presStyleLbl="node1" presStyleIdx="0" presStyleCnt="1" custScaleX="81008" custScaleY="115242" custLinFactNeighborX="-15401" custLinFactNeighborY="611">
        <dgm:presLayoutVars>
          <dgm:bulletEnabled val="1"/>
        </dgm:presLayoutVars>
      </dgm:prSet>
      <dgm:spPr/>
    </dgm:pt>
  </dgm:ptLst>
  <dgm:cxnLst>
    <dgm:cxn modelId="{5500AC48-7F1B-4D0B-BD24-88DDC208186C}" srcId="{BC0B5A04-37DD-4F78-85A5-DF4E26281E84}" destId="{913C8329-A865-45B9-81A9-F4A0F17AC0EA}" srcOrd="0" destOrd="0" parTransId="{376FEF80-C69B-4466-8FA4-EFBF01783A63}" sibTransId="{B496E18E-3A28-4592-A7AE-B439E23F7778}"/>
    <dgm:cxn modelId="{1E7466A4-DED1-44F8-B54F-AFB7B6563B81}" type="presOf" srcId="{913C8329-A865-45B9-81A9-F4A0F17AC0EA}" destId="{CFE6271A-DF8F-4725-B75F-6B22777F90AB}" srcOrd="0" destOrd="0" presId="urn:microsoft.com/office/officeart/2005/8/layout/hProcess9"/>
    <dgm:cxn modelId="{D983C3B0-27E6-43C2-B210-184DD12FD87F}" type="presOf" srcId="{BC0B5A04-37DD-4F78-85A5-DF4E26281E84}" destId="{BF716BE7-A07A-427F-85EE-CB04E8E4EDDF}" srcOrd="0" destOrd="0" presId="urn:microsoft.com/office/officeart/2005/8/layout/hProcess9"/>
    <dgm:cxn modelId="{7E36158C-A9A9-4116-BD7B-6677D242EC5C}" type="presParOf" srcId="{BF716BE7-A07A-427F-85EE-CB04E8E4EDDF}" destId="{64AAE4C6-5060-4FDA-8B74-79470A07FC28}" srcOrd="0" destOrd="0" presId="urn:microsoft.com/office/officeart/2005/8/layout/hProcess9"/>
    <dgm:cxn modelId="{AADF7CD0-7933-4813-931C-0E8906606509}" type="presParOf" srcId="{BF716BE7-A07A-427F-85EE-CB04E8E4EDDF}" destId="{376E4F85-418B-4E87-8242-E7F50F57A67E}" srcOrd="1" destOrd="0" presId="urn:microsoft.com/office/officeart/2005/8/layout/hProcess9"/>
    <dgm:cxn modelId="{0CEE680E-A67E-47C9-859E-87544C1789CD}" type="presParOf" srcId="{376E4F85-418B-4E87-8242-E7F50F57A67E}" destId="{CFE6271A-DF8F-4725-B75F-6B22777F90AB}" srcOrd="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3739C6-A387-439D-AB01-A7C1E04EAA4D}">
      <dsp:nvSpPr>
        <dsp:cNvPr id="0" name=""/>
        <dsp:cNvSpPr/>
      </dsp:nvSpPr>
      <dsp:spPr>
        <a:xfrm>
          <a:off x="0" y="322092"/>
          <a:ext cx="6142674" cy="277200"/>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D73358-79EF-4E18-BD88-334D4617626A}">
      <dsp:nvSpPr>
        <dsp:cNvPr id="0" name=""/>
        <dsp:cNvSpPr/>
      </dsp:nvSpPr>
      <dsp:spPr>
        <a:xfrm>
          <a:off x="307133" y="159732"/>
          <a:ext cx="4299871" cy="32472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2525" tIns="0" rIns="162525" bIns="0" numCol="1" spcCol="1270" anchor="ctr" anchorCtr="0">
          <a:noAutofit/>
        </a:bodyPr>
        <a:lstStyle/>
        <a:p>
          <a:pPr marL="0" lvl="0" indent="0" algn="l" defTabSz="622300">
            <a:lnSpc>
              <a:spcPct val="90000"/>
            </a:lnSpc>
            <a:spcBef>
              <a:spcPct val="0"/>
            </a:spcBef>
            <a:spcAft>
              <a:spcPct val="35000"/>
            </a:spcAft>
            <a:buNone/>
          </a:pPr>
          <a:r>
            <a:rPr lang="es-EC" sz="1400" kern="1200" dirty="0"/>
            <a:t>1. MOTIVACIÓN</a:t>
          </a:r>
        </a:p>
      </dsp:txBody>
      <dsp:txXfrm>
        <a:off x="322985" y="175584"/>
        <a:ext cx="4268167" cy="293016"/>
      </dsp:txXfrm>
    </dsp:sp>
    <dsp:sp modelId="{E916DF04-8F2A-4FAB-BC6E-F8614F7787A8}">
      <dsp:nvSpPr>
        <dsp:cNvPr id="0" name=""/>
        <dsp:cNvSpPr/>
      </dsp:nvSpPr>
      <dsp:spPr>
        <a:xfrm>
          <a:off x="0" y="821052"/>
          <a:ext cx="6142674" cy="277200"/>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56BCD3-299F-40FC-B424-165DD5868CF3}">
      <dsp:nvSpPr>
        <dsp:cNvPr id="0" name=""/>
        <dsp:cNvSpPr/>
      </dsp:nvSpPr>
      <dsp:spPr>
        <a:xfrm>
          <a:off x="307133" y="658692"/>
          <a:ext cx="4299871" cy="32472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2525" tIns="0" rIns="162525" bIns="0" numCol="1" spcCol="1270" anchor="ctr" anchorCtr="0">
          <a:noAutofit/>
        </a:bodyPr>
        <a:lstStyle/>
        <a:p>
          <a:pPr marL="0" lvl="0" indent="0" algn="l" defTabSz="622300">
            <a:lnSpc>
              <a:spcPct val="90000"/>
            </a:lnSpc>
            <a:spcBef>
              <a:spcPct val="0"/>
            </a:spcBef>
            <a:spcAft>
              <a:spcPct val="35000"/>
            </a:spcAft>
            <a:buNone/>
          </a:pPr>
          <a:r>
            <a:rPr lang="es-EC" sz="1400" kern="1200" dirty="0"/>
            <a:t>2. OBJETIVOS	</a:t>
          </a:r>
        </a:p>
      </dsp:txBody>
      <dsp:txXfrm>
        <a:off x="322985" y="674544"/>
        <a:ext cx="4268167" cy="293016"/>
      </dsp:txXfrm>
    </dsp:sp>
    <dsp:sp modelId="{F685AD67-FA3D-463E-9948-66E3D803C60D}">
      <dsp:nvSpPr>
        <dsp:cNvPr id="0" name=""/>
        <dsp:cNvSpPr/>
      </dsp:nvSpPr>
      <dsp:spPr>
        <a:xfrm>
          <a:off x="0" y="1320012"/>
          <a:ext cx="6142674" cy="277200"/>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CB3DA1-E83B-4FBA-94F5-5B1C1494E8CD}">
      <dsp:nvSpPr>
        <dsp:cNvPr id="0" name=""/>
        <dsp:cNvSpPr/>
      </dsp:nvSpPr>
      <dsp:spPr>
        <a:xfrm>
          <a:off x="307133" y="1157652"/>
          <a:ext cx="4299871" cy="32472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2525" tIns="0" rIns="162525" bIns="0" numCol="1" spcCol="1270" anchor="ctr" anchorCtr="0">
          <a:noAutofit/>
        </a:bodyPr>
        <a:lstStyle/>
        <a:p>
          <a:pPr marL="0" lvl="0" indent="0" algn="l" defTabSz="622300">
            <a:lnSpc>
              <a:spcPct val="90000"/>
            </a:lnSpc>
            <a:spcBef>
              <a:spcPct val="0"/>
            </a:spcBef>
            <a:spcAft>
              <a:spcPct val="35000"/>
            </a:spcAft>
            <a:buNone/>
          </a:pPr>
          <a:r>
            <a:rPr lang="es-EC" sz="1400" kern="1200" dirty="0"/>
            <a:t>3. METODOLOGÍA DE RECUPERACIÓN DE DATOS</a:t>
          </a:r>
        </a:p>
      </dsp:txBody>
      <dsp:txXfrm>
        <a:off x="322985" y="1173504"/>
        <a:ext cx="4268167" cy="293016"/>
      </dsp:txXfrm>
    </dsp:sp>
    <dsp:sp modelId="{98A6D9C7-41FB-476E-AA1B-26443D29D153}">
      <dsp:nvSpPr>
        <dsp:cNvPr id="0" name=""/>
        <dsp:cNvSpPr/>
      </dsp:nvSpPr>
      <dsp:spPr>
        <a:xfrm>
          <a:off x="0" y="1818972"/>
          <a:ext cx="6142674" cy="277200"/>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B538CD-611E-4BFF-AF2F-2CFFE50146C4}">
      <dsp:nvSpPr>
        <dsp:cNvPr id="0" name=""/>
        <dsp:cNvSpPr/>
      </dsp:nvSpPr>
      <dsp:spPr>
        <a:xfrm>
          <a:off x="307133" y="1656612"/>
          <a:ext cx="4299871" cy="32472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2525" tIns="0" rIns="162525" bIns="0" numCol="1" spcCol="1270" anchor="ctr" anchorCtr="0">
          <a:noAutofit/>
        </a:bodyPr>
        <a:lstStyle/>
        <a:p>
          <a:pPr marL="0" lvl="0" indent="0" algn="l" defTabSz="622300">
            <a:lnSpc>
              <a:spcPct val="90000"/>
            </a:lnSpc>
            <a:spcBef>
              <a:spcPct val="0"/>
            </a:spcBef>
            <a:spcAft>
              <a:spcPct val="35000"/>
            </a:spcAft>
            <a:buNone/>
          </a:pPr>
          <a:r>
            <a:rPr lang="es-EC" sz="1400" kern="1200" dirty="0"/>
            <a:t>4. TÉCNICAS FILE CARVING</a:t>
          </a:r>
        </a:p>
      </dsp:txBody>
      <dsp:txXfrm>
        <a:off x="322985" y="1672464"/>
        <a:ext cx="4268167" cy="293016"/>
      </dsp:txXfrm>
    </dsp:sp>
    <dsp:sp modelId="{C65E394D-0091-41D7-8010-CCD6F0E0B478}">
      <dsp:nvSpPr>
        <dsp:cNvPr id="0" name=""/>
        <dsp:cNvSpPr/>
      </dsp:nvSpPr>
      <dsp:spPr>
        <a:xfrm>
          <a:off x="0" y="2317932"/>
          <a:ext cx="6142674" cy="277200"/>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1E795C-D5E1-420B-8AC9-4A78A67F793D}">
      <dsp:nvSpPr>
        <dsp:cNvPr id="0" name=""/>
        <dsp:cNvSpPr/>
      </dsp:nvSpPr>
      <dsp:spPr>
        <a:xfrm>
          <a:off x="307133" y="2155572"/>
          <a:ext cx="4299871" cy="32472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2525" tIns="0" rIns="162525" bIns="0" numCol="1" spcCol="1270" anchor="ctr" anchorCtr="0">
          <a:noAutofit/>
        </a:bodyPr>
        <a:lstStyle/>
        <a:p>
          <a:pPr marL="0" lvl="0" indent="0" algn="l" defTabSz="622300">
            <a:lnSpc>
              <a:spcPct val="90000"/>
            </a:lnSpc>
            <a:spcBef>
              <a:spcPct val="0"/>
            </a:spcBef>
            <a:spcAft>
              <a:spcPct val="35000"/>
            </a:spcAft>
            <a:buNone/>
          </a:pPr>
          <a:r>
            <a:rPr lang="es-EC" sz="1400" kern="1200" dirty="0"/>
            <a:t>5. SELECCIÓN DE ESCENARIOS</a:t>
          </a:r>
        </a:p>
      </dsp:txBody>
      <dsp:txXfrm>
        <a:off x="322985" y="2171424"/>
        <a:ext cx="4268167" cy="293016"/>
      </dsp:txXfrm>
    </dsp:sp>
    <dsp:sp modelId="{11D574FF-B2AF-4A4C-8A9F-622188B4CB8F}">
      <dsp:nvSpPr>
        <dsp:cNvPr id="0" name=""/>
        <dsp:cNvSpPr/>
      </dsp:nvSpPr>
      <dsp:spPr>
        <a:xfrm>
          <a:off x="0" y="2816892"/>
          <a:ext cx="6142674" cy="277200"/>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CA7FE9-E79A-46FC-96C5-3D36F559A5F7}">
      <dsp:nvSpPr>
        <dsp:cNvPr id="0" name=""/>
        <dsp:cNvSpPr/>
      </dsp:nvSpPr>
      <dsp:spPr>
        <a:xfrm>
          <a:off x="307133" y="2654532"/>
          <a:ext cx="4299871" cy="32472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2525" tIns="0" rIns="162525" bIns="0" numCol="1" spcCol="1270" anchor="ctr" anchorCtr="0">
          <a:noAutofit/>
        </a:bodyPr>
        <a:lstStyle/>
        <a:p>
          <a:pPr marL="0" lvl="0" indent="0" algn="l" defTabSz="622300">
            <a:lnSpc>
              <a:spcPct val="90000"/>
            </a:lnSpc>
            <a:spcBef>
              <a:spcPct val="0"/>
            </a:spcBef>
            <a:spcAft>
              <a:spcPct val="35000"/>
            </a:spcAft>
            <a:buNone/>
          </a:pPr>
          <a:r>
            <a:rPr lang="es-EC" sz="1400" kern="1200" dirty="0"/>
            <a:t>6. EXPERIMENTACIÓN</a:t>
          </a:r>
        </a:p>
      </dsp:txBody>
      <dsp:txXfrm>
        <a:off x="322985" y="2670384"/>
        <a:ext cx="4268167" cy="293016"/>
      </dsp:txXfrm>
    </dsp:sp>
    <dsp:sp modelId="{3BA65852-1686-4607-A5D0-AD2A5218051F}">
      <dsp:nvSpPr>
        <dsp:cNvPr id="0" name=""/>
        <dsp:cNvSpPr/>
      </dsp:nvSpPr>
      <dsp:spPr>
        <a:xfrm>
          <a:off x="0" y="3315852"/>
          <a:ext cx="6142674" cy="277200"/>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838431-FA40-4A89-8D97-F4A070CEB947}">
      <dsp:nvSpPr>
        <dsp:cNvPr id="0" name=""/>
        <dsp:cNvSpPr/>
      </dsp:nvSpPr>
      <dsp:spPr>
        <a:xfrm>
          <a:off x="307133" y="3153492"/>
          <a:ext cx="4299871" cy="32472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2525" tIns="0" rIns="162525" bIns="0" numCol="1" spcCol="1270" anchor="ctr" anchorCtr="0">
          <a:noAutofit/>
        </a:bodyPr>
        <a:lstStyle/>
        <a:p>
          <a:pPr marL="0" lvl="0" indent="0" algn="l" defTabSz="622300">
            <a:lnSpc>
              <a:spcPct val="90000"/>
            </a:lnSpc>
            <a:spcBef>
              <a:spcPct val="0"/>
            </a:spcBef>
            <a:spcAft>
              <a:spcPct val="35000"/>
            </a:spcAft>
            <a:buNone/>
          </a:pPr>
          <a:r>
            <a:rPr lang="es-EC" sz="1400" kern="1200" dirty="0"/>
            <a:t>7. RESULTADOS</a:t>
          </a:r>
        </a:p>
      </dsp:txBody>
      <dsp:txXfrm>
        <a:off x="322985" y="3169344"/>
        <a:ext cx="4268167" cy="293016"/>
      </dsp:txXfrm>
    </dsp:sp>
    <dsp:sp modelId="{D8C501F8-7DFC-4B9E-9D22-8C4305FDFB41}">
      <dsp:nvSpPr>
        <dsp:cNvPr id="0" name=""/>
        <dsp:cNvSpPr/>
      </dsp:nvSpPr>
      <dsp:spPr>
        <a:xfrm>
          <a:off x="0" y="3814812"/>
          <a:ext cx="6142674" cy="277200"/>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2337F7-6B81-4447-A086-0EC373DB58A9}">
      <dsp:nvSpPr>
        <dsp:cNvPr id="0" name=""/>
        <dsp:cNvSpPr/>
      </dsp:nvSpPr>
      <dsp:spPr>
        <a:xfrm>
          <a:off x="307133" y="3652452"/>
          <a:ext cx="4299871" cy="32472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2525" tIns="0" rIns="162525" bIns="0" numCol="1" spcCol="1270" anchor="ctr" anchorCtr="0">
          <a:noAutofit/>
        </a:bodyPr>
        <a:lstStyle/>
        <a:p>
          <a:pPr marL="0" lvl="0" indent="0" algn="l" defTabSz="622300">
            <a:lnSpc>
              <a:spcPct val="90000"/>
            </a:lnSpc>
            <a:spcBef>
              <a:spcPct val="0"/>
            </a:spcBef>
            <a:spcAft>
              <a:spcPct val="35000"/>
            </a:spcAft>
            <a:buNone/>
          </a:pPr>
          <a:r>
            <a:rPr lang="es-EC" sz="1400" kern="1200" dirty="0"/>
            <a:t>8. CONCLUSIONES Y RECOMENDACIONES</a:t>
          </a:r>
        </a:p>
      </dsp:txBody>
      <dsp:txXfrm>
        <a:off x="322985" y="3668304"/>
        <a:ext cx="4268167" cy="2930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9D2E36-EA22-4387-A493-98DD8325554B}">
      <dsp:nvSpPr>
        <dsp:cNvPr id="0" name=""/>
        <dsp:cNvSpPr/>
      </dsp:nvSpPr>
      <dsp:spPr>
        <a:xfrm>
          <a:off x="3677739" y="1492993"/>
          <a:ext cx="1806208" cy="626948"/>
        </a:xfrm>
        <a:custGeom>
          <a:avLst/>
          <a:gdLst/>
          <a:ahLst/>
          <a:cxnLst/>
          <a:rect l="0" t="0" r="0" b="0"/>
          <a:pathLst>
            <a:path>
              <a:moveTo>
                <a:pt x="0" y="0"/>
              </a:moveTo>
              <a:lnTo>
                <a:pt x="0" y="313474"/>
              </a:lnTo>
              <a:lnTo>
                <a:pt x="1806208" y="313474"/>
              </a:lnTo>
              <a:lnTo>
                <a:pt x="1806208" y="626948"/>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E631781-468F-4192-A968-3744BA9816D5}">
      <dsp:nvSpPr>
        <dsp:cNvPr id="0" name=""/>
        <dsp:cNvSpPr/>
      </dsp:nvSpPr>
      <dsp:spPr>
        <a:xfrm>
          <a:off x="1871530" y="1492993"/>
          <a:ext cx="1806208" cy="626948"/>
        </a:xfrm>
        <a:custGeom>
          <a:avLst/>
          <a:gdLst/>
          <a:ahLst/>
          <a:cxnLst/>
          <a:rect l="0" t="0" r="0" b="0"/>
          <a:pathLst>
            <a:path>
              <a:moveTo>
                <a:pt x="1806208" y="0"/>
              </a:moveTo>
              <a:lnTo>
                <a:pt x="1806208" y="313474"/>
              </a:lnTo>
              <a:lnTo>
                <a:pt x="0" y="313474"/>
              </a:lnTo>
              <a:lnTo>
                <a:pt x="0" y="626948"/>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0DBD8FB-C656-41B3-9E6C-6F0C2B7FA620}">
      <dsp:nvSpPr>
        <dsp:cNvPr id="0" name=""/>
        <dsp:cNvSpPr/>
      </dsp:nvSpPr>
      <dsp:spPr>
        <a:xfrm>
          <a:off x="1636782" y="259"/>
          <a:ext cx="4081912" cy="149273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C" sz="1800" b="1" kern="1200" dirty="0"/>
            <a:t>Es el proceso de extraer datos de un conjunto de datos más grande, sirve para recuperar archivos y fragmentos de archivos cuando no existen  entradas del directorio o están dañadas. </a:t>
          </a:r>
          <a:endParaRPr lang="es-EC" sz="1800" kern="1200" dirty="0"/>
        </a:p>
      </dsp:txBody>
      <dsp:txXfrm>
        <a:off x="1636782" y="259"/>
        <a:ext cx="4081912" cy="1492734"/>
      </dsp:txXfrm>
    </dsp:sp>
    <dsp:sp modelId="{FB9435A7-6E88-40AD-926D-257D44A737D4}">
      <dsp:nvSpPr>
        <dsp:cNvPr id="0" name=""/>
        <dsp:cNvSpPr/>
      </dsp:nvSpPr>
      <dsp:spPr>
        <a:xfrm>
          <a:off x="378795" y="2119942"/>
          <a:ext cx="2985469" cy="149273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C" sz="1800" kern="1200"/>
            <a:t>SEMANTIC CARVING</a:t>
          </a:r>
        </a:p>
      </dsp:txBody>
      <dsp:txXfrm>
        <a:off x="378795" y="2119942"/>
        <a:ext cx="2985469" cy="1492734"/>
      </dsp:txXfrm>
    </dsp:sp>
    <dsp:sp modelId="{533FB538-A128-4DD2-B3DF-9B4F62F11A34}">
      <dsp:nvSpPr>
        <dsp:cNvPr id="0" name=""/>
        <dsp:cNvSpPr/>
      </dsp:nvSpPr>
      <dsp:spPr>
        <a:xfrm>
          <a:off x="3991213" y="2119942"/>
          <a:ext cx="2985469" cy="149273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C" sz="1800" kern="1200"/>
            <a:t>FRAGMENT RECOVERY CARVING</a:t>
          </a:r>
        </a:p>
      </dsp:txBody>
      <dsp:txXfrm>
        <a:off x="3991213" y="2119942"/>
        <a:ext cx="2985469" cy="14927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7BC67C-4412-45D3-B5C4-BD7CC135B152}">
      <dsp:nvSpPr>
        <dsp:cNvPr id="0" name=""/>
        <dsp:cNvSpPr/>
      </dsp:nvSpPr>
      <dsp:spPr>
        <a:xfrm>
          <a:off x="2265516" y="1607757"/>
          <a:ext cx="1239797" cy="430342"/>
        </a:xfrm>
        <a:custGeom>
          <a:avLst/>
          <a:gdLst/>
          <a:ahLst/>
          <a:cxnLst/>
          <a:rect l="0" t="0" r="0" b="0"/>
          <a:pathLst>
            <a:path>
              <a:moveTo>
                <a:pt x="0" y="0"/>
              </a:moveTo>
              <a:lnTo>
                <a:pt x="0" y="215171"/>
              </a:lnTo>
              <a:lnTo>
                <a:pt x="1239797" y="215171"/>
              </a:lnTo>
              <a:lnTo>
                <a:pt x="1239797" y="430342"/>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E267828-91DE-44BF-91A4-6C21A9A98EC1}">
      <dsp:nvSpPr>
        <dsp:cNvPr id="0" name=""/>
        <dsp:cNvSpPr/>
      </dsp:nvSpPr>
      <dsp:spPr>
        <a:xfrm>
          <a:off x="1025718" y="1607757"/>
          <a:ext cx="1239797" cy="430342"/>
        </a:xfrm>
        <a:custGeom>
          <a:avLst/>
          <a:gdLst/>
          <a:ahLst/>
          <a:cxnLst/>
          <a:rect l="0" t="0" r="0" b="0"/>
          <a:pathLst>
            <a:path>
              <a:moveTo>
                <a:pt x="1239797" y="0"/>
              </a:moveTo>
              <a:lnTo>
                <a:pt x="1239797" y="215171"/>
              </a:lnTo>
              <a:lnTo>
                <a:pt x="0" y="215171"/>
              </a:lnTo>
              <a:lnTo>
                <a:pt x="0" y="430342"/>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EC235A3-7A8C-4B6E-A112-69794BF422A7}">
      <dsp:nvSpPr>
        <dsp:cNvPr id="0" name=""/>
        <dsp:cNvSpPr/>
      </dsp:nvSpPr>
      <dsp:spPr>
        <a:xfrm>
          <a:off x="1240889" y="583130"/>
          <a:ext cx="2049252" cy="1024626"/>
        </a:xfrm>
        <a:prstGeom prst="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s-EC" sz="2100" kern="1200" dirty="0"/>
            <a:t>S.O.</a:t>
          </a:r>
        </a:p>
        <a:p>
          <a:pPr marL="0" lvl="0" indent="0" algn="ctr" defTabSz="933450">
            <a:lnSpc>
              <a:spcPct val="90000"/>
            </a:lnSpc>
            <a:spcBef>
              <a:spcPct val="0"/>
            </a:spcBef>
            <a:spcAft>
              <a:spcPct val="35000"/>
            </a:spcAft>
            <a:buNone/>
          </a:pPr>
          <a:r>
            <a:rPr lang="es-EC" sz="2100" kern="1200" dirty="0"/>
            <a:t>Kali Linux</a:t>
          </a:r>
        </a:p>
      </dsp:txBody>
      <dsp:txXfrm>
        <a:off x="1240889" y="583130"/>
        <a:ext cx="2049252" cy="1024626"/>
      </dsp:txXfrm>
    </dsp:sp>
    <dsp:sp modelId="{FA5B63D5-392C-49DA-96D6-9F9123D9A4BB}">
      <dsp:nvSpPr>
        <dsp:cNvPr id="0" name=""/>
        <dsp:cNvSpPr/>
      </dsp:nvSpPr>
      <dsp:spPr>
        <a:xfrm>
          <a:off x="1092" y="2038099"/>
          <a:ext cx="2049252" cy="1024626"/>
        </a:xfrm>
        <a:prstGeom prst="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s-EC" sz="2100" kern="1200" dirty="0" err="1"/>
            <a:t>Foremost</a:t>
          </a:r>
          <a:endParaRPr lang="es-EC" sz="2100" kern="1200" dirty="0"/>
        </a:p>
        <a:p>
          <a:pPr marL="0" lvl="0" indent="0" algn="ctr" defTabSz="933450">
            <a:lnSpc>
              <a:spcPct val="90000"/>
            </a:lnSpc>
            <a:spcBef>
              <a:spcPct val="0"/>
            </a:spcBef>
            <a:spcAft>
              <a:spcPct val="35000"/>
            </a:spcAft>
            <a:buNone/>
          </a:pPr>
          <a:r>
            <a:rPr lang="es-EC" sz="2100" kern="1200" dirty="0"/>
            <a:t>Semantic Carving</a:t>
          </a:r>
        </a:p>
      </dsp:txBody>
      <dsp:txXfrm>
        <a:off x="1092" y="2038099"/>
        <a:ext cx="2049252" cy="1024626"/>
      </dsp:txXfrm>
    </dsp:sp>
    <dsp:sp modelId="{1B5176B7-AA8E-4FC7-9C52-9109AF812132}">
      <dsp:nvSpPr>
        <dsp:cNvPr id="0" name=""/>
        <dsp:cNvSpPr/>
      </dsp:nvSpPr>
      <dsp:spPr>
        <a:xfrm>
          <a:off x="2480687" y="2038099"/>
          <a:ext cx="2049252" cy="1024626"/>
        </a:xfrm>
        <a:prstGeom prst="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s-EC" sz="2100" kern="1200" dirty="0" err="1"/>
            <a:t>Scalpel</a:t>
          </a:r>
          <a:r>
            <a:rPr lang="es-EC" sz="2100" kern="1200" dirty="0"/>
            <a:t> </a:t>
          </a:r>
        </a:p>
        <a:p>
          <a:pPr marL="0" lvl="0" indent="0" algn="ctr" defTabSz="933450">
            <a:lnSpc>
              <a:spcPct val="90000"/>
            </a:lnSpc>
            <a:spcBef>
              <a:spcPct val="0"/>
            </a:spcBef>
            <a:spcAft>
              <a:spcPct val="35000"/>
            </a:spcAft>
            <a:buNone/>
          </a:pPr>
          <a:r>
            <a:rPr lang="es-EC" sz="2100" kern="1200" dirty="0"/>
            <a:t>Fragment Recovery Carving</a:t>
          </a:r>
        </a:p>
      </dsp:txBody>
      <dsp:txXfrm>
        <a:off x="2480687" y="2038099"/>
        <a:ext cx="2049252" cy="10246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7BC67C-4412-45D3-B5C4-BD7CC135B152}">
      <dsp:nvSpPr>
        <dsp:cNvPr id="0" name=""/>
        <dsp:cNvSpPr/>
      </dsp:nvSpPr>
      <dsp:spPr>
        <a:xfrm>
          <a:off x="2265516" y="1607757"/>
          <a:ext cx="1239797" cy="430342"/>
        </a:xfrm>
        <a:custGeom>
          <a:avLst/>
          <a:gdLst/>
          <a:ahLst/>
          <a:cxnLst/>
          <a:rect l="0" t="0" r="0" b="0"/>
          <a:pathLst>
            <a:path>
              <a:moveTo>
                <a:pt x="0" y="0"/>
              </a:moveTo>
              <a:lnTo>
                <a:pt x="0" y="215171"/>
              </a:lnTo>
              <a:lnTo>
                <a:pt x="1239797" y="215171"/>
              </a:lnTo>
              <a:lnTo>
                <a:pt x="1239797" y="430342"/>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E267828-91DE-44BF-91A4-6C21A9A98EC1}">
      <dsp:nvSpPr>
        <dsp:cNvPr id="0" name=""/>
        <dsp:cNvSpPr/>
      </dsp:nvSpPr>
      <dsp:spPr>
        <a:xfrm>
          <a:off x="1025718" y="1607757"/>
          <a:ext cx="1239797" cy="430342"/>
        </a:xfrm>
        <a:custGeom>
          <a:avLst/>
          <a:gdLst/>
          <a:ahLst/>
          <a:cxnLst/>
          <a:rect l="0" t="0" r="0" b="0"/>
          <a:pathLst>
            <a:path>
              <a:moveTo>
                <a:pt x="1239797" y="0"/>
              </a:moveTo>
              <a:lnTo>
                <a:pt x="1239797" y="215171"/>
              </a:lnTo>
              <a:lnTo>
                <a:pt x="0" y="215171"/>
              </a:lnTo>
              <a:lnTo>
                <a:pt x="0" y="430342"/>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EC235A3-7A8C-4B6E-A112-69794BF422A7}">
      <dsp:nvSpPr>
        <dsp:cNvPr id="0" name=""/>
        <dsp:cNvSpPr/>
      </dsp:nvSpPr>
      <dsp:spPr>
        <a:xfrm>
          <a:off x="1240889" y="583130"/>
          <a:ext cx="2049252" cy="1024626"/>
        </a:xfrm>
        <a:prstGeom prst="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EC" sz="1700" kern="1200" dirty="0"/>
            <a:t>S.O.</a:t>
          </a:r>
        </a:p>
        <a:p>
          <a:pPr marL="0" lvl="0" indent="0" algn="ctr" defTabSz="755650">
            <a:lnSpc>
              <a:spcPct val="90000"/>
            </a:lnSpc>
            <a:spcBef>
              <a:spcPct val="0"/>
            </a:spcBef>
            <a:spcAft>
              <a:spcPct val="35000"/>
            </a:spcAft>
            <a:buNone/>
          </a:pPr>
          <a:r>
            <a:rPr lang="es-EC" sz="1700" kern="1200" dirty="0"/>
            <a:t>Windows</a:t>
          </a:r>
        </a:p>
      </dsp:txBody>
      <dsp:txXfrm>
        <a:off x="1240889" y="583130"/>
        <a:ext cx="2049252" cy="1024626"/>
      </dsp:txXfrm>
    </dsp:sp>
    <dsp:sp modelId="{FA5B63D5-392C-49DA-96D6-9F9123D9A4BB}">
      <dsp:nvSpPr>
        <dsp:cNvPr id="0" name=""/>
        <dsp:cNvSpPr/>
      </dsp:nvSpPr>
      <dsp:spPr>
        <a:xfrm>
          <a:off x="1092" y="2038099"/>
          <a:ext cx="2049252" cy="1024626"/>
        </a:xfrm>
        <a:prstGeom prst="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EC" sz="1700" kern="1200" dirty="0" err="1"/>
            <a:t>PhotoRec</a:t>
          </a:r>
          <a:endParaRPr lang="es-EC" sz="1700" kern="1200" dirty="0"/>
        </a:p>
        <a:p>
          <a:pPr marL="0" lvl="0" indent="0" algn="ctr" defTabSz="755650">
            <a:lnSpc>
              <a:spcPct val="90000"/>
            </a:lnSpc>
            <a:spcBef>
              <a:spcPct val="0"/>
            </a:spcBef>
            <a:spcAft>
              <a:spcPct val="35000"/>
            </a:spcAft>
            <a:buNone/>
          </a:pPr>
          <a:r>
            <a:rPr lang="es-EC" sz="1700" kern="1200" dirty="0"/>
            <a:t>Semantic Carving</a:t>
          </a:r>
        </a:p>
      </dsp:txBody>
      <dsp:txXfrm>
        <a:off x="1092" y="2038099"/>
        <a:ext cx="2049252" cy="1024626"/>
      </dsp:txXfrm>
    </dsp:sp>
    <dsp:sp modelId="{1B5176B7-AA8E-4FC7-9C52-9109AF812132}">
      <dsp:nvSpPr>
        <dsp:cNvPr id="0" name=""/>
        <dsp:cNvSpPr/>
      </dsp:nvSpPr>
      <dsp:spPr>
        <a:xfrm>
          <a:off x="2480687" y="2038099"/>
          <a:ext cx="2049252" cy="1024626"/>
        </a:xfrm>
        <a:prstGeom prst="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EC" sz="1700" kern="1200" dirty="0" err="1"/>
            <a:t>Adroit</a:t>
          </a:r>
          <a:r>
            <a:rPr lang="es-EC" sz="1700" kern="1200" dirty="0"/>
            <a:t> </a:t>
          </a:r>
          <a:r>
            <a:rPr lang="es-EC" sz="1700" kern="1200" dirty="0" err="1"/>
            <a:t>PhotoRecovery</a:t>
          </a:r>
          <a:endParaRPr lang="es-EC" sz="1700" kern="1200" dirty="0"/>
        </a:p>
        <a:p>
          <a:pPr marL="0" lvl="0" indent="0" algn="ctr" defTabSz="755650">
            <a:lnSpc>
              <a:spcPct val="90000"/>
            </a:lnSpc>
            <a:spcBef>
              <a:spcPct val="0"/>
            </a:spcBef>
            <a:spcAft>
              <a:spcPct val="35000"/>
            </a:spcAft>
            <a:buNone/>
          </a:pPr>
          <a:r>
            <a:rPr lang="es-EC" sz="1700" kern="1200" dirty="0"/>
            <a:t>Fragment Recovery Carving</a:t>
          </a:r>
        </a:p>
      </dsp:txBody>
      <dsp:txXfrm>
        <a:off x="2480687" y="2038099"/>
        <a:ext cx="2049252" cy="10246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6573F1-A3CA-436A-A450-2C7767718DFB}">
      <dsp:nvSpPr>
        <dsp:cNvPr id="0" name=""/>
        <dsp:cNvSpPr/>
      </dsp:nvSpPr>
      <dsp:spPr>
        <a:xfrm>
          <a:off x="-5865701" y="-897689"/>
          <a:ext cx="6983106" cy="6983106"/>
        </a:xfrm>
        <a:prstGeom prst="blockArc">
          <a:avLst>
            <a:gd name="adj1" fmla="val 18900000"/>
            <a:gd name="adj2" fmla="val 2700000"/>
            <a:gd name="adj3" fmla="val 309"/>
          </a:avLst>
        </a:prstGeom>
        <a:noFill/>
        <a:ln w="12700" cap="flat" cmpd="sng" algn="ctr">
          <a:solidFill>
            <a:schemeClr val="accent2">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FCB1D3A-B27D-4F3F-BF4F-D742F15B71DA}">
      <dsp:nvSpPr>
        <dsp:cNvPr id="0" name=""/>
        <dsp:cNvSpPr/>
      </dsp:nvSpPr>
      <dsp:spPr>
        <a:xfrm>
          <a:off x="584869" y="398832"/>
          <a:ext cx="10275768" cy="79808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3476" tIns="40640" rIns="40640" bIns="40640" numCol="1" spcCol="1270" anchor="ctr" anchorCtr="0">
          <a:noAutofit/>
        </a:bodyPr>
        <a:lstStyle/>
        <a:p>
          <a:pPr marL="0" lvl="0" indent="0" algn="just" defTabSz="711200">
            <a:lnSpc>
              <a:spcPct val="90000"/>
            </a:lnSpc>
            <a:spcBef>
              <a:spcPct val="0"/>
            </a:spcBef>
            <a:spcAft>
              <a:spcPct val="35000"/>
            </a:spcAft>
            <a:buNone/>
          </a:pPr>
          <a:r>
            <a:rPr lang="es-EC" sz="1600" b="1" kern="1200" dirty="0"/>
            <a:t>Se elabora una propuesta metodológica para recuperación de información en dispositivos de almacenamiento SSD, en base de una investigación experimental que considera varios escenarios de afectación por condiciones ambientales o antrópicas como: caída, aplastamiento, golpe con objeto contundente y humedad.</a:t>
          </a:r>
          <a:endParaRPr lang="es-ES" sz="1600" b="1" kern="1200" dirty="0"/>
        </a:p>
      </dsp:txBody>
      <dsp:txXfrm>
        <a:off x="584869" y="398832"/>
        <a:ext cx="10275768" cy="798080"/>
      </dsp:txXfrm>
    </dsp:sp>
    <dsp:sp modelId="{2C3BCDFE-C32C-46ED-9DAC-0CAF98ED9FD6}">
      <dsp:nvSpPr>
        <dsp:cNvPr id="0" name=""/>
        <dsp:cNvSpPr/>
      </dsp:nvSpPr>
      <dsp:spPr>
        <a:xfrm>
          <a:off x="86069" y="299072"/>
          <a:ext cx="997600" cy="997600"/>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B648E16B-A02D-4619-92E3-ED30994702E1}">
      <dsp:nvSpPr>
        <dsp:cNvPr id="0" name=""/>
        <dsp:cNvSpPr/>
      </dsp:nvSpPr>
      <dsp:spPr>
        <a:xfrm>
          <a:off x="1042426" y="1596160"/>
          <a:ext cx="9818210" cy="79808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3476" tIns="40640" rIns="40640" bIns="40640" numCol="1" spcCol="1270" anchor="ctr" anchorCtr="0">
          <a:noAutofit/>
        </a:bodyPr>
        <a:lstStyle/>
        <a:p>
          <a:pPr marL="0" lvl="0" indent="0" algn="just" defTabSz="711200">
            <a:lnSpc>
              <a:spcPct val="90000"/>
            </a:lnSpc>
            <a:spcBef>
              <a:spcPct val="0"/>
            </a:spcBef>
            <a:spcAft>
              <a:spcPct val="35000"/>
            </a:spcAft>
            <a:buNone/>
          </a:pPr>
          <a:r>
            <a:rPr lang="es-EC" sz="1600" b="1" kern="1200" dirty="0"/>
            <a:t>La herramienta </a:t>
          </a:r>
          <a:r>
            <a:rPr lang="es-EC" sz="1600" b="1" kern="1200" dirty="0" err="1"/>
            <a:t>Foremost</a:t>
          </a:r>
          <a:r>
            <a:rPr lang="es-EC" sz="1600" b="1" kern="1200" dirty="0"/>
            <a:t> que utiliza la técnica Semantic Carving, es una de las que permiten recuperar la mayor cantidad de archivos válidos tanto para formatos de ofimática como de multimedia, además permite recuperar íntegramente documentos de ofimática y en forma parcial los archivos de multimedia.</a:t>
          </a:r>
          <a:endParaRPr lang="es-ES" sz="1600" b="1" kern="1200" dirty="0"/>
        </a:p>
      </dsp:txBody>
      <dsp:txXfrm>
        <a:off x="1042426" y="1596160"/>
        <a:ext cx="9818210" cy="798080"/>
      </dsp:txXfrm>
    </dsp:sp>
    <dsp:sp modelId="{C2B724FF-1CD6-4CE0-8062-9D38E45A89A8}">
      <dsp:nvSpPr>
        <dsp:cNvPr id="0" name=""/>
        <dsp:cNvSpPr/>
      </dsp:nvSpPr>
      <dsp:spPr>
        <a:xfrm>
          <a:off x="543626" y="1496400"/>
          <a:ext cx="997600" cy="997600"/>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F6D09B5B-D308-4CA1-9419-7CD6F70128A7}">
      <dsp:nvSpPr>
        <dsp:cNvPr id="0" name=""/>
        <dsp:cNvSpPr/>
      </dsp:nvSpPr>
      <dsp:spPr>
        <a:xfrm>
          <a:off x="1042426" y="2793487"/>
          <a:ext cx="9818210" cy="79808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3476" tIns="40640" rIns="40640" bIns="40640" numCol="1" spcCol="1270" anchor="ctr" anchorCtr="0">
          <a:noAutofit/>
        </a:bodyPr>
        <a:lstStyle/>
        <a:p>
          <a:pPr marL="0" lvl="0" indent="0" algn="just" defTabSz="711200">
            <a:lnSpc>
              <a:spcPct val="90000"/>
            </a:lnSpc>
            <a:spcBef>
              <a:spcPct val="0"/>
            </a:spcBef>
            <a:spcAft>
              <a:spcPct val="35000"/>
            </a:spcAft>
            <a:buNone/>
          </a:pPr>
          <a:r>
            <a:rPr lang="es-EC" sz="1600" b="1" kern="1200" dirty="0"/>
            <a:t>La herramienta </a:t>
          </a:r>
          <a:r>
            <a:rPr lang="es-EC" sz="1600" b="1" kern="1200" dirty="0" err="1"/>
            <a:t>PhotoRec</a:t>
          </a:r>
          <a:r>
            <a:rPr lang="es-EC" sz="1600" b="1" kern="1200" dirty="0"/>
            <a:t> que utiliza también la técnica Semantic Carving, es otra de las que permiten recuperar la mayor cantidad de archivos válidos, tanto para formatos de ofimática como de multimedia. A pesar de ser la herramienta con los mejores resultados, presenta un mayor número de falsos positivos que </a:t>
          </a:r>
          <a:r>
            <a:rPr lang="es-EC" sz="1600" b="1" kern="1200" dirty="0" err="1"/>
            <a:t>Foremost</a:t>
          </a:r>
          <a:r>
            <a:rPr lang="es-EC" sz="1600" b="1" kern="1200" dirty="0"/>
            <a:t> en archivos .</a:t>
          </a:r>
          <a:r>
            <a:rPr lang="es-EC" sz="1600" b="1" kern="1200" dirty="0" err="1"/>
            <a:t>doc</a:t>
          </a:r>
          <a:r>
            <a:rPr lang="es-EC" sz="1600" b="1" kern="1200" dirty="0"/>
            <a:t> y los archivos de otro formato no tienen problema para ser recuperados. </a:t>
          </a:r>
          <a:endParaRPr lang="es-ES" sz="1600" b="1" kern="1200" dirty="0"/>
        </a:p>
      </dsp:txBody>
      <dsp:txXfrm>
        <a:off x="1042426" y="2793487"/>
        <a:ext cx="9818210" cy="798080"/>
      </dsp:txXfrm>
    </dsp:sp>
    <dsp:sp modelId="{78549912-7A6C-49D0-8E6B-BC6299AC3D70}">
      <dsp:nvSpPr>
        <dsp:cNvPr id="0" name=""/>
        <dsp:cNvSpPr/>
      </dsp:nvSpPr>
      <dsp:spPr>
        <a:xfrm>
          <a:off x="543626" y="2693727"/>
          <a:ext cx="997600" cy="997600"/>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571A999B-E0A0-4199-B959-CCEB04AFDDEE}">
      <dsp:nvSpPr>
        <dsp:cNvPr id="0" name=""/>
        <dsp:cNvSpPr/>
      </dsp:nvSpPr>
      <dsp:spPr>
        <a:xfrm>
          <a:off x="584869" y="3990815"/>
          <a:ext cx="10275768" cy="79808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3476" tIns="40640" rIns="40640" bIns="40640" numCol="1" spcCol="1270" anchor="ctr" anchorCtr="0">
          <a:noAutofit/>
        </a:bodyPr>
        <a:lstStyle/>
        <a:p>
          <a:pPr marL="0" lvl="0" indent="0" algn="just" defTabSz="711200">
            <a:lnSpc>
              <a:spcPct val="90000"/>
            </a:lnSpc>
            <a:spcBef>
              <a:spcPct val="0"/>
            </a:spcBef>
            <a:spcAft>
              <a:spcPct val="35000"/>
            </a:spcAft>
            <a:buNone/>
          </a:pPr>
          <a:r>
            <a:rPr lang="es-EC" sz="1600" b="1" kern="1200" dirty="0"/>
            <a:t>Los dispositivos de estado sólido SSD son muy resistentes al daño por caída mayor a 11 metros, pero en cambio al sufrir un golpe con objeto contundente superior a 335,455 Newtons el daño es significativo y no se puede recuperar la información.</a:t>
          </a:r>
          <a:endParaRPr lang="es-ES" sz="1600" b="1" kern="1200" dirty="0"/>
        </a:p>
      </dsp:txBody>
      <dsp:txXfrm>
        <a:off x="584869" y="3990815"/>
        <a:ext cx="10275768" cy="798080"/>
      </dsp:txXfrm>
    </dsp:sp>
    <dsp:sp modelId="{ABBE83D3-4D7A-4566-8CE3-32B30C2E5980}">
      <dsp:nvSpPr>
        <dsp:cNvPr id="0" name=""/>
        <dsp:cNvSpPr/>
      </dsp:nvSpPr>
      <dsp:spPr>
        <a:xfrm>
          <a:off x="86069" y="3891055"/>
          <a:ext cx="997600" cy="997600"/>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D20C74-CD66-4BDD-B0D4-C8171B6A17EE}">
      <dsp:nvSpPr>
        <dsp:cNvPr id="0" name=""/>
        <dsp:cNvSpPr/>
      </dsp:nvSpPr>
      <dsp:spPr>
        <a:xfrm>
          <a:off x="0" y="506528"/>
          <a:ext cx="10515600" cy="831600"/>
        </a:xfrm>
        <a:prstGeom prst="rect">
          <a:avLst/>
        </a:prstGeom>
        <a:solidFill>
          <a:schemeClr val="dk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6CF8806F-FF23-4286-BF71-D4DB90C080F9}">
      <dsp:nvSpPr>
        <dsp:cNvPr id="0" name=""/>
        <dsp:cNvSpPr/>
      </dsp:nvSpPr>
      <dsp:spPr>
        <a:xfrm>
          <a:off x="525780" y="19448"/>
          <a:ext cx="7360920" cy="974160"/>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711200">
            <a:lnSpc>
              <a:spcPct val="90000"/>
            </a:lnSpc>
            <a:spcBef>
              <a:spcPct val="0"/>
            </a:spcBef>
            <a:spcAft>
              <a:spcPct val="35000"/>
            </a:spcAft>
            <a:buFont typeface="Symbol" panose="05050102010706020507" pitchFamily="18" charset="2"/>
            <a:buNone/>
          </a:pPr>
          <a:r>
            <a:rPr lang="es-EC" sz="1600" kern="1200" dirty="0"/>
            <a:t>Elaborar un modelo matemático para predecir la cantidad de información a ser recuperada, de acuerdo a cada escenario, en el que se realice un número de experimentos que permitan tener confiabilidad en el modelo.</a:t>
          </a:r>
        </a:p>
      </dsp:txBody>
      <dsp:txXfrm>
        <a:off x="573335" y="67003"/>
        <a:ext cx="7265810" cy="879050"/>
      </dsp:txXfrm>
    </dsp:sp>
    <dsp:sp modelId="{230ED6FF-6CAF-4B5B-9B02-44680BDE12A1}">
      <dsp:nvSpPr>
        <dsp:cNvPr id="0" name=""/>
        <dsp:cNvSpPr/>
      </dsp:nvSpPr>
      <dsp:spPr>
        <a:xfrm>
          <a:off x="0" y="2003409"/>
          <a:ext cx="10515600" cy="831600"/>
        </a:xfrm>
        <a:prstGeom prst="rect">
          <a:avLst/>
        </a:prstGeom>
        <a:solidFill>
          <a:schemeClr val="dk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F980EC22-36F4-487B-BC54-6C5E9CCAD4B1}">
      <dsp:nvSpPr>
        <dsp:cNvPr id="0" name=""/>
        <dsp:cNvSpPr/>
      </dsp:nvSpPr>
      <dsp:spPr>
        <a:xfrm>
          <a:off x="525780" y="1516329"/>
          <a:ext cx="7360920" cy="974160"/>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711200">
            <a:lnSpc>
              <a:spcPct val="90000"/>
            </a:lnSpc>
            <a:spcBef>
              <a:spcPct val="0"/>
            </a:spcBef>
            <a:spcAft>
              <a:spcPct val="35000"/>
            </a:spcAft>
            <a:buFont typeface="Symbol" panose="05050102010706020507" pitchFamily="18" charset="2"/>
            <a:buNone/>
          </a:pPr>
          <a:r>
            <a:rPr lang="es-EC" sz="1600" kern="1200"/>
            <a:t>Hacer conocer a los constructores de las herramientas de carving: Foremost y PhotoRec, los resultados de esta experimentación, con el objeto de que realicen un análisis de sus productos, a fin de determinar la razón de estos resultados y los procesos de mejora que podrían tener en nuevas versiones.</a:t>
          </a:r>
        </a:p>
      </dsp:txBody>
      <dsp:txXfrm>
        <a:off x="573335" y="1563884"/>
        <a:ext cx="7265810" cy="879050"/>
      </dsp:txXfrm>
    </dsp:sp>
    <dsp:sp modelId="{FFC3194D-B945-4A55-8F1B-45B2D46FCDD8}">
      <dsp:nvSpPr>
        <dsp:cNvPr id="0" name=""/>
        <dsp:cNvSpPr/>
      </dsp:nvSpPr>
      <dsp:spPr>
        <a:xfrm>
          <a:off x="0" y="3500289"/>
          <a:ext cx="10515600" cy="831600"/>
        </a:xfrm>
        <a:prstGeom prst="rect">
          <a:avLst/>
        </a:prstGeom>
        <a:solidFill>
          <a:schemeClr val="dk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EBD82DB8-412F-46B9-8213-5518BB183CDA}">
      <dsp:nvSpPr>
        <dsp:cNvPr id="0" name=""/>
        <dsp:cNvSpPr/>
      </dsp:nvSpPr>
      <dsp:spPr>
        <a:xfrm>
          <a:off x="525780" y="3013209"/>
          <a:ext cx="7360920" cy="974160"/>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711200">
            <a:lnSpc>
              <a:spcPct val="90000"/>
            </a:lnSpc>
            <a:spcBef>
              <a:spcPct val="0"/>
            </a:spcBef>
            <a:spcAft>
              <a:spcPct val="35000"/>
            </a:spcAft>
            <a:buFont typeface="Symbol" panose="05050102010706020507" pitchFamily="18" charset="2"/>
            <a:buNone/>
          </a:pPr>
          <a:r>
            <a:rPr lang="es-EC" sz="1600" kern="1200"/>
            <a:t>En el caso de que un dispositivo de almacenamiento SSD no sea reconocido bajo ningún concepto se recomienda utilizar herramientas otras interfaces que son utilizadas en sitios especializados de recuperación de datos. </a:t>
          </a:r>
        </a:p>
      </dsp:txBody>
      <dsp:txXfrm>
        <a:off x="573335" y="3060764"/>
        <a:ext cx="7265810" cy="8790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AAE4C6-5060-4FDA-8B74-79470A07FC28}">
      <dsp:nvSpPr>
        <dsp:cNvPr id="0" name=""/>
        <dsp:cNvSpPr/>
      </dsp:nvSpPr>
      <dsp:spPr>
        <a:xfrm>
          <a:off x="788669" y="0"/>
          <a:ext cx="8938260" cy="4351338"/>
        </a:xfrm>
        <a:prstGeom prst="rightArrow">
          <a:avLst/>
        </a:prstGeom>
        <a:solidFill>
          <a:schemeClr val="dk1">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CFE6271A-DF8F-4725-B75F-6B22777F90AB}">
      <dsp:nvSpPr>
        <dsp:cNvPr id="0" name=""/>
        <dsp:cNvSpPr/>
      </dsp:nvSpPr>
      <dsp:spPr>
        <a:xfrm>
          <a:off x="665029" y="1183389"/>
          <a:ext cx="6655060" cy="2005827"/>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C" sz="2300" kern="1200" dirty="0"/>
            <a:t>Se propone la estandarización de una metodología de recuperación de datos y la elaboración de un modelo predictivo de cantidad de información que puede ser recuperada bajo los escenarios propuestos. </a:t>
          </a:r>
        </a:p>
      </dsp:txBody>
      <dsp:txXfrm>
        <a:off x="762945" y="1281305"/>
        <a:ext cx="6459228" cy="180999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3DD835-ED87-49C0-A512-D0F1644A6ED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id="{FD01E8C4-05D1-41EC-A402-A89EE10009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id="{58A148AD-B4BB-4F10-AD63-CCFD43AB81F4}"/>
              </a:ext>
            </a:extLst>
          </p:cNvPr>
          <p:cNvSpPr>
            <a:spLocks noGrp="1"/>
          </p:cNvSpPr>
          <p:nvPr>
            <p:ph type="dt" sz="half" idx="10"/>
          </p:nvPr>
        </p:nvSpPr>
        <p:spPr/>
        <p:txBody>
          <a:bodyPr/>
          <a:lstStyle/>
          <a:p>
            <a:fld id="{96DFF08F-DC6B-4601-B491-B0F83F6DD2DA}" type="datetimeFigureOut">
              <a:rPr lang="en-US" smtClean="0"/>
              <a:t>3/5/2018</a:t>
            </a:fld>
            <a:endParaRPr lang="en-US" dirty="0"/>
          </a:p>
        </p:txBody>
      </p:sp>
      <p:sp>
        <p:nvSpPr>
          <p:cNvPr id="5" name="Marcador de pie de página 4">
            <a:extLst>
              <a:ext uri="{FF2B5EF4-FFF2-40B4-BE49-F238E27FC236}">
                <a16:creationId xmlns:a16="http://schemas.microsoft.com/office/drawing/2014/main" id="{08C9A460-BFD2-4DD7-9418-F9792C4E442C}"/>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2F77168F-2599-4967-BFE4-DF62083B2285}"/>
              </a:ext>
            </a:extLst>
          </p:cNvPr>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1142669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A850A1-A31A-493A-9F6A-47888BFA50B3}"/>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B2B6A105-4048-4276-975C-9F73436A0097}"/>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B33859AB-1CF0-449A-B0DE-EE64D646FD8B}"/>
              </a:ext>
            </a:extLst>
          </p:cNvPr>
          <p:cNvSpPr>
            <a:spLocks noGrp="1"/>
          </p:cNvSpPr>
          <p:nvPr>
            <p:ph type="dt" sz="half" idx="10"/>
          </p:nvPr>
        </p:nvSpPr>
        <p:spPr/>
        <p:txBody>
          <a:bodyPr/>
          <a:lstStyle/>
          <a:p>
            <a:fld id="{96DFF08F-DC6B-4601-B491-B0F83F6DD2DA}" type="datetimeFigureOut">
              <a:rPr lang="en-US" smtClean="0"/>
              <a:t>3/5/2018</a:t>
            </a:fld>
            <a:endParaRPr lang="en-US" dirty="0"/>
          </a:p>
        </p:txBody>
      </p:sp>
      <p:sp>
        <p:nvSpPr>
          <p:cNvPr id="5" name="Marcador de pie de página 4">
            <a:extLst>
              <a:ext uri="{FF2B5EF4-FFF2-40B4-BE49-F238E27FC236}">
                <a16:creationId xmlns:a16="http://schemas.microsoft.com/office/drawing/2014/main" id="{39381844-D1F6-497B-A0DD-BB3DF0ACE509}"/>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3A062A37-72FA-4DEE-9F34-DEB48423DE74}"/>
              </a:ext>
            </a:extLst>
          </p:cNvPr>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3730611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7ACA73D-DCD9-470D-895F-C70CCD260E5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E1E6DC88-34A5-44A5-8F8A-248B0DDCCD67}"/>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A468CC00-FC5B-4F09-8F82-C0CA5274105A}"/>
              </a:ext>
            </a:extLst>
          </p:cNvPr>
          <p:cNvSpPr>
            <a:spLocks noGrp="1"/>
          </p:cNvSpPr>
          <p:nvPr>
            <p:ph type="dt" sz="half" idx="10"/>
          </p:nvPr>
        </p:nvSpPr>
        <p:spPr/>
        <p:txBody>
          <a:bodyPr/>
          <a:lstStyle/>
          <a:p>
            <a:fld id="{96DFF08F-DC6B-4601-B491-B0F83F6DD2DA}" type="datetimeFigureOut">
              <a:rPr lang="en-US" smtClean="0"/>
              <a:t>3/5/2018</a:t>
            </a:fld>
            <a:endParaRPr lang="en-US" dirty="0"/>
          </a:p>
        </p:txBody>
      </p:sp>
      <p:sp>
        <p:nvSpPr>
          <p:cNvPr id="5" name="Marcador de pie de página 4">
            <a:extLst>
              <a:ext uri="{FF2B5EF4-FFF2-40B4-BE49-F238E27FC236}">
                <a16:creationId xmlns:a16="http://schemas.microsoft.com/office/drawing/2014/main" id="{5F48A4BC-43B4-4ECE-8DCC-D1FA562C0D27}"/>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6941E340-FEBA-4407-AADD-F180F62FB59B}"/>
              </a:ext>
            </a:extLst>
          </p:cNvPr>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452894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3BD521-28BF-49CB-8A66-241FFE27C080}"/>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189BCD79-3BF8-4ABD-9E53-ED924C751B1D}"/>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DA57EE0B-071D-4413-8D60-9D17C1578B84}"/>
              </a:ext>
            </a:extLst>
          </p:cNvPr>
          <p:cNvSpPr>
            <a:spLocks noGrp="1"/>
          </p:cNvSpPr>
          <p:nvPr>
            <p:ph type="dt" sz="half" idx="10"/>
          </p:nvPr>
        </p:nvSpPr>
        <p:spPr/>
        <p:txBody>
          <a:bodyPr/>
          <a:lstStyle/>
          <a:p>
            <a:fld id="{96DFF08F-DC6B-4601-B491-B0F83F6DD2DA}" type="datetimeFigureOut">
              <a:rPr lang="en-US" smtClean="0"/>
              <a:t>3/5/2018</a:t>
            </a:fld>
            <a:endParaRPr lang="en-US" dirty="0"/>
          </a:p>
        </p:txBody>
      </p:sp>
      <p:sp>
        <p:nvSpPr>
          <p:cNvPr id="5" name="Marcador de pie de página 4">
            <a:extLst>
              <a:ext uri="{FF2B5EF4-FFF2-40B4-BE49-F238E27FC236}">
                <a16:creationId xmlns:a16="http://schemas.microsoft.com/office/drawing/2014/main" id="{58329E66-EE76-44F1-BDDA-C731EB82E36C}"/>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28112506-0894-44EB-8454-BD59CE85CFF3}"/>
              </a:ext>
            </a:extLst>
          </p:cNvPr>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1919991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6C7635-0AA4-4210-B615-B8337761EEC0}"/>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7B28BF29-2D3A-4980-8748-601E66B28F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6F5C68CE-053D-43C1-9530-79369D854928}"/>
              </a:ext>
            </a:extLst>
          </p:cNvPr>
          <p:cNvSpPr>
            <a:spLocks noGrp="1"/>
          </p:cNvSpPr>
          <p:nvPr>
            <p:ph type="dt" sz="half" idx="10"/>
          </p:nvPr>
        </p:nvSpPr>
        <p:spPr/>
        <p:txBody>
          <a:bodyPr/>
          <a:lstStyle/>
          <a:p>
            <a:fld id="{96DFF08F-DC6B-4601-B491-B0F83F6DD2DA}" type="datetimeFigureOut">
              <a:rPr lang="en-US" smtClean="0"/>
              <a:t>3/5/2018</a:t>
            </a:fld>
            <a:endParaRPr lang="en-US" dirty="0"/>
          </a:p>
        </p:txBody>
      </p:sp>
      <p:sp>
        <p:nvSpPr>
          <p:cNvPr id="5" name="Marcador de pie de página 4">
            <a:extLst>
              <a:ext uri="{FF2B5EF4-FFF2-40B4-BE49-F238E27FC236}">
                <a16:creationId xmlns:a16="http://schemas.microsoft.com/office/drawing/2014/main" id="{B09A6D65-3BCE-494B-BA95-7D2F56574894}"/>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75B83344-F8C8-44C5-884C-7EF38BC2BFF8}"/>
              </a:ext>
            </a:extLst>
          </p:cNvPr>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706111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1BF0DB-BD70-498A-B3A6-0843501BE4AB}"/>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6A9E8946-7468-45B9-955E-7711508A247F}"/>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a16="http://schemas.microsoft.com/office/drawing/2014/main" id="{6703100F-8FF1-447A-8BF9-DC2C2FDC905C}"/>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a:extLst>
              <a:ext uri="{FF2B5EF4-FFF2-40B4-BE49-F238E27FC236}">
                <a16:creationId xmlns:a16="http://schemas.microsoft.com/office/drawing/2014/main" id="{0F3CF372-CF29-4303-8540-A1865EF74805}"/>
              </a:ext>
            </a:extLst>
          </p:cNvPr>
          <p:cNvSpPr>
            <a:spLocks noGrp="1"/>
          </p:cNvSpPr>
          <p:nvPr>
            <p:ph type="dt" sz="half" idx="10"/>
          </p:nvPr>
        </p:nvSpPr>
        <p:spPr/>
        <p:txBody>
          <a:bodyPr/>
          <a:lstStyle/>
          <a:p>
            <a:fld id="{96DFF08F-DC6B-4601-B491-B0F83F6DD2DA}" type="datetimeFigureOut">
              <a:rPr lang="en-US" smtClean="0"/>
              <a:t>3/5/2018</a:t>
            </a:fld>
            <a:endParaRPr lang="en-US" dirty="0"/>
          </a:p>
        </p:txBody>
      </p:sp>
      <p:sp>
        <p:nvSpPr>
          <p:cNvPr id="6" name="Marcador de pie de página 5">
            <a:extLst>
              <a:ext uri="{FF2B5EF4-FFF2-40B4-BE49-F238E27FC236}">
                <a16:creationId xmlns:a16="http://schemas.microsoft.com/office/drawing/2014/main" id="{0A60D773-50B2-41B1-838A-BF3D62539CEA}"/>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id="{4E294EA0-51E2-4F72-B89D-61BF9BF8A7F2}"/>
              </a:ext>
            </a:extLst>
          </p:cNvPr>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2324409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D10FFD-561E-4ABB-A137-AA8A4FE382DD}"/>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58330C1D-249E-42CD-B0DC-ED3DF62E82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123B9C34-95A2-4814-AE10-FD9FC64BA69A}"/>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a16="http://schemas.microsoft.com/office/drawing/2014/main" id="{922CFFF1-94D3-418E-8117-24CE87AFD4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CFBB5458-F817-4AAD-BAE7-523ED64E06EC}"/>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a:extLst>
              <a:ext uri="{FF2B5EF4-FFF2-40B4-BE49-F238E27FC236}">
                <a16:creationId xmlns:a16="http://schemas.microsoft.com/office/drawing/2014/main" id="{39F0EBAE-65B9-4BB6-BE46-A9C290B53C6F}"/>
              </a:ext>
            </a:extLst>
          </p:cNvPr>
          <p:cNvSpPr>
            <a:spLocks noGrp="1"/>
          </p:cNvSpPr>
          <p:nvPr>
            <p:ph type="dt" sz="half" idx="10"/>
          </p:nvPr>
        </p:nvSpPr>
        <p:spPr/>
        <p:txBody>
          <a:bodyPr/>
          <a:lstStyle/>
          <a:p>
            <a:fld id="{96DFF08F-DC6B-4601-B491-B0F83F6DD2DA}" type="datetimeFigureOut">
              <a:rPr lang="en-US" smtClean="0"/>
              <a:t>3/5/2018</a:t>
            </a:fld>
            <a:endParaRPr lang="en-US" dirty="0"/>
          </a:p>
        </p:txBody>
      </p:sp>
      <p:sp>
        <p:nvSpPr>
          <p:cNvPr id="8" name="Marcador de pie de página 7">
            <a:extLst>
              <a:ext uri="{FF2B5EF4-FFF2-40B4-BE49-F238E27FC236}">
                <a16:creationId xmlns:a16="http://schemas.microsoft.com/office/drawing/2014/main" id="{1F84D1FA-92CF-4816-BCDF-2E84394F49F8}"/>
              </a:ext>
            </a:extLst>
          </p:cNvPr>
          <p:cNvSpPr>
            <a:spLocks noGrp="1"/>
          </p:cNvSpPr>
          <p:nvPr>
            <p:ph type="ftr" sz="quarter" idx="11"/>
          </p:nvPr>
        </p:nvSpPr>
        <p:spPr/>
        <p:txBody>
          <a:bodyPr/>
          <a:lstStyle/>
          <a:p>
            <a:endParaRPr lang="en-US" dirty="0"/>
          </a:p>
        </p:txBody>
      </p:sp>
      <p:sp>
        <p:nvSpPr>
          <p:cNvPr id="9" name="Marcador de número de diapositiva 8">
            <a:extLst>
              <a:ext uri="{FF2B5EF4-FFF2-40B4-BE49-F238E27FC236}">
                <a16:creationId xmlns:a16="http://schemas.microsoft.com/office/drawing/2014/main" id="{A894000F-CB5F-43CA-8A14-DB0F6EE7C64E}"/>
              </a:ext>
            </a:extLst>
          </p:cNvPr>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2496993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A93E33-3540-4782-B776-57F26FD3B5AC}"/>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a16="http://schemas.microsoft.com/office/drawing/2014/main" id="{6804FE8E-97F3-4B9C-9156-6215326A528C}"/>
              </a:ext>
            </a:extLst>
          </p:cNvPr>
          <p:cNvSpPr>
            <a:spLocks noGrp="1"/>
          </p:cNvSpPr>
          <p:nvPr>
            <p:ph type="dt" sz="half" idx="10"/>
          </p:nvPr>
        </p:nvSpPr>
        <p:spPr/>
        <p:txBody>
          <a:bodyPr/>
          <a:lstStyle/>
          <a:p>
            <a:fld id="{96DFF08F-DC6B-4601-B491-B0F83F6DD2DA}" type="datetimeFigureOut">
              <a:rPr lang="en-US" smtClean="0"/>
              <a:t>3/5/2018</a:t>
            </a:fld>
            <a:endParaRPr lang="en-US" dirty="0"/>
          </a:p>
        </p:txBody>
      </p:sp>
      <p:sp>
        <p:nvSpPr>
          <p:cNvPr id="4" name="Marcador de pie de página 3">
            <a:extLst>
              <a:ext uri="{FF2B5EF4-FFF2-40B4-BE49-F238E27FC236}">
                <a16:creationId xmlns:a16="http://schemas.microsoft.com/office/drawing/2014/main" id="{7C3F54E3-6CFD-4055-B780-7B39BF1EF17B}"/>
              </a:ext>
            </a:extLst>
          </p:cNvPr>
          <p:cNvSpPr>
            <a:spLocks noGrp="1"/>
          </p:cNvSpPr>
          <p:nvPr>
            <p:ph type="ftr" sz="quarter" idx="11"/>
          </p:nvPr>
        </p:nvSpPr>
        <p:spPr/>
        <p:txBody>
          <a:bodyPr/>
          <a:lstStyle/>
          <a:p>
            <a:endParaRPr lang="en-US" dirty="0"/>
          </a:p>
        </p:txBody>
      </p:sp>
      <p:sp>
        <p:nvSpPr>
          <p:cNvPr id="5" name="Marcador de número de diapositiva 4">
            <a:extLst>
              <a:ext uri="{FF2B5EF4-FFF2-40B4-BE49-F238E27FC236}">
                <a16:creationId xmlns:a16="http://schemas.microsoft.com/office/drawing/2014/main" id="{2209345C-84BC-4552-8054-15A3533DC6D2}"/>
              </a:ext>
            </a:extLst>
          </p:cNvPr>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3616681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EF6FB9-6B50-4998-8195-1B6910AF394B}"/>
              </a:ext>
            </a:extLst>
          </p:cNvPr>
          <p:cNvSpPr>
            <a:spLocks noGrp="1"/>
          </p:cNvSpPr>
          <p:nvPr>
            <p:ph type="dt" sz="half" idx="10"/>
          </p:nvPr>
        </p:nvSpPr>
        <p:spPr/>
        <p:txBody>
          <a:bodyPr/>
          <a:lstStyle/>
          <a:p>
            <a:fld id="{96DFF08F-DC6B-4601-B491-B0F83F6DD2DA}" type="datetimeFigureOut">
              <a:rPr lang="en-US" smtClean="0"/>
              <a:t>3/5/2018</a:t>
            </a:fld>
            <a:endParaRPr lang="en-US" dirty="0"/>
          </a:p>
        </p:txBody>
      </p:sp>
      <p:sp>
        <p:nvSpPr>
          <p:cNvPr id="3" name="Marcador de pie de página 2">
            <a:extLst>
              <a:ext uri="{FF2B5EF4-FFF2-40B4-BE49-F238E27FC236}">
                <a16:creationId xmlns:a16="http://schemas.microsoft.com/office/drawing/2014/main" id="{83B9DC6B-C4B0-47D1-A183-5DD1B22097CA}"/>
              </a:ext>
            </a:extLst>
          </p:cNvPr>
          <p:cNvSpPr>
            <a:spLocks noGrp="1"/>
          </p:cNvSpPr>
          <p:nvPr>
            <p:ph type="ftr" sz="quarter" idx="11"/>
          </p:nvPr>
        </p:nvSpPr>
        <p:spPr/>
        <p:txBody>
          <a:bodyPr/>
          <a:lstStyle/>
          <a:p>
            <a:endParaRPr lang="en-US" dirty="0"/>
          </a:p>
        </p:txBody>
      </p:sp>
      <p:sp>
        <p:nvSpPr>
          <p:cNvPr id="4" name="Marcador de número de diapositiva 3">
            <a:extLst>
              <a:ext uri="{FF2B5EF4-FFF2-40B4-BE49-F238E27FC236}">
                <a16:creationId xmlns:a16="http://schemas.microsoft.com/office/drawing/2014/main" id="{8E11CE80-B046-45DA-8B75-EAE0336CA6C2}"/>
              </a:ext>
            </a:extLst>
          </p:cNvPr>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3150086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D82B69-7592-4827-BFAD-AED6BDA6BB7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F75BCBAE-B4A3-40AF-8B02-846A306BDB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a16="http://schemas.microsoft.com/office/drawing/2014/main" id="{89D779CF-F6AC-4DA3-A196-1FE5398E8D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38F7D44D-376D-4477-83D9-B10CA808A97E}"/>
              </a:ext>
            </a:extLst>
          </p:cNvPr>
          <p:cNvSpPr>
            <a:spLocks noGrp="1"/>
          </p:cNvSpPr>
          <p:nvPr>
            <p:ph type="dt" sz="half" idx="10"/>
          </p:nvPr>
        </p:nvSpPr>
        <p:spPr/>
        <p:txBody>
          <a:bodyPr/>
          <a:lstStyle/>
          <a:p>
            <a:fld id="{96DFF08F-DC6B-4601-B491-B0F83F6DD2DA}" type="datetimeFigureOut">
              <a:rPr lang="en-US" smtClean="0"/>
              <a:t>3/5/2018</a:t>
            </a:fld>
            <a:endParaRPr lang="en-US" dirty="0"/>
          </a:p>
        </p:txBody>
      </p:sp>
      <p:sp>
        <p:nvSpPr>
          <p:cNvPr id="6" name="Marcador de pie de página 5">
            <a:extLst>
              <a:ext uri="{FF2B5EF4-FFF2-40B4-BE49-F238E27FC236}">
                <a16:creationId xmlns:a16="http://schemas.microsoft.com/office/drawing/2014/main" id="{62010546-029C-4D48-AD54-2755DD747755}"/>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id="{8E7C747A-C150-44C6-B946-88604419896C}"/>
              </a:ext>
            </a:extLst>
          </p:cNvPr>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3378712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B778B5-191A-4F8E-86A7-C60BBA820FA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id="{89EC87EA-4B14-4C47-8D19-65623E7279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a:extLst>
              <a:ext uri="{FF2B5EF4-FFF2-40B4-BE49-F238E27FC236}">
                <a16:creationId xmlns:a16="http://schemas.microsoft.com/office/drawing/2014/main" id="{D3EFB38F-A2E4-4321-A5E9-07660FA6B1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51A48C37-E187-4C2F-8938-E8695544AD9B}"/>
              </a:ext>
            </a:extLst>
          </p:cNvPr>
          <p:cNvSpPr>
            <a:spLocks noGrp="1"/>
          </p:cNvSpPr>
          <p:nvPr>
            <p:ph type="dt" sz="half" idx="10"/>
          </p:nvPr>
        </p:nvSpPr>
        <p:spPr/>
        <p:txBody>
          <a:bodyPr/>
          <a:lstStyle/>
          <a:p>
            <a:fld id="{96DFF08F-DC6B-4601-B491-B0F83F6DD2DA}" type="datetimeFigureOut">
              <a:rPr lang="en-US" smtClean="0"/>
              <a:t>3/5/2018</a:t>
            </a:fld>
            <a:endParaRPr lang="en-US" dirty="0"/>
          </a:p>
        </p:txBody>
      </p:sp>
      <p:sp>
        <p:nvSpPr>
          <p:cNvPr id="6" name="Marcador de pie de página 5">
            <a:extLst>
              <a:ext uri="{FF2B5EF4-FFF2-40B4-BE49-F238E27FC236}">
                <a16:creationId xmlns:a16="http://schemas.microsoft.com/office/drawing/2014/main" id="{986B455F-43E5-4271-9FE9-488ADEDD28E7}"/>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id="{E9159805-FAFD-4094-965A-A560F9EC73BA}"/>
              </a:ext>
            </a:extLst>
          </p:cNvPr>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2886915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6796C57-B124-4BF0-900C-2E1265AEC5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38E8EDEB-96CF-43F5-A8DF-79E1F0FC16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7ACCBB9E-243E-4B70-B4B9-E7713BFB7D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DFF08F-DC6B-4601-B491-B0F83F6DD2DA}" type="datetimeFigureOut">
              <a:rPr lang="en-US" smtClean="0"/>
              <a:pPr/>
              <a:t>3/5/2018</a:t>
            </a:fld>
            <a:endParaRPr lang="en-US" dirty="0"/>
          </a:p>
        </p:txBody>
      </p:sp>
      <p:sp>
        <p:nvSpPr>
          <p:cNvPr id="5" name="Marcador de pie de página 4">
            <a:extLst>
              <a:ext uri="{FF2B5EF4-FFF2-40B4-BE49-F238E27FC236}">
                <a16:creationId xmlns:a16="http://schemas.microsoft.com/office/drawing/2014/main" id="{DA20CC18-A7BF-4A20-8817-0698D8E66C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Marcador de número de diapositiva 5">
            <a:extLst>
              <a:ext uri="{FF2B5EF4-FFF2-40B4-BE49-F238E27FC236}">
                <a16:creationId xmlns:a16="http://schemas.microsoft.com/office/drawing/2014/main" id="{CF3C689E-590D-43F1-9F31-190E90DD42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389518478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image" Target="../media/image21.jpeg"/><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20.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6.jpeg"/><Relationship Id="rId7" Type="http://schemas.openxmlformats.org/officeDocument/2006/relationships/diagramColors" Target="../diagrams/colors2.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n relacionada">
            <a:extLst>
              <a:ext uri="{FF2B5EF4-FFF2-40B4-BE49-F238E27FC236}">
                <a16:creationId xmlns:a16="http://schemas.microsoft.com/office/drawing/2014/main" id="{05379DDD-B283-4227-94B2-199602F394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9544" y="4719525"/>
            <a:ext cx="2907037" cy="19389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E654007C-6E4F-44D0-98FA-DBF3425096E4}"/>
              </a:ext>
            </a:extLst>
          </p:cNvPr>
          <p:cNvSpPr>
            <a:spLocks noGrp="1"/>
          </p:cNvSpPr>
          <p:nvPr>
            <p:ph type="ctrTitle"/>
          </p:nvPr>
        </p:nvSpPr>
        <p:spPr>
          <a:xfrm>
            <a:off x="2647950" y="1122362"/>
            <a:ext cx="8020050" cy="2674279"/>
          </a:xfrm>
        </p:spPr>
        <p:txBody>
          <a:bodyPr>
            <a:normAutofit/>
          </a:bodyPr>
          <a:lstStyle/>
          <a:p>
            <a:r>
              <a:rPr lang="es-EC" sz="2000" b="1" dirty="0">
                <a:latin typeface="Arial" panose="020B0604020202020204" pitchFamily="34" charset="0"/>
                <a:cs typeface="Arial" panose="020B0604020202020204" pitchFamily="34" charset="0"/>
              </a:rPr>
              <a:t>CARRERA DE INGENIERÍA EN SISTEMAS E INFORMÁTICA</a:t>
            </a:r>
            <a:br>
              <a:rPr lang="es-EC" sz="2000" b="1" dirty="0">
                <a:latin typeface="Arial" panose="020B0604020202020204" pitchFamily="34" charset="0"/>
                <a:cs typeface="Arial" panose="020B0604020202020204" pitchFamily="34" charset="0"/>
              </a:rPr>
            </a:br>
            <a:br>
              <a:rPr lang="es-EC" sz="2000" b="1" dirty="0">
                <a:latin typeface="Arial" panose="020B0604020202020204" pitchFamily="34" charset="0"/>
                <a:cs typeface="Arial" panose="020B0604020202020204" pitchFamily="34" charset="0"/>
              </a:rPr>
            </a:br>
            <a:r>
              <a:rPr lang="es-EC" sz="2000" dirty="0">
                <a:latin typeface="Arial" panose="020B0604020202020204" pitchFamily="34" charset="0"/>
                <a:cs typeface="Arial" panose="020B0604020202020204" pitchFamily="34" charset="0"/>
              </a:rPr>
              <a:t>ESTUDIO COMPARATIVO DE TÉCNICAS FILE CARVING PARA LA RECUPERACIÓN DE INFORMACIÓN PERDIDA POR DAÑOS DE IMPACTO Y HUMEDAD EN DISPOSITIVOS DE ALMACENAMIENTO SSD</a:t>
            </a:r>
            <a:br>
              <a:rPr lang="es-EC" sz="2000" b="1" dirty="0"/>
            </a:br>
            <a:endParaRPr lang="es-EC" sz="2000" b="1" dirty="0"/>
          </a:p>
        </p:txBody>
      </p:sp>
      <p:sp>
        <p:nvSpPr>
          <p:cNvPr id="3" name="Subtítulo 2">
            <a:extLst>
              <a:ext uri="{FF2B5EF4-FFF2-40B4-BE49-F238E27FC236}">
                <a16:creationId xmlns:a16="http://schemas.microsoft.com/office/drawing/2014/main" id="{F28290B1-2993-46B9-8BA6-1A1A22F350F8}"/>
              </a:ext>
            </a:extLst>
          </p:cNvPr>
          <p:cNvSpPr>
            <a:spLocks noGrp="1"/>
          </p:cNvSpPr>
          <p:nvPr>
            <p:ph type="subTitle" idx="1"/>
          </p:nvPr>
        </p:nvSpPr>
        <p:spPr>
          <a:xfrm>
            <a:off x="2647950" y="4106534"/>
            <a:ext cx="8020050" cy="2133599"/>
          </a:xfrm>
        </p:spPr>
        <p:txBody>
          <a:bodyPr>
            <a:normAutofit lnSpcReduction="10000"/>
          </a:bodyPr>
          <a:lstStyle/>
          <a:p>
            <a:pPr algn="l"/>
            <a:r>
              <a:rPr lang="es-EC" b="1" dirty="0"/>
              <a:t>REALIZADO POR</a:t>
            </a:r>
            <a:r>
              <a:rPr lang="es-EC" dirty="0"/>
              <a:t>: PÉREZ GAVILANES CAROLINA ESTEFANÍA</a:t>
            </a:r>
          </a:p>
          <a:p>
            <a:pPr algn="l"/>
            <a:r>
              <a:rPr lang="es-EC" b="1" dirty="0"/>
              <a:t>DIRECTOR</a:t>
            </a:r>
            <a:r>
              <a:rPr lang="es-EC" dirty="0"/>
              <a:t>: NINAHUALPA QUIÑA GEOVANNI </a:t>
            </a:r>
            <a:r>
              <a:rPr lang="es-EC" dirty="0" err="1"/>
              <a:t>Mgtr</a:t>
            </a:r>
            <a:r>
              <a:rPr lang="es-EC" dirty="0"/>
              <a:t>.</a:t>
            </a:r>
          </a:p>
          <a:p>
            <a:pPr algn="l"/>
            <a:endParaRPr lang="es-EC" dirty="0"/>
          </a:p>
          <a:p>
            <a:r>
              <a:rPr lang="es-EC" b="1" dirty="0"/>
              <a:t>SANGOLQUÍ – ECUADOR</a:t>
            </a:r>
          </a:p>
          <a:p>
            <a:r>
              <a:rPr lang="es-EC" b="1" dirty="0"/>
              <a:t>2018</a:t>
            </a:r>
          </a:p>
        </p:txBody>
      </p:sp>
      <p:pic>
        <p:nvPicPr>
          <p:cNvPr id="4" name="Imagen 3" descr="Resultado de imagen para logo espe">
            <a:extLst>
              <a:ext uri="{FF2B5EF4-FFF2-40B4-BE49-F238E27FC236}">
                <a16:creationId xmlns:a16="http://schemas.microsoft.com/office/drawing/2014/main" id="{51C90467-CC73-44EF-8DDD-841D0B7AF07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3439" y="329393"/>
            <a:ext cx="5246766" cy="1140599"/>
          </a:xfrm>
          <a:prstGeom prst="rect">
            <a:avLst/>
          </a:prstGeom>
          <a:noFill/>
          <a:ln>
            <a:noFill/>
          </a:ln>
        </p:spPr>
      </p:pic>
      <p:pic>
        <p:nvPicPr>
          <p:cNvPr id="5" name="Picture 2" descr="Resultado de imagen para logo sistemas espe">
            <a:extLst>
              <a:ext uri="{FF2B5EF4-FFF2-40B4-BE49-F238E27FC236}">
                <a16:creationId xmlns:a16="http://schemas.microsoft.com/office/drawing/2014/main" id="{5D1E47AD-C071-45A2-9822-C5D5C3A647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693" t="-2834" r="9417" b="1"/>
          <a:stretch/>
        </p:blipFill>
        <p:spPr bwMode="auto">
          <a:xfrm>
            <a:off x="10292689" y="199481"/>
            <a:ext cx="1353806" cy="14007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ESPE lugares">
            <a:extLst>
              <a:ext uri="{FF2B5EF4-FFF2-40B4-BE49-F238E27FC236}">
                <a16:creationId xmlns:a16="http://schemas.microsoft.com/office/drawing/2014/main" id="{86D8F14C-98C3-41D6-8B26-24A41389A3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6" y="887818"/>
            <a:ext cx="2098708" cy="15461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n relacionada">
            <a:extLst>
              <a:ext uri="{FF2B5EF4-FFF2-40B4-BE49-F238E27FC236}">
                <a16:creationId xmlns:a16="http://schemas.microsoft.com/office/drawing/2014/main" id="{D7C104AE-A214-49BF-AB61-4DFF9A7313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512387"/>
            <a:ext cx="2117758" cy="153494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para ESPE lugares">
            <a:extLst>
              <a:ext uri="{FF2B5EF4-FFF2-40B4-BE49-F238E27FC236}">
                <a16:creationId xmlns:a16="http://schemas.microsoft.com/office/drawing/2014/main" id="{1F261B94-AEA8-4F69-B0EB-0B5635C8BC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77" y="4850219"/>
            <a:ext cx="2098708" cy="131023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sultado de imagen para ESPE lugares">
            <a:extLst>
              <a:ext uri="{FF2B5EF4-FFF2-40B4-BE49-F238E27FC236}">
                <a16:creationId xmlns:a16="http://schemas.microsoft.com/office/drawing/2014/main" id="{3F4A996E-0DF9-4C3C-8871-76C7FF8838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25" y="2457021"/>
            <a:ext cx="2098708" cy="105536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n relacionada">
            <a:extLst>
              <a:ext uri="{FF2B5EF4-FFF2-40B4-BE49-F238E27FC236}">
                <a16:creationId xmlns:a16="http://schemas.microsoft.com/office/drawing/2014/main" id="{7BB0F53C-9802-4884-A2C5-ABE110A9B6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56251" y="3359889"/>
            <a:ext cx="1490330" cy="14903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023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22" name="Picture 2" descr="Resultado de imagen para metodologia">
            <a:extLst>
              <a:ext uri="{FF2B5EF4-FFF2-40B4-BE49-F238E27FC236}">
                <a16:creationId xmlns:a16="http://schemas.microsoft.com/office/drawing/2014/main" id="{A5DD2476-3EE1-4BC7-8284-B1C9A7264A2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1518709" y="1675227"/>
            <a:ext cx="9154581" cy="4394199"/>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16AE3D37-EB6B-49E4-B5D9-006ADC3E9002}"/>
              </a:ext>
            </a:extLst>
          </p:cNvPr>
          <p:cNvSpPr>
            <a:spLocks noGrp="1"/>
          </p:cNvSpPr>
          <p:nvPr>
            <p:ph type="title"/>
          </p:nvPr>
        </p:nvSpPr>
        <p:spPr>
          <a:xfrm>
            <a:off x="556532" y="643467"/>
            <a:ext cx="11210925" cy="744836"/>
          </a:xfrm>
          <a:prstGeom prst="ellipse">
            <a:avLst/>
          </a:prstGeom>
        </p:spPr>
        <p:txBody>
          <a:bodyPr vert="horz" lIns="91440" tIns="45720" rIns="91440" bIns="45720" rtlCol="0" anchor="ctr">
            <a:normAutofit/>
          </a:bodyPr>
          <a:lstStyle/>
          <a:p>
            <a:pPr algn="ctr"/>
            <a:r>
              <a:rPr lang="en-US" sz="3000" kern="1200">
                <a:solidFill>
                  <a:schemeClr val="bg1"/>
                </a:solidFill>
                <a:latin typeface="+mj-lt"/>
                <a:ea typeface="+mj-ea"/>
                <a:cs typeface="+mj-cs"/>
              </a:rPr>
              <a:t>METODOLOGÍA DE RECUPERACIÓN DE DATOS</a:t>
            </a:r>
          </a:p>
        </p:txBody>
      </p:sp>
    </p:spTree>
    <p:extLst>
      <p:ext uri="{BB962C8B-B14F-4D97-AF65-F5344CB8AC3E}">
        <p14:creationId xmlns:p14="http://schemas.microsoft.com/office/powerpoint/2010/main" val="163678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845966-6EFC-468A-9CC7-BAB4B95854E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435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D52D08B-C8B5-4AE6-A6FF-34B9A8C773F2}"/>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Freeform: Shape 11">
            <a:extLst>
              <a:ext uri="{FF2B5EF4-FFF2-40B4-BE49-F238E27FC236}">
                <a16:creationId xmlns:a16="http://schemas.microsoft.com/office/drawing/2014/main" id="{ADAD1991-FFD1-4E94-ABAB-7560D33008E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Imagen 2" descr="Imagen que contiene texto&#10;&#10;Descripción generada con confianza muy alta">
            <a:extLst>
              <a:ext uri="{FF2B5EF4-FFF2-40B4-BE49-F238E27FC236}">
                <a16:creationId xmlns:a16="http://schemas.microsoft.com/office/drawing/2014/main" id="{43854C25-F301-4752-8488-0822D106B7D0}"/>
              </a:ext>
            </a:extLst>
          </p:cNvPr>
          <p:cNvPicPr>
            <a:picLocks noChangeAspect="1"/>
          </p:cNvPicPr>
          <p:nvPr/>
        </p:nvPicPr>
        <p:blipFill>
          <a:blip r:embed="rId3"/>
          <a:stretch>
            <a:fillRect/>
          </a:stretch>
        </p:blipFill>
        <p:spPr>
          <a:xfrm>
            <a:off x="3429000" y="1171575"/>
            <a:ext cx="5334000" cy="4514850"/>
          </a:xfrm>
          <a:prstGeom prst="rect">
            <a:avLst/>
          </a:prstGeom>
        </p:spPr>
      </p:pic>
    </p:spTree>
    <p:extLst>
      <p:ext uri="{BB962C8B-B14F-4D97-AF65-F5344CB8AC3E}">
        <p14:creationId xmlns:p14="http://schemas.microsoft.com/office/powerpoint/2010/main" val="42888809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84000"/>
          </a:schemeClr>
        </a:solidFill>
        <a:effectLst/>
      </p:bgPr>
    </p:bg>
    <p:spTree>
      <p:nvGrpSpPr>
        <p:cNvPr id="1" name=""/>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CF3999CD-0FE6-4CCB-AC6B-EE9663A27D78}"/>
              </a:ext>
            </a:extLst>
          </p:cNvPr>
          <p:cNvGraphicFramePr/>
          <p:nvPr>
            <p:extLst>
              <p:ext uri="{D42A27DB-BD31-4B8C-83A1-F6EECF244321}">
                <p14:modId xmlns:p14="http://schemas.microsoft.com/office/powerpoint/2010/main" val="4250060536"/>
              </p:ext>
            </p:extLst>
          </p:nvPr>
        </p:nvGraphicFramePr>
        <p:xfrm>
          <a:off x="807882" y="2415730"/>
          <a:ext cx="4531032" cy="36458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a 5">
            <a:extLst>
              <a:ext uri="{FF2B5EF4-FFF2-40B4-BE49-F238E27FC236}">
                <a16:creationId xmlns:a16="http://schemas.microsoft.com/office/drawing/2014/main" id="{BD8B169E-5DB9-4DE7-8642-712194695868}"/>
              </a:ext>
            </a:extLst>
          </p:cNvPr>
          <p:cNvGraphicFramePr/>
          <p:nvPr>
            <p:extLst>
              <p:ext uri="{D42A27DB-BD31-4B8C-83A1-F6EECF244321}">
                <p14:modId xmlns:p14="http://schemas.microsoft.com/office/powerpoint/2010/main" val="2955187396"/>
              </p:ext>
            </p:extLst>
          </p:nvPr>
        </p:nvGraphicFramePr>
        <p:xfrm>
          <a:off x="6853086" y="2415730"/>
          <a:ext cx="4531032" cy="364585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1506" name="Picture 2" descr="Resultado de imagen para kali linux">
            <a:extLst>
              <a:ext uri="{FF2B5EF4-FFF2-40B4-BE49-F238E27FC236}">
                <a16:creationId xmlns:a16="http://schemas.microsoft.com/office/drawing/2014/main" id="{695ED8C7-4D26-4609-9C52-1055D74713F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10392" y="593517"/>
            <a:ext cx="264795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Imagen relacionada">
            <a:extLst>
              <a:ext uri="{FF2B5EF4-FFF2-40B4-BE49-F238E27FC236}">
                <a16:creationId xmlns:a16="http://schemas.microsoft.com/office/drawing/2014/main" id="{624FB619-10AE-462C-B362-686F46D4D51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19351" y="1232754"/>
            <a:ext cx="1577956" cy="1418163"/>
          </a:xfrm>
          <a:prstGeom prst="rect">
            <a:avLst/>
          </a:prstGeom>
          <a:noFill/>
          <a:extLst>
            <a:ext uri="{909E8E84-426E-40DD-AFC4-6F175D3DCCD1}">
              <a14:hiddenFill xmlns:a14="http://schemas.microsoft.com/office/drawing/2010/main">
                <a:solidFill>
                  <a:srgbClr val="FFFFFF"/>
                </a:solidFill>
              </a14:hiddenFill>
            </a:ext>
          </a:extLst>
        </p:spPr>
      </p:pic>
      <p:sp>
        <p:nvSpPr>
          <p:cNvPr id="9" name="Título 1">
            <a:extLst>
              <a:ext uri="{FF2B5EF4-FFF2-40B4-BE49-F238E27FC236}">
                <a16:creationId xmlns:a16="http://schemas.microsoft.com/office/drawing/2014/main" id="{046A2E1F-4625-4956-8A41-5B0F61B4F661}"/>
              </a:ext>
            </a:extLst>
          </p:cNvPr>
          <p:cNvSpPr>
            <a:spLocks noGrp="1"/>
          </p:cNvSpPr>
          <p:nvPr>
            <p:ph type="title"/>
          </p:nvPr>
        </p:nvSpPr>
        <p:spPr>
          <a:xfrm>
            <a:off x="2659454" y="153333"/>
            <a:ext cx="6586491" cy="1286160"/>
          </a:xfrm>
        </p:spPr>
        <p:txBody>
          <a:bodyPr anchor="b">
            <a:normAutofit/>
          </a:bodyPr>
          <a:lstStyle/>
          <a:p>
            <a:pPr algn="ctr"/>
            <a:r>
              <a:rPr lang="es-EC" sz="3600" dirty="0"/>
              <a:t>HERRAMIENTAS</a:t>
            </a:r>
            <a:endParaRPr lang="es-EC" dirty="0"/>
          </a:p>
        </p:txBody>
      </p:sp>
    </p:spTree>
    <p:extLst>
      <p:ext uri="{BB962C8B-B14F-4D97-AF65-F5344CB8AC3E}">
        <p14:creationId xmlns:p14="http://schemas.microsoft.com/office/powerpoint/2010/main" val="1687697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Resultado de imagen para PROBLEMA">
            <a:extLst>
              <a:ext uri="{FF2B5EF4-FFF2-40B4-BE49-F238E27FC236}">
                <a16:creationId xmlns:a16="http://schemas.microsoft.com/office/drawing/2014/main" id="{28F3B7FA-83BD-4E01-9B11-7121C32E3A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7210" y="1675227"/>
            <a:ext cx="9657580" cy="4394199"/>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FF96C9DF-8A06-4CAD-A68B-AF27718EC87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SELECCIÓN DE ESCENARIOS</a:t>
            </a:r>
          </a:p>
        </p:txBody>
      </p:sp>
    </p:spTree>
    <p:extLst>
      <p:ext uri="{BB962C8B-B14F-4D97-AF65-F5344CB8AC3E}">
        <p14:creationId xmlns:p14="http://schemas.microsoft.com/office/powerpoint/2010/main" val="3422411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Resultado de imagen para encuesta">
            <a:extLst>
              <a:ext uri="{FF2B5EF4-FFF2-40B4-BE49-F238E27FC236}">
                <a16:creationId xmlns:a16="http://schemas.microsoft.com/office/drawing/2014/main" id="{E7385710-B362-4666-9A98-4BFC92C7DB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F3FF732D-87F8-4A6E-99E5-FA03B3C2B196}"/>
              </a:ext>
            </a:extLst>
          </p:cNvPr>
          <p:cNvSpPr>
            <a:spLocks noGrp="1"/>
          </p:cNvSpPr>
          <p:nvPr>
            <p:ph idx="1"/>
          </p:nvPr>
        </p:nvSpPr>
        <p:spPr>
          <a:xfrm>
            <a:off x="270248" y="446332"/>
            <a:ext cx="5547622" cy="2982668"/>
          </a:xfrm>
        </p:spPr>
        <p:txBody>
          <a:bodyPr>
            <a:normAutofit/>
          </a:bodyPr>
          <a:lstStyle/>
          <a:p>
            <a:pPr marL="0" indent="0" algn="ctr">
              <a:buNone/>
            </a:pPr>
            <a:r>
              <a:rPr lang="es-EC" dirty="0"/>
              <a:t>Según encuesta realizada a estudiantes de la Universidad de las Fuerzas Armadas ESPE se ha determinado que los escenarios son: golpes o impacto y humedecimiento</a:t>
            </a:r>
          </a:p>
          <a:p>
            <a:pPr algn="ctr"/>
            <a:endParaRPr lang="es-EC" dirty="0"/>
          </a:p>
        </p:txBody>
      </p:sp>
      <p:sp>
        <p:nvSpPr>
          <p:cNvPr id="7" name="Rectángulo 6">
            <a:extLst>
              <a:ext uri="{FF2B5EF4-FFF2-40B4-BE49-F238E27FC236}">
                <a16:creationId xmlns:a16="http://schemas.microsoft.com/office/drawing/2014/main" id="{1995BC75-BC7A-4D25-B3DB-017144068365}"/>
              </a:ext>
            </a:extLst>
          </p:cNvPr>
          <p:cNvSpPr/>
          <p:nvPr/>
        </p:nvSpPr>
        <p:spPr>
          <a:xfrm>
            <a:off x="306312" y="2784764"/>
            <a:ext cx="6288452" cy="3626904"/>
          </a:xfrm>
          <a:prstGeom prst="rect">
            <a:avLst/>
          </a:prstGeom>
          <a:gradFill>
            <a:gsLst>
              <a:gs pos="0">
                <a:schemeClr val="accent3">
                  <a:lumMod val="110000"/>
                  <a:satMod val="105000"/>
                  <a:tint val="67000"/>
                  <a:alpha val="90000"/>
                </a:schemeClr>
              </a:gs>
              <a:gs pos="100000">
                <a:schemeClr val="accent3">
                  <a:satMod val="103000"/>
                  <a:tint val="73000"/>
                  <a:lumMod val="45000"/>
                </a:schemeClr>
              </a:gs>
              <a:gs pos="100000">
                <a:schemeClr val="accent3">
                  <a:lumMod val="105000"/>
                  <a:satMod val="109000"/>
                  <a:tint val="81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5" name="Imagen 4">
            <a:extLst>
              <a:ext uri="{FF2B5EF4-FFF2-40B4-BE49-F238E27FC236}">
                <a16:creationId xmlns:a16="http://schemas.microsoft.com/office/drawing/2014/main" id="{69F91A1D-DEB9-4E77-9704-6AEEE9DA88E4}"/>
              </a:ext>
            </a:extLst>
          </p:cNvPr>
          <p:cNvPicPr>
            <a:picLocks noChangeAspect="1"/>
          </p:cNvPicPr>
          <p:nvPr/>
        </p:nvPicPr>
        <p:blipFill>
          <a:blip r:embed="rId3"/>
          <a:stretch>
            <a:fillRect/>
          </a:stretch>
        </p:blipFill>
        <p:spPr>
          <a:xfrm>
            <a:off x="425425" y="2784764"/>
            <a:ext cx="6050226" cy="3626904"/>
          </a:xfrm>
          <a:prstGeom prst="rect">
            <a:avLst/>
          </a:prstGeom>
        </p:spPr>
      </p:pic>
    </p:spTree>
    <p:extLst>
      <p:ext uri="{BB962C8B-B14F-4D97-AF65-F5344CB8AC3E}">
        <p14:creationId xmlns:p14="http://schemas.microsoft.com/office/powerpoint/2010/main" val="397710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73D78EE-B112-4FF6-9772-F1A5B330CF53}"/>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EXPERIMENTACIÓN</a:t>
            </a:r>
          </a:p>
        </p:txBody>
      </p:sp>
      <p:pic>
        <p:nvPicPr>
          <p:cNvPr id="5" name="Marcador de contenido 4" descr="Imagen que contiene persona, interior, mujer, mesa&#10;&#10;Descripción generada con confianza alta">
            <a:extLst>
              <a:ext uri="{FF2B5EF4-FFF2-40B4-BE49-F238E27FC236}">
                <a16:creationId xmlns:a16="http://schemas.microsoft.com/office/drawing/2014/main" id="{F1C17E55-5C5E-482E-8C5C-B69E069EF051}"/>
              </a:ext>
            </a:extLst>
          </p:cNvPr>
          <p:cNvPicPr>
            <a:picLocks noGrp="1" noChangeAspect="1"/>
          </p:cNvPicPr>
          <p:nvPr>
            <p:ph idx="1"/>
          </p:nvPr>
        </p:nvPicPr>
        <p:blipFill rotWithShape="1">
          <a:blip r:embed="rId2"/>
          <a:srcRect b="22712"/>
          <a:stretch/>
        </p:blipFill>
        <p:spPr>
          <a:xfrm>
            <a:off x="3955841" y="1713245"/>
            <a:ext cx="4280317" cy="44108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88776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AD6CCC-05CA-4FD4-B58E-AA0AD539D2A0}"/>
              </a:ext>
            </a:extLst>
          </p:cNvPr>
          <p:cNvSpPr>
            <a:spLocks noGrp="1"/>
          </p:cNvSpPr>
          <p:nvPr>
            <p:ph type="title"/>
          </p:nvPr>
        </p:nvSpPr>
        <p:spPr/>
        <p:txBody>
          <a:bodyPr/>
          <a:lstStyle/>
          <a:p>
            <a:r>
              <a:rPr lang="es-EC" dirty="0"/>
              <a:t>ESCENARIO CAÍDAS</a:t>
            </a:r>
          </a:p>
        </p:txBody>
      </p:sp>
      <p:graphicFrame>
        <p:nvGraphicFramePr>
          <p:cNvPr id="4" name="Marcador de contenido 3">
            <a:extLst>
              <a:ext uri="{FF2B5EF4-FFF2-40B4-BE49-F238E27FC236}">
                <a16:creationId xmlns:a16="http://schemas.microsoft.com/office/drawing/2014/main" id="{C67E6DFC-5CAB-4922-88E5-D27D087610FC}"/>
              </a:ext>
            </a:extLst>
          </p:cNvPr>
          <p:cNvGraphicFramePr>
            <a:graphicFrameLocks noGrp="1"/>
          </p:cNvGraphicFramePr>
          <p:nvPr>
            <p:ph idx="1"/>
            <p:extLst>
              <p:ext uri="{D42A27DB-BD31-4B8C-83A1-F6EECF244321}">
                <p14:modId xmlns:p14="http://schemas.microsoft.com/office/powerpoint/2010/main" val="1083866419"/>
              </p:ext>
            </p:extLst>
          </p:nvPr>
        </p:nvGraphicFramePr>
        <p:xfrm>
          <a:off x="838200" y="1690688"/>
          <a:ext cx="4671060" cy="1990725"/>
        </p:xfrm>
        <a:graphic>
          <a:graphicData uri="http://schemas.openxmlformats.org/drawingml/2006/table">
            <a:tbl>
              <a:tblPr>
                <a:tableStyleId>{616DA210-FB5B-4158-B5E0-FEB733F419BA}</a:tableStyleId>
              </a:tblPr>
              <a:tblGrid>
                <a:gridCol w="1630680">
                  <a:extLst>
                    <a:ext uri="{9D8B030D-6E8A-4147-A177-3AD203B41FA5}">
                      <a16:colId xmlns:a16="http://schemas.microsoft.com/office/drawing/2014/main" val="568144116"/>
                    </a:ext>
                  </a:extLst>
                </a:gridCol>
                <a:gridCol w="1543050">
                  <a:extLst>
                    <a:ext uri="{9D8B030D-6E8A-4147-A177-3AD203B41FA5}">
                      <a16:colId xmlns:a16="http://schemas.microsoft.com/office/drawing/2014/main" val="2034635932"/>
                    </a:ext>
                  </a:extLst>
                </a:gridCol>
                <a:gridCol w="1497330">
                  <a:extLst>
                    <a:ext uri="{9D8B030D-6E8A-4147-A177-3AD203B41FA5}">
                      <a16:colId xmlns:a16="http://schemas.microsoft.com/office/drawing/2014/main" val="3231300036"/>
                    </a:ext>
                  </a:extLst>
                </a:gridCol>
              </a:tblGrid>
              <a:tr h="571500">
                <a:tc>
                  <a:txBody>
                    <a:bodyPr/>
                    <a:lstStyle/>
                    <a:p>
                      <a:pPr algn="ctr" fontAlgn="ctr"/>
                      <a:r>
                        <a:rPr lang="es-EC" sz="1800" u="none" strike="noStrike" dirty="0">
                          <a:effectLst/>
                        </a:rPr>
                        <a:t>Lugar de caída</a:t>
                      </a:r>
                      <a:endParaRPr lang="es-EC" sz="1800" b="1" i="0" u="none" strike="noStrike" dirty="0">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tc>
                  <a:txBody>
                    <a:bodyPr/>
                    <a:lstStyle/>
                    <a:p>
                      <a:pPr algn="ctr" fontAlgn="ctr"/>
                      <a:r>
                        <a:rPr lang="es-EC" sz="1800" u="none" strike="noStrike" dirty="0">
                          <a:effectLst/>
                        </a:rPr>
                        <a:t>Altura de caída metros</a:t>
                      </a:r>
                      <a:endParaRPr lang="es-EC" sz="1800" b="1" i="0" u="none" strike="noStrike" dirty="0">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tc>
                  <a:txBody>
                    <a:bodyPr/>
                    <a:lstStyle/>
                    <a:p>
                      <a:pPr algn="ctr" fontAlgn="ctr"/>
                      <a:r>
                        <a:rPr lang="es-EC" sz="1800" u="none" strike="noStrike" dirty="0">
                          <a:effectLst/>
                        </a:rPr>
                        <a:t>Fuerza Newtons</a:t>
                      </a:r>
                      <a:endParaRPr lang="es-EC" sz="1800" b="1" i="0" u="none" strike="noStrike" dirty="0">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extLst>
                  <a:ext uri="{0D108BD9-81ED-4DB2-BD59-A6C34878D82A}">
                    <a16:rowId xmlns:a16="http://schemas.microsoft.com/office/drawing/2014/main" val="2759210553"/>
                  </a:ext>
                </a:extLst>
              </a:tr>
              <a:tr h="283845">
                <a:tc>
                  <a:txBody>
                    <a:bodyPr/>
                    <a:lstStyle/>
                    <a:p>
                      <a:pPr algn="l" fontAlgn="ctr"/>
                      <a:r>
                        <a:rPr lang="es-EC" sz="1800" u="none" strike="noStrike" dirty="0">
                          <a:effectLst/>
                        </a:rPr>
                        <a:t>Escritorio</a:t>
                      </a:r>
                      <a:endParaRPr lang="es-EC" sz="1800" b="0" i="0" u="none" strike="noStrike" dirty="0">
                        <a:solidFill>
                          <a:srgbClr val="000000"/>
                        </a:solidFill>
                        <a:effectLst/>
                        <a:latin typeface="Calibri" panose="020F0502020204030204" pitchFamily="34" charset="0"/>
                      </a:endParaRPr>
                    </a:p>
                  </a:txBody>
                  <a:tcPr marL="9525" marR="9525" marT="9525" marB="0" anchor="ctr">
                    <a:solidFill>
                      <a:schemeClr val="accent5">
                        <a:lumMod val="20000"/>
                        <a:lumOff val="80000"/>
                      </a:schemeClr>
                    </a:solidFill>
                  </a:tcPr>
                </a:tc>
                <a:tc>
                  <a:txBody>
                    <a:bodyPr/>
                    <a:lstStyle/>
                    <a:p>
                      <a:pPr algn="ctr" fontAlgn="ctr"/>
                      <a:r>
                        <a:rPr lang="es-EC" sz="1800" u="none" strike="noStrike" dirty="0">
                          <a:effectLst/>
                        </a:rPr>
                        <a:t>0,725</a:t>
                      </a:r>
                      <a:endParaRPr lang="es-EC" sz="1800" b="0" i="0" u="none" strike="noStrike" dirty="0">
                        <a:solidFill>
                          <a:srgbClr val="000000"/>
                        </a:solidFill>
                        <a:effectLst/>
                        <a:latin typeface="Calibri" panose="020F0502020204030204" pitchFamily="34" charset="0"/>
                      </a:endParaRPr>
                    </a:p>
                  </a:txBody>
                  <a:tcPr marL="9525" marR="9525" marT="9525" marB="0" anchor="ctr">
                    <a:solidFill>
                      <a:schemeClr val="accent5">
                        <a:lumMod val="20000"/>
                        <a:lumOff val="80000"/>
                      </a:schemeClr>
                    </a:solidFill>
                  </a:tcPr>
                </a:tc>
                <a:tc>
                  <a:txBody>
                    <a:bodyPr/>
                    <a:lstStyle/>
                    <a:p>
                      <a:pPr algn="ctr" fontAlgn="ctr"/>
                      <a:r>
                        <a:rPr lang="es-EC" sz="1800" u="none" strike="noStrike">
                          <a:effectLst/>
                        </a:rPr>
                        <a:t>2,275</a:t>
                      </a:r>
                      <a:endParaRPr lang="es-EC" sz="1800" b="0" i="0" u="none" strike="noStrike">
                        <a:solidFill>
                          <a:srgbClr val="000000"/>
                        </a:solidFill>
                        <a:effectLst/>
                        <a:latin typeface="Calibri" panose="020F050202020403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613454592"/>
                  </a:ext>
                </a:extLst>
              </a:tr>
              <a:tr h="283845">
                <a:tc>
                  <a:txBody>
                    <a:bodyPr/>
                    <a:lstStyle/>
                    <a:p>
                      <a:pPr algn="l" fontAlgn="ctr"/>
                      <a:r>
                        <a:rPr lang="es-EC" sz="1800" u="none" strike="noStrike">
                          <a:effectLst/>
                        </a:rPr>
                        <a:t>Estante </a:t>
                      </a:r>
                      <a:endParaRPr lang="es-EC" sz="1800" b="0" i="0" u="none" strike="noStrike">
                        <a:solidFill>
                          <a:srgbClr val="000000"/>
                        </a:solidFill>
                        <a:effectLst/>
                        <a:latin typeface="Calibri" panose="020F0502020204030204" pitchFamily="34" charset="0"/>
                      </a:endParaRPr>
                    </a:p>
                  </a:txBody>
                  <a:tcPr marL="9525" marR="9525" marT="9525" marB="0" anchor="ctr">
                    <a:solidFill>
                      <a:schemeClr val="accent5">
                        <a:lumMod val="20000"/>
                        <a:lumOff val="80000"/>
                      </a:schemeClr>
                    </a:solidFill>
                  </a:tcPr>
                </a:tc>
                <a:tc>
                  <a:txBody>
                    <a:bodyPr/>
                    <a:lstStyle/>
                    <a:p>
                      <a:pPr algn="ctr" fontAlgn="ctr"/>
                      <a:r>
                        <a:rPr lang="es-EC" sz="1800" u="none" strike="noStrike" dirty="0">
                          <a:effectLst/>
                        </a:rPr>
                        <a:t>1,650</a:t>
                      </a:r>
                      <a:endParaRPr lang="es-EC" sz="1800" b="0" i="0" u="none" strike="noStrike" dirty="0">
                        <a:solidFill>
                          <a:srgbClr val="000000"/>
                        </a:solidFill>
                        <a:effectLst/>
                        <a:latin typeface="Calibri" panose="020F0502020204030204" pitchFamily="34" charset="0"/>
                      </a:endParaRPr>
                    </a:p>
                  </a:txBody>
                  <a:tcPr marL="9525" marR="9525" marT="9525" marB="0" anchor="ctr">
                    <a:solidFill>
                      <a:schemeClr val="accent5">
                        <a:lumMod val="20000"/>
                        <a:lumOff val="80000"/>
                      </a:schemeClr>
                    </a:solidFill>
                  </a:tcPr>
                </a:tc>
                <a:tc>
                  <a:txBody>
                    <a:bodyPr/>
                    <a:lstStyle/>
                    <a:p>
                      <a:pPr algn="ctr" fontAlgn="ctr"/>
                      <a:r>
                        <a:rPr lang="es-EC" sz="1800" u="none" strike="noStrike" dirty="0">
                          <a:effectLst/>
                        </a:rPr>
                        <a:t>6,480</a:t>
                      </a:r>
                      <a:endParaRPr lang="es-EC" sz="1800" b="0" i="0" u="none" strike="noStrike" dirty="0">
                        <a:solidFill>
                          <a:srgbClr val="000000"/>
                        </a:solidFill>
                        <a:effectLst/>
                        <a:latin typeface="Calibri" panose="020F050202020403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926526752"/>
                  </a:ext>
                </a:extLst>
              </a:tr>
              <a:tr h="283845">
                <a:tc>
                  <a:txBody>
                    <a:bodyPr/>
                    <a:lstStyle/>
                    <a:p>
                      <a:pPr algn="l" fontAlgn="ctr"/>
                      <a:r>
                        <a:rPr lang="es-EC" sz="1800" u="none" strike="noStrike" dirty="0">
                          <a:effectLst/>
                        </a:rPr>
                        <a:t>Segundo piso</a:t>
                      </a:r>
                      <a:endParaRPr lang="es-EC" sz="1800" b="0" i="0" u="none" strike="noStrike" dirty="0">
                        <a:solidFill>
                          <a:srgbClr val="000000"/>
                        </a:solidFill>
                        <a:effectLst/>
                        <a:latin typeface="Calibri" panose="020F0502020204030204" pitchFamily="34" charset="0"/>
                      </a:endParaRPr>
                    </a:p>
                  </a:txBody>
                  <a:tcPr marL="9525" marR="9525" marT="9525" marB="0" anchor="ctr">
                    <a:solidFill>
                      <a:schemeClr val="accent5">
                        <a:lumMod val="20000"/>
                        <a:lumOff val="80000"/>
                      </a:schemeClr>
                    </a:solidFill>
                  </a:tcPr>
                </a:tc>
                <a:tc>
                  <a:txBody>
                    <a:bodyPr/>
                    <a:lstStyle/>
                    <a:p>
                      <a:pPr algn="ctr" fontAlgn="ctr"/>
                      <a:r>
                        <a:rPr lang="es-EC" sz="1800" u="none" strike="noStrike" dirty="0">
                          <a:effectLst/>
                        </a:rPr>
                        <a:t>4,900</a:t>
                      </a:r>
                      <a:endParaRPr lang="es-EC" sz="1800" b="0" i="0" u="none" strike="noStrike" dirty="0">
                        <a:solidFill>
                          <a:srgbClr val="000000"/>
                        </a:solidFill>
                        <a:effectLst/>
                        <a:latin typeface="Calibri" panose="020F0502020204030204" pitchFamily="34" charset="0"/>
                      </a:endParaRPr>
                    </a:p>
                  </a:txBody>
                  <a:tcPr marL="9525" marR="9525" marT="9525" marB="0" anchor="ctr">
                    <a:solidFill>
                      <a:schemeClr val="accent5">
                        <a:lumMod val="20000"/>
                        <a:lumOff val="80000"/>
                      </a:schemeClr>
                    </a:solidFill>
                  </a:tcPr>
                </a:tc>
                <a:tc>
                  <a:txBody>
                    <a:bodyPr/>
                    <a:lstStyle/>
                    <a:p>
                      <a:pPr algn="ctr" fontAlgn="ctr"/>
                      <a:r>
                        <a:rPr lang="es-EC" sz="1800" u="none" strike="noStrike" dirty="0">
                          <a:effectLst/>
                        </a:rPr>
                        <a:t>14,160</a:t>
                      </a:r>
                      <a:endParaRPr lang="es-EC" sz="1800" b="0" i="0" u="none" strike="noStrike" dirty="0">
                        <a:solidFill>
                          <a:srgbClr val="000000"/>
                        </a:solidFill>
                        <a:effectLst/>
                        <a:latin typeface="Calibri" panose="020F050202020403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3619491177"/>
                  </a:ext>
                </a:extLst>
              </a:tr>
              <a:tr h="283845">
                <a:tc>
                  <a:txBody>
                    <a:bodyPr/>
                    <a:lstStyle/>
                    <a:p>
                      <a:pPr algn="l" fontAlgn="ctr"/>
                      <a:r>
                        <a:rPr lang="es-EC" sz="1800" u="none" strike="noStrike" dirty="0">
                          <a:effectLst/>
                        </a:rPr>
                        <a:t>Tercer piso</a:t>
                      </a:r>
                      <a:endParaRPr lang="es-EC" sz="1800" b="0" i="0" u="none" strike="noStrike" dirty="0">
                        <a:solidFill>
                          <a:srgbClr val="000000"/>
                        </a:solidFill>
                        <a:effectLst/>
                        <a:latin typeface="Calibri" panose="020F0502020204030204" pitchFamily="34" charset="0"/>
                      </a:endParaRPr>
                    </a:p>
                  </a:txBody>
                  <a:tcPr marL="9525" marR="9525" marT="9525" marB="0" anchor="ctr">
                    <a:solidFill>
                      <a:schemeClr val="accent5">
                        <a:lumMod val="20000"/>
                        <a:lumOff val="80000"/>
                      </a:schemeClr>
                    </a:solidFill>
                  </a:tcPr>
                </a:tc>
                <a:tc>
                  <a:txBody>
                    <a:bodyPr/>
                    <a:lstStyle/>
                    <a:p>
                      <a:pPr algn="ctr" fontAlgn="ctr"/>
                      <a:r>
                        <a:rPr lang="es-EC" sz="1800" u="none" strike="noStrike">
                          <a:effectLst/>
                        </a:rPr>
                        <a:t>8,120</a:t>
                      </a:r>
                      <a:endParaRPr lang="es-EC" sz="1800" b="0" i="0" u="none" strike="noStrike">
                        <a:solidFill>
                          <a:srgbClr val="000000"/>
                        </a:solidFill>
                        <a:effectLst/>
                        <a:latin typeface="Calibri" panose="020F0502020204030204" pitchFamily="34" charset="0"/>
                      </a:endParaRPr>
                    </a:p>
                  </a:txBody>
                  <a:tcPr marL="9525" marR="9525" marT="9525" marB="0" anchor="ctr">
                    <a:solidFill>
                      <a:schemeClr val="accent5">
                        <a:lumMod val="20000"/>
                        <a:lumOff val="80000"/>
                      </a:schemeClr>
                    </a:solidFill>
                  </a:tcPr>
                </a:tc>
                <a:tc>
                  <a:txBody>
                    <a:bodyPr/>
                    <a:lstStyle/>
                    <a:p>
                      <a:pPr algn="ctr" fontAlgn="ctr"/>
                      <a:r>
                        <a:rPr lang="es-EC" sz="1800" u="none" strike="noStrike" dirty="0">
                          <a:effectLst/>
                        </a:rPr>
                        <a:t>15,367</a:t>
                      </a:r>
                      <a:endParaRPr lang="es-EC" sz="1800" b="0" i="0" u="none" strike="noStrike" dirty="0">
                        <a:solidFill>
                          <a:srgbClr val="000000"/>
                        </a:solidFill>
                        <a:effectLst/>
                        <a:latin typeface="Calibri" panose="020F050202020403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2673222573"/>
                  </a:ext>
                </a:extLst>
              </a:tr>
              <a:tr h="283845">
                <a:tc>
                  <a:txBody>
                    <a:bodyPr/>
                    <a:lstStyle/>
                    <a:p>
                      <a:pPr algn="l" fontAlgn="ctr"/>
                      <a:r>
                        <a:rPr lang="es-EC" sz="1800" u="none" strike="noStrike">
                          <a:effectLst/>
                        </a:rPr>
                        <a:t>Cuarto piso</a:t>
                      </a:r>
                      <a:endParaRPr lang="es-EC" sz="1800" b="0" i="0" u="none" strike="noStrike">
                        <a:solidFill>
                          <a:srgbClr val="000000"/>
                        </a:solidFill>
                        <a:effectLst/>
                        <a:latin typeface="Calibri" panose="020F0502020204030204" pitchFamily="34" charset="0"/>
                      </a:endParaRPr>
                    </a:p>
                  </a:txBody>
                  <a:tcPr marL="9525" marR="9525" marT="9525" marB="0" anchor="ctr">
                    <a:solidFill>
                      <a:schemeClr val="accent5">
                        <a:lumMod val="20000"/>
                        <a:lumOff val="80000"/>
                      </a:schemeClr>
                    </a:solidFill>
                  </a:tcPr>
                </a:tc>
                <a:tc>
                  <a:txBody>
                    <a:bodyPr/>
                    <a:lstStyle/>
                    <a:p>
                      <a:pPr algn="ctr" fontAlgn="ctr"/>
                      <a:r>
                        <a:rPr lang="es-EC" sz="1800" u="none" strike="noStrike">
                          <a:effectLst/>
                        </a:rPr>
                        <a:t>11,340</a:t>
                      </a:r>
                      <a:endParaRPr lang="es-EC" sz="1800" b="0" i="0" u="none" strike="noStrike">
                        <a:solidFill>
                          <a:srgbClr val="000000"/>
                        </a:solidFill>
                        <a:effectLst/>
                        <a:latin typeface="Calibri" panose="020F0502020204030204" pitchFamily="34" charset="0"/>
                      </a:endParaRPr>
                    </a:p>
                  </a:txBody>
                  <a:tcPr marL="9525" marR="9525" marT="9525" marB="0" anchor="ctr">
                    <a:solidFill>
                      <a:schemeClr val="accent5">
                        <a:lumMod val="20000"/>
                        <a:lumOff val="80000"/>
                      </a:schemeClr>
                    </a:solidFill>
                  </a:tcPr>
                </a:tc>
                <a:tc>
                  <a:txBody>
                    <a:bodyPr/>
                    <a:lstStyle/>
                    <a:p>
                      <a:pPr algn="ctr" fontAlgn="ctr"/>
                      <a:r>
                        <a:rPr lang="es-EC" sz="1800" u="none" strike="noStrike" dirty="0">
                          <a:effectLst/>
                        </a:rPr>
                        <a:t>15,490</a:t>
                      </a:r>
                      <a:endParaRPr lang="es-EC" sz="1800" b="0" i="0" u="none" strike="noStrike" dirty="0">
                        <a:solidFill>
                          <a:srgbClr val="000000"/>
                        </a:solidFill>
                        <a:effectLst/>
                        <a:latin typeface="Calibri" panose="020F050202020403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943566350"/>
                  </a:ext>
                </a:extLst>
              </a:tr>
            </a:tbl>
          </a:graphicData>
        </a:graphic>
      </p:graphicFrame>
      <p:pic>
        <p:nvPicPr>
          <p:cNvPr id="5" name="Imagen 4" descr="C:\Users\CPU 4\Desktop\IMG_20180126_112331.jpg">
            <a:extLst>
              <a:ext uri="{FF2B5EF4-FFF2-40B4-BE49-F238E27FC236}">
                <a16:creationId xmlns:a16="http://schemas.microsoft.com/office/drawing/2014/main" id="{5FC6264E-A955-4677-ACB4-F3456197578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83371" y="262255"/>
            <a:ext cx="2497772" cy="3441065"/>
          </a:xfrm>
          <a:prstGeom prst="rect">
            <a:avLst/>
          </a:prstGeom>
          <a:noFill/>
          <a:ln>
            <a:noFill/>
          </a:ln>
        </p:spPr>
      </p:pic>
      <p:pic>
        <p:nvPicPr>
          <p:cNvPr id="6" name="Imagen 5" descr="C:\Users\CPU 4\Desktop\escritorio.png">
            <a:extLst>
              <a:ext uri="{FF2B5EF4-FFF2-40B4-BE49-F238E27FC236}">
                <a16:creationId xmlns:a16="http://schemas.microsoft.com/office/drawing/2014/main" id="{60D42284-4041-42A2-93CC-F056117D13F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358255" y="262255"/>
            <a:ext cx="2497773" cy="3441066"/>
          </a:xfrm>
          <a:prstGeom prst="rect">
            <a:avLst/>
          </a:prstGeom>
          <a:noFill/>
          <a:ln>
            <a:noFill/>
          </a:ln>
        </p:spPr>
      </p:pic>
      <p:pic>
        <p:nvPicPr>
          <p:cNvPr id="7" name="Imagen 6">
            <a:extLst>
              <a:ext uri="{FF2B5EF4-FFF2-40B4-BE49-F238E27FC236}">
                <a16:creationId xmlns:a16="http://schemas.microsoft.com/office/drawing/2014/main" id="{6F3C7586-7C6D-4421-A798-F73FB22B4A5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7540" y="3746975"/>
            <a:ext cx="4171950" cy="2848770"/>
          </a:xfrm>
          <a:prstGeom prst="rect">
            <a:avLst/>
          </a:prstGeom>
          <a:noFill/>
          <a:ln>
            <a:noFill/>
          </a:ln>
        </p:spPr>
      </p:pic>
      <p:pic>
        <p:nvPicPr>
          <p:cNvPr id="9" name="Imagen 8">
            <a:extLst>
              <a:ext uri="{FF2B5EF4-FFF2-40B4-BE49-F238E27FC236}">
                <a16:creationId xmlns:a16="http://schemas.microsoft.com/office/drawing/2014/main" id="{0AF4DF94-D928-4490-9D7A-895415F8E181}"/>
              </a:ext>
            </a:extLst>
          </p:cNvPr>
          <p:cNvPicPr/>
          <p:nvPr/>
        </p:nvPicPr>
        <p:blipFill>
          <a:blip r:embed="rId5">
            <a:extLst>
              <a:ext uri="{28A0092B-C50C-407E-A947-70E740481C1C}">
                <a14:useLocalDpi xmlns:a14="http://schemas.microsoft.com/office/drawing/2010/main" val="0"/>
              </a:ext>
            </a:extLst>
          </a:blip>
          <a:stretch>
            <a:fillRect/>
          </a:stretch>
        </p:blipFill>
        <p:spPr>
          <a:xfrm>
            <a:off x="2246947" y="3950017"/>
            <a:ext cx="1925003" cy="2542858"/>
          </a:xfrm>
          <a:prstGeom prst="rect">
            <a:avLst/>
          </a:prstGeom>
        </p:spPr>
      </p:pic>
    </p:spTree>
    <p:extLst>
      <p:ext uri="{BB962C8B-B14F-4D97-AF65-F5344CB8AC3E}">
        <p14:creationId xmlns:p14="http://schemas.microsoft.com/office/powerpoint/2010/main" val="2779483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468998-8497-4B53-BF12-99237D20C47C}"/>
              </a:ext>
            </a:extLst>
          </p:cNvPr>
          <p:cNvSpPr>
            <a:spLocks noGrp="1"/>
          </p:cNvSpPr>
          <p:nvPr>
            <p:ph type="title"/>
          </p:nvPr>
        </p:nvSpPr>
        <p:spPr/>
        <p:txBody>
          <a:bodyPr/>
          <a:lstStyle/>
          <a:p>
            <a:r>
              <a:rPr lang="es-EC" dirty="0"/>
              <a:t>ESCENARIO APLASTAMIENTO</a:t>
            </a:r>
          </a:p>
        </p:txBody>
      </p:sp>
      <p:graphicFrame>
        <p:nvGraphicFramePr>
          <p:cNvPr id="4" name="Marcador de contenido 3">
            <a:extLst>
              <a:ext uri="{FF2B5EF4-FFF2-40B4-BE49-F238E27FC236}">
                <a16:creationId xmlns:a16="http://schemas.microsoft.com/office/drawing/2014/main" id="{33B394EA-255E-45D1-B813-C9545DCFFE91}"/>
              </a:ext>
            </a:extLst>
          </p:cNvPr>
          <p:cNvGraphicFramePr>
            <a:graphicFrameLocks noGrp="1"/>
          </p:cNvGraphicFramePr>
          <p:nvPr>
            <p:ph idx="1"/>
            <p:extLst>
              <p:ext uri="{D42A27DB-BD31-4B8C-83A1-F6EECF244321}">
                <p14:modId xmlns:p14="http://schemas.microsoft.com/office/powerpoint/2010/main" val="3771320521"/>
              </p:ext>
            </p:extLst>
          </p:nvPr>
        </p:nvGraphicFramePr>
        <p:xfrm>
          <a:off x="838200" y="1690688"/>
          <a:ext cx="5878831" cy="1426845"/>
        </p:xfrm>
        <a:graphic>
          <a:graphicData uri="http://schemas.openxmlformats.org/drawingml/2006/table">
            <a:tbl>
              <a:tblPr>
                <a:tableStyleId>{5C22544A-7EE6-4342-B048-85BDC9FD1C3A}</a:tableStyleId>
              </a:tblPr>
              <a:tblGrid>
                <a:gridCol w="1855471">
                  <a:extLst>
                    <a:ext uri="{9D8B030D-6E8A-4147-A177-3AD203B41FA5}">
                      <a16:colId xmlns:a16="http://schemas.microsoft.com/office/drawing/2014/main" val="3918904440"/>
                    </a:ext>
                  </a:extLst>
                </a:gridCol>
                <a:gridCol w="1771650">
                  <a:extLst>
                    <a:ext uri="{9D8B030D-6E8A-4147-A177-3AD203B41FA5}">
                      <a16:colId xmlns:a16="http://schemas.microsoft.com/office/drawing/2014/main" val="3989690080"/>
                    </a:ext>
                  </a:extLst>
                </a:gridCol>
                <a:gridCol w="2251710">
                  <a:extLst>
                    <a:ext uri="{9D8B030D-6E8A-4147-A177-3AD203B41FA5}">
                      <a16:colId xmlns:a16="http://schemas.microsoft.com/office/drawing/2014/main" val="1791605426"/>
                    </a:ext>
                  </a:extLst>
                </a:gridCol>
              </a:tblGrid>
              <a:tr h="381000">
                <a:tc>
                  <a:txBody>
                    <a:bodyPr/>
                    <a:lstStyle/>
                    <a:p>
                      <a:pPr algn="ctr" fontAlgn="ctr"/>
                      <a:r>
                        <a:rPr lang="es-EC" sz="1800" u="none" strike="noStrike" dirty="0">
                          <a:effectLst/>
                        </a:rPr>
                        <a:t>Tipo de vehículo</a:t>
                      </a:r>
                      <a:endParaRPr lang="es-EC" sz="18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ctr"/>
                      <a:r>
                        <a:rPr lang="es-EC" sz="1800" u="none" strike="noStrike" dirty="0">
                          <a:effectLst/>
                        </a:rPr>
                        <a:t>Modelo</a:t>
                      </a:r>
                      <a:endParaRPr lang="es-EC" sz="18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ctr"/>
                      <a:r>
                        <a:rPr lang="es-EC" sz="1800" u="none" strike="noStrike" dirty="0">
                          <a:effectLst/>
                        </a:rPr>
                        <a:t>Fuerza Newtons</a:t>
                      </a:r>
                      <a:endParaRPr lang="es-EC" sz="18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730132674"/>
                  </a:ext>
                </a:extLst>
              </a:tr>
              <a:tr h="381000">
                <a:tc>
                  <a:txBody>
                    <a:bodyPr/>
                    <a:lstStyle/>
                    <a:p>
                      <a:pPr algn="ctr" fontAlgn="ctr"/>
                      <a:r>
                        <a:rPr lang="es-EC" sz="1800" u="none" strike="noStrike" dirty="0">
                          <a:effectLst/>
                        </a:rPr>
                        <a:t>Pequeño</a:t>
                      </a:r>
                      <a:endParaRPr lang="es-EC"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s-EC" sz="1800" u="none" strike="noStrike" dirty="0">
                          <a:effectLst/>
                        </a:rPr>
                        <a:t>Aveo </a:t>
                      </a:r>
                      <a:r>
                        <a:rPr lang="es-EC" sz="1800" u="none" strike="noStrike" dirty="0" err="1">
                          <a:effectLst/>
                        </a:rPr>
                        <a:t>Family</a:t>
                      </a:r>
                      <a:r>
                        <a:rPr lang="es-EC" sz="1800" u="none" strike="noStrike" dirty="0">
                          <a:effectLst/>
                        </a:rPr>
                        <a:t> </a:t>
                      </a:r>
                      <a:endParaRPr lang="es-EC"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s-EC" sz="1800" u="none" strike="noStrike">
                          <a:effectLst/>
                        </a:rPr>
                        <a:t>4.020</a:t>
                      </a:r>
                      <a:endParaRPr lang="es-EC" sz="18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386219842"/>
                  </a:ext>
                </a:extLst>
              </a:tr>
              <a:tr h="190500">
                <a:tc>
                  <a:txBody>
                    <a:bodyPr/>
                    <a:lstStyle/>
                    <a:p>
                      <a:pPr algn="ctr" fontAlgn="ctr"/>
                      <a:r>
                        <a:rPr lang="es-EC" sz="1800" u="none" strike="noStrike">
                          <a:effectLst/>
                        </a:rPr>
                        <a:t>Mediano</a:t>
                      </a:r>
                      <a:endParaRPr lang="es-EC" sz="18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s-EC" sz="1800" u="none" strike="noStrike" dirty="0">
                          <a:effectLst/>
                        </a:rPr>
                        <a:t>Sport </a:t>
                      </a:r>
                      <a:r>
                        <a:rPr lang="es-EC" sz="1800" u="none" strike="noStrike" dirty="0" err="1">
                          <a:effectLst/>
                        </a:rPr>
                        <a:t>track</a:t>
                      </a:r>
                      <a:endParaRPr lang="es-EC"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s-EC" sz="1800" u="none" strike="noStrike" dirty="0">
                          <a:effectLst/>
                        </a:rPr>
                        <a:t>4.750</a:t>
                      </a:r>
                      <a:endParaRPr lang="es-EC"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80630147"/>
                  </a:ext>
                </a:extLst>
              </a:tr>
              <a:tr h="381000">
                <a:tc>
                  <a:txBody>
                    <a:bodyPr/>
                    <a:lstStyle/>
                    <a:p>
                      <a:pPr algn="ctr" fontAlgn="ctr"/>
                      <a:r>
                        <a:rPr lang="es-EC" sz="1800" u="none" strike="noStrike">
                          <a:effectLst/>
                        </a:rPr>
                        <a:t>Grande</a:t>
                      </a:r>
                      <a:endParaRPr lang="es-EC" sz="18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s-EC" sz="1800" u="none" strike="noStrike" dirty="0">
                          <a:effectLst/>
                        </a:rPr>
                        <a:t>Camión FSR 34N </a:t>
                      </a:r>
                      <a:endParaRPr lang="es-EC"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s-EC" sz="1800" u="none" strike="noStrike" dirty="0">
                          <a:effectLst/>
                        </a:rPr>
                        <a:t>11.620</a:t>
                      </a:r>
                      <a:endParaRPr lang="es-EC"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500590120"/>
                  </a:ext>
                </a:extLst>
              </a:tr>
            </a:tbl>
          </a:graphicData>
        </a:graphic>
      </p:graphicFrame>
      <p:pic>
        <p:nvPicPr>
          <p:cNvPr id="5" name="Imagen 4">
            <a:extLst>
              <a:ext uri="{FF2B5EF4-FFF2-40B4-BE49-F238E27FC236}">
                <a16:creationId xmlns:a16="http://schemas.microsoft.com/office/drawing/2014/main" id="{CD3147EA-49EB-47BD-9280-A1E2841E19B3}"/>
              </a:ext>
            </a:extLst>
          </p:cNvPr>
          <p:cNvPicPr/>
          <p:nvPr/>
        </p:nvPicPr>
        <p:blipFill rotWithShape="1">
          <a:blip r:embed="rId2" cstate="print">
            <a:extLst>
              <a:ext uri="{28A0092B-C50C-407E-A947-70E740481C1C}">
                <a14:useLocalDpi xmlns:a14="http://schemas.microsoft.com/office/drawing/2010/main" val="0"/>
              </a:ext>
            </a:extLst>
          </a:blip>
          <a:srcRect b="7833"/>
          <a:stretch/>
        </p:blipFill>
        <p:spPr bwMode="auto">
          <a:xfrm>
            <a:off x="480060" y="3740468"/>
            <a:ext cx="3460275" cy="27524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3A108009-B19D-4932-9B89-4C0161CBAF7D}"/>
              </a:ext>
            </a:extLst>
          </p:cNvPr>
          <p:cNvPicPr/>
          <p:nvPr/>
        </p:nvPicPr>
        <p:blipFill rotWithShape="1">
          <a:blip r:embed="rId3"/>
          <a:srcRect l="12848" r="12718" b="17295"/>
          <a:stretch/>
        </p:blipFill>
        <p:spPr bwMode="auto">
          <a:xfrm>
            <a:off x="4133056" y="3740468"/>
            <a:ext cx="3765073" cy="27524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7" name="Imagen 6">
            <a:extLst>
              <a:ext uri="{FF2B5EF4-FFF2-40B4-BE49-F238E27FC236}">
                <a16:creationId xmlns:a16="http://schemas.microsoft.com/office/drawing/2014/main" id="{7A62A4A5-7CB6-49FF-8D9A-5DC653F6D4A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1798" y="3740468"/>
            <a:ext cx="3619818" cy="27524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969CCC8E-B193-43B7-86D3-E5B31956429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69680" y="147955"/>
            <a:ext cx="3006089" cy="34410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83317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0C86B5-2DCC-4CF6-9283-0CC4D2E572EF}"/>
              </a:ext>
            </a:extLst>
          </p:cNvPr>
          <p:cNvSpPr>
            <a:spLocks noGrp="1"/>
          </p:cNvSpPr>
          <p:nvPr>
            <p:ph type="title"/>
          </p:nvPr>
        </p:nvSpPr>
        <p:spPr/>
        <p:txBody>
          <a:bodyPr/>
          <a:lstStyle/>
          <a:p>
            <a:r>
              <a:rPr lang="es-EC" dirty="0"/>
              <a:t>ESCENARIO HUMEDECIMIENTO</a:t>
            </a:r>
          </a:p>
        </p:txBody>
      </p:sp>
      <p:graphicFrame>
        <p:nvGraphicFramePr>
          <p:cNvPr id="4" name="Marcador de contenido 3">
            <a:extLst>
              <a:ext uri="{FF2B5EF4-FFF2-40B4-BE49-F238E27FC236}">
                <a16:creationId xmlns:a16="http://schemas.microsoft.com/office/drawing/2014/main" id="{CDFCBDFD-146F-43CF-80E5-A472CFDF7E4C}"/>
              </a:ext>
            </a:extLst>
          </p:cNvPr>
          <p:cNvGraphicFramePr>
            <a:graphicFrameLocks noGrp="1"/>
          </p:cNvGraphicFramePr>
          <p:nvPr>
            <p:ph idx="1"/>
            <p:extLst>
              <p:ext uri="{D42A27DB-BD31-4B8C-83A1-F6EECF244321}">
                <p14:modId xmlns:p14="http://schemas.microsoft.com/office/powerpoint/2010/main" val="2779914633"/>
              </p:ext>
            </p:extLst>
          </p:nvPr>
        </p:nvGraphicFramePr>
        <p:xfrm>
          <a:off x="4494530" y="1512596"/>
          <a:ext cx="3202940" cy="1613535"/>
        </p:xfrm>
        <a:graphic>
          <a:graphicData uri="http://schemas.openxmlformats.org/drawingml/2006/table">
            <a:tbl>
              <a:tblPr>
                <a:tableStyleId>{5C22544A-7EE6-4342-B048-85BDC9FD1C3A}</a:tableStyleId>
              </a:tblPr>
              <a:tblGrid>
                <a:gridCol w="1922780">
                  <a:extLst>
                    <a:ext uri="{9D8B030D-6E8A-4147-A177-3AD203B41FA5}">
                      <a16:colId xmlns:a16="http://schemas.microsoft.com/office/drawing/2014/main" val="2512993697"/>
                    </a:ext>
                  </a:extLst>
                </a:gridCol>
                <a:gridCol w="1280160">
                  <a:extLst>
                    <a:ext uri="{9D8B030D-6E8A-4147-A177-3AD203B41FA5}">
                      <a16:colId xmlns:a16="http://schemas.microsoft.com/office/drawing/2014/main" val="609500074"/>
                    </a:ext>
                  </a:extLst>
                </a:gridCol>
              </a:tblGrid>
              <a:tr h="762000">
                <a:tc>
                  <a:txBody>
                    <a:bodyPr/>
                    <a:lstStyle/>
                    <a:p>
                      <a:pPr algn="ctr" fontAlgn="ctr"/>
                      <a:r>
                        <a:rPr lang="es-EC" sz="1800" u="none" strike="noStrike" dirty="0">
                          <a:effectLst/>
                        </a:rPr>
                        <a:t>Temperatura Grados Centígrados</a:t>
                      </a:r>
                      <a:endParaRPr lang="es-EC" sz="18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ctr"/>
                      <a:r>
                        <a:rPr lang="es-EC" sz="1800" u="none" strike="noStrike" dirty="0">
                          <a:effectLst/>
                        </a:rPr>
                        <a:t>Tiempo segundos</a:t>
                      </a:r>
                      <a:endParaRPr lang="es-EC" sz="18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2378647946"/>
                  </a:ext>
                </a:extLst>
              </a:tr>
              <a:tr h="190500">
                <a:tc>
                  <a:txBody>
                    <a:bodyPr/>
                    <a:lstStyle/>
                    <a:p>
                      <a:pPr algn="ctr" fontAlgn="ctr"/>
                      <a:r>
                        <a:rPr lang="es-EC" sz="1800" u="none" strike="noStrike" dirty="0">
                          <a:effectLst/>
                        </a:rPr>
                        <a:t>21</a:t>
                      </a:r>
                      <a:endParaRPr lang="es-EC"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s-EC" sz="1800" u="none" strike="noStrike" dirty="0">
                          <a:effectLst/>
                        </a:rPr>
                        <a:t>10</a:t>
                      </a:r>
                      <a:endParaRPr lang="es-EC"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629607336"/>
                  </a:ext>
                </a:extLst>
              </a:tr>
              <a:tr h="190500">
                <a:tc>
                  <a:txBody>
                    <a:bodyPr/>
                    <a:lstStyle/>
                    <a:p>
                      <a:pPr algn="ctr" fontAlgn="ctr"/>
                      <a:r>
                        <a:rPr lang="es-EC" sz="1800" u="none" strike="noStrike">
                          <a:effectLst/>
                        </a:rPr>
                        <a:t>19</a:t>
                      </a:r>
                      <a:endParaRPr lang="es-EC" sz="18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s-EC" sz="1800" u="none" strike="noStrike" dirty="0">
                          <a:effectLst/>
                        </a:rPr>
                        <a:t>30</a:t>
                      </a:r>
                      <a:endParaRPr lang="es-EC"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83766540"/>
                  </a:ext>
                </a:extLst>
              </a:tr>
              <a:tr h="190500">
                <a:tc>
                  <a:txBody>
                    <a:bodyPr/>
                    <a:lstStyle/>
                    <a:p>
                      <a:pPr algn="ctr" fontAlgn="ctr"/>
                      <a:r>
                        <a:rPr lang="es-EC" sz="1800" b="0" i="0" u="none" strike="noStrike" dirty="0">
                          <a:solidFill>
                            <a:srgbClr val="000000"/>
                          </a:solidFill>
                          <a:effectLst/>
                          <a:latin typeface="Calibri" panose="020F0502020204030204" pitchFamily="34" charset="0"/>
                        </a:rPr>
                        <a:t>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s-EC" sz="1800" u="none" strike="noStrike" dirty="0">
                          <a:effectLst/>
                        </a:rPr>
                        <a:t>65</a:t>
                      </a:r>
                      <a:endParaRPr lang="es-EC"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617449585"/>
                  </a:ext>
                </a:extLst>
              </a:tr>
            </a:tbl>
          </a:graphicData>
        </a:graphic>
      </p:graphicFrame>
      <p:pic>
        <p:nvPicPr>
          <p:cNvPr id="5" name="Imagen 4" descr="https://scontent.fgye1-1.fna.fbcdn.net/v/t34.0-12/28176303_10211488161984974_312921674_n.jpg?oh=e29ce7c7dd4737e7759d41ed8efc718c&amp;oe=5A8DFE33">
            <a:extLst>
              <a:ext uri="{FF2B5EF4-FFF2-40B4-BE49-F238E27FC236}">
                <a16:creationId xmlns:a16="http://schemas.microsoft.com/office/drawing/2014/main" id="{68E84881-FA1F-484E-AF1C-9A0567DC3039}"/>
              </a:ext>
            </a:extLst>
          </p:cNvPr>
          <p:cNvPicPr/>
          <p:nvPr/>
        </p:nvPicPr>
        <p:blipFill rotWithShape="1">
          <a:blip r:embed="rId2">
            <a:extLst>
              <a:ext uri="{28A0092B-C50C-407E-A947-70E740481C1C}">
                <a14:useLocalDpi xmlns:a14="http://schemas.microsoft.com/office/drawing/2010/main" val="0"/>
              </a:ext>
            </a:extLst>
          </a:blip>
          <a:srcRect t="8902" b="8523"/>
          <a:stretch/>
        </p:blipFill>
        <p:spPr bwMode="auto">
          <a:xfrm>
            <a:off x="4494530" y="3541964"/>
            <a:ext cx="3202940" cy="26042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6" name="Imagen 5" descr="C:\Users\CPU 4\Downloads\28276054_10211488026541588_1450159294_o.jpg">
            <a:extLst>
              <a:ext uri="{FF2B5EF4-FFF2-40B4-BE49-F238E27FC236}">
                <a16:creationId xmlns:a16="http://schemas.microsoft.com/office/drawing/2014/main" id="{EDEE9FA8-DA9E-475E-88C2-21D9FC354699}"/>
              </a:ext>
            </a:extLst>
          </p:cNvPr>
          <p:cNvPicPr/>
          <p:nvPr/>
        </p:nvPicPr>
        <p:blipFill rotWithShape="1">
          <a:blip r:embed="rId3" cstate="print">
            <a:extLst>
              <a:ext uri="{28A0092B-C50C-407E-A947-70E740481C1C}">
                <a14:useLocalDpi xmlns:a14="http://schemas.microsoft.com/office/drawing/2010/main" val="0"/>
              </a:ext>
            </a:extLst>
          </a:blip>
          <a:srcRect l="14562" t="14342" b="10131"/>
          <a:stretch/>
        </p:blipFill>
        <p:spPr bwMode="auto">
          <a:xfrm>
            <a:off x="8388620" y="3531327"/>
            <a:ext cx="2813146" cy="26148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7" name="Imagen 6" descr="C:\Users\CPU 4\Downloads\28342795_10211488186425585_920482927_o.jpg">
            <a:extLst>
              <a:ext uri="{FF2B5EF4-FFF2-40B4-BE49-F238E27FC236}">
                <a16:creationId xmlns:a16="http://schemas.microsoft.com/office/drawing/2014/main" id="{F7FBFFAB-A30E-41A5-8AF0-ED10B5EFBE9D}"/>
              </a:ext>
            </a:extLst>
          </p:cNvPr>
          <p:cNvPicPr/>
          <p:nvPr/>
        </p:nvPicPr>
        <p:blipFill rotWithShape="1">
          <a:blip r:embed="rId4" cstate="print">
            <a:extLst>
              <a:ext uri="{28A0092B-C50C-407E-A947-70E740481C1C}">
                <a14:useLocalDpi xmlns:a14="http://schemas.microsoft.com/office/drawing/2010/main" val="0"/>
              </a:ext>
            </a:extLst>
          </a:blip>
          <a:srcRect l="9874"/>
          <a:stretch/>
        </p:blipFill>
        <p:spPr bwMode="auto">
          <a:xfrm rot="5400000">
            <a:off x="1094702" y="3437496"/>
            <a:ext cx="2604210" cy="28131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032613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Resultado de imagen para ANALISIS DE DATOS">
            <a:extLst>
              <a:ext uri="{FF2B5EF4-FFF2-40B4-BE49-F238E27FC236}">
                <a16:creationId xmlns:a16="http://schemas.microsoft.com/office/drawing/2014/main" id="{B5935239-36A3-4EA0-96D7-D61BDA1BFF2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0045" y="1675227"/>
            <a:ext cx="7811909" cy="4394199"/>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173878F9-1664-4C05-85C6-FEB03032CF4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ANÁLISIS DE RESULTADOS</a:t>
            </a:r>
          </a:p>
        </p:txBody>
      </p:sp>
    </p:spTree>
    <p:extLst>
      <p:ext uri="{BB962C8B-B14F-4D97-AF65-F5344CB8AC3E}">
        <p14:creationId xmlns:p14="http://schemas.microsoft.com/office/powerpoint/2010/main" val="3572041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304F1513-7D43-4FAD-9449-45B33F75EDFE}"/>
              </a:ext>
            </a:extLst>
          </p:cNvPr>
          <p:cNvSpPr/>
          <p:nvPr/>
        </p:nvSpPr>
        <p:spPr>
          <a:xfrm>
            <a:off x="-55945" y="0"/>
            <a:ext cx="12303889" cy="6858000"/>
          </a:xfrm>
          <a:prstGeom prst="rect">
            <a:avLst/>
          </a:prstGeom>
          <a:gradFill>
            <a:gsLst>
              <a:gs pos="0">
                <a:schemeClr val="accent3">
                  <a:lumMod val="110000"/>
                  <a:satMod val="105000"/>
                  <a:tint val="67000"/>
                  <a:alpha val="0"/>
                </a:schemeClr>
              </a:gs>
              <a:gs pos="100000">
                <a:schemeClr val="accent3">
                  <a:satMod val="103000"/>
                  <a:tint val="73000"/>
                  <a:lumMod val="45000"/>
                </a:schemeClr>
              </a:gs>
              <a:gs pos="100000">
                <a:schemeClr val="accent3">
                  <a:lumMod val="105000"/>
                  <a:satMod val="109000"/>
                  <a:tint val="81000"/>
                </a:schemeClr>
              </a:gs>
            </a:gsLst>
            <a:lin ang="6600000" scaled="0"/>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2" name="Título 1">
            <a:extLst>
              <a:ext uri="{FF2B5EF4-FFF2-40B4-BE49-F238E27FC236}">
                <a16:creationId xmlns:a16="http://schemas.microsoft.com/office/drawing/2014/main" id="{C8417DB1-BFD4-4652-B801-BC2439763950}"/>
              </a:ext>
            </a:extLst>
          </p:cNvPr>
          <p:cNvSpPr>
            <a:spLocks noGrp="1"/>
          </p:cNvSpPr>
          <p:nvPr>
            <p:ph type="title"/>
          </p:nvPr>
        </p:nvSpPr>
        <p:spPr/>
        <p:txBody>
          <a:bodyPr/>
          <a:lstStyle/>
          <a:p>
            <a:pPr algn="ctr"/>
            <a:r>
              <a:rPr lang="es-EC" dirty="0"/>
              <a:t>CONTENIDO</a:t>
            </a:r>
          </a:p>
        </p:txBody>
      </p:sp>
      <p:graphicFrame>
        <p:nvGraphicFramePr>
          <p:cNvPr id="6" name="Marcador de contenido 5">
            <a:extLst>
              <a:ext uri="{FF2B5EF4-FFF2-40B4-BE49-F238E27FC236}">
                <a16:creationId xmlns:a16="http://schemas.microsoft.com/office/drawing/2014/main" id="{5BC54970-3FCD-43F5-B891-AABC3EC33951}"/>
              </a:ext>
            </a:extLst>
          </p:cNvPr>
          <p:cNvGraphicFramePr>
            <a:graphicFrameLocks noGrp="1"/>
          </p:cNvGraphicFramePr>
          <p:nvPr>
            <p:ph idx="1"/>
            <p:extLst>
              <p:ext uri="{D42A27DB-BD31-4B8C-83A1-F6EECF244321}">
                <p14:modId xmlns:p14="http://schemas.microsoft.com/office/powerpoint/2010/main" val="2713064233"/>
              </p:ext>
            </p:extLst>
          </p:nvPr>
        </p:nvGraphicFramePr>
        <p:xfrm>
          <a:off x="3548566" y="1600200"/>
          <a:ext cx="6142674" cy="42517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4050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210713A-31EB-4433-8BAB-14386458C4CE}"/>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ESCENARIO CAÍDAS OFIMÁTICA</a:t>
            </a:r>
          </a:p>
        </p:txBody>
      </p:sp>
      <p:graphicFrame>
        <p:nvGraphicFramePr>
          <p:cNvPr id="4" name="3 Tabla"/>
          <p:cNvGraphicFramePr>
            <a:graphicFrameLocks noGrp="1"/>
          </p:cNvGraphicFramePr>
          <p:nvPr>
            <p:extLst>
              <p:ext uri="{D42A27DB-BD31-4B8C-83A1-F6EECF244321}">
                <p14:modId xmlns:p14="http://schemas.microsoft.com/office/powerpoint/2010/main" val="1191887734"/>
              </p:ext>
            </p:extLst>
          </p:nvPr>
        </p:nvGraphicFramePr>
        <p:xfrm>
          <a:off x="155864" y="1632166"/>
          <a:ext cx="5330535" cy="2240280"/>
        </p:xfrm>
        <a:graphic>
          <a:graphicData uri="http://schemas.openxmlformats.org/drawingml/2006/table">
            <a:tbl>
              <a:tblPr firstRow="1" firstCol="1" bandRow="1">
                <a:tableStyleId>{7E9639D4-E3E2-4D34-9284-5A2195B3D0D7}</a:tableStyleId>
              </a:tblPr>
              <a:tblGrid>
                <a:gridCol w="1122218">
                  <a:extLst>
                    <a:ext uri="{9D8B030D-6E8A-4147-A177-3AD203B41FA5}">
                      <a16:colId xmlns:a16="http://schemas.microsoft.com/office/drawing/2014/main" val="20000"/>
                    </a:ext>
                  </a:extLst>
                </a:gridCol>
                <a:gridCol w="1378816">
                  <a:extLst>
                    <a:ext uri="{9D8B030D-6E8A-4147-A177-3AD203B41FA5}">
                      <a16:colId xmlns:a16="http://schemas.microsoft.com/office/drawing/2014/main" val="20001"/>
                    </a:ext>
                  </a:extLst>
                </a:gridCol>
                <a:gridCol w="682648">
                  <a:extLst>
                    <a:ext uri="{9D8B030D-6E8A-4147-A177-3AD203B41FA5}">
                      <a16:colId xmlns:a16="http://schemas.microsoft.com/office/drawing/2014/main" val="20002"/>
                    </a:ext>
                  </a:extLst>
                </a:gridCol>
                <a:gridCol w="688266">
                  <a:extLst>
                    <a:ext uri="{9D8B030D-6E8A-4147-A177-3AD203B41FA5}">
                      <a16:colId xmlns:a16="http://schemas.microsoft.com/office/drawing/2014/main" val="20003"/>
                    </a:ext>
                  </a:extLst>
                </a:gridCol>
                <a:gridCol w="708154">
                  <a:extLst>
                    <a:ext uri="{9D8B030D-6E8A-4147-A177-3AD203B41FA5}">
                      <a16:colId xmlns:a16="http://schemas.microsoft.com/office/drawing/2014/main" val="20004"/>
                    </a:ext>
                  </a:extLst>
                </a:gridCol>
                <a:gridCol w="750433">
                  <a:extLst>
                    <a:ext uri="{9D8B030D-6E8A-4147-A177-3AD203B41FA5}">
                      <a16:colId xmlns:a16="http://schemas.microsoft.com/office/drawing/2014/main" val="20005"/>
                    </a:ext>
                  </a:extLst>
                </a:gridCol>
              </a:tblGrid>
              <a:tr h="603028">
                <a:tc>
                  <a:txBody>
                    <a:bodyPr/>
                    <a:lstStyle/>
                    <a:p>
                      <a:pPr algn="ctr">
                        <a:lnSpc>
                          <a:spcPct val="150000"/>
                        </a:lnSpc>
                        <a:spcBef>
                          <a:spcPts val="1000"/>
                        </a:spcBef>
                        <a:spcAft>
                          <a:spcPts val="0"/>
                        </a:spcAft>
                      </a:pPr>
                      <a:r>
                        <a:rPr lang="es-EC" sz="1400" dirty="0">
                          <a:effectLst/>
                        </a:rPr>
                        <a:t>Técnica</a:t>
                      </a:r>
                      <a:endParaRPr lang="es-ES" sz="1400"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dirty="0">
                          <a:effectLst/>
                        </a:rPr>
                        <a:t>Cantidad de archivos</a:t>
                      </a:r>
                      <a:endParaRPr lang="es-ES" sz="1400"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a:effectLst/>
                        </a:rPr>
                        <a:t>ART</a:t>
                      </a:r>
                      <a:endParaRPr lang="es-ES" sz="140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dirty="0">
                          <a:effectLst/>
                        </a:rPr>
                        <a:t>AVR</a:t>
                      </a:r>
                      <a:endParaRPr lang="es-ES" sz="1400"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dirty="0">
                          <a:effectLst/>
                        </a:rPr>
                        <a:t>AFP</a:t>
                      </a:r>
                      <a:endParaRPr lang="es-ES" sz="1400"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dirty="0">
                          <a:effectLst/>
                        </a:rPr>
                        <a:t>Fuerza</a:t>
                      </a:r>
                      <a:endParaRPr lang="es-ES" sz="1400" dirty="0">
                        <a:effectLst/>
                        <a:latin typeface="Times New Roman"/>
                        <a:ea typeface="Calibri"/>
                      </a:endParaRPr>
                    </a:p>
                  </a:txBody>
                  <a:tcPr marL="68580" marR="68580" marT="0" marB="0"/>
                </a:tc>
                <a:extLst>
                  <a:ext uri="{0D108BD9-81ED-4DB2-BD59-A6C34878D82A}">
                    <a16:rowId xmlns:a16="http://schemas.microsoft.com/office/drawing/2014/main" val="10000"/>
                  </a:ext>
                </a:extLst>
              </a:tr>
              <a:tr h="284481">
                <a:tc rowSpan="5">
                  <a:txBody>
                    <a:bodyPr/>
                    <a:lstStyle/>
                    <a:p>
                      <a:pPr algn="ctr">
                        <a:lnSpc>
                          <a:spcPct val="150000"/>
                        </a:lnSpc>
                        <a:spcBef>
                          <a:spcPts val="1000"/>
                        </a:spcBef>
                        <a:spcAft>
                          <a:spcPts val="0"/>
                        </a:spcAft>
                      </a:pPr>
                      <a:r>
                        <a:rPr lang="es-EC" sz="1400" dirty="0" err="1">
                          <a:effectLst/>
                        </a:rPr>
                        <a:t>Semantic</a:t>
                      </a:r>
                      <a:r>
                        <a:rPr lang="es-EC" sz="1400" dirty="0">
                          <a:effectLst/>
                        </a:rPr>
                        <a:t> </a:t>
                      </a:r>
                      <a:r>
                        <a:rPr lang="es-EC" sz="1400" dirty="0" err="1">
                          <a:effectLst/>
                        </a:rPr>
                        <a:t>Carving</a:t>
                      </a:r>
                      <a:endParaRPr lang="es-EC" sz="1400" dirty="0">
                        <a:effectLst/>
                      </a:endParaRPr>
                    </a:p>
                    <a:p>
                      <a:pPr algn="ctr">
                        <a:lnSpc>
                          <a:spcPct val="150000"/>
                        </a:lnSpc>
                        <a:spcBef>
                          <a:spcPts val="1000"/>
                        </a:spcBef>
                        <a:spcAft>
                          <a:spcPts val="0"/>
                        </a:spcAft>
                      </a:pPr>
                      <a:r>
                        <a:rPr lang="es-EC" sz="1400" dirty="0" err="1">
                          <a:effectLst/>
                        </a:rPr>
                        <a:t>Foremost</a:t>
                      </a:r>
                      <a:endParaRPr lang="es-ES" sz="1400" dirty="0">
                        <a:effectLst/>
                        <a:latin typeface="Times New Roman"/>
                        <a:ea typeface="Calibri"/>
                      </a:endParaRPr>
                    </a:p>
                  </a:txBody>
                  <a:tcPr marL="68580" marR="68580" marT="0" marB="0"/>
                </a:tc>
                <a:tc rowSpan="5">
                  <a:txBody>
                    <a:bodyPr/>
                    <a:lstStyle/>
                    <a:p>
                      <a:pPr algn="ctr">
                        <a:lnSpc>
                          <a:spcPct val="150000"/>
                        </a:lnSpc>
                        <a:spcBef>
                          <a:spcPts val="1000"/>
                        </a:spcBef>
                        <a:spcAft>
                          <a:spcPts val="0"/>
                        </a:spcAft>
                      </a:pPr>
                      <a:endParaRPr lang="es-EC" sz="1400" dirty="0">
                        <a:effectLst/>
                      </a:endParaRPr>
                    </a:p>
                    <a:p>
                      <a:pPr algn="ctr">
                        <a:lnSpc>
                          <a:spcPct val="150000"/>
                        </a:lnSpc>
                        <a:spcBef>
                          <a:spcPts val="1000"/>
                        </a:spcBef>
                        <a:spcAft>
                          <a:spcPts val="0"/>
                        </a:spcAft>
                      </a:pPr>
                      <a:r>
                        <a:rPr lang="es-EC" sz="1400" b="1" dirty="0">
                          <a:effectLst/>
                        </a:rPr>
                        <a:t>1.453</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dirty="0">
                          <a:effectLst/>
                        </a:rPr>
                        <a:t>1.491</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1.491</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0</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2,275</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1"/>
                  </a:ext>
                </a:extLst>
              </a:tr>
              <a:tr h="284481">
                <a:tc vMerge="1">
                  <a:txBody>
                    <a:bodyPr/>
                    <a:lstStyle/>
                    <a:p>
                      <a:endParaRPr lang="es-ES"/>
                    </a:p>
                  </a:txBody>
                  <a:tcPr/>
                </a:tc>
                <a:tc vMerge="1">
                  <a:txBody>
                    <a:bodyPr/>
                    <a:lstStyle/>
                    <a:p>
                      <a:endParaRPr lang="es-ES"/>
                    </a:p>
                  </a:txBody>
                  <a:tcPr/>
                </a:tc>
                <a:tc>
                  <a:txBody>
                    <a:bodyPr/>
                    <a:lstStyle/>
                    <a:p>
                      <a:pPr algn="ctr">
                        <a:lnSpc>
                          <a:spcPct val="150000"/>
                        </a:lnSpc>
                        <a:spcBef>
                          <a:spcPts val="1000"/>
                        </a:spcBef>
                        <a:spcAft>
                          <a:spcPts val="0"/>
                        </a:spcAft>
                      </a:pPr>
                      <a:r>
                        <a:rPr lang="es-EC" sz="1400" b="1" dirty="0">
                          <a:effectLst/>
                        </a:rPr>
                        <a:t>1.488</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dirty="0">
                          <a:effectLst/>
                        </a:rPr>
                        <a:t>1.487</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dirty="0">
                          <a:effectLst/>
                        </a:rPr>
                        <a:t>1</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6,480</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2"/>
                  </a:ext>
                </a:extLst>
              </a:tr>
              <a:tr h="284481">
                <a:tc vMerge="1">
                  <a:txBody>
                    <a:bodyPr/>
                    <a:lstStyle/>
                    <a:p>
                      <a:endParaRPr lang="es-ES"/>
                    </a:p>
                  </a:txBody>
                  <a:tcPr/>
                </a:tc>
                <a:tc vMerge="1">
                  <a:txBody>
                    <a:bodyPr/>
                    <a:lstStyle/>
                    <a:p>
                      <a:endParaRPr lang="es-ES"/>
                    </a:p>
                  </a:txBody>
                  <a:tcPr/>
                </a:tc>
                <a:tc>
                  <a:txBody>
                    <a:bodyPr/>
                    <a:lstStyle/>
                    <a:p>
                      <a:pPr algn="ctr">
                        <a:lnSpc>
                          <a:spcPct val="150000"/>
                        </a:lnSpc>
                        <a:spcBef>
                          <a:spcPts val="1000"/>
                        </a:spcBef>
                        <a:spcAft>
                          <a:spcPts val="0"/>
                        </a:spcAft>
                      </a:pPr>
                      <a:r>
                        <a:rPr lang="es-EC" sz="1400" b="1" dirty="0">
                          <a:effectLst/>
                        </a:rPr>
                        <a:t>1.489</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dirty="0">
                          <a:effectLst/>
                        </a:rPr>
                        <a:t>1.489</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dirty="0">
                          <a:effectLst/>
                        </a:rPr>
                        <a:t>0</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14,160</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3"/>
                  </a:ext>
                </a:extLst>
              </a:tr>
              <a:tr h="284481">
                <a:tc vMerge="1">
                  <a:txBody>
                    <a:bodyPr/>
                    <a:lstStyle/>
                    <a:p>
                      <a:endParaRPr lang="es-ES"/>
                    </a:p>
                  </a:txBody>
                  <a:tcPr/>
                </a:tc>
                <a:tc vMerge="1">
                  <a:txBody>
                    <a:bodyPr/>
                    <a:lstStyle/>
                    <a:p>
                      <a:endParaRPr lang="es-ES"/>
                    </a:p>
                  </a:txBody>
                  <a:tcPr/>
                </a:tc>
                <a:tc>
                  <a:txBody>
                    <a:bodyPr/>
                    <a:lstStyle/>
                    <a:p>
                      <a:pPr algn="ctr">
                        <a:lnSpc>
                          <a:spcPct val="150000"/>
                        </a:lnSpc>
                        <a:spcBef>
                          <a:spcPts val="1000"/>
                        </a:spcBef>
                        <a:spcAft>
                          <a:spcPts val="0"/>
                        </a:spcAft>
                      </a:pPr>
                      <a:r>
                        <a:rPr lang="es-EC" sz="1400" b="1">
                          <a:effectLst/>
                        </a:rPr>
                        <a:t>1.469</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dirty="0">
                          <a:effectLst/>
                        </a:rPr>
                        <a:t>1.469</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dirty="0">
                          <a:effectLst/>
                        </a:rPr>
                        <a:t>0</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15,370</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4"/>
                  </a:ext>
                </a:extLst>
              </a:tr>
              <a:tr h="284481">
                <a:tc vMerge="1">
                  <a:txBody>
                    <a:bodyPr/>
                    <a:lstStyle/>
                    <a:p>
                      <a:endParaRPr lang="es-ES"/>
                    </a:p>
                  </a:txBody>
                  <a:tcPr/>
                </a:tc>
                <a:tc vMerge="1">
                  <a:txBody>
                    <a:bodyPr/>
                    <a:lstStyle/>
                    <a:p>
                      <a:endParaRPr lang="es-ES"/>
                    </a:p>
                  </a:txBody>
                  <a:tcPr/>
                </a:tc>
                <a:tc>
                  <a:txBody>
                    <a:bodyPr/>
                    <a:lstStyle/>
                    <a:p>
                      <a:pPr algn="ctr">
                        <a:lnSpc>
                          <a:spcPct val="150000"/>
                        </a:lnSpc>
                        <a:spcBef>
                          <a:spcPts val="1000"/>
                        </a:spcBef>
                        <a:spcAft>
                          <a:spcPts val="0"/>
                        </a:spcAft>
                      </a:pPr>
                      <a:r>
                        <a:rPr lang="es-EC" sz="1400" b="1">
                          <a:effectLst/>
                        </a:rPr>
                        <a:t>1.452</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1.452</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0</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dirty="0">
                          <a:effectLst/>
                        </a:rPr>
                        <a:t>15,490</a:t>
                      </a:r>
                      <a:endParaRPr lang="es-ES" sz="1400" b="1" dirty="0">
                        <a:effectLst/>
                        <a:latin typeface="Times New Roman"/>
                        <a:ea typeface="Calibri"/>
                      </a:endParaRPr>
                    </a:p>
                  </a:txBody>
                  <a:tcPr marL="68580" marR="68580" marT="0" marB="0"/>
                </a:tc>
                <a:extLst>
                  <a:ext uri="{0D108BD9-81ED-4DB2-BD59-A6C34878D82A}">
                    <a16:rowId xmlns:a16="http://schemas.microsoft.com/office/drawing/2014/main" val="10005"/>
                  </a:ext>
                </a:extLst>
              </a:tr>
            </a:tbl>
          </a:graphicData>
        </a:graphic>
      </p:graphicFrame>
      <p:graphicFrame>
        <p:nvGraphicFramePr>
          <p:cNvPr id="5" name="4 Tabla"/>
          <p:cNvGraphicFramePr>
            <a:graphicFrameLocks noGrp="1"/>
          </p:cNvGraphicFramePr>
          <p:nvPr>
            <p:extLst>
              <p:ext uri="{D42A27DB-BD31-4B8C-83A1-F6EECF244321}">
                <p14:modId xmlns:p14="http://schemas.microsoft.com/office/powerpoint/2010/main" val="3821866807"/>
              </p:ext>
            </p:extLst>
          </p:nvPr>
        </p:nvGraphicFramePr>
        <p:xfrm>
          <a:off x="5856059" y="1631372"/>
          <a:ext cx="5937625" cy="2240280"/>
        </p:xfrm>
        <a:graphic>
          <a:graphicData uri="http://schemas.openxmlformats.org/drawingml/2006/table">
            <a:tbl>
              <a:tblPr firstRow="1" firstCol="1" bandRow="1">
                <a:tableStyleId>{7E9639D4-E3E2-4D34-9284-5A2195B3D0D7}</a:tableStyleId>
              </a:tblPr>
              <a:tblGrid>
                <a:gridCol w="1220151">
                  <a:extLst>
                    <a:ext uri="{9D8B030D-6E8A-4147-A177-3AD203B41FA5}">
                      <a16:colId xmlns:a16="http://schemas.microsoft.com/office/drawing/2014/main" val="20000"/>
                    </a:ext>
                  </a:extLst>
                </a:gridCol>
                <a:gridCol w="1049460">
                  <a:extLst>
                    <a:ext uri="{9D8B030D-6E8A-4147-A177-3AD203B41FA5}">
                      <a16:colId xmlns:a16="http://schemas.microsoft.com/office/drawing/2014/main" val="20001"/>
                    </a:ext>
                  </a:extLst>
                </a:gridCol>
                <a:gridCol w="915849">
                  <a:extLst>
                    <a:ext uri="{9D8B030D-6E8A-4147-A177-3AD203B41FA5}">
                      <a16:colId xmlns:a16="http://schemas.microsoft.com/office/drawing/2014/main" val="20002"/>
                    </a:ext>
                  </a:extLst>
                </a:gridCol>
                <a:gridCol w="915849">
                  <a:extLst>
                    <a:ext uri="{9D8B030D-6E8A-4147-A177-3AD203B41FA5}">
                      <a16:colId xmlns:a16="http://schemas.microsoft.com/office/drawing/2014/main" val="20003"/>
                    </a:ext>
                  </a:extLst>
                </a:gridCol>
                <a:gridCol w="918158">
                  <a:extLst>
                    <a:ext uri="{9D8B030D-6E8A-4147-A177-3AD203B41FA5}">
                      <a16:colId xmlns:a16="http://schemas.microsoft.com/office/drawing/2014/main" val="20004"/>
                    </a:ext>
                  </a:extLst>
                </a:gridCol>
                <a:gridCol w="918158">
                  <a:extLst>
                    <a:ext uri="{9D8B030D-6E8A-4147-A177-3AD203B41FA5}">
                      <a16:colId xmlns:a16="http://schemas.microsoft.com/office/drawing/2014/main" val="20005"/>
                    </a:ext>
                  </a:extLst>
                </a:gridCol>
              </a:tblGrid>
              <a:tr h="600171">
                <a:tc>
                  <a:txBody>
                    <a:bodyPr/>
                    <a:lstStyle/>
                    <a:p>
                      <a:pPr algn="ctr">
                        <a:lnSpc>
                          <a:spcPct val="150000"/>
                        </a:lnSpc>
                        <a:spcBef>
                          <a:spcPts val="1000"/>
                        </a:spcBef>
                        <a:spcAft>
                          <a:spcPts val="0"/>
                        </a:spcAft>
                      </a:pPr>
                      <a:r>
                        <a:rPr lang="es-ES" sz="1400" dirty="0">
                          <a:effectLst/>
                        </a:rPr>
                        <a:t>Técnica</a:t>
                      </a:r>
                      <a:endParaRPr lang="es-ES" sz="1400"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dirty="0">
                          <a:effectLst/>
                        </a:rPr>
                        <a:t>Cantidad de archivos </a:t>
                      </a:r>
                      <a:endParaRPr lang="es-ES" sz="1400"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a:effectLst/>
                        </a:rPr>
                        <a:t>ART</a:t>
                      </a:r>
                      <a:endParaRPr lang="es-ES" sz="140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a:effectLst/>
                        </a:rPr>
                        <a:t>AVR</a:t>
                      </a:r>
                      <a:endParaRPr lang="es-ES" sz="140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a:effectLst/>
                        </a:rPr>
                        <a:t>AFP</a:t>
                      </a:r>
                      <a:endParaRPr lang="es-ES" sz="140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a:effectLst/>
                        </a:rPr>
                        <a:t>Fuerza</a:t>
                      </a:r>
                      <a:endParaRPr lang="es-ES" sz="1400">
                        <a:effectLst/>
                        <a:latin typeface="Times New Roman"/>
                        <a:ea typeface="Calibri"/>
                      </a:endParaRPr>
                    </a:p>
                  </a:txBody>
                  <a:tcPr marL="68580" marR="68580" marT="0" marB="0"/>
                </a:tc>
                <a:extLst>
                  <a:ext uri="{0D108BD9-81ED-4DB2-BD59-A6C34878D82A}">
                    <a16:rowId xmlns:a16="http://schemas.microsoft.com/office/drawing/2014/main" val="10000"/>
                  </a:ext>
                </a:extLst>
              </a:tr>
              <a:tr h="283133">
                <a:tc rowSpan="5">
                  <a:txBody>
                    <a:bodyPr/>
                    <a:lstStyle/>
                    <a:p>
                      <a:pPr algn="ctr">
                        <a:lnSpc>
                          <a:spcPct val="150000"/>
                        </a:lnSpc>
                        <a:spcBef>
                          <a:spcPts val="1000"/>
                        </a:spcBef>
                        <a:spcAft>
                          <a:spcPts val="0"/>
                        </a:spcAft>
                      </a:pPr>
                      <a:r>
                        <a:rPr lang="es-ES" sz="1400" dirty="0" err="1">
                          <a:effectLst/>
                        </a:rPr>
                        <a:t>Fragment</a:t>
                      </a:r>
                      <a:r>
                        <a:rPr lang="es-ES" sz="1400" dirty="0">
                          <a:effectLst/>
                        </a:rPr>
                        <a:t> </a:t>
                      </a:r>
                      <a:r>
                        <a:rPr lang="es-ES" sz="1400" dirty="0" err="1">
                          <a:effectLst/>
                        </a:rPr>
                        <a:t>Recovery</a:t>
                      </a:r>
                      <a:r>
                        <a:rPr lang="es-ES" sz="1400" dirty="0">
                          <a:effectLst/>
                        </a:rPr>
                        <a:t>  </a:t>
                      </a:r>
                      <a:r>
                        <a:rPr lang="es-ES" sz="1400" dirty="0" err="1">
                          <a:effectLst/>
                        </a:rPr>
                        <a:t>Carving</a:t>
                      </a:r>
                      <a:r>
                        <a:rPr lang="es-ES" sz="1400" dirty="0">
                          <a:effectLst/>
                        </a:rPr>
                        <a:t> </a:t>
                      </a:r>
                    </a:p>
                    <a:p>
                      <a:pPr algn="ctr">
                        <a:lnSpc>
                          <a:spcPct val="150000"/>
                        </a:lnSpc>
                        <a:spcBef>
                          <a:spcPts val="1000"/>
                        </a:spcBef>
                        <a:spcAft>
                          <a:spcPts val="0"/>
                        </a:spcAft>
                      </a:pPr>
                      <a:r>
                        <a:rPr lang="es-ES" sz="1400" b="1" dirty="0" err="1">
                          <a:effectLst/>
                        </a:rPr>
                        <a:t>Scalpel</a:t>
                      </a:r>
                      <a:endParaRPr lang="es-ES" sz="1400" b="1" dirty="0">
                        <a:effectLst/>
                      </a:endParaRPr>
                    </a:p>
                  </a:txBody>
                  <a:tcPr marL="68580" marR="68580" marT="0" marB="0"/>
                </a:tc>
                <a:tc rowSpan="5">
                  <a:txBody>
                    <a:bodyPr/>
                    <a:lstStyle/>
                    <a:p>
                      <a:pPr algn="ctr">
                        <a:lnSpc>
                          <a:spcPct val="150000"/>
                        </a:lnSpc>
                        <a:spcBef>
                          <a:spcPts val="1000"/>
                        </a:spcBef>
                        <a:spcAft>
                          <a:spcPts val="0"/>
                        </a:spcAft>
                      </a:pPr>
                      <a:endParaRPr lang="es-EC" sz="1400" dirty="0">
                        <a:effectLst/>
                      </a:endParaRPr>
                    </a:p>
                    <a:p>
                      <a:pPr algn="ctr">
                        <a:lnSpc>
                          <a:spcPct val="150000"/>
                        </a:lnSpc>
                        <a:spcBef>
                          <a:spcPts val="1000"/>
                        </a:spcBef>
                        <a:spcAft>
                          <a:spcPts val="0"/>
                        </a:spcAft>
                      </a:pPr>
                      <a:r>
                        <a:rPr lang="es-EC" sz="1400" b="1" dirty="0">
                          <a:effectLst/>
                        </a:rPr>
                        <a:t>1.453</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dirty="0">
                          <a:effectLst/>
                        </a:rPr>
                        <a:t>999</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dirty="0">
                          <a:effectLst/>
                        </a:rPr>
                        <a:t>87</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912</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dirty="0">
                          <a:effectLst/>
                        </a:rPr>
                        <a:t>2,275</a:t>
                      </a:r>
                      <a:endParaRPr lang="es-ES" sz="1400" b="1" dirty="0">
                        <a:effectLst/>
                        <a:latin typeface="Times New Roman"/>
                        <a:ea typeface="Calibri"/>
                      </a:endParaRPr>
                    </a:p>
                  </a:txBody>
                  <a:tcPr marL="68580" marR="68580" marT="0" marB="0"/>
                </a:tc>
                <a:extLst>
                  <a:ext uri="{0D108BD9-81ED-4DB2-BD59-A6C34878D82A}">
                    <a16:rowId xmlns:a16="http://schemas.microsoft.com/office/drawing/2014/main" val="10001"/>
                  </a:ext>
                </a:extLst>
              </a:tr>
              <a:tr h="283133">
                <a:tc vMerge="1">
                  <a:txBody>
                    <a:bodyPr/>
                    <a:lstStyle/>
                    <a:p>
                      <a:endParaRPr lang="es-ES"/>
                    </a:p>
                  </a:txBody>
                  <a:tcPr/>
                </a:tc>
                <a:tc vMerge="1">
                  <a:txBody>
                    <a:bodyPr/>
                    <a:lstStyle/>
                    <a:p>
                      <a:endParaRPr lang="es-ES"/>
                    </a:p>
                  </a:txBody>
                  <a:tcPr/>
                </a:tc>
                <a:tc>
                  <a:txBody>
                    <a:bodyPr/>
                    <a:lstStyle/>
                    <a:p>
                      <a:pPr algn="ctr">
                        <a:lnSpc>
                          <a:spcPct val="150000"/>
                        </a:lnSpc>
                        <a:spcBef>
                          <a:spcPts val="1000"/>
                        </a:spcBef>
                        <a:spcAft>
                          <a:spcPts val="0"/>
                        </a:spcAft>
                      </a:pPr>
                      <a:r>
                        <a:rPr lang="es-ES" sz="1400" b="1" dirty="0">
                          <a:effectLst/>
                        </a:rPr>
                        <a:t>522</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dirty="0">
                          <a:effectLst/>
                        </a:rPr>
                        <a:t>69</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453</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6,480</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2"/>
                  </a:ext>
                </a:extLst>
              </a:tr>
              <a:tr h="283133">
                <a:tc vMerge="1">
                  <a:txBody>
                    <a:bodyPr/>
                    <a:lstStyle/>
                    <a:p>
                      <a:endParaRPr lang="es-ES"/>
                    </a:p>
                  </a:txBody>
                  <a:tcPr/>
                </a:tc>
                <a:tc vMerge="1">
                  <a:txBody>
                    <a:bodyPr/>
                    <a:lstStyle/>
                    <a:p>
                      <a:endParaRPr lang="es-ES"/>
                    </a:p>
                  </a:txBody>
                  <a:tcPr/>
                </a:tc>
                <a:tc>
                  <a:txBody>
                    <a:bodyPr/>
                    <a:lstStyle/>
                    <a:p>
                      <a:pPr algn="ctr">
                        <a:lnSpc>
                          <a:spcPct val="150000"/>
                        </a:lnSpc>
                        <a:spcBef>
                          <a:spcPts val="1000"/>
                        </a:spcBef>
                        <a:spcAft>
                          <a:spcPts val="0"/>
                        </a:spcAft>
                      </a:pPr>
                      <a:r>
                        <a:rPr lang="es-ES" sz="1400" b="1">
                          <a:effectLst/>
                        </a:rPr>
                        <a:t>511</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dirty="0">
                          <a:effectLst/>
                        </a:rPr>
                        <a:t>66</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dirty="0">
                          <a:effectLst/>
                        </a:rPr>
                        <a:t>445</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14,160</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3"/>
                  </a:ext>
                </a:extLst>
              </a:tr>
              <a:tr h="283133">
                <a:tc vMerge="1">
                  <a:txBody>
                    <a:bodyPr/>
                    <a:lstStyle/>
                    <a:p>
                      <a:endParaRPr lang="es-ES"/>
                    </a:p>
                  </a:txBody>
                  <a:tcPr/>
                </a:tc>
                <a:tc vMerge="1">
                  <a:txBody>
                    <a:bodyPr/>
                    <a:lstStyle/>
                    <a:p>
                      <a:endParaRPr lang="es-ES"/>
                    </a:p>
                  </a:txBody>
                  <a:tcPr/>
                </a:tc>
                <a:tc>
                  <a:txBody>
                    <a:bodyPr/>
                    <a:lstStyle/>
                    <a:p>
                      <a:pPr algn="ctr">
                        <a:lnSpc>
                          <a:spcPct val="150000"/>
                        </a:lnSpc>
                        <a:spcBef>
                          <a:spcPts val="1000"/>
                        </a:spcBef>
                        <a:spcAft>
                          <a:spcPts val="0"/>
                        </a:spcAft>
                      </a:pPr>
                      <a:r>
                        <a:rPr lang="es-ES" sz="1400" b="1" dirty="0">
                          <a:effectLst/>
                        </a:rPr>
                        <a:t>972</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72</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dirty="0">
                          <a:effectLst/>
                        </a:rPr>
                        <a:t>900</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15,370</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4"/>
                  </a:ext>
                </a:extLst>
              </a:tr>
              <a:tr h="283133">
                <a:tc vMerge="1">
                  <a:txBody>
                    <a:bodyPr/>
                    <a:lstStyle/>
                    <a:p>
                      <a:endParaRPr lang="es-ES"/>
                    </a:p>
                  </a:txBody>
                  <a:tcPr/>
                </a:tc>
                <a:tc vMerge="1">
                  <a:txBody>
                    <a:bodyPr/>
                    <a:lstStyle/>
                    <a:p>
                      <a:endParaRPr lang="es-ES"/>
                    </a:p>
                  </a:txBody>
                  <a:tcPr/>
                </a:tc>
                <a:tc>
                  <a:txBody>
                    <a:bodyPr/>
                    <a:lstStyle/>
                    <a:p>
                      <a:pPr algn="ctr">
                        <a:lnSpc>
                          <a:spcPct val="150000"/>
                        </a:lnSpc>
                        <a:spcBef>
                          <a:spcPts val="1000"/>
                        </a:spcBef>
                        <a:spcAft>
                          <a:spcPts val="0"/>
                        </a:spcAft>
                      </a:pPr>
                      <a:r>
                        <a:rPr lang="es-ES" sz="1400" b="1" dirty="0">
                          <a:effectLst/>
                        </a:rPr>
                        <a:t>737</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dirty="0">
                          <a:effectLst/>
                        </a:rPr>
                        <a:t>72</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dirty="0">
                          <a:effectLst/>
                        </a:rPr>
                        <a:t>665</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dirty="0">
                          <a:effectLst/>
                        </a:rPr>
                        <a:t>15,490</a:t>
                      </a:r>
                      <a:endParaRPr lang="es-ES" sz="1400" b="1" dirty="0">
                        <a:effectLst/>
                        <a:latin typeface="Times New Roman"/>
                        <a:ea typeface="Calibri"/>
                      </a:endParaRPr>
                    </a:p>
                  </a:txBody>
                  <a:tcPr marL="68580" marR="68580" marT="0" marB="0"/>
                </a:tc>
                <a:extLst>
                  <a:ext uri="{0D108BD9-81ED-4DB2-BD59-A6C34878D82A}">
                    <a16:rowId xmlns:a16="http://schemas.microsoft.com/office/drawing/2014/main" val="10005"/>
                  </a:ext>
                </a:extLst>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4258576913"/>
              </p:ext>
            </p:extLst>
          </p:nvPr>
        </p:nvGraphicFramePr>
        <p:xfrm>
          <a:off x="2873865" y="4104410"/>
          <a:ext cx="5729807" cy="2240280"/>
        </p:xfrm>
        <a:graphic>
          <a:graphicData uri="http://schemas.openxmlformats.org/drawingml/2006/table">
            <a:tbl>
              <a:tblPr firstRow="1" firstCol="1" bandRow="1">
                <a:tableStyleId>{7E9639D4-E3E2-4D34-9284-5A2195B3D0D7}</a:tableStyleId>
              </a:tblPr>
              <a:tblGrid>
                <a:gridCol w="1022726">
                  <a:extLst>
                    <a:ext uri="{9D8B030D-6E8A-4147-A177-3AD203B41FA5}">
                      <a16:colId xmlns:a16="http://schemas.microsoft.com/office/drawing/2014/main" val="20000"/>
                    </a:ext>
                  </a:extLst>
                </a:gridCol>
                <a:gridCol w="1488516">
                  <a:extLst>
                    <a:ext uri="{9D8B030D-6E8A-4147-A177-3AD203B41FA5}">
                      <a16:colId xmlns:a16="http://schemas.microsoft.com/office/drawing/2014/main" val="20001"/>
                    </a:ext>
                  </a:extLst>
                </a:gridCol>
                <a:gridCol w="746734">
                  <a:extLst>
                    <a:ext uri="{9D8B030D-6E8A-4147-A177-3AD203B41FA5}">
                      <a16:colId xmlns:a16="http://schemas.microsoft.com/office/drawing/2014/main" val="20002"/>
                    </a:ext>
                  </a:extLst>
                </a:gridCol>
                <a:gridCol w="823483">
                  <a:extLst>
                    <a:ext uri="{9D8B030D-6E8A-4147-A177-3AD203B41FA5}">
                      <a16:colId xmlns:a16="http://schemas.microsoft.com/office/drawing/2014/main" val="20003"/>
                    </a:ext>
                  </a:extLst>
                </a:gridCol>
                <a:gridCol w="824174">
                  <a:extLst>
                    <a:ext uri="{9D8B030D-6E8A-4147-A177-3AD203B41FA5}">
                      <a16:colId xmlns:a16="http://schemas.microsoft.com/office/drawing/2014/main" val="20004"/>
                    </a:ext>
                  </a:extLst>
                </a:gridCol>
                <a:gridCol w="824174">
                  <a:extLst>
                    <a:ext uri="{9D8B030D-6E8A-4147-A177-3AD203B41FA5}">
                      <a16:colId xmlns:a16="http://schemas.microsoft.com/office/drawing/2014/main" val="20005"/>
                    </a:ext>
                  </a:extLst>
                </a:gridCol>
              </a:tblGrid>
              <a:tr h="590402">
                <a:tc>
                  <a:txBody>
                    <a:bodyPr/>
                    <a:lstStyle/>
                    <a:p>
                      <a:pPr algn="ctr">
                        <a:lnSpc>
                          <a:spcPct val="150000"/>
                        </a:lnSpc>
                        <a:spcBef>
                          <a:spcPts val="1000"/>
                        </a:spcBef>
                        <a:spcAft>
                          <a:spcPts val="0"/>
                        </a:spcAft>
                      </a:pPr>
                      <a:r>
                        <a:rPr lang="es-ES" sz="1400" dirty="0">
                          <a:effectLst/>
                        </a:rPr>
                        <a:t>Técnicas</a:t>
                      </a:r>
                      <a:endParaRPr lang="es-ES" sz="1400"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dirty="0">
                          <a:effectLst/>
                        </a:rPr>
                        <a:t>Cantidad de archivos</a:t>
                      </a:r>
                      <a:endParaRPr lang="es-ES" sz="1400"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dirty="0">
                          <a:effectLst/>
                        </a:rPr>
                        <a:t>ART</a:t>
                      </a:r>
                      <a:endParaRPr lang="es-ES" sz="1400"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a:effectLst/>
                        </a:rPr>
                        <a:t>AVR</a:t>
                      </a:r>
                      <a:endParaRPr lang="es-ES" sz="140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a:effectLst/>
                        </a:rPr>
                        <a:t>AFP</a:t>
                      </a:r>
                      <a:endParaRPr lang="es-ES" sz="140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dirty="0">
                          <a:effectLst/>
                        </a:rPr>
                        <a:t>Fuerza</a:t>
                      </a:r>
                      <a:endParaRPr lang="es-ES" sz="1400" dirty="0">
                        <a:effectLst/>
                        <a:latin typeface="Times New Roman"/>
                        <a:ea typeface="Calibri"/>
                      </a:endParaRPr>
                    </a:p>
                  </a:txBody>
                  <a:tcPr marL="68580" marR="68580" marT="0" marB="0"/>
                </a:tc>
                <a:extLst>
                  <a:ext uri="{0D108BD9-81ED-4DB2-BD59-A6C34878D82A}">
                    <a16:rowId xmlns:a16="http://schemas.microsoft.com/office/drawing/2014/main" val="10000"/>
                  </a:ext>
                </a:extLst>
              </a:tr>
              <a:tr h="316260">
                <a:tc rowSpan="5">
                  <a:txBody>
                    <a:bodyPr/>
                    <a:lstStyle/>
                    <a:p>
                      <a:pPr algn="ctr">
                        <a:lnSpc>
                          <a:spcPct val="150000"/>
                        </a:lnSpc>
                        <a:spcBef>
                          <a:spcPts val="1000"/>
                        </a:spcBef>
                        <a:spcAft>
                          <a:spcPts val="0"/>
                        </a:spcAft>
                      </a:pPr>
                      <a:r>
                        <a:rPr lang="es-ES" sz="1400" dirty="0" err="1">
                          <a:effectLst/>
                        </a:rPr>
                        <a:t>Semantic</a:t>
                      </a:r>
                      <a:r>
                        <a:rPr lang="es-ES" sz="1400" dirty="0">
                          <a:effectLst/>
                        </a:rPr>
                        <a:t> </a:t>
                      </a:r>
                      <a:r>
                        <a:rPr lang="es-ES" sz="1400" dirty="0" err="1">
                          <a:effectLst/>
                        </a:rPr>
                        <a:t>Carving</a:t>
                      </a:r>
                      <a:endParaRPr lang="es-ES" sz="1400" dirty="0">
                        <a:effectLst/>
                      </a:endParaRPr>
                    </a:p>
                    <a:p>
                      <a:pPr algn="ctr">
                        <a:lnSpc>
                          <a:spcPct val="150000"/>
                        </a:lnSpc>
                        <a:spcBef>
                          <a:spcPts val="1000"/>
                        </a:spcBef>
                        <a:spcAft>
                          <a:spcPts val="0"/>
                        </a:spcAft>
                      </a:pPr>
                      <a:r>
                        <a:rPr lang="es-ES" sz="1400" dirty="0" err="1">
                          <a:effectLst/>
                          <a:latin typeface="Times New Roman"/>
                          <a:ea typeface="Calibri"/>
                        </a:rPr>
                        <a:t>PhotoRec</a:t>
                      </a:r>
                      <a:endParaRPr lang="es-ES" sz="1400" dirty="0">
                        <a:effectLst/>
                        <a:latin typeface="Times New Roman"/>
                        <a:ea typeface="Calibri"/>
                      </a:endParaRPr>
                    </a:p>
                  </a:txBody>
                  <a:tcPr marL="68580" marR="68580" marT="0" marB="0"/>
                </a:tc>
                <a:tc rowSpan="5">
                  <a:txBody>
                    <a:bodyPr/>
                    <a:lstStyle/>
                    <a:p>
                      <a:pPr algn="ctr">
                        <a:lnSpc>
                          <a:spcPct val="150000"/>
                        </a:lnSpc>
                        <a:spcBef>
                          <a:spcPts val="1000"/>
                        </a:spcBef>
                        <a:spcAft>
                          <a:spcPts val="0"/>
                        </a:spcAft>
                      </a:pPr>
                      <a:endParaRPr lang="es-EC" sz="1400" dirty="0">
                        <a:effectLst/>
                      </a:endParaRPr>
                    </a:p>
                    <a:p>
                      <a:pPr algn="ctr">
                        <a:lnSpc>
                          <a:spcPct val="150000"/>
                        </a:lnSpc>
                        <a:spcBef>
                          <a:spcPts val="1000"/>
                        </a:spcBef>
                        <a:spcAft>
                          <a:spcPts val="0"/>
                        </a:spcAft>
                      </a:pPr>
                      <a:r>
                        <a:rPr lang="es-EC" sz="1400" b="1" dirty="0">
                          <a:effectLst/>
                        </a:rPr>
                        <a:t>1.453</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dirty="0">
                          <a:effectLst/>
                        </a:rPr>
                        <a:t>2.479</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dirty="0">
                          <a:effectLst/>
                        </a:rPr>
                        <a:t>2.432</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47</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2,275</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1"/>
                  </a:ext>
                </a:extLst>
              </a:tr>
              <a:tr h="316260">
                <a:tc vMerge="1">
                  <a:txBody>
                    <a:bodyPr/>
                    <a:lstStyle/>
                    <a:p>
                      <a:endParaRPr lang="es-ES"/>
                    </a:p>
                  </a:txBody>
                  <a:tcPr/>
                </a:tc>
                <a:tc vMerge="1">
                  <a:txBody>
                    <a:bodyPr/>
                    <a:lstStyle/>
                    <a:p>
                      <a:endParaRPr lang="es-ES"/>
                    </a:p>
                  </a:txBody>
                  <a:tcPr/>
                </a:tc>
                <a:tc>
                  <a:txBody>
                    <a:bodyPr/>
                    <a:lstStyle/>
                    <a:p>
                      <a:pPr algn="ctr">
                        <a:lnSpc>
                          <a:spcPct val="150000"/>
                        </a:lnSpc>
                        <a:spcBef>
                          <a:spcPts val="1000"/>
                        </a:spcBef>
                        <a:spcAft>
                          <a:spcPts val="0"/>
                        </a:spcAft>
                      </a:pPr>
                      <a:r>
                        <a:rPr lang="es-ES" sz="1400" b="1" dirty="0">
                          <a:effectLst/>
                        </a:rPr>
                        <a:t>1.778</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dirty="0">
                          <a:effectLst/>
                        </a:rPr>
                        <a:t>1.625</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147</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6,480</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2"/>
                  </a:ext>
                </a:extLst>
              </a:tr>
              <a:tr h="316260">
                <a:tc vMerge="1">
                  <a:txBody>
                    <a:bodyPr/>
                    <a:lstStyle/>
                    <a:p>
                      <a:endParaRPr lang="es-ES"/>
                    </a:p>
                  </a:txBody>
                  <a:tcPr/>
                </a:tc>
                <a:tc vMerge="1">
                  <a:txBody>
                    <a:bodyPr/>
                    <a:lstStyle/>
                    <a:p>
                      <a:endParaRPr lang="es-ES"/>
                    </a:p>
                  </a:txBody>
                  <a:tcPr/>
                </a:tc>
                <a:tc>
                  <a:txBody>
                    <a:bodyPr/>
                    <a:lstStyle/>
                    <a:p>
                      <a:pPr algn="ctr">
                        <a:lnSpc>
                          <a:spcPct val="150000"/>
                        </a:lnSpc>
                        <a:spcBef>
                          <a:spcPts val="1000"/>
                        </a:spcBef>
                        <a:spcAft>
                          <a:spcPts val="0"/>
                        </a:spcAft>
                      </a:pPr>
                      <a:r>
                        <a:rPr lang="es-ES" sz="1400" b="1">
                          <a:effectLst/>
                        </a:rPr>
                        <a:t>1.741</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dirty="0">
                          <a:effectLst/>
                        </a:rPr>
                        <a:t>1.595</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dirty="0">
                          <a:effectLst/>
                        </a:rPr>
                        <a:t>146</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14,160</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3"/>
                  </a:ext>
                </a:extLst>
              </a:tr>
              <a:tr h="316260">
                <a:tc vMerge="1">
                  <a:txBody>
                    <a:bodyPr/>
                    <a:lstStyle/>
                    <a:p>
                      <a:endParaRPr lang="es-ES"/>
                    </a:p>
                  </a:txBody>
                  <a:tcPr/>
                </a:tc>
                <a:tc vMerge="1">
                  <a:txBody>
                    <a:bodyPr/>
                    <a:lstStyle/>
                    <a:p>
                      <a:endParaRPr lang="es-ES"/>
                    </a:p>
                  </a:txBody>
                  <a:tcPr/>
                </a:tc>
                <a:tc>
                  <a:txBody>
                    <a:bodyPr/>
                    <a:lstStyle/>
                    <a:p>
                      <a:pPr algn="ctr">
                        <a:lnSpc>
                          <a:spcPct val="150000"/>
                        </a:lnSpc>
                        <a:spcBef>
                          <a:spcPts val="1000"/>
                        </a:spcBef>
                        <a:spcAft>
                          <a:spcPts val="0"/>
                        </a:spcAft>
                      </a:pPr>
                      <a:r>
                        <a:rPr lang="es-ES" sz="1400" b="1" dirty="0">
                          <a:effectLst/>
                        </a:rPr>
                        <a:t>2.033</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1.570</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dirty="0">
                          <a:effectLst/>
                        </a:rPr>
                        <a:t>463</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15,370</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4"/>
                  </a:ext>
                </a:extLst>
              </a:tr>
              <a:tr h="316260">
                <a:tc vMerge="1">
                  <a:txBody>
                    <a:bodyPr/>
                    <a:lstStyle/>
                    <a:p>
                      <a:endParaRPr lang="es-ES"/>
                    </a:p>
                  </a:txBody>
                  <a:tcPr/>
                </a:tc>
                <a:tc vMerge="1">
                  <a:txBody>
                    <a:bodyPr/>
                    <a:lstStyle/>
                    <a:p>
                      <a:endParaRPr lang="es-ES"/>
                    </a:p>
                  </a:txBody>
                  <a:tcPr/>
                </a:tc>
                <a:tc>
                  <a:txBody>
                    <a:bodyPr/>
                    <a:lstStyle/>
                    <a:p>
                      <a:pPr algn="ctr">
                        <a:lnSpc>
                          <a:spcPct val="150000"/>
                        </a:lnSpc>
                        <a:spcBef>
                          <a:spcPts val="1000"/>
                        </a:spcBef>
                        <a:spcAft>
                          <a:spcPts val="0"/>
                        </a:spcAft>
                      </a:pPr>
                      <a:r>
                        <a:rPr lang="es-ES" sz="1400" b="1">
                          <a:effectLst/>
                        </a:rPr>
                        <a:t>1.671</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1.536</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dirty="0">
                          <a:effectLst/>
                        </a:rPr>
                        <a:t>135</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dirty="0">
                          <a:effectLst/>
                        </a:rPr>
                        <a:t>15,490</a:t>
                      </a:r>
                      <a:endParaRPr lang="es-ES" sz="1400" b="1" dirty="0">
                        <a:effectLst/>
                        <a:latin typeface="Times New Roman"/>
                        <a:ea typeface="Calibri"/>
                      </a:endParaRPr>
                    </a:p>
                  </a:txBody>
                  <a:tcPr marL="68580" marR="68580" marT="0" marB="0"/>
                </a:tc>
                <a:extLst>
                  <a:ext uri="{0D108BD9-81ED-4DB2-BD59-A6C34878D82A}">
                    <a16:rowId xmlns:a16="http://schemas.microsoft.com/office/drawing/2014/main" val="10005"/>
                  </a:ext>
                </a:extLst>
              </a:tr>
            </a:tbl>
          </a:graphicData>
        </a:graphic>
      </p:graphicFrame>
      <p:sp>
        <p:nvSpPr>
          <p:cNvPr id="3" name="Elipse 2"/>
          <p:cNvSpPr/>
          <p:nvPr/>
        </p:nvSpPr>
        <p:spPr>
          <a:xfrm>
            <a:off x="2588016" y="2244536"/>
            <a:ext cx="794151" cy="4081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Elipse 7"/>
          <p:cNvSpPr/>
          <p:nvPr/>
        </p:nvSpPr>
        <p:spPr>
          <a:xfrm>
            <a:off x="8145125" y="2244536"/>
            <a:ext cx="794831" cy="4081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Flecha curvada hacia abajo 15"/>
          <p:cNvSpPr/>
          <p:nvPr/>
        </p:nvSpPr>
        <p:spPr>
          <a:xfrm>
            <a:off x="2795349" y="1255761"/>
            <a:ext cx="5937625" cy="877937"/>
          </a:xfrm>
          <a:prstGeom prst="curvedDown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tx1"/>
              </a:solidFill>
            </a:endParaRPr>
          </a:p>
        </p:txBody>
      </p:sp>
      <p:sp>
        <p:nvSpPr>
          <p:cNvPr id="17" name="Elipse 16"/>
          <p:cNvSpPr/>
          <p:nvPr/>
        </p:nvSpPr>
        <p:spPr>
          <a:xfrm>
            <a:off x="5326011" y="4763861"/>
            <a:ext cx="876300" cy="3494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Flecha: curvada hacia la derecha 6">
            <a:extLst>
              <a:ext uri="{FF2B5EF4-FFF2-40B4-BE49-F238E27FC236}">
                <a16:creationId xmlns:a16="http://schemas.microsoft.com/office/drawing/2014/main" id="{C7C09DED-41E4-412D-8331-B460C20532FD}"/>
              </a:ext>
            </a:extLst>
          </p:cNvPr>
          <p:cNvSpPr/>
          <p:nvPr/>
        </p:nvSpPr>
        <p:spPr>
          <a:xfrm rot="18588910">
            <a:off x="3144040" y="2474725"/>
            <a:ext cx="987843" cy="3571825"/>
          </a:xfrm>
          <a:prstGeom prst="curvedRightArrow">
            <a:avLst>
              <a:gd name="adj1" fmla="val 25000"/>
              <a:gd name="adj2" fmla="val 33610"/>
              <a:gd name="adj3" fmla="val 2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tx1"/>
              </a:solidFill>
            </a:endParaRPr>
          </a:p>
        </p:txBody>
      </p:sp>
    </p:spTree>
    <p:extLst>
      <p:ext uri="{BB962C8B-B14F-4D97-AF65-F5344CB8AC3E}">
        <p14:creationId xmlns:p14="http://schemas.microsoft.com/office/powerpoint/2010/main" val="113020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6" grpId="0" animBg="1"/>
      <p:bldP spid="17"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FAB80F-3AA1-4BB0-9FFD-584C4987747C}"/>
              </a:ext>
            </a:extLst>
          </p:cNvPr>
          <p:cNvSpPr>
            <a:spLocks noGrp="1"/>
          </p:cNvSpPr>
          <p:nvPr>
            <p:ph type="title"/>
          </p:nvPr>
        </p:nvSpPr>
        <p:spPr>
          <a:xfrm>
            <a:off x="0" y="643467"/>
            <a:ext cx="12192000" cy="744836"/>
          </a:xfrm>
          <a:solidFill>
            <a:schemeClr val="tx1">
              <a:lumMod val="75000"/>
              <a:lumOff val="25000"/>
            </a:schemeClr>
          </a:solidFill>
        </p:spPr>
        <p:txBody>
          <a:bodyPr vert="horz" lIns="91440" tIns="45720" rIns="91440" bIns="45720" rtlCol="0" anchor="ctr">
            <a:normAutofit/>
          </a:bodyPr>
          <a:lstStyle/>
          <a:p>
            <a:pPr algn="ctr"/>
            <a:r>
              <a:rPr lang="en-US" sz="3200" kern="1200" dirty="0">
                <a:solidFill>
                  <a:schemeClr val="bg1"/>
                </a:solidFill>
                <a:latin typeface="+mj-lt"/>
                <a:ea typeface="+mj-ea"/>
                <a:cs typeface="+mj-cs"/>
              </a:rPr>
              <a:t>ESCENARIO APLASTAMIENTO OFIMÁTICA</a:t>
            </a: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140807787"/>
              </p:ext>
            </p:extLst>
          </p:nvPr>
        </p:nvGraphicFramePr>
        <p:xfrm>
          <a:off x="277088" y="1746469"/>
          <a:ext cx="5500256" cy="1963086"/>
        </p:xfrm>
        <a:graphic>
          <a:graphicData uri="http://schemas.openxmlformats.org/drawingml/2006/table">
            <a:tbl>
              <a:tblPr firstRow="1" firstCol="1" bandRow="1">
                <a:tableStyleId>{7E9639D4-E3E2-4D34-9284-5A2195B3D0D7}</a:tableStyleId>
              </a:tblPr>
              <a:tblGrid>
                <a:gridCol w="938648">
                  <a:extLst>
                    <a:ext uri="{9D8B030D-6E8A-4147-A177-3AD203B41FA5}">
                      <a16:colId xmlns:a16="http://schemas.microsoft.com/office/drawing/2014/main" val="20000"/>
                    </a:ext>
                  </a:extLst>
                </a:gridCol>
                <a:gridCol w="1038624">
                  <a:extLst>
                    <a:ext uri="{9D8B030D-6E8A-4147-A177-3AD203B41FA5}">
                      <a16:colId xmlns:a16="http://schemas.microsoft.com/office/drawing/2014/main" val="20001"/>
                    </a:ext>
                  </a:extLst>
                </a:gridCol>
                <a:gridCol w="880746">
                  <a:extLst>
                    <a:ext uri="{9D8B030D-6E8A-4147-A177-3AD203B41FA5}">
                      <a16:colId xmlns:a16="http://schemas.microsoft.com/office/drawing/2014/main" val="20002"/>
                    </a:ext>
                  </a:extLst>
                </a:gridCol>
                <a:gridCol w="880746">
                  <a:extLst>
                    <a:ext uri="{9D8B030D-6E8A-4147-A177-3AD203B41FA5}">
                      <a16:colId xmlns:a16="http://schemas.microsoft.com/office/drawing/2014/main" val="20003"/>
                    </a:ext>
                  </a:extLst>
                </a:gridCol>
                <a:gridCol w="880746">
                  <a:extLst>
                    <a:ext uri="{9D8B030D-6E8A-4147-A177-3AD203B41FA5}">
                      <a16:colId xmlns:a16="http://schemas.microsoft.com/office/drawing/2014/main" val="20004"/>
                    </a:ext>
                  </a:extLst>
                </a:gridCol>
                <a:gridCol w="880746">
                  <a:extLst>
                    <a:ext uri="{9D8B030D-6E8A-4147-A177-3AD203B41FA5}">
                      <a16:colId xmlns:a16="http://schemas.microsoft.com/office/drawing/2014/main" val="20005"/>
                    </a:ext>
                  </a:extLst>
                </a:gridCol>
              </a:tblGrid>
              <a:tr h="695706">
                <a:tc>
                  <a:txBody>
                    <a:bodyPr/>
                    <a:lstStyle/>
                    <a:p>
                      <a:pPr algn="ctr">
                        <a:lnSpc>
                          <a:spcPct val="150000"/>
                        </a:lnSpc>
                        <a:spcBef>
                          <a:spcPts val="1000"/>
                        </a:spcBef>
                        <a:spcAft>
                          <a:spcPts val="0"/>
                        </a:spcAft>
                      </a:pPr>
                      <a:r>
                        <a:rPr lang="es-ES" sz="1400" dirty="0">
                          <a:effectLst/>
                        </a:rPr>
                        <a:t>Técnicas</a:t>
                      </a:r>
                      <a:endParaRPr lang="es-ES" sz="1400"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dirty="0">
                          <a:effectLst/>
                        </a:rPr>
                        <a:t>Cantidad de archivos </a:t>
                      </a:r>
                      <a:endParaRPr lang="es-ES" sz="1400"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dirty="0">
                          <a:effectLst/>
                        </a:rPr>
                        <a:t>ART</a:t>
                      </a:r>
                      <a:endParaRPr lang="es-ES" sz="1400"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dirty="0">
                          <a:effectLst/>
                        </a:rPr>
                        <a:t>AVR</a:t>
                      </a:r>
                      <a:endParaRPr lang="es-ES" sz="1400"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dirty="0">
                          <a:effectLst/>
                        </a:rPr>
                        <a:t>AFP</a:t>
                      </a:r>
                      <a:endParaRPr lang="es-ES" sz="1400"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dirty="0">
                          <a:effectLst/>
                        </a:rPr>
                        <a:t>Fuerza</a:t>
                      </a:r>
                      <a:endParaRPr lang="es-ES" sz="1400" dirty="0">
                        <a:effectLst/>
                        <a:latin typeface="Times New Roman"/>
                        <a:ea typeface="Calibri"/>
                      </a:endParaRPr>
                    </a:p>
                  </a:txBody>
                  <a:tcPr marL="68580" marR="68580" marT="0" marB="0"/>
                </a:tc>
                <a:extLst>
                  <a:ext uri="{0D108BD9-81ED-4DB2-BD59-A6C34878D82A}">
                    <a16:rowId xmlns:a16="http://schemas.microsoft.com/office/drawing/2014/main" val="10000"/>
                  </a:ext>
                </a:extLst>
              </a:tr>
              <a:tr h="328203">
                <a:tc rowSpan="3">
                  <a:txBody>
                    <a:bodyPr/>
                    <a:lstStyle/>
                    <a:p>
                      <a:pPr algn="ctr">
                        <a:lnSpc>
                          <a:spcPct val="150000"/>
                        </a:lnSpc>
                        <a:spcBef>
                          <a:spcPts val="1000"/>
                        </a:spcBef>
                        <a:spcAft>
                          <a:spcPts val="0"/>
                        </a:spcAft>
                      </a:pPr>
                      <a:r>
                        <a:rPr lang="es-ES" sz="1400" dirty="0" err="1">
                          <a:effectLst/>
                        </a:rPr>
                        <a:t>Semantic</a:t>
                      </a:r>
                      <a:r>
                        <a:rPr lang="es-ES" sz="1400" dirty="0">
                          <a:effectLst/>
                        </a:rPr>
                        <a:t> </a:t>
                      </a:r>
                      <a:r>
                        <a:rPr lang="es-ES" sz="1400" dirty="0" err="1">
                          <a:effectLst/>
                        </a:rPr>
                        <a:t>Carving</a:t>
                      </a:r>
                      <a:endParaRPr lang="es-ES" sz="1400" dirty="0">
                        <a:effectLst/>
                      </a:endParaRPr>
                    </a:p>
                    <a:p>
                      <a:pPr algn="ctr">
                        <a:lnSpc>
                          <a:spcPct val="150000"/>
                        </a:lnSpc>
                        <a:spcBef>
                          <a:spcPts val="1000"/>
                        </a:spcBef>
                        <a:spcAft>
                          <a:spcPts val="0"/>
                        </a:spcAft>
                      </a:pPr>
                      <a:r>
                        <a:rPr lang="es-ES" sz="1400" dirty="0" err="1">
                          <a:effectLst/>
                        </a:rPr>
                        <a:t>Foremost</a:t>
                      </a:r>
                      <a:endParaRPr lang="es-ES" sz="1400" dirty="0">
                        <a:effectLst/>
                        <a:latin typeface="Times New Roman"/>
                        <a:ea typeface="Calibri"/>
                      </a:endParaRPr>
                    </a:p>
                  </a:txBody>
                  <a:tcPr marL="68580" marR="68580" marT="0" marB="0"/>
                </a:tc>
                <a:tc rowSpan="3">
                  <a:txBody>
                    <a:bodyPr/>
                    <a:lstStyle/>
                    <a:p>
                      <a:pPr algn="ctr">
                        <a:lnSpc>
                          <a:spcPct val="150000"/>
                        </a:lnSpc>
                        <a:spcBef>
                          <a:spcPts val="1000"/>
                        </a:spcBef>
                        <a:spcAft>
                          <a:spcPts val="0"/>
                        </a:spcAft>
                      </a:pPr>
                      <a:r>
                        <a:rPr lang="es-ES" sz="1400" b="1" dirty="0">
                          <a:effectLst/>
                        </a:rPr>
                        <a:t>1.453</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dirty="0">
                          <a:effectLst/>
                        </a:rPr>
                        <a:t>1.495</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1.494</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1</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4,020</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1"/>
                  </a:ext>
                </a:extLst>
              </a:tr>
              <a:tr h="328203">
                <a:tc vMerge="1">
                  <a:txBody>
                    <a:bodyPr/>
                    <a:lstStyle/>
                    <a:p>
                      <a:endParaRPr lang="es-ES"/>
                    </a:p>
                  </a:txBody>
                  <a:tcPr/>
                </a:tc>
                <a:tc vMerge="1">
                  <a:txBody>
                    <a:bodyPr/>
                    <a:lstStyle/>
                    <a:p>
                      <a:endParaRPr lang="es-ES"/>
                    </a:p>
                  </a:txBody>
                  <a:tcPr/>
                </a:tc>
                <a:tc>
                  <a:txBody>
                    <a:bodyPr/>
                    <a:lstStyle/>
                    <a:p>
                      <a:pPr algn="ctr">
                        <a:lnSpc>
                          <a:spcPct val="150000"/>
                        </a:lnSpc>
                        <a:spcBef>
                          <a:spcPts val="1000"/>
                        </a:spcBef>
                        <a:spcAft>
                          <a:spcPts val="0"/>
                        </a:spcAft>
                      </a:pPr>
                      <a:r>
                        <a:rPr lang="es-ES" sz="1400" b="1">
                          <a:effectLst/>
                        </a:rPr>
                        <a:t>1.488</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dirty="0">
                          <a:effectLst/>
                        </a:rPr>
                        <a:t>1.487</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dirty="0">
                          <a:effectLst/>
                        </a:rPr>
                        <a:t>1</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4,750</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2"/>
                  </a:ext>
                </a:extLst>
              </a:tr>
              <a:tr h="610974">
                <a:tc vMerge="1">
                  <a:txBody>
                    <a:bodyPr/>
                    <a:lstStyle/>
                    <a:p>
                      <a:endParaRPr lang="es-ES"/>
                    </a:p>
                  </a:txBody>
                  <a:tcPr/>
                </a:tc>
                <a:tc vMerge="1">
                  <a:txBody>
                    <a:bodyPr/>
                    <a:lstStyle/>
                    <a:p>
                      <a:endParaRPr lang="es-ES"/>
                    </a:p>
                  </a:txBody>
                  <a:tcPr/>
                </a:tc>
                <a:tc>
                  <a:txBody>
                    <a:bodyPr/>
                    <a:lstStyle/>
                    <a:p>
                      <a:pPr algn="ctr">
                        <a:lnSpc>
                          <a:spcPct val="150000"/>
                        </a:lnSpc>
                        <a:spcBef>
                          <a:spcPts val="1000"/>
                        </a:spcBef>
                        <a:spcAft>
                          <a:spcPts val="0"/>
                        </a:spcAft>
                      </a:pPr>
                      <a:r>
                        <a:rPr lang="es-ES" sz="1400" b="1">
                          <a:effectLst/>
                        </a:rPr>
                        <a:t>1.488</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dirty="0">
                          <a:effectLst/>
                        </a:rPr>
                        <a:t>1.315</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dirty="0">
                          <a:effectLst/>
                        </a:rPr>
                        <a:t>173</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dirty="0">
                          <a:effectLst/>
                        </a:rPr>
                        <a:t>11,620</a:t>
                      </a:r>
                      <a:endParaRPr lang="es-ES" sz="1400" b="1" dirty="0">
                        <a:effectLst/>
                        <a:latin typeface="Times New Roman"/>
                        <a:ea typeface="Calibri"/>
                      </a:endParaRPr>
                    </a:p>
                  </a:txBody>
                  <a:tcPr marL="68580" marR="68580" marT="0" marB="0"/>
                </a:tc>
                <a:extLst>
                  <a:ext uri="{0D108BD9-81ED-4DB2-BD59-A6C34878D82A}">
                    <a16:rowId xmlns:a16="http://schemas.microsoft.com/office/drawing/2014/main" val="10003"/>
                  </a:ext>
                </a:extLst>
              </a:tr>
            </a:tbl>
          </a:graphicData>
        </a:graphic>
      </p:graphicFrame>
      <p:graphicFrame>
        <p:nvGraphicFramePr>
          <p:cNvPr id="5" name="4 Tabla"/>
          <p:cNvGraphicFramePr>
            <a:graphicFrameLocks noGrp="1"/>
          </p:cNvGraphicFramePr>
          <p:nvPr>
            <p:extLst>
              <p:ext uri="{D42A27DB-BD31-4B8C-83A1-F6EECF244321}">
                <p14:modId xmlns:p14="http://schemas.microsoft.com/office/powerpoint/2010/main" val="324097761"/>
              </p:ext>
            </p:extLst>
          </p:nvPr>
        </p:nvGraphicFramePr>
        <p:xfrm>
          <a:off x="5995555" y="1756064"/>
          <a:ext cx="5694217" cy="1996419"/>
        </p:xfrm>
        <a:graphic>
          <a:graphicData uri="http://schemas.openxmlformats.org/drawingml/2006/table">
            <a:tbl>
              <a:tblPr firstRow="1" firstCol="1" bandRow="1">
                <a:tableStyleId>{7E9639D4-E3E2-4D34-9284-5A2195B3D0D7}</a:tableStyleId>
              </a:tblPr>
              <a:tblGrid>
                <a:gridCol w="1049481">
                  <a:extLst>
                    <a:ext uri="{9D8B030D-6E8A-4147-A177-3AD203B41FA5}">
                      <a16:colId xmlns:a16="http://schemas.microsoft.com/office/drawing/2014/main" val="20000"/>
                    </a:ext>
                  </a:extLst>
                </a:gridCol>
                <a:gridCol w="997164">
                  <a:extLst>
                    <a:ext uri="{9D8B030D-6E8A-4147-A177-3AD203B41FA5}">
                      <a16:colId xmlns:a16="http://schemas.microsoft.com/office/drawing/2014/main" val="20001"/>
                    </a:ext>
                  </a:extLst>
                </a:gridCol>
                <a:gridCol w="910745">
                  <a:extLst>
                    <a:ext uri="{9D8B030D-6E8A-4147-A177-3AD203B41FA5}">
                      <a16:colId xmlns:a16="http://schemas.microsoft.com/office/drawing/2014/main" val="20002"/>
                    </a:ext>
                  </a:extLst>
                </a:gridCol>
                <a:gridCol w="910745">
                  <a:extLst>
                    <a:ext uri="{9D8B030D-6E8A-4147-A177-3AD203B41FA5}">
                      <a16:colId xmlns:a16="http://schemas.microsoft.com/office/drawing/2014/main" val="20003"/>
                    </a:ext>
                  </a:extLst>
                </a:gridCol>
                <a:gridCol w="913041">
                  <a:extLst>
                    <a:ext uri="{9D8B030D-6E8A-4147-A177-3AD203B41FA5}">
                      <a16:colId xmlns:a16="http://schemas.microsoft.com/office/drawing/2014/main" val="20004"/>
                    </a:ext>
                  </a:extLst>
                </a:gridCol>
                <a:gridCol w="913041">
                  <a:extLst>
                    <a:ext uri="{9D8B030D-6E8A-4147-A177-3AD203B41FA5}">
                      <a16:colId xmlns:a16="http://schemas.microsoft.com/office/drawing/2014/main" val="20005"/>
                    </a:ext>
                  </a:extLst>
                </a:gridCol>
              </a:tblGrid>
              <a:tr h="651163">
                <a:tc>
                  <a:txBody>
                    <a:bodyPr/>
                    <a:lstStyle/>
                    <a:p>
                      <a:pPr algn="ctr">
                        <a:lnSpc>
                          <a:spcPct val="150000"/>
                        </a:lnSpc>
                        <a:spcBef>
                          <a:spcPts val="1000"/>
                        </a:spcBef>
                        <a:spcAft>
                          <a:spcPts val="0"/>
                        </a:spcAft>
                      </a:pPr>
                      <a:r>
                        <a:rPr lang="es-ES" sz="1400" dirty="0">
                          <a:effectLst/>
                        </a:rPr>
                        <a:t>Técnicas</a:t>
                      </a:r>
                      <a:endParaRPr lang="es-ES" sz="1400"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a:effectLst/>
                        </a:rPr>
                        <a:t>Cantidad de archivos </a:t>
                      </a:r>
                      <a:endParaRPr lang="es-ES" sz="140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dirty="0">
                          <a:effectLst/>
                        </a:rPr>
                        <a:t>ART</a:t>
                      </a:r>
                      <a:endParaRPr lang="es-ES" sz="1400"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dirty="0">
                          <a:effectLst/>
                        </a:rPr>
                        <a:t>AVR</a:t>
                      </a:r>
                      <a:endParaRPr lang="es-ES" sz="1400"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dirty="0">
                          <a:effectLst/>
                        </a:rPr>
                        <a:t>AFP</a:t>
                      </a:r>
                      <a:endParaRPr lang="es-ES" sz="1400"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dirty="0">
                          <a:effectLst/>
                        </a:rPr>
                        <a:t>Fuerza</a:t>
                      </a:r>
                      <a:endParaRPr lang="es-ES" sz="1400" dirty="0">
                        <a:effectLst/>
                        <a:latin typeface="Times New Roman"/>
                        <a:ea typeface="Calibri"/>
                      </a:endParaRPr>
                    </a:p>
                  </a:txBody>
                  <a:tcPr marL="68580" marR="68580" marT="0" marB="0"/>
                </a:tc>
                <a:extLst>
                  <a:ext uri="{0D108BD9-81ED-4DB2-BD59-A6C34878D82A}">
                    <a16:rowId xmlns:a16="http://schemas.microsoft.com/office/drawing/2014/main" val="10000"/>
                  </a:ext>
                </a:extLst>
              </a:tr>
              <a:tr h="298575">
                <a:tc rowSpan="3">
                  <a:txBody>
                    <a:bodyPr/>
                    <a:lstStyle/>
                    <a:p>
                      <a:pPr algn="ctr">
                        <a:lnSpc>
                          <a:spcPct val="150000"/>
                        </a:lnSpc>
                        <a:spcBef>
                          <a:spcPts val="1000"/>
                        </a:spcBef>
                        <a:spcAft>
                          <a:spcPts val="0"/>
                        </a:spcAft>
                      </a:pPr>
                      <a:r>
                        <a:rPr lang="es-ES" sz="1400" dirty="0" err="1">
                          <a:effectLst/>
                        </a:rPr>
                        <a:t>Fragment</a:t>
                      </a:r>
                      <a:r>
                        <a:rPr lang="es-ES" sz="1400" dirty="0">
                          <a:effectLst/>
                        </a:rPr>
                        <a:t> </a:t>
                      </a:r>
                      <a:r>
                        <a:rPr lang="es-ES" sz="1400" dirty="0" err="1">
                          <a:effectLst/>
                        </a:rPr>
                        <a:t>Recovery</a:t>
                      </a:r>
                      <a:r>
                        <a:rPr lang="es-ES" sz="1400" dirty="0">
                          <a:effectLst/>
                        </a:rPr>
                        <a:t> </a:t>
                      </a:r>
                      <a:r>
                        <a:rPr lang="es-ES" sz="1400" dirty="0" err="1">
                          <a:effectLst/>
                        </a:rPr>
                        <a:t>Carving</a:t>
                      </a:r>
                      <a:r>
                        <a:rPr lang="es-ES" sz="1400" dirty="0">
                          <a:effectLst/>
                        </a:rPr>
                        <a:t> </a:t>
                      </a:r>
                      <a:r>
                        <a:rPr lang="es-ES" sz="1400" dirty="0" err="1">
                          <a:effectLst/>
                        </a:rPr>
                        <a:t>Scalpel</a:t>
                      </a:r>
                      <a:endParaRPr lang="es-ES" sz="1400" dirty="0">
                        <a:effectLst/>
                        <a:latin typeface="Times New Roman"/>
                        <a:ea typeface="Calibri"/>
                      </a:endParaRPr>
                    </a:p>
                  </a:txBody>
                  <a:tcPr marL="68580" marR="68580" marT="0" marB="0"/>
                </a:tc>
                <a:tc rowSpan="3">
                  <a:txBody>
                    <a:bodyPr/>
                    <a:lstStyle/>
                    <a:p>
                      <a:pPr algn="ctr">
                        <a:lnSpc>
                          <a:spcPct val="150000"/>
                        </a:lnSpc>
                        <a:spcBef>
                          <a:spcPts val="1000"/>
                        </a:spcBef>
                        <a:spcAft>
                          <a:spcPts val="0"/>
                        </a:spcAft>
                      </a:pPr>
                      <a:r>
                        <a:rPr lang="es-ES" sz="1400" b="1" dirty="0">
                          <a:effectLst/>
                        </a:rPr>
                        <a:t>1.453</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dirty="0">
                          <a:effectLst/>
                        </a:rPr>
                        <a:t>972</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dirty="0">
                          <a:effectLst/>
                        </a:rPr>
                        <a:t>72</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dirty="0">
                          <a:effectLst/>
                        </a:rPr>
                        <a:t>900</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4,020</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1"/>
                  </a:ext>
                </a:extLst>
              </a:tr>
              <a:tr h="298575">
                <a:tc vMerge="1">
                  <a:txBody>
                    <a:bodyPr/>
                    <a:lstStyle/>
                    <a:p>
                      <a:endParaRPr lang="es-ES"/>
                    </a:p>
                  </a:txBody>
                  <a:tcPr/>
                </a:tc>
                <a:tc vMerge="1">
                  <a:txBody>
                    <a:bodyPr/>
                    <a:lstStyle/>
                    <a:p>
                      <a:endParaRPr lang="es-ES"/>
                    </a:p>
                  </a:txBody>
                  <a:tcPr/>
                </a:tc>
                <a:tc>
                  <a:txBody>
                    <a:bodyPr/>
                    <a:lstStyle/>
                    <a:p>
                      <a:pPr algn="ctr">
                        <a:lnSpc>
                          <a:spcPct val="150000"/>
                        </a:lnSpc>
                        <a:spcBef>
                          <a:spcPts val="1000"/>
                        </a:spcBef>
                        <a:spcAft>
                          <a:spcPts val="0"/>
                        </a:spcAft>
                      </a:pPr>
                      <a:r>
                        <a:rPr lang="es-ES" sz="1400" b="1">
                          <a:effectLst/>
                        </a:rPr>
                        <a:t>39</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33</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dirty="0">
                          <a:effectLst/>
                        </a:rPr>
                        <a:t>6</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dirty="0">
                          <a:effectLst/>
                        </a:rPr>
                        <a:t>4,750</a:t>
                      </a:r>
                      <a:endParaRPr lang="es-ES" sz="1400" b="1" dirty="0">
                        <a:effectLst/>
                        <a:latin typeface="Times New Roman"/>
                        <a:ea typeface="Calibri"/>
                      </a:endParaRPr>
                    </a:p>
                  </a:txBody>
                  <a:tcPr marL="68580" marR="68580" marT="0" marB="0"/>
                </a:tc>
                <a:extLst>
                  <a:ext uri="{0D108BD9-81ED-4DB2-BD59-A6C34878D82A}">
                    <a16:rowId xmlns:a16="http://schemas.microsoft.com/office/drawing/2014/main" val="10002"/>
                  </a:ext>
                </a:extLst>
              </a:tr>
              <a:tr h="705176">
                <a:tc vMerge="1">
                  <a:txBody>
                    <a:bodyPr/>
                    <a:lstStyle/>
                    <a:p>
                      <a:endParaRPr lang="es-ES"/>
                    </a:p>
                  </a:txBody>
                  <a:tcPr/>
                </a:tc>
                <a:tc vMerge="1">
                  <a:txBody>
                    <a:bodyPr/>
                    <a:lstStyle/>
                    <a:p>
                      <a:endParaRPr lang="es-ES"/>
                    </a:p>
                  </a:txBody>
                  <a:tcPr/>
                </a:tc>
                <a:tc>
                  <a:txBody>
                    <a:bodyPr/>
                    <a:lstStyle/>
                    <a:p>
                      <a:pPr algn="ctr">
                        <a:lnSpc>
                          <a:spcPct val="150000"/>
                        </a:lnSpc>
                        <a:spcBef>
                          <a:spcPts val="1000"/>
                        </a:spcBef>
                        <a:spcAft>
                          <a:spcPts val="0"/>
                        </a:spcAft>
                      </a:pPr>
                      <a:r>
                        <a:rPr lang="es-ES" sz="1400" b="1">
                          <a:effectLst/>
                        </a:rPr>
                        <a:t>6</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dirty="0">
                          <a:effectLst/>
                        </a:rPr>
                        <a:t>0</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6</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dirty="0">
                          <a:effectLst/>
                        </a:rPr>
                        <a:t>11,620</a:t>
                      </a:r>
                      <a:endParaRPr lang="es-ES" sz="1400" b="1" dirty="0">
                        <a:effectLst/>
                        <a:latin typeface="Times New Roman"/>
                        <a:ea typeface="Calibri"/>
                      </a:endParaRPr>
                    </a:p>
                  </a:txBody>
                  <a:tcPr marL="68580" marR="68580" marT="0" marB="0"/>
                </a:tc>
                <a:extLst>
                  <a:ext uri="{0D108BD9-81ED-4DB2-BD59-A6C34878D82A}">
                    <a16:rowId xmlns:a16="http://schemas.microsoft.com/office/drawing/2014/main" val="10003"/>
                  </a:ext>
                </a:extLst>
              </a:tr>
            </a:tbl>
          </a:graphicData>
        </a:graphic>
      </p:graphicFrame>
      <p:graphicFrame>
        <p:nvGraphicFramePr>
          <p:cNvPr id="7" name="6 Tabla"/>
          <p:cNvGraphicFramePr>
            <a:graphicFrameLocks noGrp="1"/>
          </p:cNvGraphicFramePr>
          <p:nvPr>
            <p:extLst>
              <p:ext uri="{D42A27DB-BD31-4B8C-83A1-F6EECF244321}">
                <p14:modId xmlns:p14="http://schemas.microsoft.com/office/powerpoint/2010/main" val="560631483"/>
              </p:ext>
            </p:extLst>
          </p:nvPr>
        </p:nvGraphicFramePr>
        <p:xfrm>
          <a:off x="2873862" y="4120150"/>
          <a:ext cx="5677855" cy="1727200"/>
        </p:xfrm>
        <a:graphic>
          <a:graphicData uri="http://schemas.openxmlformats.org/drawingml/2006/table">
            <a:tbl>
              <a:tblPr firstRow="1" firstCol="1" bandRow="1">
                <a:tableStyleId>{7E9639D4-E3E2-4D34-9284-5A2195B3D0D7}</a:tableStyleId>
              </a:tblPr>
              <a:tblGrid>
                <a:gridCol w="947577">
                  <a:extLst>
                    <a:ext uri="{9D8B030D-6E8A-4147-A177-3AD203B41FA5}">
                      <a16:colId xmlns:a16="http://schemas.microsoft.com/office/drawing/2014/main" val="20000"/>
                    </a:ext>
                  </a:extLst>
                </a:gridCol>
                <a:gridCol w="1102844">
                  <a:extLst>
                    <a:ext uri="{9D8B030D-6E8A-4147-A177-3AD203B41FA5}">
                      <a16:colId xmlns:a16="http://schemas.microsoft.com/office/drawing/2014/main" val="20001"/>
                    </a:ext>
                  </a:extLst>
                </a:gridCol>
                <a:gridCol w="906478">
                  <a:extLst>
                    <a:ext uri="{9D8B030D-6E8A-4147-A177-3AD203B41FA5}">
                      <a16:colId xmlns:a16="http://schemas.microsoft.com/office/drawing/2014/main" val="20002"/>
                    </a:ext>
                  </a:extLst>
                </a:gridCol>
                <a:gridCol w="906478">
                  <a:extLst>
                    <a:ext uri="{9D8B030D-6E8A-4147-A177-3AD203B41FA5}">
                      <a16:colId xmlns:a16="http://schemas.microsoft.com/office/drawing/2014/main" val="20003"/>
                    </a:ext>
                  </a:extLst>
                </a:gridCol>
                <a:gridCol w="907239">
                  <a:extLst>
                    <a:ext uri="{9D8B030D-6E8A-4147-A177-3AD203B41FA5}">
                      <a16:colId xmlns:a16="http://schemas.microsoft.com/office/drawing/2014/main" val="20004"/>
                    </a:ext>
                  </a:extLst>
                </a:gridCol>
                <a:gridCol w="907239">
                  <a:extLst>
                    <a:ext uri="{9D8B030D-6E8A-4147-A177-3AD203B41FA5}">
                      <a16:colId xmlns:a16="http://schemas.microsoft.com/office/drawing/2014/main" val="20005"/>
                    </a:ext>
                  </a:extLst>
                </a:gridCol>
              </a:tblGrid>
              <a:tr h="614693">
                <a:tc>
                  <a:txBody>
                    <a:bodyPr/>
                    <a:lstStyle/>
                    <a:p>
                      <a:pPr algn="ctr">
                        <a:lnSpc>
                          <a:spcPct val="150000"/>
                        </a:lnSpc>
                        <a:spcBef>
                          <a:spcPts val="1000"/>
                        </a:spcBef>
                        <a:spcAft>
                          <a:spcPts val="0"/>
                        </a:spcAft>
                      </a:pPr>
                      <a:r>
                        <a:rPr lang="es-ES" sz="1400" dirty="0">
                          <a:effectLst/>
                        </a:rPr>
                        <a:t>Técnicas</a:t>
                      </a:r>
                      <a:endParaRPr lang="es-ES" sz="1400"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a:effectLst/>
                        </a:rPr>
                        <a:t>Cantidad de archivos </a:t>
                      </a:r>
                      <a:endParaRPr lang="es-ES" sz="140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dirty="0">
                          <a:effectLst/>
                        </a:rPr>
                        <a:t>ART</a:t>
                      </a:r>
                      <a:endParaRPr lang="es-ES" sz="1400"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dirty="0">
                          <a:effectLst/>
                        </a:rPr>
                        <a:t>AVR</a:t>
                      </a:r>
                      <a:endParaRPr lang="es-ES" sz="1400"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a:effectLst/>
                        </a:rPr>
                        <a:t>AFP</a:t>
                      </a:r>
                      <a:endParaRPr lang="es-ES" sz="140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a:effectLst/>
                        </a:rPr>
                        <a:t>Fuerza</a:t>
                      </a:r>
                      <a:endParaRPr lang="es-ES" sz="1400">
                        <a:effectLst/>
                        <a:latin typeface="Times New Roman"/>
                        <a:ea typeface="Calibri"/>
                      </a:endParaRPr>
                    </a:p>
                  </a:txBody>
                  <a:tcPr marL="68580" marR="68580" marT="0" marB="0"/>
                </a:tc>
                <a:extLst>
                  <a:ext uri="{0D108BD9-81ED-4DB2-BD59-A6C34878D82A}">
                    <a16:rowId xmlns:a16="http://schemas.microsoft.com/office/drawing/2014/main" val="10000"/>
                  </a:ext>
                </a:extLst>
              </a:tr>
              <a:tr h="289984">
                <a:tc rowSpan="3">
                  <a:txBody>
                    <a:bodyPr/>
                    <a:lstStyle/>
                    <a:p>
                      <a:pPr algn="ctr">
                        <a:lnSpc>
                          <a:spcPct val="150000"/>
                        </a:lnSpc>
                        <a:spcBef>
                          <a:spcPts val="1000"/>
                        </a:spcBef>
                        <a:spcAft>
                          <a:spcPts val="0"/>
                        </a:spcAft>
                      </a:pPr>
                      <a:r>
                        <a:rPr lang="es-ES" sz="1400" b="1" dirty="0" err="1">
                          <a:effectLst/>
                        </a:rPr>
                        <a:t>Semantic</a:t>
                      </a:r>
                      <a:r>
                        <a:rPr lang="es-ES" sz="1400" b="1" dirty="0">
                          <a:effectLst/>
                        </a:rPr>
                        <a:t> </a:t>
                      </a:r>
                      <a:r>
                        <a:rPr lang="es-ES" sz="1400" b="1" dirty="0" err="1">
                          <a:effectLst/>
                        </a:rPr>
                        <a:t>Carving</a:t>
                      </a:r>
                      <a:r>
                        <a:rPr lang="es-ES" sz="1400" b="1" dirty="0">
                          <a:effectLst/>
                        </a:rPr>
                        <a:t> </a:t>
                      </a:r>
                    </a:p>
                    <a:p>
                      <a:pPr algn="ctr">
                        <a:lnSpc>
                          <a:spcPct val="150000"/>
                        </a:lnSpc>
                        <a:spcBef>
                          <a:spcPts val="1000"/>
                        </a:spcBef>
                        <a:spcAft>
                          <a:spcPts val="0"/>
                        </a:spcAft>
                      </a:pPr>
                      <a:r>
                        <a:rPr lang="es-ES" sz="1400" dirty="0" err="1">
                          <a:effectLst/>
                        </a:rPr>
                        <a:t>PhotoRec</a:t>
                      </a:r>
                      <a:endParaRPr lang="es-ES" sz="1400" dirty="0">
                        <a:effectLst/>
                        <a:latin typeface="Times New Roman"/>
                        <a:ea typeface="Calibri"/>
                      </a:endParaRPr>
                    </a:p>
                  </a:txBody>
                  <a:tcPr marL="68580" marR="68580" marT="0" marB="0"/>
                </a:tc>
                <a:tc rowSpan="3">
                  <a:txBody>
                    <a:bodyPr/>
                    <a:lstStyle/>
                    <a:p>
                      <a:pPr algn="ctr">
                        <a:lnSpc>
                          <a:spcPct val="150000"/>
                        </a:lnSpc>
                        <a:spcBef>
                          <a:spcPts val="1000"/>
                        </a:spcBef>
                        <a:spcAft>
                          <a:spcPts val="0"/>
                        </a:spcAft>
                      </a:pPr>
                      <a:r>
                        <a:rPr lang="es-ES" sz="1400" b="1" dirty="0">
                          <a:effectLst/>
                        </a:rPr>
                        <a:t>1.453</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dirty="0">
                          <a:effectLst/>
                        </a:rPr>
                        <a:t>1.733</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1.717</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16</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dirty="0">
                          <a:effectLst/>
                        </a:rPr>
                        <a:t>4,020</a:t>
                      </a:r>
                      <a:endParaRPr lang="es-ES" sz="1400" b="1" dirty="0">
                        <a:effectLst/>
                        <a:latin typeface="Times New Roman"/>
                        <a:ea typeface="Calibri"/>
                      </a:endParaRPr>
                    </a:p>
                  </a:txBody>
                  <a:tcPr marL="68580" marR="68580" marT="0" marB="0"/>
                </a:tc>
                <a:extLst>
                  <a:ext uri="{0D108BD9-81ED-4DB2-BD59-A6C34878D82A}">
                    <a16:rowId xmlns:a16="http://schemas.microsoft.com/office/drawing/2014/main" val="10001"/>
                  </a:ext>
                </a:extLst>
              </a:tr>
              <a:tr h="289984">
                <a:tc vMerge="1">
                  <a:txBody>
                    <a:bodyPr/>
                    <a:lstStyle/>
                    <a:p>
                      <a:endParaRPr lang="es-ES"/>
                    </a:p>
                  </a:txBody>
                  <a:tcPr/>
                </a:tc>
                <a:tc vMerge="1">
                  <a:txBody>
                    <a:bodyPr/>
                    <a:lstStyle/>
                    <a:p>
                      <a:endParaRPr lang="es-ES"/>
                    </a:p>
                  </a:txBody>
                  <a:tcPr/>
                </a:tc>
                <a:tc>
                  <a:txBody>
                    <a:bodyPr/>
                    <a:lstStyle/>
                    <a:p>
                      <a:pPr algn="ctr">
                        <a:lnSpc>
                          <a:spcPct val="150000"/>
                        </a:lnSpc>
                        <a:spcBef>
                          <a:spcPts val="1000"/>
                        </a:spcBef>
                        <a:spcAft>
                          <a:spcPts val="0"/>
                        </a:spcAft>
                      </a:pPr>
                      <a:r>
                        <a:rPr lang="es-ES" sz="1400" b="1">
                          <a:effectLst/>
                        </a:rPr>
                        <a:t>2.034</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dirty="0">
                          <a:effectLst/>
                        </a:rPr>
                        <a:t>1.881</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153</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4,750</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2"/>
                  </a:ext>
                </a:extLst>
              </a:tr>
              <a:tr h="352790">
                <a:tc vMerge="1">
                  <a:txBody>
                    <a:bodyPr/>
                    <a:lstStyle/>
                    <a:p>
                      <a:endParaRPr lang="es-ES"/>
                    </a:p>
                  </a:txBody>
                  <a:tcPr/>
                </a:tc>
                <a:tc vMerge="1">
                  <a:txBody>
                    <a:bodyPr/>
                    <a:lstStyle/>
                    <a:p>
                      <a:endParaRPr lang="es-ES"/>
                    </a:p>
                  </a:txBody>
                  <a:tcPr/>
                </a:tc>
                <a:tc>
                  <a:txBody>
                    <a:bodyPr/>
                    <a:lstStyle/>
                    <a:p>
                      <a:pPr algn="ctr">
                        <a:lnSpc>
                          <a:spcPct val="150000"/>
                        </a:lnSpc>
                        <a:spcBef>
                          <a:spcPts val="1000"/>
                        </a:spcBef>
                        <a:spcAft>
                          <a:spcPts val="0"/>
                        </a:spcAft>
                      </a:pPr>
                      <a:r>
                        <a:rPr lang="es-ES" sz="1400" b="1" dirty="0">
                          <a:effectLst/>
                        </a:rPr>
                        <a:t>1.753</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1.668</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dirty="0">
                          <a:effectLst/>
                        </a:rPr>
                        <a:t>85</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dirty="0">
                          <a:effectLst/>
                        </a:rPr>
                        <a:t>11,620</a:t>
                      </a:r>
                      <a:endParaRPr lang="es-ES" sz="1400" b="1" dirty="0">
                        <a:effectLst/>
                        <a:latin typeface="Times New Roman"/>
                        <a:ea typeface="Calibri"/>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726715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FAB80F-3AA1-4BB0-9FFD-584C4987747C}"/>
              </a:ext>
            </a:extLst>
          </p:cNvPr>
          <p:cNvSpPr>
            <a:spLocks noGrp="1"/>
          </p:cNvSpPr>
          <p:nvPr>
            <p:ph type="title"/>
          </p:nvPr>
        </p:nvSpPr>
        <p:spPr>
          <a:xfrm>
            <a:off x="0" y="643467"/>
            <a:ext cx="12192000" cy="744836"/>
          </a:xfrm>
          <a:solidFill>
            <a:schemeClr val="tx1">
              <a:lumMod val="75000"/>
              <a:lumOff val="25000"/>
            </a:schemeClr>
          </a:solidFill>
        </p:spPr>
        <p:txBody>
          <a:bodyPr vert="horz" lIns="91440" tIns="45720" rIns="91440" bIns="45720" rtlCol="0" anchor="ctr">
            <a:normAutofit/>
          </a:bodyPr>
          <a:lstStyle/>
          <a:p>
            <a:pPr algn="ctr"/>
            <a:r>
              <a:rPr lang="en-US" sz="3200" kern="1200" dirty="0">
                <a:solidFill>
                  <a:schemeClr val="bg1"/>
                </a:solidFill>
                <a:latin typeface="+mj-lt"/>
                <a:ea typeface="+mj-ea"/>
                <a:cs typeface="+mj-cs"/>
              </a:rPr>
              <a:t>ESCENARIO HUMEDECIMIENTO OFIMÁTICA</a:t>
            </a:r>
          </a:p>
        </p:txBody>
      </p:sp>
      <p:graphicFrame>
        <p:nvGraphicFramePr>
          <p:cNvPr id="6" name="5 Tabla"/>
          <p:cNvGraphicFramePr>
            <a:graphicFrameLocks noGrp="1"/>
          </p:cNvGraphicFramePr>
          <p:nvPr>
            <p:extLst>
              <p:ext uri="{D42A27DB-BD31-4B8C-83A1-F6EECF244321}">
                <p14:modId xmlns:p14="http://schemas.microsoft.com/office/powerpoint/2010/main" val="1100054179"/>
              </p:ext>
            </p:extLst>
          </p:nvPr>
        </p:nvGraphicFramePr>
        <p:xfrm>
          <a:off x="193965" y="1672937"/>
          <a:ext cx="5666506" cy="1911926"/>
        </p:xfrm>
        <a:graphic>
          <a:graphicData uri="http://schemas.openxmlformats.org/drawingml/2006/table">
            <a:tbl>
              <a:tblPr firstRow="1" firstCol="1" bandRow="1">
                <a:tableStyleId>{7E9639D4-E3E2-4D34-9284-5A2195B3D0D7}</a:tableStyleId>
              </a:tblPr>
              <a:tblGrid>
                <a:gridCol w="897081">
                  <a:extLst>
                    <a:ext uri="{9D8B030D-6E8A-4147-A177-3AD203B41FA5}">
                      <a16:colId xmlns:a16="http://schemas.microsoft.com/office/drawing/2014/main" val="20000"/>
                    </a:ext>
                  </a:extLst>
                </a:gridCol>
                <a:gridCol w="1576176">
                  <a:extLst>
                    <a:ext uri="{9D8B030D-6E8A-4147-A177-3AD203B41FA5}">
                      <a16:colId xmlns:a16="http://schemas.microsoft.com/office/drawing/2014/main" val="20001"/>
                    </a:ext>
                  </a:extLst>
                </a:gridCol>
                <a:gridCol w="719992">
                  <a:extLst>
                    <a:ext uri="{9D8B030D-6E8A-4147-A177-3AD203B41FA5}">
                      <a16:colId xmlns:a16="http://schemas.microsoft.com/office/drawing/2014/main" val="20002"/>
                    </a:ext>
                  </a:extLst>
                </a:gridCol>
                <a:gridCol w="824419">
                  <a:extLst>
                    <a:ext uri="{9D8B030D-6E8A-4147-A177-3AD203B41FA5}">
                      <a16:colId xmlns:a16="http://schemas.microsoft.com/office/drawing/2014/main" val="20003"/>
                    </a:ext>
                  </a:extLst>
                </a:gridCol>
                <a:gridCol w="824419">
                  <a:extLst>
                    <a:ext uri="{9D8B030D-6E8A-4147-A177-3AD203B41FA5}">
                      <a16:colId xmlns:a16="http://schemas.microsoft.com/office/drawing/2014/main" val="20004"/>
                    </a:ext>
                  </a:extLst>
                </a:gridCol>
                <a:gridCol w="824419">
                  <a:extLst>
                    <a:ext uri="{9D8B030D-6E8A-4147-A177-3AD203B41FA5}">
                      <a16:colId xmlns:a16="http://schemas.microsoft.com/office/drawing/2014/main" val="20005"/>
                    </a:ext>
                  </a:extLst>
                </a:gridCol>
              </a:tblGrid>
              <a:tr h="611253">
                <a:tc>
                  <a:txBody>
                    <a:bodyPr/>
                    <a:lstStyle/>
                    <a:p>
                      <a:pPr algn="ctr">
                        <a:lnSpc>
                          <a:spcPct val="150000"/>
                        </a:lnSpc>
                        <a:spcBef>
                          <a:spcPts val="1000"/>
                        </a:spcBef>
                        <a:spcAft>
                          <a:spcPts val="0"/>
                        </a:spcAft>
                      </a:pPr>
                      <a:r>
                        <a:rPr lang="es-EC" sz="1400" b="1" dirty="0">
                          <a:effectLst/>
                        </a:rPr>
                        <a:t>Técnicas</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dirty="0">
                          <a:effectLst/>
                        </a:rPr>
                        <a:t>Cantidad de archivos </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ART</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AVR</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AFP</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dirty="0">
                          <a:effectLst/>
                        </a:rPr>
                        <a:t>Tiempo segundo</a:t>
                      </a:r>
                      <a:endParaRPr lang="es-ES" sz="1400" b="1" dirty="0">
                        <a:effectLst/>
                        <a:latin typeface="Times New Roman"/>
                        <a:ea typeface="Calibri"/>
                      </a:endParaRPr>
                    </a:p>
                  </a:txBody>
                  <a:tcPr marL="68580" marR="68580" marT="0" marB="0"/>
                </a:tc>
                <a:extLst>
                  <a:ext uri="{0D108BD9-81ED-4DB2-BD59-A6C34878D82A}">
                    <a16:rowId xmlns:a16="http://schemas.microsoft.com/office/drawing/2014/main" val="10000"/>
                  </a:ext>
                </a:extLst>
              </a:tr>
              <a:tr h="305627">
                <a:tc rowSpan="3">
                  <a:txBody>
                    <a:bodyPr/>
                    <a:lstStyle/>
                    <a:p>
                      <a:pPr algn="ctr">
                        <a:lnSpc>
                          <a:spcPct val="150000"/>
                        </a:lnSpc>
                        <a:spcBef>
                          <a:spcPts val="1000"/>
                        </a:spcBef>
                        <a:spcAft>
                          <a:spcPts val="0"/>
                        </a:spcAft>
                      </a:pPr>
                      <a:r>
                        <a:rPr lang="es-EC" sz="1400" b="1" dirty="0" err="1">
                          <a:effectLst/>
                        </a:rPr>
                        <a:t>Semantic</a:t>
                      </a:r>
                      <a:r>
                        <a:rPr lang="es-EC" sz="1400" b="1" dirty="0">
                          <a:effectLst/>
                        </a:rPr>
                        <a:t> </a:t>
                      </a:r>
                      <a:r>
                        <a:rPr lang="es-EC" sz="1400" b="1" dirty="0" err="1">
                          <a:effectLst/>
                        </a:rPr>
                        <a:t>Carving</a:t>
                      </a:r>
                      <a:endParaRPr lang="es-EC" sz="1400" b="1" dirty="0">
                        <a:effectLst/>
                      </a:endParaRPr>
                    </a:p>
                    <a:p>
                      <a:pPr algn="ctr">
                        <a:lnSpc>
                          <a:spcPct val="150000"/>
                        </a:lnSpc>
                        <a:spcBef>
                          <a:spcPts val="1000"/>
                        </a:spcBef>
                        <a:spcAft>
                          <a:spcPts val="0"/>
                        </a:spcAft>
                      </a:pPr>
                      <a:r>
                        <a:rPr lang="es-EC" sz="1400" b="1" dirty="0" err="1">
                          <a:effectLst/>
                        </a:rPr>
                        <a:t>Foremost</a:t>
                      </a:r>
                      <a:endParaRPr lang="es-ES" sz="1400" b="1" dirty="0">
                        <a:effectLst/>
                        <a:latin typeface="Times New Roman"/>
                        <a:ea typeface="Calibri"/>
                      </a:endParaRPr>
                    </a:p>
                  </a:txBody>
                  <a:tcPr marL="68580" marR="68580" marT="0" marB="0"/>
                </a:tc>
                <a:tc rowSpan="3">
                  <a:txBody>
                    <a:bodyPr/>
                    <a:lstStyle/>
                    <a:p>
                      <a:pPr algn="ctr">
                        <a:lnSpc>
                          <a:spcPct val="150000"/>
                        </a:lnSpc>
                        <a:spcBef>
                          <a:spcPts val="1000"/>
                        </a:spcBef>
                        <a:spcAft>
                          <a:spcPts val="0"/>
                        </a:spcAft>
                      </a:pPr>
                      <a:r>
                        <a:rPr lang="es-EC" sz="1400" b="1" dirty="0">
                          <a:effectLst/>
                        </a:rPr>
                        <a:t>1.453</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dirty="0">
                          <a:effectLst/>
                        </a:rPr>
                        <a:t>1.488</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1.488</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0</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dirty="0">
                          <a:effectLst/>
                        </a:rPr>
                        <a:t>10,000</a:t>
                      </a:r>
                      <a:endParaRPr lang="es-ES" sz="1400" b="1" dirty="0">
                        <a:effectLst/>
                        <a:latin typeface="Times New Roman"/>
                        <a:ea typeface="Calibri"/>
                      </a:endParaRPr>
                    </a:p>
                  </a:txBody>
                  <a:tcPr marL="68580" marR="68580" marT="0" marB="0"/>
                </a:tc>
                <a:extLst>
                  <a:ext uri="{0D108BD9-81ED-4DB2-BD59-A6C34878D82A}">
                    <a16:rowId xmlns:a16="http://schemas.microsoft.com/office/drawing/2014/main" val="10001"/>
                  </a:ext>
                </a:extLst>
              </a:tr>
              <a:tr h="305627">
                <a:tc vMerge="1">
                  <a:txBody>
                    <a:bodyPr/>
                    <a:lstStyle/>
                    <a:p>
                      <a:endParaRPr lang="es-ES"/>
                    </a:p>
                  </a:txBody>
                  <a:tcPr/>
                </a:tc>
                <a:tc vMerge="1">
                  <a:txBody>
                    <a:bodyPr/>
                    <a:lstStyle/>
                    <a:p>
                      <a:endParaRPr lang="es-ES"/>
                    </a:p>
                  </a:txBody>
                  <a:tcPr/>
                </a:tc>
                <a:tc>
                  <a:txBody>
                    <a:bodyPr/>
                    <a:lstStyle/>
                    <a:p>
                      <a:pPr algn="ctr">
                        <a:lnSpc>
                          <a:spcPct val="150000"/>
                        </a:lnSpc>
                        <a:spcBef>
                          <a:spcPts val="1000"/>
                        </a:spcBef>
                        <a:spcAft>
                          <a:spcPts val="0"/>
                        </a:spcAft>
                      </a:pPr>
                      <a:r>
                        <a:rPr lang="es-EC" sz="1400" b="1" dirty="0">
                          <a:effectLst/>
                        </a:rPr>
                        <a:t>1.486</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1.486</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0</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30,000</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2"/>
                  </a:ext>
                </a:extLst>
              </a:tr>
              <a:tr h="631766">
                <a:tc vMerge="1">
                  <a:txBody>
                    <a:bodyPr/>
                    <a:lstStyle/>
                    <a:p>
                      <a:endParaRPr lang="es-ES"/>
                    </a:p>
                  </a:txBody>
                  <a:tcPr/>
                </a:tc>
                <a:tc vMerge="1">
                  <a:txBody>
                    <a:bodyPr/>
                    <a:lstStyle/>
                    <a:p>
                      <a:endParaRPr lang="es-ES"/>
                    </a:p>
                  </a:txBody>
                  <a:tcPr/>
                </a:tc>
                <a:tc>
                  <a:txBody>
                    <a:bodyPr/>
                    <a:lstStyle/>
                    <a:p>
                      <a:pPr algn="ctr">
                        <a:lnSpc>
                          <a:spcPct val="150000"/>
                        </a:lnSpc>
                        <a:spcBef>
                          <a:spcPts val="1000"/>
                        </a:spcBef>
                        <a:spcAft>
                          <a:spcPts val="0"/>
                        </a:spcAft>
                      </a:pPr>
                      <a:r>
                        <a:rPr lang="es-EC" sz="1400" b="1" dirty="0">
                          <a:effectLst/>
                        </a:rPr>
                        <a:t>1.485</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1.485</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dirty="0">
                          <a:effectLst/>
                        </a:rPr>
                        <a:t>0</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dirty="0">
                          <a:effectLst/>
                        </a:rPr>
                        <a:t>65,000</a:t>
                      </a:r>
                      <a:endParaRPr lang="es-ES" sz="1400" b="1" dirty="0">
                        <a:effectLst/>
                        <a:latin typeface="Times New Roman"/>
                        <a:ea typeface="Calibri"/>
                      </a:endParaRPr>
                    </a:p>
                  </a:txBody>
                  <a:tcPr marL="68580" marR="68580" marT="0" marB="0"/>
                </a:tc>
                <a:extLst>
                  <a:ext uri="{0D108BD9-81ED-4DB2-BD59-A6C34878D82A}">
                    <a16:rowId xmlns:a16="http://schemas.microsoft.com/office/drawing/2014/main" val="10003"/>
                  </a:ext>
                </a:extLst>
              </a:tr>
            </a:tbl>
          </a:graphicData>
        </a:graphic>
      </p:graphicFrame>
      <p:graphicFrame>
        <p:nvGraphicFramePr>
          <p:cNvPr id="8" name="7 Tabla"/>
          <p:cNvGraphicFramePr>
            <a:graphicFrameLocks noGrp="1"/>
          </p:cNvGraphicFramePr>
          <p:nvPr>
            <p:extLst>
              <p:ext uri="{D42A27DB-BD31-4B8C-83A1-F6EECF244321}">
                <p14:modId xmlns:p14="http://schemas.microsoft.com/office/powerpoint/2010/main" val="3655799540"/>
              </p:ext>
            </p:extLst>
          </p:nvPr>
        </p:nvGraphicFramePr>
        <p:xfrm>
          <a:off x="6144144" y="1672937"/>
          <a:ext cx="5815793" cy="1920240"/>
        </p:xfrm>
        <a:graphic>
          <a:graphicData uri="http://schemas.openxmlformats.org/drawingml/2006/table">
            <a:tbl>
              <a:tblPr firstRow="1" firstCol="1" bandRow="1">
                <a:tableStyleId>{7E9639D4-E3E2-4D34-9284-5A2195B3D0D7}</a:tableStyleId>
              </a:tblPr>
              <a:tblGrid>
                <a:gridCol w="969298">
                  <a:extLst>
                    <a:ext uri="{9D8B030D-6E8A-4147-A177-3AD203B41FA5}">
                      <a16:colId xmlns:a16="http://schemas.microsoft.com/office/drawing/2014/main" val="20000"/>
                    </a:ext>
                  </a:extLst>
                </a:gridCol>
                <a:gridCol w="1128123">
                  <a:extLst>
                    <a:ext uri="{9D8B030D-6E8A-4147-A177-3AD203B41FA5}">
                      <a16:colId xmlns:a16="http://schemas.microsoft.com/office/drawing/2014/main" val="20001"/>
                    </a:ext>
                  </a:extLst>
                </a:gridCol>
                <a:gridCol w="927257">
                  <a:extLst>
                    <a:ext uri="{9D8B030D-6E8A-4147-A177-3AD203B41FA5}">
                      <a16:colId xmlns:a16="http://schemas.microsoft.com/office/drawing/2014/main" val="20002"/>
                    </a:ext>
                  </a:extLst>
                </a:gridCol>
                <a:gridCol w="927257">
                  <a:extLst>
                    <a:ext uri="{9D8B030D-6E8A-4147-A177-3AD203B41FA5}">
                      <a16:colId xmlns:a16="http://schemas.microsoft.com/office/drawing/2014/main" val="20003"/>
                    </a:ext>
                  </a:extLst>
                </a:gridCol>
                <a:gridCol w="931929">
                  <a:extLst>
                    <a:ext uri="{9D8B030D-6E8A-4147-A177-3AD203B41FA5}">
                      <a16:colId xmlns:a16="http://schemas.microsoft.com/office/drawing/2014/main" val="20004"/>
                    </a:ext>
                  </a:extLst>
                </a:gridCol>
                <a:gridCol w="931929">
                  <a:extLst>
                    <a:ext uri="{9D8B030D-6E8A-4147-A177-3AD203B41FA5}">
                      <a16:colId xmlns:a16="http://schemas.microsoft.com/office/drawing/2014/main" val="20005"/>
                    </a:ext>
                  </a:extLst>
                </a:gridCol>
              </a:tblGrid>
              <a:tr h="579495">
                <a:tc>
                  <a:txBody>
                    <a:bodyPr/>
                    <a:lstStyle/>
                    <a:p>
                      <a:pPr algn="ctr">
                        <a:lnSpc>
                          <a:spcPct val="150000"/>
                        </a:lnSpc>
                        <a:spcBef>
                          <a:spcPts val="1000"/>
                        </a:spcBef>
                        <a:spcAft>
                          <a:spcPts val="0"/>
                        </a:spcAft>
                      </a:pPr>
                      <a:r>
                        <a:rPr lang="es-EC" sz="1400" b="1" dirty="0">
                          <a:effectLst/>
                        </a:rPr>
                        <a:t>Técnicas</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dirty="0">
                          <a:effectLst/>
                        </a:rPr>
                        <a:t>Cantidad de archivos </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dirty="0">
                          <a:effectLst/>
                        </a:rPr>
                        <a:t>ART</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dirty="0">
                          <a:effectLst/>
                        </a:rPr>
                        <a:t>AVR</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AFP</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Tiempo segundo</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0"/>
                  </a:ext>
                </a:extLst>
              </a:tr>
              <a:tr h="273379">
                <a:tc rowSpan="3">
                  <a:txBody>
                    <a:bodyPr/>
                    <a:lstStyle/>
                    <a:p>
                      <a:pPr algn="ctr">
                        <a:lnSpc>
                          <a:spcPct val="150000"/>
                        </a:lnSpc>
                        <a:spcBef>
                          <a:spcPts val="1000"/>
                        </a:spcBef>
                        <a:spcAft>
                          <a:spcPts val="0"/>
                        </a:spcAft>
                      </a:pPr>
                      <a:r>
                        <a:rPr lang="es-EC" sz="1400" b="1" dirty="0" err="1">
                          <a:effectLst/>
                        </a:rPr>
                        <a:t>Fragment</a:t>
                      </a:r>
                      <a:r>
                        <a:rPr lang="es-EC" sz="1400" b="1" dirty="0">
                          <a:effectLst/>
                        </a:rPr>
                        <a:t> </a:t>
                      </a:r>
                      <a:r>
                        <a:rPr lang="es-EC" sz="1400" b="1" dirty="0" err="1">
                          <a:effectLst/>
                        </a:rPr>
                        <a:t>Recovery</a:t>
                      </a:r>
                      <a:r>
                        <a:rPr lang="es-EC" sz="1400" b="1" dirty="0">
                          <a:effectLst/>
                        </a:rPr>
                        <a:t> </a:t>
                      </a:r>
                      <a:r>
                        <a:rPr lang="es-EC" sz="1400" b="1" dirty="0" err="1">
                          <a:effectLst/>
                        </a:rPr>
                        <a:t>Carving</a:t>
                      </a:r>
                      <a:r>
                        <a:rPr lang="es-EC" sz="1400" b="1" dirty="0">
                          <a:effectLst/>
                        </a:rPr>
                        <a:t> </a:t>
                      </a:r>
                      <a:r>
                        <a:rPr lang="es-EC" sz="1400" b="1" dirty="0" err="1">
                          <a:effectLst/>
                        </a:rPr>
                        <a:t>Scalpel</a:t>
                      </a:r>
                      <a:endParaRPr lang="es-ES" sz="1400" b="1" dirty="0">
                        <a:effectLst/>
                        <a:latin typeface="Times New Roman"/>
                        <a:ea typeface="Calibri"/>
                      </a:endParaRPr>
                    </a:p>
                  </a:txBody>
                  <a:tcPr marL="68580" marR="68580" marT="0" marB="0"/>
                </a:tc>
                <a:tc rowSpan="3">
                  <a:txBody>
                    <a:bodyPr/>
                    <a:lstStyle/>
                    <a:p>
                      <a:pPr algn="ctr">
                        <a:lnSpc>
                          <a:spcPct val="150000"/>
                        </a:lnSpc>
                        <a:spcBef>
                          <a:spcPts val="1000"/>
                        </a:spcBef>
                        <a:spcAft>
                          <a:spcPts val="0"/>
                        </a:spcAft>
                      </a:pPr>
                      <a:r>
                        <a:rPr lang="es-EC" sz="1400" b="1" dirty="0">
                          <a:effectLst/>
                        </a:rPr>
                        <a:t>1.453</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972</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72</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900</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10,000</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1"/>
                  </a:ext>
                </a:extLst>
              </a:tr>
              <a:tr h="273379">
                <a:tc vMerge="1">
                  <a:txBody>
                    <a:bodyPr/>
                    <a:lstStyle/>
                    <a:p>
                      <a:endParaRPr lang="es-ES"/>
                    </a:p>
                  </a:txBody>
                  <a:tcPr/>
                </a:tc>
                <a:tc vMerge="1">
                  <a:txBody>
                    <a:bodyPr/>
                    <a:lstStyle/>
                    <a:p>
                      <a:endParaRPr lang="es-ES"/>
                    </a:p>
                  </a:txBody>
                  <a:tcPr/>
                </a:tc>
                <a:tc>
                  <a:txBody>
                    <a:bodyPr/>
                    <a:lstStyle/>
                    <a:p>
                      <a:pPr algn="ctr">
                        <a:lnSpc>
                          <a:spcPct val="150000"/>
                        </a:lnSpc>
                        <a:spcBef>
                          <a:spcPts val="1000"/>
                        </a:spcBef>
                        <a:spcAft>
                          <a:spcPts val="0"/>
                        </a:spcAft>
                      </a:pPr>
                      <a:r>
                        <a:rPr lang="es-EC" sz="1400" b="1">
                          <a:effectLst/>
                        </a:rPr>
                        <a:t>971</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71</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900</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30,000</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2"/>
                  </a:ext>
                </a:extLst>
              </a:tr>
              <a:tr h="515512">
                <a:tc vMerge="1">
                  <a:txBody>
                    <a:bodyPr/>
                    <a:lstStyle/>
                    <a:p>
                      <a:endParaRPr lang="es-ES"/>
                    </a:p>
                  </a:txBody>
                  <a:tcPr/>
                </a:tc>
                <a:tc vMerge="1">
                  <a:txBody>
                    <a:bodyPr/>
                    <a:lstStyle/>
                    <a:p>
                      <a:endParaRPr lang="es-ES"/>
                    </a:p>
                  </a:txBody>
                  <a:tcPr/>
                </a:tc>
                <a:tc>
                  <a:txBody>
                    <a:bodyPr/>
                    <a:lstStyle/>
                    <a:p>
                      <a:pPr algn="ctr">
                        <a:lnSpc>
                          <a:spcPct val="150000"/>
                        </a:lnSpc>
                        <a:spcBef>
                          <a:spcPts val="1000"/>
                        </a:spcBef>
                        <a:spcAft>
                          <a:spcPts val="0"/>
                        </a:spcAft>
                      </a:pPr>
                      <a:r>
                        <a:rPr lang="es-EC" sz="1400" b="1" dirty="0">
                          <a:effectLst/>
                        </a:rPr>
                        <a:t>968</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68</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900</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dirty="0">
                          <a:effectLst/>
                        </a:rPr>
                        <a:t>65,000</a:t>
                      </a:r>
                      <a:endParaRPr lang="es-ES" sz="1400" b="1" dirty="0">
                        <a:effectLst/>
                        <a:latin typeface="Times New Roman"/>
                        <a:ea typeface="Calibri"/>
                      </a:endParaRPr>
                    </a:p>
                  </a:txBody>
                  <a:tcPr marL="68580" marR="68580" marT="0" marB="0"/>
                </a:tc>
                <a:extLst>
                  <a:ext uri="{0D108BD9-81ED-4DB2-BD59-A6C34878D82A}">
                    <a16:rowId xmlns:a16="http://schemas.microsoft.com/office/drawing/2014/main" val="10003"/>
                  </a:ext>
                </a:extLst>
              </a:tr>
            </a:tbl>
          </a:graphicData>
        </a:graphic>
      </p:graphicFrame>
      <p:graphicFrame>
        <p:nvGraphicFramePr>
          <p:cNvPr id="9" name="8 Tabla"/>
          <p:cNvGraphicFramePr>
            <a:graphicFrameLocks noGrp="1"/>
          </p:cNvGraphicFramePr>
          <p:nvPr>
            <p:extLst>
              <p:ext uri="{D42A27DB-BD31-4B8C-83A1-F6EECF244321}">
                <p14:modId xmlns:p14="http://schemas.microsoft.com/office/powerpoint/2010/main" val="769320587"/>
              </p:ext>
            </p:extLst>
          </p:nvPr>
        </p:nvGraphicFramePr>
        <p:xfrm>
          <a:off x="3099291" y="3928558"/>
          <a:ext cx="6023925" cy="1727200"/>
        </p:xfrm>
        <a:graphic>
          <a:graphicData uri="http://schemas.openxmlformats.org/drawingml/2006/table">
            <a:tbl>
              <a:tblPr firstRow="1" firstCol="1" bandRow="1">
                <a:tableStyleId>{7E9639D4-E3E2-4D34-9284-5A2195B3D0D7}</a:tableStyleId>
              </a:tblPr>
              <a:tblGrid>
                <a:gridCol w="1003719">
                  <a:extLst>
                    <a:ext uri="{9D8B030D-6E8A-4147-A177-3AD203B41FA5}">
                      <a16:colId xmlns:a16="http://schemas.microsoft.com/office/drawing/2014/main" val="20000"/>
                    </a:ext>
                  </a:extLst>
                </a:gridCol>
                <a:gridCol w="1168184">
                  <a:extLst>
                    <a:ext uri="{9D8B030D-6E8A-4147-A177-3AD203B41FA5}">
                      <a16:colId xmlns:a16="http://schemas.microsoft.com/office/drawing/2014/main" val="20001"/>
                    </a:ext>
                  </a:extLst>
                </a:gridCol>
                <a:gridCol w="960990">
                  <a:extLst>
                    <a:ext uri="{9D8B030D-6E8A-4147-A177-3AD203B41FA5}">
                      <a16:colId xmlns:a16="http://schemas.microsoft.com/office/drawing/2014/main" val="20002"/>
                    </a:ext>
                  </a:extLst>
                </a:gridCol>
                <a:gridCol w="960990">
                  <a:extLst>
                    <a:ext uri="{9D8B030D-6E8A-4147-A177-3AD203B41FA5}">
                      <a16:colId xmlns:a16="http://schemas.microsoft.com/office/drawing/2014/main" val="20003"/>
                    </a:ext>
                  </a:extLst>
                </a:gridCol>
                <a:gridCol w="965021">
                  <a:extLst>
                    <a:ext uri="{9D8B030D-6E8A-4147-A177-3AD203B41FA5}">
                      <a16:colId xmlns:a16="http://schemas.microsoft.com/office/drawing/2014/main" val="20004"/>
                    </a:ext>
                  </a:extLst>
                </a:gridCol>
                <a:gridCol w="965021">
                  <a:extLst>
                    <a:ext uri="{9D8B030D-6E8A-4147-A177-3AD203B41FA5}">
                      <a16:colId xmlns:a16="http://schemas.microsoft.com/office/drawing/2014/main" val="20005"/>
                    </a:ext>
                  </a:extLst>
                </a:gridCol>
              </a:tblGrid>
              <a:tr h="381000">
                <a:tc>
                  <a:txBody>
                    <a:bodyPr/>
                    <a:lstStyle/>
                    <a:p>
                      <a:pPr algn="ctr">
                        <a:lnSpc>
                          <a:spcPct val="150000"/>
                        </a:lnSpc>
                        <a:spcBef>
                          <a:spcPts val="1000"/>
                        </a:spcBef>
                        <a:spcAft>
                          <a:spcPts val="0"/>
                        </a:spcAft>
                      </a:pPr>
                      <a:r>
                        <a:rPr lang="es-EC" sz="1400" b="1" dirty="0">
                          <a:effectLst/>
                        </a:rPr>
                        <a:t>Técnicas</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Cantidad de archivos </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dirty="0">
                          <a:effectLst/>
                        </a:rPr>
                        <a:t>ART</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dirty="0">
                          <a:effectLst/>
                        </a:rPr>
                        <a:t>AVR</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AFP</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Tiempo segundo</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0"/>
                  </a:ext>
                </a:extLst>
              </a:tr>
              <a:tr h="190500">
                <a:tc rowSpan="3">
                  <a:txBody>
                    <a:bodyPr/>
                    <a:lstStyle/>
                    <a:p>
                      <a:pPr algn="ctr">
                        <a:lnSpc>
                          <a:spcPct val="150000"/>
                        </a:lnSpc>
                        <a:spcBef>
                          <a:spcPts val="1000"/>
                        </a:spcBef>
                        <a:spcAft>
                          <a:spcPts val="0"/>
                        </a:spcAft>
                      </a:pPr>
                      <a:r>
                        <a:rPr lang="es-EC" sz="1400" b="1" dirty="0" err="1">
                          <a:effectLst/>
                        </a:rPr>
                        <a:t>Semantic</a:t>
                      </a:r>
                      <a:r>
                        <a:rPr lang="es-EC" sz="1400" b="1" dirty="0">
                          <a:effectLst/>
                        </a:rPr>
                        <a:t> </a:t>
                      </a:r>
                      <a:r>
                        <a:rPr lang="es-EC" sz="1400" b="1" dirty="0" err="1">
                          <a:effectLst/>
                        </a:rPr>
                        <a:t>Carving</a:t>
                      </a:r>
                      <a:endParaRPr lang="es-EC" sz="1400" b="1" dirty="0">
                        <a:effectLst/>
                      </a:endParaRPr>
                    </a:p>
                    <a:p>
                      <a:pPr algn="ctr">
                        <a:lnSpc>
                          <a:spcPct val="150000"/>
                        </a:lnSpc>
                        <a:spcBef>
                          <a:spcPts val="1000"/>
                        </a:spcBef>
                        <a:spcAft>
                          <a:spcPts val="0"/>
                        </a:spcAft>
                      </a:pPr>
                      <a:r>
                        <a:rPr lang="es-EC" sz="1400" b="1" dirty="0" err="1">
                          <a:effectLst/>
                        </a:rPr>
                        <a:t>PhotoRec</a:t>
                      </a:r>
                      <a:endParaRPr lang="es-ES" sz="1400" b="1" dirty="0">
                        <a:effectLst/>
                        <a:latin typeface="Times New Roman"/>
                        <a:ea typeface="Calibri"/>
                      </a:endParaRPr>
                    </a:p>
                  </a:txBody>
                  <a:tcPr marL="68580" marR="68580" marT="0" marB="0"/>
                </a:tc>
                <a:tc rowSpan="3">
                  <a:txBody>
                    <a:bodyPr/>
                    <a:lstStyle/>
                    <a:p>
                      <a:pPr algn="ctr">
                        <a:lnSpc>
                          <a:spcPct val="150000"/>
                        </a:lnSpc>
                        <a:spcBef>
                          <a:spcPts val="1000"/>
                        </a:spcBef>
                        <a:spcAft>
                          <a:spcPts val="0"/>
                        </a:spcAft>
                      </a:pPr>
                      <a:r>
                        <a:rPr lang="es-EC" sz="1400" b="1" dirty="0">
                          <a:effectLst/>
                        </a:rPr>
                        <a:t>1.453</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1.759</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1.683</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76</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10,000</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1"/>
                  </a:ext>
                </a:extLst>
              </a:tr>
              <a:tr h="190500">
                <a:tc vMerge="1">
                  <a:txBody>
                    <a:bodyPr/>
                    <a:lstStyle/>
                    <a:p>
                      <a:endParaRPr lang="es-ES"/>
                    </a:p>
                  </a:txBody>
                  <a:tcPr/>
                </a:tc>
                <a:tc vMerge="1">
                  <a:txBody>
                    <a:bodyPr/>
                    <a:lstStyle/>
                    <a:p>
                      <a:endParaRPr lang="es-ES"/>
                    </a:p>
                  </a:txBody>
                  <a:tcPr/>
                </a:tc>
                <a:tc>
                  <a:txBody>
                    <a:bodyPr/>
                    <a:lstStyle/>
                    <a:p>
                      <a:pPr algn="ctr">
                        <a:lnSpc>
                          <a:spcPct val="150000"/>
                        </a:lnSpc>
                        <a:spcBef>
                          <a:spcPts val="1000"/>
                        </a:spcBef>
                        <a:spcAft>
                          <a:spcPts val="0"/>
                        </a:spcAft>
                      </a:pPr>
                      <a:r>
                        <a:rPr lang="es-EC" sz="1400" b="1">
                          <a:effectLst/>
                        </a:rPr>
                        <a:t>1.757</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1.672</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85</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30,000</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2"/>
                  </a:ext>
                </a:extLst>
              </a:tr>
              <a:tr h="190500">
                <a:tc vMerge="1">
                  <a:txBody>
                    <a:bodyPr/>
                    <a:lstStyle/>
                    <a:p>
                      <a:endParaRPr lang="es-ES"/>
                    </a:p>
                  </a:txBody>
                  <a:tcPr/>
                </a:tc>
                <a:tc vMerge="1">
                  <a:txBody>
                    <a:bodyPr/>
                    <a:lstStyle/>
                    <a:p>
                      <a:endParaRPr lang="es-ES"/>
                    </a:p>
                  </a:txBody>
                  <a:tcPr/>
                </a:tc>
                <a:tc>
                  <a:txBody>
                    <a:bodyPr/>
                    <a:lstStyle/>
                    <a:p>
                      <a:pPr algn="ctr">
                        <a:lnSpc>
                          <a:spcPct val="150000"/>
                        </a:lnSpc>
                        <a:spcBef>
                          <a:spcPts val="1000"/>
                        </a:spcBef>
                        <a:spcAft>
                          <a:spcPts val="0"/>
                        </a:spcAft>
                      </a:pPr>
                      <a:r>
                        <a:rPr lang="es-EC" sz="1400" b="1">
                          <a:effectLst/>
                        </a:rPr>
                        <a:t>1.751</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1.655</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96</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dirty="0">
                          <a:effectLst/>
                        </a:rPr>
                        <a:t>65,000</a:t>
                      </a:r>
                      <a:endParaRPr lang="es-ES" sz="1400" b="1" dirty="0">
                        <a:effectLst/>
                        <a:latin typeface="Times New Roman"/>
                        <a:ea typeface="Calibri"/>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58528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77EE3E-415D-438D-9D00-D4C3066C20DB}"/>
              </a:ext>
            </a:extLst>
          </p:cNvPr>
          <p:cNvSpPr>
            <a:spLocks noGrp="1"/>
          </p:cNvSpPr>
          <p:nvPr>
            <p:ph type="title"/>
          </p:nvPr>
        </p:nvSpPr>
        <p:spPr/>
        <p:txBody>
          <a:bodyPr/>
          <a:lstStyle/>
          <a:p>
            <a:r>
              <a:rPr lang="es-EC" dirty="0"/>
              <a:t>ANÁLISIS RESULTADOS MÉTRICAS OFIMÁTICA </a:t>
            </a:r>
          </a:p>
        </p:txBody>
      </p:sp>
      <p:graphicFrame>
        <p:nvGraphicFramePr>
          <p:cNvPr id="23" name="Marcador de contenido 22">
            <a:extLst>
              <a:ext uri="{FF2B5EF4-FFF2-40B4-BE49-F238E27FC236}">
                <a16:creationId xmlns:a16="http://schemas.microsoft.com/office/drawing/2014/main" id="{47B9D788-BCCD-4F67-9263-FFA3442BFA1E}"/>
              </a:ext>
            </a:extLst>
          </p:cNvPr>
          <p:cNvGraphicFramePr>
            <a:graphicFrameLocks noGrp="1"/>
          </p:cNvGraphicFramePr>
          <p:nvPr>
            <p:ph idx="1"/>
            <p:extLst>
              <p:ext uri="{D42A27DB-BD31-4B8C-83A1-F6EECF244321}">
                <p14:modId xmlns:p14="http://schemas.microsoft.com/office/powerpoint/2010/main" val="1448755410"/>
              </p:ext>
            </p:extLst>
          </p:nvPr>
        </p:nvGraphicFramePr>
        <p:xfrm>
          <a:off x="3134937" y="1501826"/>
          <a:ext cx="5634990" cy="1463040"/>
        </p:xfrm>
        <a:graphic>
          <a:graphicData uri="http://schemas.openxmlformats.org/drawingml/2006/table">
            <a:tbl>
              <a:tblPr firstRow="1" firstCol="1" bandRow="1">
                <a:tableStyleId>{7E9639D4-E3E2-4D34-9284-5A2195B3D0D7}</a:tableStyleId>
              </a:tblPr>
              <a:tblGrid>
                <a:gridCol w="1204972">
                  <a:extLst>
                    <a:ext uri="{9D8B030D-6E8A-4147-A177-3AD203B41FA5}">
                      <a16:colId xmlns:a16="http://schemas.microsoft.com/office/drawing/2014/main" val="146329529"/>
                    </a:ext>
                  </a:extLst>
                </a:gridCol>
                <a:gridCol w="1316964">
                  <a:extLst>
                    <a:ext uri="{9D8B030D-6E8A-4147-A177-3AD203B41FA5}">
                      <a16:colId xmlns:a16="http://schemas.microsoft.com/office/drawing/2014/main" val="3712800067"/>
                    </a:ext>
                  </a:extLst>
                </a:gridCol>
                <a:gridCol w="1460112">
                  <a:extLst>
                    <a:ext uri="{9D8B030D-6E8A-4147-A177-3AD203B41FA5}">
                      <a16:colId xmlns:a16="http://schemas.microsoft.com/office/drawing/2014/main" val="1452835558"/>
                    </a:ext>
                  </a:extLst>
                </a:gridCol>
                <a:gridCol w="1652942">
                  <a:extLst>
                    <a:ext uri="{9D8B030D-6E8A-4147-A177-3AD203B41FA5}">
                      <a16:colId xmlns:a16="http://schemas.microsoft.com/office/drawing/2014/main" val="3654353228"/>
                    </a:ext>
                  </a:extLst>
                </a:gridCol>
              </a:tblGrid>
              <a:tr h="359700">
                <a:tc>
                  <a:txBody>
                    <a:bodyPr/>
                    <a:lstStyle/>
                    <a:p>
                      <a:pPr algn="ctr">
                        <a:lnSpc>
                          <a:spcPct val="150000"/>
                        </a:lnSpc>
                        <a:spcBef>
                          <a:spcPts val="1000"/>
                        </a:spcBef>
                        <a:spcAft>
                          <a:spcPts val="0"/>
                        </a:spcAft>
                      </a:pPr>
                      <a:r>
                        <a:rPr lang="es-EC" sz="1600" dirty="0">
                          <a:effectLst/>
                        </a:rPr>
                        <a:t>Herramienta</a:t>
                      </a:r>
                      <a:endParaRPr lang="es-EC" sz="18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Bef>
                          <a:spcPts val="1000"/>
                        </a:spcBef>
                        <a:spcAft>
                          <a:spcPts val="0"/>
                        </a:spcAft>
                      </a:pPr>
                      <a:r>
                        <a:rPr lang="es-EC" sz="1600">
                          <a:effectLst/>
                        </a:rPr>
                        <a:t>Caídas</a:t>
                      </a:r>
                      <a:endParaRPr lang="es-EC" sz="18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Bef>
                          <a:spcPts val="1000"/>
                        </a:spcBef>
                        <a:spcAft>
                          <a:spcPts val="0"/>
                        </a:spcAft>
                      </a:pPr>
                      <a:r>
                        <a:rPr lang="es-EC" sz="1600">
                          <a:effectLst/>
                        </a:rPr>
                        <a:t>Aplastamiento</a:t>
                      </a:r>
                      <a:endParaRPr lang="es-EC" sz="18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Bef>
                          <a:spcPts val="1000"/>
                        </a:spcBef>
                        <a:spcAft>
                          <a:spcPts val="0"/>
                        </a:spcAft>
                      </a:pPr>
                      <a:r>
                        <a:rPr lang="es-EC" sz="1600">
                          <a:effectLst/>
                        </a:rPr>
                        <a:t>Humedecimiento</a:t>
                      </a:r>
                      <a:endParaRPr lang="es-EC" sz="18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4246487190"/>
                  </a:ext>
                </a:extLst>
              </a:tr>
              <a:tr h="359700">
                <a:tc>
                  <a:txBody>
                    <a:bodyPr/>
                    <a:lstStyle/>
                    <a:p>
                      <a:pPr algn="ctr">
                        <a:lnSpc>
                          <a:spcPct val="150000"/>
                        </a:lnSpc>
                        <a:spcBef>
                          <a:spcPts val="1000"/>
                        </a:spcBef>
                        <a:spcAft>
                          <a:spcPts val="0"/>
                        </a:spcAft>
                      </a:pPr>
                      <a:r>
                        <a:rPr lang="es-EC" sz="1600" dirty="0" err="1">
                          <a:effectLst/>
                        </a:rPr>
                        <a:t>Foremost</a:t>
                      </a:r>
                      <a:endParaRPr lang="es-EC" sz="18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Bef>
                          <a:spcPts val="1000"/>
                        </a:spcBef>
                        <a:spcAft>
                          <a:spcPts val="0"/>
                        </a:spcAft>
                      </a:pPr>
                      <a:r>
                        <a:rPr lang="es-EC" sz="1600" dirty="0">
                          <a:effectLst/>
                        </a:rPr>
                        <a:t>1.478</a:t>
                      </a:r>
                      <a:endParaRPr lang="es-EC" sz="18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Bef>
                          <a:spcPts val="1000"/>
                        </a:spcBef>
                        <a:spcAft>
                          <a:spcPts val="0"/>
                        </a:spcAft>
                      </a:pPr>
                      <a:r>
                        <a:rPr lang="es-EC" sz="1600" dirty="0">
                          <a:effectLst/>
                        </a:rPr>
                        <a:t>1.432</a:t>
                      </a:r>
                      <a:endParaRPr lang="es-EC" sz="18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Bef>
                          <a:spcPts val="1000"/>
                        </a:spcBef>
                        <a:spcAft>
                          <a:spcPts val="0"/>
                        </a:spcAft>
                      </a:pPr>
                      <a:r>
                        <a:rPr lang="es-EC" sz="1600" dirty="0">
                          <a:effectLst/>
                        </a:rPr>
                        <a:t>1.486</a:t>
                      </a:r>
                      <a:endParaRPr lang="es-EC" sz="18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4281032412"/>
                  </a:ext>
                </a:extLst>
              </a:tr>
              <a:tr h="359700">
                <a:tc>
                  <a:txBody>
                    <a:bodyPr/>
                    <a:lstStyle/>
                    <a:p>
                      <a:pPr algn="ctr">
                        <a:lnSpc>
                          <a:spcPct val="150000"/>
                        </a:lnSpc>
                        <a:spcBef>
                          <a:spcPts val="1000"/>
                        </a:spcBef>
                        <a:spcAft>
                          <a:spcPts val="0"/>
                        </a:spcAft>
                      </a:pPr>
                      <a:r>
                        <a:rPr lang="es-EC" sz="1600">
                          <a:effectLst/>
                        </a:rPr>
                        <a:t>Scalpel</a:t>
                      </a:r>
                      <a:endParaRPr lang="es-EC" sz="18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Bef>
                          <a:spcPts val="1000"/>
                        </a:spcBef>
                        <a:spcAft>
                          <a:spcPts val="0"/>
                        </a:spcAft>
                      </a:pPr>
                      <a:r>
                        <a:rPr lang="es-EC" sz="1600">
                          <a:effectLst/>
                        </a:rPr>
                        <a:t>73</a:t>
                      </a:r>
                      <a:endParaRPr lang="es-EC" sz="18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Bef>
                          <a:spcPts val="1000"/>
                        </a:spcBef>
                        <a:spcAft>
                          <a:spcPts val="0"/>
                        </a:spcAft>
                      </a:pPr>
                      <a:r>
                        <a:rPr lang="es-EC" sz="1600">
                          <a:effectLst/>
                        </a:rPr>
                        <a:t>35</a:t>
                      </a:r>
                      <a:endParaRPr lang="es-EC" sz="18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Bef>
                          <a:spcPts val="1000"/>
                        </a:spcBef>
                        <a:spcAft>
                          <a:spcPts val="0"/>
                        </a:spcAft>
                      </a:pPr>
                      <a:r>
                        <a:rPr lang="es-EC" sz="1600">
                          <a:effectLst/>
                        </a:rPr>
                        <a:t>70</a:t>
                      </a:r>
                      <a:endParaRPr lang="es-EC" sz="18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688264309"/>
                  </a:ext>
                </a:extLst>
              </a:tr>
              <a:tr h="359700">
                <a:tc>
                  <a:txBody>
                    <a:bodyPr/>
                    <a:lstStyle/>
                    <a:p>
                      <a:pPr algn="ctr">
                        <a:lnSpc>
                          <a:spcPct val="150000"/>
                        </a:lnSpc>
                        <a:spcBef>
                          <a:spcPts val="1000"/>
                        </a:spcBef>
                        <a:spcAft>
                          <a:spcPts val="0"/>
                        </a:spcAft>
                      </a:pPr>
                      <a:r>
                        <a:rPr lang="es-EC" sz="1600">
                          <a:effectLst/>
                        </a:rPr>
                        <a:t>PhotoRec</a:t>
                      </a:r>
                      <a:endParaRPr lang="es-EC" sz="18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Bef>
                          <a:spcPts val="1000"/>
                        </a:spcBef>
                        <a:spcAft>
                          <a:spcPts val="0"/>
                        </a:spcAft>
                      </a:pPr>
                      <a:r>
                        <a:rPr lang="es-EC" sz="1600" dirty="0">
                          <a:effectLst/>
                        </a:rPr>
                        <a:t>1.752</a:t>
                      </a:r>
                      <a:endParaRPr lang="es-EC" sz="18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Bef>
                          <a:spcPts val="1000"/>
                        </a:spcBef>
                        <a:spcAft>
                          <a:spcPts val="0"/>
                        </a:spcAft>
                      </a:pPr>
                      <a:r>
                        <a:rPr lang="es-EC" sz="1600" dirty="0">
                          <a:effectLst/>
                        </a:rPr>
                        <a:t>1.755</a:t>
                      </a:r>
                      <a:endParaRPr lang="es-EC" sz="18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Bef>
                          <a:spcPts val="1000"/>
                        </a:spcBef>
                        <a:spcAft>
                          <a:spcPts val="0"/>
                        </a:spcAft>
                      </a:pPr>
                      <a:r>
                        <a:rPr lang="es-EC" sz="1600" dirty="0">
                          <a:effectLst/>
                        </a:rPr>
                        <a:t>1.670</a:t>
                      </a:r>
                      <a:endParaRPr lang="es-EC" sz="18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764112813"/>
                  </a:ext>
                </a:extLst>
              </a:tr>
            </a:tbl>
          </a:graphicData>
        </a:graphic>
      </p:graphicFrame>
      <p:graphicFrame>
        <p:nvGraphicFramePr>
          <p:cNvPr id="24" name="Gráfico 23">
            <a:extLst>
              <a:ext uri="{FF2B5EF4-FFF2-40B4-BE49-F238E27FC236}">
                <a16:creationId xmlns:a16="http://schemas.microsoft.com/office/drawing/2014/main" id="{22CEFB1E-25AC-4BC1-A725-A4087285255B}"/>
              </a:ext>
            </a:extLst>
          </p:cNvPr>
          <p:cNvGraphicFramePr/>
          <p:nvPr>
            <p:extLst>
              <p:ext uri="{D42A27DB-BD31-4B8C-83A1-F6EECF244321}">
                <p14:modId xmlns:p14="http://schemas.microsoft.com/office/powerpoint/2010/main" val="2568006353"/>
              </p:ext>
            </p:extLst>
          </p:nvPr>
        </p:nvGraphicFramePr>
        <p:xfrm>
          <a:off x="2440246" y="3231572"/>
          <a:ext cx="6776489" cy="33770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3691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4FAB80F-3AA1-4BB0-9FFD-584C4987747C}"/>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ESCENARIO CAÍDAS MULTIMEDIA</a:t>
            </a: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2679318314"/>
              </p:ext>
            </p:extLst>
          </p:nvPr>
        </p:nvGraphicFramePr>
        <p:xfrm>
          <a:off x="310169" y="1611385"/>
          <a:ext cx="5425614" cy="1879961"/>
        </p:xfrm>
        <a:graphic>
          <a:graphicData uri="http://schemas.openxmlformats.org/drawingml/2006/table">
            <a:tbl>
              <a:tblPr firstRow="1" firstCol="1" bandRow="1">
                <a:tableStyleId>{7E9639D4-E3E2-4D34-9284-5A2195B3D0D7}</a:tableStyleId>
              </a:tblPr>
              <a:tblGrid>
                <a:gridCol w="886056">
                  <a:extLst>
                    <a:ext uri="{9D8B030D-6E8A-4147-A177-3AD203B41FA5}">
                      <a16:colId xmlns:a16="http://schemas.microsoft.com/office/drawing/2014/main" val="20000"/>
                    </a:ext>
                  </a:extLst>
                </a:gridCol>
                <a:gridCol w="998290">
                  <a:extLst>
                    <a:ext uri="{9D8B030D-6E8A-4147-A177-3AD203B41FA5}">
                      <a16:colId xmlns:a16="http://schemas.microsoft.com/office/drawing/2014/main" val="20001"/>
                    </a:ext>
                  </a:extLst>
                </a:gridCol>
                <a:gridCol w="885317">
                  <a:extLst>
                    <a:ext uri="{9D8B030D-6E8A-4147-A177-3AD203B41FA5}">
                      <a16:colId xmlns:a16="http://schemas.microsoft.com/office/drawing/2014/main" val="20002"/>
                    </a:ext>
                  </a:extLst>
                </a:gridCol>
                <a:gridCol w="885317">
                  <a:extLst>
                    <a:ext uri="{9D8B030D-6E8A-4147-A177-3AD203B41FA5}">
                      <a16:colId xmlns:a16="http://schemas.microsoft.com/office/drawing/2014/main" val="20003"/>
                    </a:ext>
                  </a:extLst>
                </a:gridCol>
                <a:gridCol w="885317">
                  <a:extLst>
                    <a:ext uri="{9D8B030D-6E8A-4147-A177-3AD203B41FA5}">
                      <a16:colId xmlns:a16="http://schemas.microsoft.com/office/drawing/2014/main" val="20004"/>
                    </a:ext>
                  </a:extLst>
                </a:gridCol>
                <a:gridCol w="885317">
                  <a:extLst>
                    <a:ext uri="{9D8B030D-6E8A-4147-A177-3AD203B41FA5}">
                      <a16:colId xmlns:a16="http://schemas.microsoft.com/office/drawing/2014/main" val="20005"/>
                    </a:ext>
                  </a:extLst>
                </a:gridCol>
              </a:tblGrid>
              <a:tr h="537131">
                <a:tc>
                  <a:txBody>
                    <a:bodyPr/>
                    <a:lstStyle/>
                    <a:p>
                      <a:pPr algn="ctr">
                        <a:lnSpc>
                          <a:spcPct val="100000"/>
                        </a:lnSpc>
                        <a:spcBef>
                          <a:spcPts val="1000"/>
                        </a:spcBef>
                        <a:spcAft>
                          <a:spcPts val="0"/>
                        </a:spcAft>
                      </a:pPr>
                      <a:r>
                        <a:rPr lang="es-ES" sz="1400" b="1" dirty="0">
                          <a:effectLst/>
                        </a:rPr>
                        <a:t>Técnicas</a:t>
                      </a:r>
                      <a:endParaRPr lang="es-ES" sz="1400" b="1" dirty="0">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Cantidad de archivos </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ART</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AVR</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APR</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dirty="0">
                          <a:effectLst/>
                        </a:rPr>
                        <a:t>Fuerza</a:t>
                      </a:r>
                      <a:endParaRPr lang="es-ES" sz="1400" b="1" dirty="0">
                        <a:effectLst/>
                        <a:latin typeface="Times New Roman"/>
                        <a:ea typeface="Calibri"/>
                      </a:endParaRPr>
                    </a:p>
                  </a:txBody>
                  <a:tcPr marL="68580" marR="68580" marT="0" marB="0"/>
                </a:tc>
                <a:extLst>
                  <a:ext uri="{0D108BD9-81ED-4DB2-BD59-A6C34878D82A}">
                    <a16:rowId xmlns:a16="http://schemas.microsoft.com/office/drawing/2014/main" val="10000"/>
                  </a:ext>
                </a:extLst>
              </a:tr>
              <a:tr h="268566">
                <a:tc rowSpan="5">
                  <a:txBody>
                    <a:bodyPr/>
                    <a:lstStyle/>
                    <a:p>
                      <a:pPr algn="ctr">
                        <a:lnSpc>
                          <a:spcPct val="100000"/>
                        </a:lnSpc>
                        <a:spcBef>
                          <a:spcPts val="1000"/>
                        </a:spcBef>
                        <a:spcAft>
                          <a:spcPts val="0"/>
                        </a:spcAft>
                      </a:pPr>
                      <a:r>
                        <a:rPr lang="es-ES" sz="1400" b="1" dirty="0" err="1">
                          <a:effectLst/>
                        </a:rPr>
                        <a:t>Semantic</a:t>
                      </a:r>
                      <a:r>
                        <a:rPr lang="es-ES" sz="1400" b="1" dirty="0">
                          <a:effectLst/>
                        </a:rPr>
                        <a:t> </a:t>
                      </a:r>
                      <a:r>
                        <a:rPr lang="es-ES" sz="1400" b="1" dirty="0" err="1">
                          <a:effectLst/>
                        </a:rPr>
                        <a:t>Carving</a:t>
                      </a:r>
                      <a:endParaRPr lang="es-ES" sz="1400" b="1" dirty="0">
                        <a:effectLst/>
                      </a:endParaRPr>
                    </a:p>
                    <a:p>
                      <a:pPr algn="ctr">
                        <a:lnSpc>
                          <a:spcPct val="100000"/>
                        </a:lnSpc>
                        <a:spcBef>
                          <a:spcPts val="1000"/>
                        </a:spcBef>
                        <a:spcAft>
                          <a:spcPts val="0"/>
                        </a:spcAft>
                      </a:pPr>
                      <a:r>
                        <a:rPr lang="es-ES" sz="1400" b="1" dirty="0" err="1">
                          <a:effectLst/>
                        </a:rPr>
                        <a:t>Foremost</a:t>
                      </a:r>
                      <a:endParaRPr lang="es-ES" sz="1400" b="1" dirty="0">
                        <a:effectLst/>
                        <a:latin typeface="Times New Roman"/>
                        <a:ea typeface="Calibri"/>
                      </a:endParaRPr>
                    </a:p>
                  </a:txBody>
                  <a:tcPr marL="68580" marR="68580" marT="0" marB="0"/>
                </a:tc>
                <a:tc rowSpan="5">
                  <a:txBody>
                    <a:bodyPr/>
                    <a:lstStyle/>
                    <a:p>
                      <a:pPr algn="ctr">
                        <a:lnSpc>
                          <a:spcPct val="100000"/>
                        </a:lnSpc>
                        <a:spcBef>
                          <a:spcPts val="1000"/>
                        </a:spcBef>
                        <a:spcAft>
                          <a:spcPts val="0"/>
                        </a:spcAft>
                      </a:pPr>
                      <a:r>
                        <a:rPr lang="es-EC" sz="1400" b="1">
                          <a:effectLst/>
                        </a:rPr>
                        <a:t>8.122</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22.231</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21.849</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382</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2,275</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1"/>
                  </a:ext>
                </a:extLst>
              </a:tr>
              <a:tr h="268566">
                <a:tc vMerge="1">
                  <a:txBody>
                    <a:bodyPr/>
                    <a:lstStyle/>
                    <a:p>
                      <a:endParaRPr lang="es-ES"/>
                    </a:p>
                  </a:txBody>
                  <a:tcPr/>
                </a:tc>
                <a:tc vMerge="1">
                  <a:txBody>
                    <a:bodyPr/>
                    <a:lstStyle/>
                    <a:p>
                      <a:endParaRPr lang="es-ES"/>
                    </a:p>
                  </a:txBody>
                  <a:tcPr/>
                </a:tc>
                <a:tc>
                  <a:txBody>
                    <a:bodyPr/>
                    <a:lstStyle/>
                    <a:p>
                      <a:pPr algn="ctr">
                        <a:lnSpc>
                          <a:spcPct val="100000"/>
                        </a:lnSpc>
                        <a:spcBef>
                          <a:spcPts val="1000"/>
                        </a:spcBef>
                        <a:spcAft>
                          <a:spcPts val="0"/>
                        </a:spcAft>
                      </a:pPr>
                      <a:r>
                        <a:rPr lang="es-ES" sz="1400" b="1">
                          <a:effectLst/>
                        </a:rPr>
                        <a:t>21.953</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19.911</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2042</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dirty="0">
                          <a:effectLst/>
                        </a:rPr>
                        <a:t>6,480</a:t>
                      </a:r>
                      <a:endParaRPr lang="es-ES" sz="1400" b="1" dirty="0">
                        <a:effectLst/>
                        <a:latin typeface="Times New Roman"/>
                        <a:ea typeface="Calibri"/>
                      </a:endParaRPr>
                    </a:p>
                  </a:txBody>
                  <a:tcPr marL="68580" marR="68580" marT="0" marB="0"/>
                </a:tc>
                <a:extLst>
                  <a:ext uri="{0D108BD9-81ED-4DB2-BD59-A6C34878D82A}">
                    <a16:rowId xmlns:a16="http://schemas.microsoft.com/office/drawing/2014/main" val="10002"/>
                  </a:ext>
                </a:extLst>
              </a:tr>
              <a:tr h="268566">
                <a:tc vMerge="1">
                  <a:txBody>
                    <a:bodyPr/>
                    <a:lstStyle/>
                    <a:p>
                      <a:endParaRPr lang="es-ES"/>
                    </a:p>
                  </a:txBody>
                  <a:tcPr/>
                </a:tc>
                <a:tc vMerge="1">
                  <a:txBody>
                    <a:bodyPr/>
                    <a:lstStyle/>
                    <a:p>
                      <a:endParaRPr lang="es-ES"/>
                    </a:p>
                  </a:txBody>
                  <a:tcPr/>
                </a:tc>
                <a:tc>
                  <a:txBody>
                    <a:bodyPr/>
                    <a:lstStyle/>
                    <a:p>
                      <a:pPr algn="ctr">
                        <a:lnSpc>
                          <a:spcPct val="100000"/>
                        </a:lnSpc>
                        <a:spcBef>
                          <a:spcPts val="1000"/>
                        </a:spcBef>
                        <a:spcAft>
                          <a:spcPts val="0"/>
                        </a:spcAft>
                      </a:pPr>
                      <a:r>
                        <a:rPr lang="es-ES" sz="1400" b="1">
                          <a:effectLst/>
                        </a:rPr>
                        <a:t>20.569</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20.123</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446</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14,160</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3"/>
                  </a:ext>
                </a:extLst>
              </a:tr>
              <a:tr h="268566">
                <a:tc vMerge="1">
                  <a:txBody>
                    <a:bodyPr/>
                    <a:lstStyle/>
                    <a:p>
                      <a:endParaRPr lang="es-ES"/>
                    </a:p>
                  </a:txBody>
                  <a:tcPr/>
                </a:tc>
                <a:tc vMerge="1">
                  <a:txBody>
                    <a:bodyPr/>
                    <a:lstStyle/>
                    <a:p>
                      <a:endParaRPr lang="es-ES"/>
                    </a:p>
                  </a:txBody>
                  <a:tcPr/>
                </a:tc>
                <a:tc>
                  <a:txBody>
                    <a:bodyPr/>
                    <a:lstStyle/>
                    <a:p>
                      <a:pPr algn="ctr">
                        <a:lnSpc>
                          <a:spcPct val="100000"/>
                        </a:lnSpc>
                        <a:spcBef>
                          <a:spcPts val="1000"/>
                        </a:spcBef>
                        <a:spcAft>
                          <a:spcPts val="0"/>
                        </a:spcAft>
                      </a:pPr>
                      <a:r>
                        <a:rPr lang="es-ES" sz="1400" b="1">
                          <a:effectLst/>
                        </a:rPr>
                        <a:t>20.544</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19.696</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848</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15,367</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4"/>
                  </a:ext>
                </a:extLst>
              </a:tr>
              <a:tr h="268566">
                <a:tc vMerge="1">
                  <a:txBody>
                    <a:bodyPr/>
                    <a:lstStyle/>
                    <a:p>
                      <a:endParaRPr lang="es-ES"/>
                    </a:p>
                  </a:txBody>
                  <a:tcPr/>
                </a:tc>
                <a:tc vMerge="1">
                  <a:txBody>
                    <a:bodyPr/>
                    <a:lstStyle/>
                    <a:p>
                      <a:endParaRPr lang="es-ES"/>
                    </a:p>
                  </a:txBody>
                  <a:tcPr/>
                </a:tc>
                <a:tc>
                  <a:txBody>
                    <a:bodyPr/>
                    <a:lstStyle/>
                    <a:p>
                      <a:pPr algn="ctr">
                        <a:lnSpc>
                          <a:spcPct val="100000"/>
                        </a:lnSpc>
                        <a:spcBef>
                          <a:spcPts val="1000"/>
                        </a:spcBef>
                        <a:spcAft>
                          <a:spcPts val="0"/>
                        </a:spcAft>
                      </a:pPr>
                      <a:r>
                        <a:rPr lang="es-ES" sz="1400" b="1">
                          <a:effectLst/>
                        </a:rPr>
                        <a:t>20.535</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19.683</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852</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dirty="0">
                          <a:effectLst/>
                        </a:rPr>
                        <a:t>15,490</a:t>
                      </a:r>
                      <a:endParaRPr lang="es-ES" sz="1400" b="1" dirty="0">
                        <a:effectLst/>
                        <a:latin typeface="Times New Roman"/>
                        <a:ea typeface="Calibri"/>
                      </a:endParaRPr>
                    </a:p>
                  </a:txBody>
                  <a:tcPr marL="68580" marR="68580" marT="0" marB="0"/>
                </a:tc>
                <a:extLst>
                  <a:ext uri="{0D108BD9-81ED-4DB2-BD59-A6C34878D82A}">
                    <a16:rowId xmlns:a16="http://schemas.microsoft.com/office/drawing/2014/main" val="10005"/>
                  </a:ext>
                </a:extLst>
              </a:tr>
            </a:tbl>
          </a:graphicData>
        </a:graphic>
      </p:graphicFrame>
      <p:graphicFrame>
        <p:nvGraphicFramePr>
          <p:cNvPr id="7" name="6 Tabla"/>
          <p:cNvGraphicFramePr>
            <a:graphicFrameLocks noGrp="1"/>
          </p:cNvGraphicFramePr>
          <p:nvPr>
            <p:extLst>
              <p:ext uri="{D42A27DB-BD31-4B8C-83A1-F6EECF244321}">
                <p14:modId xmlns:p14="http://schemas.microsoft.com/office/powerpoint/2010/main" val="3344045931"/>
              </p:ext>
            </p:extLst>
          </p:nvPr>
        </p:nvGraphicFramePr>
        <p:xfrm>
          <a:off x="299776" y="3824649"/>
          <a:ext cx="5425614" cy="1879962"/>
        </p:xfrm>
        <a:graphic>
          <a:graphicData uri="http://schemas.openxmlformats.org/drawingml/2006/table">
            <a:tbl>
              <a:tblPr firstRow="1" firstCol="1" bandRow="1">
                <a:tableStyleId>{7E9639D4-E3E2-4D34-9284-5A2195B3D0D7}</a:tableStyleId>
              </a:tblPr>
              <a:tblGrid>
                <a:gridCol w="907668">
                  <a:extLst>
                    <a:ext uri="{9D8B030D-6E8A-4147-A177-3AD203B41FA5}">
                      <a16:colId xmlns:a16="http://schemas.microsoft.com/office/drawing/2014/main" val="20000"/>
                    </a:ext>
                  </a:extLst>
                </a:gridCol>
                <a:gridCol w="1054819">
                  <a:extLst>
                    <a:ext uri="{9D8B030D-6E8A-4147-A177-3AD203B41FA5}">
                      <a16:colId xmlns:a16="http://schemas.microsoft.com/office/drawing/2014/main" val="20001"/>
                    </a:ext>
                  </a:extLst>
                </a:gridCol>
                <a:gridCol w="864689">
                  <a:extLst>
                    <a:ext uri="{9D8B030D-6E8A-4147-A177-3AD203B41FA5}">
                      <a16:colId xmlns:a16="http://schemas.microsoft.com/office/drawing/2014/main" val="20002"/>
                    </a:ext>
                  </a:extLst>
                </a:gridCol>
                <a:gridCol w="866146">
                  <a:extLst>
                    <a:ext uri="{9D8B030D-6E8A-4147-A177-3AD203B41FA5}">
                      <a16:colId xmlns:a16="http://schemas.microsoft.com/office/drawing/2014/main" val="20003"/>
                    </a:ext>
                  </a:extLst>
                </a:gridCol>
                <a:gridCol w="866146">
                  <a:extLst>
                    <a:ext uri="{9D8B030D-6E8A-4147-A177-3AD203B41FA5}">
                      <a16:colId xmlns:a16="http://schemas.microsoft.com/office/drawing/2014/main" val="20004"/>
                    </a:ext>
                  </a:extLst>
                </a:gridCol>
                <a:gridCol w="866146">
                  <a:extLst>
                    <a:ext uri="{9D8B030D-6E8A-4147-A177-3AD203B41FA5}">
                      <a16:colId xmlns:a16="http://schemas.microsoft.com/office/drawing/2014/main" val="20005"/>
                    </a:ext>
                  </a:extLst>
                </a:gridCol>
              </a:tblGrid>
              <a:tr h="559717">
                <a:tc>
                  <a:txBody>
                    <a:bodyPr/>
                    <a:lstStyle/>
                    <a:p>
                      <a:pPr algn="ctr">
                        <a:lnSpc>
                          <a:spcPct val="100000"/>
                        </a:lnSpc>
                        <a:spcBef>
                          <a:spcPts val="1000"/>
                        </a:spcBef>
                        <a:spcAft>
                          <a:spcPts val="0"/>
                        </a:spcAft>
                      </a:pPr>
                      <a:r>
                        <a:rPr lang="es-ES" sz="1400" b="1" dirty="0">
                          <a:effectLst/>
                        </a:rPr>
                        <a:t>Técnicas</a:t>
                      </a:r>
                      <a:endParaRPr lang="es-ES" sz="1400" b="1" dirty="0">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Cantidad de archivos </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ART</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AVR</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APR</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dirty="0">
                          <a:effectLst/>
                        </a:rPr>
                        <a:t>Fuerza</a:t>
                      </a:r>
                      <a:endParaRPr lang="es-ES" sz="1400" b="1" dirty="0">
                        <a:effectLst/>
                        <a:latin typeface="Times New Roman"/>
                        <a:ea typeface="Calibri"/>
                      </a:endParaRPr>
                    </a:p>
                  </a:txBody>
                  <a:tcPr marL="68580" marR="68580" marT="0" marB="0"/>
                </a:tc>
                <a:extLst>
                  <a:ext uri="{0D108BD9-81ED-4DB2-BD59-A6C34878D82A}">
                    <a16:rowId xmlns:a16="http://schemas.microsoft.com/office/drawing/2014/main" val="10000"/>
                  </a:ext>
                </a:extLst>
              </a:tr>
              <a:tr h="264049">
                <a:tc rowSpan="5">
                  <a:txBody>
                    <a:bodyPr/>
                    <a:lstStyle/>
                    <a:p>
                      <a:pPr algn="ctr">
                        <a:lnSpc>
                          <a:spcPct val="100000"/>
                        </a:lnSpc>
                        <a:spcBef>
                          <a:spcPts val="1000"/>
                        </a:spcBef>
                        <a:spcAft>
                          <a:spcPts val="0"/>
                        </a:spcAft>
                      </a:pPr>
                      <a:r>
                        <a:rPr lang="es-ES" sz="1400" b="1" dirty="0" err="1">
                          <a:effectLst/>
                        </a:rPr>
                        <a:t>Fragment</a:t>
                      </a:r>
                      <a:r>
                        <a:rPr lang="es-ES" sz="1400" b="1" dirty="0">
                          <a:effectLst/>
                        </a:rPr>
                        <a:t> </a:t>
                      </a:r>
                      <a:r>
                        <a:rPr lang="es-ES" sz="1400" b="1" dirty="0" err="1">
                          <a:effectLst/>
                        </a:rPr>
                        <a:t>recovery</a:t>
                      </a:r>
                      <a:r>
                        <a:rPr lang="es-ES" sz="1400" b="1" dirty="0">
                          <a:effectLst/>
                        </a:rPr>
                        <a:t> </a:t>
                      </a:r>
                      <a:r>
                        <a:rPr lang="es-ES" sz="1400" b="1" dirty="0" err="1">
                          <a:effectLst/>
                        </a:rPr>
                        <a:t>carving</a:t>
                      </a:r>
                      <a:endParaRPr lang="es-ES" sz="1400" b="1" dirty="0">
                        <a:effectLst/>
                      </a:endParaRPr>
                    </a:p>
                    <a:p>
                      <a:pPr algn="ctr">
                        <a:lnSpc>
                          <a:spcPct val="100000"/>
                        </a:lnSpc>
                        <a:spcBef>
                          <a:spcPts val="1000"/>
                        </a:spcBef>
                        <a:spcAft>
                          <a:spcPts val="0"/>
                        </a:spcAft>
                      </a:pPr>
                      <a:r>
                        <a:rPr lang="es-ES" sz="1400" b="1" dirty="0" err="1">
                          <a:effectLst/>
                        </a:rPr>
                        <a:t>Scalpel</a:t>
                      </a:r>
                      <a:endParaRPr lang="es-ES" sz="1400" b="1" dirty="0">
                        <a:effectLst/>
                        <a:latin typeface="Times New Roman"/>
                        <a:ea typeface="Calibri"/>
                      </a:endParaRPr>
                    </a:p>
                  </a:txBody>
                  <a:tcPr marL="68580" marR="68580" marT="0" marB="0"/>
                </a:tc>
                <a:tc rowSpan="5">
                  <a:txBody>
                    <a:bodyPr/>
                    <a:lstStyle/>
                    <a:p>
                      <a:pPr algn="ctr">
                        <a:lnSpc>
                          <a:spcPct val="100000"/>
                        </a:lnSpc>
                        <a:spcBef>
                          <a:spcPts val="1000"/>
                        </a:spcBef>
                        <a:spcAft>
                          <a:spcPts val="0"/>
                        </a:spcAft>
                      </a:pPr>
                      <a:r>
                        <a:rPr lang="es-EC" sz="1400" b="1">
                          <a:effectLst/>
                        </a:rPr>
                        <a:t>8.122</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22.744</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8.176</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14.568</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2,275</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1"/>
                  </a:ext>
                </a:extLst>
              </a:tr>
              <a:tr h="264049">
                <a:tc vMerge="1">
                  <a:txBody>
                    <a:bodyPr/>
                    <a:lstStyle/>
                    <a:p>
                      <a:endParaRPr lang="es-ES"/>
                    </a:p>
                  </a:txBody>
                  <a:tcPr/>
                </a:tc>
                <a:tc vMerge="1">
                  <a:txBody>
                    <a:bodyPr/>
                    <a:lstStyle/>
                    <a:p>
                      <a:endParaRPr lang="es-ES"/>
                    </a:p>
                  </a:txBody>
                  <a:tcPr/>
                </a:tc>
                <a:tc>
                  <a:txBody>
                    <a:bodyPr/>
                    <a:lstStyle/>
                    <a:p>
                      <a:pPr algn="ctr">
                        <a:lnSpc>
                          <a:spcPct val="100000"/>
                        </a:lnSpc>
                        <a:spcBef>
                          <a:spcPts val="1000"/>
                        </a:spcBef>
                        <a:spcAft>
                          <a:spcPts val="0"/>
                        </a:spcAft>
                      </a:pPr>
                      <a:r>
                        <a:rPr lang="es-ES" sz="1400" b="1">
                          <a:effectLst/>
                        </a:rPr>
                        <a:t>22.741</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8.602</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14.139</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6,480</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2"/>
                  </a:ext>
                </a:extLst>
              </a:tr>
              <a:tr h="264049">
                <a:tc vMerge="1">
                  <a:txBody>
                    <a:bodyPr/>
                    <a:lstStyle/>
                    <a:p>
                      <a:endParaRPr lang="es-ES"/>
                    </a:p>
                  </a:txBody>
                  <a:tcPr/>
                </a:tc>
                <a:tc vMerge="1">
                  <a:txBody>
                    <a:bodyPr/>
                    <a:lstStyle/>
                    <a:p>
                      <a:endParaRPr lang="es-ES"/>
                    </a:p>
                  </a:txBody>
                  <a:tcPr/>
                </a:tc>
                <a:tc>
                  <a:txBody>
                    <a:bodyPr/>
                    <a:lstStyle/>
                    <a:p>
                      <a:pPr algn="ctr">
                        <a:lnSpc>
                          <a:spcPct val="100000"/>
                        </a:lnSpc>
                        <a:spcBef>
                          <a:spcPts val="1000"/>
                        </a:spcBef>
                        <a:spcAft>
                          <a:spcPts val="0"/>
                        </a:spcAft>
                      </a:pPr>
                      <a:r>
                        <a:rPr lang="es-ES" sz="1400" b="1">
                          <a:effectLst/>
                        </a:rPr>
                        <a:t>22.729</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8.590</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14.139</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14,160</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3"/>
                  </a:ext>
                </a:extLst>
              </a:tr>
              <a:tr h="264049">
                <a:tc vMerge="1">
                  <a:txBody>
                    <a:bodyPr/>
                    <a:lstStyle/>
                    <a:p>
                      <a:endParaRPr lang="es-ES"/>
                    </a:p>
                  </a:txBody>
                  <a:tcPr/>
                </a:tc>
                <a:tc vMerge="1">
                  <a:txBody>
                    <a:bodyPr/>
                    <a:lstStyle/>
                    <a:p>
                      <a:endParaRPr lang="es-ES"/>
                    </a:p>
                  </a:txBody>
                  <a:tcPr/>
                </a:tc>
                <a:tc>
                  <a:txBody>
                    <a:bodyPr/>
                    <a:lstStyle/>
                    <a:p>
                      <a:pPr algn="ctr">
                        <a:lnSpc>
                          <a:spcPct val="100000"/>
                        </a:lnSpc>
                        <a:spcBef>
                          <a:spcPts val="1000"/>
                        </a:spcBef>
                        <a:spcAft>
                          <a:spcPts val="0"/>
                        </a:spcAft>
                      </a:pPr>
                      <a:r>
                        <a:rPr lang="es-ES" sz="1400" b="1">
                          <a:effectLst/>
                        </a:rPr>
                        <a:t>25.022</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8.297</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17.018</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15,367</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4"/>
                  </a:ext>
                </a:extLst>
              </a:tr>
              <a:tr h="264049">
                <a:tc vMerge="1">
                  <a:txBody>
                    <a:bodyPr/>
                    <a:lstStyle/>
                    <a:p>
                      <a:endParaRPr lang="es-ES"/>
                    </a:p>
                  </a:txBody>
                  <a:tcPr/>
                </a:tc>
                <a:tc vMerge="1">
                  <a:txBody>
                    <a:bodyPr/>
                    <a:lstStyle/>
                    <a:p>
                      <a:endParaRPr lang="es-ES"/>
                    </a:p>
                  </a:txBody>
                  <a:tcPr/>
                </a:tc>
                <a:tc>
                  <a:txBody>
                    <a:bodyPr/>
                    <a:lstStyle/>
                    <a:p>
                      <a:pPr algn="ctr">
                        <a:lnSpc>
                          <a:spcPct val="100000"/>
                        </a:lnSpc>
                        <a:spcBef>
                          <a:spcPts val="1000"/>
                        </a:spcBef>
                        <a:spcAft>
                          <a:spcPts val="0"/>
                        </a:spcAft>
                      </a:pPr>
                      <a:r>
                        <a:rPr lang="es-ES" sz="1400" b="1">
                          <a:effectLst/>
                        </a:rPr>
                        <a:t>18.406</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6.319</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12087</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dirty="0">
                          <a:effectLst/>
                        </a:rPr>
                        <a:t>15,490</a:t>
                      </a:r>
                      <a:endParaRPr lang="es-ES" sz="1400" b="1" dirty="0">
                        <a:effectLst/>
                        <a:latin typeface="Times New Roman"/>
                        <a:ea typeface="Calibri"/>
                      </a:endParaRPr>
                    </a:p>
                  </a:txBody>
                  <a:tcPr marL="68580" marR="68580" marT="0" marB="0"/>
                </a:tc>
                <a:extLst>
                  <a:ext uri="{0D108BD9-81ED-4DB2-BD59-A6C34878D82A}">
                    <a16:rowId xmlns:a16="http://schemas.microsoft.com/office/drawing/2014/main" val="10005"/>
                  </a:ext>
                </a:extLst>
              </a:tr>
            </a:tbl>
          </a:graphicData>
        </a:graphic>
      </p:graphicFrame>
      <p:graphicFrame>
        <p:nvGraphicFramePr>
          <p:cNvPr id="11" name="10 Tabla"/>
          <p:cNvGraphicFramePr>
            <a:graphicFrameLocks noGrp="1"/>
          </p:cNvGraphicFramePr>
          <p:nvPr>
            <p:extLst>
              <p:ext uri="{D42A27DB-BD31-4B8C-83A1-F6EECF244321}">
                <p14:modId xmlns:p14="http://schemas.microsoft.com/office/powerpoint/2010/main" val="3569354447"/>
              </p:ext>
            </p:extLst>
          </p:nvPr>
        </p:nvGraphicFramePr>
        <p:xfrm>
          <a:off x="6096000" y="1590603"/>
          <a:ext cx="5521036" cy="1890351"/>
        </p:xfrm>
        <a:graphic>
          <a:graphicData uri="http://schemas.openxmlformats.org/drawingml/2006/table">
            <a:tbl>
              <a:tblPr firstRow="1" firstCol="1" bandRow="1">
                <a:tableStyleId>{7E9639D4-E3E2-4D34-9284-5A2195B3D0D7}</a:tableStyleId>
              </a:tblPr>
              <a:tblGrid>
                <a:gridCol w="884545">
                  <a:extLst>
                    <a:ext uri="{9D8B030D-6E8A-4147-A177-3AD203B41FA5}">
                      <a16:colId xmlns:a16="http://schemas.microsoft.com/office/drawing/2014/main" val="20000"/>
                    </a:ext>
                  </a:extLst>
                </a:gridCol>
                <a:gridCol w="1101259">
                  <a:extLst>
                    <a:ext uri="{9D8B030D-6E8A-4147-A177-3AD203B41FA5}">
                      <a16:colId xmlns:a16="http://schemas.microsoft.com/office/drawing/2014/main" val="20001"/>
                    </a:ext>
                  </a:extLst>
                </a:gridCol>
                <a:gridCol w="883808">
                  <a:extLst>
                    <a:ext uri="{9D8B030D-6E8A-4147-A177-3AD203B41FA5}">
                      <a16:colId xmlns:a16="http://schemas.microsoft.com/office/drawing/2014/main" val="20002"/>
                    </a:ext>
                  </a:extLst>
                </a:gridCol>
                <a:gridCol w="883808">
                  <a:extLst>
                    <a:ext uri="{9D8B030D-6E8A-4147-A177-3AD203B41FA5}">
                      <a16:colId xmlns:a16="http://schemas.microsoft.com/office/drawing/2014/main" val="20003"/>
                    </a:ext>
                  </a:extLst>
                </a:gridCol>
                <a:gridCol w="883808">
                  <a:extLst>
                    <a:ext uri="{9D8B030D-6E8A-4147-A177-3AD203B41FA5}">
                      <a16:colId xmlns:a16="http://schemas.microsoft.com/office/drawing/2014/main" val="20004"/>
                    </a:ext>
                  </a:extLst>
                </a:gridCol>
                <a:gridCol w="883808">
                  <a:extLst>
                    <a:ext uri="{9D8B030D-6E8A-4147-A177-3AD203B41FA5}">
                      <a16:colId xmlns:a16="http://schemas.microsoft.com/office/drawing/2014/main" val="20005"/>
                    </a:ext>
                  </a:extLst>
                </a:gridCol>
              </a:tblGrid>
              <a:tr h="562811">
                <a:tc>
                  <a:txBody>
                    <a:bodyPr/>
                    <a:lstStyle/>
                    <a:p>
                      <a:pPr algn="ctr">
                        <a:lnSpc>
                          <a:spcPct val="100000"/>
                        </a:lnSpc>
                        <a:spcBef>
                          <a:spcPts val="1000"/>
                        </a:spcBef>
                        <a:spcAft>
                          <a:spcPts val="0"/>
                        </a:spcAft>
                      </a:pPr>
                      <a:r>
                        <a:rPr lang="es-ES" sz="1400" b="1" dirty="0">
                          <a:effectLst/>
                        </a:rPr>
                        <a:t>Técnicas</a:t>
                      </a:r>
                      <a:endParaRPr lang="es-ES" sz="1400" b="1" dirty="0">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dirty="0">
                          <a:effectLst/>
                        </a:rPr>
                        <a:t>Cantidad de archivos </a:t>
                      </a:r>
                      <a:endParaRPr lang="es-ES" sz="1400" b="1" dirty="0">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ART</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AVR</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APR</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Fuerza</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0"/>
                  </a:ext>
                </a:extLst>
              </a:tr>
              <a:tr h="265508">
                <a:tc rowSpan="5">
                  <a:txBody>
                    <a:bodyPr/>
                    <a:lstStyle/>
                    <a:p>
                      <a:pPr algn="ctr">
                        <a:lnSpc>
                          <a:spcPct val="100000"/>
                        </a:lnSpc>
                        <a:spcBef>
                          <a:spcPts val="1000"/>
                        </a:spcBef>
                        <a:spcAft>
                          <a:spcPts val="0"/>
                        </a:spcAft>
                      </a:pPr>
                      <a:r>
                        <a:rPr lang="es-ES" sz="1400" b="1" dirty="0" err="1">
                          <a:effectLst/>
                        </a:rPr>
                        <a:t>Semantic</a:t>
                      </a:r>
                      <a:r>
                        <a:rPr lang="es-ES" sz="1400" b="1" dirty="0">
                          <a:effectLst/>
                        </a:rPr>
                        <a:t> </a:t>
                      </a:r>
                      <a:r>
                        <a:rPr lang="es-ES" sz="1400" b="1" dirty="0" err="1">
                          <a:effectLst/>
                        </a:rPr>
                        <a:t>Carving</a:t>
                      </a:r>
                      <a:endParaRPr lang="es-ES" sz="1400" b="1" dirty="0">
                        <a:effectLst/>
                      </a:endParaRPr>
                    </a:p>
                    <a:p>
                      <a:pPr algn="ctr">
                        <a:lnSpc>
                          <a:spcPct val="100000"/>
                        </a:lnSpc>
                        <a:spcBef>
                          <a:spcPts val="1000"/>
                        </a:spcBef>
                        <a:spcAft>
                          <a:spcPts val="0"/>
                        </a:spcAft>
                      </a:pPr>
                      <a:r>
                        <a:rPr lang="es-ES" sz="1400" b="1" dirty="0" err="1">
                          <a:effectLst/>
                          <a:latin typeface="Times New Roman"/>
                          <a:ea typeface="Calibri"/>
                        </a:rPr>
                        <a:t>PhotoRec</a:t>
                      </a:r>
                      <a:endParaRPr lang="es-ES" sz="1400" b="1" dirty="0">
                        <a:effectLst/>
                        <a:latin typeface="Times New Roman"/>
                        <a:ea typeface="Calibri"/>
                      </a:endParaRPr>
                    </a:p>
                  </a:txBody>
                  <a:tcPr marL="68580" marR="68580" marT="0" marB="0"/>
                </a:tc>
                <a:tc rowSpan="5">
                  <a:txBody>
                    <a:bodyPr/>
                    <a:lstStyle/>
                    <a:p>
                      <a:pPr algn="ctr">
                        <a:lnSpc>
                          <a:spcPct val="100000"/>
                        </a:lnSpc>
                        <a:spcBef>
                          <a:spcPts val="1000"/>
                        </a:spcBef>
                        <a:spcAft>
                          <a:spcPts val="0"/>
                        </a:spcAft>
                      </a:pPr>
                      <a:r>
                        <a:rPr lang="es-EC" sz="1400" b="1" dirty="0">
                          <a:effectLst/>
                        </a:rPr>
                        <a:t>8.122</a:t>
                      </a:r>
                      <a:endParaRPr lang="es-ES" sz="1400" b="1" dirty="0">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8.205</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8.200</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5</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2,275</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1"/>
                  </a:ext>
                </a:extLst>
              </a:tr>
              <a:tr h="265508">
                <a:tc vMerge="1">
                  <a:txBody>
                    <a:bodyPr/>
                    <a:lstStyle/>
                    <a:p>
                      <a:endParaRPr lang="es-ES"/>
                    </a:p>
                  </a:txBody>
                  <a:tcPr/>
                </a:tc>
                <a:tc vMerge="1">
                  <a:txBody>
                    <a:bodyPr/>
                    <a:lstStyle/>
                    <a:p>
                      <a:endParaRPr lang="es-ES"/>
                    </a:p>
                  </a:txBody>
                  <a:tcPr/>
                </a:tc>
                <a:tc>
                  <a:txBody>
                    <a:bodyPr/>
                    <a:lstStyle/>
                    <a:p>
                      <a:pPr algn="ctr">
                        <a:lnSpc>
                          <a:spcPct val="100000"/>
                        </a:lnSpc>
                        <a:spcBef>
                          <a:spcPts val="1000"/>
                        </a:spcBef>
                        <a:spcAft>
                          <a:spcPts val="0"/>
                        </a:spcAft>
                      </a:pPr>
                      <a:r>
                        <a:rPr lang="es-ES" sz="1400" b="1">
                          <a:effectLst/>
                        </a:rPr>
                        <a:t>16.620</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16.573</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47</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6,480</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2"/>
                  </a:ext>
                </a:extLst>
              </a:tr>
              <a:tr h="265508">
                <a:tc vMerge="1">
                  <a:txBody>
                    <a:bodyPr/>
                    <a:lstStyle/>
                    <a:p>
                      <a:endParaRPr lang="es-ES"/>
                    </a:p>
                  </a:txBody>
                  <a:tcPr/>
                </a:tc>
                <a:tc vMerge="1">
                  <a:txBody>
                    <a:bodyPr/>
                    <a:lstStyle/>
                    <a:p>
                      <a:endParaRPr lang="es-ES"/>
                    </a:p>
                  </a:txBody>
                  <a:tcPr/>
                </a:tc>
                <a:tc>
                  <a:txBody>
                    <a:bodyPr/>
                    <a:lstStyle/>
                    <a:p>
                      <a:pPr algn="ctr">
                        <a:lnSpc>
                          <a:spcPct val="100000"/>
                        </a:lnSpc>
                        <a:spcBef>
                          <a:spcPts val="1000"/>
                        </a:spcBef>
                        <a:spcAft>
                          <a:spcPts val="0"/>
                        </a:spcAft>
                      </a:pPr>
                      <a:r>
                        <a:rPr lang="es-ES" sz="1400" b="1">
                          <a:effectLst/>
                        </a:rPr>
                        <a:t>15.003</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14.982</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21</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14,160</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3"/>
                  </a:ext>
                </a:extLst>
              </a:tr>
              <a:tr h="265508">
                <a:tc vMerge="1">
                  <a:txBody>
                    <a:bodyPr/>
                    <a:lstStyle/>
                    <a:p>
                      <a:endParaRPr lang="es-ES"/>
                    </a:p>
                  </a:txBody>
                  <a:tcPr/>
                </a:tc>
                <a:tc vMerge="1">
                  <a:txBody>
                    <a:bodyPr/>
                    <a:lstStyle/>
                    <a:p>
                      <a:endParaRPr lang="es-ES"/>
                    </a:p>
                  </a:txBody>
                  <a:tcPr/>
                </a:tc>
                <a:tc>
                  <a:txBody>
                    <a:bodyPr/>
                    <a:lstStyle/>
                    <a:p>
                      <a:pPr algn="ctr">
                        <a:lnSpc>
                          <a:spcPct val="100000"/>
                        </a:lnSpc>
                        <a:spcBef>
                          <a:spcPts val="1000"/>
                        </a:spcBef>
                        <a:spcAft>
                          <a:spcPts val="0"/>
                        </a:spcAft>
                      </a:pPr>
                      <a:r>
                        <a:rPr lang="es-ES" sz="1400" b="1" dirty="0">
                          <a:effectLst/>
                        </a:rPr>
                        <a:t>18.752</a:t>
                      </a:r>
                      <a:endParaRPr lang="es-ES" sz="1400" b="1" dirty="0">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18.743</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9</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15,367</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4"/>
                  </a:ext>
                </a:extLst>
              </a:tr>
              <a:tr h="265508">
                <a:tc vMerge="1">
                  <a:txBody>
                    <a:bodyPr/>
                    <a:lstStyle/>
                    <a:p>
                      <a:endParaRPr lang="es-ES"/>
                    </a:p>
                  </a:txBody>
                  <a:tcPr/>
                </a:tc>
                <a:tc vMerge="1">
                  <a:txBody>
                    <a:bodyPr/>
                    <a:lstStyle/>
                    <a:p>
                      <a:endParaRPr lang="es-ES"/>
                    </a:p>
                  </a:txBody>
                  <a:tcPr/>
                </a:tc>
                <a:tc>
                  <a:txBody>
                    <a:bodyPr/>
                    <a:lstStyle/>
                    <a:p>
                      <a:pPr algn="ctr">
                        <a:lnSpc>
                          <a:spcPct val="100000"/>
                        </a:lnSpc>
                        <a:spcBef>
                          <a:spcPts val="1000"/>
                        </a:spcBef>
                        <a:spcAft>
                          <a:spcPts val="0"/>
                        </a:spcAft>
                      </a:pPr>
                      <a:r>
                        <a:rPr lang="es-ES" sz="1400" b="1">
                          <a:effectLst/>
                        </a:rPr>
                        <a:t>14.945</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14.926</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19</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dirty="0">
                          <a:effectLst/>
                        </a:rPr>
                        <a:t>15,490</a:t>
                      </a:r>
                      <a:endParaRPr lang="es-ES" sz="1400" b="1" dirty="0">
                        <a:effectLst/>
                        <a:latin typeface="Times New Roman"/>
                        <a:ea typeface="Calibri"/>
                      </a:endParaRPr>
                    </a:p>
                  </a:txBody>
                  <a:tcPr marL="68580" marR="68580" marT="0" marB="0"/>
                </a:tc>
                <a:extLst>
                  <a:ext uri="{0D108BD9-81ED-4DB2-BD59-A6C34878D82A}">
                    <a16:rowId xmlns:a16="http://schemas.microsoft.com/office/drawing/2014/main" val="10005"/>
                  </a:ext>
                </a:extLst>
              </a:tr>
            </a:tbl>
          </a:graphicData>
        </a:graphic>
      </p:graphicFrame>
      <p:graphicFrame>
        <p:nvGraphicFramePr>
          <p:cNvPr id="12" name="11 Tabla"/>
          <p:cNvGraphicFramePr>
            <a:graphicFrameLocks noGrp="1"/>
          </p:cNvGraphicFramePr>
          <p:nvPr>
            <p:extLst>
              <p:ext uri="{D42A27DB-BD31-4B8C-83A1-F6EECF244321}">
                <p14:modId xmlns:p14="http://schemas.microsoft.com/office/powerpoint/2010/main" val="3621514809"/>
              </p:ext>
            </p:extLst>
          </p:nvPr>
        </p:nvGraphicFramePr>
        <p:xfrm>
          <a:off x="6096000" y="3835039"/>
          <a:ext cx="5531427" cy="1911133"/>
        </p:xfrm>
        <a:graphic>
          <a:graphicData uri="http://schemas.openxmlformats.org/drawingml/2006/table">
            <a:tbl>
              <a:tblPr firstRow="1" firstCol="1" bandRow="1">
                <a:tableStyleId>{7E9639D4-E3E2-4D34-9284-5A2195B3D0D7}</a:tableStyleId>
              </a:tblPr>
              <a:tblGrid>
                <a:gridCol w="1027265">
                  <a:extLst>
                    <a:ext uri="{9D8B030D-6E8A-4147-A177-3AD203B41FA5}">
                      <a16:colId xmlns:a16="http://schemas.microsoft.com/office/drawing/2014/main" val="20000"/>
                    </a:ext>
                  </a:extLst>
                </a:gridCol>
                <a:gridCol w="1000172">
                  <a:extLst>
                    <a:ext uri="{9D8B030D-6E8A-4147-A177-3AD203B41FA5}">
                      <a16:colId xmlns:a16="http://schemas.microsoft.com/office/drawing/2014/main" val="20001"/>
                    </a:ext>
                  </a:extLst>
                </a:gridCol>
                <a:gridCol w="874492">
                  <a:extLst>
                    <a:ext uri="{9D8B030D-6E8A-4147-A177-3AD203B41FA5}">
                      <a16:colId xmlns:a16="http://schemas.microsoft.com/office/drawing/2014/main" val="20002"/>
                    </a:ext>
                  </a:extLst>
                </a:gridCol>
                <a:gridCol w="874492">
                  <a:extLst>
                    <a:ext uri="{9D8B030D-6E8A-4147-A177-3AD203B41FA5}">
                      <a16:colId xmlns:a16="http://schemas.microsoft.com/office/drawing/2014/main" val="20003"/>
                    </a:ext>
                  </a:extLst>
                </a:gridCol>
                <a:gridCol w="877503">
                  <a:extLst>
                    <a:ext uri="{9D8B030D-6E8A-4147-A177-3AD203B41FA5}">
                      <a16:colId xmlns:a16="http://schemas.microsoft.com/office/drawing/2014/main" val="20004"/>
                    </a:ext>
                  </a:extLst>
                </a:gridCol>
                <a:gridCol w="877503">
                  <a:extLst>
                    <a:ext uri="{9D8B030D-6E8A-4147-A177-3AD203B41FA5}">
                      <a16:colId xmlns:a16="http://schemas.microsoft.com/office/drawing/2014/main" val="20005"/>
                    </a:ext>
                  </a:extLst>
                </a:gridCol>
              </a:tblGrid>
              <a:tr h="568998">
                <a:tc>
                  <a:txBody>
                    <a:bodyPr/>
                    <a:lstStyle/>
                    <a:p>
                      <a:pPr algn="ctr">
                        <a:lnSpc>
                          <a:spcPct val="100000"/>
                        </a:lnSpc>
                        <a:spcBef>
                          <a:spcPts val="1000"/>
                        </a:spcBef>
                        <a:spcAft>
                          <a:spcPts val="0"/>
                        </a:spcAft>
                      </a:pPr>
                      <a:r>
                        <a:rPr lang="es-ES" sz="1400" b="1" dirty="0">
                          <a:effectLst/>
                        </a:rPr>
                        <a:t>Técnicas</a:t>
                      </a:r>
                      <a:endParaRPr lang="es-ES" sz="1400" b="1" dirty="0">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dirty="0">
                          <a:effectLst/>
                        </a:rPr>
                        <a:t>Cantidad de archivos </a:t>
                      </a:r>
                      <a:endParaRPr lang="es-ES" sz="1400" b="1" dirty="0">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ART</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AVR</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APR</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Fuerza</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0"/>
                  </a:ext>
                </a:extLst>
              </a:tr>
              <a:tr h="268427">
                <a:tc rowSpan="5">
                  <a:txBody>
                    <a:bodyPr/>
                    <a:lstStyle/>
                    <a:p>
                      <a:pPr algn="ctr">
                        <a:lnSpc>
                          <a:spcPct val="100000"/>
                        </a:lnSpc>
                        <a:spcBef>
                          <a:spcPts val="1000"/>
                        </a:spcBef>
                        <a:spcAft>
                          <a:spcPts val="0"/>
                        </a:spcAft>
                      </a:pPr>
                      <a:r>
                        <a:rPr lang="es-ES" sz="1400" b="1" dirty="0" err="1">
                          <a:effectLst/>
                        </a:rPr>
                        <a:t>Fragment</a:t>
                      </a:r>
                      <a:r>
                        <a:rPr lang="es-ES" sz="1400" b="1" dirty="0">
                          <a:effectLst/>
                        </a:rPr>
                        <a:t> </a:t>
                      </a:r>
                      <a:r>
                        <a:rPr lang="es-ES" sz="1400" b="1" dirty="0" err="1">
                          <a:effectLst/>
                        </a:rPr>
                        <a:t>recovery</a:t>
                      </a:r>
                      <a:r>
                        <a:rPr lang="es-ES" sz="1400" b="1" dirty="0">
                          <a:effectLst/>
                        </a:rPr>
                        <a:t> </a:t>
                      </a:r>
                      <a:r>
                        <a:rPr lang="es-ES" sz="1400" b="1" dirty="0" err="1">
                          <a:effectLst/>
                        </a:rPr>
                        <a:t>carving</a:t>
                      </a:r>
                      <a:endParaRPr lang="es-ES" sz="1400" b="1" dirty="0">
                        <a:effectLst/>
                      </a:endParaRPr>
                    </a:p>
                    <a:p>
                      <a:pPr algn="ctr">
                        <a:lnSpc>
                          <a:spcPct val="100000"/>
                        </a:lnSpc>
                        <a:spcBef>
                          <a:spcPts val="1000"/>
                        </a:spcBef>
                        <a:spcAft>
                          <a:spcPts val="0"/>
                        </a:spcAft>
                      </a:pPr>
                      <a:r>
                        <a:rPr lang="es-ES" sz="1400" b="1" dirty="0" err="1">
                          <a:effectLst/>
                          <a:latin typeface="Times New Roman"/>
                          <a:ea typeface="Calibri"/>
                        </a:rPr>
                        <a:t>Adroit</a:t>
                      </a:r>
                      <a:r>
                        <a:rPr lang="es-ES" sz="1400" b="1" baseline="0" dirty="0">
                          <a:effectLst/>
                          <a:latin typeface="Times New Roman"/>
                          <a:ea typeface="Calibri"/>
                        </a:rPr>
                        <a:t> </a:t>
                      </a:r>
                      <a:endParaRPr lang="es-ES" sz="1400" b="1" dirty="0">
                        <a:effectLst/>
                        <a:latin typeface="Times New Roman"/>
                        <a:ea typeface="Calibri"/>
                      </a:endParaRPr>
                    </a:p>
                  </a:txBody>
                  <a:tcPr marL="68580" marR="68580" marT="0" marB="0"/>
                </a:tc>
                <a:tc rowSpan="5">
                  <a:txBody>
                    <a:bodyPr/>
                    <a:lstStyle/>
                    <a:p>
                      <a:pPr algn="ctr">
                        <a:lnSpc>
                          <a:spcPct val="100000"/>
                        </a:lnSpc>
                        <a:spcBef>
                          <a:spcPts val="1000"/>
                        </a:spcBef>
                        <a:spcAft>
                          <a:spcPts val="0"/>
                        </a:spcAft>
                      </a:pPr>
                      <a:r>
                        <a:rPr lang="es-EC" sz="1400" b="1">
                          <a:effectLst/>
                        </a:rPr>
                        <a:t>8.122</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37.375</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36.197</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1.178</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2,275</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1"/>
                  </a:ext>
                </a:extLst>
              </a:tr>
              <a:tr h="268427">
                <a:tc vMerge="1">
                  <a:txBody>
                    <a:bodyPr/>
                    <a:lstStyle/>
                    <a:p>
                      <a:endParaRPr lang="es-ES"/>
                    </a:p>
                  </a:txBody>
                  <a:tcPr/>
                </a:tc>
                <a:tc vMerge="1">
                  <a:txBody>
                    <a:bodyPr/>
                    <a:lstStyle/>
                    <a:p>
                      <a:endParaRPr lang="es-ES"/>
                    </a:p>
                  </a:txBody>
                  <a:tcPr/>
                </a:tc>
                <a:tc>
                  <a:txBody>
                    <a:bodyPr/>
                    <a:lstStyle/>
                    <a:p>
                      <a:pPr algn="ctr">
                        <a:lnSpc>
                          <a:spcPct val="100000"/>
                        </a:lnSpc>
                        <a:spcBef>
                          <a:spcPts val="1000"/>
                        </a:spcBef>
                        <a:spcAft>
                          <a:spcPts val="0"/>
                        </a:spcAft>
                      </a:pPr>
                      <a:r>
                        <a:rPr lang="es-ES" sz="1400" b="1">
                          <a:effectLst/>
                        </a:rPr>
                        <a:t>15.098</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14.700</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398</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6,480</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2"/>
                  </a:ext>
                </a:extLst>
              </a:tr>
              <a:tr h="268427">
                <a:tc vMerge="1">
                  <a:txBody>
                    <a:bodyPr/>
                    <a:lstStyle/>
                    <a:p>
                      <a:endParaRPr lang="es-ES"/>
                    </a:p>
                  </a:txBody>
                  <a:tcPr/>
                </a:tc>
                <a:tc vMerge="1">
                  <a:txBody>
                    <a:bodyPr/>
                    <a:lstStyle/>
                    <a:p>
                      <a:endParaRPr lang="es-ES"/>
                    </a:p>
                  </a:txBody>
                  <a:tcPr/>
                </a:tc>
                <a:tc>
                  <a:txBody>
                    <a:bodyPr/>
                    <a:lstStyle/>
                    <a:p>
                      <a:pPr algn="ctr">
                        <a:lnSpc>
                          <a:spcPct val="100000"/>
                        </a:lnSpc>
                        <a:spcBef>
                          <a:spcPts val="1000"/>
                        </a:spcBef>
                        <a:spcAft>
                          <a:spcPts val="0"/>
                        </a:spcAft>
                      </a:pPr>
                      <a:r>
                        <a:rPr lang="es-ES" sz="1400" b="1">
                          <a:effectLst/>
                        </a:rPr>
                        <a:t>13.278</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12.939</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339</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14,160</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3"/>
                  </a:ext>
                </a:extLst>
              </a:tr>
              <a:tr h="268427">
                <a:tc vMerge="1">
                  <a:txBody>
                    <a:bodyPr/>
                    <a:lstStyle/>
                    <a:p>
                      <a:endParaRPr lang="es-ES"/>
                    </a:p>
                  </a:txBody>
                  <a:tcPr/>
                </a:tc>
                <a:tc vMerge="1">
                  <a:txBody>
                    <a:bodyPr/>
                    <a:lstStyle/>
                    <a:p>
                      <a:endParaRPr lang="es-ES"/>
                    </a:p>
                  </a:txBody>
                  <a:tcPr/>
                </a:tc>
                <a:tc>
                  <a:txBody>
                    <a:bodyPr/>
                    <a:lstStyle/>
                    <a:p>
                      <a:pPr algn="ctr">
                        <a:lnSpc>
                          <a:spcPct val="100000"/>
                        </a:lnSpc>
                        <a:spcBef>
                          <a:spcPts val="1000"/>
                        </a:spcBef>
                        <a:spcAft>
                          <a:spcPts val="0"/>
                        </a:spcAft>
                      </a:pPr>
                      <a:r>
                        <a:rPr lang="es-ES" sz="1400" b="1">
                          <a:effectLst/>
                        </a:rPr>
                        <a:t>13.246</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12.895</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351</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15,367</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4"/>
                  </a:ext>
                </a:extLst>
              </a:tr>
              <a:tr h="268427">
                <a:tc vMerge="1">
                  <a:txBody>
                    <a:bodyPr/>
                    <a:lstStyle/>
                    <a:p>
                      <a:endParaRPr lang="es-ES"/>
                    </a:p>
                  </a:txBody>
                  <a:tcPr/>
                </a:tc>
                <a:tc vMerge="1">
                  <a:txBody>
                    <a:bodyPr/>
                    <a:lstStyle/>
                    <a:p>
                      <a:endParaRPr lang="es-ES"/>
                    </a:p>
                  </a:txBody>
                  <a:tcPr/>
                </a:tc>
                <a:tc>
                  <a:txBody>
                    <a:bodyPr/>
                    <a:lstStyle/>
                    <a:p>
                      <a:pPr algn="ctr">
                        <a:lnSpc>
                          <a:spcPct val="100000"/>
                        </a:lnSpc>
                        <a:spcBef>
                          <a:spcPts val="1000"/>
                        </a:spcBef>
                        <a:spcAft>
                          <a:spcPts val="0"/>
                        </a:spcAft>
                      </a:pPr>
                      <a:r>
                        <a:rPr lang="es-ES" sz="1400" b="1">
                          <a:effectLst/>
                        </a:rPr>
                        <a:t>14.947</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14.571</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a:effectLst/>
                        </a:rPr>
                        <a:t>376</a:t>
                      </a:r>
                      <a:endParaRPr lang="es-ES" sz="1400" b="1">
                        <a:effectLst/>
                        <a:latin typeface="Times New Roman"/>
                        <a:ea typeface="Calibri"/>
                      </a:endParaRPr>
                    </a:p>
                  </a:txBody>
                  <a:tcPr marL="68580" marR="68580" marT="0" marB="0"/>
                </a:tc>
                <a:tc>
                  <a:txBody>
                    <a:bodyPr/>
                    <a:lstStyle/>
                    <a:p>
                      <a:pPr algn="ctr">
                        <a:lnSpc>
                          <a:spcPct val="100000"/>
                        </a:lnSpc>
                        <a:spcBef>
                          <a:spcPts val="1000"/>
                        </a:spcBef>
                        <a:spcAft>
                          <a:spcPts val="0"/>
                        </a:spcAft>
                      </a:pPr>
                      <a:r>
                        <a:rPr lang="es-ES" sz="1400" b="1" dirty="0">
                          <a:effectLst/>
                        </a:rPr>
                        <a:t>15,490</a:t>
                      </a:r>
                      <a:endParaRPr lang="es-ES" sz="1400" b="1" dirty="0">
                        <a:effectLst/>
                        <a:latin typeface="Times New Roman"/>
                        <a:ea typeface="Calibri"/>
                      </a:endParaRPr>
                    </a:p>
                  </a:txBody>
                  <a:tcPr marL="68580" marR="68580" marT="0" marB="0"/>
                </a:tc>
                <a:extLst>
                  <a:ext uri="{0D108BD9-81ED-4DB2-BD59-A6C34878D82A}">
                    <a16:rowId xmlns:a16="http://schemas.microsoft.com/office/drawing/2014/main" val="10005"/>
                  </a:ext>
                </a:extLst>
              </a:tr>
            </a:tbl>
          </a:graphicData>
        </a:graphic>
      </p:graphicFrame>
      <p:sp>
        <p:nvSpPr>
          <p:cNvPr id="8" name="Elipse 7">
            <a:extLst>
              <a:ext uri="{FF2B5EF4-FFF2-40B4-BE49-F238E27FC236}">
                <a16:creationId xmlns:a16="http://schemas.microsoft.com/office/drawing/2014/main" id="{02DA0FF6-C5BF-4B4C-BA73-285C1D29697A}"/>
              </a:ext>
            </a:extLst>
          </p:cNvPr>
          <p:cNvSpPr/>
          <p:nvPr/>
        </p:nvSpPr>
        <p:spPr>
          <a:xfrm>
            <a:off x="1290843" y="2127648"/>
            <a:ext cx="794151" cy="4081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32170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FAB80F-3AA1-4BB0-9FFD-584C4987747C}"/>
              </a:ext>
            </a:extLst>
          </p:cNvPr>
          <p:cNvSpPr>
            <a:spLocks noGrp="1"/>
          </p:cNvSpPr>
          <p:nvPr>
            <p:ph type="title"/>
          </p:nvPr>
        </p:nvSpPr>
        <p:spPr>
          <a:xfrm>
            <a:off x="0" y="643467"/>
            <a:ext cx="12192000" cy="744836"/>
          </a:xfrm>
          <a:solidFill>
            <a:schemeClr val="tx1">
              <a:lumMod val="75000"/>
              <a:lumOff val="25000"/>
            </a:schemeClr>
          </a:solidFill>
        </p:spPr>
        <p:txBody>
          <a:bodyPr vert="horz" lIns="91440" tIns="45720" rIns="91440" bIns="45720" rtlCol="0" anchor="ctr">
            <a:normAutofit/>
          </a:bodyPr>
          <a:lstStyle/>
          <a:p>
            <a:pPr algn="ctr"/>
            <a:r>
              <a:rPr lang="en-US" sz="3200" kern="1200" dirty="0">
                <a:solidFill>
                  <a:schemeClr val="bg1"/>
                </a:solidFill>
                <a:latin typeface="+mj-lt"/>
                <a:ea typeface="+mj-ea"/>
                <a:cs typeface="+mj-cs"/>
              </a:rPr>
              <a:t>ESCENARIO APLASTAMIENTO MULTIMEDIA</a:t>
            </a: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4000485719"/>
              </p:ext>
            </p:extLst>
          </p:nvPr>
        </p:nvGraphicFramePr>
        <p:xfrm>
          <a:off x="195870" y="1649485"/>
          <a:ext cx="5623042" cy="1985860"/>
        </p:xfrm>
        <a:graphic>
          <a:graphicData uri="http://schemas.openxmlformats.org/drawingml/2006/table">
            <a:tbl>
              <a:tblPr firstRow="1" firstCol="1" bandRow="1">
                <a:tableStyleId>{7E9639D4-E3E2-4D34-9284-5A2195B3D0D7}</a:tableStyleId>
              </a:tblPr>
              <a:tblGrid>
                <a:gridCol w="947130">
                  <a:extLst>
                    <a:ext uri="{9D8B030D-6E8A-4147-A177-3AD203B41FA5}">
                      <a16:colId xmlns:a16="http://schemas.microsoft.com/office/drawing/2014/main" val="20000"/>
                    </a:ext>
                  </a:extLst>
                </a:gridCol>
                <a:gridCol w="1507876">
                  <a:extLst>
                    <a:ext uri="{9D8B030D-6E8A-4147-A177-3AD203B41FA5}">
                      <a16:colId xmlns:a16="http://schemas.microsoft.com/office/drawing/2014/main" val="20001"/>
                    </a:ext>
                  </a:extLst>
                </a:gridCol>
                <a:gridCol w="713712">
                  <a:extLst>
                    <a:ext uri="{9D8B030D-6E8A-4147-A177-3AD203B41FA5}">
                      <a16:colId xmlns:a16="http://schemas.microsoft.com/office/drawing/2014/main" val="20002"/>
                    </a:ext>
                  </a:extLst>
                </a:gridCol>
                <a:gridCol w="818108">
                  <a:extLst>
                    <a:ext uri="{9D8B030D-6E8A-4147-A177-3AD203B41FA5}">
                      <a16:colId xmlns:a16="http://schemas.microsoft.com/office/drawing/2014/main" val="20003"/>
                    </a:ext>
                  </a:extLst>
                </a:gridCol>
                <a:gridCol w="818108">
                  <a:extLst>
                    <a:ext uri="{9D8B030D-6E8A-4147-A177-3AD203B41FA5}">
                      <a16:colId xmlns:a16="http://schemas.microsoft.com/office/drawing/2014/main" val="20004"/>
                    </a:ext>
                  </a:extLst>
                </a:gridCol>
                <a:gridCol w="818108">
                  <a:extLst>
                    <a:ext uri="{9D8B030D-6E8A-4147-A177-3AD203B41FA5}">
                      <a16:colId xmlns:a16="http://schemas.microsoft.com/office/drawing/2014/main" val="20005"/>
                    </a:ext>
                  </a:extLst>
                </a:gridCol>
              </a:tblGrid>
              <a:tr h="588862">
                <a:tc>
                  <a:txBody>
                    <a:bodyPr/>
                    <a:lstStyle/>
                    <a:p>
                      <a:pPr algn="ctr">
                        <a:lnSpc>
                          <a:spcPct val="150000"/>
                        </a:lnSpc>
                        <a:spcBef>
                          <a:spcPts val="1000"/>
                        </a:spcBef>
                        <a:spcAft>
                          <a:spcPts val="0"/>
                        </a:spcAft>
                      </a:pPr>
                      <a:r>
                        <a:rPr lang="es-ES" sz="1400" b="1" dirty="0">
                          <a:effectLst/>
                        </a:rPr>
                        <a:t>Técnicas</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dirty="0">
                          <a:effectLst/>
                        </a:rPr>
                        <a:t>Cantidad de archivos </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ART</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AVR</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APR</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Fuerza</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0"/>
                  </a:ext>
                </a:extLst>
              </a:tr>
              <a:tr h="294431">
                <a:tc rowSpan="3">
                  <a:txBody>
                    <a:bodyPr/>
                    <a:lstStyle/>
                    <a:p>
                      <a:pPr algn="ctr">
                        <a:lnSpc>
                          <a:spcPct val="150000"/>
                        </a:lnSpc>
                        <a:spcBef>
                          <a:spcPts val="1000"/>
                        </a:spcBef>
                        <a:spcAft>
                          <a:spcPts val="0"/>
                        </a:spcAft>
                      </a:pPr>
                      <a:r>
                        <a:rPr lang="es-ES" sz="1400" b="1" dirty="0" err="1">
                          <a:effectLst/>
                        </a:rPr>
                        <a:t>Semantic</a:t>
                      </a:r>
                      <a:r>
                        <a:rPr lang="es-ES" sz="1400" b="1" dirty="0">
                          <a:effectLst/>
                        </a:rPr>
                        <a:t> </a:t>
                      </a:r>
                      <a:r>
                        <a:rPr lang="es-ES" sz="1400" b="1" dirty="0" err="1">
                          <a:effectLst/>
                        </a:rPr>
                        <a:t>Carving</a:t>
                      </a:r>
                      <a:endParaRPr lang="es-ES" sz="1400" b="1" dirty="0">
                        <a:effectLst/>
                      </a:endParaRPr>
                    </a:p>
                    <a:p>
                      <a:pPr algn="ctr">
                        <a:lnSpc>
                          <a:spcPct val="150000"/>
                        </a:lnSpc>
                        <a:spcBef>
                          <a:spcPts val="1000"/>
                        </a:spcBef>
                        <a:spcAft>
                          <a:spcPts val="0"/>
                        </a:spcAft>
                      </a:pPr>
                      <a:r>
                        <a:rPr lang="es-ES" sz="1400" b="1" dirty="0" err="1">
                          <a:effectLst/>
                        </a:rPr>
                        <a:t>Foremost</a:t>
                      </a:r>
                      <a:endParaRPr lang="es-ES" sz="1400" b="1" dirty="0">
                        <a:effectLst/>
                        <a:latin typeface="Times New Roman"/>
                        <a:ea typeface="Calibri"/>
                      </a:endParaRPr>
                    </a:p>
                  </a:txBody>
                  <a:tcPr marL="68580" marR="68580" marT="0" marB="0"/>
                </a:tc>
                <a:tc rowSpan="3">
                  <a:txBody>
                    <a:bodyPr/>
                    <a:lstStyle/>
                    <a:p>
                      <a:pPr algn="ctr">
                        <a:lnSpc>
                          <a:spcPct val="150000"/>
                        </a:lnSpc>
                        <a:spcBef>
                          <a:spcPts val="1000"/>
                        </a:spcBef>
                        <a:spcAft>
                          <a:spcPts val="0"/>
                        </a:spcAft>
                      </a:pPr>
                      <a:r>
                        <a:rPr lang="es-ES" sz="1400" b="1" dirty="0">
                          <a:effectLst/>
                        </a:rPr>
                        <a:t>8.122</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20.803</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20.418</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385</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4,020</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1"/>
                  </a:ext>
                </a:extLst>
              </a:tr>
              <a:tr h="294431">
                <a:tc vMerge="1">
                  <a:txBody>
                    <a:bodyPr/>
                    <a:lstStyle/>
                    <a:p>
                      <a:endParaRPr lang="es-ES"/>
                    </a:p>
                  </a:txBody>
                  <a:tcPr/>
                </a:tc>
                <a:tc vMerge="1">
                  <a:txBody>
                    <a:bodyPr/>
                    <a:lstStyle/>
                    <a:p>
                      <a:endParaRPr lang="es-ES"/>
                    </a:p>
                  </a:txBody>
                  <a:tcPr/>
                </a:tc>
                <a:tc>
                  <a:txBody>
                    <a:bodyPr/>
                    <a:lstStyle/>
                    <a:p>
                      <a:pPr algn="ctr">
                        <a:lnSpc>
                          <a:spcPct val="150000"/>
                        </a:lnSpc>
                        <a:spcBef>
                          <a:spcPts val="1000"/>
                        </a:spcBef>
                        <a:spcAft>
                          <a:spcPts val="0"/>
                        </a:spcAft>
                      </a:pPr>
                      <a:r>
                        <a:rPr lang="es-ES" sz="1400" b="1" dirty="0">
                          <a:effectLst/>
                        </a:rPr>
                        <a:t>20.569</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20.106</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463</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dirty="0">
                          <a:effectLst/>
                        </a:rPr>
                        <a:t>4,750</a:t>
                      </a:r>
                      <a:endParaRPr lang="es-ES" sz="1400" b="1" dirty="0">
                        <a:effectLst/>
                        <a:latin typeface="Times New Roman"/>
                        <a:ea typeface="Calibri"/>
                      </a:endParaRPr>
                    </a:p>
                  </a:txBody>
                  <a:tcPr marL="68580" marR="68580" marT="0" marB="0"/>
                </a:tc>
                <a:extLst>
                  <a:ext uri="{0D108BD9-81ED-4DB2-BD59-A6C34878D82A}">
                    <a16:rowId xmlns:a16="http://schemas.microsoft.com/office/drawing/2014/main" val="10002"/>
                  </a:ext>
                </a:extLst>
              </a:tr>
              <a:tr h="705700">
                <a:tc vMerge="1">
                  <a:txBody>
                    <a:bodyPr/>
                    <a:lstStyle/>
                    <a:p>
                      <a:endParaRPr lang="es-ES"/>
                    </a:p>
                  </a:txBody>
                  <a:tcPr/>
                </a:tc>
                <a:tc vMerge="1">
                  <a:txBody>
                    <a:bodyPr/>
                    <a:lstStyle/>
                    <a:p>
                      <a:endParaRPr lang="es-ES"/>
                    </a:p>
                  </a:txBody>
                  <a:tcPr/>
                </a:tc>
                <a:tc>
                  <a:txBody>
                    <a:bodyPr/>
                    <a:lstStyle/>
                    <a:p>
                      <a:pPr algn="ctr">
                        <a:lnSpc>
                          <a:spcPct val="150000"/>
                        </a:lnSpc>
                        <a:spcBef>
                          <a:spcPts val="1000"/>
                        </a:spcBef>
                        <a:spcAft>
                          <a:spcPts val="0"/>
                        </a:spcAft>
                      </a:pPr>
                      <a:r>
                        <a:rPr lang="es-ES" sz="1400" b="1" dirty="0">
                          <a:effectLst/>
                        </a:rPr>
                        <a:t>20.544</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20.066</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478</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dirty="0">
                          <a:effectLst/>
                        </a:rPr>
                        <a:t>11,620</a:t>
                      </a:r>
                      <a:endParaRPr lang="es-ES" sz="1400" b="1" dirty="0">
                        <a:effectLst/>
                        <a:latin typeface="Times New Roman"/>
                        <a:ea typeface="Calibri"/>
                      </a:endParaRPr>
                    </a:p>
                  </a:txBody>
                  <a:tcPr marL="68580" marR="68580" marT="0" marB="0"/>
                </a:tc>
                <a:extLst>
                  <a:ext uri="{0D108BD9-81ED-4DB2-BD59-A6C34878D82A}">
                    <a16:rowId xmlns:a16="http://schemas.microsoft.com/office/drawing/2014/main" val="10003"/>
                  </a:ext>
                </a:extLst>
              </a:tr>
            </a:tbl>
          </a:graphicData>
        </a:graphic>
      </p:graphicFrame>
      <p:graphicFrame>
        <p:nvGraphicFramePr>
          <p:cNvPr id="5" name="4 Tabla"/>
          <p:cNvGraphicFramePr>
            <a:graphicFrameLocks noGrp="1"/>
          </p:cNvGraphicFramePr>
          <p:nvPr>
            <p:extLst>
              <p:ext uri="{D42A27DB-BD31-4B8C-83A1-F6EECF244321}">
                <p14:modId xmlns:p14="http://schemas.microsoft.com/office/powerpoint/2010/main" val="1659773821"/>
              </p:ext>
            </p:extLst>
          </p:nvPr>
        </p:nvGraphicFramePr>
        <p:xfrm>
          <a:off x="206261" y="3782293"/>
          <a:ext cx="5633430" cy="2047240"/>
        </p:xfrm>
        <a:graphic>
          <a:graphicData uri="http://schemas.openxmlformats.org/drawingml/2006/table">
            <a:tbl>
              <a:tblPr firstRow="1" firstCol="1" bandRow="1">
                <a:tableStyleId>{7E9639D4-E3E2-4D34-9284-5A2195B3D0D7}</a:tableStyleId>
              </a:tblPr>
              <a:tblGrid>
                <a:gridCol w="926348">
                  <a:extLst>
                    <a:ext uri="{9D8B030D-6E8A-4147-A177-3AD203B41FA5}">
                      <a16:colId xmlns:a16="http://schemas.microsoft.com/office/drawing/2014/main" val="20000"/>
                    </a:ext>
                  </a:extLst>
                </a:gridCol>
                <a:gridCol w="1099882">
                  <a:extLst>
                    <a:ext uri="{9D8B030D-6E8A-4147-A177-3AD203B41FA5}">
                      <a16:colId xmlns:a16="http://schemas.microsoft.com/office/drawing/2014/main" val="20001"/>
                    </a:ext>
                  </a:extLst>
                </a:gridCol>
                <a:gridCol w="901800">
                  <a:extLst>
                    <a:ext uri="{9D8B030D-6E8A-4147-A177-3AD203B41FA5}">
                      <a16:colId xmlns:a16="http://schemas.microsoft.com/office/drawing/2014/main" val="20002"/>
                    </a:ext>
                  </a:extLst>
                </a:gridCol>
                <a:gridCol w="901800">
                  <a:extLst>
                    <a:ext uri="{9D8B030D-6E8A-4147-A177-3AD203B41FA5}">
                      <a16:colId xmlns:a16="http://schemas.microsoft.com/office/drawing/2014/main" val="20003"/>
                    </a:ext>
                  </a:extLst>
                </a:gridCol>
                <a:gridCol w="901800">
                  <a:extLst>
                    <a:ext uri="{9D8B030D-6E8A-4147-A177-3AD203B41FA5}">
                      <a16:colId xmlns:a16="http://schemas.microsoft.com/office/drawing/2014/main" val="20004"/>
                    </a:ext>
                  </a:extLst>
                </a:gridCol>
                <a:gridCol w="901800">
                  <a:extLst>
                    <a:ext uri="{9D8B030D-6E8A-4147-A177-3AD203B41FA5}">
                      <a16:colId xmlns:a16="http://schemas.microsoft.com/office/drawing/2014/main" val="20005"/>
                    </a:ext>
                  </a:extLst>
                </a:gridCol>
              </a:tblGrid>
              <a:tr h="636564">
                <a:tc>
                  <a:txBody>
                    <a:bodyPr/>
                    <a:lstStyle/>
                    <a:p>
                      <a:pPr algn="ctr">
                        <a:lnSpc>
                          <a:spcPct val="150000"/>
                        </a:lnSpc>
                        <a:spcBef>
                          <a:spcPts val="1000"/>
                        </a:spcBef>
                        <a:spcAft>
                          <a:spcPts val="0"/>
                        </a:spcAft>
                      </a:pPr>
                      <a:r>
                        <a:rPr lang="es-ES" sz="1400" b="1" dirty="0">
                          <a:effectLst/>
                        </a:rPr>
                        <a:t>Técnicas</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dirty="0">
                          <a:effectLst/>
                        </a:rPr>
                        <a:t>Cantidad de archivos </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dirty="0">
                          <a:effectLst/>
                        </a:rPr>
                        <a:t>ART</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AVR</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APR</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Fuerza</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0"/>
                  </a:ext>
                </a:extLst>
              </a:tr>
              <a:tr h="265502">
                <a:tc rowSpan="3">
                  <a:txBody>
                    <a:bodyPr/>
                    <a:lstStyle/>
                    <a:p>
                      <a:pPr algn="ctr">
                        <a:lnSpc>
                          <a:spcPct val="150000"/>
                        </a:lnSpc>
                        <a:spcBef>
                          <a:spcPts val="1000"/>
                        </a:spcBef>
                        <a:spcAft>
                          <a:spcPts val="0"/>
                        </a:spcAft>
                      </a:pPr>
                      <a:r>
                        <a:rPr lang="es-ES" sz="1400" b="1" dirty="0" err="1">
                          <a:effectLst/>
                        </a:rPr>
                        <a:t>Fragment</a:t>
                      </a:r>
                      <a:r>
                        <a:rPr lang="es-ES" sz="1400" b="1" dirty="0">
                          <a:effectLst/>
                        </a:rPr>
                        <a:t> </a:t>
                      </a:r>
                      <a:r>
                        <a:rPr lang="es-ES" sz="1400" b="1" dirty="0" err="1">
                          <a:effectLst/>
                        </a:rPr>
                        <a:t>Recovery</a:t>
                      </a:r>
                      <a:r>
                        <a:rPr lang="es-ES" sz="1400" b="1" dirty="0">
                          <a:effectLst/>
                        </a:rPr>
                        <a:t> </a:t>
                      </a:r>
                      <a:r>
                        <a:rPr lang="es-ES" sz="1400" b="1" dirty="0" err="1">
                          <a:effectLst/>
                        </a:rPr>
                        <a:t>Carving</a:t>
                      </a:r>
                      <a:endParaRPr lang="es-ES" sz="1400" b="1" dirty="0">
                        <a:effectLst/>
                      </a:endParaRPr>
                    </a:p>
                    <a:p>
                      <a:pPr algn="ctr">
                        <a:lnSpc>
                          <a:spcPct val="150000"/>
                        </a:lnSpc>
                        <a:spcBef>
                          <a:spcPts val="1000"/>
                        </a:spcBef>
                        <a:spcAft>
                          <a:spcPts val="0"/>
                        </a:spcAft>
                      </a:pPr>
                      <a:r>
                        <a:rPr lang="es-ES" sz="1400" b="1" dirty="0" err="1">
                          <a:effectLst/>
                        </a:rPr>
                        <a:t>Scalpel</a:t>
                      </a:r>
                      <a:endParaRPr lang="es-ES" sz="1400" b="1" dirty="0">
                        <a:effectLst/>
                        <a:latin typeface="Times New Roman"/>
                        <a:ea typeface="Calibri"/>
                      </a:endParaRPr>
                    </a:p>
                  </a:txBody>
                  <a:tcPr marL="68580" marR="68580" marT="0" marB="0"/>
                </a:tc>
                <a:tc rowSpan="3">
                  <a:txBody>
                    <a:bodyPr/>
                    <a:lstStyle/>
                    <a:p>
                      <a:pPr algn="ctr">
                        <a:lnSpc>
                          <a:spcPct val="150000"/>
                        </a:lnSpc>
                        <a:spcBef>
                          <a:spcPts val="1000"/>
                        </a:spcBef>
                        <a:spcAft>
                          <a:spcPts val="0"/>
                        </a:spcAft>
                      </a:pPr>
                      <a:r>
                        <a:rPr lang="es-ES" sz="1400" b="1">
                          <a:effectLst/>
                        </a:rPr>
                        <a:t>8.122</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25.717</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8.679</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17.038</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4,020</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1"/>
                  </a:ext>
                </a:extLst>
              </a:tr>
              <a:tr h="265502">
                <a:tc vMerge="1">
                  <a:txBody>
                    <a:bodyPr/>
                    <a:lstStyle/>
                    <a:p>
                      <a:endParaRPr lang="es-ES"/>
                    </a:p>
                  </a:txBody>
                  <a:tcPr/>
                </a:tc>
                <a:tc vMerge="1">
                  <a:txBody>
                    <a:bodyPr/>
                    <a:lstStyle/>
                    <a:p>
                      <a:endParaRPr lang="es-ES"/>
                    </a:p>
                  </a:txBody>
                  <a:tcPr/>
                </a:tc>
                <a:tc>
                  <a:txBody>
                    <a:bodyPr/>
                    <a:lstStyle/>
                    <a:p>
                      <a:pPr algn="ctr">
                        <a:lnSpc>
                          <a:spcPct val="150000"/>
                        </a:lnSpc>
                        <a:spcBef>
                          <a:spcPts val="1000"/>
                        </a:spcBef>
                        <a:spcAft>
                          <a:spcPts val="0"/>
                        </a:spcAft>
                      </a:pPr>
                      <a:r>
                        <a:rPr lang="es-ES" sz="1400" b="1">
                          <a:effectLst/>
                        </a:rPr>
                        <a:t>17.350</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91</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17.259</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4,750</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2"/>
                  </a:ext>
                </a:extLst>
              </a:tr>
              <a:tr h="744358">
                <a:tc vMerge="1">
                  <a:txBody>
                    <a:bodyPr/>
                    <a:lstStyle/>
                    <a:p>
                      <a:endParaRPr lang="es-ES"/>
                    </a:p>
                  </a:txBody>
                  <a:tcPr/>
                </a:tc>
                <a:tc vMerge="1">
                  <a:txBody>
                    <a:bodyPr/>
                    <a:lstStyle/>
                    <a:p>
                      <a:endParaRPr lang="es-ES"/>
                    </a:p>
                  </a:txBody>
                  <a:tcPr/>
                </a:tc>
                <a:tc>
                  <a:txBody>
                    <a:bodyPr/>
                    <a:lstStyle/>
                    <a:p>
                      <a:pPr algn="ctr">
                        <a:lnSpc>
                          <a:spcPct val="150000"/>
                        </a:lnSpc>
                        <a:spcBef>
                          <a:spcPts val="1000"/>
                        </a:spcBef>
                        <a:spcAft>
                          <a:spcPts val="0"/>
                        </a:spcAft>
                      </a:pPr>
                      <a:r>
                        <a:rPr lang="es-ES" sz="1400" b="1">
                          <a:effectLst/>
                        </a:rPr>
                        <a:t>17.339</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83</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17.256</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dirty="0">
                          <a:effectLst/>
                        </a:rPr>
                        <a:t>11,620</a:t>
                      </a:r>
                      <a:endParaRPr lang="es-ES" sz="1400" b="1" dirty="0">
                        <a:effectLst/>
                        <a:latin typeface="Times New Roman"/>
                        <a:ea typeface="Calibri"/>
                      </a:endParaRPr>
                    </a:p>
                  </a:txBody>
                  <a:tcPr marL="68580" marR="68580" marT="0" marB="0"/>
                </a:tc>
                <a:extLst>
                  <a:ext uri="{0D108BD9-81ED-4DB2-BD59-A6C34878D82A}">
                    <a16:rowId xmlns:a16="http://schemas.microsoft.com/office/drawing/2014/main" val="10003"/>
                  </a:ext>
                </a:extLst>
              </a:tr>
            </a:tbl>
          </a:graphicData>
        </a:graphic>
      </p:graphicFrame>
      <p:graphicFrame>
        <p:nvGraphicFramePr>
          <p:cNvPr id="7" name="6 Tabla"/>
          <p:cNvGraphicFramePr>
            <a:graphicFrameLocks noGrp="1"/>
          </p:cNvGraphicFramePr>
          <p:nvPr>
            <p:extLst>
              <p:ext uri="{D42A27DB-BD31-4B8C-83A1-F6EECF244321}">
                <p14:modId xmlns:p14="http://schemas.microsoft.com/office/powerpoint/2010/main" val="1267884206"/>
              </p:ext>
            </p:extLst>
          </p:nvPr>
        </p:nvGraphicFramePr>
        <p:xfrm>
          <a:off x="6035560" y="1645562"/>
          <a:ext cx="5778903" cy="1887348"/>
        </p:xfrm>
        <a:graphic>
          <a:graphicData uri="http://schemas.openxmlformats.org/drawingml/2006/table">
            <a:tbl>
              <a:tblPr firstRow="1" firstCol="1" bandRow="1">
                <a:tableStyleId>{7E9639D4-E3E2-4D34-9284-5A2195B3D0D7}</a:tableStyleId>
              </a:tblPr>
              <a:tblGrid>
                <a:gridCol w="947299">
                  <a:extLst>
                    <a:ext uri="{9D8B030D-6E8A-4147-A177-3AD203B41FA5}">
                      <a16:colId xmlns:a16="http://schemas.microsoft.com/office/drawing/2014/main" val="20000"/>
                    </a:ext>
                  </a:extLst>
                </a:gridCol>
                <a:gridCol w="1209804">
                  <a:extLst>
                    <a:ext uri="{9D8B030D-6E8A-4147-A177-3AD203B41FA5}">
                      <a16:colId xmlns:a16="http://schemas.microsoft.com/office/drawing/2014/main" val="20001"/>
                    </a:ext>
                  </a:extLst>
                </a:gridCol>
                <a:gridCol w="905450">
                  <a:extLst>
                    <a:ext uri="{9D8B030D-6E8A-4147-A177-3AD203B41FA5}">
                      <a16:colId xmlns:a16="http://schemas.microsoft.com/office/drawing/2014/main" val="20002"/>
                    </a:ext>
                  </a:extLst>
                </a:gridCol>
                <a:gridCol w="905450">
                  <a:extLst>
                    <a:ext uri="{9D8B030D-6E8A-4147-A177-3AD203B41FA5}">
                      <a16:colId xmlns:a16="http://schemas.microsoft.com/office/drawing/2014/main" val="20003"/>
                    </a:ext>
                  </a:extLst>
                </a:gridCol>
                <a:gridCol w="905450">
                  <a:extLst>
                    <a:ext uri="{9D8B030D-6E8A-4147-A177-3AD203B41FA5}">
                      <a16:colId xmlns:a16="http://schemas.microsoft.com/office/drawing/2014/main" val="20004"/>
                    </a:ext>
                  </a:extLst>
                </a:gridCol>
                <a:gridCol w="905450">
                  <a:extLst>
                    <a:ext uri="{9D8B030D-6E8A-4147-A177-3AD203B41FA5}">
                      <a16:colId xmlns:a16="http://schemas.microsoft.com/office/drawing/2014/main" val="20005"/>
                    </a:ext>
                  </a:extLst>
                </a:gridCol>
              </a:tblGrid>
              <a:tr h="645825">
                <a:tc>
                  <a:txBody>
                    <a:bodyPr/>
                    <a:lstStyle/>
                    <a:p>
                      <a:pPr algn="ctr">
                        <a:lnSpc>
                          <a:spcPct val="150000"/>
                        </a:lnSpc>
                        <a:spcBef>
                          <a:spcPts val="1000"/>
                        </a:spcBef>
                        <a:spcAft>
                          <a:spcPts val="0"/>
                        </a:spcAft>
                      </a:pPr>
                      <a:r>
                        <a:rPr lang="es-ES" sz="1400" b="1" dirty="0">
                          <a:effectLst/>
                        </a:rPr>
                        <a:t>Técnicas</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dirty="0">
                          <a:effectLst/>
                        </a:rPr>
                        <a:t>Cantidad de archivos </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ART</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AVR</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APR</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Fuerza</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0"/>
                  </a:ext>
                </a:extLst>
              </a:tr>
              <a:tr h="349455">
                <a:tc rowSpan="3">
                  <a:txBody>
                    <a:bodyPr/>
                    <a:lstStyle/>
                    <a:p>
                      <a:pPr algn="ctr">
                        <a:lnSpc>
                          <a:spcPct val="150000"/>
                        </a:lnSpc>
                        <a:spcBef>
                          <a:spcPts val="1000"/>
                        </a:spcBef>
                        <a:spcAft>
                          <a:spcPts val="0"/>
                        </a:spcAft>
                      </a:pPr>
                      <a:r>
                        <a:rPr lang="es-ES" sz="1400" b="1" dirty="0" err="1">
                          <a:effectLst/>
                        </a:rPr>
                        <a:t>Semantic</a:t>
                      </a:r>
                      <a:r>
                        <a:rPr lang="es-ES" sz="1400" b="1" dirty="0">
                          <a:effectLst/>
                        </a:rPr>
                        <a:t> </a:t>
                      </a:r>
                      <a:r>
                        <a:rPr lang="es-ES" sz="1400" b="1" dirty="0" err="1">
                          <a:effectLst/>
                        </a:rPr>
                        <a:t>Carving</a:t>
                      </a:r>
                      <a:endParaRPr lang="es-ES" sz="1400" b="1" dirty="0">
                        <a:effectLst/>
                      </a:endParaRPr>
                    </a:p>
                    <a:p>
                      <a:pPr algn="ctr">
                        <a:lnSpc>
                          <a:spcPct val="150000"/>
                        </a:lnSpc>
                        <a:spcBef>
                          <a:spcPts val="1000"/>
                        </a:spcBef>
                        <a:spcAft>
                          <a:spcPts val="0"/>
                        </a:spcAft>
                      </a:pPr>
                      <a:r>
                        <a:rPr lang="es-ES" sz="1400" b="1" dirty="0" err="1">
                          <a:effectLst/>
                        </a:rPr>
                        <a:t>PhotoRec</a:t>
                      </a:r>
                      <a:endParaRPr lang="es-ES" sz="1400" b="1" dirty="0">
                        <a:effectLst/>
                        <a:latin typeface="Times New Roman"/>
                        <a:ea typeface="Calibri"/>
                      </a:endParaRPr>
                    </a:p>
                  </a:txBody>
                  <a:tcPr marL="68580" marR="68580" marT="0" marB="0"/>
                </a:tc>
                <a:tc rowSpan="3">
                  <a:txBody>
                    <a:bodyPr/>
                    <a:lstStyle/>
                    <a:p>
                      <a:pPr algn="ctr">
                        <a:lnSpc>
                          <a:spcPct val="150000"/>
                        </a:lnSpc>
                        <a:spcBef>
                          <a:spcPts val="1000"/>
                        </a:spcBef>
                        <a:spcAft>
                          <a:spcPts val="0"/>
                        </a:spcAft>
                      </a:pPr>
                      <a:r>
                        <a:rPr lang="es-ES" sz="1400" b="1" dirty="0">
                          <a:effectLst/>
                        </a:rPr>
                        <a:t>8.122</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17.487</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17.468</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19</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4,020</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1"/>
                  </a:ext>
                </a:extLst>
              </a:tr>
              <a:tr h="349455">
                <a:tc vMerge="1">
                  <a:txBody>
                    <a:bodyPr/>
                    <a:lstStyle/>
                    <a:p>
                      <a:endParaRPr lang="es-ES"/>
                    </a:p>
                  </a:txBody>
                  <a:tcPr/>
                </a:tc>
                <a:tc vMerge="1">
                  <a:txBody>
                    <a:bodyPr/>
                    <a:lstStyle/>
                    <a:p>
                      <a:endParaRPr lang="es-ES"/>
                    </a:p>
                  </a:txBody>
                  <a:tcPr/>
                </a:tc>
                <a:tc>
                  <a:txBody>
                    <a:bodyPr/>
                    <a:lstStyle/>
                    <a:p>
                      <a:pPr algn="ctr">
                        <a:lnSpc>
                          <a:spcPct val="150000"/>
                        </a:lnSpc>
                        <a:spcBef>
                          <a:spcPts val="1000"/>
                        </a:spcBef>
                        <a:spcAft>
                          <a:spcPts val="0"/>
                        </a:spcAft>
                      </a:pPr>
                      <a:r>
                        <a:rPr lang="es-ES" sz="1400" b="1">
                          <a:effectLst/>
                        </a:rPr>
                        <a:t>17.294</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17.274</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20</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4,750</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2"/>
                  </a:ext>
                </a:extLst>
              </a:tr>
              <a:tr h="542613">
                <a:tc vMerge="1">
                  <a:txBody>
                    <a:bodyPr/>
                    <a:lstStyle/>
                    <a:p>
                      <a:endParaRPr lang="es-ES"/>
                    </a:p>
                  </a:txBody>
                  <a:tcPr/>
                </a:tc>
                <a:tc vMerge="1">
                  <a:txBody>
                    <a:bodyPr/>
                    <a:lstStyle/>
                    <a:p>
                      <a:endParaRPr lang="es-ES"/>
                    </a:p>
                  </a:txBody>
                  <a:tcPr/>
                </a:tc>
                <a:tc>
                  <a:txBody>
                    <a:bodyPr/>
                    <a:lstStyle/>
                    <a:p>
                      <a:pPr algn="ctr">
                        <a:lnSpc>
                          <a:spcPct val="150000"/>
                        </a:lnSpc>
                        <a:spcBef>
                          <a:spcPts val="1000"/>
                        </a:spcBef>
                        <a:spcAft>
                          <a:spcPts val="0"/>
                        </a:spcAft>
                      </a:pPr>
                      <a:r>
                        <a:rPr lang="es-ES" sz="1400" b="1" dirty="0">
                          <a:effectLst/>
                        </a:rPr>
                        <a:t>17.272</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17.265</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a:effectLst/>
                        </a:rPr>
                        <a:t>7</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S" sz="1400" b="1" dirty="0">
                          <a:effectLst/>
                        </a:rPr>
                        <a:t>11,620</a:t>
                      </a:r>
                      <a:endParaRPr lang="es-ES" sz="1400" b="1" dirty="0">
                        <a:effectLst/>
                        <a:latin typeface="Times New Roman"/>
                        <a:ea typeface="Calibri"/>
                      </a:endParaRPr>
                    </a:p>
                  </a:txBody>
                  <a:tcPr marL="68580" marR="68580" marT="0" marB="0"/>
                </a:tc>
                <a:extLst>
                  <a:ext uri="{0D108BD9-81ED-4DB2-BD59-A6C34878D82A}">
                    <a16:rowId xmlns:a16="http://schemas.microsoft.com/office/drawing/2014/main" val="10003"/>
                  </a:ext>
                </a:extLst>
              </a:tr>
            </a:tbl>
          </a:graphicData>
        </a:graphic>
      </p:graphicFrame>
      <p:graphicFrame>
        <p:nvGraphicFramePr>
          <p:cNvPr id="9" name="8 Tabla"/>
          <p:cNvGraphicFramePr>
            <a:graphicFrameLocks noGrp="1"/>
          </p:cNvGraphicFramePr>
          <p:nvPr>
            <p:extLst>
              <p:ext uri="{D42A27DB-BD31-4B8C-83A1-F6EECF244321}">
                <p14:modId xmlns:p14="http://schemas.microsoft.com/office/powerpoint/2010/main" val="2241575074"/>
              </p:ext>
            </p:extLst>
          </p:nvPr>
        </p:nvGraphicFramePr>
        <p:xfrm>
          <a:off x="6043179" y="3774723"/>
          <a:ext cx="5760893" cy="2047240"/>
        </p:xfrm>
        <a:graphic>
          <a:graphicData uri="http://schemas.openxmlformats.org/drawingml/2006/table">
            <a:tbl>
              <a:tblPr firstRow="1" firstCol="1" bandRow="1">
                <a:tableStyleId>{7E9639D4-E3E2-4D34-9284-5A2195B3D0D7}</a:tableStyleId>
              </a:tblPr>
              <a:tblGrid>
                <a:gridCol w="976888">
                  <a:extLst>
                    <a:ext uri="{9D8B030D-6E8A-4147-A177-3AD203B41FA5}">
                      <a16:colId xmlns:a16="http://schemas.microsoft.com/office/drawing/2014/main" val="20000"/>
                    </a:ext>
                  </a:extLst>
                </a:gridCol>
                <a:gridCol w="1136957">
                  <a:extLst>
                    <a:ext uri="{9D8B030D-6E8A-4147-A177-3AD203B41FA5}">
                      <a16:colId xmlns:a16="http://schemas.microsoft.com/office/drawing/2014/main" val="20001"/>
                    </a:ext>
                  </a:extLst>
                </a:gridCol>
                <a:gridCol w="823096">
                  <a:extLst>
                    <a:ext uri="{9D8B030D-6E8A-4147-A177-3AD203B41FA5}">
                      <a16:colId xmlns:a16="http://schemas.microsoft.com/office/drawing/2014/main" val="20002"/>
                    </a:ext>
                  </a:extLst>
                </a:gridCol>
                <a:gridCol w="823096">
                  <a:extLst>
                    <a:ext uri="{9D8B030D-6E8A-4147-A177-3AD203B41FA5}">
                      <a16:colId xmlns:a16="http://schemas.microsoft.com/office/drawing/2014/main" val="20003"/>
                    </a:ext>
                  </a:extLst>
                </a:gridCol>
                <a:gridCol w="1000428">
                  <a:extLst>
                    <a:ext uri="{9D8B030D-6E8A-4147-A177-3AD203B41FA5}">
                      <a16:colId xmlns:a16="http://schemas.microsoft.com/office/drawing/2014/main" val="20004"/>
                    </a:ext>
                  </a:extLst>
                </a:gridCol>
                <a:gridCol w="1000428">
                  <a:extLst>
                    <a:ext uri="{9D8B030D-6E8A-4147-A177-3AD203B41FA5}">
                      <a16:colId xmlns:a16="http://schemas.microsoft.com/office/drawing/2014/main" val="20005"/>
                    </a:ext>
                  </a:extLst>
                </a:gridCol>
              </a:tblGrid>
              <a:tr h="381000">
                <a:tc>
                  <a:txBody>
                    <a:bodyPr/>
                    <a:lstStyle/>
                    <a:p>
                      <a:pPr algn="ctr">
                        <a:lnSpc>
                          <a:spcPct val="150000"/>
                        </a:lnSpc>
                        <a:spcBef>
                          <a:spcPts val="1000"/>
                        </a:spcBef>
                        <a:spcAft>
                          <a:spcPts val="0"/>
                        </a:spcAft>
                      </a:pPr>
                      <a:r>
                        <a:rPr lang="es-EC" sz="1400" b="1" dirty="0">
                          <a:effectLst/>
                        </a:rPr>
                        <a:t>Técnicas</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dirty="0">
                          <a:effectLst/>
                        </a:rPr>
                        <a:t>Cantidad de archivos </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ART</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AVR</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APR</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Fuerza</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0"/>
                  </a:ext>
                </a:extLst>
              </a:tr>
              <a:tr h="190500">
                <a:tc rowSpan="3">
                  <a:txBody>
                    <a:bodyPr/>
                    <a:lstStyle/>
                    <a:p>
                      <a:pPr algn="ctr">
                        <a:lnSpc>
                          <a:spcPct val="150000"/>
                        </a:lnSpc>
                        <a:spcBef>
                          <a:spcPts val="1000"/>
                        </a:spcBef>
                        <a:spcAft>
                          <a:spcPts val="0"/>
                        </a:spcAft>
                      </a:pPr>
                      <a:r>
                        <a:rPr lang="es-EC" sz="1400" b="1" dirty="0" err="1">
                          <a:effectLst/>
                        </a:rPr>
                        <a:t>Fragment</a:t>
                      </a:r>
                      <a:r>
                        <a:rPr lang="es-EC" sz="1400" b="1" dirty="0">
                          <a:effectLst/>
                        </a:rPr>
                        <a:t> </a:t>
                      </a:r>
                      <a:r>
                        <a:rPr lang="es-EC" sz="1400" b="1" dirty="0" err="1">
                          <a:effectLst/>
                        </a:rPr>
                        <a:t>Recovery</a:t>
                      </a:r>
                      <a:r>
                        <a:rPr lang="es-EC" sz="1400" b="1" dirty="0">
                          <a:effectLst/>
                        </a:rPr>
                        <a:t> </a:t>
                      </a:r>
                      <a:r>
                        <a:rPr lang="es-EC" sz="1400" b="1" dirty="0" err="1">
                          <a:effectLst/>
                        </a:rPr>
                        <a:t>Carving</a:t>
                      </a:r>
                      <a:endParaRPr lang="es-EC" sz="1400" b="1" dirty="0">
                        <a:effectLst/>
                      </a:endParaRPr>
                    </a:p>
                    <a:p>
                      <a:pPr algn="ctr">
                        <a:lnSpc>
                          <a:spcPct val="150000"/>
                        </a:lnSpc>
                        <a:spcBef>
                          <a:spcPts val="1000"/>
                        </a:spcBef>
                        <a:spcAft>
                          <a:spcPts val="0"/>
                        </a:spcAft>
                      </a:pPr>
                      <a:r>
                        <a:rPr lang="es-EC" sz="1400" b="1" dirty="0" err="1">
                          <a:effectLst/>
                        </a:rPr>
                        <a:t>Adroit</a:t>
                      </a:r>
                      <a:endParaRPr lang="es-ES" sz="1400" b="1" dirty="0">
                        <a:effectLst/>
                        <a:latin typeface="Times New Roman"/>
                        <a:ea typeface="Calibri"/>
                      </a:endParaRPr>
                    </a:p>
                  </a:txBody>
                  <a:tcPr marL="68580" marR="68580" marT="0" marB="0"/>
                </a:tc>
                <a:tc rowSpan="3">
                  <a:txBody>
                    <a:bodyPr/>
                    <a:lstStyle/>
                    <a:p>
                      <a:pPr algn="ctr">
                        <a:lnSpc>
                          <a:spcPct val="150000"/>
                        </a:lnSpc>
                        <a:spcBef>
                          <a:spcPts val="1000"/>
                        </a:spcBef>
                        <a:spcAft>
                          <a:spcPts val="0"/>
                        </a:spcAft>
                      </a:pPr>
                      <a:r>
                        <a:rPr lang="es-ES" sz="1400" b="1" dirty="0">
                          <a:effectLst/>
                        </a:rPr>
                        <a:t>8.122</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15.072</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14.728</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344</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4,020</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1"/>
                  </a:ext>
                </a:extLst>
              </a:tr>
              <a:tr h="190500">
                <a:tc vMerge="1">
                  <a:txBody>
                    <a:bodyPr/>
                    <a:lstStyle/>
                    <a:p>
                      <a:endParaRPr lang="es-ES"/>
                    </a:p>
                  </a:txBody>
                  <a:tcPr/>
                </a:tc>
                <a:tc vMerge="1">
                  <a:txBody>
                    <a:bodyPr/>
                    <a:lstStyle/>
                    <a:p>
                      <a:endParaRPr lang="es-ES"/>
                    </a:p>
                  </a:txBody>
                  <a:tcPr/>
                </a:tc>
                <a:tc>
                  <a:txBody>
                    <a:bodyPr/>
                    <a:lstStyle/>
                    <a:p>
                      <a:pPr algn="ctr">
                        <a:lnSpc>
                          <a:spcPct val="150000"/>
                        </a:lnSpc>
                        <a:spcBef>
                          <a:spcPts val="1000"/>
                        </a:spcBef>
                        <a:spcAft>
                          <a:spcPts val="0"/>
                        </a:spcAft>
                      </a:pPr>
                      <a:r>
                        <a:rPr lang="es-EC" sz="1400" b="1">
                          <a:effectLst/>
                        </a:rPr>
                        <a:t>14.980</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14.581</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399</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4,750</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2"/>
                  </a:ext>
                </a:extLst>
              </a:tr>
              <a:tr h="724491">
                <a:tc vMerge="1">
                  <a:txBody>
                    <a:bodyPr/>
                    <a:lstStyle/>
                    <a:p>
                      <a:endParaRPr lang="es-ES"/>
                    </a:p>
                  </a:txBody>
                  <a:tcPr/>
                </a:tc>
                <a:tc vMerge="1">
                  <a:txBody>
                    <a:bodyPr/>
                    <a:lstStyle/>
                    <a:p>
                      <a:endParaRPr lang="es-ES"/>
                    </a:p>
                  </a:txBody>
                  <a:tcPr/>
                </a:tc>
                <a:tc>
                  <a:txBody>
                    <a:bodyPr/>
                    <a:lstStyle/>
                    <a:p>
                      <a:pPr algn="ctr">
                        <a:lnSpc>
                          <a:spcPct val="150000"/>
                        </a:lnSpc>
                        <a:spcBef>
                          <a:spcPts val="1000"/>
                        </a:spcBef>
                        <a:spcAft>
                          <a:spcPts val="0"/>
                        </a:spcAft>
                      </a:pPr>
                      <a:r>
                        <a:rPr lang="es-EC" sz="1400" b="1">
                          <a:effectLst/>
                        </a:rPr>
                        <a:t>14.948</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14.582</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366</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dirty="0">
                          <a:effectLst/>
                        </a:rPr>
                        <a:t>11,620</a:t>
                      </a:r>
                      <a:endParaRPr lang="es-ES" sz="1400" b="1" dirty="0">
                        <a:effectLst/>
                        <a:latin typeface="Times New Roman"/>
                        <a:ea typeface="Calibri"/>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77573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FAB80F-3AA1-4BB0-9FFD-584C4987747C}"/>
              </a:ext>
            </a:extLst>
          </p:cNvPr>
          <p:cNvSpPr>
            <a:spLocks noGrp="1"/>
          </p:cNvSpPr>
          <p:nvPr>
            <p:ph type="title"/>
          </p:nvPr>
        </p:nvSpPr>
        <p:spPr>
          <a:xfrm>
            <a:off x="0" y="643467"/>
            <a:ext cx="12192000" cy="744836"/>
          </a:xfrm>
          <a:solidFill>
            <a:schemeClr val="tx1">
              <a:lumMod val="75000"/>
              <a:lumOff val="25000"/>
            </a:schemeClr>
          </a:solidFill>
        </p:spPr>
        <p:txBody>
          <a:bodyPr vert="horz" lIns="91440" tIns="45720" rIns="91440" bIns="45720" rtlCol="0" anchor="ctr">
            <a:normAutofit/>
          </a:bodyPr>
          <a:lstStyle/>
          <a:p>
            <a:pPr algn="ctr"/>
            <a:r>
              <a:rPr lang="en-US" sz="3200" kern="1200" dirty="0">
                <a:solidFill>
                  <a:schemeClr val="bg1"/>
                </a:solidFill>
                <a:latin typeface="+mj-lt"/>
                <a:ea typeface="+mj-ea"/>
                <a:cs typeface="+mj-cs"/>
              </a:rPr>
              <a:t>ESCENARIO HUMEDECIMIENTO </a:t>
            </a:r>
            <a:r>
              <a:rPr lang="en-US" sz="3200" dirty="0">
                <a:solidFill>
                  <a:schemeClr val="bg1"/>
                </a:solidFill>
              </a:rPr>
              <a:t>MULTIMEDIA</a:t>
            </a:r>
            <a:endParaRPr lang="en-US" sz="3200" kern="1200" dirty="0">
              <a:solidFill>
                <a:schemeClr val="bg1"/>
              </a:solidFill>
              <a:latin typeface="+mj-lt"/>
              <a:ea typeface="+mj-ea"/>
              <a:cs typeface="+mj-cs"/>
            </a:endParaRPr>
          </a:p>
        </p:txBody>
      </p:sp>
      <p:graphicFrame>
        <p:nvGraphicFramePr>
          <p:cNvPr id="3" name="2 Marcador de contenido"/>
          <p:cNvGraphicFramePr>
            <a:graphicFrameLocks noGrp="1"/>
          </p:cNvGraphicFramePr>
          <p:nvPr>
            <p:ph idx="1"/>
            <p:extLst>
              <p:ext uri="{D42A27DB-BD31-4B8C-83A1-F6EECF244321}">
                <p14:modId xmlns:p14="http://schemas.microsoft.com/office/powerpoint/2010/main" val="3920363363"/>
              </p:ext>
            </p:extLst>
          </p:nvPr>
        </p:nvGraphicFramePr>
        <p:xfrm>
          <a:off x="205941" y="1569821"/>
          <a:ext cx="5571404" cy="1727200"/>
        </p:xfrm>
        <a:graphic>
          <a:graphicData uri="http://schemas.openxmlformats.org/drawingml/2006/table">
            <a:tbl>
              <a:tblPr firstRow="1" firstCol="1" bandRow="1">
                <a:tableStyleId>{7E9639D4-E3E2-4D34-9284-5A2195B3D0D7}</a:tableStyleId>
              </a:tblPr>
              <a:tblGrid>
                <a:gridCol w="908859">
                  <a:extLst>
                    <a:ext uri="{9D8B030D-6E8A-4147-A177-3AD203B41FA5}">
                      <a16:colId xmlns:a16="http://schemas.microsoft.com/office/drawing/2014/main" val="20000"/>
                    </a:ext>
                  </a:extLst>
                </a:gridCol>
                <a:gridCol w="1025593">
                  <a:extLst>
                    <a:ext uri="{9D8B030D-6E8A-4147-A177-3AD203B41FA5}">
                      <a16:colId xmlns:a16="http://schemas.microsoft.com/office/drawing/2014/main" val="20001"/>
                    </a:ext>
                  </a:extLst>
                </a:gridCol>
                <a:gridCol w="908859">
                  <a:extLst>
                    <a:ext uri="{9D8B030D-6E8A-4147-A177-3AD203B41FA5}">
                      <a16:colId xmlns:a16="http://schemas.microsoft.com/office/drawing/2014/main" val="20002"/>
                    </a:ext>
                  </a:extLst>
                </a:gridCol>
                <a:gridCol w="908859">
                  <a:extLst>
                    <a:ext uri="{9D8B030D-6E8A-4147-A177-3AD203B41FA5}">
                      <a16:colId xmlns:a16="http://schemas.microsoft.com/office/drawing/2014/main" val="20003"/>
                    </a:ext>
                  </a:extLst>
                </a:gridCol>
                <a:gridCol w="909617">
                  <a:extLst>
                    <a:ext uri="{9D8B030D-6E8A-4147-A177-3AD203B41FA5}">
                      <a16:colId xmlns:a16="http://schemas.microsoft.com/office/drawing/2014/main" val="20004"/>
                    </a:ext>
                  </a:extLst>
                </a:gridCol>
                <a:gridCol w="909617">
                  <a:extLst>
                    <a:ext uri="{9D8B030D-6E8A-4147-A177-3AD203B41FA5}">
                      <a16:colId xmlns:a16="http://schemas.microsoft.com/office/drawing/2014/main" val="20005"/>
                    </a:ext>
                  </a:extLst>
                </a:gridCol>
              </a:tblGrid>
              <a:tr h="381000">
                <a:tc>
                  <a:txBody>
                    <a:bodyPr/>
                    <a:lstStyle/>
                    <a:p>
                      <a:pPr algn="ctr">
                        <a:lnSpc>
                          <a:spcPct val="150000"/>
                        </a:lnSpc>
                        <a:spcBef>
                          <a:spcPts val="1000"/>
                        </a:spcBef>
                        <a:spcAft>
                          <a:spcPts val="0"/>
                        </a:spcAft>
                      </a:pPr>
                      <a:r>
                        <a:rPr lang="es-EC" sz="1400" b="1" dirty="0">
                          <a:effectLst/>
                        </a:rPr>
                        <a:t>Técnicas</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Cantidad de archivos </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dirty="0">
                          <a:effectLst/>
                        </a:rPr>
                        <a:t>ART</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AVR</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APR</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dirty="0">
                          <a:effectLst/>
                        </a:rPr>
                        <a:t>Tiempo segundo</a:t>
                      </a:r>
                      <a:endParaRPr lang="es-ES" sz="1400" b="1" dirty="0">
                        <a:effectLst/>
                        <a:latin typeface="Times New Roman"/>
                        <a:ea typeface="Calibri"/>
                      </a:endParaRPr>
                    </a:p>
                  </a:txBody>
                  <a:tcPr marL="68580" marR="68580" marT="0" marB="0"/>
                </a:tc>
                <a:extLst>
                  <a:ext uri="{0D108BD9-81ED-4DB2-BD59-A6C34878D82A}">
                    <a16:rowId xmlns:a16="http://schemas.microsoft.com/office/drawing/2014/main" val="10000"/>
                  </a:ext>
                </a:extLst>
              </a:tr>
              <a:tr h="190500">
                <a:tc rowSpan="3">
                  <a:txBody>
                    <a:bodyPr/>
                    <a:lstStyle/>
                    <a:p>
                      <a:pPr algn="ctr">
                        <a:lnSpc>
                          <a:spcPct val="150000"/>
                        </a:lnSpc>
                        <a:spcBef>
                          <a:spcPts val="1000"/>
                        </a:spcBef>
                        <a:spcAft>
                          <a:spcPts val="0"/>
                        </a:spcAft>
                      </a:pPr>
                      <a:r>
                        <a:rPr lang="es-EC" sz="1400" b="1" dirty="0" err="1">
                          <a:effectLst/>
                        </a:rPr>
                        <a:t>Semantic</a:t>
                      </a:r>
                      <a:r>
                        <a:rPr lang="es-EC" sz="1400" b="1" dirty="0">
                          <a:effectLst/>
                        </a:rPr>
                        <a:t> </a:t>
                      </a:r>
                      <a:r>
                        <a:rPr lang="es-EC" sz="1400" b="1" dirty="0" err="1">
                          <a:effectLst/>
                        </a:rPr>
                        <a:t>Carving</a:t>
                      </a:r>
                      <a:endParaRPr lang="es-EC" sz="1400" b="1" dirty="0">
                        <a:effectLst/>
                      </a:endParaRPr>
                    </a:p>
                    <a:p>
                      <a:pPr algn="ctr">
                        <a:lnSpc>
                          <a:spcPct val="150000"/>
                        </a:lnSpc>
                        <a:spcBef>
                          <a:spcPts val="1000"/>
                        </a:spcBef>
                        <a:spcAft>
                          <a:spcPts val="0"/>
                        </a:spcAft>
                      </a:pPr>
                      <a:r>
                        <a:rPr lang="es-EC" sz="1400" b="1" dirty="0" err="1">
                          <a:effectLst/>
                        </a:rPr>
                        <a:t>Foremost</a:t>
                      </a:r>
                      <a:endParaRPr lang="es-ES" sz="1400" b="1" dirty="0">
                        <a:effectLst/>
                        <a:latin typeface="Times New Roman"/>
                        <a:ea typeface="Calibri"/>
                      </a:endParaRPr>
                    </a:p>
                  </a:txBody>
                  <a:tcPr marL="68580" marR="68580" marT="0" marB="0"/>
                </a:tc>
                <a:tc rowSpan="3">
                  <a:txBody>
                    <a:bodyPr/>
                    <a:lstStyle/>
                    <a:p>
                      <a:pPr algn="ctr">
                        <a:lnSpc>
                          <a:spcPct val="150000"/>
                        </a:lnSpc>
                        <a:spcBef>
                          <a:spcPts val="1000"/>
                        </a:spcBef>
                        <a:spcAft>
                          <a:spcPts val="0"/>
                        </a:spcAft>
                      </a:pPr>
                      <a:r>
                        <a:rPr lang="es-EC" sz="1400" b="1">
                          <a:effectLst/>
                        </a:rPr>
                        <a:t>8.122</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20.544</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19.955</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789</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10,000</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1"/>
                  </a:ext>
                </a:extLst>
              </a:tr>
              <a:tr h="190500">
                <a:tc vMerge="1">
                  <a:txBody>
                    <a:bodyPr/>
                    <a:lstStyle/>
                    <a:p>
                      <a:endParaRPr lang="es-ES"/>
                    </a:p>
                  </a:txBody>
                  <a:tcPr/>
                </a:tc>
                <a:tc vMerge="1">
                  <a:txBody>
                    <a:bodyPr/>
                    <a:lstStyle/>
                    <a:p>
                      <a:endParaRPr lang="es-ES"/>
                    </a:p>
                  </a:txBody>
                  <a:tcPr/>
                </a:tc>
                <a:tc>
                  <a:txBody>
                    <a:bodyPr/>
                    <a:lstStyle/>
                    <a:p>
                      <a:pPr algn="ctr">
                        <a:lnSpc>
                          <a:spcPct val="150000"/>
                        </a:lnSpc>
                        <a:spcBef>
                          <a:spcPts val="1000"/>
                        </a:spcBef>
                        <a:spcAft>
                          <a:spcPts val="0"/>
                        </a:spcAft>
                      </a:pPr>
                      <a:r>
                        <a:rPr lang="es-EC" sz="1400" b="1">
                          <a:effectLst/>
                        </a:rPr>
                        <a:t>20.542</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19.752</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790</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30,000</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2"/>
                  </a:ext>
                </a:extLst>
              </a:tr>
              <a:tr h="190500">
                <a:tc vMerge="1">
                  <a:txBody>
                    <a:bodyPr/>
                    <a:lstStyle/>
                    <a:p>
                      <a:endParaRPr lang="es-ES"/>
                    </a:p>
                  </a:txBody>
                  <a:tcPr/>
                </a:tc>
                <a:tc vMerge="1">
                  <a:txBody>
                    <a:bodyPr/>
                    <a:lstStyle/>
                    <a:p>
                      <a:endParaRPr lang="es-ES"/>
                    </a:p>
                  </a:txBody>
                  <a:tcPr/>
                </a:tc>
                <a:tc>
                  <a:txBody>
                    <a:bodyPr/>
                    <a:lstStyle/>
                    <a:p>
                      <a:pPr algn="ctr">
                        <a:lnSpc>
                          <a:spcPct val="150000"/>
                        </a:lnSpc>
                        <a:spcBef>
                          <a:spcPts val="1000"/>
                        </a:spcBef>
                        <a:spcAft>
                          <a:spcPts val="0"/>
                        </a:spcAft>
                      </a:pPr>
                      <a:r>
                        <a:rPr lang="es-EC" sz="1400" b="1" dirty="0">
                          <a:effectLst/>
                        </a:rPr>
                        <a:t>20.538</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19.747</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791</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dirty="0">
                          <a:effectLst/>
                        </a:rPr>
                        <a:t>65,000</a:t>
                      </a:r>
                      <a:endParaRPr lang="es-ES" sz="1400" b="1" dirty="0">
                        <a:effectLst/>
                        <a:latin typeface="Times New Roman"/>
                        <a:ea typeface="Calibri"/>
                      </a:endParaRPr>
                    </a:p>
                  </a:txBody>
                  <a:tcPr marL="68580" marR="68580" marT="0" marB="0"/>
                </a:tc>
                <a:extLst>
                  <a:ext uri="{0D108BD9-81ED-4DB2-BD59-A6C34878D82A}">
                    <a16:rowId xmlns:a16="http://schemas.microsoft.com/office/drawing/2014/main" val="10003"/>
                  </a:ext>
                </a:extLst>
              </a:tr>
            </a:tbl>
          </a:graphicData>
        </a:graphic>
      </p:graphicFrame>
      <p:graphicFrame>
        <p:nvGraphicFramePr>
          <p:cNvPr id="5" name="4 Tabla"/>
          <p:cNvGraphicFramePr>
            <a:graphicFrameLocks noGrp="1"/>
          </p:cNvGraphicFramePr>
          <p:nvPr>
            <p:extLst>
              <p:ext uri="{D42A27DB-BD31-4B8C-83A1-F6EECF244321}">
                <p14:modId xmlns:p14="http://schemas.microsoft.com/office/powerpoint/2010/main" val="75769670"/>
              </p:ext>
            </p:extLst>
          </p:nvPr>
        </p:nvGraphicFramePr>
        <p:xfrm>
          <a:off x="201813" y="3741522"/>
          <a:ext cx="5596313" cy="2047240"/>
        </p:xfrm>
        <a:graphic>
          <a:graphicData uri="http://schemas.openxmlformats.org/drawingml/2006/table">
            <a:tbl>
              <a:tblPr firstRow="1" firstCol="1" bandRow="1">
                <a:tableStyleId>{7E9639D4-E3E2-4D34-9284-5A2195B3D0D7}</a:tableStyleId>
              </a:tblPr>
              <a:tblGrid>
                <a:gridCol w="933968">
                  <a:extLst>
                    <a:ext uri="{9D8B030D-6E8A-4147-A177-3AD203B41FA5}">
                      <a16:colId xmlns:a16="http://schemas.microsoft.com/office/drawing/2014/main" val="20000"/>
                    </a:ext>
                  </a:extLst>
                </a:gridCol>
                <a:gridCol w="1085382">
                  <a:extLst>
                    <a:ext uri="{9D8B030D-6E8A-4147-A177-3AD203B41FA5}">
                      <a16:colId xmlns:a16="http://schemas.microsoft.com/office/drawing/2014/main" val="20001"/>
                    </a:ext>
                  </a:extLst>
                </a:gridCol>
                <a:gridCol w="891242">
                  <a:extLst>
                    <a:ext uri="{9D8B030D-6E8A-4147-A177-3AD203B41FA5}">
                      <a16:colId xmlns:a16="http://schemas.microsoft.com/office/drawing/2014/main" val="20002"/>
                    </a:ext>
                  </a:extLst>
                </a:gridCol>
                <a:gridCol w="892741">
                  <a:extLst>
                    <a:ext uri="{9D8B030D-6E8A-4147-A177-3AD203B41FA5}">
                      <a16:colId xmlns:a16="http://schemas.microsoft.com/office/drawing/2014/main" val="20003"/>
                    </a:ext>
                  </a:extLst>
                </a:gridCol>
                <a:gridCol w="896490">
                  <a:extLst>
                    <a:ext uri="{9D8B030D-6E8A-4147-A177-3AD203B41FA5}">
                      <a16:colId xmlns:a16="http://schemas.microsoft.com/office/drawing/2014/main" val="20004"/>
                    </a:ext>
                  </a:extLst>
                </a:gridCol>
                <a:gridCol w="896490">
                  <a:extLst>
                    <a:ext uri="{9D8B030D-6E8A-4147-A177-3AD203B41FA5}">
                      <a16:colId xmlns:a16="http://schemas.microsoft.com/office/drawing/2014/main" val="20005"/>
                    </a:ext>
                  </a:extLst>
                </a:gridCol>
              </a:tblGrid>
              <a:tr h="381000">
                <a:tc>
                  <a:txBody>
                    <a:bodyPr/>
                    <a:lstStyle/>
                    <a:p>
                      <a:pPr algn="ctr">
                        <a:lnSpc>
                          <a:spcPct val="150000"/>
                        </a:lnSpc>
                        <a:spcBef>
                          <a:spcPts val="1000"/>
                        </a:spcBef>
                        <a:spcAft>
                          <a:spcPts val="0"/>
                        </a:spcAft>
                      </a:pPr>
                      <a:r>
                        <a:rPr lang="es-EC" sz="1400" b="1" dirty="0">
                          <a:effectLst/>
                        </a:rPr>
                        <a:t>Técnicas</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dirty="0">
                          <a:effectLst/>
                        </a:rPr>
                        <a:t>Cantidad de archivos </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dirty="0">
                          <a:effectLst/>
                        </a:rPr>
                        <a:t>ART</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AVR</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APR</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Tiempo segundo</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0"/>
                  </a:ext>
                </a:extLst>
              </a:tr>
              <a:tr h="190500">
                <a:tc rowSpan="3">
                  <a:txBody>
                    <a:bodyPr/>
                    <a:lstStyle/>
                    <a:p>
                      <a:pPr algn="ctr">
                        <a:lnSpc>
                          <a:spcPct val="150000"/>
                        </a:lnSpc>
                        <a:spcBef>
                          <a:spcPts val="1000"/>
                        </a:spcBef>
                        <a:spcAft>
                          <a:spcPts val="0"/>
                        </a:spcAft>
                      </a:pPr>
                      <a:r>
                        <a:rPr lang="es-EC" sz="1400" b="1" dirty="0" err="1">
                          <a:effectLst/>
                        </a:rPr>
                        <a:t>Fragment</a:t>
                      </a:r>
                      <a:r>
                        <a:rPr lang="es-EC" sz="1400" b="1" dirty="0">
                          <a:effectLst/>
                        </a:rPr>
                        <a:t> </a:t>
                      </a:r>
                      <a:r>
                        <a:rPr lang="es-EC" sz="1400" b="1" dirty="0" err="1">
                          <a:effectLst/>
                        </a:rPr>
                        <a:t>Recovery</a:t>
                      </a:r>
                      <a:r>
                        <a:rPr lang="es-EC" sz="1400" b="1" dirty="0">
                          <a:effectLst/>
                        </a:rPr>
                        <a:t> </a:t>
                      </a:r>
                      <a:r>
                        <a:rPr lang="es-EC" sz="1400" b="1" dirty="0" err="1">
                          <a:effectLst/>
                        </a:rPr>
                        <a:t>Carving</a:t>
                      </a:r>
                      <a:endParaRPr lang="es-EC" sz="1400" b="1" dirty="0">
                        <a:effectLst/>
                      </a:endParaRPr>
                    </a:p>
                    <a:p>
                      <a:pPr algn="ctr">
                        <a:lnSpc>
                          <a:spcPct val="150000"/>
                        </a:lnSpc>
                        <a:spcBef>
                          <a:spcPts val="1000"/>
                        </a:spcBef>
                        <a:spcAft>
                          <a:spcPts val="0"/>
                        </a:spcAft>
                      </a:pPr>
                      <a:r>
                        <a:rPr lang="es-EC" sz="1400" b="1" dirty="0" err="1">
                          <a:effectLst/>
                        </a:rPr>
                        <a:t>Scalpel</a:t>
                      </a:r>
                      <a:endParaRPr lang="es-ES" sz="1400" b="1" dirty="0">
                        <a:effectLst/>
                        <a:latin typeface="Times New Roman"/>
                        <a:ea typeface="Calibri"/>
                      </a:endParaRPr>
                    </a:p>
                  </a:txBody>
                  <a:tcPr marL="68580" marR="68580" marT="0" marB="0"/>
                </a:tc>
                <a:tc rowSpan="3">
                  <a:txBody>
                    <a:bodyPr/>
                    <a:lstStyle/>
                    <a:p>
                      <a:pPr algn="ctr">
                        <a:lnSpc>
                          <a:spcPct val="150000"/>
                        </a:lnSpc>
                        <a:spcBef>
                          <a:spcPts val="1000"/>
                        </a:spcBef>
                        <a:spcAft>
                          <a:spcPts val="0"/>
                        </a:spcAft>
                      </a:pPr>
                      <a:r>
                        <a:rPr lang="es-EC" sz="1400" b="1">
                          <a:effectLst/>
                        </a:rPr>
                        <a:t>8.122</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25.717</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8.679</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17.038</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10,000</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1"/>
                  </a:ext>
                </a:extLst>
              </a:tr>
              <a:tr h="190500">
                <a:tc vMerge="1">
                  <a:txBody>
                    <a:bodyPr/>
                    <a:lstStyle/>
                    <a:p>
                      <a:endParaRPr lang="es-ES"/>
                    </a:p>
                  </a:txBody>
                  <a:tcPr/>
                </a:tc>
                <a:tc vMerge="1">
                  <a:txBody>
                    <a:bodyPr/>
                    <a:lstStyle/>
                    <a:p>
                      <a:endParaRPr lang="es-ES"/>
                    </a:p>
                  </a:txBody>
                  <a:tcPr/>
                </a:tc>
                <a:tc>
                  <a:txBody>
                    <a:bodyPr/>
                    <a:lstStyle/>
                    <a:p>
                      <a:pPr algn="ctr">
                        <a:lnSpc>
                          <a:spcPct val="150000"/>
                        </a:lnSpc>
                        <a:spcBef>
                          <a:spcPts val="1000"/>
                        </a:spcBef>
                        <a:spcAft>
                          <a:spcPts val="0"/>
                        </a:spcAft>
                      </a:pPr>
                      <a:r>
                        <a:rPr lang="es-EC" sz="1400" b="1">
                          <a:effectLst/>
                        </a:rPr>
                        <a:t>25.716</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8.678</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17.038</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30,000</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2"/>
                  </a:ext>
                </a:extLst>
              </a:tr>
              <a:tr h="190500">
                <a:tc vMerge="1">
                  <a:txBody>
                    <a:bodyPr/>
                    <a:lstStyle/>
                    <a:p>
                      <a:endParaRPr lang="es-ES"/>
                    </a:p>
                  </a:txBody>
                  <a:tcPr/>
                </a:tc>
                <a:tc vMerge="1">
                  <a:txBody>
                    <a:bodyPr/>
                    <a:lstStyle/>
                    <a:p>
                      <a:endParaRPr lang="es-ES"/>
                    </a:p>
                  </a:txBody>
                  <a:tcPr/>
                </a:tc>
                <a:tc>
                  <a:txBody>
                    <a:bodyPr/>
                    <a:lstStyle/>
                    <a:p>
                      <a:pPr algn="ctr">
                        <a:lnSpc>
                          <a:spcPct val="150000"/>
                        </a:lnSpc>
                        <a:spcBef>
                          <a:spcPts val="1000"/>
                        </a:spcBef>
                        <a:spcAft>
                          <a:spcPts val="0"/>
                        </a:spcAft>
                      </a:pPr>
                      <a:r>
                        <a:rPr lang="es-EC" sz="1400" b="1">
                          <a:effectLst/>
                        </a:rPr>
                        <a:t>25.712</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8.673</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17.039</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dirty="0">
                          <a:effectLst/>
                        </a:rPr>
                        <a:t>65,000</a:t>
                      </a:r>
                      <a:endParaRPr lang="es-ES" sz="1400" b="1" dirty="0">
                        <a:effectLst/>
                        <a:latin typeface="Times New Roman"/>
                        <a:ea typeface="Calibri"/>
                      </a:endParaRPr>
                    </a:p>
                  </a:txBody>
                  <a:tcPr marL="68580" marR="68580" marT="0" marB="0"/>
                </a:tc>
                <a:extLst>
                  <a:ext uri="{0D108BD9-81ED-4DB2-BD59-A6C34878D82A}">
                    <a16:rowId xmlns:a16="http://schemas.microsoft.com/office/drawing/2014/main" val="10003"/>
                  </a:ext>
                </a:extLst>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654397523"/>
              </p:ext>
            </p:extLst>
          </p:nvPr>
        </p:nvGraphicFramePr>
        <p:xfrm>
          <a:off x="6052214" y="1580212"/>
          <a:ext cx="5460913" cy="1727200"/>
        </p:xfrm>
        <a:graphic>
          <a:graphicData uri="http://schemas.openxmlformats.org/drawingml/2006/table">
            <a:tbl>
              <a:tblPr firstRow="1" firstCol="1" bandRow="1">
                <a:tableStyleId>{7E9639D4-E3E2-4D34-9284-5A2195B3D0D7}</a:tableStyleId>
              </a:tblPr>
              <a:tblGrid>
                <a:gridCol w="910152">
                  <a:extLst>
                    <a:ext uri="{9D8B030D-6E8A-4147-A177-3AD203B41FA5}">
                      <a16:colId xmlns:a16="http://schemas.microsoft.com/office/drawing/2014/main" val="20000"/>
                    </a:ext>
                  </a:extLst>
                </a:gridCol>
                <a:gridCol w="1059285">
                  <a:extLst>
                    <a:ext uri="{9D8B030D-6E8A-4147-A177-3AD203B41FA5}">
                      <a16:colId xmlns:a16="http://schemas.microsoft.com/office/drawing/2014/main" val="20001"/>
                    </a:ext>
                  </a:extLst>
                </a:gridCol>
                <a:gridCol w="871407">
                  <a:extLst>
                    <a:ext uri="{9D8B030D-6E8A-4147-A177-3AD203B41FA5}">
                      <a16:colId xmlns:a16="http://schemas.microsoft.com/office/drawing/2014/main" val="20002"/>
                    </a:ext>
                  </a:extLst>
                </a:gridCol>
                <a:gridCol w="871407">
                  <a:extLst>
                    <a:ext uri="{9D8B030D-6E8A-4147-A177-3AD203B41FA5}">
                      <a16:colId xmlns:a16="http://schemas.microsoft.com/office/drawing/2014/main" val="20003"/>
                    </a:ext>
                  </a:extLst>
                </a:gridCol>
                <a:gridCol w="874331">
                  <a:extLst>
                    <a:ext uri="{9D8B030D-6E8A-4147-A177-3AD203B41FA5}">
                      <a16:colId xmlns:a16="http://schemas.microsoft.com/office/drawing/2014/main" val="20004"/>
                    </a:ext>
                  </a:extLst>
                </a:gridCol>
                <a:gridCol w="874331">
                  <a:extLst>
                    <a:ext uri="{9D8B030D-6E8A-4147-A177-3AD203B41FA5}">
                      <a16:colId xmlns:a16="http://schemas.microsoft.com/office/drawing/2014/main" val="20005"/>
                    </a:ext>
                  </a:extLst>
                </a:gridCol>
              </a:tblGrid>
              <a:tr h="381000">
                <a:tc>
                  <a:txBody>
                    <a:bodyPr/>
                    <a:lstStyle/>
                    <a:p>
                      <a:pPr algn="ctr">
                        <a:lnSpc>
                          <a:spcPct val="150000"/>
                        </a:lnSpc>
                        <a:spcBef>
                          <a:spcPts val="1000"/>
                        </a:spcBef>
                        <a:spcAft>
                          <a:spcPts val="0"/>
                        </a:spcAft>
                      </a:pPr>
                      <a:r>
                        <a:rPr lang="es-EC" sz="1400" b="1" dirty="0">
                          <a:effectLst/>
                        </a:rPr>
                        <a:t>Técnicas</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dirty="0">
                          <a:effectLst/>
                        </a:rPr>
                        <a:t>Cantidad de archivos </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ART</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AVR</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APR</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Tiempo segundo</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0"/>
                  </a:ext>
                </a:extLst>
              </a:tr>
              <a:tr h="190500">
                <a:tc rowSpan="3">
                  <a:txBody>
                    <a:bodyPr/>
                    <a:lstStyle/>
                    <a:p>
                      <a:pPr algn="ctr">
                        <a:lnSpc>
                          <a:spcPct val="150000"/>
                        </a:lnSpc>
                        <a:spcBef>
                          <a:spcPts val="1000"/>
                        </a:spcBef>
                        <a:spcAft>
                          <a:spcPts val="0"/>
                        </a:spcAft>
                      </a:pPr>
                      <a:r>
                        <a:rPr lang="es-EC" sz="1400" b="1" dirty="0" err="1">
                          <a:effectLst/>
                        </a:rPr>
                        <a:t>Semantic</a:t>
                      </a:r>
                      <a:r>
                        <a:rPr lang="es-EC" sz="1400" b="1" dirty="0">
                          <a:effectLst/>
                        </a:rPr>
                        <a:t> </a:t>
                      </a:r>
                      <a:r>
                        <a:rPr lang="es-EC" sz="1400" b="1" dirty="0" err="1">
                          <a:effectLst/>
                        </a:rPr>
                        <a:t>Carving</a:t>
                      </a:r>
                      <a:endParaRPr lang="es-EC" sz="1400" b="1" dirty="0">
                        <a:effectLst/>
                      </a:endParaRPr>
                    </a:p>
                    <a:p>
                      <a:pPr algn="ctr">
                        <a:lnSpc>
                          <a:spcPct val="150000"/>
                        </a:lnSpc>
                        <a:spcBef>
                          <a:spcPts val="1000"/>
                        </a:spcBef>
                        <a:spcAft>
                          <a:spcPts val="0"/>
                        </a:spcAft>
                      </a:pPr>
                      <a:r>
                        <a:rPr lang="es-EC" sz="1400" b="1" dirty="0" err="1">
                          <a:effectLst/>
                          <a:latin typeface="Times New Roman"/>
                          <a:ea typeface="Calibri"/>
                        </a:rPr>
                        <a:t>PhotoRec</a:t>
                      </a:r>
                      <a:endParaRPr lang="es-ES" sz="1400" b="1" dirty="0">
                        <a:effectLst/>
                        <a:latin typeface="Times New Roman"/>
                        <a:ea typeface="Calibri"/>
                      </a:endParaRPr>
                    </a:p>
                  </a:txBody>
                  <a:tcPr marL="68580" marR="68580" marT="0" marB="0"/>
                </a:tc>
                <a:tc rowSpan="3">
                  <a:txBody>
                    <a:bodyPr/>
                    <a:lstStyle/>
                    <a:p>
                      <a:pPr algn="ctr">
                        <a:lnSpc>
                          <a:spcPct val="150000"/>
                        </a:lnSpc>
                        <a:spcBef>
                          <a:spcPts val="1000"/>
                        </a:spcBef>
                        <a:spcAft>
                          <a:spcPts val="0"/>
                        </a:spcAft>
                      </a:pPr>
                      <a:r>
                        <a:rPr lang="es-EC" sz="1400" b="1">
                          <a:effectLst/>
                        </a:rPr>
                        <a:t>8.122</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17.566</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17.559</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7</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10,000</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1"/>
                  </a:ext>
                </a:extLst>
              </a:tr>
              <a:tr h="190500">
                <a:tc vMerge="1">
                  <a:txBody>
                    <a:bodyPr/>
                    <a:lstStyle/>
                    <a:p>
                      <a:endParaRPr lang="es-ES"/>
                    </a:p>
                  </a:txBody>
                  <a:tcPr/>
                </a:tc>
                <a:tc vMerge="1">
                  <a:txBody>
                    <a:bodyPr/>
                    <a:lstStyle/>
                    <a:p>
                      <a:endParaRPr lang="es-ES"/>
                    </a:p>
                  </a:txBody>
                  <a:tcPr/>
                </a:tc>
                <a:tc>
                  <a:txBody>
                    <a:bodyPr/>
                    <a:lstStyle/>
                    <a:p>
                      <a:pPr algn="ctr">
                        <a:lnSpc>
                          <a:spcPct val="150000"/>
                        </a:lnSpc>
                        <a:spcBef>
                          <a:spcPts val="1000"/>
                        </a:spcBef>
                        <a:spcAft>
                          <a:spcPts val="0"/>
                        </a:spcAft>
                      </a:pPr>
                      <a:r>
                        <a:rPr lang="es-EC" sz="1400" b="1">
                          <a:effectLst/>
                        </a:rPr>
                        <a:t>17.572</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17.565</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7</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30,000</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2"/>
                  </a:ext>
                </a:extLst>
              </a:tr>
              <a:tr h="190500">
                <a:tc vMerge="1">
                  <a:txBody>
                    <a:bodyPr/>
                    <a:lstStyle/>
                    <a:p>
                      <a:endParaRPr lang="es-ES"/>
                    </a:p>
                  </a:txBody>
                  <a:tcPr/>
                </a:tc>
                <a:tc vMerge="1">
                  <a:txBody>
                    <a:bodyPr/>
                    <a:lstStyle/>
                    <a:p>
                      <a:endParaRPr lang="es-ES"/>
                    </a:p>
                  </a:txBody>
                  <a:tcPr/>
                </a:tc>
                <a:tc>
                  <a:txBody>
                    <a:bodyPr/>
                    <a:lstStyle/>
                    <a:p>
                      <a:pPr algn="ctr">
                        <a:lnSpc>
                          <a:spcPct val="150000"/>
                        </a:lnSpc>
                        <a:spcBef>
                          <a:spcPts val="1000"/>
                        </a:spcBef>
                        <a:spcAft>
                          <a:spcPts val="0"/>
                        </a:spcAft>
                      </a:pPr>
                      <a:r>
                        <a:rPr lang="es-EC" sz="1400" b="1">
                          <a:effectLst/>
                        </a:rPr>
                        <a:t>17.570</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17.559</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11</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dirty="0">
                          <a:effectLst/>
                        </a:rPr>
                        <a:t>65,000</a:t>
                      </a:r>
                      <a:endParaRPr lang="es-ES" sz="1400" b="1" dirty="0">
                        <a:effectLst/>
                        <a:latin typeface="Times New Roman"/>
                        <a:ea typeface="Calibri"/>
                      </a:endParaRPr>
                    </a:p>
                  </a:txBody>
                  <a:tcPr marL="68580" marR="68580" marT="0" marB="0"/>
                </a:tc>
                <a:extLst>
                  <a:ext uri="{0D108BD9-81ED-4DB2-BD59-A6C34878D82A}">
                    <a16:rowId xmlns:a16="http://schemas.microsoft.com/office/drawing/2014/main" val="10003"/>
                  </a:ext>
                </a:extLst>
              </a:tr>
            </a:tbl>
          </a:graphicData>
        </a:graphic>
      </p:graphicFrame>
      <p:graphicFrame>
        <p:nvGraphicFramePr>
          <p:cNvPr id="7" name="6 Tabla"/>
          <p:cNvGraphicFramePr>
            <a:graphicFrameLocks noGrp="1"/>
          </p:cNvGraphicFramePr>
          <p:nvPr>
            <p:extLst>
              <p:ext uri="{D42A27DB-BD31-4B8C-83A1-F6EECF244321}">
                <p14:modId xmlns:p14="http://schemas.microsoft.com/office/powerpoint/2010/main" val="3440193310"/>
              </p:ext>
            </p:extLst>
          </p:nvPr>
        </p:nvGraphicFramePr>
        <p:xfrm>
          <a:off x="6112048" y="3731129"/>
          <a:ext cx="5411471" cy="2047240"/>
        </p:xfrm>
        <a:graphic>
          <a:graphicData uri="http://schemas.openxmlformats.org/drawingml/2006/table">
            <a:tbl>
              <a:tblPr firstRow="1" firstCol="1" bandRow="1">
                <a:tableStyleId>{7E9639D4-E3E2-4D34-9284-5A2195B3D0D7}</a:tableStyleId>
              </a:tblPr>
              <a:tblGrid>
                <a:gridCol w="906308">
                  <a:extLst>
                    <a:ext uri="{9D8B030D-6E8A-4147-A177-3AD203B41FA5}">
                      <a16:colId xmlns:a16="http://schemas.microsoft.com/office/drawing/2014/main" val="20000"/>
                    </a:ext>
                  </a:extLst>
                </a:gridCol>
                <a:gridCol w="1067493">
                  <a:extLst>
                    <a:ext uri="{9D8B030D-6E8A-4147-A177-3AD203B41FA5}">
                      <a16:colId xmlns:a16="http://schemas.microsoft.com/office/drawing/2014/main" val="20001"/>
                    </a:ext>
                  </a:extLst>
                </a:gridCol>
                <a:gridCol w="853556">
                  <a:extLst>
                    <a:ext uri="{9D8B030D-6E8A-4147-A177-3AD203B41FA5}">
                      <a16:colId xmlns:a16="http://schemas.microsoft.com/office/drawing/2014/main" val="20002"/>
                    </a:ext>
                  </a:extLst>
                </a:gridCol>
                <a:gridCol w="853556">
                  <a:extLst>
                    <a:ext uri="{9D8B030D-6E8A-4147-A177-3AD203B41FA5}">
                      <a16:colId xmlns:a16="http://schemas.microsoft.com/office/drawing/2014/main" val="20003"/>
                    </a:ext>
                  </a:extLst>
                </a:gridCol>
                <a:gridCol w="865279">
                  <a:extLst>
                    <a:ext uri="{9D8B030D-6E8A-4147-A177-3AD203B41FA5}">
                      <a16:colId xmlns:a16="http://schemas.microsoft.com/office/drawing/2014/main" val="20004"/>
                    </a:ext>
                  </a:extLst>
                </a:gridCol>
                <a:gridCol w="865279">
                  <a:extLst>
                    <a:ext uri="{9D8B030D-6E8A-4147-A177-3AD203B41FA5}">
                      <a16:colId xmlns:a16="http://schemas.microsoft.com/office/drawing/2014/main" val="20005"/>
                    </a:ext>
                  </a:extLst>
                </a:gridCol>
              </a:tblGrid>
              <a:tr h="632089">
                <a:tc>
                  <a:txBody>
                    <a:bodyPr/>
                    <a:lstStyle/>
                    <a:p>
                      <a:pPr algn="ctr">
                        <a:lnSpc>
                          <a:spcPct val="150000"/>
                        </a:lnSpc>
                        <a:spcBef>
                          <a:spcPts val="1000"/>
                        </a:spcBef>
                        <a:spcAft>
                          <a:spcPts val="0"/>
                        </a:spcAft>
                      </a:pPr>
                      <a:r>
                        <a:rPr lang="es-EC" sz="1400" b="1" dirty="0">
                          <a:effectLst/>
                        </a:rPr>
                        <a:t>Técnicas</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dirty="0">
                          <a:effectLst/>
                        </a:rPr>
                        <a:t>Cantidad de archivos </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ART</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AVR</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APR</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Tiempo segundo</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0"/>
                  </a:ext>
                </a:extLst>
              </a:tr>
              <a:tr h="316045">
                <a:tc rowSpan="3">
                  <a:txBody>
                    <a:bodyPr/>
                    <a:lstStyle/>
                    <a:p>
                      <a:pPr algn="ctr">
                        <a:lnSpc>
                          <a:spcPct val="150000"/>
                        </a:lnSpc>
                        <a:spcBef>
                          <a:spcPts val="1000"/>
                        </a:spcBef>
                        <a:spcAft>
                          <a:spcPts val="0"/>
                        </a:spcAft>
                      </a:pPr>
                      <a:r>
                        <a:rPr lang="es-EC" sz="1400" b="1" dirty="0" err="1">
                          <a:effectLst/>
                        </a:rPr>
                        <a:t>Fragment</a:t>
                      </a:r>
                      <a:r>
                        <a:rPr lang="es-EC" sz="1400" b="1" dirty="0">
                          <a:effectLst/>
                        </a:rPr>
                        <a:t> </a:t>
                      </a:r>
                      <a:r>
                        <a:rPr lang="es-EC" sz="1400" b="1" dirty="0" err="1">
                          <a:effectLst/>
                        </a:rPr>
                        <a:t>Recovery</a:t>
                      </a:r>
                      <a:r>
                        <a:rPr lang="es-EC" sz="1400" b="1" dirty="0">
                          <a:effectLst/>
                        </a:rPr>
                        <a:t> </a:t>
                      </a:r>
                      <a:r>
                        <a:rPr lang="es-EC" sz="1400" b="1" dirty="0" err="1">
                          <a:effectLst/>
                        </a:rPr>
                        <a:t>Carving</a:t>
                      </a:r>
                      <a:endParaRPr lang="es-EC" sz="1400" b="1" dirty="0">
                        <a:effectLst/>
                      </a:endParaRPr>
                    </a:p>
                    <a:p>
                      <a:pPr algn="ctr">
                        <a:lnSpc>
                          <a:spcPct val="150000"/>
                        </a:lnSpc>
                        <a:spcBef>
                          <a:spcPts val="1000"/>
                        </a:spcBef>
                        <a:spcAft>
                          <a:spcPts val="0"/>
                        </a:spcAft>
                      </a:pPr>
                      <a:r>
                        <a:rPr lang="es-EC" sz="1400" b="1" dirty="0" err="1">
                          <a:effectLst/>
                          <a:latin typeface="Times New Roman"/>
                          <a:ea typeface="Calibri"/>
                        </a:rPr>
                        <a:t>Adroit</a:t>
                      </a:r>
                      <a:endParaRPr lang="es-ES" sz="1400" b="1" dirty="0">
                        <a:effectLst/>
                        <a:latin typeface="Times New Roman"/>
                        <a:ea typeface="Calibri"/>
                      </a:endParaRPr>
                    </a:p>
                  </a:txBody>
                  <a:tcPr marL="68580" marR="68580" marT="0" marB="0"/>
                </a:tc>
                <a:tc rowSpan="3">
                  <a:txBody>
                    <a:bodyPr/>
                    <a:lstStyle/>
                    <a:p>
                      <a:pPr algn="ctr">
                        <a:lnSpc>
                          <a:spcPct val="150000"/>
                        </a:lnSpc>
                        <a:spcBef>
                          <a:spcPts val="1000"/>
                        </a:spcBef>
                        <a:spcAft>
                          <a:spcPts val="0"/>
                        </a:spcAft>
                      </a:pPr>
                      <a:r>
                        <a:rPr lang="es-EC" sz="1400" b="1" dirty="0">
                          <a:effectLst/>
                        </a:rPr>
                        <a:t>8.122</a:t>
                      </a:r>
                      <a:endParaRPr lang="es-ES" sz="1400" b="1" dirty="0">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13.278</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12.954</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324</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10,000</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1"/>
                  </a:ext>
                </a:extLst>
              </a:tr>
              <a:tr h="316045">
                <a:tc vMerge="1">
                  <a:txBody>
                    <a:bodyPr/>
                    <a:lstStyle/>
                    <a:p>
                      <a:endParaRPr lang="es-ES"/>
                    </a:p>
                  </a:txBody>
                  <a:tcPr/>
                </a:tc>
                <a:tc vMerge="1">
                  <a:txBody>
                    <a:bodyPr/>
                    <a:lstStyle/>
                    <a:p>
                      <a:endParaRPr lang="es-ES"/>
                    </a:p>
                  </a:txBody>
                  <a:tcPr/>
                </a:tc>
                <a:tc>
                  <a:txBody>
                    <a:bodyPr/>
                    <a:lstStyle/>
                    <a:p>
                      <a:pPr algn="ctr">
                        <a:lnSpc>
                          <a:spcPct val="150000"/>
                        </a:lnSpc>
                        <a:spcBef>
                          <a:spcPts val="1000"/>
                        </a:spcBef>
                        <a:spcAft>
                          <a:spcPts val="0"/>
                        </a:spcAft>
                      </a:pPr>
                      <a:r>
                        <a:rPr lang="es-EC" sz="1400" b="1">
                          <a:effectLst/>
                        </a:rPr>
                        <a:t>13.246</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12.922</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324</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30,000</a:t>
                      </a:r>
                      <a:endParaRPr lang="es-ES" sz="1400" b="1">
                        <a:effectLst/>
                        <a:latin typeface="Times New Roman"/>
                        <a:ea typeface="Calibri"/>
                      </a:endParaRPr>
                    </a:p>
                  </a:txBody>
                  <a:tcPr marL="68580" marR="68580" marT="0" marB="0"/>
                </a:tc>
                <a:extLst>
                  <a:ext uri="{0D108BD9-81ED-4DB2-BD59-A6C34878D82A}">
                    <a16:rowId xmlns:a16="http://schemas.microsoft.com/office/drawing/2014/main" val="10002"/>
                  </a:ext>
                </a:extLst>
              </a:tr>
              <a:tr h="719692">
                <a:tc vMerge="1">
                  <a:txBody>
                    <a:bodyPr/>
                    <a:lstStyle/>
                    <a:p>
                      <a:endParaRPr lang="es-ES"/>
                    </a:p>
                  </a:txBody>
                  <a:tcPr/>
                </a:tc>
                <a:tc vMerge="1">
                  <a:txBody>
                    <a:bodyPr/>
                    <a:lstStyle/>
                    <a:p>
                      <a:endParaRPr lang="es-ES"/>
                    </a:p>
                  </a:txBody>
                  <a:tcPr/>
                </a:tc>
                <a:tc>
                  <a:txBody>
                    <a:bodyPr/>
                    <a:lstStyle/>
                    <a:p>
                      <a:pPr algn="ctr">
                        <a:lnSpc>
                          <a:spcPct val="150000"/>
                        </a:lnSpc>
                        <a:spcBef>
                          <a:spcPts val="1000"/>
                        </a:spcBef>
                        <a:spcAft>
                          <a:spcPts val="0"/>
                        </a:spcAft>
                      </a:pPr>
                      <a:r>
                        <a:rPr lang="es-EC" sz="1400" b="1">
                          <a:effectLst/>
                        </a:rPr>
                        <a:t>13.278</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12.933</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a:effectLst/>
                        </a:rPr>
                        <a:t>345</a:t>
                      </a:r>
                      <a:endParaRPr lang="es-ES" sz="1400" b="1">
                        <a:effectLst/>
                        <a:latin typeface="Times New Roman"/>
                        <a:ea typeface="Calibri"/>
                      </a:endParaRPr>
                    </a:p>
                  </a:txBody>
                  <a:tcPr marL="68580" marR="68580" marT="0" marB="0"/>
                </a:tc>
                <a:tc>
                  <a:txBody>
                    <a:bodyPr/>
                    <a:lstStyle/>
                    <a:p>
                      <a:pPr algn="ctr">
                        <a:lnSpc>
                          <a:spcPct val="150000"/>
                        </a:lnSpc>
                        <a:spcBef>
                          <a:spcPts val="1000"/>
                        </a:spcBef>
                        <a:spcAft>
                          <a:spcPts val="0"/>
                        </a:spcAft>
                      </a:pPr>
                      <a:r>
                        <a:rPr lang="es-EC" sz="1400" b="1" dirty="0">
                          <a:effectLst/>
                        </a:rPr>
                        <a:t>65,000</a:t>
                      </a:r>
                      <a:endParaRPr lang="es-ES" sz="1400" b="1" dirty="0">
                        <a:effectLst/>
                        <a:latin typeface="Times New Roman"/>
                        <a:ea typeface="Calibri"/>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5738538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77EE3E-415D-438D-9D00-D4C3066C20DB}"/>
              </a:ext>
            </a:extLst>
          </p:cNvPr>
          <p:cNvSpPr>
            <a:spLocks noGrp="1"/>
          </p:cNvSpPr>
          <p:nvPr>
            <p:ph type="title"/>
          </p:nvPr>
        </p:nvSpPr>
        <p:spPr/>
        <p:txBody>
          <a:bodyPr/>
          <a:lstStyle/>
          <a:p>
            <a:pPr algn="ctr"/>
            <a:r>
              <a:rPr lang="es-EC" dirty="0"/>
              <a:t>ANÁLISIS RESULTADOS MÉTRICAS MULTIMEDIA </a:t>
            </a:r>
          </a:p>
        </p:txBody>
      </p:sp>
      <p:graphicFrame>
        <p:nvGraphicFramePr>
          <p:cNvPr id="5" name="Tabla 4">
            <a:extLst>
              <a:ext uri="{FF2B5EF4-FFF2-40B4-BE49-F238E27FC236}">
                <a16:creationId xmlns:a16="http://schemas.microsoft.com/office/drawing/2014/main" id="{FEEAE6E8-B755-46EB-B800-597865A315BE}"/>
              </a:ext>
            </a:extLst>
          </p:cNvPr>
          <p:cNvGraphicFramePr>
            <a:graphicFrameLocks noGrp="1"/>
          </p:cNvGraphicFramePr>
          <p:nvPr>
            <p:extLst>
              <p:ext uri="{D42A27DB-BD31-4B8C-83A1-F6EECF244321}">
                <p14:modId xmlns:p14="http://schemas.microsoft.com/office/powerpoint/2010/main" val="3461962385"/>
              </p:ext>
            </p:extLst>
          </p:nvPr>
        </p:nvGraphicFramePr>
        <p:xfrm>
          <a:off x="2870791" y="1690688"/>
          <a:ext cx="6183729" cy="1844040"/>
        </p:xfrm>
        <a:graphic>
          <a:graphicData uri="http://schemas.openxmlformats.org/drawingml/2006/table">
            <a:tbl>
              <a:tblPr firstRow="1" firstCol="1" bandRow="1">
                <a:tableStyleId>{7E9639D4-E3E2-4D34-9284-5A2195B3D0D7}</a:tableStyleId>
              </a:tblPr>
              <a:tblGrid>
                <a:gridCol w="2083518">
                  <a:extLst>
                    <a:ext uri="{9D8B030D-6E8A-4147-A177-3AD203B41FA5}">
                      <a16:colId xmlns:a16="http://schemas.microsoft.com/office/drawing/2014/main" val="3994471848"/>
                    </a:ext>
                  </a:extLst>
                </a:gridCol>
                <a:gridCol w="1069155">
                  <a:extLst>
                    <a:ext uri="{9D8B030D-6E8A-4147-A177-3AD203B41FA5}">
                      <a16:colId xmlns:a16="http://schemas.microsoft.com/office/drawing/2014/main" val="2587916735"/>
                    </a:ext>
                  </a:extLst>
                </a:gridCol>
                <a:gridCol w="1412176">
                  <a:extLst>
                    <a:ext uri="{9D8B030D-6E8A-4147-A177-3AD203B41FA5}">
                      <a16:colId xmlns:a16="http://schemas.microsoft.com/office/drawing/2014/main" val="136529755"/>
                    </a:ext>
                  </a:extLst>
                </a:gridCol>
                <a:gridCol w="1618880">
                  <a:extLst>
                    <a:ext uri="{9D8B030D-6E8A-4147-A177-3AD203B41FA5}">
                      <a16:colId xmlns:a16="http://schemas.microsoft.com/office/drawing/2014/main" val="2083075127"/>
                    </a:ext>
                  </a:extLst>
                </a:gridCol>
              </a:tblGrid>
              <a:tr h="381000">
                <a:tc>
                  <a:txBody>
                    <a:bodyPr/>
                    <a:lstStyle/>
                    <a:p>
                      <a:pPr algn="ctr">
                        <a:lnSpc>
                          <a:spcPct val="150000"/>
                        </a:lnSpc>
                        <a:spcBef>
                          <a:spcPts val="1000"/>
                        </a:spcBef>
                        <a:spcAft>
                          <a:spcPts val="0"/>
                        </a:spcAft>
                      </a:pPr>
                      <a:r>
                        <a:rPr lang="es-EC" sz="1600">
                          <a:effectLst/>
                        </a:rPr>
                        <a:t>Herramienta</a:t>
                      </a:r>
                      <a:endParaRPr lang="es-EC" sz="16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Bef>
                          <a:spcPts val="1000"/>
                        </a:spcBef>
                        <a:spcAft>
                          <a:spcPts val="0"/>
                        </a:spcAft>
                      </a:pPr>
                      <a:r>
                        <a:rPr lang="es-EC" sz="1600" dirty="0">
                          <a:effectLst/>
                        </a:rPr>
                        <a:t>Caídas</a:t>
                      </a:r>
                      <a:endParaRPr lang="es-EC" sz="16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Bef>
                          <a:spcPts val="1000"/>
                        </a:spcBef>
                        <a:spcAft>
                          <a:spcPts val="0"/>
                        </a:spcAft>
                      </a:pPr>
                      <a:r>
                        <a:rPr lang="es-EC" sz="1600">
                          <a:effectLst/>
                        </a:rPr>
                        <a:t>Aplastamiento</a:t>
                      </a:r>
                      <a:endParaRPr lang="es-EC" sz="16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Bef>
                          <a:spcPts val="1000"/>
                        </a:spcBef>
                        <a:spcAft>
                          <a:spcPts val="0"/>
                        </a:spcAft>
                      </a:pPr>
                      <a:r>
                        <a:rPr lang="es-EC" sz="1600">
                          <a:effectLst/>
                        </a:rPr>
                        <a:t>Humedecimiento</a:t>
                      </a:r>
                      <a:endParaRPr lang="es-EC" sz="16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03639914"/>
                  </a:ext>
                </a:extLst>
              </a:tr>
              <a:tr h="190500">
                <a:tc>
                  <a:txBody>
                    <a:bodyPr/>
                    <a:lstStyle/>
                    <a:p>
                      <a:pPr algn="ctr">
                        <a:lnSpc>
                          <a:spcPct val="150000"/>
                        </a:lnSpc>
                        <a:spcBef>
                          <a:spcPts val="1000"/>
                        </a:spcBef>
                        <a:spcAft>
                          <a:spcPts val="0"/>
                        </a:spcAft>
                      </a:pPr>
                      <a:r>
                        <a:rPr lang="es-EC" sz="1600" dirty="0" err="1">
                          <a:effectLst/>
                        </a:rPr>
                        <a:t>Foremost</a:t>
                      </a:r>
                      <a:endParaRPr lang="es-EC" sz="16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Bef>
                          <a:spcPts val="1000"/>
                        </a:spcBef>
                        <a:spcAft>
                          <a:spcPts val="0"/>
                        </a:spcAft>
                      </a:pPr>
                      <a:r>
                        <a:rPr lang="es-EC" sz="1600" dirty="0">
                          <a:effectLst/>
                        </a:rPr>
                        <a:t>20.252</a:t>
                      </a:r>
                      <a:endParaRPr lang="es-EC" sz="16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Bef>
                          <a:spcPts val="1000"/>
                        </a:spcBef>
                        <a:spcAft>
                          <a:spcPts val="0"/>
                        </a:spcAft>
                      </a:pPr>
                      <a:r>
                        <a:rPr lang="es-EC" sz="1600" dirty="0">
                          <a:effectLst/>
                        </a:rPr>
                        <a:t>20.197</a:t>
                      </a:r>
                      <a:endParaRPr lang="es-EC" sz="16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Bef>
                          <a:spcPts val="1000"/>
                        </a:spcBef>
                        <a:spcAft>
                          <a:spcPts val="0"/>
                        </a:spcAft>
                      </a:pPr>
                      <a:r>
                        <a:rPr lang="es-EC" sz="1600" dirty="0">
                          <a:effectLst/>
                        </a:rPr>
                        <a:t>19.818</a:t>
                      </a:r>
                      <a:endParaRPr lang="es-EC" sz="16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728011299"/>
                  </a:ext>
                </a:extLst>
              </a:tr>
              <a:tr h="190500">
                <a:tc>
                  <a:txBody>
                    <a:bodyPr/>
                    <a:lstStyle/>
                    <a:p>
                      <a:pPr algn="ctr">
                        <a:lnSpc>
                          <a:spcPct val="150000"/>
                        </a:lnSpc>
                        <a:spcBef>
                          <a:spcPts val="1000"/>
                        </a:spcBef>
                        <a:spcAft>
                          <a:spcPts val="0"/>
                        </a:spcAft>
                      </a:pPr>
                      <a:r>
                        <a:rPr lang="es-EC" sz="1600">
                          <a:effectLst/>
                        </a:rPr>
                        <a:t>Scalpel</a:t>
                      </a:r>
                      <a:endParaRPr lang="es-EC" sz="16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Bef>
                          <a:spcPts val="1000"/>
                        </a:spcBef>
                        <a:spcAft>
                          <a:spcPts val="0"/>
                        </a:spcAft>
                      </a:pPr>
                      <a:r>
                        <a:rPr lang="es-EC" sz="1600" dirty="0">
                          <a:effectLst/>
                        </a:rPr>
                        <a:t>8.105</a:t>
                      </a:r>
                      <a:endParaRPr lang="es-EC" sz="16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Bef>
                          <a:spcPts val="1000"/>
                        </a:spcBef>
                        <a:spcAft>
                          <a:spcPts val="0"/>
                        </a:spcAft>
                      </a:pPr>
                      <a:r>
                        <a:rPr lang="es-EC" sz="1600" dirty="0">
                          <a:effectLst/>
                        </a:rPr>
                        <a:t>2.951</a:t>
                      </a:r>
                      <a:endParaRPr lang="es-EC" sz="16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Bef>
                          <a:spcPts val="1000"/>
                        </a:spcBef>
                        <a:spcAft>
                          <a:spcPts val="0"/>
                        </a:spcAft>
                      </a:pPr>
                      <a:r>
                        <a:rPr lang="es-EC" sz="1600" dirty="0">
                          <a:effectLst/>
                        </a:rPr>
                        <a:t>8.676</a:t>
                      </a:r>
                      <a:endParaRPr lang="es-EC" sz="16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864996902"/>
                  </a:ext>
                </a:extLst>
              </a:tr>
              <a:tr h="190500">
                <a:tc>
                  <a:txBody>
                    <a:bodyPr/>
                    <a:lstStyle/>
                    <a:p>
                      <a:pPr algn="ctr">
                        <a:lnSpc>
                          <a:spcPct val="150000"/>
                        </a:lnSpc>
                        <a:spcBef>
                          <a:spcPts val="1000"/>
                        </a:spcBef>
                        <a:spcAft>
                          <a:spcPts val="0"/>
                        </a:spcAft>
                      </a:pPr>
                      <a:r>
                        <a:rPr lang="es-EC" sz="1600">
                          <a:effectLst/>
                        </a:rPr>
                        <a:t>PhotoRec</a:t>
                      </a:r>
                      <a:endParaRPr lang="es-EC" sz="16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Bef>
                          <a:spcPts val="1000"/>
                        </a:spcBef>
                        <a:spcAft>
                          <a:spcPts val="0"/>
                        </a:spcAft>
                      </a:pPr>
                      <a:r>
                        <a:rPr lang="es-EC" sz="1600" dirty="0">
                          <a:effectLst/>
                        </a:rPr>
                        <a:t>14.685</a:t>
                      </a:r>
                      <a:endParaRPr lang="es-EC" sz="16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Bef>
                          <a:spcPts val="1000"/>
                        </a:spcBef>
                        <a:spcAft>
                          <a:spcPts val="0"/>
                        </a:spcAft>
                      </a:pPr>
                      <a:r>
                        <a:rPr lang="es-EC" sz="1600" dirty="0">
                          <a:effectLst/>
                        </a:rPr>
                        <a:t>17.336</a:t>
                      </a:r>
                      <a:endParaRPr lang="es-EC" sz="16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Bef>
                          <a:spcPts val="1000"/>
                        </a:spcBef>
                        <a:spcAft>
                          <a:spcPts val="0"/>
                        </a:spcAft>
                      </a:pPr>
                      <a:r>
                        <a:rPr lang="es-EC" sz="1600" dirty="0">
                          <a:effectLst/>
                        </a:rPr>
                        <a:t>17.561</a:t>
                      </a:r>
                      <a:endParaRPr lang="es-EC" sz="16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954128063"/>
                  </a:ext>
                </a:extLst>
              </a:tr>
              <a:tr h="190500">
                <a:tc>
                  <a:txBody>
                    <a:bodyPr/>
                    <a:lstStyle/>
                    <a:p>
                      <a:pPr algn="ctr">
                        <a:lnSpc>
                          <a:spcPct val="150000"/>
                        </a:lnSpc>
                        <a:spcBef>
                          <a:spcPts val="1000"/>
                        </a:spcBef>
                        <a:spcAft>
                          <a:spcPts val="0"/>
                        </a:spcAft>
                      </a:pPr>
                      <a:r>
                        <a:rPr lang="es-EC" sz="1600">
                          <a:effectLst/>
                        </a:rPr>
                        <a:t>Adroit Photo Recovery</a:t>
                      </a:r>
                      <a:endParaRPr lang="es-EC" sz="16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Bef>
                          <a:spcPts val="1000"/>
                        </a:spcBef>
                        <a:spcAft>
                          <a:spcPts val="0"/>
                        </a:spcAft>
                      </a:pPr>
                      <a:r>
                        <a:rPr lang="es-EC" sz="1600" dirty="0">
                          <a:effectLst/>
                        </a:rPr>
                        <a:t>18.340</a:t>
                      </a:r>
                      <a:endParaRPr lang="es-EC" sz="16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Bef>
                          <a:spcPts val="1000"/>
                        </a:spcBef>
                        <a:spcAft>
                          <a:spcPts val="0"/>
                        </a:spcAft>
                      </a:pPr>
                      <a:r>
                        <a:rPr lang="es-EC" sz="1600" dirty="0">
                          <a:effectLst/>
                        </a:rPr>
                        <a:t>14.630</a:t>
                      </a:r>
                      <a:endParaRPr lang="es-EC" sz="16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Bef>
                          <a:spcPts val="1000"/>
                        </a:spcBef>
                        <a:spcAft>
                          <a:spcPts val="0"/>
                        </a:spcAft>
                      </a:pPr>
                      <a:r>
                        <a:rPr lang="es-EC" sz="1600" dirty="0">
                          <a:effectLst/>
                        </a:rPr>
                        <a:t>12.936</a:t>
                      </a:r>
                      <a:endParaRPr lang="es-EC" sz="16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234395325"/>
                  </a:ext>
                </a:extLst>
              </a:tr>
            </a:tbl>
          </a:graphicData>
        </a:graphic>
      </p:graphicFrame>
      <p:graphicFrame>
        <p:nvGraphicFramePr>
          <p:cNvPr id="8" name="Gráfico 7">
            <a:extLst>
              <a:ext uri="{FF2B5EF4-FFF2-40B4-BE49-F238E27FC236}">
                <a16:creationId xmlns:a16="http://schemas.microsoft.com/office/drawing/2014/main" id="{CC4A19E8-BD55-4767-B4CC-99E590E84DB7}"/>
              </a:ext>
            </a:extLst>
          </p:cNvPr>
          <p:cNvGraphicFramePr/>
          <p:nvPr>
            <p:extLst>
              <p:ext uri="{D42A27DB-BD31-4B8C-83A1-F6EECF244321}">
                <p14:modId xmlns:p14="http://schemas.microsoft.com/office/powerpoint/2010/main" val="3215943316"/>
              </p:ext>
            </p:extLst>
          </p:nvPr>
        </p:nvGraphicFramePr>
        <p:xfrm>
          <a:off x="3344232" y="3635374"/>
          <a:ext cx="5236845" cy="30638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25490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73878F9-1664-4C05-85C6-FEB03032CF4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CONCLUSIONES, RECOMENDACIONES Y TRABAJOS FUTUROS</a:t>
            </a:r>
          </a:p>
        </p:txBody>
      </p:sp>
      <p:pic>
        <p:nvPicPr>
          <p:cNvPr id="11" name="Picture 4" descr="Resultado de imagen para CONCLUSIONES">
            <a:extLst>
              <a:ext uri="{FF2B5EF4-FFF2-40B4-BE49-F238E27FC236}">
                <a16:creationId xmlns:a16="http://schemas.microsoft.com/office/drawing/2014/main" id="{907327EF-ACA4-4641-941A-CFF53F36EA5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06261" y="1825127"/>
            <a:ext cx="4179478" cy="4389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3975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07BAC9-ABB9-4B7C-8F14-C8EC198AC040}"/>
              </a:ext>
            </a:extLst>
          </p:cNvPr>
          <p:cNvSpPr>
            <a:spLocks noGrp="1"/>
          </p:cNvSpPr>
          <p:nvPr>
            <p:ph type="title"/>
          </p:nvPr>
        </p:nvSpPr>
        <p:spPr/>
        <p:txBody>
          <a:bodyPr/>
          <a:lstStyle/>
          <a:p>
            <a:r>
              <a:rPr lang="es-EC" dirty="0"/>
              <a:t>CONCLUSIONES</a:t>
            </a: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508853468"/>
              </p:ext>
            </p:extLst>
          </p:nvPr>
        </p:nvGraphicFramePr>
        <p:xfrm>
          <a:off x="751609" y="1305147"/>
          <a:ext cx="10933572" cy="51877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16842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Picture 2" descr="Resultado de imagen para datos">
            <a:extLst>
              <a:ext uri="{FF2B5EF4-FFF2-40B4-BE49-F238E27FC236}">
                <a16:creationId xmlns:a16="http://schemas.microsoft.com/office/drawing/2014/main" id="{49C6019A-337A-4CE6-BF8D-F00A98E0360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3166534" y="1675227"/>
            <a:ext cx="5858932" cy="4394199"/>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CE64EF9-F816-448B-A2A5-D406CF83C39A}"/>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MOTIVACIÓN</a:t>
            </a:r>
          </a:p>
        </p:txBody>
      </p:sp>
    </p:spTree>
    <p:extLst>
      <p:ext uri="{BB962C8B-B14F-4D97-AF65-F5344CB8AC3E}">
        <p14:creationId xmlns:p14="http://schemas.microsoft.com/office/powerpoint/2010/main" val="18337807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t>RECOMENDACIONES</a:t>
            </a:r>
            <a:endParaRPr lang="es-ES" dirty="0"/>
          </a:p>
        </p:txBody>
      </p:sp>
      <p:graphicFrame>
        <p:nvGraphicFramePr>
          <p:cNvPr id="4" name="Marcador de contenido 3">
            <a:extLst>
              <a:ext uri="{FF2B5EF4-FFF2-40B4-BE49-F238E27FC236}">
                <a16:creationId xmlns:a16="http://schemas.microsoft.com/office/drawing/2014/main" id="{EDCB1520-431F-4953-900A-EE3D8AC4559E}"/>
              </a:ext>
            </a:extLst>
          </p:cNvPr>
          <p:cNvGraphicFramePr>
            <a:graphicFrameLocks noGrp="1"/>
          </p:cNvGraphicFramePr>
          <p:nvPr>
            <p:ph idx="1"/>
            <p:extLst>
              <p:ext uri="{D42A27DB-BD31-4B8C-83A1-F6EECF244321}">
                <p14:modId xmlns:p14="http://schemas.microsoft.com/office/powerpoint/2010/main" val="3482508644"/>
              </p:ext>
            </p:extLst>
          </p:nvPr>
        </p:nvGraphicFramePr>
        <p:xfrm>
          <a:off x="838200" y="1690688"/>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0385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88AF52-1689-4C95-B474-91ADF749C807}"/>
              </a:ext>
            </a:extLst>
          </p:cNvPr>
          <p:cNvSpPr>
            <a:spLocks noGrp="1"/>
          </p:cNvSpPr>
          <p:nvPr>
            <p:ph type="title"/>
          </p:nvPr>
        </p:nvSpPr>
        <p:spPr/>
        <p:txBody>
          <a:bodyPr/>
          <a:lstStyle/>
          <a:p>
            <a:r>
              <a:rPr lang="es-EC" dirty="0"/>
              <a:t>TRABAJO FUTURO</a:t>
            </a:r>
          </a:p>
        </p:txBody>
      </p:sp>
      <p:graphicFrame>
        <p:nvGraphicFramePr>
          <p:cNvPr id="4" name="Marcador de contenido 3">
            <a:extLst>
              <a:ext uri="{FF2B5EF4-FFF2-40B4-BE49-F238E27FC236}">
                <a16:creationId xmlns:a16="http://schemas.microsoft.com/office/drawing/2014/main" id="{3D5B5354-36AD-48E6-91F2-48C563DBA962}"/>
              </a:ext>
            </a:extLst>
          </p:cNvPr>
          <p:cNvGraphicFramePr>
            <a:graphicFrameLocks noGrp="1"/>
          </p:cNvGraphicFramePr>
          <p:nvPr>
            <p:ph idx="1"/>
            <p:extLst>
              <p:ext uri="{D42A27DB-BD31-4B8C-83A1-F6EECF244321}">
                <p14:modId xmlns:p14="http://schemas.microsoft.com/office/powerpoint/2010/main" val="4186595155"/>
              </p:ext>
            </p:extLst>
          </p:nvPr>
        </p:nvGraphicFramePr>
        <p:xfrm>
          <a:off x="838200" y="1527913"/>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17894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gracias">
            <a:extLst>
              <a:ext uri="{FF2B5EF4-FFF2-40B4-BE49-F238E27FC236}">
                <a16:creationId xmlns:a16="http://schemas.microsoft.com/office/drawing/2014/main" id="{852EF697-C17F-4C77-ADB7-E77590ABA0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2164" y="1094905"/>
            <a:ext cx="6864424" cy="4502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F64F6814-96D5-4463-898E-405CC0C401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Resultado de imagen para ssd">
            <a:extLst>
              <a:ext uri="{FF2B5EF4-FFF2-40B4-BE49-F238E27FC236}">
                <a16:creationId xmlns:a16="http://schemas.microsoft.com/office/drawing/2014/main" id="{D7372971-C680-4526-8693-C24D7D0AC8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64" r="3242" b="2"/>
          <a:stretch/>
        </p:blipFill>
        <p:spPr bwMode="auto">
          <a:xfrm>
            <a:off x="7812708" y="535509"/>
            <a:ext cx="4042409" cy="2286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690396C0-B78C-46C8-B39C-E8A1E8D763FF}"/>
              </a:ext>
            </a:extLst>
          </p:cNvPr>
          <p:cNvSpPr>
            <a:spLocks noGrp="1"/>
          </p:cNvSpPr>
          <p:nvPr>
            <p:ph type="title"/>
          </p:nvPr>
        </p:nvSpPr>
        <p:spPr>
          <a:xfrm>
            <a:off x="821514" y="1006021"/>
            <a:ext cx="6204984" cy="1815488"/>
          </a:xfrm>
        </p:spPr>
        <p:txBody>
          <a:bodyPr>
            <a:noAutofit/>
          </a:bodyPr>
          <a:lstStyle/>
          <a:p>
            <a:pPr lvl="0" algn="just"/>
            <a:r>
              <a:rPr lang="es-EC" sz="2400" b="1" dirty="0"/>
              <a:t>La Información que actualmente es un activo importante en las organizaciones, se encuentra almacenada en dispositivos que pueden sufrir daños causados por eventos accidentales o intencionales.</a:t>
            </a:r>
          </a:p>
        </p:txBody>
      </p:sp>
      <p:sp>
        <p:nvSpPr>
          <p:cNvPr id="3" name="Marcador de contenido 2">
            <a:extLst>
              <a:ext uri="{FF2B5EF4-FFF2-40B4-BE49-F238E27FC236}">
                <a16:creationId xmlns:a16="http://schemas.microsoft.com/office/drawing/2014/main" id="{8A17E9B5-4267-4022-AA69-B8DBA8C51A7F}"/>
              </a:ext>
            </a:extLst>
          </p:cNvPr>
          <p:cNvSpPr>
            <a:spLocks noGrp="1"/>
          </p:cNvSpPr>
          <p:nvPr>
            <p:ph idx="1"/>
          </p:nvPr>
        </p:nvSpPr>
        <p:spPr>
          <a:xfrm>
            <a:off x="821514" y="3276600"/>
            <a:ext cx="6204984" cy="1948544"/>
          </a:xfrm>
        </p:spPr>
        <p:txBody>
          <a:bodyPr>
            <a:noAutofit/>
          </a:bodyPr>
          <a:lstStyle/>
          <a:p>
            <a:pPr marL="0" indent="0" algn="just">
              <a:spcBef>
                <a:spcPct val="0"/>
              </a:spcBef>
              <a:buNone/>
            </a:pPr>
            <a:r>
              <a:rPr lang="es-EC" sz="2400" b="1" dirty="0">
                <a:latin typeface="+mj-lt"/>
                <a:ea typeface="+mj-ea"/>
                <a:cs typeface="+mj-cs"/>
              </a:rPr>
              <a:t>Desde el año 2008 se inicia el uso masivo de discos duros basados en la tecnología de estado sólido (SSD), que utilizan memorias flash NAND, de gran velocidad en  lectura/escritura de datos.</a:t>
            </a:r>
          </a:p>
        </p:txBody>
      </p:sp>
      <p:pic>
        <p:nvPicPr>
          <p:cNvPr id="10244" name="Picture 4" descr="Resultado de imagen para partes ssd">
            <a:extLst>
              <a:ext uri="{FF2B5EF4-FFF2-40B4-BE49-F238E27FC236}">
                <a16:creationId xmlns:a16="http://schemas.microsoft.com/office/drawing/2014/main" id="{CACC1217-2FE1-43E4-80CE-0D3D72C12E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8867" y="2931794"/>
            <a:ext cx="4286250" cy="3286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905216"/>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8" name="Freeform: Shape 77">
            <a:extLst>
              <a:ext uri="{FF2B5EF4-FFF2-40B4-BE49-F238E27FC236}">
                <a16:creationId xmlns:a16="http://schemas.microsoft.com/office/drawing/2014/main" id="{432691CC-4AB8-48AF-B822-EBF7F4E9E6C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1407"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D6A8E1B4-B839-4C58-B08A-F0B09458080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25130" y="2909477"/>
            <a:ext cx="4966870" cy="3948522"/>
          </a:xfrm>
          <a:custGeom>
            <a:avLst/>
            <a:gdLst>
              <a:gd name="connsiteX0" fmla="*/ 2748962 w 4966870"/>
              <a:gd name="connsiteY0" fmla="*/ 0 h 3948522"/>
              <a:gd name="connsiteX1" fmla="*/ 4870195 w 4966870"/>
              <a:gd name="connsiteY1" fmla="*/ 1000367 h 3948522"/>
              <a:gd name="connsiteX2" fmla="*/ 4966870 w 4966870"/>
              <a:gd name="connsiteY2" fmla="*/ 1129649 h 3948522"/>
              <a:gd name="connsiteX3" fmla="*/ 4966870 w 4966870"/>
              <a:gd name="connsiteY3" fmla="*/ 3948522 h 3948522"/>
              <a:gd name="connsiteX4" fmla="*/ 278430 w 4966870"/>
              <a:gd name="connsiteY4" fmla="*/ 3948522 h 3948522"/>
              <a:gd name="connsiteX5" fmla="*/ 216027 w 4966870"/>
              <a:gd name="connsiteY5" fmla="*/ 3818982 h 3948522"/>
              <a:gd name="connsiteX6" fmla="*/ 0 w 4966870"/>
              <a:gd name="connsiteY6" fmla="*/ 2748962 h 3948522"/>
              <a:gd name="connsiteX7" fmla="*/ 2748962 w 4966870"/>
              <a:gd name="connsiteY7" fmla="*/ 0 h 394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6870" h="3948522">
                <a:moveTo>
                  <a:pt x="2748962" y="0"/>
                </a:moveTo>
                <a:cubicBezTo>
                  <a:pt x="3602955" y="0"/>
                  <a:pt x="4365995" y="389418"/>
                  <a:pt x="4870195" y="1000367"/>
                </a:cubicBezTo>
                <a:lnTo>
                  <a:pt x="4966870" y="1129649"/>
                </a:lnTo>
                <a:lnTo>
                  <a:pt x="4966870" y="3948522"/>
                </a:lnTo>
                <a:lnTo>
                  <a:pt x="278430" y="3948522"/>
                </a:lnTo>
                <a:lnTo>
                  <a:pt x="216027" y="3818982"/>
                </a:lnTo>
                <a:cubicBezTo>
                  <a:pt x="76922" y="3490101"/>
                  <a:pt x="0" y="3128515"/>
                  <a:pt x="0" y="2748962"/>
                </a:cubicBezTo>
                <a:cubicBezTo>
                  <a:pt x="0" y="1230752"/>
                  <a:pt x="1230752" y="0"/>
                  <a:pt x="274896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6" descr="Resultado de imagen para ssd">
            <a:extLst>
              <a:ext uri="{FF2B5EF4-FFF2-40B4-BE49-F238E27FC236}">
                <a16:creationId xmlns:a16="http://schemas.microsoft.com/office/drawing/2014/main" id="{FF93E6CC-193F-4BFA-AA1D-73F2667CF2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69" b="4"/>
          <a:stretch/>
        </p:blipFill>
        <p:spPr bwMode="auto">
          <a:xfrm>
            <a:off x="6355999" y="1"/>
            <a:ext cx="4151376" cy="2349401"/>
          </a:xfrm>
          <a:custGeom>
            <a:avLst/>
            <a:gdLst>
              <a:gd name="connsiteX0" fmla="*/ 20101 w 4151376"/>
              <a:gd name="connsiteY0" fmla="*/ 0 h 2349401"/>
              <a:gd name="connsiteX1" fmla="*/ 4131276 w 4151376"/>
              <a:gd name="connsiteY1" fmla="*/ 0 h 2349401"/>
              <a:gd name="connsiteX2" fmla="*/ 4140659 w 4151376"/>
              <a:gd name="connsiteY2" fmla="*/ 61486 h 2349401"/>
              <a:gd name="connsiteX3" fmla="*/ 4151376 w 4151376"/>
              <a:gd name="connsiteY3" fmla="*/ 273713 h 2349401"/>
              <a:gd name="connsiteX4" fmla="*/ 2075688 w 4151376"/>
              <a:gd name="connsiteY4" fmla="*/ 2349401 h 2349401"/>
              <a:gd name="connsiteX5" fmla="*/ 0 w 4151376"/>
              <a:gd name="connsiteY5" fmla="*/ 273713 h 2349401"/>
              <a:gd name="connsiteX6" fmla="*/ 10717 w 4151376"/>
              <a:gd name="connsiteY6" fmla="*/ 61486 h 234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a:noFill/>
          <a:extLst>
            <a:ext uri="{909E8E84-426E-40DD-AFC4-6F175D3DCCD1}">
              <a14:hiddenFill xmlns:a14="http://schemas.microsoft.com/office/drawing/2010/main">
                <a:solidFill>
                  <a:srgbClr val="FFFFFF"/>
                </a:solidFill>
              </a14:hiddenFill>
            </a:ext>
          </a:extLst>
        </p:spPr>
      </p:pic>
      <p:pic>
        <p:nvPicPr>
          <p:cNvPr id="14" name="Picture 2" descr="Resultado de imagen para destruccion de discos">
            <a:extLst>
              <a:ext uri="{FF2B5EF4-FFF2-40B4-BE49-F238E27FC236}">
                <a16:creationId xmlns:a16="http://schemas.microsoft.com/office/drawing/2014/main" id="{7E8CC097-B421-447D-A3D8-5E46892EDD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470" b="19663"/>
          <a:stretch/>
        </p:blipFill>
        <p:spPr bwMode="auto">
          <a:xfrm>
            <a:off x="7390912" y="3075259"/>
            <a:ext cx="4801088" cy="3782741"/>
          </a:xfrm>
          <a:custGeom>
            <a:avLst/>
            <a:gdLst>
              <a:gd name="connsiteX0" fmla="*/ 2583180 w 4801088"/>
              <a:gd name="connsiteY0" fmla="*/ 0 h 3782741"/>
              <a:gd name="connsiteX1" fmla="*/ 4725194 w 4801088"/>
              <a:gd name="connsiteY1" fmla="*/ 1138900 h 3782741"/>
              <a:gd name="connsiteX2" fmla="*/ 4801088 w 4801088"/>
              <a:gd name="connsiteY2" fmla="*/ 1263826 h 3782741"/>
              <a:gd name="connsiteX3" fmla="*/ 4801088 w 4801088"/>
              <a:gd name="connsiteY3" fmla="*/ 3782741 h 3782741"/>
              <a:gd name="connsiteX4" fmla="*/ 296488 w 4801088"/>
              <a:gd name="connsiteY4" fmla="*/ 3782741 h 3782741"/>
              <a:gd name="connsiteX5" fmla="*/ 202999 w 4801088"/>
              <a:gd name="connsiteY5" fmla="*/ 3588671 h 3782741"/>
              <a:gd name="connsiteX6" fmla="*/ 0 w 4801088"/>
              <a:gd name="connsiteY6" fmla="*/ 2583180 h 3782741"/>
              <a:gd name="connsiteX7" fmla="*/ 2583180 w 4801088"/>
              <a:gd name="connsiteY7" fmla="*/ 0 h 378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1088" h="3782741">
                <a:moveTo>
                  <a:pt x="2583180" y="0"/>
                </a:moveTo>
                <a:cubicBezTo>
                  <a:pt x="3474837" y="0"/>
                  <a:pt x="4260977" y="451769"/>
                  <a:pt x="4725194" y="1138900"/>
                </a:cubicBezTo>
                <a:lnTo>
                  <a:pt x="4801088" y="1263826"/>
                </a:lnTo>
                <a:lnTo>
                  <a:pt x="4801088" y="3782741"/>
                </a:lnTo>
                <a:lnTo>
                  <a:pt x="296488" y="3782741"/>
                </a:lnTo>
                <a:lnTo>
                  <a:pt x="202999" y="3588671"/>
                </a:lnTo>
                <a:cubicBezTo>
                  <a:pt x="72283" y="3279623"/>
                  <a:pt x="0" y="2939843"/>
                  <a:pt x="0" y="2583180"/>
                </a:cubicBezTo>
                <a:cubicBezTo>
                  <a:pt x="0" y="1156529"/>
                  <a:pt x="1156529" y="0"/>
                  <a:pt x="2583180" y="0"/>
                </a:cubicBezTo>
                <a:close/>
              </a:path>
            </a:pathLst>
          </a:cu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53C8AD22-53C0-4D7C-8D57-8CA9811D1055}"/>
              </a:ext>
            </a:extLst>
          </p:cNvPr>
          <p:cNvSpPr>
            <a:spLocks noGrp="1"/>
          </p:cNvSpPr>
          <p:nvPr>
            <p:ph type="title"/>
          </p:nvPr>
        </p:nvSpPr>
        <p:spPr>
          <a:xfrm>
            <a:off x="616041" y="511919"/>
            <a:ext cx="5277333" cy="1325563"/>
          </a:xfrm>
        </p:spPr>
        <p:txBody>
          <a:bodyPr>
            <a:normAutofit fontScale="90000"/>
          </a:bodyPr>
          <a:lstStyle/>
          <a:p>
            <a:r>
              <a:rPr lang="es-EC" dirty="0"/>
              <a:t>DAÑOS EN DISPOSITIVOS DE ALMACENAMIENTO</a:t>
            </a:r>
          </a:p>
        </p:txBody>
      </p:sp>
      <p:sp>
        <p:nvSpPr>
          <p:cNvPr id="3" name="Marcador de contenido 2">
            <a:extLst>
              <a:ext uri="{FF2B5EF4-FFF2-40B4-BE49-F238E27FC236}">
                <a16:creationId xmlns:a16="http://schemas.microsoft.com/office/drawing/2014/main" id="{28956585-6BC6-49CD-BBD5-058B16331D39}"/>
              </a:ext>
            </a:extLst>
          </p:cNvPr>
          <p:cNvSpPr>
            <a:spLocks noGrp="1"/>
          </p:cNvSpPr>
          <p:nvPr>
            <p:ph idx="1"/>
          </p:nvPr>
        </p:nvSpPr>
        <p:spPr>
          <a:xfrm>
            <a:off x="185057" y="2142639"/>
            <a:ext cx="6524990" cy="3931590"/>
          </a:xfrm>
        </p:spPr>
        <p:txBody>
          <a:bodyPr anchor="t">
            <a:noAutofit/>
          </a:bodyPr>
          <a:lstStyle/>
          <a:p>
            <a:pPr algn="just"/>
            <a:r>
              <a:rPr lang="es-EC" sz="2400" dirty="0"/>
              <a:t>El 34% de los dispositivos de almacenamiento dañados que llegan a las empresas de recuperación de datos son a causa de caídas y golpes.</a:t>
            </a:r>
          </a:p>
          <a:p>
            <a:pPr algn="just"/>
            <a:r>
              <a:rPr lang="es-EC" sz="2400" dirty="0"/>
              <a:t>Más del 60% de los casos de pérdida de datos son a causa de sabotaje a los sistemas de información como robo o destrucción de los dispositivos de almacenamiento.</a:t>
            </a:r>
          </a:p>
          <a:p>
            <a:pPr algn="just"/>
            <a:endParaRPr lang="es-EC" sz="2400" dirty="0"/>
          </a:p>
        </p:txBody>
      </p:sp>
    </p:spTree>
    <p:extLst>
      <p:ext uri="{BB962C8B-B14F-4D97-AF65-F5344CB8AC3E}">
        <p14:creationId xmlns:p14="http://schemas.microsoft.com/office/powerpoint/2010/main" val="4267133715"/>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Resultado de imagen para OBJETIVO">
            <a:extLst>
              <a:ext uri="{FF2B5EF4-FFF2-40B4-BE49-F238E27FC236}">
                <a16:creationId xmlns:a16="http://schemas.microsoft.com/office/drawing/2014/main" id="{096579D7-463B-4D6A-AAFB-3F181EC1EE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6001" b="1"/>
          <a:stretch/>
        </p:blipFill>
        <p:spPr bwMode="auto">
          <a:xfrm>
            <a:off x="-1" y="12889"/>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5126" name="Freeform 5">
            <a:extLst>
              <a:ext uri="{FF2B5EF4-FFF2-40B4-BE49-F238E27FC236}">
                <a16:creationId xmlns:a16="http://schemas.microsoft.com/office/drawing/2014/main" id="{3CD9DF72-87A3-404E-A828-84CBF11A830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5127" name="Straight Connector 72">
            <a:extLst>
              <a:ext uri="{FF2B5EF4-FFF2-40B4-BE49-F238E27FC236}">
                <a16:creationId xmlns:a16="http://schemas.microsoft.com/office/drawing/2014/main" id="{20E3A342-4D61-4E3F-AF90-1AB42AEB96C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7DDE357B-C8B1-432F-BE95-E7F8EDB3DB4B}"/>
              </a:ext>
            </a:extLst>
          </p:cNvPr>
          <p:cNvSpPr>
            <a:spLocks noGrp="1"/>
          </p:cNvSpPr>
          <p:nvPr>
            <p:ph type="title"/>
          </p:nvPr>
        </p:nvSpPr>
        <p:spPr>
          <a:xfrm>
            <a:off x="709448" y="1913950"/>
            <a:ext cx="4204137" cy="1342754"/>
          </a:xfrm>
        </p:spPr>
        <p:txBody>
          <a:bodyPr>
            <a:normAutofit/>
          </a:bodyPr>
          <a:lstStyle/>
          <a:p>
            <a:pPr algn="ctr"/>
            <a:r>
              <a:rPr lang="es-EC" sz="3600" dirty="0"/>
              <a:t>OBJETIVO GENERAL</a:t>
            </a:r>
          </a:p>
        </p:txBody>
      </p:sp>
      <p:sp>
        <p:nvSpPr>
          <p:cNvPr id="3" name="Marcador de contenido 2">
            <a:extLst>
              <a:ext uri="{FF2B5EF4-FFF2-40B4-BE49-F238E27FC236}">
                <a16:creationId xmlns:a16="http://schemas.microsoft.com/office/drawing/2014/main" id="{8CA5CC06-A1A2-4CC6-9CED-D6F3A03ACA8A}"/>
              </a:ext>
            </a:extLst>
          </p:cNvPr>
          <p:cNvSpPr>
            <a:spLocks noGrp="1"/>
          </p:cNvSpPr>
          <p:nvPr>
            <p:ph idx="1"/>
          </p:nvPr>
        </p:nvSpPr>
        <p:spPr>
          <a:xfrm>
            <a:off x="285998" y="3417575"/>
            <a:ext cx="5051036" cy="2619839"/>
          </a:xfrm>
        </p:spPr>
        <p:txBody>
          <a:bodyPr anchor="ctr">
            <a:noAutofit/>
          </a:bodyPr>
          <a:lstStyle/>
          <a:p>
            <a:r>
              <a:rPr lang="es-EC" dirty="0"/>
              <a:t>Realizar un estudio comparativo de las técnicas File Carving para la recuperación de información perdida por daños de impacto y humedad en dispositivos de almacenamiento SSD.</a:t>
            </a:r>
          </a:p>
        </p:txBody>
      </p:sp>
    </p:spTree>
    <p:extLst>
      <p:ext uri="{BB962C8B-B14F-4D97-AF65-F5344CB8AC3E}">
        <p14:creationId xmlns:p14="http://schemas.microsoft.com/office/powerpoint/2010/main" val="3273575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Imagen relacionada">
            <a:extLst>
              <a:ext uri="{FF2B5EF4-FFF2-40B4-BE49-F238E27FC236}">
                <a16:creationId xmlns:a16="http://schemas.microsoft.com/office/drawing/2014/main" id="{D2B24DFD-6BBB-4015-BD0F-6E827CBDFF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205" r="52858" b="1"/>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6148" name="Straight Connector 70">
            <a:extLst>
              <a:ext uri="{FF2B5EF4-FFF2-40B4-BE49-F238E27FC236}">
                <a16:creationId xmlns:a16="http://schemas.microsoft.com/office/drawing/2014/main" id="{A7F400EE-A8A5-48AF-B4D6-291B52C6F0B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a:solidFill>
              <a:srgbClr val="5D4A44"/>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5E38545D-26FE-4E3F-AD4C-04F6112F3FD4}"/>
              </a:ext>
            </a:extLst>
          </p:cNvPr>
          <p:cNvSpPr>
            <a:spLocks noGrp="1"/>
          </p:cNvSpPr>
          <p:nvPr>
            <p:ph type="title"/>
          </p:nvPr>
        </p:nvSpPr>
        <p:spPr>
          <a:xfrm>
            <a:off x="4965430" y="629268"/>
            <a:ext cx="6586491" cy="1286160"/>
          </a:xfrm>
        </p:spPr>
        <p:txBody>
          <a:bodyPr anchor="b">
            <a:normAutofit/>
          </a:bodyPr>
          <a:lstStyle/>
          <a:p>
            <a:r>
              <a:rPr lang="es-EC" sz="3600" dirty="0"/>
              <a:t>OBJETIVOS</a:t>
            </a:r>
            <a:r>
              <a:rPr lang="es-EC" dirty="0"/>
              <a:t> </a:t>
            </a:r>
            <a:r>
              <a:rPr lang="es-EC" sz="3600" dirty="0"/>
              <a:t>ESPECÍFICOS</a:t>
            </a:r>
            <a:endParaRPr lang="es-EC" dirty="0"/>
          </a:p>
        </p:txBody>
      </p:sp>
      <p:sp>
        <p:nvSpPr>
          <p:cNvPr id="3" name="Marcador de contenido 2">
            <a:extLst>
              <a:ext uri="{FF2B5EF4-FFF2-40B4-BE49-F238E27FC236}">
                <a16:creationId xmlns:a16="http://schemas.microsoft.com/office/drawing/2014/main" id="{ED935021-60F6-417E-B68A-56E65D874394}"/>
              </a:ext>
            </a:extLst>
          </p:cNvPr>
          <p:cNvSpPr>
            <a:spLocks noGrp="1"/>
          </p:cNvSpPr>
          <p:nvPr>
            <p:ph idx="1"/>
          </p:nvPr>
        </p:nvSpPr>
        <p:spPr>
          <a:xfrm>
            <a:off x="4965431" y="2438400"/>
            <a:ext cx="6728586" cy="4168136"/>
          </a:xfrm>
        </p:spPr>
        <p:txBody>
          <a:bodyPr>
            <a:normAutofit/>
          </a:bodyPr>
          <a:lstStyle/>
          <a:p>
            <a:pPr algn="just">
              <a:lnSpc>
                <a:spcPct val="100000"/>
              </a:lnSpc>
            </a:pPr>
            <a:r>
              <a:rPr lang="es-EC" dirty="0"/>
              <a:t>Determinar la metodología de recuperación de información.</a:t>
            </a:r>
          </a:p>
          <a:p>
            <a:pPr algn="just">
              <a:lnSpc>
                <a:spcPct val="100000"/>
              </a:lnSpc>
            </a:pPr>
            <a:r>
              <a:rPr lang="es-EC" dirty="0"/>
              <a:t>Preparar los escenarios de aplicación: caída, aplastamiento, golpe o impacto y humedad.</a:t>
            </a:r>
          </a:p>
          <a:p>
            <a:pPr algn="just">
              <a:lnSpc>
                <a:spcPct val="100000"/>
              </a:lnSpc>
            </a:pPr>
            <a:r>
              <a:rPr lang="es-EC" dirty="0"/>
              <a:t>Aplicar la metodología de recuperación de información para cada escenario utilizando dos técnicas file </a:t>
            </a:r>
            <a:r>
              <a:rPr lang="es-EC" dirty="0" err="1"/>
              <a:t>carving</a:t>
            </a:r>
            <a:r>
              <a:rPr lang="es-EC" dirty="0"/>
              <a:t>.</a:t>
            </a:r>
          </a:p>
        </p:txBody>
      </p:sp>
    </p:spTree>
    <p:extLst>
      <p:ext uri="{BB962C8B-B14F-4D97-AF65-F5344CB8AC3E}">
        <p14:creationId xmlns:p14="http://schemas.microsoft.com/office/powerpoint/2010/main" val="1051666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n relacionada">
            <a:extLst>
              <a:ext uri="{FF2B5EF4-FFF2-40B4-BE49-F238E27FC236}">
                <a16:creationId xmlns:a16="http://schemas.microsoft.com/office/drawing/2014/main" id="{D2B24DFD-6BBB-4015-BD0F-6E827CBDFF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205" r="52858" b="1"/>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6148" name="Straight Connector 70">
            <a:extLst>
              <a:ext uri="{FF2B5EF4-FFF2-40B4-BE49-F238E27FC236}">
                <a16:creationId xmlns:a16="http://schemas.microsoft.com/office/drawing/2014/main" id="{A7F400EE-A8A5-48AF-B4D6-291B52C6F0B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a:solidFill>
              <a:srgbClr val="5D4A44"/>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5E38545D-26FE-4E3F-AD4C-04F6112F3FD4}"/>
              </a:ext>
            </a:extLst>
          </p:cNvPr>
          <p:cNvSpPr>
            <a:spLocks noGrp="1"/>
          </p:cNvSpPr>
          <p:nvPr>
            <p:ph type="title"/>
          </p:nvPr>
        </p:nvSpPr>
        <p:spPr>
          <a:xfrm>
            <a:off x="4965430" y="629268"/>
            <a:ext cx="6586491" cy="1286160"/>
          </a:xfrm>
        </p:spPr>
        <p:txBody>
          <a:bodyPr anchor="b">
            <a:normAutofit/>
          </a:bodyPr>
          <a:lstStyle/>
          <a:p>
            <a:r>
              <a:rPr lang="es-EC" sz="3600" dirty="0"/>
              <a:t>OBJETIVOS</a:t>
            </a:r>
            <a:r>
              <a:rPr lang="es-EC" dirty="0"/>
              <a:t> </a:t>
            </a:r>
            <a:r>
              <a:rPr lang="es-EC" sz="3600" dirty="0"/>
              <a:t>ESPECÍFICOS</a:t>
            </a:r>
            <a:endParaRPr lang="es-EC" dirty="0"/>
          </a:p>
        </p:txBody>
      </p:sp>
      <p:sp>
        <p:nvSpPr>
          <p:cNvPr id="3" name="Marcador de contenido 2">
            <a:extLst>
              <a:ext uri="{FF2B5EF4-FFF2-40B4-BE49-F238E27FC236}">
                <a16:creationId xmlns:a16="http://schemas.microsoft.com/office/drawing/2014/main" id="{ED935021-60F6-417E-B68A-56E65D874394}"/>
              </a:ext>
            </a:extLst>
          </p:cNvPr>
          <p:cNvSpPr>
            <a:spLocks noGrp="1"/>
          </p:cNvSpPr>
          <p:nvPr>
            <p:ph idx="1"/>
          </p:nvPr>
        </p:nvSpPr>
        <p:spPr>
          <a:xfrm>
            <a:off x="4965431" y="2438400"/>
            <a:ext cx="6586489" cy="4168136"/>
          </a:xfrm>
        </p:spPr>
        <p:txBody>
          <a:bodyPr>
            <a:normAutofit/>
          </a:bodyPr>
          <a:lstStyle/>
          <a:p>
            <a:pPr algn="just">
              <a:lnSpc>
                <a:spcPct val="100000"/>
              </a:lnSpc>
            </a:pPr>
            <a:r>
              <a:rPr lang="es-EC" dirty="0"/>
              <a:t>Recolectar los datos recuperados de los dispositivos de almacenamiento SSD.</a:t>
            </a:r>
          </a:p>
          <a:p>
            <a:pPr algn="just">
              <a:lnSpc>
                <a:spcPct val="100000"/>
              </a:lnSpc>
            </a:pPr>
            <a:r>
              <a:rPr lang="es-EC" dirty="0"/>
              <a:t>Analizar y comparar las dos técnicas de File Carving aplicadas utilizando cuadros comparativos.</a:t>
            </a:r>
          </a:p>
          <a:p>
            <a:pPr algn="just">
              <a:lnSpc>
                <a:spcPct val="100000"/>
              </a:lnSpc>
            </a:pPr>
            <a:r>
              <a:rPr lang="es-EC" dirty="0"/>
              <a:t>Evaluar y exponer resultados sobre las métricas del File Carving.</a:t>
            </a:r>
          </a:p>
          <a:p>
            <a:pPr marL="0" indent="0" algn="just">
              <a:buNone/>
            </a:pPr>
            <a:endParaRPr lang="es-EC" sz="1200" dirty="0"/>
          </a:p>
        </p:txBody>
      </p:sp>
    </p:spTree>
    <p:extLst>
      <p:ext uri="{BB962C8B-B14F-4D97-AF65-F5344CB8AC3E}">
        <p14:creationId xmlns:p14="http://schemas.microsoft.com/office/powerpoint/2010/main" val="4027894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3" name="Freeform: Shape 72">
            <a:extLst>
              <a:ext uri="{FF2B5EF4-FFF2-40B4-BE49-F238E27FC236}">
                <a16:creationId xmlns:a16="http://schemas.microsoft.com/office/drawing/2014/main" id="{2C6A2225-94AF-4BC4-98F4-77746E7B10A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5108" y="1"/>
            <a:ext cx="4666892"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648F5915-2CE1-4F74-88C5-D4366893D2D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46EA0402-5843-4D53-BF9C-BE720581206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89830" y="1"/>
            <a:ext cx="4502173" cy="3448219"/>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91B43EC4-7D6F-44CA-82DD-103883D2366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8827" y="4082142"/>
            <a:ext cx="3423175" cy="2775859"/>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Resultado de imagen para datos fragmentados">
            <a:extLst>
              <a:ext uri="{FF2B5EF4-FFF2-40B4-BE49-F238E27FC236}">
                <a16:creationId xmlns:a16="http://schemas.microsoft.com/office/drawing/2014/main" id="{3CDC090A-62CC-4A96-8ED3-453D11A333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8827" y="244523"/>
            <a:ext cx="2580738" cy="25807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n para tipos de archivos">
            <a:extLst>
              <a:ext uri="{FF2B5EF4-FFF2-40B4-BE49-F238E27FC236}">
                <a16:creationId xmlns:a16="http://schemas.microsoft.com/office/drawing/2014/main" id="{40B78A22-1575-4D59-BA48-01BC88C2A0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6232" y="4941276"/>
            <a:ext cx="2394408" cy="1580309"/>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AAC5F94B-03DF-49E7-BE26-4D9623CCF96C}"/>
              </a:ext>
            </a:extLst>
          </p:cNvPr>
          <p:cNvSpPr>
            <a:spLocks noGrp="1"/>
          </p:cNvSpPr>
          <p:nvPr>
            <p:ph type="title"/>
          </p:nvPr>
        </p:nvSpPr>
        <p:spPr>
          <a:xfrm>
            <a:off x="805542" y="639943"/>
            <a:ext cx="6387102" cy="1325563"/>
          </a:xfrm>
        </p:spPr>
        <p:txBody>
          <a:bodyPr>
            <a:normAutofit/>
          </a:bodyPr>
          <a:lstStyle/>
          <a:p>
            <a:r>
              <a:rPr lang="es-EC" dirty="0"/>
              <a:t>TÉCNICAS FILE CARVING</a:t>
            </a:r>
          </a:p>
        </p:txBody>
      </p:sp>
      <p:graphicFrame>
        <p:nvGraphicFramePr>
          <p:cNvPr id="4" name="Marcador de contenido 3">
            <a:extLst>
              <a:ext uri="{FF2B5EF4-FFF2-40B4-BE49-F238E27FC236}">
                <a16:creationId xmlns:a16="http://schemas.microsoft.com/office/drawing/2014/main" id="{94577712-8089-45D6-89F2-9BC66EE6B722}"/>
              </a:ext>
            </a:extLst>
          </p:cNvPr>
          <p:cNvGraphicFramePr>
            <a:graphicFrameLocks noGrp="1"/>
          </p:cNvGraphicFramePr>
          <p:nvPr>
            <p:ph idx="1"/>
            <p:extLst>
              <p:ext uri="{D42A27DB-BD31-4B8C-83A1-F6EECF244321}">
                <p14:modId xmlns:p14="http://schemas.microsoft.com/office/powerpoint/2010/main" val="3817658493"/>
              </p:ext>
            </p:extLst>
          </p:nvPr>
        </p:nvGraphicFramePr>
        <p:xfrm>
          <a:off x="805542" y="2440731"/>
          <a:ext cx="7355478" cy="36129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41391593"/>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1076</TotalTime>
  <Words>1498</Words>
  <Application>Microsoft Office PowerPoint</Application>
  <PresentationFormat>Panorámica</PresentationFormat>
  <Paragraphs>659</Paragraphs>
  <Slides>32</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32</vt:i4>
      </vt:variant>
    </vt:vector>
  </HeadingPairs>
  <TitlesOfParts>
    <vt:vector size="38" baseType="lpstr">
      <vt:lpstr>Arial</vt:lpstr>
      <vt:lpstr>Calibri</vt:lpstr>
      <vt:lpstr>Calibri Light</vt:lpstr>
      <vt:lpstr>Symbol</vt:lpstr>
      <vt:lpstr>Times New Roman</vt:lpstr>
      <vt:lpstr>Tema de Office</vt:lpstr>
      <vt:lpstr>CARRERA DE INGENIERÍA EN SISTEMAS E INFORMÁTICA  ESTUDIO COMPARATIVO DE TÉCNICAS FILE CARVING PARA LA RECUPERACIÓN DE INFORMACIÓN PERDIDA POR DAÑOS DE IMPACTO Y HUMEDAD EN DISPOSITIVOS DE ALMACENAMIENTO SSD </vt:lpstr>
      <vt:lpstr>CONTENIDO</vt:lpstr>
      <vt:lpstr>MOTIVACIÓN</vt:lpstr>
      <vt:lpstr>La Información que actualmente es un activo importante en las organizaciones, se encuentra almacenada en dispositivos que pueden sufrir daños causados por eventos accidentales o intencionales.</vt:lpstr>
      <vt:lpstr>DAÑOS EN DISPOSITIVOS DE ALMACENAMIENTO</vt:lpstr>
      <vt:lpstr>OBJETIVO GENERAL</vt:lpstr>
      <vt:lpstr>OBJETIVOS ESPECÍFICOS</vt:lpstr>
      <vt:lpstr>OBJETIVOS ESPECÍFICOS</vt:lpstr>
      <vt:lpstr>TÉCNICAS FILE CARVING</vt:lpstr>
      <vt:lpstr>METODOLOGÍA DE RECUPERACIÓN DE DATOS</vt:lpstr>
      <vt:lpstr>Presentación de PowerPoint</vt:lpstr>
      <vt:lpstr>HERRAMIENTAS</vt:lpstr>
      <vt:lpstr>SELECCIÓN DE ESCENARIOS</vt:lpstr>
      <vt:lpstr>Presentación de PowerPoint</vt:lpstr>
      <vt:lpstr>EXPERIMENTACIÓN</vt:lpstr>
      <vt:lpstr>ESCENARIO CAÍDAS</vt:lpstr>
      <vt:lpstr>ESCENARIO APLASTAMIENTO</vt:lpstr>
      <vt:lpstr>ESCENARIO HUMEDECIMIENTO</vt:lpstr>
      <vt:lpstr>ANÁLISIS DE RESULTADOS</vt:lpstr>
      <vt:lpstr>ESCENARIO CAÍDAS OFIMÁTICA</vt:lpstr>
      <vt:lpstr>ESCENARIO APLASTAMIENTO OFIMÁTICA</vt:lpstr>
      <vt:lpstr>ESCENARIO HUMEDECIMIENTO OFIMÁTICA</vt:lpstr>
      <vt:lpstr>ANÁLISIS RESULTADOS MÉTRICAS OFIMÁTICA </vt:lpstr>
      <vt:lpstr>ESCENARIO CAÍDAS MULTIMEDIA</vt:lpstr>
      <vt:lpstr>ESCENARIO APLASTAMIENTO MULTIMEDIA</vt:lpstr>
      <vt:lpstr>ESCENARIO HUMEDECIMIENTO MULTIMEDIA</vt:lpstr>
      <vt:lpstr>ANÁLISIS RESULTADOS MÉTRICAS MULTIMEDIA </vt:lpstr>
      <vt:lpstr>CONCLUSIONES, RECOMENDACIONES Y TRABAJOS FUTUROS</vt:lpstr>
      <vt:lpstr>CONCLUSIONES</vt:lpstr>
      <vt:lpstr>RECOMENDACIONES</vt:lpstr>
      <vt:lpstr>TRABAJO FUTURO</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CARRERA DE INGENIERÍA EN SISTEMAS E INFORMÁTICA  ESTUDIO COMPARATIVO DE TÉCNICAS FILE CARVING PARA LA RECUPERACIÓN DE INFORMACIÓN PERDIDA POR DAÑOS DE IMPACTO Y HUMEDAD EN DISPOSITIVOS DE ALMACENAMIENTO SSD</dc:title>
  <dc:creator>Carolina Perez</dc:creator>
  <cp:lastModifiedBy>Carolina Perez</cp:lastModifiedBy>
  <cp:revision>75</cp:revision>
  <dcterms:created xsi:type="dcterms:W3CDTF">2018-02-25T21:04:42Z</dcterms:created>
  <dcterms:modified xsi:type="dcterms:W3CDTF">2018-03-06T05:15:25Z</dcterms:modified>
</cp:coreProperties>
</file>