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256" r:id="rId2"/>
    <p:sldId id="314" r:id="rId3"/>
    <p:sldId id="262" r:id="rId4"/>
    <p:sldId id="259" r:id="rId5"/>
    <p:sldId id="257" r:id="rId6"/>
    <p:sldId id="315" r:id="rId7"/>
    <p:sldId id="258" r:id="rId8"/>
    <p:sldId id="320" r:id="rId9"/>
    <p:sldId id="275" r:id="rId10"/>
    <p:sldId id="321" r:id="rId11"/>
    <p:sldId id="301" r:id="rId12"/>
    <p:sldId id="278" r:id="rId13"/>
    <p:sldId id="279" r:id="rId14"/>
    <p:sldId id="324" r:id="rId15"/>
    <p:sldId id="280" r:id="rId16"/>
    <p:sldId id="281" r:id="rId17"/>
    <p:sldId id="322" r:id="rId18"/>
    <p:sldId id="292" r:id="rId19"/>
    <p:sldId id="289" r:id="rId20"/>
    <p:sldId id="308" r:id="rId21"/>
    <p:sldId id="290" r:id="rId22"/>
    <p:sldId id="335" r:id="rId23"/>
    <p:sldId id="336" r:id="rId24"/>
    <p:sldId id="317" r:id="rId25"/>
    <p:sldId id="316" r:id="rId26"/>
    <p:sldId id="295" r:id="rId27"/>
    <p:sldId id="307" r:id="rId28"/>
    <p:sldId id="325" r:id="rId29"/>
    <p:sldId id="283" r:id="rId30"/>
    <p:sldId id="294" r:id="rId31"/>
    <p:sldId id="323" r:id="rId32"/>
    <p:sldId id="284" r:id="rId33"/>
    <p:sldId id="293" r:id="rId34"/>
    <p:sldId id="341" r:id="rId35"/>
    <p:sldId id="309" r:id="rId36"/>
    <p:sldId id="353" r:id="rId37"/>
    <p:sldId id="296" r:id="rId38"/>
    <p:sldId id="339" r:id="rId39"/>
    <p:sldId id="297" r:id="rId40"/>
    <p:sldId id="310" r:id="rId41"/>
    <p:sldId id="347" r:id="rId42"/>
    <p:sldId id="311" r:id="rId43"/>
    <p:sldId id="312" r:id="rId44"/>
    <p:sldId id="298" r:id="rId45"/>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46F890A9-2807-4EBB-B81D-B2AA78EC7F39}" styleName="Estilo oscuro 2 - Énfasis 5/Énfasis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69CF1AB2-1976-4502-BF36-3FF5EA218861}" styleName="Estilo medio 4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4" d="100"/>
          <a:sy n="84" d="100"/>
        </p:scale>
        <p:origin x="595"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diagrams/_rels/data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s>
</file>

<file path=ppt/diagrams/_rels/data3.xml.rels><?xml version="1.0" encoding="UTF-8" standalone="yes"?>
<Relationships xmlns="http://schemas.openxmlformats.org/package/2006/relationships"><Relationship Id="rId1" Type="http://schemas.openxmlformats.org/officeDocument/2006/relationships/image" Target="../media/image18.png"/></Relationships>
</file>

<file path=ppt/diagrams/_rels/data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 Id="rId5" Type="http://schemas.openxmlformats.org/officeDocument/2006/relationships/image" Target="../media/image23.png"/><Relationship Id="rId4" Type="http://schemas.openxmlformats.org/officeDocument/2006/relationships/image" Target="../media/image22.png"/></Relationships>
</file>

<file path=ppt/diagrams/_rels/data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image" Target="../media/image117.png"/></Relationships>
</file>

<file path=ppt/diagrams/_rels/data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image" Target="../media/image120.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8E6BB19-42B3-4D78-9911-3C9571A0F176}" type="doc">
      <dgm:prSet loTypeId="urn:microsoft.com/office/officeart/2005/8/layout/process2" loCatId="process" qsTypeId="urn:microsoft.com/office/officeart/2005/8/quickstyle/simple1" qsCatId="simple" csTypeId="urn:microsoft.com/office/officeart/2005/8/colors/colorful5" csCatId="colorful" phldr="1"/>
      <dgm:spPr/>
    </dgm:pt>
    <dgm:pt modelId="{70B68E88-9CAF-4442-8004-AA62B01393C5}">
      <dgm:prSet phldrT="[Texto]" custT="1"/>
      <dgm:spPr/>
      <dgm:t>
        <a:bodyPr/>
        <a:lstStyle/>
        <a:p>
          <a:r>
            <a:rPr lang="es-EC" sz="2300" dirty="0" smtClean="0">
              <a:latin typeface="Times New Roman" panose="02020603050405020304" pitchFamily="18" charset="0"/>
              <a:cs typeface="Times New Roman" panose="02020603050405020304" pitchFamily="18" charset="0"/>
            </a:rPr>
            <a:t>Introducción y Justificación </a:t>
          </a:r>
          <a:endParaRPr lang="es-EC" sz="2300" dirty="0">
            <a:latin typeface="Times New Roman" panose="02020603050405020304" pitchFamily="18" charset="0"/>
            <a:cs typeface="Times New Roman" panose="02020603050405020304" pitchFamily="18" charset="0"/>
          </a:endParaRPr>
        </a:p>
      </dgm:t>
    </dgm:pt>
    <dgm:pt modelId="{0CE43050-D6EF-461C-A9DB-E58FCE35EDA3}" type="parTrans" cxnId="{C21AC4E5-F47D-4725-B6D4-F7C047164692}">
      <dgm:prSet/>
      <dgm:spPr/>
      <dgm:t>
        <a:bodyPr/>
        <a:lstStyle/>
        <a:p>
          <a:endParaRPr lang="es-EC" sz="2300">
            <a:latin typeface="Times New Roman" panose="02020603050405020304" pitchFamily="18" charset="0"/>
            <a:cs typeface="Times New Roman" panose="02020603050405020304" pitchFamily="18" charset="0"/>
          </a:endParaRPr>
        </a:p>
      </dgm:t>
    </dgm:pt>
    <dgm:pt modelId="{6F66DCAA-DB90-4C11-9DB8-DECBBC4FD100}" type="sibTrans" cxnId="{C21AC4E5-F47D-4725-B6D4-F7C047164692}">
      <dgm:prSet custT="1"/>
      <dgm:spPr/>
      <dgm:t>
        <a:bodyPr/>
        <a:lstStyle/>
        <a:p>
          <a:endParaRPr lang="es-EC" sz="2300">
            <a:latin typeface="Times New Roman" panose="02020603050405020304" pitchFamily="18" charset="0"/>
            <a:cs typeface="Times New Roman" panose="02020603050405020304" pitchFamily="18" charset="0"/>
          </a:endParaRPr>
        </a:p>
      </dgm:t>
    </dgm:pt>
    <dgm:pt modelId="{1D500B24-C0FC-490D-96DA-093783F88633}">
      <dgm:prSet phldrT="[Texto]" custT="1"/>
      <dgm:spPr/>
      <dgm:t>
        <a:bodyPr/>
        <a:lstStyle/>
        <a:p>
          <a:r>
            <a:rPr lang="es-EC" sz="2300" dirty="0" smtClean="0">
              <a:latin typeface="Times New Roman" panose="02020603050405020304" pitchFamily="18" charset="0"/>
              <a:cs typeface="Times New Roman" panose="02020603050405020304" pitchFamily="18" charset="0"/>
            </a:rPr>
            <a:t>Objetivos</a:t>
          </a:r>
          <a:endParaRPr lang="es-EC" sz="2300" dirty="0">
            <a:latin typeface="Times New Roman" panose="02020603050405020304" pitchFamily="18" charset="0"/>
            <a:cs typeface="Times New Roman" panose="02020603050405020304" pitchFamily="18" charset="0"/>
          </a:endParaRPr>
        </a:p>
      </dgm:t>
    </dgm:pt>
    <dgm:pt modelId="{449F064D-ED3E-4F7A-8313-C2893FF25FFC}" type="parTrans" cxnId="{08E3AEA1-1EC6-4AF2-BBEC-BD1E12C87A67}">
      <dgm:prSet/>
      <dgm:spPr/>
      <dgm:t>
        <a:bodyPr/>
        <a:lstStyle/>
        <a:p>
          <a:endParaRPr lang="es-EC" sz="2300">
            <a:latin typeface="Times New Roman" panose="02020603050405020304" pitchFamily="18" charset="0"/>
            <a:cs typeface="Times New Roman" panose="02020603050405020304" pitchFamily="18" charset="0"/>
          </a:endParaRPr>
        </a:p>
      </dgm:t>
    </dgm:pt>
    <dgm:pt modelId="{95BA3411-25E4-465A-A673-1C1374836345}" type="sibTrans" cxnId="{08E3AEA1-1EC6-4AF2-BBEC-BD1E12C87A67}">
      <dgm:prSet custT="1"/>
      <dgm:spPr/>
      <dgm:t>
        <a:bodyPr/>
        <a:lstStyle/>
        <a:p>
          <a:endParaRPr lang="es-EC" sz="2300">
            <a:latin typeface="Times New Roman" panose="02020603050405020304" pitchFamily="18" charset="0"/>
            <a:cs typeface="Times New Roman" panose="02020603050405020304" pitchFamily="18" charset="0"/>
          </a:endParaRPr>
        </a:p>
      </dgm:t>
    </dgm:pt>
    <dgm:pt modelId="{4858BA65-E385-4825-A88A-707F07E58AD8}">
      <dgm:prSet custT="1"/>
      <dgm:spPr/>
      <dgm:t>
        <a:bodyPr/>
        <a:lstStyle/>
        <a:p>
          <a:r>
            <a:rPr lang="es-EC" sz="2300" dirty="0" smtClean="0">
              <a:latin typeface="Times New Roman" panose="02020603050405020304" pitchFamily="18" charset="0"/>
              <a:cs typeface="Times New Roman" panose="02020603050405020304" pitchFamily="18" charset="0"/>
            </a:rPr>
            <a:t>Diseño</a:t>
          </a:r>
          <a:endParaRPr lang="es-EC" sz="2300" dirty="0">
            <a:latin typeface="Times New Roman" panose="02020603050405020304" pitchFamily="18" charset="0"/>
            <a:cs typeface="Times New Roman" panose="02020603050405020304" pitchFamily="18" charset="0"/>
          </a:endParaRPr>
        </a:p>
      </dgm:t>
    </dgm:pt>
    <dgm:pt modelId="{B2310BA8-5BC6-4508-A72A-086DD72F6821}" type="parTrans" cxnId="{0D959687-C554-431D-93C6-C762F5D2CABB}">
      <dgm:prSet/>
      <dgm:spPr/>
      <dgm:t>
        <a:bodyPr/>
        <a:lstStyle/>
        <a:p>
          <a:endParaRPr lang="es-EC" sz="2300">
            <a:latin typeface="Times New Roman" panose="02020603050405020304" pitchFamily="18" charset="0"/>
            <a:cs typeface="Times New Roman" panose="02020603050405020304" pitchFamily="18" charset="0"/>
          </a:endParaRPr>
        </a:p>
      </dgm:t>
    </dgm:pt>
    <dgm:pt modelId="{2AF8B08E-EF4E-440E-80A9-B96C323E167B}" type="sibTrans" cxnId="{0D959687-C554-431D-93C6-C762F5D2CABB}">
      <dgm:prSet custT="1"/>
      <dgm:spPr/>
      <dgm:t>
        <a:bodyPr/>
        <a:lstStyle/>
        <a:p>
          <a:endParaRPr lang="es-EC" sz="2300">
            <a:latin typeface="Times New Roman" panose="02020603050405020304" pitchFamily="18" charset="0"/>
            <a:cs typeface="Times New Roman" panose="02020603050405020304" pitchFamily="18" charset="0"/>
          </a:endParaRPr>
        </a:p>
      </dgm:t>
    </dgm:pt>
    <dgm:pt modelId="{F39246FA-B2E7-42B3-924D-D0CBCB6CB808}">
      <dgm:prSet custT="1"/>
      <dgm:spPr/>
      <dgm:t>
        <a:bodyPr/>
        <a:lstStyle/>
        <a:p>
          <a:r>
            <a:rPr lang="es-EC" sz="2300" dirty="0" smtClean="0">
              <a:latin typeface="Times New Roman" panose="02020603050405020304" pitchFamily="18" charset="0"/>
              <a:cs typeface="Times New Roman" panose="02020603050405020304" pitchFamily="18" charset="0"/>
            </a:rPr>
            <a:t>Construcción e implementación</a:t>
          </a:r>
          <a:endParaRPr lang="es-EC" sz="2300" dirty="0">
            <a:latin typeface="Times New Roman" panose="02020603050405020304" pitchFamily="18" charset="0"/>
            <a:cs typeface="Times New Roman" panose="02020603050405020304" pitchFamily="18" charset="0"/>
          </a:endParaRPr>
        </a:p>
      </dgm:t>
    </dgm:pt>
    <dgm:pt modelId="{07D74CAD-8AB2-4B49-B546-B497385BBB18}" type="parTrans" cxnId="{9EDD7573-863A-4C11-A7C9-28D738CF505B}">
      <dgm:prSet/>
      <dgm:spPr/>
      <dgm:t>
        <a:bodyPr/>
        <a:lstStyle/>
        <a:p>
          <a:endParaRPr lang="es-EC" sz="2300">
            <a:latin typeface="Times New Roman" panose="02020603050405020304" pitchFamily="18" charset="0"/>
            <a:cs typeface="Times New Roman" panose="02020603050405020304" pitchFamily="18" charset="0"/>
          </a:endParaRPr>
        </a:p>
      </dgm:t>
    </dgm:pt>
    <dgm:pt modelId="{CF82F2F1-5A2E-431D-AA69-C77F0D4F7DB6}" type="sibTrans" cxnId="{9EDD7573-863A-4C11-A7C9-28D738CF505B}">
      <dgm:prSet custT="1"/>
      <dgm:spPr/>
      <dgm:t>
        <a:bodyPr/>
        <a:lstStyle/>
        <a:p>
          <a:endParaRPr lang="es-EC" sz="2300">
            <a:latin typeface="Times New Roman" panose="02020603050405020304" pitchFamily="18" charset="0"/>
            <a:cs typeface="Times New Roman" panose="02020603050405020304" pitchFamily="18" charset="0"/>
          </a:endParaRPr>
        </a:p>
      </dgm:t>
    </dgm:pt>
    <dgm:pt modelId="{12003714-81C9-4DEF-946F-F891A8ADFF64}">
      <dgm:prSet custT="1"/>
      <dgm:spPr/>
      <dgm:t>
        <a:bodyPr/>
        <a:lstStyle/>
        <a:p>
          <a:r>
            <a:rPr lang="es-EC" sz="2300" dirty="0" smtClean="0">
              <a:latin typeface="Times New Roman" panose="02020603050405020304" pitchFamily="18" charset="0"/>
              <a:cs typeface="Times New Roman" panose="02020603050405020304" pitchFamily="18" charset="0"/>
            </a:rPr>
            <a:t>Pruebas y Resultados</a:t>
          </a:r>
          <a:endParaRPr lang="es-EC" sz="2300" dirty="0">
            <a:latin typeface="Times New Roman" panose="02020603050405020304" pitchFamily="18" charset="0"/>
            <a:cs typeface="Times New Roman" panose="02020603050405020304" pitchFamily="18" charset="0"/>
          </a:endParaRPr>
        </a:p>
      </dgm:t>
    </dgm:pt>
    <dgm:pt modelId="{5D023ECD-F325-4C1F-83BA-1CE825B41360}" type="parTrans" cxnId="{C1A8E18F-5E6F-4681-AEBC-F7F3CC9412BE}">
      <dgm:prSet/>
      <dgm:spPr/>
      <dgm:t>
        <a:bodyPr/>
        <a:lstStyle/>
        <a:p>
          <a:endParaRPr lang="es-EC" sz="2300">
            <a:latin typeface="Times New Roman" panose="02020603050405020304" pitchFamily="18" charset="0"/>
            <a:cs typeface="Times New Roman" panose="02020603050405020304" pitchFamily="18" charset="0"/>
          </a:endParaRPr>
        </a:p>
      </dgm:t>
    </dgm:pt>
    <dgm:pt modelId="{A9B0D90B-ED8B-468B-AC52-CD8D71708336}" type="sibTrans" cxnId="{C1A8E18F-5E6F-4681-AEBC-F7F3CC9412BE}">
      <dgm:prSet/>
      <dgm:spPr/>
      <dgm:t>
        <a:bodyPr/>
        <a:lstStyle/>
        <a:p>
          <a:endParaRPr lang="es-EC" sz="2300">
            <a:latin typeface="Times New Roman" panose="02020603050405020304" pitchFamily="18" charset="0"/>
            <a:cs typeface="Times New Roman" panose="02020603050405020304" pitchFamily="18" charset="0"/>
          </a:endParaRPr>
        </a:p>
      </dgm:t>
    </dgm:pt>
    <dgm:pt modelId="{58E3F1A0-DB04-4095-B191-DF081DA09178}">
      <dgm:prSet custT="1"/>
      <dgm:spPr/>
      <dgm:t>
        <a:bodyPr/>
        <a:lstStyle/>
        <a:p>
          <a:r>
            <a:rPr lang="es-EC" sz="2300" dirty="0" smtClean="0">
              <a:latin typeface="Times New Roman" panose="02020603050405020304" pitchFamily="18" charset="0"/>
              <a:cs typeface="Times New Roman" panose="02020603050405020304" pitchFamily="18" charset="0"/>
            </a:rPr>
            <a:t>Conclusiones, Recomendaciones y Trabajos Futuros</a:t>
          </a:r>
          <a:endParaRPr lang="es-EC" sz="2300" dirty="0">
            <a:latin typeface="Times New Roman" panose="02020603050405020304" pitchFamily="18" charset="0"/>
            <a:cs typeface="Times New Roman" panose="02020603050405020304" pitchFamily="18" charset="0"/>
          </a:endParaRPr>
        </a:p>
      </dgm:t>
    </dgm:pt>
    <dgm:pt modelId="{EBE2CE13-F00B-4B07-B083-BB669F76F447}" type="parTrans" cxnId="{33FE8E45-FFB8-4B68-83E4-865F0E6F480B}">
      <dgm:prSet/>
      <dgm:spPr/>
      <dgm:t>
        <a:bodyPr/>
        <a:lstStyle/>
        <a:p>
          <a:endParaRPr lang="es-EC">
            <a:latin typeface="Times New Roman" panose="02020603050405020304" pitchFamily="18" charset="0"/>
            <a:cs typeface="Times New Roman" panose="02020603050405020304" pitchFamily="18" charset="0"/>
          </a:endParaRPr>
        </a:p>
      </dgm:t>
    </dgm:pt>
    <dgm:pt modelId="{40504207-9A62-47E7-87BC-72E4A0B14A3A}" type="sibTrans" cxnId="{33FE8E45-FFB8-4B68-83E4-865F0E6F480B}">
      <dgm:prSet/>
      <dgm:spPr/>
      <dgm:t>
        <a:bodyPr/>
        <a:lstStyle/>
        <a:p>
          <a:endParaRPr lang="es-EC">
            <a:latin typeface="Times New Roman" panose="02020603050405020304" pitchFamily="18" charset="0"/>
            <a:cs typeface="Times New Roman" panose="02020603050405020304" pitchFamily="18" charset="0"/>
          </a:endParaRPr>
        </a:p>
      </dgm:t>
    </dgm:pt>
    <dgm:pt modelId="{5C6BB99C-7740-4F6E-8883-45FA3FAB075A}">
      <dgm:prSet phldrT="[Texto]" custT="1"/>
      <dgm:spPr/>
      <dgm:t>
        <a:bodyPr/>
        <a:lstStyle/>
        <a:p>
          <a:r>
            <a:rPr lang="es-EC" sz="2300" dirty="0" smtClean="0">
              <a:latin typeface="Times New Roman" panose="02020603050405020304" pitchFamily="18" charset="0"/>
              <a:cs typeface="Times New Roman" panose="02020603050405020304" pitchFamily="18" charset="0"/>
            </a:rPr>
            <a:t>Antecedentes</a:t>
          </a:r>
          <a:endParaRPr lang="es-EC" sz="2300" dirty="0">
            <a:latin typeface="Times New Roman" panose="02020603050405020304" pitchFamily="18" charset="0"/>
            <a:cs typeface="Times New Roman" panose="02020603050405020304" pitchFamily="18" charset="0"/>
          </a:endParaRPr>
        </a:p>
      </dgm:t>
    </dgm:pt>
    <dgm:pt modelId="{8B114743-9B33-4B4E-964F-C722768B4291}" type="parTrans" cxnId="{9815327C-FD9E-4341-9C9C-25CCC9A5BF76}">
      <dgm:prSet/>
      <dgm:spPr/>
      <dgm:t>
        <a:bodyPr/>
        <a:lstStyle/>
        <a:p>
          <a:endParaRPr lang="es-ES"/>
        </a:p>
      </dgm:t>
    </dgm:pt>
    <dgm:pt modelId="{2B6CB87E-8BDF-4D92-856C-B61315C30E83}" type="sibTrans" cxnId="{9815327C-FD9E-4341-9C9C-25CCC9A5BF76}">
      <dgm:prSet/>
      <dgm:spPr/>
      <dgm:t>
        <a:bodyPr/>
        <a:lstStyle/>
        <a:p>
          <a:endParaRPr lang="es-ES"/>
        </a:p>
      </dgm:t>
    </dgm:pt>
    <dgm:pt modelId="{DD5F5161-4DED-4225-8010-7EDB2569B4BF}" type="pres">
      <dgm:prSet presAssocID="{18E6BB19-42B3-4D78-9911-3C9571A0F176}" presName="linearFlow" presStyleCnt="0">
        <dgm:presLayoutVars>
          <dgm:resizeHandles val="exact"/>
        </dgm:presLayoutVars>
      </dgm:prSet>
      <dgm:spPr/>
    </dgm:pt>
    <dgm:pt modelId="{1664FB53-24F5-498F-94E3-119470D348C9}" type="pres">
      <dgm:prSet presAssocID="{70B68E88-9CAF-4442-8004-AA62B01393C5}" presName="node" presStyleLbl="node1" presStyleIdx="0" presStyleCnt="7" custScaleX="287243" custScaleY="124879">
        <dgm:presLayoutVars>
          <dgm:bulletEnabled val="1"/>
        </dgm:presLayoutVars>
      </dgm:prSet>
      <dgm:spPr/>
      <dgm:t>
        <a:bodyPr/>
        <a:lstStyle/>
        <a:p>
          <a:endParaRPr lang="es-EC"/>
        </a:p>
      </dgm:t>
    </dgm:pt>
    <dgm:pt modelId="{A5BEC82F-9AED-40FF-8E41-C56CA154CD74}" type="pres">
      <dgm:prSet presAssocID="{6F66DCAA-DB90-4C11-9DB8-DECBBC4FD100}" presName="sibTrans" presStyleLbl="sibTrans2D1" presStyleIdx="0" presStyleCnt="6"/>
      <dgm:spPr/>
      <dgm:t>
        <a:bodyPr/>
        <a:lstStyle/>
        <a:p>
          <a:endParaRPr lang="es-EC"/>
        </a:p>
      </dgm:t>
    </dgm:pt>
    <dgm:pt modelId="{75078EFB-4659-40CA-B947-FC3280C0295B}" type="pres">
      <dgm:prSet presAssocID="{6F66DCAA-DB90-4C11-9DB8-DECBBC4FD100}" presName="connectorText" presStyleLbl="sibTrans2D1" presStyleIdx="0" presStyleCnt="6"/>
      <dgm:spPr/>
      <dgm:t>
        <a:bodyPr/>
        <a:lstStyle/>
        <a:p>
          <a:endParaRPr lang="es-EC"/>
        </a:p>
      </dgm:t>
    </dgm:pt>
    <dgm:pt modelId="{33F2E552-CCD4-441E-9A1E-F7502B20EE28}" type="pres">
      <dgm:prSet presAssocID="{5C6BB99C-7740-4F6E-8883-45FA3FAB075A}" presName="node" presStyleLbl="node1" presStyleIdx="1" presStyleCnt="7" custScaleX="290596" custLinFactNeighborY="-67068">
        <dgm:presLayoutVars>
          <dgm:bulletEnabled val="1"/>
        </dgm:presLayoutVars>
      </dgm:prSet>
      <dgm:spPr/>
      <dgm:t>
        <a:bodyPr/>
        <a:lstStyle/>
        <a:p>
          <a:endParaRPr lang="es-EC"/>
        </a:p>
      </dgm:t>
    </dgm:pt>
    <dgm:pt modelId="{D40ADE9E-91E2-4646-95E5-121B6EF47D3E}" type="pres">
      <dgm:prSet presAssocID="{2B6CB87E-8BDF-4D92-856C-B61315C30E83}" presName="sibTrans" presStyleLbl="sibTrans2D1" presStyleIdx="1" presStyleCnt="6"/>
      <dgm:spPr/>
      <dgm:t>
        <a:bodyPr/>
        <a:lstStyle/>
        <a:p>
          <a:endParaRPr lang="es-EC"/>
        </a:p>
      </dgm:t>
    </dgm:pt>
    <dgm:pt modelId="{F0A4250E-959A-4E2B-B4DF-3C367F2AFA5B}" type="pres">
      <dgm:prSet presAssocID="{2B6CB87E-8BDF-4D92-856C-B61315C30E83}" presName="connectorText" presStyleLbl="sibTrans2D1" presStyleIdx="1" presStyleCnt="6"/>
      <dgm:spPr/>
      <dgm:t>
        <a:bodyPr/>
        <a:lstStyle/>
        <a:p>
          <a:endParaRPr lang="es-EC"/>
        </a:p>
      </dgm:t>
    </dgm:pt>
    <dgm:pt modelId="{ECC351B1-2522-4ADC-82DC-3DC27481A52C}" type="pres">
      <dgm:prSet presAssocID="{1D500B24-C0FC-490D-96DA-093783F88633}" presName="node" presStyleLbl="node1" presStyleIdx="2" presStyleCnt="7" custScaleX="287243" custScaleY="124879" custLinFactNeighborX="-339" custLinFactNeighborY="-76720">
        <dgm:presLayoutVars>
          <dgm:bulletEnabled val="1"/>
        </dgm:presLayoutVars>
      </dgm:prSet>
      <dgm:spPr/>
      <dgm:t>
        <a:bodyPr/>
        <a:lstStyle/>
        <a:p>
          <a:endParaRPr lang="es-EC"/>
        </a:p>
      </dgm:t>
    </dgm:pt>
    <dgm:pt modelId="{9F88B393-29DD-4D1C-A39B-8267CE8D0D24}" type="pres">
      <dgm:prSet presAssocID="{95BA3411-25E4-465A-A673-1C1374836345}" presName="sibTrans" presStyleLbl="sibTrans2D1" presStyleIdx="2" presStyleCnt="6"/>
      <dgm:spPr/>
      <dgm:t>
        <a:bodyPr/>
        <a:lstStyle/>
        <a:p>
          <a:endParaRPr lang="es-EC"/>
        </a:p>
      </dgm:t>
    </dgm:pt>
    <dgm:pt modelId="{3F46CC1F-B43A-40ED-A30D-3CC21E0A915F}" type="pres">
      <dgm:prSet presAssocID="{95BA3411-25E4-465A-A673-1C1374836345}" presName="connectorText" presStyleLbl="sibTrans2D1" presStyleIdx="2" presStyleCnt="6"/>
      <dgm:spPr/>
      <dgm:t>
        <a:bodyPr/>
        <a:lstStyle/>
        <a:p>
          <a:endParaRPr lang="es-EC"/>
        </a:p>
      </dgm:t>
    </dgm:pt>
    <dgm:pt modelId="{3788CC22-A106-4A51-88C0-C5A3B9ED6FBF}" type="pres">
      <dgm:prSet presAssocID="{4858BA65-E385-4825-A88A-707F07E58AD8}" presName="node" presStyleLbl="node1" presStyleIdx="3" presStyleCnt="7" custScaleX="287243" custScaleY="124879" custLinFactNeighborX="-79" custLinFactNeighborY="-95432">
        <dgm:presLayoutVars>
          <dgm:bulletEnabled val="1"/>
        </dgm:presLayoutVars>
      </dgm:prSet>
      <dgm:spPr/>
      <dgm:t>
        <a:bodyPr/>
        <a:lstStyle/>
        <a:p>
          <a:endParaRPr lang="es-EC"/>
        </a:p>
      </dgm:t>
    </dgm:pt>
    <dgm:pt modelId="{C0909078-8EDC-44B2-AF9D-5981F3DC444E}" type="pres">
      <dgm:prSet presAssocID="{2AF8B08E-EF4E-440E-80A9-B96C323E167B}" presName="sibTrans" presStyleLbl="sibTrans2D1" presStyleIdx="3" presStyleCnt="6"/>
      <dgm:spPr/>
      <dgm:t>
        <a:bodyPr/>
        <a:lstStyle/>
        <a:p>
          <a:endParaRPr lang="es-EC"/>
        </a:p>
      </dgm:t>
    </dgm:pt>
    <dgm:pt modelId="{8B7CFB83-F851-4E78-9A8D-C5781E7C4D64}" type="pres">
      <dgm:prSet presAssocID="{2AF8B08E-EF4E-440E-80A9-B96C323E167B}" presName="connectorText" presStyleLbl="sibTrans2D1" presStyleIdx="3" presStyleCnt="6"/>
      <dgm:spPr/>
      <dgm:t>
        <a:bodyPr/>
        <a:lstStyle/>
        <a:p>
          <a:endParaRPr lang="es-EC"/>
        </a:p>
      </dgm:t>
    </dgm:pt>
    <dgm:pt modelId="{05254179-8B58-4D6C-83BF-FFF5F8A55A45}" type="pres">
      <dgm:prSet presAssocID="{F39246FA-B2E7-42B3-924D-D0CBCB6CB808}" presName="node" presStyleLbl="node1" presStyleIdx="4" presStyleCnt="7" custScaleX="287243" custScaleY="124879" custLinFactY="-7708" custLinFactNeighborX="796" custLinFactNeighborY="-100000">
        <dgm:presLayoutVars>
          <dgm:bulletEnabled val="1"/>
        </dgm:presLayoutVars>
      </dgm:prSet>
      <dgm:spPr/>
      <dgm:t>
        <a:bodyPr/>
        <a:lstStyle/>
        <a:p>
          <a:endParaRPr lang="es-EC"/>
        </a:p>
      </dgm:t>
    </dgm:pt>
    <dgm:pt modelId="{FC05E88E-11CD-417C-A11D-0C6F44901AEE}" type="pres">
      <dgm:prSet presAssocID="{CF82F2F1-5A2E-431D-AA69-C77F0D4F7DB6}" presName="sibTrans" presStyleLbl="sibTrans2D1" presStyleIdx="4" presStyleCnt="6"/>
      <dgm:spPr/>
      <dgm:t>
        <a:bodyPr/>
        <a:lstStyle/>
        <a:p>
          <a:endParaRPr lang="es-EC"/>
        </a:p>
      </dgm:t>
    </dgm:pt>
    <dgm:pt modelId="{421F9EBD-B08E-4847-A707-40504AC59780}" type="pres">
      <dgm:prSet presAssocID="{CF82F2F1-5A2E-431D-AA69-C77F0D4F7DB6}" presName="connectorText" presStyleLbl="sibTrans2D1" presStyleIdx="4" presStyleCnt="6"/>
      <dgm:spPr/>
      <dgm:t>
        <a:bodyPr/>
        <a:lstStyle/>
        <a:p>
          <a:endParaRPr lang="es-EC"/>
        </a:p>
      </dgm:t>
    </dgm:pt>
    <dgm:pt modelId="{E7CBD095-4B6D-48FC-AD77-7983E54B7DC0}" type="pres">
      <dgm:prSet presAssocID="{12003714-81C9-4DEF-946F-F891A8ADFF64}" presName="node" presStyleLbl="node1" presStyleIdx="5" presStyleCnt="7" custScaleX="287243" custScaleY="145491" custLinFactY="-11348" custLinFactNeighborX="-419" custLinFactNeighborY="-100000">
        <dgm:presLayoutVars>
          <dgm:bulletEnabled val="1"/>
        </dgm:presLayoutVars>
      </dgm:prSet>
      <dgm:spPr/>
      <dgm:t>
        <a:bodyPr/>
        <a:lstStyle/>
        <a:p>
          <a:endParaRPr lang="es-EC"/>
        </a:p>
      </dgm:t>
    </dgm:pt>
    <dgm:pt modelId="{FDAC3CA3-AC0A-403E-8449-C7E0358B61B8}" type="pres">
      <dgm:prSet presAssocID="{A9B0D90B-ED8B-468B-AC52-CD8D71708336}" presName="sibTrans" presStyleLbl="sibTrans2D1" presStyleIdx="5" presStyleCnt="6"/>
      <dgm:spPr/>
      <dgm:t>
        <a:bodyPr/>
        <a:lstStyle/>
        <a:p>
          <a:endParaRPr lang="es-EC"/>
        </a:p>
      </dgm:t>
    </dgm:pt>
    <dgm:pt modelId="{F0465007-F703-4CF7-9C3B-1F16E46FCA21}" type="pres">
      <dgm:prSet presAssocID="{A9B0D90B-ED8B-468B-AC52-CD8D71708336}" presName="connectorText" presStyleLbl="sibTrans2D1" presStyleIdx="5" presStyleCnt="6"/>
      <dgm:spPr/>
      <dgm:t>
        <a:bodyPr/>
        <a:lstStyle/>
        <a:p>
          <a:endParaRPr lang="es-EC"/>
        </a:p>
      </dgm:t>
    </dgm:pt>
    <dgm:pt modelId="{7EECAF94-1D56-4095-A600-F9702A99C1C4}" type="pres">
      <dgm:prSet presAssocID="{58E3F1A0-DB04-4095-B191-DF081DA09178}" presName="node" presStyleLbl="node1" presStyleIdx="6" presStyleCnt="7" custScaleX="287243" custScaleY="145491" custLinFactNeighborY="-76360">
        <dgm:presLayoutVars>
          <dgm:bulletEnabled val="1"/>
        </dgm:presLayoutVars>
      </dgm:prSet>
      <dgm:spPr/>
      <dgm:t>
        <a:bodyPr/>
        <a:lstStyle/>
        <a:p>
          <a:endParaRPr lang="es-EC"/>
        </a:p>
      </dgm:t>
    </dgm:pt>
  </dgm:ptLst>
  <dgm:cxnLst>
    <dgm:cxn modelId="{C1A8E18F-5E6F-4681-AEBC-F7F3CC9412BE}" srcId="{18E6BB19-42B3-4D78-9911-3C9571A0F176}" destId="{12003714-81C9-4DEF-946F-F891A8ADFF64}" srcOrd="5" destOrd="0" parTransId="{5D023ECD-F325-4C1F-83BA-1CE825B41360}" sibTransId="{A9B0D90B-ED8B-468B-AC52-CD8D71708336}"/>
    <dgm:cxn modelId="{9815327C-FD9E-4341-9C9C-25CCC9A5BF76}" srcId="{18E6BB19-42B3-4D78-9911-3C9571A0F176}" destId="{5C6BB99C-7740-4F6E-8883-45FA3FAB075A}" srcOrd="1" destOrd="0" parTransId="{8B114743-9B33-4B4E-964F-C722768B4291}" sibTransId="{2B6CB87E-8BDF-4D92-856C-B61315C30E83}"/>
    <dgm:cxn modelId="{086498A8-B400-4153-A3A4-67B27AD78E84}" type="presOf" srcId="{2AF8B08E-EF4E-440E-80A9-B96C323E167B}" destId="{C0909078-8EDC-44B2-AF9D-5981F3DC444E}" srcOrd="0" destOrd="0" presId="urn:microsoft.com/office/officeart/2005/8/layout/process2"/>
    <dgm:cxn modelId="{33FE8E45-FFB8-4B68-83E4-865F0E6F480B}" srcId="{18E6BB19-42B3-4D78-9911-3C9571A0F176}" destId="{58E3F1A0-DB04-4095-B191-DF081DA09178}" srcOrd="6" destOrd="0" parTransId="{EBE2CE13-F00B-4B07-B083-BB669F76F447}" sibTransId="{40504207-9A62-47E7-87BC-72E4A0B14A3A}"/>
    <dgm:cxn modelId="{0790A767-D46B-41C8-861A-4D1FB538BBEF}" type="presOf" srcId="{4858BA65-E385-4825-A88A-707F07E58AD8}" destId="{3788CC22-A106-4A51-88C0-C5A3B9ED6FBF}" srcOrd="0" destOrd="0" presId="urn:microsoft.com/office/officeart/2005/8/layout/process2"/>
    <dgm:cxn modelId="{99D46AE8-F2EB-433C-9D0B-6746052D3C8E}" type="presOf" srcId="{12003714-81C9-4DEF-946F-F891A8ADFF64}" destId="{E7CBD095-4B6D-48FC-AD77-7983E54B7DC0}" srcOrd="0" destOrd="0" presId="urn:microsoft.com/office/officeart/2005/8/layout/process2"/>
    <dgm:cxn modelId="{BE97A396-12A6-4563-97D6-3BAE83A858B5}" type="presOf" srcId="{1D500B24-C0FC-490D-96DA-093783F88633}" destId="{ECC351B1-2522-4ADC-82DC-3DC27481A52C}" srcOrd="0" destOrd="0" presId="urn:microsoft.com/office/officeart/2005/8/layout/process2"/>
    <dgm:cxn modelId="{71DBC7A7-6E17-4501-BFB3-E29354BF108E}" type="presOf" srcId="{CF82F2F1-5A2E-431D-AA69-C77F0D4F7DB6}" destId="{421F9EBD-B08E-4847-A707-40504AC59780}" srcOrd="1" destOrd="0" presId="urn:microsoft.com/office/officeart/2005/8/layout/process2"/>
    <dgm:cxn modelId="{C21AC4E5-F47D-4725-B6D4-F7C047164692}" srcId="{18E6BB19-42B3-4D78-9911-3C9571A0F176}" destId="{70B68E88-9CAF-4442-8004-AA62B01393C5}" srcOrd="0" destOrd="0" parTransId="{0CE43050-D6EF-461C-A9DB-E58FCE35EDA3}" sibTransId="{6F66DCAA-DB90-4C11-9DB8-DECBBC4FD100}"/>
    <dgm:cxn modelId="{DB81D59B-4B47-4B15-AA81-1DD1F4D15927}" type="presOf" srcId="{95BA3411-25E4-465A-A673-1C1374836345}" destId="{3F46CC1F-B43A-40ED-A30D-3CC21E0A915F}" srcOrd="1" destOrd="0" presId="urn:microsoft.com/office/officeart/2005/8/layout/process2"/>
    <dgm:cxn modelId="{3BE7A608-CA56-48DD-8197-7FC01F9FBD8E}" type="presOf" srcId="{95BA3411-25E4-465A-A673-1C1374836345}" destId="{9F88B393-29DD-4D1C-A39B-8267CE8D0D24}" srcOrd="0" destOrd="0" presId="urn:microsoft.com/office/officeart/2005/8/layout/process2"/>
    <dgm:cxn modelId="{7629C3AC-EF08-4048-BD07-E3E7AF9E0067}" type="presOf" srcId="{70B68E88-9CAF-4442-8004-AA62B01393C5}" destId="{1664FB53-24F5-498F-94E3-119470D348C9}" srcOrd="0" destOrd="0" presId="urn:microsoft.com/office/officeart/2005/8/layout/process2"/>
    <dgm:cxn modelId="{B459EA0A-69E2-4CB9-BDF9-9F36CCFAF6C0}" type="presOf" srcId="{F39246FA-B2E7-42B3-924D-D0CBCB6CB808}" destId="{05254179-8B58-4D6C-83BF-FFF5F8A55A45}" srcOrd="0" destOrd="0" presId="urn:microsoft.com/office/officeart/2005/8/layout/process2"/>
    <dgm:cxn modelId="{0D959687-C554-431D-93C6-C762F5D2CABB}" srcId="{18E6BB19-42B3-4D78-9911-3C9571A0F176}" destId="{4858BA65-E385-4825-A88A-707F07E58AD8}" srcOrd="3" destOrd="0" parTransId="{B2310BA8-5BC6-4508-A72A-086DD72F6821}" sibTransId="{2AF8B08E-EF4E-440E-80A9-B96C323E167B}"/>
    <dgm:cxn modelId="{01E5B6D1-1C33-41D1-9D72-33919522D03E}" type="presOf" srcId="{CF82F2F1-5A2E-431D-AA69-C77F0D4F7DB6}" destId="{FC05E88E-11CD-417C-A11D-0C6F44901AEE}" srcOrd="0" destOrd="0" presId="urn:microsoft.com/office/officeart/2005/8/layout/process2"/>
    <dgm:cxn modelId="{94CC479C-39A8-4019-BE1E-1EA5A877569E}" type="presOf" srcId="{5C6BB99C-7740-4F6E-8883-45FA3FAB075A}" destId="{33F2E552-CCD4-441E-9A1E-F7502B20EE28}" srcOrd="0" destOrd="0" presId="urn:microsoft.com/office/officeart/2005/8/layout/process2"/>
    <dgm:cxn modelId="{16852C6A-64F0-4DA6-9488-BF98181CD360}" type="presOf" srcId="{2B6CB87E-8BDF-4D92-856C-B61315C30E83}" destId="{D40ADE9E-91E2-4646-95E5-121B6EF47D3E}" srcOrd="0" destOrd="0" presId="urn:microsoft.com/office/officeart/2005/8/layout/process2"/>
    <dgm:cxn modelId="{70F56C22-7E55-41C2-8829-CC6634D01DCF}" type="presOf" srcId="{A9B0D90B-ED8B-468B-AC52-CD8D71708336}" destId="{FDAC3CA3-AC0A-403E-8449-C7E0358B61B8}" srcOrd="0" destOrd="0" presId="urn:microsoft.com/office/officeart/2005/8/layout/process2"/>
    <dgm:cxn modelId="{06949ED0-30B0-4809-A4F6-1F3E240910EE}" type="presOf" srcId="{18E6BB19-42B3-4D78-9911-3C9571A0F176}" destId="{DD5F5161-4DED-4225-8010-7EDB2569B4BF}" srcOrd="0" destOrd="0" presId="urn:microsoft.com/office/officeart/2005/8/layout/process2"/>
    <dgm:cxn modelId="{A2736448-DC9A-4E05-9506-473CDC564578}" type="presOf" srcId="{58E3F1A0-DB04-4095-B191-DF081DA09178}" destId="{7EECAF94-1D56-4095-A600-F9702A99C1C4}" srcOrd="0" destOrd="0" presId="urn:microsoft.com/office/officeart/2005/8/layout/process2"/>
    <dgm:cxn modelId="{08E3AEA1-1EC6-4AF2-BBEC-BD1E12C87A67}" srcId="{18E6BB19-42B3-4D78-9911-3C9571A0F176}" destId="{1D500B24-C0FC-490D-96DA-093783F88633}" srcOrd="2" destOrd="0" parTransId="{449F064D-ED3E-4F7A-8313-C2893FF25FFC}" sibTransId="{95BA3411-25E4-465A-A673-1C1374836345}"/>
    <dgm:cxn modelId="{E159222E-183E-47DC-8C2D-20602A4E5FDA}" type="presOf" srcId="{6F66DCAA-DB90-4C11-9DB8-DECBBC4FD100}" destId="{A5BEC82F-9AED-40FF-8E41-C56CA154CD74}" srcOrd="0" destOrd="0" presId="urn:microsoft.com/office/officeart/2005/8/layout/process2"/>
    <dgm:cxn modelId="{0022EBD8-C779-4243-A05E-F8B259DC492E}" type="presOf" srcId="{6F66DCAA-DB90-4C11-9DB8-DECBBC4FD100}" destId="{75078EFB-4659-40CA-B947-FC3280C0295B}" srcOrd="1" destOrd="0" presId="urn:microsoft.com/office/officeart/2005/8/layout/process2"/>
    <dgm:cxn modelId="{4C705E4C-3A21-4A57-BC53-B52CE71D7BAA}" type="presOf" srcId="{A9B0D90B-ED8B-468B-AC52-CD8D71708336}" destId="{F0465007-F703-4CF7-9C3B-1F16E46FCA21}" srcOrd="1" destOrd="0" presId="urn:microsoft.com/office/officeart/2005/8/layout/process2"/>
    <dgm:cxn modelId="{6635AD22-87ED-482A-8CB1-CA9B49A3E124}" type="presOf" srcId="{2AF8B08E-EF4E-440E-80A9-B96C323E167B}" destId="{8B7CFB83-F851-4E78-9A8D-C5781E7C4D64}" srcOrd="1" destOrd="0" presId="urn:microsoft.com/office/officeart/2005/8/layout/process2"/>
    <dgm:cxn modelId="{9EDD7573-863A-4C11-A7C9-28D738CF505B}" srcId="{18E6BB19-42B3-4D78-9911-3C9571A0F176}" destId="{F39246FA-B2E7-42B3-924D-D0CBCB6CB808}" srcOrd="4" destOrd="0" parTransId="{07D74CAD-8AB2-4B49-B546-B497385BBB18}" sibTransId="{CF82F2F1-5A2E-431D-AA69-C77F0D4F7DB6}"/>
    <dgm:cxn modelId="{E994CBAC-C855-45CF-8F0E-579F86111A92}" type="presOf" srcId="{2B6CB87E-8BDF-4D92-856C-B61315C30E83}" destId="{F0A4250E-959A-4E2B-B4DF-3C367F2AFA5B}" srcOrd="1" destOrd="0" presId="urn:microsoft.com/office/officeart/2005/8/layout/process2"/>
    <dgm:cxn modelId="{45FBF00A-6299-4E38-8723-4186A7C0E66D}" type="presParOf" srcId="{DD5F5161-4DED-4225-8010-7EDB2569B4BF}" destId="{1664FB53-24F5-498F-94E3-119470D348C9}" srcOrd="0" destOrd="0" presId="urn:microsoft.com/office/officeart/2005/8/layout/process2"/>
    <dgm:cxn modelId="{704923C3-C910-4275-BEDA-0F734A43F874}" type="presParOf" srcId="{DD5F5161-4DED-4225-8010-7EDB2569B4BF}" destId="{A5BEC82F-9AED-40FF-8E41-C56CA154CD74}" srcOrd="1" destOrd="0" presId="urn:microsoft.com/office/officeart/2005/8/layout/process2"/>
    <dgm:cxn modelId="{B94FFCDD-22FF-4958-9F9A-9B0B9C2D71D1}" type="presParOf" srcId="{A5BEC82F-9AED-40FF-8E41-C56CA154CD74}" destId="{75078EFB-4659-40CA-B947-FC3280C0295B}" srcOrd="0" destOrd="0" presId="urn:microsoft.com/office/officeart/2005/8/layout/process2"/>
    <dgm:cxn modelId="{0015A1F8-61CD-45F5-8077-A876B5B89128}" type="presParOf" srcId="{DD5F5161-4DED-4225-8010-7EDB2569B4BF}" destId="{33F2E552-CCD4-441E-9A1E-F7502B20EE28}" srcOrd="2" destOrd="0" presId="urn:microsoft.com/office/officeart/2005/8/layout/process2"/>
    <dgm:cxn modelId="{61D04297-5B91-4793-9C1E-BB53A3C845EE}" type="presParOf" srcId="{DD5F5161-4DED-4225-8010-7EDB2569B4BF}" destId="{D40ADE9E-91E2-4646-95E5-121B6EF47D3E}" srcOrd="3" destOrd="0" presId="urn:microsoft.com/office/officeart/2005/8/layout/process2"/>
    <dgm:cxn modelId="{7D707B3F-E09D-4754-BCD6-7F2697485BE4}" type="presParOf" srcId="{D40ADE9E-91E2-4646-95E5-121B6EF47D3E}" destId="{F0A4250E-959A-4E2B-B4DF-3C367F2AFA5B}" srcOrd="0" destOrd="0" presId="urn:microsoft.com/office/officeart/2005/8/layout/process2"/>
    <dgm:cxn modelId="{F23213AA-2155-4B7D-B093-7CB63D60ED01}" type="presParOf" srcId="{DD5F5161-4DED-4225-8010-7EDB2569B4BF}" destId="{ECC351B1-2522-4ADC-82DC-3DC27481A52C}" srcOrd="4" destOrd="0" presId="urn:microsoft.com/office/officeart/2005/8/layout/process2"/>
    <dgm:cxn modelId="{3EF540CB-1BC7-44FA-9480-4FD62891EABA}" type="presParOf" srcId="{DD5F5161-4DED-4225-8010-7EDB2569B4BF}" destId="{9F88B393-29DD-4D1C-A39B-8267CE8D0D24}" srcOrd="5" destOrd="0" presId="urn:microsoft.com/office/officeart/2005/8/layout/process2"/>
    <dgm:cxn modelId="{EAA5A4AB-1C9C-4B76-BC5F-3F1262CF2905}" type="presParOf" srcId="{9F88B393-29DD-4D1C-A39B-8267CE8D0D24}" destId="{3F46CC1F-B43A-40ED-A30D-3CC21E0A915F}" srcOrd="0" destOrd="0" presId="urn:microsoft.com/office/officeart/2005/8/layout/process2"/>
    <dgm:cxn modelId="{9B6C7252-2C26-47C5-9FEC-D43AEFCD5FD3}" type="presParOf" srcId="{DD5F5161-4DED-4225-8010-7EDB2569B4BF}" destId="{3788CC22-A106-4A51-88C0-C5A3B9ED6FBF}" srcOrd="6" destOrd="0" presId="urn:microsoft.com/office/officeart/2005/8/layout/process2"/>
    <dgm:cxn modelId="{8E3DB838-57E0-41F8-B7D1-063D798F811C}" type="presParOf" srcId="{DD5F5161-4DED-4225-8010-7EDB2569B4BF}" destId="{C0909078-8EDC-44B2-AF9D-5981F3DC444E}" srcOrd="7" destOrd="0" presId="urn:microsoft.com/office/officeart/2005/8/layout/process2"/>
    <dgm:cxn modelId="{58B44175-4AEB-46B3-99AC-4193633639A9}" type="presParOf" srcId="{C0909078-8EDC-44B2-AF9D-5981F3DC444E}" destId="{8B7CFB83-F851-4E78-9A8D-C5781E7C4D64}" srcOrd="0" destOrd="0" presId="urn:microsoft.com/office/officeart/2005/8/layout/process2"/>
    <dgm:cxn modelId="{541CE667-8194-49FC-8DCC-F9F57A90A80C}" type="presParOf" srcId="{DD5F5161-4DED-4225-8010-7EDB2569B4BF}" destId="{05254179-8B58-4D6C-83BF-FFF5F8A55A45}" srcOrd="8" destOrd="0" presId="urn:microsoft.com/office/officeart/2005/8/layout/process2"/>
    <dgm:cxn modelId="{0B0EA9BE-FAFE-432E-9717-BACDBECA4676}" type="presParOf" srcId="{DD5F5161-4DED-4225-8010-7EDB2569B4BF}" destId="{FC05E88E-11CD-417C-A11D-0C6F44901AEE}" srcOrd="9" destOrd="0" presId="urn:microsoft.com/office/officeart/2005/8/layout/process2"/>
    <dgm:cxn modelId="{6A6EDEAE-B173-47CA-A9DA-350899785276}" type="presParOf" srcId="{FC05E88E-11CD-417C-A11D-0C6F44901AEE}" destId="{421F9EBD-B08E-4847-A707-40504AC59780}" srcOrd="0" destOrd="0" presId="urn:microsoft.com/office/officeart/2005/8/layout/process2"/>
    <dgm:cxn modelId="{86FFDF7F-7650-4C49-99BA-3DA329E26DB8}" type="presParOf" srcId="{DD5F5161-4DED-4225-8010-7EDB2569B4BF}" destId="{E7CBD095-4B6D-48FC-AD77-7983E54B7DC0}" srcOrd="10" destOrd="0" presId="urn:microsoft.com/office/officeart/2005/8/layout/process2"/>
    <dgm:cxn modelId="{FC6AD5AC-C74D-426E-A363-4B384EDACEE9}" type="presParOf" srcId="{DD5F5161-4DED-4225-8010-7EDB2569B4BF}" destId="{FDAC3CA3-AC0A-403E-8449-C7E0358B61B8}" srcOrd="11" destOrd="0" presId="urn:microsoft.com/office/officeart/2005/8/layout/process2"/>
    <dgm:cxn modelId="{AB1310BD-C610-483B-8807-C44647149F3E}" type="presParOf" srcId="{FDAC3CA3-AC0A-403E-8449-C7E0358B61B8}" destId="{F0465007-F703-4CF7-9C3B-1F16E46FCA21}" srcOrd="0" destOrd="0" presId="urn:microsoft.com/office/officeart/2005/8/layout/process2"/>
    <dgm:cxn modelId="{1D6A2EE9-EF1E-47AA-A98C-F33399B5E003}" type="presParOf" srcId="{DD5F5161-4DED-4225-8010-7EDB2569B4BF}" destId="{7EECAF94-1D56-4095-A600-F9702A99C1C4}" srcOrd="12"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4FC8513-8EE4-4D14-A792-6AAFEB4A5AD4}" type="doc">
      <dgm:prSet loTypeId="urn:microsoft.com/office/officeart/2005/8/layout/cycle7" loCatId="cycle" qsTypeId="urn:microsoft.com/office/officeart/2005/8/quickstyle/simple1" qsCatId="simple" csTypeId="urn:microsoft.com/office/officeart/2005/8/colors/accent1_2" csCatId="accent1" phldr="1"/>
      <dgm:spPr/>
      <dgm:t>
        <a:bodyPr/>
        <a:lstStyle/>
        <a:p>
          <a:endParaRPr lang="es-EC"/>
        </a:p>
      </dgm:t>
    </dgm:pt>
    <dgm:pt modelId="{2E0A61FA-A314-49A1-B5DA-50404615E3D1}">
      <dgm:prSet phldrT="[Texto]"/>
      <dgm:spPr>
        <a:blipFill rotWithShape="0">
          <a:blip xmlns:r="http://schemas.openxmlformats.org/officeDocument/2006/relationships" r:embed="rId1"/>
          <a:stretch>
            <a:fillRect/>
          </a:stretch>
        </a:blipFill>
      </dgm:spPr>
      <dgm:t>
        <a:bodyPr/>
        <a:lstStyle/>
        <a:p>
          <a:endParaRPr lang="es-EC" dirty="0"/>
        </a:p>
      </dgm:t>
    </dgm:pt>
    <dgm:pt modelId="{59C63AEB-488F-4219-97EC-803B89CC6416}" type="parTrans" cxnId="{A0F97BC5-C221-43F8-BBE5-DBD78E732174}">
      <dgm:prSet/>
      <dgm:spPr/>
      <dgm:t>
        <a:bodyPr/>
        <a:lstStyle/>
        <a:p>
          <a:endParaRPr lang="es-EC"/>
        </a:p>
      </dgm:t>
    </dgm:pt>
    <dgm:pt modelId="{49C01F8F-CBCD-4ACF-9D3A-63E3B55FAE0D}" type="sibTrans" cxnId="{A0F97BC5-C221-43F8-BBE5-DBD78E732174}">
      <dgm:prSet/>
      <dgm:spPr/>
      <dgm:t>
        <a:bodyPr/>
        <a:lstStyle/>
        <a:p>
          <a:endParaRPr lang="es-EC"/>
        </a:p>
      </dgm:t>
    </dgm:pt>
    <dgm:pt modelId="{C6689D15-2D23-4657-87E3-0FD7775A9DC4}">
      <dgm:prSet phldrT="[Texto]"/>
      <dgm:spPr>
        <a:blipFill rotWithShape="0">
          <a:blip xmlns:r="http://schemas.openxmlformats.org/officeDocument/2006/relationships" r:embed="rId2"/>
          <a:stretch>
            <a:fillRect/>
          </a:stretch>
        </a:blipFill>
      </dgm:spPr>
      <dgm:t>
        <a:bodyPr/>
        <a:lstStyle/>
        <a:p>
          <a:endParaRPr lang="es-EC" dirty="0"/>
        </a:p>
      </dgm:t>
    </dgm:pt>
    <dgm:pt modelId="{BFB031A4-4B1F-4ABE-B15D-7A0E4FECA968}" type="parTrans" cxnId="{F54376D1-14F6-4620-A6BC-10DBA3DD55AE}">
      <dgm:prSet/>
      <dgm:spPr/>
      <dgm:t>
        <a:bodyPr/>
        <a:lstStyle/>
        <a:p>
          <a:endParaRPr lang="es-EC"/>
        </a:p>
      </dgm:t>
    </dgm:pt>
    <dgm:pt modelId="{67AAD662-CAA9-49B6-8AAC-B2AC09A0B738}" type="sibTrans" cxnId="{F54376D1-14F6-4620-A6BC-10DBA3DD55AE}">
      <dgm:prSet/>
      <dgm:spPr/>
      <dgm:t>
        <a:bodyPr/>
        <a:lstStyle/>
        <a:p>
          <a:endParaRPr lang="es-EC"/>
        </a:p>
      </dgm:t>
    </dgm:pt>
    <dgm:pt modelId="{446A46A3-D985-4138-923B-B959840D5446}">
      <dgm:prSet phldrT="[Texto]"/>
      <dgm:spPr>
        <a:blipFill rotWithShape="0">
          <a:blip xmlns:r="http://schemas.openxmlformats.org/officeDocument/2006/relationships" r:embed="rId3"/>
          <a:stretch>
            <a:fillRect/>
          </a:stretch>
        </a:blipFill>
      </dgm:spPr>
      <dgm:t>
        <a:bodyPr/>
        <a:lstStyle/>
        <a:p>
          <a:endParaRPr lang="es-EC" dirty="0"/>
        </a:p>
      </dgm:t>
    </dgm:pt>
    <dgm:pt modelId="{D9A1C495-6D38-4558-8DD9-4C5C2E435453}" type="parTrans" cxnId="{78069EC9-C35A-4661-8A23-9C24F098C56B}">
      <dgm:prSet/>
      <dgm:spPr/>
      <dgm:t>
        <a:bodyPr/>
        <a:lstStyle/>
        <a:p>
          <a:endParaRPr lang="es-EC"/>
        </a:p>
      </dgm:t>
    </dgm:pt>
    <dgm:pt modelId="{483C6113-19FC-47DD-B22F-EB31B417E1A3}" type="sibTrans" cxnId="{78069EC9-C35A-4661-8A23-9C24F098C56B}">
      <dgm:prSet/>
      <dgm:spPr/>
      <dgm:t>
        <a:bodyPr/>
        <a:lstStyle/>
        <a:p>
          <a:endParaRPr lang="es-EC"/>
        </a:p>
      </dgm:t>
    </dgm:pt>
    <dgm:pt modelId="{E681F228-9D9B-4FD9-BAA7-2BD6806375ED}" type="pres">
      <dgm:prSet presAssocID="{B4FC8513-8EE4-4D14-A792-6AAFEB4A5AD4}" presName="Name0" presStyleCnt="0">
        <dgm:presLayoutVars>
          <dgm:dir/>
          <dgm:resizeHandles val="exact"/>
        </dgm:presLayoutVars>
      </dgm:prSet>
      <dgm:spPr/>
      <dgm:t>
        <a:bodyPr/>
        <a:lstStyle/>
        <a:p>
          <a:endParaRPr lang="es-EC"/>
        </a:p>
      </dgm:t>
    </dgm:pt>
    <dgm:pt modelId="{5D33171D-7D84-4C11-AC08-B2BD3B699BE8}" type="pres">
      <dgm:prSet presAssocID="{2E0A61FA-A314-49A1-B5DA-50404615E3D1}" presName="node" presStyleLbl="node1" presStyleIdx="0" presStyleCnt="3" custRadScaleRad="100197" custRadScaleInc="323">
        <dgm:presLayoutVars>
          <dgm:bulletEnabled val="1"/>
        </dgm:presLayoutVars>
      </dgm:prSet>
      <dgm:spPr/>
      <dgm:t>
        <a:bodyPr/>
        <a:lstStyle/>
        <a:p>
          <a:endParaRPr lang="es-EC"/>
        </a:p>
      </dgm:t>
    </dgm:pt>
    <dgm:pt modelId="{4262690A-8DEB-4415-A483-DCF18B3D1BA8}" type="pres">
      <dgm:prSet presAssocID="{49C01F8F-CBCD-4ACF-9D3A-63E3B55FAE0D}" presName="sibTrans" presStyleLbl="sibTrans2D1" presStyleIdx="0" presStyleCnt="3"/>
      <dgm:spPr/>
      <dgm:t>
        <a:bodyPr/>
        <a:lstStyle/>
        <a:p>
          <a:endParaRPr lang="es-EC"/>
        </a:p>
      </dgm:t>
    </dgm:pt>
    <dgm:pt modelId="{C218C8DF-78C9-4833-A63E-617A2A9D11ED}" type="pres">
      <dgm:prSet presAssocID="{49C01F8F-CBCD-4ACF-9D3A-63E3B55FAE0D}" presName="connectorText" presStyleLbl="sibTrans2D1" presStyleIdx="0" presStyleCnt="3"/>
      <dgm:spPr/>
      <dgm:t>
        <a:bodyPr/>
        <a:lstStyle/>
        <a:p>
          <a:endParaRPr lang="es-EC"/>
        </a:p>
      </dgm:t>
    </dgm:pt>
    <dgm:pt modelId="{B335DCFF-73DD-443A-A940-BCE8766EF2E4}" type="pres">
      <dgm:prSet presAssocID="{446A46A3-D985-4138-923B-B959840D5446}" presName="node" presStyleLbl="node1" presStyleIdx="1" presStyleCnt="3" custRadScaleRad="98839" custRadScaleInc="-16457">
        <dgm:presLayoutVars>
          <dgm:bulletEnabled val="1"/>
        </dgm:presLayoutVars>
      </dgm:prSet>
      <dgm:spPr/>
      <dgm:t>
        <a:bodyPr/>
        <a:lstStyle/>
        <a:p>
          <a:endParaRPr lang="es-EC"/>
        </a:p>
      </dgm:t>
    </dgm:pt>
    <dgm:pt modelId="{A6805E1E-2F19-4531-9D13-156043B44F39}" type="pres">
      <dgm:prSet presAssocID="{483C6113-19FC-47DD-B22F-EB31B417E1A3}" presName="sibTrans" presStyleLbl="sibTrans2D1" presStyleIdx="1" presStyleCnt="3"/>
      <dgm:spPr/>
      <dgm:t>
        <a:bodyPr/>
        <a:lstStyle/>
        <a:p>
          <a:endParaRPr lang="es-EC"/>
        </a:p>
      </dgm:t>
    </dgm:pt>
    <dgm:pt modelId="{DB7B7FF5-F36A-44CA-BD97-7FF70D2E52D8}" type="pres">
      <dgm:prSet presAssocID="{483C6113-19FC-47DD-B22F-EB31B417E1A3}" presName="connectorText" presStyleLbl="sibTrans2D1" presStyleIdx="1" presStyleCnt="3"/>
      <dgm:spPr/>
      <dgm:t>
        <a:bodyPr/>
        <a:lstStyle/>
        <a:p>
          <a:endParaRPr lang="es-EC"/>
        </a:p>
      </dgm:t>
    </dgm:pt>
    <dgm:pt modelId="{725E23E3-4F45-4B43-B865-C3DFD87B90B3}" type="pres">
      <dgm:prSet presAssocID="{C6689D15-2D23-4657-87E3-0FD7775A9DC4}" presName="node" presStyleLbl="node1" presStyleIdx="2" presStyleCnt="3" custRadScaleRad="160642" custRadScaleInc="28005">
        <dgm:presLayoutVars>
          <dgm:bulletEnabled val="1"/>
        </dgm:presLayoutVars>
      </dgm:prSet>
      <dgm:spPr/>
      <dgm:t>
        <a:bodyPr/>
        <a:lstStyle/>
        <a:p>
          <a:endParaRPr lang="es-EC"/>
        </a:p>
      </dgm:t>
    </dgm:pt>
    <dgm:pt modelId="{2A1CEE9A-DF5B-415E-A099-F66B12BE8C40}" type="pres">
      <dgm:prSet presAssocID="{67AAD662-CAA9-49B6-8AAC-B2AC09A0B738}" presName="sibTrans" presStyleLbl="sibTrans2D1" presStyleIdx="2" presStyleCnt="3"/>
      <dgm:spPr/>
      <dgm:t>
        <a:bodyPr/>
        <a:lstStyle/>
        <a:p>
          <a:endParaRPr lang="es-EC"/>
        </a:p>
      </dgm:t>
    </dgm:pt>
    <dgm:pt modelId="{67FA0AB0-629F-4B9F-91D3-F1E7F0E82DED}" type="pres">
      <dgm:prSet presAssocID="{67AAD662-CAA9-49B6-8AAC-B2AC09A0B738}" presName="connectorText" presStyleLbl="sibTrans2D1" presStyleIdx="2" presStyleCnt="3"/>
      <dgm:spPr/>
      <dgm:t>
        <a:bodyPr/>
        <a:lstStyle/>
        <a:p>
          <a:endParaRPr lang="es-EC"/>
        </a:p>
      </dgm:t>
    </dgm:pt>
  </dgm:ptLst>
  <dgm:cxnLst>
    <dgm:cxn modelId="{E03A05C2-EFF0-4A00-8BBA-9F8A5A94A248}" type="presOf" srcId="{67AAD662-CAA9-49B6-8AAC-B2AC09A0B738}" destId="{2A1CEE9A-DF5B-415E-A099-F66B12BE8C40}" srcOrd="0" destOrd="0" presId="urn:microsoft.com/office/officeart/2005/8/layout/cycle7"/>
    <dgm:cxn modelId="{B2235AAE-DCC0-4601-9725-22503B7AEF03}" type="presOf" srcId="{483C6113-19FC-47DD-B22F-EB31B417E1A3}" destId="{A6805E1E-2F19-4531-9D13-156043B44F39}" srcOrd="0" destOrd="0" presId="urn:microsoft.com/office/officeart/2005/8/layout/cycle7"/>
    <dgm:cxn modelId="{F54376D1-14F6-4620-A6BC-10DBA3DD55AE}" srcId="{B4FC8513-8EE4-4D14-A792-6AAFEB4A5AD4}" destId="{C6689D15-2D23-4657-87E3-0FD7775A9DC4}" srcOrd="2" destOrd="0" parTransId="{BFB031A4-4B1F-4ABE-B15D-7A0E4FECA968}" sibTransId="{67AAD662-CAA9-49B6-8AAC-B2AC09A0B738}"/>
    <dgm:cxn modelId="{6C0AB2EF-A010-4777-A23E-F3E20A11003E}" type="presOf" srcId="{483C6113-19FC-47DD-B22F-EB31B417E1A3}" destId="{DB7B7FF5-F36A-44CA-BD97-7FF70D2E52D8}" srcOrd="1" destOrd="0" presId="urn:microsoft.com/office/officeart/2005/8/layout/cycle7"/>
    <dgm:cxn modelId="{E3CAA307-12B2-494B-BBF2-102FB1B555BA}" type="presOf" srcId="{2E0A61FA-A314-49A1-B5DA-50404615E3D1}" destId="{5D33171D-7D84-4C11-AC08-B2BD3B699BE8}" srcOrd="0" destOrd="0" presId="urn:microsoft.com/office/officeart/2005/8/layout/cycle7"/>
    <dgm:cxn modelId="{AAF64054-836C-44DA-A2F6-AF94EDE4CE71}" type="presOf" srcId="{49C01F8F-CBCD-4ACF-9D3A-63E3B55FAE0D}" destId="{4262690A-8DEB-4415-A483-DCF18B3D1BA8}" srcOrd="0" destOrd="0" presId="urn:microsoft.com/office/officeart/2005/8/layout/cycle7"/>
    <dgm:cxn modelId="{A0F97BC5-C221-43F8-BBE5-DBD78E732174}" srcId="{B4FC8513-8EE4-4D14-A792-6AAFEB4A5AD4}" destId="{2E0A61FA-A314-49A1-B5DA-50404615E3D1}" srcOrd="0" destOrd="0" parTransId="{59C63AEB-488F-4219-97EC-803B89CC6416}" sibTransId="{49C01F8F-CBCD-4ACF-9D3A-63E3B55FAE0D}"/>
    <dgm:cxn modelId="{553AA9F3-189D-46DE-A931-A8C536AFB642}" type="presOf" srcId="{446A46A3-D985-4138-923B-B959840D5446}" destId="{B335DCFF-73DD-443A-A940-BCE8766EF2E4}" srcOrd="0" destOrd="0" presId="urn:microsoft.com/office/officeart/2005/8/layout/cycle7"/>
    <dgm:cxn modelId="{7AA3FD9F-7B4B-4F5E-BA19-9ACC5602C2F1}" type="presOf" srcId="{C6689D15-2D23-4657-87E3-0FD7775A9DC4}" destId="{725E23E3-4F45-4B43-B865-C3DFD87B90B3}" srcOrd="0" destOrd="0" presId="urn:microsoft.com/office/officeart/2005/8/layout/cycle7"/>
    <dgm:cxn modelId="{78069EC9-C35A-4661-8A23-9C24F098C56B}" srcId="{B4FC8513-8EE4-4D14-A792-6AAFEB4A5AD4}" destId="{446A46A3-D985-4138-923B-B959840D5446}" srcOrd="1" destOrd="0" parTransId="{D9A1C495-6D38-4558-8DD9-4C5C2E435453}" sibTransId="{483C6113-19FC-47DD-B22F-EB31B417E1A3}"/>
    <dgm:cxn modelId="{B4D3C71E-0647-4403-AC69-10FD5E134DA5}" type="presOf" srcId="{67AAD662-CAA9-49B6-8AAC-B2AC09A0B738}" destId="{67FA0AB0-629F-4B9F-91D3-F1E7F0E82DED}" srcOrd="1" destOrd="0" presId="urn:microsoft.com/office/officeart/2005/8/layout/cycle7"/>
    <dgm:cxn modelId="{F25B272A-CB3D-4C97-A620-9BE5F6DE2F79}" type="presOf" srcId="{B4FC8513-8EE4-4D14-A792-6AAFEB4A5AD4}" destId="{E681F228-9D9B-4FD9-BAA7-2BD6806375ED}" srcOrd="0" destOrd="0" presId="urn:microsoft.com/office/officeart/2005/8/layout/cycle7"/>
    <dgm:cxn modelId="{6F824AA6-A98D-49F7-9E39-AB9E442AF4BD}" type="presOf" srcId="{49C01F8F-CBCD-4ACF-9D3A-63E3B55FAE0D}" destId="{C218C8DF-78C9-4833-A63E-617A2A9D11ED}" srcOrd="1" destOrd="0" presId="urn:microsoft.com/office/officeart/2005/8/layout/cycle7"/>
    <dgm:cxn modelId="{6CB2A87B-835D-4512-97BB-0BDE4DA223E8}" type="presParOf" srcId="{E681F228-9D9B-4FD9-BAA7-2BD6806375ED}" destId="{5D33171D-7D84-4C11-AC08-B2BD3B699BE8}" srcOrd="0" destOrd="0" presId="urn:microsoft.com/office/officeart/2005/8/layout/cycle7"/>
    <dgm:cxn modelId="{20959A02-3492-4060-89E8-7C52029D666F}" type="presParOf" srcId="{E681F228-9D9B-4FD9-BAA7-2BD6806375ED}" destId="{4262690A-8DEB-4415-A483-DCF18B3D1BA8}" srcOrd="1" destOrd="0" presId="urn:microsoft.com/office/officeart/2005/8/layout/cycle7"/>
    <dgm:cxn modelId="{A9B14428-6350-46D6-B12B-D1F225CB7264}" type="presParOf" srcId="{4262690A-8DEB-4415-A483-DCF18B3D1BA8}" destId="{C218C8DF-78C9-4833-A63E-617A2A9D11ED}" srcOrd="0" destOrd="0" presId="urn:microsoft.com/office/officeart/2005/8/layout/cycle7"/>
    <dgm:cxn modelId="{A6ADC00F-78F0-4BFF-B830-3DDE66EA80C6}" type="presParOf" srcId="{E681F228-9D9B-4FD9-BAA7-2BD6806375ED}" destId="{B335DCFF-73DD-443A-A940-BCE8766EF2E4}" srcOrd="2" destOrd="0" presId="urn:microsoft.com/office/officeart/2005/8/layout/cycle7"/>
    <dgm:cxn modelId="{7B6A4D29-2637-4A8B-95E1-279E98F4BAD8}" type="presParOf" srcId="{E681F228-9D9B-4FD9-BAA7-2BD6806375ED}" destId="{A6805E1E-2F19-4531-9D13-156043B44F39}" srcOrd="3" destOrd="0" presId="urn:microsoft.com/office/officeart/2005/8/layout/cycle7"/>
    <dgm:cxn modelId="{45EC7B63-472A-4D11-A7F5-79D19A23D963}" type="presParOf" srcId="{A6805E1E-2F19-4531-9D13-156043B44F39}" destId="{DB7B7FF5-F36A-44CA-BD97-7FF70D2E52D8}" srcOrd="0" destOrd="0" presId="urn:microsoft.com/office/officeart/2005/8/layout/cycle7"/>
    <dgm:cxn modelId="{1707CD64-E15E-4936-939A-FF38A0AE58DA}" type="presParOf" srcId="{E681F228-9D9B-4FD9-BAA7-2BD6806375ED}" destId="{725E23E3-4F45-4B43-B865-C3DFD87B90B3}" srcOrd="4" destOrd="0" presId="urn:microsoft.com/office/officeart/2005/8/layout/cycle7"/>
    <dgm:cxn modelId="{F6A91CC8-8C8D-4D71-B395-4593731ECB32}" type="presParOf" srcId="{E681F228-9D9B-4FD9-BAA7-2BD6806375ED}" destId="{2A1CEE9A-DF5B-415E-A099-F66B12BE8C40}" srcOrd="5" destOrd="0" presId="urn:microsoft.com/office/officeart/2005/8/layout/cycle7"/>
    <dgm:cxn modelId="{88FA4163-FCAC-4095-8B63-250A572E745A}" type="presParOf" srcId="{2A1CEE9A-DF5B-415E-A099-F66B12BE8C40}" destId="{67FA0AB0-629F-4B9F-91D3-F1E7F0E82DED}" srcOrd="0" destOrd="0" presId="urn:microsoft.com/office/officeart/2005/8/layout/cycle7"/>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69A1160-F3A9-4888-83D8-5D2D296CD28C}" type="doc">
      <dgm:prSet loTypeId="urn:microsoft.com/office/officeart/2008/layout/VerticalCurvedList" loCatId="list" qsTypeId="urn:microsoft.com/office/officeart/2005/8/quickstyle/simple1" qsCatId="simple" csTypeId="urn:microsoft.com/office/officeart/2005/8/colors/accent6_4" csCatId="accent6" phldr="1"/>
      <dgm:spPr/>
      <dgm:t>
        <a:bodyPr/>
        <a:lstStyle/>
        <a:p>
          <a:endParaRPr lang="es-ES"/>
        </a:p>
      </dgm:t>
    </dgm:pt>
    <dgm:pt modelId="{BB11AFF5-A968-4864-9026-CE0985A451C4}">
      <dgm:prSet/>
      <dgm:spPr/>
      <dgm:t>
        <a:bodyPr/>
        <a:lstStyle/>
        <a:p>
          <a:pPr algn="just">
            <a:buFont typeface="Symbol" panose="05050102010706020507" pitchFamily="18" charset="2"/>
            <a:buChar char=""/>
          </a:pPr>
          <a:r>
            <a:rPr lang="es-EC" spc="-50" dirty="0" smtClean="0">
              <a:latin typeface="Times New Roman" panose="02020603050405020304" pitchFamily="18" charset="0"/>
              <a:ea typeface="Calibri" panose="020F0502020204030204" pitchFamily="34" charset="0"/>
              <a:cs typeface="Times New Roman" panose="02020603050405020304" pitchFamily="18" charset="0"/>
            </a:rPr>
            <a:t>Diseñar y construir  un prototipo de  plataforma robótica móvil para exteriores con aplicaciones en al área de seguridad,  la cual permita el monitoreo de un perímetro mediante navegación reactiva.</a:t>
          </a:r>
          <a:endParaRPr lang="es-ES" dirty="0"/>
        </a:p>
      </dgm:t>
    </dgm:pt>
    <dgm:pt modelId="{DA9D4271-5FF7-4C1C-8E1F-9F2FB690411F}" type="parTrans" cxnId="{5FC5455D-DEAE-46D3-B816-89814AB1C43E}">
      <dgm:prSet/>
      <dgm:spPr/>
      <dgm:t>
        <a:bodyPr/>
        <a:lstStyle/>
        <a:p>
          <a:endParaRPr lang="es-ES"/>
        </a:p>
      </dgm:t>
    </dgm:pt>
    <dgm:pt modelId="{08A85979-3C0D-4A31-AE04-FF770CBE7CD4}" type="sibTrans" cxnId="{5FC5455D-DEAE-46D3-B816-89814AB1C43E}">
      <dgm:prSet/>
      <dgm:spPr/>
      <dgm:t>
        <a:bodyPr/>
        <a:lstStyle/>
        <a:p>
          <a:endParaRPr lang="es-ES"/>
        </a:p>
      </dgm:t>
    </dgm:pt>
    <dgm:pt modelId="{3344AC6E-0602-4174-B7ED-E93847074BDA}" type="pres">
      <dgm:prSet presAssocID="{E69A1160-F3A9-4888-83D8-5D2D296CD28C}" presName="Name0" presStyleCnt="0">
        <dgm:presLayoutVars>
          <dgm:chMax val="7"/>
          <dgm:chPref val="7"/>
          <dgm:dir/>
        </dgm:presLayoutVars>
      </dgm:prSet>
      <dgm:spPr/>
      <dgm:t>
        <a:bodyPr/>
        <a:lstStyle/>
        <a:p>
          <a:endParaRPr lang="es-EC"/>
        </a:p>
      </dgm:t>
    </dgm:pt>
    <dgm:pt modelId="{80C30E4F-D3EF-47B2-9492-3E50439DEF86}" type="pres">
      <dgm:prSet presAssocID="{E69A1160-F3A9-4888-83D8-5D2D296CD28C}" presName="Name1" presStyleCnt="0"/>
      <dgm:spPr/>
      <dgm:t>
        <a:bodyPr/>
        <a:lstStyle/>
        <a:p>
          <a:endParaRPr lang="es-EC"/>
        </a:p>
      </dgm:t>
    </dgm:pt>
    <dgm:pt modelId="{FCCA4AEF-0685-4A76-9434-C9CE6D187035}" type="pres">
      <dgm:prSet presAssocID="{E69A1160-F3A9-4888-83D8-5D2D296CD28C}" presName="cycle" presStyleCnt="0"/>
      <dgm:spPr/>
      <dgm:t>
        <a:bodyPr/>
        <a:lstStyle/>
        <a:p>
          <a:endParaRPr lang="es-EC"/>
        </a:p>
      </dgm:t>
    </dgm:pt>
    <dgm:pt modelId="{BE5B85D9-8CF3-4073-B903-07F838CFDE45}" type="pres">
      <dgm:prSet presAssocID="{E69A1160-F3A9-4888-83D8-5D2D296CD28C}" presName="srcNode" presStyleLbl="node1" presStyleIdx="0" presStyleCnt="1"/>
      <dgm:spPr/>
      <dgm:t>
        <a:bodyPr/>
        <a:lstStyle/>
        <a:p>
          <a:endParaRPr lang="es-EC"/>
        </a:p>
      </dgm:t>
    </dgm:pt>
    <dgm:pt modelId="{B8BC74B0-ADD1-4EE6-A949-F2F1FE26B31E}" type="pres">
      <dgm:prSet presAssocID="{E69A1160-F3A9-4888-83D8-5D2D296CD28C}" presName="conn" presStyleLbl="parChTrans1D2" presStyleIdx="0" presStyleCnt="1"/>
      <dgm:spPr/>
      <dgm:t>
        <a:bodyPr/>
        <a:lstStyle/>
        <a:p>
          <a:endParaRPr lang="es-EC"/>
        </a:p>
      </dgm:t>
    </dgm:pt>
    <dgm:pt modelId="{7D22A2EB-6040-4080-9F9E-CA454CA14822}" type="pres">
      <dgm:prSet presAssocID="{E69A1160-F3A9-4888-83D8-5D2D296CD28C}" presName="extraNode" presStyleLbl="node1" presStyleIdx="0" presStyleCnt="1"/>
      <dgm:spPr/>
      <dgm:t>
        <a:bodyPr/>
        <a:lstStyle/>
        <a:p>
          <a:endParaRPr lang="es-EC"/>
        </a:p>
      </dgm:t>
    </dgm:pt>
    <dgm:pt modelId="{9FB28419-4B66-4CE0-8142-655B59A4783F}" type="pres">
      <dgm:prSet presAssocID="{E69A1160-F3A9-4888-83D8-5D2D296CD28C}" presName="dstNode" presStyleLbl="node1" presStyleIdx="0" presStyleCnt="1"/>
      <dgm:spPr/>
      <dgm:t>
        <a:bodyPr/>
        <a:lstStyle/>
        <a:p>
          <a:endParaRPr lang="es-EC"/>
        </a:p>
      </dgm:t>
    </dgm:pt>
    <dgm:pt modelId="{9776A407-2FAD-4ADF-9CBA-C46C6489FA5E}" type="pres">
      <dgm:prSet presAssocID="{BB11AFF5-A968-4864-9026-CE0985A451C4}" presName="text_1" presStyleLbl="node1" presStyleIdx="0" presStyleCnt="1" custScaleX="121024" custLinFactNeighborY="-5608">
        <dgm:presLayoutVars>
          <dgm:bulletEnabled val="1"/>
        </dgm:presLayoutVars>
      </dgm:prSet>
      <dgm:spPr/>
      <dgm:t>
        <a:bodyPr/>
        <a:lstStyle/>
        <a:p>
          <a:endParaRPr lang="es-EC"/>
        </a:p>
      </dgm:t>
    </dgm:pt>
    <dgm:pt modelId="{B2DA0F12-8ED8-4966-861E-5BF14B875A03}" type="pres">
      <dgm:prSet presAssocID="{BB11AFF5-A968-4864-9026-CE0985A451C4}" presName="accent_1" presStyleCnt="0"/>
      <dgm:spPr/>
      <dgm:t>
        <a:bodyPr/>
        <a:lstStyle/>
        <a:p>
          <a:endParaRPr lang="es-EC"/>
        </a:p>
      </dgm:t>
    </dgm:pt>
    <dgm:pt modelId="{D7FA6972-E441-4156-97C3-F8C0B446124A}" type="pres">
      <dgm:prSet presAssocID="{BB11AFF5-A968-4864-9026-CE0985A451C4}" presName="accentRepeatNode" presStyleLbl="solidFgAcc1" presStyleIdx="0" presStyleCnt="1" custScaleX="69711" custScaleY="51680" custLinFactNeighborX="-21192" custLinFactNeighborY="-6850"/>
      <dgm:spPr>
        <a:blipFill rotWithShape="0">
          <a:blip xmlns:r="http://schemas.openxmlformats.org/officeDocument/2006/relationships" r:embed="rId1"/>
          <a:stretch>
            <a:fillRect/>
          </a:stretch>
        </a:blipFill>
      </dgm:spPr>
      <dgm:t>
        <a:bodyPr/>
        <a:lstStyle/>
        <a:p>
          <a:endParaRPr lang="es-EC"/>
        </a:p>
      </dgm:t>
    </dgm:pt>
  </dgm:ptLst>
  <dgm:cxnLst>
    <dgm:cxn modelId="{867FAB4E-09B7-4064-8E4F-DCB6BD05CE53}" type="presOf" srcId="{BB11AFF5-A968-4864-9026-CE0985A451C4}" destId="{9776A407-2FAD-4ADF-9CBA-C46C6489FA5E}" srcOrd="0" destOrd="0" presId="urn:microsoft.com/office/officeart/2008/layout/VerticalCurvedList"/>
    <dgm:cxn modelId="{5FC5455D-DEAE-46D3-B816-89814AB1C43E}" srcId="{E69A1160-F3A9-4888-83D8-5D2D296CD28C}" destId="{BB11AFF5-A968-4864-9026-CE0985A451C4}" srcOrd="0" destOrd="0" parTransId="{DA9D4271-5FF7-4C1C-8E1F-9F2FB690411F}" sibTransId="{08A85979-3C0D-4A31-AE04-FF770CBE7CD4}"/>
    <dgm:cxn modelId="{B9C3A7FE-8663-4E9E-965D-082251B44CEE}" type="presOf" srcId="{E69A1160-F3A9-4888-83D8-5D2D296CD28C}" destId="{3344AC6E-0602-4174-B7ED-E93847074BDA}" srcOrd="0" destOrd="0" presId="urn:microsoft.com/office/officeart/2008/layout/VerticalCurvedList"/>
    <dgm:cxn modelId="{F9A536EF-0667-4E19-A90C-C60C022F0F14}" type="presOf" srcId="{08A85979-3C0D-4A31-AE04-FF770CBE7CD4}" destId="{B8BC74B0-ADD1-4EE6-A949-F2F1FE26B31E}" srcOrd="0" destOrd="0" presId="urn:microsoft.com/office/officeart/2008/layout/VerticalCurvedList"/>
    <dgm:cxn modelId="{F4DC4C5F-DC53-4D09-9CFA-C5938AA65A4B}" type="presParOf" srcId="{3344AC6E-0602-4174-B7ED-E93847074BDA}" destId="{80C30E4F-D3EF-47B2-9492-3E50439DEF86}" srcOrd="0" destOrd="0" presId="urn:microsoft.com/office/officeart/2008/layout/VerticalCurvedList"/>
    <dgm:cxn modelId="{9B8C3CC5-2BBE-4AE6-88E6-A78B41B52884}" type="presParOf" srcId="{80C30E4F-D3EF-47B2-9492-3E50439DEF86}" destId="{FCCA4AEF-0685-4A76-9434-C9CE6D187035}" srcOrd="0" destOrd="0" presId="urn:microsoft.com/office/officeart/2008/layout/VerticalCurvedList"/>
    <dgm:cxn modelId="{62F5E6E4-71AF-4C0E-91C3-6AAFB157941C}" type="presParOf" srcId="{FCCA4AEF-0685-4A76-9434-C9CE6D187035}" destId="{BE5B85D9-8CF3-4073-B903-07F838CFDE45}" srcOrd="0" destOrd="0" presId="urn:microsoft.com/office/officeart/2008/layout/VerticalCurvedList"/>
    <dgm:cxn modelId="{CC69F5B0-83C4-48BD-AE02-2BBD71263C72}" type="presParOf" srcId="{FCCA4AEF-0685-4A76-9434-C9CE6D187035}" destId="{B8BC74B0-ADD1-4EE6-A949-F2F1FE26B31E}" srcOrd="1" destOrd="0" presId="urn:microsoft.com/office/officeart/2008/layout/VerticalCurvedList"/>
    <dgm:cxn modelId="{1895A054-FE05-465F-BE87-2250C8D6C3D3}" type="presParOf" srcId="{FCCA4AEF-0685-4A76-9434-C9CE6D187035}" destId="{7D22A2EB-6040-4080-9F9E-CA454CA14822}" srcOrd="2" destOrd="0" presId="urn:microsoft.com/office/officeart/2008/layout/VerticalCurvedList"/>
    <dgm:cxn modelId="{565DEB28-C305-4D93-8C32-31473A2C643E}" type="presParOf" srcId="{FCCA4AEF-0685-4A76-9434-C9CE6D187035}" destId="{9FB28419-4B66-4CE0-8142-655B59A4783F}" srcOrd="3" destOrd="0" presId="urn:microsoft.com/office/officeart/2008/layout/VerticalCurvedList"/>
    <dgm:cxn modelId="{4ECDD774-2AE9-4FF8-B85E-12B824F1FDAF}" type="presParOf" srcId="{80C30E4F-D3EF-47B2-9492-3E50439DEF86}" destId="{9776A407-2FAD-4ADF-9CBA-C46C6489FA5E}" srcOrd="1" destOrd="0" presId="urn:microsoft.com/office/officeart/2008/layout/VerticalCurvedList"/>
    <dgm:cxn modelId="{7AEEDA7C-C251-481D-9AD5-3678CFA0BF84}" type="presParOf" srcId="{80C30E4F-D3EF-47B2-9492-3E50439DEF86}" destId="{B2DA0F12-8ED8-4966-861E-5BF14B875A03}" srcOrd="2" destOrd="0" presId="urn:microsoft.com/office/officeart/2008/layout/VerticalCurvedList"/>
    <dgm:cxn modelId="{13252A27-5612-45D2-9A42-F068372FC166}" type="presParOf" srcId="{B2DA0F12-8ED8-4966-861E-5BF14B875A03}" destId="{D7FA6972-E441-4156-97C3-F8C0B446124A}" srcOrd="0" destOrd="0" presId="urn:microsoft.com/office/officeart/2008/layout/VerticalCurved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69A1160-F3A9-4888-83D8-5D2D296CD28C}"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lang="es-ES"/>
        </a:p>
      </dgm:t>
    </dgm:pt>
    <dgm:pt modelId="{BB11AFF5-A968-4864-9026-CE0985A451C4}">
      <dgm:prSet custT="1"/>
      <dgm:spPr/>
      <dgm:t>
        <a:bodyPr/>
        <a:lstStyle/>
        <a:p>
          <a:pPr algn="just">
            <a:buFont typeface="Symbol" panose="05050102010706020507" pitchFamily="18" charset="2"/>
            <a:buChar char=""/>
          </a:pPr>
          <a:r>
            <a:rPr lang="es-EC" sz="2000" spc="-50" dirty="0" smtClean="0">
              <a:solidFill>
                <a:schemeClr val="bg1"/>
              </a:solidFill>
              <a:effectLst/>
              <a:latin typeface="Times New Roman" panose="02020603050405020304" pitchFamily="18" charset="0"/>
              <a:ea typeface="Calibri" panose="020F0502020204030204" pitchFamily="34" charset="0"/>
              <a:cs typeface="Symbol" panose="05050102010706020507" pitchFamily="18" charset="2"/>
            </a:rPr>
            <a:t>Analizar el comportamiento de los elementos mecánicos diseñados frente a esfuerzos teóricos. </a:t>
          </a:r>
          <a:endParaRPr lang="es-ES" sz="2000" dirty="0">
            <a:solidFill>
              <a:schemeClr val="bg1"/>
            </a:solidFill>
          </a:endParaRPr>
        </a:p>
      </dgm:t>
    </dgm:pt>
    <dgm:pt modelId="{DA9D4271-5FF7-4C1C-8E1F-9F2FB690411F}" type="parTrans" cxnId="{5FC5455D-DEAE-46D3-B816-89814AB1C43E}">
      <dgm:prSet/>
      <dgm:spPr/>
      <dgm:t>
        <a:bodyPr/>
        <a:lstStyle/>
        <a:p>
          <a:endParaRPr lang="es-ES" sz="2000"/>
        </a:p>
      </dgm:t>
    </dgm:pt>
    <dgm:pt modelId="{08A85979-3C0D-4A31-AE04-FF770CBE7CD4}" type="sibTrans" cxnId="{5FC5455D-DEAE-46D3-B816-89814AB1C43E}">
      <dgm:prSet/>
      <dgm:spPr/>
      <dgm:t>
        <a:bodyPr/>
        <a:lstStyle/>
        <a:p>
          <a:endParaRPr lang="es-ES" sz="2000"/>
        </a:p>
      </dgm:t>
    </dgm:pt>
    <dgm:pt modelId="{F64CF08D-2205-4379-A6C4-EC7EDB7038A4}">
      <dgm:prSet custT="1"/>
      <dgm:spPr/>
      <dgm:t>
        <a:bodyPr/>
        <a:lstStyle/>
        <a:p>
          <a:pPr algn="just">
            <a:buFont typeface="Symbol" panose="05050102010706020507" pitchFamily="18" charset="2"/>
            <a:buChar char=""/>
          </a:pPr>
          <a:r>
            <a:rPr lang="es-EC" sz="2000" spc="-50" dirty="0" smtClean="0">
              <a:solidFill>
                <a:srgbClr val="000000"/>
              </a:solidFill>
              <a:effectLst/>
              <a:latin typeface="Times New Roman" panose="02020603050405020304" pitchFamily="18" charset="0"/>
              <a:ea typeface="Calibri" panose="020F0502020204030204" pitchFamily="34" charset="0"/>
              <a:cs typeface="Symbol" panose="05050102010706020507" pitchFamily="18" charset="2"/>
            </a:rPr>
            <a:t>Utilizar software de código abierto para implementar el sistema de control de la plataforma robótica móvil.</a:t>
          </a:r>
          <a:endParaRPr lang="es-EC" sz="2000" dirty="0">
            <a:solidFill>
              <a:schemeClr val="tx1"/>
            </a:solidFill>
          </a:endParaRPr>
        </a:p>
      </dgm:t>
    </dgm:pt>
    <dgm:pt modelId="{A1CFA432-6F01-4C6F-BE39-100BE6FB4AD6}" type="parTrans" cxnId="{82EC906B-DABB-40B8-A66D-85888B895AC4}">
      <dgm:prSet/>
      <dgm:spPr/>
      <dgm:t>
        <a:bodyPr/>
        <a:lstStyle/>
        <a:p>
          <a:endParaRPr lang="es-ES" sz="2000"/>
        </a:p>
      </dgm:t>
    </dgm:pt>
    <dgm:pt modelId="{6EB3A165-189F-48DC-8E95-0CD8AF372EE8}" type="sibTrans" cxnId="{82EC906B-DABB-40B8-A66D-85888B895AC4}">
      <dgm:prSet/>
      <dgm:spPr/>
      <dgm:t>
        <a:bodyPr/>
        <a:lstStyle/>
        <a:p>
          <a:endParaRPr lang="es-ES" sz="2000"/>
        </a:p>
      </dgm:t>
    </dgm:pt>
    <dgm:pt modelId="{E37FDD2F-F884-4AD7-A66B-5AD2590FD9DA}">
      <dgm:prSet custT="1"/>
      <dgm:spPr/>
      <dgm:t>
        <a:bodyPr/>
        <a:lstStyle/>
        <a:p>
          <a:pPr algn="just">
            <a:buFont typeface="Symbol" panose="05050102010706020507" pitchFamily="18" charset="2"/>
            <a:buChar char=""/>
          </a:pPr>
          <a:r>
            <a:rPr lang="es-EC" sz="2000" spc="-50" dirty="0" smtClean="0">
              <a:solidFill>
                <a:srgbClr val="000000"/>
              </a:solidFill>
              <a:effectLst/>
              <a:latin typeface="Times New Roman" panose="02020603050405020304" pitchFamily="18" charset="0"/>
              <a:ea typeface="Calibri" panose="020F0502020204030204" pitchFamily="34" charset="0"/>
              <a:cs typeface="Symbol" panose="05050102010706020507" pitchFamily="18" charset="2"/>
            </a:rPr>
            <a:t>Determinar el conjunto de sensores internos que permitan realizar odometría y el conjunto de sensores externos que permitan monitorear el entorno.</a:t>
          </a:r>
          <a:endParaRPr lang="es-EC" sz="2000" dirty="0">
            <a:solidFill>
              <a:schemeClr val="tx1"/>
            </a:solidFill>
          </a:endParaRPr>
        </a:p>
      </dgm:t>
    </dgm:pt>
    <dgm:pt modelId="{E7834870-F4F4-40D3-8BE2-0238606F599B}" type="parTrans" cxnId="{6CF273A2-1722-433B-A3D4-9282EB223DB0}">
      <dgm:prSet/>
      <dgm:spPr/>
      <dgm:t>
        <a:bodyPr/>
        <a:lstStyle/>
        <a:p>
          <a:endParaRPr lang="es-ES" sz="2000"/>
        </a:p>
      </dgm:t>
    </dgm:pt>
    <dgm:pt modelId="{56141EC6-13F6-42ED-88D5-935CFE1568A8}" type="sibTrans" cxnId="{6CF273A2-1722-433B-A3D4-9282EB223DB0}">
      <dgm:prSet/>
      <dgm:spPr/>
      <dgm:t>
        <a:bodyPr/>
        <a:lstStyle/>
        <a:p>
          <a:endParaRPr lang="es-ES" sz="2000"/>
        </a:p>
      </dgm:t>
    </dgm:pt>
    <dgm:pt modelId="{3E63A53B-AAC4-4A45-96B9-6C9641233E57}">
      <dgm:prSet custT="1"/>
      <dgm:spPr/>
      <dgm:t>
        <a:bodyPr/>
        <a:lstStyle/>
        <a:p>
          <a:pPr>
            <a:buFont typeface="Symbol" panose="05050102010706020507" pitchFamily="18" charset="2"/>
            <a:buChar char=""/>
          </a:pPr>
          <a:r>
            <a:rPr lang="es-EC" sz="2000" spc="-50" dirty="0" smtClean="0">
              <a:solidFill>
                <a:srgbClr val="000000"/>
              </a:solidFill>
              <a:effectLst/>
              <a:latin typeface="Times New Roman" panose="02020603050405020304" pitchFamily="18" charset="0"/>
              <a:ea typeface="Calibri" panose="020F0502020204030204" pitchFamily="34" charset="0"/>
              <a:cs typeface="Symbol" panose="05050102010706020507" pitchFamily="18" charset="2"/>
            </a:rPr>
            <a:t>Implementar un sistema de control que permita a la plataforma trasladarse de un punto a otro autónomamente.</a:t>
          </a:r>
          <a:endParaRPr lang="es-EC" sz="2000" dirty="0">
            <a:solidFill>
              <a:schemeClr val="tx1"/>
            </a:solidFill>
          </a:endParaRPr>
        </a:p>
      </dgm:t>
    </dgm:pt>
    <dgm:pt modelId="{479F6DC0-4E67-43BC-BD30-6D4A362E15D7}" type="parTrans" cxnId="{AB4CE1BF-5FFB-4E24-8386-A3A33BDF77B0}">
      <dgm:prSet/>
      <dgm:spPr/>
      <dgm:t>
        <a:bodyPr/>
        <a:lstStyle/>
        <a:p>
          <a:endParaRPr lang="es-ES" sz="2000"/>
        </a:p>
      </dgm:t>
    </dgm:pt>
    <dgm:pt modelId="{1285617B-94BD-4CF2-B6A3-956007FF0BD8}" type="sibTrans" cxnId="{AB4CE1BF-5FFB-4E24-8386-A3A33BDF77B0}">
      <dgm:prSet/>
      <dgm:spPr/>
      <dgm:t>
        <a:bodyPr/>
        <a:lstStyle/>
        <a:p>
          <a:endParaRPr lang="es-ES" sz="2000"/>
        </a:p>
      </dgm:t>
    </dgm:pt>
    <dgm:pt modelId="{41191573-8730-42BC-BA6C-121897931067}">
      <dgm:prSet custT="1"/>
      <dgm:spPr/>
      <dgm:t>
        <a:bodyPr/>
        <a:lstStyle/>
        <a:p>
          <a:pPr>
            <a:buFont typeface="Symbol" panose="05050102010706020507" pitchFamily="18" charset="2"/>
            <a:buChar char=""/>
          </a:pPr>
          <a:r>
            <a:rPr lang="es-EC" sz="2000" spc="-50" dirty="0" smtClean="0">
              <a:solidFill>
                <a:srgbClr val="000000"/>
              </a:solidFill>
              <a:effectLst/>
              <a:latin typeface="Times New Roman" panose="02020603050405020304" pitchFamily="18" charset="0"/>
              <a:ea typeface="Calibri" panose="020F0502020204030204" pitchFamily="34" charset="0"/>
              <a:cs typeface="Symbol" panose="05050102010706020507" pitchFamily="18" charset="2"/>
            </a:rPr>
            <a:t>Evaluar el funcionamiento de la plataforma robótica móvil de exteriores en terrenos irregulares tales  como: Tierra, Cemento, gradas, césped, etc.</a:t>
          </a:r>
          <a:endParaRPr lang="es-EC" sz="2000" dirty="0">
            <a:solidFill>
              <a:schemeClr val="tx1"/>
            </a:solidFill>
          </a:endParaRPr>
        </a:p>
      </dgm:t>
    </dgm:pt>
    <dgm:pt modelId="{EC723A22-DD86-4F7D-A68B-DCB85E68EB48}" type="parTrans" cxnId="{CC8FA9E7-EB6A-4783-A87D-E40AE4B8C38D}">
      <dgm:prSet/>
      <dgm:spPr/>
      <dgm:t>
        <a:bodyPr/>
        <a:lstStyle/>
        <a:p>
          <a:endParaRPr lang="es-EC" sz="2000"/>
        </a:p>
      </dgm:t>
    </dgm:pt>
    <dgm:pt modelId="{19DD020F-659B-47E4-A0A5-5DE2C1502599}" type="sibTrans" cxnId="{CC8FA9E7-EB6A-4783-A87D-E40AE4B8C38D}">
      <dgm:prSet/>
      <dgm:spPr/>
      <dgm:t>
        <a:bodyPr/>
        <a:lstStyle/>
        <a:p>
          <a:endParaRPr lang="es-EC" sz="2000"/>
        </a:p>
      </dgm:t>
    </dgm:pt>
    <dgm:pt modelId="{3344AC6E-0602-4174-B7ED-E93847074BDA}" type="pres">
      <dgm:prSet presAssocID="{E69A1160-F3A9-4888-83D8-5D2D296CD28C}" presName="Name0" presStyleCnt="0">
        <dgm:presLayoutVars>
          <dgm:chMax val="7"/>
          <dgm:chPref val="7"/>
          <dgm:dir/>
        </dgm:presLayoutVars>
      </dgm:prSet>
      <dgm:spPr/>
      <dgm:t>
        <a:bodyPr/>
        <a:lstStyle/>
        <a:p>
          <a:endParaRPr lang="es-EC"/>
        </a:p>
      </dgm:t>
    </dgm:pt>
    <dgm:pt modelId="{80C30E4F-D3EF-47B2-9492-3E50439DEF86}" type="pres">
      <dgm:prSet presAssocID="{E69A1160-F3A9-4888-83D8-5D2D296CD28C}" presName="Name1" presStyleCnt="0"/>
      <dgm:spPr/>
    </dgm:pt>
    <dgm:pt modelId="{FCCA4AEF-0685-4A76-9434-C9CE6D187035}" type="pres">
      <dgm:prSet presAssocID="{E69A1160-F3A9-4888-83D8-5D2D296CD28C}" presName="cycle" presStyleCnt="0"/>
      <dgm:spPr/>
    </dgm:pt>
    <dgm:pt modelId="{BE5B85D9-8CF3-4073-B903-07F838CFDE45}" type="pres">
      <dgm:prSet presAssocID="{E69A1160-F3A9-4888-83D8-5D2D296CD28C}" presName="srcNode" presStyleLbl="node1" presStyleIdx="0" presStyleCnt="5"/>
      <dgm:spPr/>
    </dgm:pt>
    <dgm:pt modelId="{B8BC74B0-ADD1-4EE6-A949-F2F1FE26B31E}" type="pres">
      <dgm:prSet presAssocID="{E69A1160-F3A9-4888-83D8-5D2D296CD28C}" presName="conn" presStyleLbl="parChTrans1D2" presStyleIdx="0" presStyleCnt="1"/>
      <dgm:spPr/>
      <dgm:t>
        <a:bodyPr/>
        <a:lstStyle/>
        <a:p>
          <a:endParaRPr lang="es-EC"/>
        </a:p>
      </dgm:t>
    </dgm:pt>
    <dgm:pt modelId="{7D22A2EB-6040-4080-9F9E-CA454CA14822}" type="pres">
      <dgm:prSet presAssocID="{E69A1160-F3A9-4888-83D8-5D2D296CD28C}" presName="extraNode" presStyleLbl="node1" presStyleIdx="0" presStyleCnt="5"/>
      <dgm:spPr/>
    </dgm:pt>
    <dgm:pt modelId="{9FB28419-4B66-4CE0-8142-655B59A4783F}" type="pres">
      <dgm:prSet presAssocID="{E69A1160-F3A9-4888-83D8-5D2D296CD28C}" presName="dstNode" presStyleLbl="node1" presStyleIdx="0" presStyleCnt="5"/>
      <dgm:spPr/>
    </dgm:pt>
    <dgm:pt modelId="{9776A407-2FAD-4ADF-9CBA-C46C6489FA5E}" type="pres">
      <dgm:prSet presAssocID="{BB11AFF5-A968-4864-9026-CE0985A451C4}" presName="text_1" presStyleLbl="node1" presStyleIdx="0" presStyleCnt="5">
        <dgm:presLayoutVars>
          <dgm:bulletEnabled val="1"/>
        </dgm:presLayoutVars>
      </dgm:prSet>
      <dgm:spPr/>
      <dgm:t>
        <a:bodyPr/>
        <a:lstStyle/>
        <a:p>
          <a:endParaRPr lang="es-EC"/>
        </a:p>
      </dgm:t>
    </dgm:pt>
    <dgm:pt modelId="{B2DA0F12-8ED8-4966-861E-5BF14B875A03}" type="pres">
      <dgm:prSet presAssocID="{BB11AFF5-A968-4864-9026-CE0985A451C4}" presName="accent_1" presStyleCnt="0"/>
      <dgm:spPr/>
    </dgm:pt>
    <dgm:pt modelId="{D7FA6972-E441-4156-97C3-F8C0B446124A}" type="pres">
      <dgm:prSet presAssocID="{BB11AFF5-A968-4864-9026-CE0985A451C4}" presName="accentRepeatNode" presStyleLbl="solidFgAcc1" presStyleIdx="0" presStyleCnt="5" custLinFactNeighborX="-17632" custLinFactNeighborY="-2173"/>
      <dgm:spPr>
        <a:blipFill rotWithShape="0">
          <a:blip xmlns:r="http://schemas.openxmlformats.org/officeDocument/2006/relationships" r:embed="rId1"/>
          <a:stretch>
            <a:fillRect/>
          </a:stretch>
        </a:blipFill>
      </dgm:spPr>
      <dgm:t>
        <a:bodyPr/>
        <a:lstStyle/>
        <a:p>
          <a:endParaRPr lang="es-EC"/>
        </a:p>
      </dgm:t>
    </dgm:pt>
    <dgm:pt modelId="{D8CBEA3B-0150-41B7-AAB9-EDE9A2EEC953}" type="pres">
      <dgm:prSet presAssocID="{F64CF08D-2205-4379-A6C4-EC7EDB7038A4}" presName="text_2" presStyleLbl="node1" presStyleIdx="1" presStyleCnt="5">
        <dgm:presLayoutVars>
          <dgm:bulletEnabled val="1"/>
        </dgm:presLayoutVars>
      </dgm:prSet>
      <dgm:spPr/>
      <dgm:t>
        <a:bodyPr/>
        <a:lstStyle/>
        <a:p>
          <a:endParaRPr lang="es-EC"/>
        </a:p>
      </dgm:t>
    </dgm:pt>
    <dgm:pt modelId="{065B868D-0944-45BA-B05C-0DB7812BB7E6}" type="pres">
      <dgm:prSet presAssocID="{F64CF08D-2205-4379-A6C4-EC7EDB7038A4}" presName="accent_2" presStyleCnt="0"/>
      <dgm:spPr/>
    </dgm:pt>
    <dgm:pt modelId="{2CD5A0B2-3386-44E1-86C3-190164A581C5}" type="pres">
      <dgm:prSet presAssocID="{F64CF08D-2205-4379-A6C4-EC7EDB7038A4}" presName="accentRepeatNode" presStyleLbl="solidFgAcc1" presStyleIdx="1" presStyleCnt="5"/>
      <dgm:spPr>
        <a:blipFill rotWithShape="0">
          <a:blip xmlns:r="http://schemas.openxmlformats.org/officeDocument/2006/relationships" r:embed="rId2"/>
          <a:stretch>
            <a:fillRect/>
          </a:stretch>
        </a:blipFill>
      </dgm:spPr>
      <dgm:t>
        <a:bodyPr/>
        <a:lstStyle/>
        <a:p>
          <a:endParaRPr lang="es-EC"/>
        </a:p>
      </dgm:t>
    </dgm:pt>
    <dgm:pt modelId="{84D7EB94-8738-4B0E-92FC-4330EC921068}" type="pres">
      <dgm:prSet presAssocID="{E37FDD2F-F884-4AD7-A66B-5AD2590FD9DA}" presName="text_3" presStyleLbl="node1" presStyleIdx="2" presStyleCnt="5">
        <dgm:presLayoutVars>
          <dgm:bulletEnabled val="1"/>
        </dgm:presLayoutVars>
      </dgm:prSet>
      <dgm:spPr/>
      <dgm:t>
        <a:bodyPr/>
        <a:lstStyle/>
        <a:p>
          <a:endParaRPr lang="es-EC"/>
        </a:p>
      </dgm:t>
    </dgm:pt>
    <dgm:pt modelId="{1142C872-B074-409D-8AD8-F242932A77F5}" type="pres">
      <dgm:prSet presAssocID="{E37FDD2F-F884-4AD7-A66B-5AD2590FD9DA}" presName="accent_3" presStyleCnt="0"/>
      <dgm:spPr/>
    </dgm:pt>
    <dgm:pt modelId="{17242EBB-50BA-4C1A-B79C-DDB3D8BC52E0}" type="pres">
      <dgm:prSet presAssocID="{E37FDD2F-F884-4AD7-A66B-5AD2590FD9DA}" presName="accentRepeatNode" presStyleLbl="solidFgAcc1" presStyleIdx="2" presStyleCnt="5" custScaleX="117201" custScaleY="110253" custLinFactNeighborY="-3546"/>
      <dgm:spPr>
        <a:blipFill rotWithShape="0">
          <a:blip xmlns:r="http://schemas.openxmlformats.org/officeDocument/2006/relationships" r:embed="rId3"/>
          <a:stretch>
            <a:fillRect/>
          </a:stretch>
        </a:blipFill>
      </dgm:spPr>
      <dgm:t>
        <a:bodyPr/>
        <a:lstStyle/>
        <a:p>
          <a:endParaRPr lang="es-EC"/>
        </a:p>
      </dgm:t>
    </dgm:pt>
    <dgm:pt modelId="{EB3DC222-B4DB-4FC5-8C69-604AF7CF9D00}" type="pres">
      <dgm:prSet presAssocID="{3E63A53B-AAC4-4A45-96B9-6C9641233E57}" presName="text_4" presStyleLbl="node1" presStyleIdx="3" presStyleCnt="5">
        <dgm:presLayoutVars>
          <dgm:bulletEnabled val="1"/>
        </dgm:presLayoutVars>
      </dgm:prSet>
      <dgm:spPr/>
      <dgm:t>
        <a:bodyPr/>
        <a:lstStyle/>
        <a:p>
          <a:endParaRPr lang="es-EC"/>
        </a:p>
      </dgm:t>
    </dgm:pt>
    <dgm:pt modelId="{78D6FF34-4BA3-4386-B088-F1E3470704D8}" type="pres">
      <dgm:prSet presAssocID="{3E63A53B-AAC4-4A45-96B9-6C9641233E57}" presName="accent_4" presStyleCnt="0"/>
      <dgm:spPr/>
    </dgm:pt>
    <dgm:pt modelId="{2B2ECDC2-991F-4B2D-A286-6B373536C2E1}" type="pres">
      <dgm:prSet presAssocID="{3E63A53B-AAC4-4A45-96B9-6C9641233E57}" presName="accentRepeatNode" presStyleLbl="solidFgAcc1" presStyleIdx="3" presStyleCnt="5" custLinFactNeighborX="-7433" custLinFactNeighborY="63"/>
      <dgm:spPr>
        <a:blipFill rotWithShape="0">
          <a:blip xmlns:r="http://schemas.openxmlformats.org/officeDocument/2006/relationships" r:embed="rId4"/>
          <a:stretch>
            <a:fillRect/>
          </a:stretch>
        </a:blipFill>
      </dgm:spPr>
      <dgm:t>
        <a:bodyPr/>
        <a:lstStyle/>
        <a:p>
          <a:endParaRPr lang="es-EC"/>
        </a:p>
      </dgm:t>
    </dgm:pt>
    <dgm:pt modelId="{44F0BFF1-26E9-4301-A270-C991B6B8F019}" type="pres">
      <dgm:prSet presAssocID="{41191573-8730-42BC-BA6C-121897931067}" presName="text_5" presStyleLbl="node1" presStyleIdx="4" presStyleCnt="5">
        <dgm:presLayoutVars>
          <dgm:bulletEnabled val="1"/>
        </dgm:presLayoutVars>
      </dgm:prSet>
      <dgm:spPr/>
      <dgm:t>
        <a:bodyPr/>
        <a:lstStyle/>
        <a:p>
          <a:endParaRPr lang="es-EC"/>
        </a:p>
      </dgm:t>
    </dgm:pt>
    <dgm:pt modelId="{5512B96C-FA91-49F7-9B43-1BA20C7C3E70}" type="pres">
      <dgm:prSet presAssocID="{41191573-8730-42BC-BA6C-121897931067}" presName="accent_5" presStyleCnt="0"/>
      <dgm:spPr/>
    </dgm:pt>
    <dgm:pt modelId="{D65011B4-1DBD-4EE0-9AFB-202010A6B14B}" type="pres">
      <dgm:prSet presAssocID="{41191573-8730-42BC-BA6C-121897931067}" presName="accentRepeatNode" presStyleLbl="solidFgAcc1" presStyleIdx="4" presStyleCnt="5"/>
      <dgm:spPr>
        <a:blipFill rotWithShape="0">
          <a:blip xmlns:r="http://schemas.openxmlformats.org/officeDocument/2006/relationships" r:embed="rId5"/>
          <a:stretch>
            <a:fillRect/>
          </a:stretch>
        </a:blipFill>
      </dgm:spPr>
      <dgm:t>
        <a:bodyPr/>
        <a:lstStyle/>
        <a:p>
          <a:endParaRPr lang="es-EC"/>
        </a:p>
      </dgm:t>
    </dgm:pt>
  </dgm:ptLst>
  <dgm:cxnLst>
    <dgm:cxn modelId="{847AAFC1-A452-42CB-8F74-FFD421F88F04}" type="presOf" srcId="{F64CF08D-2205-4379-A6C4-EC7EDB7038A4}" destId="{D8CBEA3B-0150-41B7-AAB9-EDE9A2EEC953}" srcOrd="0" destOrd="0" presId="urn:microsoft.com/office/officeart/2008/layout/VerticalCurvedList"/>
    <dgm:cxn modelId="{AB4CE1BF-5FFB-4E24-8386-A3A33BDF77B0}" srcId="{E69A1160-F3A9-4888-83D8-5D2D296CD28C}" destId="{3E63A53B-AAC4-4A45-96B9-6C9641233E57}" srcOrd="3" destOrd="0" parTransId="{479F6DC0-4E67-43BC-BD30-6D4A362E15D7}" sibTransId="{1285617B-94BD-4CF2-B6A3-956007FF0BD8}"/>
    <dgm:cxn modelId="{182A0EEA-E89E-42D4-9E79-A0EEC3B1412D}" type="presOf" srcId="{E69A1160-F3A9-4888-83D8-5D2D296CD28C}" destId="{3344AC6E-0602-4174-B7ED-E93847074BDA}" srcOrd="0" destOrd="0" presId="urn:microsoft.com/office/officeart/2008/layout/VerticalCurvedList"/>
    <dgm:cxn modelId="{E831CAE2-2D35-4E64-AA61-8C5B947113EF}" type="presOf" srcId="{3E63A53B-AAC4-4A45-96B9-6C9641233E57}" destId="{EB3DC222-B4DB-4FC5-8C69-604AF7CF9D00}" srcOrd="0" destOrd="0" presId="urn:microsoft.com/office/officeart/2008/layout/VerticalCurvedList"/>
    <dgm:cxn modelId="{CE13D353-87FD-4F9B-AB9E-D490BC9E6CF8}" type="presOf" srcId="{E37FDD2F-F884-4AD7-A66B-5AD2590FD9DA}" destId="{84D7EB94-8738-4B0E-92FC-4330EC921068}" srcOrd="0" destOrd="0" presId="urn:microsoft.com/office/officeart/2008/layout/VerticalCurvedList"/>
    <dgm:cxn modelId="{82EC906B-DABB-40B8-A66D-85888B895AC4}" srcId="{E69A1160-F3A9-4888-83D8-5D2D296CD28C}" destId="{F64CF08D-2205-4379-A6C4-EC7EDB7038A4}" srcOrd="1" destOrd="0" parTransId="{A1CFA432-6F01-4C6F-BE39-100BE6FB4AD6}" sibTransId="{6EB3A165-189F-48DC-8E95-0CD8AF372EE8}"/>
    <dgm:cxn modelId="{5FC5455D-DEAE-46D3-B816-89814AB1C43E}" srcId="{E69A1160-F3A9-4888-83D8-5D2D296CD28C}" destId="{BB11AFF5-A968-4864-9026-CE0985A451C4}" srcOrd="0" destOrd="0" parTransId="{DA9D4271-5FF7-4C1C-8E1F-9F2FB690411F}" sibTransId="{08A85979-3C0D-4A31-AE04-FF770CBE7CD4}"/>
    <dgm:cxn modelId="{6CF273A2-1722-433B-A3D4-9282EB223DB0}" srcId="{E69A1160-F3A9-4888-83D8-5D2D296CD28C}" destId="{E37FDD2F-F884-4AD7-A66B-5AD2590FD9DA}" srcOrd="2" destOrd="0" parTransId="{E7834870-F4F4-40D3-8BE2-0238606F599B}" sibTransId="{56141EC6-13F6-42ED-88D5-935CFE1568A8}"/>
    <dgm:cxn modelId="{CC8FA9E7-EB6A-4783-A87D-E40AE4B8C38D}" srcId="{E69A1160-F3A9-4888-83D8-5D2D296CD28C}" destId="{41191573-8730-42BC-BA6C-121897931067}" srcOrd="4" destOrd="0" parTransId="{EC723A22-DD86-4F7D-A68B-DCB85E68EB48}" sibTransId="{19DD020F-659B-47E4-A0A5-5DE2C1502599}"/>
    <dgm:cxn modelId="{57230F6E-A071-4050-A415-6BDA978CD720}" type="presOf" srcId="{BB11AFF5-A968-4864-9026-CE0985A451C4}" destId="{9776A407-2FAD-4ADF-9CBA-C46C6489FA5E}" srcOrd="0" destOrd="0" presId="urn:microsoft.com/office/officeart/2008/layout/VerticalCurvedList"/>
    <dgm:cxn modelId="{7A2FDB69-ECD4-4290-AB01-3B169CC71AFC}" type="presOf" srcId="{41191573-8730-42BC-BA6C-121897931067}" destId="{44F0BFF1-26E9-4301-A270-C991B6B8F019}" srcOrd="0" destOrd="0" presId="urn:microsoft.com/office/officeart/2008/layout/VerticalCurvedList"/>
    <dgm:cxn modelId="{A6C51A76-1647-4F2F-A235-CE62E326C252}" type="presOf" srcId="{08A85979-3C0D-4A31-AE04-FF770CBE7CD4}" destId="{B8BC74B0-ADD1-4EE6-A949-F2F1FE26B31E}" srcOrd="0" destOrd="0" presId="urn:microsoft.com/office/officeart/2008/layout/VerticalCurvedList"/>
    <dgm:cxn modelId="{D256F54B-7755-4350-AEDD-636ACC45EA9F}" type="presParOf" srcId="{3344AC6E-0602-4174-B7ED-E93847074BDA}" destId="{80C30E4F-D3EF-47B2-9492-3E50439DEF86}" srcOrd="0" destOrd="0" presId="urn:microsoft.com/office/officeart/2008/layout/VerticalCurvedList"/>
    <dgm:cxn modelId="{910CB4DB-80D9-4CF4-898E-E84037B4AC77}" type="presParOf" srcId="{80C30E4F-D3EF-47B2-9492-3E50439DEF86}" destId="{FCCA4AEF-0685-4A76-9434-C9CE6D187035}" srcOrd="0" destOrd="0" presId="urn:microsoft.com/office/officeart/2008/layout/VerticalCurvedList"/>
    <dgm:cxn modelId="{2EBF7B4F-4237-45BA-BC46-CB96B29333C5}" type="presParOf" srcId="{FCCA4AEF-0685-4A76-9434-C9CE6D187035}" destId="{BE5B85D9-8CF3-4073-B903-07F838CFDE45}" srcOrd="0" destOrd="0" presId="urn:microsoft.com/office/officeart/2008/layout/VerticalCurvedList"/>
    <dgm:cxn modelId="{42CBC346-A73B-42F2-8A1F-C7106F321212}" type="presParOf" srcId="{FCCA4AEF-0685-4A76-9434-C9CE6D187035}" destId="{B8BC74B0-ADD1-4EE6-A949-F2F1FE26B31E}" srcOrd="1" destOrd="0" presId="urn:microsoft.com/office/officeart/2008/layout/VerticalCurvedList"/>
    <dgm:cxn modelId="{2D28C492-86F6-4813-9B1E-0461F02DA19F}" type="presParOf" srcId="{FCCA4AEF-0685-4A76-9434-C9CE6D187035}" destId="{7D22A2EB-6040-4080-9F9E-CA454CA14822}" srcOrd="2" destOrd="0" presId="urn:microsoft.com/office/officeart/2008/layout/VerticalCurvedList"/>
    <dgm:cxn modelId="{9A49B1A2-C8BE-4019-8D9B-ADDE676DF5B8}" type="presParOf" srcId="{FCCA4AEF-0685-4A76-9434-C9CE6D187035}" destId="{9FB28419-4B66-4CE0-8142-655B59A4783F}" srcOrd="3" destOrd="0" presId="urn:microsoft.com/office/officeart/2008/layout/VerticalCurvedList"/>
    <dgm:cxn modelId="{D278E8FE-ACC8-4DBB-B992-8C354E927106}" type="presParOf" srcId="{80C30E4F-D3EF-47B2-9492-3E50439DEF86}" destId="{9776A407-2FAD-4ADF-9CBA-C46C6489FA5E}" srcOrd="1" destOrd="0" presId="urn:microsoft.com/office/officeart/2008/layout/VerticalCurvedList"/>
    <dgm:cxn modelId="{350A485A-A179-45DA-B2E2-5FE46A490376}" type="presParOf" srcId="{80C30E4F-D3EF-47B2-9492-3E50439DEF86}" destId="{B2DA0F12-8ED8-4966-861E-5BF14B875A03}" srcOrd="2" destOrd="0" presId="urn:microsoft.com/office/officeart/2008/layout/VerticalCurvedList"/>
    <dgm:cxn modelId="{E335F3E6-D87F-4D60-ABA3-81132E2A6062}" type="presParOf" srcId="{B2DA0F12-8ED8-4966-861E-5BF14B875A03}" destId="{D7FA6972-E441-4156-97C3-F8C0B446124A}" srcOrd="0" destOrd="0" presId="urn:microsoft.com/office/officeart/2008/layout/VerticalCurvedList"/>
    <dgm:cxn modelId="{D62F564C-CA7E-4B5E-A32D-4CD61C20CCEA}" type="presParOf" srcId="{80C30E4F-D3EF-47B2-9492-3E50439DEF86}" destId="{D8CBEA3B-0150-41B7-AAB9-EDE9A2EEC953}" srcOrd="3" destOrd="0" presId="urn:microsoft.com/office/officeart/2008/layout/VerticalCurvedList"/>
    <dgm:cxn modelId="{C2BF0659-5232-43BF-9658-56B15376B804}" type="presParOf" srcId="{80C30E4F-D3EF-47B2-9492-3E50439DEF86}" destId="{065B868D-0944-45BA-B05C-0DB7812BB7E6}" srcOrd="4" destOrd="0" presId="urn:microsoft.com/office/officeart/2008/layout/VerticalCurvedList"/>
    <dgm:cxn modelId="{8C239FFC-6DE9-4CC1-9DC1-771620E31763}" type="presParOf" srcId="{065B868D-0944-45BA-B05C-0DB7812BB7E6}" destId="{2CD5A0B2-3386-44E1-86C3-190164A581C5}" srcOrd="0" destOrd="0" presId="urn:microsoft.com/office/officeart/2008/layout/VerticalCurvedList"/>
    <dgm:cxn modelId="{829487E5-0B12-48F0-86ED-61B149C5FF78}" type="presParOf" srcId="{80C30E4F-D3EF-47B2-9492-3E50439DEF86}" destId="{84D7EB94-8738-4B0E-92FC-4330EC921068}" srcOrd="5" destOrd="0" presId="urn:microsoft.com/office/officeart/2008/layout/VerticalCurvedList"/>
    <dgm:cxn modelId="{DEFE29E6-CE79-4285-8A41-B319AA3760FC}" type="presParOf" srcId="{80C30E4F-D3EF-47B2-9492-3E50439DEF86}" destId="{1142C872-B074-409D-8AD8-F242932A77F5}" srcOrd="6" destOrd="0" presId="urn:microsoft.com/office/officeart/2008/layout/VerticalCurvedList"/>
    <dgm:cxn modelId="{9BF3A339-5DE8-467C-8CA6-6DF2706791D7}" type="presParOf" srcId="{1142C872-B074-409D-8AD8-F242932A77F5}" destId="{17242EBB-50BA-4C1A-B79C-DDB3D8BC52E0}" srcOrd="0" destOrd="0" presId="urn:microsoft.com/office/officeart/2008/layout/VerticalCurvedList"/>
    <dgm:cxn modelId="{D894604D-4D64-4D8E-8F9E-1C84F77A3B8D}" type="presParOf" srcId="{80C30E4F-D3EF-47B2-9492-3E50439DEF86}" destId="{EB3DC222-B4DB-4FC5-8C69-604AF7CF9D00}" srcOrd="7" destOrd="0" presId="urn:microsoft.com/office/officeart/2008/layout/VerticalCurvedList"/>
    <dgm:cxn modelId="{852FB6B2-6873-4F2F-A722-64B6D7DB2F46}" type="presParOf" srcId="{80C30E4F-D3EF-47B2-9492-3E50439DEF86}" destId="{78D6FF34-4BA3-4386-B088-F1E3470704D8}" srcOrd="8" destOrd="0" presId="urn:microsoft.com/office/officeart/2008/layout/VerticalCurvedList"/>
    <dgm:cxn modelId="{80F5BE5E-35B0-47A3-B175-BABDD633321C}" type="presParOf" srcId="{78D6FF34-4BA3-4386-B088-F1E3470704D8}" destId="{2B2ECDC2-991F-4B2D-A286-6B373536C2E1}" srcOrd="0" destOrd="0" presId="urn:microsoft.com/office/officeart/2008/layout/VerticalCurvedList"/>
    <dgm:cxn modelId="{CD6AD2F4-CAF5-474F-8CB9-A3056F31D940}" type="presParOf" srcId="{80C30E4F-D3EF-47B2-9492-3E50439DEF86}" destId="{44F0BFF1-26E9-4301-A270-C991B6B8F019}" srcOrd="9" destOrd="0" presId="urn:microsoft.com/office/officeart/2008/layout/VerticalCurvedList"/>
    <dgm:cxn modelId="{6749F731-C35D-445E-8DC6-B566B3A305CC}" type="presParOf" srcId="{80C30E4F-D3EF-47B2-9492-3E50439DEF86}" destId="{5512B96C-FA91-49F7-9B43-1BA20C7C3E70}" srcOrd="10" destOrd="0" presId="urn:microsoft.com/office/officeart/2008/layout/VerticalCurvedList"/>
    <dgm:cxn modelId="{C5F91B6D-A037-47D4-88F1-772C9469E6D2}" type="presParOf" srcId="{5512B96C-FA91-49F7-9B43-1BA20C7C3E70}" destId="{D65011B4-1DBD-4EE0-9AFB-202010A6B14B}" srcOrd="0" destOrd="0" presId="urn:microsoft.com/office/officeart/2008/layout/VerticalCurved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612F660-4405-480A-94C6-15C1768C1870}" type="doc">
      <dgm:prSet loTypeId="urn:microsoft.com/office/officeart/2005/8/layout/cycle8" loCatId="cycle" qsTypeId="urn:microsoft.com/office/officeart/2005/8/quickstyle/simple1" qsCatId="simple" csTypeId="urn:microsoft.com/office/officeart/2005/8/colors/colorful4" csCatId="colorful" phldr="1"/>
      <dgm:spPr/>
      <dgm:t>
        <a:bodyPr/>
        <a:lstStyle/>
        <a:p>
          <a:endParaRPr lang="es-EC"/>
        </a:p>
      </dgm:t>
    </dgm:pt>
    <dgm:pt modelId="{1CE63E76-9188-4C88-903A-4EBBBFA37E51}">
      <dgm:prSet phldrT="[Texto]" custT="1">
        <dgm:style>
          <a:lnRef idx="2">
            <a:schemeClr val="accent5"/>
          </a:lnRef>
          <a:fillRef idx="1">
            <a:schemeClr val="lt1"/>
          </a:fillRef>
          <a:effectRef idx="0">
            <a:schemeClr val="accent5"/>
          </a:effectRef>
          <a:fontRef idx="minor">
            <a:schemeClr val="dk1"/>
          </a:fontRef>
        </dgm:style>
      </dgm:prSet>
      <dgm:spPr/>
      <dgm:t>
        <a:bodyPr/>
        <a:lstStyle/>
        <a:p>
          <a:r>
            <a:rPr lang="es-EC" sz="1600" dirty="0" smtClean="0"/>
            <a:t>2. Estructura</a:t>
          </a:r>
          <a:endParaRPr lang="es-EC" sz="1600" dirty="0"/>
        </a:p>
      </dgm:t>
    </dgm:pt>
    <dgm:pt modelId="{B15AA602-0E62-449D-BB13-A1FBB83859D1}" type="parTrans" cxnId="{50D936D0-123F-4626-AD07-B1AE38D23B3D}">
      <dgm:prSet/>
      <dgm:spPr/>
      <dgm:t>
        <a:bodyPr/>
        <a:lstStyle/>
        <a:p>
          <a:endParaRPr lang="es-EC" sz="1600">
            <a:solidFill>
              <a:srgbClr val="00B0F0"/>
            </a:solidFill>
          </a:endParaRPr>
        </a:p>
      </dgm:t>
    </dgm:pt>
    <dgm:pt modelId="{40412083-66A5-4B5A-B327-0BC624A1C000}" type="sibTrans" cxnId="{50D936D0-123F-4626-AD07-B1AE38D23B3D}">
      <dgm:prSet/>
      <dgm:spPr/>
      <dgm:t>
        <a:bodyPr/>
        <a:lstStyle/>
        <a:p>
          <a:endParaRPr lang="es-EC" sz="1600">
            <a:solidFill>
              <a:srgbClr val="00B0F0"/>
            </a:solidFill>
          </a:endParaRPr>
        </a:p>
      </dgm:t>
    </dgm:pt>
    <dgm:pt modelId="{3248FF61-4771-4DDC-AE55-9BAEE2757217}">
      <dgm:prSet phldrT="[Texto]" custT="1">
        <dgm:style>
          <a:lnRef idx="2">
            <a:schemeClr val="accent5"/>
          </a:lnRef>
          <a:fillRef idx="1">
            <a:schemeClr val="lt1"/>
          </a:fillRef>
          <a:effectRef idx="0">
            <a:schemeClr val="accent5"/>
          </a:effectRef>
          <a:fontRef idx="minor">
            <a:schemeClr val="dk1"/>
          </a:fontRef>
        </dgm:style>
      </dgm:prSet>
      <dgm:spPr/>
      <dgm:t>
        <a:bodyPr/>
        <a:lstStyle/>
        <a:p>
          <a:r>
            <a:rPr lang="es-EC" sz="1600" dirty="0" smtClean="0"/>
            <a:t>3. Ubicación, procesamiento y adquisición de datos</a:t>
          </a:r>
          <a:endParaRPr lang="es-EC" sz="1600" dirty="0"/>
        </a:p>
      </dgm:t>
    </dgm:pt>
    <dgm:pt modelId="{FDDF14BE-0922-4542-80B0-66B659390C4B}" type="parTrans" cxnId="{A06AE0F2-554F-4B9C-808F-82A809EEFCC8}">
      <dgm:prSet/>
      <dgm:spPr/>
      <dgm:t>
        <a:bodyPr/>
        <a:lstStyle/>
        <a:p>
          <a:endParaRPr lang="es-EC" sz="1600">
            <a:solidFill>
              <a:srgbClr val="00B0F0"/>
            </a:solidFill>
          </a:endParaRPr>
        </a:p>
      </dgm:t>
    </dgm:pt>
    <dgm:pt modelId="{E5E4827F-5748-4E67-9E77-63B68C81C27C}" type="sibTrans" cxnId="{A06AE0F2-554F-4B9C-808F-82A809EEFCC8}">
      <dgm:prSet/>
      <dgm:spPr/>
      <dgm:t>
        <a:bodyPr/>
        <a:lstStyle/>
        <a:p>
          <a:endParaRPr lang="es-EC" sz="1600">
            <a:solidFill>
              <a:srgbClr val="00B0F0"/>
            </a:solidFill>
          </a:endParaRPr>
        </a:p>
      </dgm:t>
    </dgm:pt>
    <dgm:pt modelId="{7E8F3F92-C345-48EF-B542-9C2AF1346A8A}">
      <dgm:prSet custT="1">
        <dgm:style>
          <a:lnRef idx="2">
            <a:schemeClr val="accent5"/>
          </a:lnRef>
          <a:fillRef idx="1">
            <a:schemeClr val="lt1"/>
          </a:fillRef>
          <a:effectRef idx="0">
            <a:schemeClr val="accent5"/>
          </a:effectRef>
          <a:fontRef idx="minor">
            <a:schemeClr val="dk1"/>
          </a:fontRef>
        </dgm:style>
      </dgm:prSet>
      <dgm:spPr/>
      <dgm:t>
        <a:bodyPr/>
        <a:lstStyle/>
        <a:p>
          <a:r>
            <a:rPr lang="es-EC" sz="1600" dirty="0" smtClean="0"/>
            <a:t>4. Comunicación</a:t>
          </a:r>
          <a:endParaRPr lang="es-EC" sz="1600" dirty="0"/>
        </a:p>
      </dgm:t>
    </dgm:pt>
    <dgm:pt modelId="{80E4ACA3-5970-47A1-A642-03975CC94C99}" type="parTrans" cxnId="{7F1DB3B0-F7F4-437F-A096-D21F6862CE09}">
      <dgm:prSet/>
      <dgm:spPr/>
      <dgm:t>
        <a:bodyPr/>
        <a:lstStyle/>
        <a:p>
          <a:endParaRPr lang="es-EC" sz="1600">
            <a:solidFill>
              <a:srgbClr val="00B0F0"/>
            </a:solidFill>
          </a:endParaRPr>
        </a:p>
      </dgm:t>
    </dgm:pt>
    <dgm:pt modelId="{E2E96445-2327-4E11-88F0-512A2DF83266}" type="sibTrans" cxnId="{7F1DB3B0-F7F4-437F-A096-D21F6862CE09}">
      <dgm:prSet/>
      <dgm:spPr/>
      <dgm:t>
        <a:bodyPr/>
        <a:lstStyle/>
        <a:p>
          <a:endParaRPr lang="es-EC" sz="1600">
            <a:solidFill>
              <a:srgbClr val="00B0F0"/>
            </a:solidFill>
          </a:endParaRPr>
        </a:p>
      </dgm:t>
    </dgm:pt>
    <dgm:pt modelId="{C49A6FA0-6B50-4A36-BB0D-E020919E0F5A}">
      <dgm:prSet custT="1">
        <dgm:style>
          <a:lnRef idx="2">
            <a:schemeClr val="accent5"/>
          </a:lnRef>
          <a:fillRef idx="1">
            <a:schemeClr val="lt1"/>
          </a:fillRef>
          <a:effectRef idx="0">
            <a:schemeClr val="accent5"/>
          </a:effectRef>
          <a:fontRef idx="minor">
            <a:schemeClr val="dk1"/>
          </a:fontRef>
        </dgm:style>
      </dgm:prSet>
      <dgm:spPr/>
      <dgm:t>
        <a:bodyPr/>
        <a:lstStyle/>
        <a:p>
          <a:r>
            <a:rPr lang="es-EC" sz="1600" dirty="0" smtClean="0"/>
            <a:t>5. Suministro de energía</a:t>
          </a:r>
          <a:endParaRPr lang="es-EC" sz="1600" dirty="0"/>
        </a:p>
      </dgm:t>
    </dgm:pt>
    <dgm:pt modelId="{C6F18553-7B17-413B-9C5F-FC37EF176B25}" type="parTrans" cxnId="{125E42D7-A5E1-4374-9A0F-A18586AA5E3A}">
      <dgm:prSet/>
      <dgm:spPr/>
      <dgm:t>
        <a:bodyPr/>
        <a:lstStyle/>
        <a:p>
          <a:endParaRPr lang="es-EC" sz="1600">
            <a:solidFill>
              <a:srgbClr val="00B0F0"/>
            </a:solidFill>
          </a:endParaRPr>
        </a:p>
      </dgm:t>
    </dgm:pt>
    <dgm:pt modelId="{6B1699AD-F3ED-48D2-9579-4C94BC1B8A58}" type="sibTrans" cxnId="{125E42D7-A5E1-4374-9A0F-A18586AA5E3A}">
      <dgm:prSet/>
      <dgm:spPr/>
      <dgm:t>
        <a:bodyPr/>
        <a:lstStyle/>
        <a:p>
          <a:endParaRPr lang="es-EC" sz="1600">
            <a:solidFill>
              <a:srgbClr val="00B0F0"/>
            </a:solidFill>
          </a:endParaRPr>
        </a:p>
      </dgm:t>
    </dgm:pt>
    <dgm:pt modelId="{DB91AB1E-C088-44C0-BAB1-797C65FEF36E}">
      <dgm:prSet custT="1">
        <dgm:style>
          <a:lnRef idx="2">
            <a:schemeClr val="accent5"/>
          </a:lnRef>
          <a:fillRef idx="1">
            <a:schemeClr val="lt1"/>
          </a:fillRef>
          <a:effectRef idx="0">
            <a:schemeClr val="accent5"/>
          </a:effectRef>
          <a:fontRef idx="minor">
            <a:schemeClr val="dk1"/>
          </a:fontRef>
        </dgm:style>
      </dgm:prSet>
      <dgm:spPr/>
      <dgm:t>
        <a:bodyPr/>
        <a:lstStyle/>
        <a:p>
          <a:r>
            <a:rPr lang="es-EC" sz="1600" dirty="0" smtClean="0"/>
            <a:t>6. Monitoreo y seguridad </a:t>
          </a:r>
          <a:endParaRPr lang="es-EC" sz="1600" dirty="0"/>
        </a:p>
      </dgm:t>
    </dgm:pt>
    <dgm:pt modelId="{B1A30CEA-4747-459C-811A-2E0A340AD576}" type="parTrans" cxnId="{AD8D1E66-164E-4232-98EE-F57F5378A300}">
      <dgm:prSet/>
      <dgm:spPr/>
      <dgm:t>
        <a:bodyPr/>
        <a:lstStyle/>
        <a:p>
          <a:endParaRPr lang="es-EC" sz="1600">
            <a:solidFill>
              <a:srgbClr val="00B0F0"/>
            </a:solidFill>
          </a:endParaRPr>
        </a:p>
      </dgm:t>
    </dgm:pt>
    <dgm:pt modelId="{07779984-EACE-48A1-A97C-C9A3076A5CCB}" type="sibTrans" cxnId="{AD8D1E66-164E-4232-98EE-F57F5378A300}">
      <dgm:prSet/>
      <dgm:spPr/>
      <dgm:t>
        <a:bodyPr/>
        <a:lstStyle/>
        <a:p>
          <a:endParaRPr lang="es-EC" sz="1600">
            <a:solidFill>
              <a:srgbClr val="00B0F0"/>
            </a:solidFill>
          </a:endParaRPr>
        </a:p>
      </dgm:t>
    </dgm:pt>
    <dgm:pt modelId="{9AC700E6-3507-4DB4-8E71-2D344408C085}">
      <dgm:prSet custT="1">
        <dgm:style>
          <a:lnRef idx="2">
            <a:schemeClr val="accent5"/>
          </a:lnRef>
          <a:fillRef idx="1">
            <a:schemeClr val="lt1"/>
          </a:fillRef>
          <a:effectRef idx="0">
            <a:schemeClr val="accent5"/>
          </a:effectRef>
          <a:fontRef idx="minor">
            <a:schemeClr val="dk1"/>
          </a:fontRef>
        </dgm:style>
      </dgm:prSet>
      <dgm:spPr/>
      <dgm:t>
        <a:bodyPr/>
        <a:lstStyle/>
        <a:p>
          <a:r>
            <a:rPr lang="es-EC" sz="1600" dirty="0" smtClean="0"/>
            <a:t>1.Locomoción </a:t>
          </a:r>
          <a:endParaRPr lang="es-EC" sz="1600" dirty="0"/>
        </a:p>
      </dgm:t>
    </dgm:pt>
    <dgm:pt modelId="{0F1A5D4B-7B6A-4783-A090-AD410F461E13}" type="parTrans" cxnId="{53E8641D-661A-414E-B9D5-F50F6C86816E}">
      <dgm:prSet/>
      <dgm:spPr/>
      <dgm:t>
        <a:bodyPr/>
        <a:lstStyle/>
        <a:p>
          <a:endParaRPr lang="es-EC" sz="1600"/>
        </a:p>
      </dgm:t>
    </dgm:pt>
    <dgm:pt modelId="{5D89D16C-E0BC-4FD2-B0B1-EE348F9A365A}" type="sibTrans" cxnId="{53E8641D-661A-414E-B9D5-F50F6C86816E}">
      <dgm:prSet/>
      <dgm:spPr/>
      <dgm:t>
        <a:bodyPr/>
        <a:lstStyle/>
        <a:p>
          <a:endParaRPr lang="es-EC" sz="1600"/>
        </a:p>
      </dgm:t>
    </dgm:pt>
    <dgm:pt modelId="{DFED9484-6D84-4393-A264-72782EC95AFB}">
      <dgm:prSet custT="1">
        <dgm:style>
          <a:lnRef idx="2">
            <a:schemeClr val="accent5"/>
          </a:lnRef>
          <a:fillRef idx="1">
            <a:schemeClr val="lt1"/>
          </a:fillRef>
          <a:effectRef idx="0">
            <a:schemeClr val="accent5"/>
          </a:effectRef>
          <a:fontRef idx="minor">
            <a:schemeClr val="dk1"/>
          </a:fontRef>
        </dgm:style>
      </dgm:prSet>
      <dgm:spPr/>
      <dgm:t>
        <a:bodyPr/>
        <a:lstStyle/>
        <a:p>
          <a:r>
            <a:rPr lang="es-EC" sz="1600" dirty="0" smtClean="0"/>
            <a:t>7.Navegación Reactiva</a:t>
          </a:r>
          <a:endParaRPr lang="es-EC" sz="1600" dirty="0"/>
        </a:p>
      </dgm:t>
    </dgm:pt>
    <dgm:pt modelId="{B4BAF51A-25E0-4451-9ED6-E8E5CC2F7B35}" type="parTrans" cxnId="{8B39CE42-A1D3-4D8C-A6FF-C0450AC37E88}">
      <dgm:prSet/>
      <dgm:spPr/>
      <dgm:t>
        <a:bodyPr/>
        <a:lstStyle/>
        <a:p>
          <a:endParaRPr lang="es-EC" sz="1600"/>
        </a:p>
      </dgm:t>
    </dgm:pt>
    <dgm:pt modelId="{319D3469-0F8F-4E99-95C9-BB7CB7A49143}" type="sibTrans" cxnId="{8B39CE42-A1D3-4D8C-A6FF-C0450AC37E88}">
      <dgm:prSet/>
      <dgm:spPr/>
      <dgm:t>
        <a:bodyPr/>
        <a:lstStyle/>
        <a:p>
          <a:endParaRPr lang="es-EC" sz="1600"/>
        </a:p>
      </dgm:t>
    </dgm:pt>
    <dgm:pt modelId="{5E8E157D-2575-41C6-BD8D-5A046A760BAF}" type="pres">
      <dgm:prSet presAssocID="{C612F660-4405-480A-94C6-15C1768C1870}" presName="compositeShape" presStyleCnt="0">
        <dgm:presLayoutVars>
          <dgm:chMax val="7"/>
          <dgm:dir/>
          <dgm:resizeHandles val="exact"/>
        </dgm:presLayoutVars>
      </dgm:prSet>
      <dgm:spPr/>
      <dgm:t>
        <a:bodyPr/>
        <a:lstStyle/>
        <a:p>
          <a:endParaRPr lang="es-EC"/>
        </a:p>
      </dgm:t>
    </dgm:pt>
    <dgm:pt modelId="{BD9E9CB6-1A32-455D-A480-1BD75875715A}" type="pres">
      <dgm:prSet presAssocID="{C612F660-4405-480A-94C6-15C1768C1870}" presName="wedge1" presStyleLbl="node1" presStyleIdx="0" presStyleCnt="7"/>
      <dgm:spPr/>
      <dgm:t>
        <a:bodyPr/>
        <a:lstStyle/>
        <a:p>
          <a:endParaRPr lang="es-EC"/>
        </a:p>
      </dgm:t>
    </dgm:pt>
    <dgm:pt modelId="{76616088-21D9-417D-B19A-E18E96F6C02E}" type="pres">
      <dgm:prSet presAssocID="{C612F660-4405-480A-94C6-15C1768C1870}" presName="dummy1a" presStyleCnt="0"/>
      <dgm:spPr/>
      <dgm:t>
        <a:bodyPr/>
        <a:lstStyle/>
        <a:p>
          <a:endParaRPr lang="es-EC"/>
        </a:p>
      </dgm:t>
    </dgm:pt>
    <dgm:pt modelId="{05582DE1-B1C0-4EDA-8D47-51C69AEED1F7}" type="pres">
      <dgm:prSet presAssocID="{C612F660-4405-480A-94C6-15C1768C1870}" presName="dummy1b" presStyleCnt="0"/>
      <dgm:spPr/>
      <dgm:t>
        <a:bodyPr/>
        <a:lstStyle/>
        <a:p>
          <a:endParaRPr lang="es-EC"/>
        </a:p>
      </dgm:t>
    </dgm:pt>
    <dgm:pt modelId="{61D91CD6-300F-4676-9322-F168A681ACED}" type="pres">
      <dgm:prSet presAssocID="{C612F660-4405-480A-94C6-15C1768C1870}" presName="wedge1Tx" presStyleLbl="node1" presStyleIdx="0" presStyleCnt="7">
        <dgm:presLayoutVars>
          <dgm:chMax val="0"/>
          <dgm:chPref val="0"/>
          <dgm:bulletEnabled val="1"/>
        </dgm:presLayoutVars>
      </dgm:prSet>
      <dgm:spPr/>
      <dgm:t>
        <a:bodyPr/>
        <a:lstStyle/>
        <a:p>
          <a:endParaRPr lang="es-EC"/>
        </a:p>
      </dgm:t>
    </dgm:pt>
    <dgm:pt modelId="{7456E394-9A2A-4F7F-B2FF-3428DC8047E5}" type="pres">
      <dgm:prSet presAssocID="{C612F660-4405-480A-94C6-15C1768C1870}" presName="wedge2" presStyleLbl="node1" presStyleIdx="1" presStyleCnt="7"/>
      <dgm:spPr/>
      <dgm:t>
        <a:bodyPr/>
        <a:lstStyle/>
        <a:p>
          <a:endParaRPr lang="es-EC"/>
        </a:p>
      </dgm:t>
    </dgm:pt>
    <dgm:pt modelId="{775AF5BD-0502-4ABE-B863-8FB6567F0594}" type="pres">
      <dgm:prSet presAssocID="{C612F660-4405-480A-94C6-15C1768C1870}" presName="dummy2a" presStyleCnt="0"/>
      <dgm:spPr/>
      <dgm:t>
        <a:bodyPr/>
        <a:lstStyle/>
        <a:p>
          <a:endParaRPr lang="es-EC"/>
        </a:p>
      </dgm:t>
    </dgm:pt>
    <dgm:pt modelId="{047BB197-6A40-4D35-AC9A-CE570D81924F}" type="pres">
      <dgm:prSet presAssocID="{C612F660-4405-480A-94C6-15C1768C1870}" presName="dummy2b" presStyleCnt="0"/>
      <dgm:spPr/>
      <dgm:t>
        <a:bodyPr/>
        <a:lstStyle/>
        <a:p>
          <a:endParaRPr lang="es-EC"/>
        </a:p>
      </dgm:t>
    </dgm:pt>
    <dgm:pt modelId="{7E771A32-2B0B-4C24-8936-E661E5BDA057}" type="pres">
      <dgm:prSet presAssocID="{C612F660-4405-480A-94C6-15C1768C1870}" presName="wedge2Tx" presStyleLbl="node1" presStyleIdx="1" presStyleCnt="7">
        <dgm:presLayoutVars>
          <dgm:chMax val="0"/>
          <dgm:chPref val="0"/>
          <dgm:bulletEnabled val="1"/>
        </dgm:presLayoutVars>
      </dgm:prSet>
      <dgm:spPr/>
      <dgm:t>
        <a:bodyPr/>
        <a:lstStyle/>
        <a:p>
          <a:endParaRPr lang="es-EC"/>
        </a:p>
      </dgm:t>
    </dgm:pt>
    <dgm:pt modelId="{FD94EB4B-FA7F-48D0-BC04-DD939906E66F}" type="pres">
      <dgm:prSet presAssocID="{C612F660-4405-480A-94C6-15C1768C1870}" presName="wedge3" presStyleLbl="node1" presStyleIdx="2" presStyleCnt="7"/>
      <dgm:spPr/>
      <dgm:t>
        <a:bodyPr/>
        <a:lstStyle/>
        <a:p>
          <a:endParaRPr lang="es-EC"/>
        </a:p>
      </dgm:t>
    </dgm:pt>
    <dgm:pt modelId="{16C9FD40-6E9D-4796-BB8C-EB7C2CD1EFE6}" type="pres">
      <dgm:prSet presAssocID="{C612F660-4405-480A-94C6-15C1768C1870}" presName="dummy3a" presStyleCnt="0"/>
      <dgm:spPr/>
      <dgm:t>
        <a:bodyPr/>
        <a:lstStyle/>
        <a:p>
          <a:endParaRPr lang="es-EC"/>
        </a:p>
      </dgm:t>
    </dgm:pt>
    <dgm:pt modelId="{4F1002EF-4A44-4A3B-B9F3-5E9D82D452E2}" type="pres">
      <dgm:prSet presAssocID="{C612F660-4405-480A-94C6-15C1768C1870}" presName="dummy3b" presStyleCnt="0"/>
      <dgm:spPr/>
      <dgm:t>
        <a:bodyPr/>
        <a:lstStyle/>
        <a:p>
          <a:endParaRPr lang="es-EC"/>
        </a:p>
      </dgm:t>
    </dgm:pt>
    <dgm:pt modelId="{5A17DB38-E2DB-4C74-8382-E33739040ABF}" type="pres">
      <dgm:prSet presAssocID="{C612F660-4405-480A-94C6-15C1768C1870}" presName="wedge3Tx" presStyleLbl="node1" presStyleIdx="2" presStyleCnt="7">
        <dgm:presLayoutVars>
          <dgm:chMax val="0"/>
          <dgm:chPref val="0"/>
          <dgm:bulletEnabled val="1"/>
        </dgm:presLayoutVars>
      </dgm:prSet>
      <dgm:spPr/>
      <dgm:t>
        <a:bodyPr/>
        <a:lstStyle/>
        <a:p>
          <a:endParaRPr lang="es-EC"/>
        </a:p>
      </dgm:t>
    </dgm:pt>
    <dgm:pt modelId="{4BC03EAE-551F-4F66-9EA5-1F965A0B0DB0}" type="pres">
      <dgm:prSet presAssocID="{C612F660-4405-480A-94C6-15C1768C1870}" presName="wedge4" presStyleLbl="node1" presStyleIdx="3" presStyleCnt="7"/>
      <dgm:spPr/>
      <dgm:t>
        <a:bodyPr/>
        <a:lstStyle/>
        <a:p>
          <a:endParaRPr lang="es-EC"/>
        </a:p>
      </dgm:t>
    </dgm:pt>
    <dgm:pt modelId="{CBC1ACF4-BCE8-4F69-BFF9-0604FCAD7FD8}" type="pres">
      <dgm:prSet presAssocID="{C612F660-4405-480A-94C6-15C1768C1870}" presName="dummy4a" presStyleCnt="0"/>
      <dgm:spPr/>
      <dgm:t>
        <a:bodyPr/>
        <a:lstStyle/>
        <a:p>
          <a:endParaRPr lang="es-EC"/>
        </a:p>
      </dgm:t>
    </dgm:pt>
    <dgm:pt modelId="{5E38EF5B-32A0-4DF1-A5E5-01F3AA70BC7E}" type="pres">
      <dgm:prSet presAssocID="{C612F660-4405-480A-94C6-15C1768C1870}" presName="dummy4b" presStyleCnt="0"/>
      <dgm:spPr/>
      <dgm:t>
        <a:bodyPr/>
        <a:lstStyle/>
        <a:p>
          <a:endParaRPr lang="es-EC"/>
        </a:p>
      </dgm:t>
    </dgm:pt>
    <dgm:pt modelId="{8378F9BF-1B39-44D9-9ED4-7CCF2BF2F4C0}" type="pres">
      <dgm:prSet presAssocID="{C612F660-4405-480A-94C6-15C1768C1870}" presName="wedge4Tx" presStyleLbl="node1" presStyleIdx="3" presStyleCnt="7">
        <dgm:presLayoutVars>
          <dgm:chMax val="0"/>
          <dgm:chPref val="0"/>
          <dgm:bulletEnabled val="1"/>
        </dgm:presLayoutVars>
      </dgm:prSet>
      <dgm:spPr/>
      <dgm:t>
        <a:bodyPr/>
        <a:lstStyle/>
        <a:p>
          <a:endParaRPr lang="es-EC"/>
        </a:p>
      </dgm:t>
    </dgm:pt>
    <dgm:pt modelId="{65C7E396-4ABF-4220-B743-CAD489BA3162}" type="pres">
      <dgm:prSet presAssocID="{C612F660-4405-480A-94C6-15C1768C1870}" presName="wedge5" presStyleLbl="node1" presStyleIdx="4" presStyleCnt="7"/>
      <dgm:spPr/>
      <dgm:t>
        <a:bodyPr/>
        <a:lstStyle/>
        <a:p>
          <a:endParaRPr lang="es-EC"/>
        </a:p>
      </dgm:t>
    </dgm:pt>
    <dgm:pt modelId="{D2B25D88-2133-46FA-B1C9-F6C0B971A7B7}" type="pres">
      <dgm:prSet presAssocID="{C612F660-4405-480A-94C6-15C1768C1870}" presName="dummy5a" presStyleCnt="0"/>
      <dgm:spPr/>
      <dgm:t>
        <a:bodyPr/>
        <a:lstStyle/>
        <a:p>
          <a:endParaRPr lang="es-EC"/>
        </a:p>
      </dgm:t>
    </dgm:pt>
    <dgm:pt modelId="{7E7E10C6-32C9-4A4F-90FD-EEB4C3484CC6}" type="pres">
      <dgm:prSet presAssocID="{C612F660-4405-480A-94C6-15C1768C1870}" presName="dummy5b" presStyleCnt="0"/>
      <dgm:spPr/>
      <dgm:t>
        <a:bodyPr/>
        <a:lstStyle/>
        <a:p>
          <a:endParaRPr lang="es-EC"/>
        </a:p>
      </dgm:t>
    </dgm:pt>
    <dgm:pt modelId="{F9A3904D-42F5-4035-9D0D-5ED3221BB406}" type="pres">
      <dgm:prSet presAssocID="{C612F660-4405-480A-94C6-15C1768C1870}" presName="wedge5Tx" presStyleLbl="node1" presStyleIdx="4" presStyleCnt="7">
        <dgm:presLayoutVars>
          <dgm:chMax val="0"/>
          <dgm:chPref val="0"/>
          <dgm:bulletEnabled val="1"/>
        </dgm:presLayoutVars>
      </dgm:prSet>
      <dgm:spPr/>
      <dgm:t>
        <a:bodyPr/>
        <a:lstStyle/>
        <a:p>
          <a:endParaRPr lang="es-EC"/>
        </a:p>
      </dgm:t>
    </dgm:pt>
    <dgm:pt modelId="{DA892024-F2BF-4AAB-BB55-AB7346B70E1F}" type="pres">
      <dgm:prSet presAssocID="{C612F660-4405-480A-94C6-15C1768C1870}" presName="wedge6" presStyleLbl="node1" presStyleIdx="5" presStyleCnt="7"/>
      <dgm:spPr/>
      <dgm:t>
        <a:bodyPr/>
        <a:lstStyle/>
        <a:p>
          <a:endParaRPr lang="es-EC"/>
        </a:p>
      </dgm:t>
    </dgm:pt>
    <dgm:pt modelId="{57A79430-67C1-461A-A95E-2A7CEFBB7003}" type="pres">
      <dgm:prSet presAssocID="{C612F660-4405-480A-94C6-15C1768C1870}" presName="dummy6a" presStyleCnt="0"/>
      <dgm:spPr/>
      <dgm:t>
        <a:bodyPr/>
        <a:lstStyle/>
        <a:p>
          <a:endParaRPr lang="es-EC"/>
        </a:p>
      </dgm:t>
    </dgm:pt>
    <dgm:pt modelId="{FD5B5328-ADF3-42F1-A3E6-8C238175ECE8}" type="pres">
      <dgm:prSet presAssocID="{C612F660-4405-480A-94C6-15C1768C1870}" presName="dummy6b" presStyleCnt="0"/>
      <dgm:spPr/>
      <dgm:t>
        <a:bodyPr/>
        <a:lstStyle/>
        <a:p>
          <a:endParaRPr lang="es-EC"/>
        </a:p>
      </dgm:t>
    </dgm:pt>
    <dgm:pt modelId="{8BD91138-AABE-4AE7-BA8F-BEF81200E725}" type="pres">
      <dgm:prSet presAssocID="{C612F660-4405-480A-94C6-15C1768C1870}" presName="wedge6Tx" presStyleLbl="node1" presStyleIdx="5" presStyleCnt="7">
        <dgm:presLayoutVars>
          <dgm:chMax val="0"/>
          <dgm:chPref val="0"/>
          <dgm:bulletEnabled val="1"/>
        </dgm:presLayoutVars>
      </dgm:prSet>
      <dgm:spPr/>
      <dgm:t>
        <a:bodyPr/>
        <a:lstStyle/>
        <a:p>
          <a:endParaRPr lang="es-EC"/>
        </a:p>
      </dgm:t>
    </dgm:pt>
    <dgm:pt modelId="{3B80BCD0-9E2C-4522-8B56-08D6FAE096E7}" type="pres">
      <dgm:prSet presAssocID="{C612F660-4405-480A-94C6-15C1768C1870}" presName="wedge7" presStyleLbl="node1" presStyleIdx="6" presStyleCnt="7"/>
      <dgm:spPr/>
      <dgm:t>
        <a:bodyPr/>
        <a:lstStyle/>
        <a:p>
          <a:endParaRPr lang="es-EC"/>
        </a:p>
      </dgm:t>
    </dgm:pt>
    <dgm:pt modelId="{54BE9ABD-08D9-4682-A29B-62AAD4C50C66}" type="pres">
      <dgm:prSet presAssocID="{C612F660-4405-480A-94C6-15C1768C1870}" presName="dummy7a" presStyleCnt="0"/>
      <dgm:spPr/>
      <dgm:t>
        <a:bodyPr/>
        <a:lstStyle/>
        <a:p>
          <a:endParaRPr lang="es-EC"/>
        </a:p>
      </dgm:t>
    </dgm:pt>
    <dgm:pt modelId="{3CAB76AA-2AE2-4687-A0B4-2C51C1A5483E}" type="pres">
      <dgm:prSet presAssocID="{C612F660-4405-480A-94C6-15C1768C1870}" presName="dummy7b" presStyleCnt="0"/>
      <dgm:spPr/>
      <dgm:t>
        <a:bodyPr/>
        <a:lstStyle/>
        <a:p>
          <a:endParaRPr lang="es-EC"/>
        </a:p>
      </dgm:t>
    </dgm:pt>
    <dgm:pt modelId="{7025EF89-B918-4079-8B85-959A4FC00B61}" type="pres">
      <dgm:prSet presAssocID="{C612F660-4405-480A-94C6-15C1768C1870}" presName="wedge7Tx" presStyleLbl="node1" presStyleIdx="6" presStyleCnt="7">
        <dgm:presLayoutVars>
          <dgm:chMax val="0"/>
          <dgm:chPref val="0"/>
          <dgm:bulletEnabled val="1"/>
        </dgm:presLayoutVars>
      </dgm:prSet>
      <dgm:spPr/>
      <dgm:t>
        <a:bodyPr/>
        <a:lstStyle/>
        <a:p>
          <a:endParaRPr lang="es-EC"/>
        </a:p>
      </dgm:t>
    </dgm:pt>
    <dgm:pt modelId="{B50951A3-847C-4013-8BF9-39ADC8499CBC}" type="pres">
      <dgm:prSet presAssocID="{40412083-66A5-4B5A-B327-0BC624A1C000}" presName="arrowWedge1" presStyleLbl="fgSibTrans2D1" presStyleIdx="0" presStyleCnt="7"/>
      <dgm:spPr/>
      <dgm:t>
        <a:bodyPr/>
        <a:lstStyle/>
        <a:p>
          <a:endParaRPr lang="es-EC"/>
        </a:p>
      </dgm:t>
    </dgm:pt>
    <dgm:pt modelId="{DA82FA33-17A3-48B2-9B85-DC4A0DC01336}" type="pres">
      <dgm:prSet presAssocID="{E5E4827F-5748-4E67-9E77-63B68C81C27C}" presName="arrowWedge2" presStyleLbl="fgSibTrans2D1" presStyleIdx="1" presStyleCnt="7"/>
      <dgm:spPr/>
      <dgm:t>
        <a:bodyPr/>
        <a:lstStyle/>
        <a:p>
          <a:endParaRPr lang="es-EC"/>
        </a:p>
      </dgm:t>
    </dgm:pt>
    <dgm:pt modelId="{76C1262E-2608-4E3D-A356-22C22A591F87}" type="pres">
      <dgm:prSet presAssocID="{E2E96445-2327-4E11-88F0-512A2DF83266}" presName="arrowWedge3" presStyleLbl="fgSibTrans2D1" presStyleIdx="2" presStyleCnt="7"/>
      <dgm:spPr/>
      <dgm:t>
        <a:bodyPr/>
        <a:lstStyle/>
        <a:p>
          <a:endParaRPr lang="es-EC"/>
        </a:p>
      </dgm:t>
    </dgm:pt>
    <dgm:pt modelId="{891769DE-45FA-411C-A233-6646004F6844}" type="pres">
      <dgm:prSet presAssocID="{6B1699AD-F3ED-48D2-9579-4C94BC1B8A58}" presName="arrowWedge4" presStyleLbl="fgSibTrans2D1" presStyleIdx="3" presStyleCnt="7"/>
      <dgm:spPr/>
      <dgm:t>
        <a:bodyPr/>
        <a:lstStyle/>
        <a:p>
          <a:endParaRPr lang="es-EC"/>
        </a:p>
      </dgm:t>
    </dgm:pt>
    <dgm:pt modelId="{827F88C7-C355-4333-9C3A-6F0AD3FEC866}" type="pres">
      <dgm:prSet presAssocID="{07779984-EACE-48A1-A97C-C9A3076A5CCB}" presName="arrowWedge5" presStyleLbl="fgSibTrans2D1" presStyleIdx="4" presStyleCnt="7"/>
      <dgm:spPr/>
      <dgm:t>
        <a:bodyPr/>
        <a:lstStyle/>
        <a:p>
          <a:endParaRPr lang="es-EC"/>
        </a:p>
      </dgm:t>
    </dgm:pt>
    <dgm:pt modelId="{2B6B47C0-5E8C-4ED1-BF07-2B8EE7653D54}" type="pres">
      <dgm:prSet presAssocID="{319D3469-0F8F-4E99-95C9-BB7CB7A49143}" presName="arrowWedge6" presStyleLbl="fgSibTrans2D1" presStyleIdx="5" presStyleCnt="7"/>
      <dgm:spPr/>
      <dgm:t>
        <a:bodyPr/>
        <a:lstStyle/>
        <a:p>
          <a:endParaRPr lang="es-EC"/>
        </a:p>
      </dgm:t>
    </dgm:pt>
    <dgm:pt modelId="{DCCE34C9-A867-465A-B650-42582FA31064}" type="pres">
      <dgm:prSet presAssocID="{5D89D16C-E0BC-4FD2-B0B1-EE348F9A365A}" presName="arrowWedge7" presStyleLbl="fgSibTrans2D1" presStyleIdx="6" presStyleCnt="7"/>
      <dgm:spPr/>
      <dgm:t>
        <a:bodyPr/>
        <a:lstStyle/>
        <a:p>
          <a:endParaRPr lang="es-EC"/>
        </a:p>
      </dgm:t>
    </dgm:pt>
  </dgm:ptLst>
  <dgm:cxnLst>
    <dgm:cxn modelId="{50D936D0-123F-4626-AD07-B1AE38D23B3D}" srcId="{C612F660-4405-480A-94C6-15C1768C1870}" destId="{1CE63E76-9188-4C88-903A-4EBBBFA37E51}" srcOrd="0" destOrd="0" parTransId="{B15AA602-0E62-449D-BB13-A1FBB83859D1}" sibTransId="{40412083-66A5-4B5A-B327-0BC624A1C000}"/>
    <dgm:cxn modelId="{BD11BED4-146B-4D22-956A-6B94A6DB9A5C}" type="presOf" srcId="{9AC700E6-3507-4DB4-8E71-2D344408C085}" destId="{7025EF89-B918-4079-8B85-959A4FC00B61}" srcOrd="1" destOrd="0" presId="urn:microsoft.com/office/officeart/2005/8/layout/cycle8"/>
    <dgm:cxn modelId="{A622BE94-5FE0-46F1-8922-21C32A2B85A1}" type="presOf" srcId="{7E8F3F92-C345-48EF-B542-9C2AF1346A8A}" destId="{5A17DB38-E2DB-4C74-8382-E33739040ABF}" srcOrd="1" destOrd="0" presId="urn:microsoft.com/office/officeart/2005/8/layout/cycle8"/>
    <dgm:cxn modelId="{BACB6028-56A4-4733-B0F6-DF6968D6E447}" type="presOf" srcId="{1CE63E76-9188-4C88-903A-4EBBBFA37E51}" destId="{BD9E9CB6-1A32-455D-A480-1BD75875715A}" srcOrd="0" destOrd="0" presId="urn:microsoft.com/office/officeart/2005/8/layout/cycle8"/>
    <dgm:cxn modelId="{A06AE0F2-554F-4B9C-808F-82A809EEFCC8}" srcId="{C612F660-4405-480A-94C6-15C1768C1870}" destId="{3248FF61-4771-4DDC-AE55-9BAEE2757217}" srcOrd="1" destOrd="0" parTransId="{FDDF14BE-0922-4542-80B0-66B659390C4B}" sibTransId="{E5E4827F-5748-4E67-9E77-63B68C81C27C}"/>
    <dgm:cxn modelId="{5FA87271-CE04-408F-9A56-3CCE453F57B8}" type="presOf" srcId="{9AC700E6-3507-4DB4-8E71-2D344408C085}" destId="{3B80BCD0-9E2C-4522-8B56-08D6FAE096E7}" srcOrd="0" destOrd="0" presId="urn:microsoft.com/office/officeart/2005/8/layout/cycle8"/>
    <dgm:cxn modelId="{59497D3C-817E-4753-B539-2B23D95D9697}" type="presOf" srcId="{C49A6FA0-6B50-4A36-BB0D-E020919E0F5A}" destId="{8378F9BF-1B39-44D9-9ED4-7CCF2BF2F4C0}" srcOrd="1" destOrd="0" presId="urn:microsoft.com/office/officeart/2005/8/layout/cycle8"/>
    <dgm:cxn modelId="{D066840D-49CC-4D64-9BC6-9AEA76DE2064}" type="presOf" srcId="{C612F660-4405-480A-94C6-15C1768C1870}" destId="{5E8E157D-2575-41C6-BD8D-5A046A760BAF}" srcOrd="0" destOrd="0" presId="urn:microsoft.com/office/officeart/2005/8/layout/cycle8"/>
    <dgm:cxn modelId="{11C3F1A4-8DAE-4B3D-BDCE-6F912F94D928}" type="presOf" srcId="{DFED9484-6D84-4393-A264-72782EC95AFB}" destId="{8BD91138-AABE-4AE7-BA8F-BEF81200E725}" srcOrd="1" destOrd="0" presId="urn:microsoft.com/office/officeart/2005/8/layout/cycle8"/>
    <dgm:cxn modelId="{77C2C5C3-326B-4DC6-955A-CB26EBD4100F}" type="presOf" srcId="{DB91AB1E-C088-44C0-BAB1-797C65FEF36E}" destId="{F9A3904D-42F5-4035-9D0D-5ED3221BB406}" srcOrd="1" destOrd="0" presId="urn:microsoft.com/office/officeart/2005/8/layout/cycle8"/>
    <dgm:cxn modelId="{B9F4B756-4622-4B98-B57B-6F216873AA82}" type="presOf" srcId="{3248FF61-4771-4DDC-AE55-9BAEE2757217}" destId="{7E771A32-2B0B-4C24-8936-E661E5BDA057}" srcOrd="1" destOrd="0" presId="urn:microsoft.com/office/officeart/2005/8/layout/cycle8"/>
    <dgm:cxn modelId="{B8B7B469-9AB6-4681-B5B6-F96B85DAECC5}" type="presOf" srcId="{DB91AB1E-C088-44C0-BAB1-797C65FEF36E}" destId="{65C7E396-4ABF-4220-B743-CAD489BA3162}" srcOrd="0" destOrd="0" presId="urn:microsoft.com/office/officeart/2005/8/layout/cycle8"/>
    <dgm:cxn modelId="{53E8641D-661A-414E-B9D5-F50F6C86816E}" srcId="{C612F660-4405-480A-94C6-15C1768C1870}" destId="{9AC700E6-3507-4DB4-8E71-2D344408C085}" srcOrd="6" destOrd="0" parTransId="{0F1A5D4B-7B6A-4783-A090-AD410F461E13}" sibTransId="{5D89D16C-E0BC-4FD2-B0B1-EE348F9A365A}"/>
    <dgm:cxn modelId="{1A7BA5E5-BAA0-434B-9403-88169B25B122}" type="presOf" srcId="{7E8F3F92-C345-48EF-B542-9C2AF1346A8A}" destId="{FD94EB4B-FA7F-48D0-BC04-DD939906E66F}" srcOrd="0" destOrd="0" presId="urn:microsoft.com/office/officeart/2005/8/layout/cycle8"/>
    <dgm:cxn modelId="{81746C43-D5EF-4586-86E5-573714F10F1D}" type="presOf" srcId="{3248FF61-4771-4DDC-AE55-9BAEE2757217}" destId="{7456E394-9A2A-4F7F-B2FF-3428DC8047E5}" srcOrd="0" destOrd="0" presId="urn:microsoft.com/office/officeart/2005/8/layout/cycle8"/>
    <dgm:cxn modelId="{8B39CE42-A1D3-4D8C-A6FF-C0450AC37E88}" srcId="{C612F660-4405-480A-94C6-15C1768C1870}" destId="{DFED9484-6D84-4393-A264-72782EC95AFB}" srcOrd="5" destOrd="0" parTransId="{B4BAF51A-25E0-4451-9ED6-E8E5CC2F7B35}" sibTransId="{319D3469-0F8F-4E99-95C9-BB7CB7A49143}"/>
    <dgm:cxn modelId="{125E42D7-A5E1-4374-9A0F-A18586AA5E3A}" srcId="{C612F660-4405-480A-94C6-15C1768C1870}" destId="{C49A6FA0-6B50-4A36-BB0D-E020919E0F5A}" srcOrd="3" destOrd="0" parTransId="{C6F18553-7B17-413B-9C5F-FC37EF176B25}" sibTransId="{6B1699AD-F3ED-48D2-9579-4C94BC1B8A58}"/>
    <dgm:cxn modelId="{EDF3091D-3D91-4F4A-B4DB-50AE463DBC59}" type="presOf" srcId="{C49A6FA0-6B50-4A36-BB0D-E020919E0F5A}" destId="{4BC03EAE-551F-4F66-9EA5-1F965A0B0DB0}" srcOrd="0" destOrd="0" presId="urn:microsoft.com/office/officeart/2005/8/layout/cycle8"/>
    <dgm:cxn modelId="{7F1DB3B0-F7F4-437F-A096-D21F6862CE09}" srcId="{C612F660-4405-480A-94C6-15C1768C1870}" destId="{7E8F3F92-C345-48EF-B542-9C2AF1346A8A}" srcOrd="2" destOrd="0" parTransId="{80E4ACA3-5970-47A1-A642-03975CC94C99}" sibTransId="{E2E96445-2327-4E11-88F0-512A2DF83266}"/>
    <dgm:cxn modelId="{AD8D1E66-164E-4232-98EE-F57F5378A300}" srcId="{C612F660-4405-480A-94C6-15C1768C1870}" destId="{DB91AB1E-C088-44C0-BAB1-797C65FEF36E}" srcOrd="4" destOrd="0" parTransId="{B1A30CEA-4747-459C-811A-2E0A340AD576}" sibTransId="{07779984-EACE-48A1-A97C-C9A3076A5CCB}"/>
    <dgm:cxn modelId="{DBB95460-F977-44DC-8329-BBBBEAEF85DC}" type="presOf" srcId="{DFED9484-6D84-4393-A264-72782EC95AFB}" destId="{DA892024-F2BF-4AAB-BB55-AB7346B70E1F}" srcOrd="0" destOrd="0" presId="urn:microsoft.com/office/officeart/2005/8/layout/cycle8"/>
    <dgm:cxn modelId="{CDE8BA4A-1874-4993-8240-EE709214ADDB}" type="presOf" srcId="{1CE63E76-9188-4C88-903A-4EBBBFA37E51}" destId="{61D91CD6-300F-4676-9322-F168A681ACED}" srcOrd="1" destOrd="0" presId="urn:microsoft.com/office/officeart/2005/8/layout/cycle8"/>
    <dgm:cxn modelId="{E6608C4C-BB52-4A40-8858-2599DF310188}" type="presParOf" srcId="{5E8E157D-2575-41C6-BD8D-5A046A760BAF}" destId="{BD9E9CB6-1A32-455D-A480-1BD75875715A}" srcOrd="0" destOrd="0" presId="urn:microsoft.com/office/officeart/2005/8/layout/cycle8"/>
    <dgm:cxn modelId="{0C40B035-9ED9-4BCD-A5BF-DB77F50F8D9E}" type="presParOf" srcId="{5E8E157D-2575-41C6-BD8D-5A046A760BAF}" destId="{76616088-21D9-417D-B19A-E18E96F6C02E}" srcOrd="1" destOrd="0" presId="urn:microsoft.com/office/officeart/2005/8/layout/cycle8"/>
    <dgm:cxn modelId="{3E5FF7B2-913E-41A4-84F4-09D6EB431ED3}" type="presParOf" srcId="{5E8E157D-2575-41C6-BD8D-5A046A760BAF}" destId="{05582DE1-B1C0-4EDA-8D47-51C69AEED1F7}" srcOrd="2" destOrd="0" presId="urn:microsoft.com/office/officeart/2005/8/layout/cycle8"/>
    <dgm:cxn modelId="{08DD463A-5854-44F9-86AC-EA37275C2628}" type="presParOf" srcId="{5E8E157D-2575-41C6-BD8D-5A046A760BAF}" destId="{61D91CD6-300F-4676-9322-F168A681ACED}" srcOrd="3" destOrd="0" presId="urn:microsoft.com/office/officeart/2005/8/layout/cycle8"/>
    <dgm:cxn modelId="{F0129D14-B371-4839-B0BC-72415865E44B}" type="presParOf" srcId="{5E8E157D-2575-41C6-BD8D-5A046A760BAF}" destId="{7456E394-9A2A-4F7F-B2FF-3428DC8047E5}" srcOrd="4" destOrd="0" presId="urn:microsoft.com/office/officeart/2005/8/layout/cycle8"/>
    <dgm:cxn modelId="{5601EF57-DAB7-481D-A54B-9A0B996538AA}" type="presParOf" srcId="{5E8E157D-2575-41C6-BD8D-5A046A760BAF}" destId="{775AF5BD-0502-4ABE-B863-8FB6567F0594}" srcOrd="5" destOrd="0" presId="urn:microsoft.com/office/officeart/2005/8/layout/cycle8"/>
    <dgm:cxn modelId="{FA05E7A0-02A7-455B-957A-E551383F10EA}" type="presParOf" srcId="{5E8E157D-2575-41C6-BD8D-5A046A760BAF}" destId="{047BB197-6A40-4D35-AC9A-CE570D81924F}" srcOrd="6" destOrd="0" presId="urn:microsoft.com/office/officeart/2005/8/layout/cycle8"/>
    <dgm:cxn modelId="{AEC7D63D-EFC9-4C79-BCF1-770278F09DFA}" type="presParOf" srcId="{5E8E157D-2575-41C6-BD8D-5A046A760BAF}" destId="{7E771A32-2B0B-4C24-8936-E661E5BDA057}" srcOrd="7" destOrd="0" presId="urn:microsoft.com/office/officeart/2005/8/layout/cycle8"/>
    <dgm:cxn modelId="{FBE40DC6-F2B1-4EEB-B849-4312D05CCD40}" type="presParOf" srcId="{5E8E157D-2575-41C6-BD8D-5A046A760BAF}" destId="{FD94EB4B-FA7F-48D0-BC04-DD939906E66F}" srcOrd="8" destOrd="0" presId="urn:microsoft.com/office/officeart/2005/8/layout/cycle8"/>
    <dgm:cxn modelId="{F4DB213F-66A1-493E-B988-DDAA3DB854FB}" type="presParOf" srcId="{5E8E157D-2575-41C6-BD8D-5A046A760BAF}" destId="{16C9FD40-6E9D-4796-BB8C-EB7C2CD1EFE6}" srcOrd="9" destOrd="0" presId="urn:microsoft.com/office/officeart/2005/8/layout/cycle8"/>
    <dgm:cxn modelId="{67394CE3-D619-4913-8861-DC4E6F2CC7E7}" type="presParOf" srcId="{5E8E157D-2575-41C6-BD8D-5A046A760BAF}" destId="{4F1002EF-4A44-4A3B-B9F3-5E9D82D452E2}" srcOrd="10" destOrd="0" presId="urn:microsoft.com/office/officeart/2005/8/layout/cycle8"/>
    <dgm:cxn modelId="{F0567DB7-B56A-4BD3-B3C3-C13965336C26}" type="presParOf" srcId="{5E8E157D-2575-41C6-BD8D-5A046A760BAF}" destId="{5A17DB38-E2DB-4C74-8382-E33739040ABF}" srcOrd="11" destOrd="0" presId="urn:microsoft.com/office/officeart/2005/8/layout/cycle8"/>
    <dgm:cxn modelId="{06C6DDA8-4A22-4B75-872F-9337736C6D8A}" type="presParOf" srcId="{5E8E157D-2575-41C6-BD8D-5A046A760BAF}" destId="{4BC03EAE-551F-4F66-9EA5-1F965A0B0DB0}" srcOrd="12" destOrd="0" presId="urn:microsoft.com/office/officeart/2005/8/layout/cycle8"/>
    <dgm:cxn modelId="{E7C65F6B-BC31-4F75-8327-E41C424DB7B8}" type="presParOf" srcId="{5E8E157D-2575-41C6-BD8D-5A046A760BAF}" destId="{CBC1ACF4-BCE8-4F69-BFF9-0604FCAD7FD8}" srcOrd="13" destOrd="0" presId="urn:microsoft.com/office/officeart/2005/8/layout/cycle8"/>
    <dgm:cxn modelId="{E36A8E3E-F834-4EA1-8B6F-45ED4C998BFF}" type="presParOf" srcId="{5E8E157D-2575-41C6-BD8D-5A046A760BAF}" destId="{5E38EF5B-32A0-4DF1-A5E5-01F3AA70BC7E}" srcOrd="14" destOrd="0" presId="urn:microsoft.com/office/officeart/2005/8/layout/cycle8"/>
    <dgm:cxn modelId="{0B60E283-88FB-4576-8303-A3949CC3D104}" type="presParOf" srcId="{5E8E157D-2575-41C6-BD8D-5A046A760BAF}" destId="{8378F9BF-1B39-44D9-9ED4-7CCF2BF2F4C0}" srcOrd="15" destOrd="0" presId="urn:microsoft.com/office/officeart/2005/8/layout/cycle8"/>
    <dgm:cxn modelId="{668BD943-B569-48F1-A54B-2FA3F66909A3}" type="presParOf" srcId="{5E8E157D-2575-41C6-BD8D-5A046A760BAF}" destId="{65C7E396-4ABF-4220-B743-CAD489BA3162}" srcOrd="16" destOrd="0" presId="urn:microsoft.com/office/officeart/2005/8/layout/cycle8"/>
    <dgm:cxn modelId="{E787A2F3-33C2-418B-89EB-1A5433120F36}" type="presParOf" srcId="{5E8E157D-2575-41C6-BD8D-5A046A760BAF}" destId="{D2B25D88-2133-46FA-B1C9-F6C0B971A7B7}" srcOrd="17" destOrd="0" presId="urn:microsoft.com/office/officeart/2005/8/layout/cycle8"/>
    <dgm:cxn modelId="{1BA166FD-7BCD-48E4-913A-3626C4BCED3D}" type="presParOf" srcId="{5E8E157D-2575-41C6-BD8D-5A046A760BAF}" destId="{7E7E10C6-32C9-4A4F-90FD-EEB4C3484CC6}" srcOrd="18" destOrd="0" presId="urn:microsoft.com/office/officeart/2005/8/layout/cycle8"/>
    <dgm:cxn modelId="{882765DD-7C99-40EF-9AA7-C0E7B163B41D}" type="presParOf" srcId="{5E8E157D-2575-41C6-BD8D-5A046A760BAF}" destId="{F9A3904D-42F5-4035-9D0D-5ED3221BB406}" srcOrd="19" destOrd="0" presId="urn:microsoft.com/office/officeart/2005/8/layout/cycle8"/>
    <dgm:cxn modelId="{C465467B-C18A-4392-89ED-AF099BAE3AF6}" type="presParOf" srcId="{5E8E157D-2575-41C6-BD8D-5A046A760BAF}" destId="{DA892024-F2BF-4AAB-BB55-AB7346B70E1F}" srcOrd="20" destOrd="0" presId="urn:microsoft.com/office/officeart/2005/8/layout/cycle8"/>
    <dgm:cxn modelId="{4C9687E4-F13B-4F67-956F-3CA35543FEA2}" type="presParOf" srcId="{5E8E157D-2575-41C6-BD8D-5A046A760BAF}" destId="{57A79430-67C1-461A-A95E-2A7CEFBB7003}" srcOrd="21" destOrd="0" presId="urn:microsoft.com/office/officeart/2005/8/layout/cycle8"/>
    <dgm:cxn modelId="{3DC154B0-679B-4294-B8A5-CC204DEC633B}" type="presParOf" srcId="{5E8E157D-2575-41C6-BD8D-5A046A760BAF}" destId="{FD5B5328-ADF3-42F1-A3E6-8C238175ECE8}" srcOrd="22" destOrd="0" presId="urn:microsoft.com/office/officeart/2005/8/layout/cycle8"/>
    <dgm:cxn modelId="{C51A835B-9FBC-4F26-B22D-D3A209558222}" type="presParOf" srcId="{5E8E157D-2575-41C6-BD8D-5A046A760BAF}" destId="{8BD91138-AABE-4AE7-BA8F-BEF81200E725}" srcOrd="23" destOrd="0" presId="urn:microsoft.com/office/officeart/2005/8/layout/cycle8"/>
    <dgm:cxn modelId="{27B3A619-87BE-4A08-96E5-BCD278849B84}" type="presParOf" srcId="{5E8E157D-2575-41C6-BD8D-5A046A760BAF}" destId="{3B80BCD0-9E2C-4522-8B56-08D6FAE096E7}" srcOrd="24" destOrd="0" presId="urn:microsoft.com/office/officeart/2005/8/layout/cycle8"/>
    <dgm:cxn modelId="{C1E03776-1AB1-4CE1-B93E-3922F007F6CA}" type="presParOf" srcId="{5E8E157D-2575-41C6-BD8D-5A046A760BAF}" destId="{54BE9ABD-08D9-4682-A29B-62AAD4C50C66}" srcOrd="25" destOrd="0" presId="urn:microsoft.com/office/officeart/2005/8/layout/cycle8"/>
    <dgm:cxn modelId="{514D7880-F241-4AC0-B1D5-0E0CBE80F5D0}" type="presParOf" srcId="{5E8E157D-2575-41C6-BD8D-5A046A760BAF}" destId="{3CAB76AA-2AE2-4687-A0B4-2C51C1A5483E}" srcOrd="26" destOrd="0" presId="urn:microsoft.com/office/officeart/2005/8/layout/cycle8"/>
    <dgm:cxn modelId="{56BCC3F0-B964-43C6-988A-CC9E4EEF8782}" type="presParOf" srcId="{5E8E157D-2575-41C6-BD8D-5A046A760BAF}" destId="{7025EF89-B918-4079-8B85-959A4FC00B61}" srcOrd="27" destOrd="0" presId="urn:microsoft.com/office/officeart/2005/8/layout/cycle8"/>
    <dgm:cxn modelId="{F2A6D090-4791-4A90-BF93-B5AC37D630C6}" type="presParOf" srcId="{5E8E157D-2575-41C6-BD8D-5A046A760BAF}" destId="{B50951A3-847C-4013-8BF9-39ADC8499CBC}" srcOrd="28" destOrd="0" presId="urn:microsoft.com/office/officeart/2005/8/layout/cycle8"/>
    <dgm:cxn modelId="{282EA7ED-8C1A-4927-8389-9B33F4252F72}" type="presParOf" srcId="{5E8E157D-2575-41C6-BD8D-5A046A760BAF}" destId="{DA82FA33-17A3-48B2-9B85-DC4A0DC01336}" srcOrd="29" destOrd="0" presId="urn:microsoft.com/office/officeart/2005/8/layout/cycle8"/>
    <dgm:cxn modelId="{2F27DB8D-4B18-4FDD-8AE2-D6011014BD3E}" type="presParOf" srcId="{5E8E157D-2575-41C6-BD8D-5A046A760BAF}" destId="{76C1262E-2608-4E3D-A356-22C22A591F87}" srcOrd="30" destOrd="0" presId="urn:microsoft.com/office/officeart/2005/8/layout/cycle8"/>
    <dgm:cxn modelId="{535ECA32-B7D9-468C-93C9-5EC622B06D9D}" type="presParOf" srcId="{5E8E157D-2575-41C6-BD8D-5A046A760BAF}" destId="{891769DE-45FA-411C-A233-6646004F6844}" srcOrd="31" destOrd="0" presId="urn:microsoft.com/office/officeart/2005/8/layout/cycle8"/>
    <dgm:cxn modelId="{D5148E43-374A-4F7E-BCD0-96CB9B3C515D}" type="presParOf" srcId="{5E8E157D-2575-41C6-BD8D-5A046A760BAF}" destId="{827F88C7-C355-4333-9C3A-6F0AD3FEC866}" srcOrd="32" destOrd="0" presId="urn:microsoft.com/office/officeart/2005/8/layout/cycle8"/>
    <dgm:cxn modelId="{31437650-7730-45CF-B220-A569F726E05C}" type="presParOf" srcId="{5E8E157D-2575-41C6-BD8D-5A046A760BAF}" destId="{2B6B47C0-5E8C-4ED1-BF07-2B8EE7653D54}" srcOrd="33" destOrd="0" presId="urn:microsoft.com/office/officeart/2005/8/layout/cycle8"/>
    <dgm:cxn modelId="{0EA12871-B5C3-476F-AA94-09BD9191C982}" type="presParOf" srcId="{5E8E157D-2575-41C6-BD8D-5A046A760BAF}" destId="{DCCE34C9-A867-465A-B650-42582FA31064}" srcOrd="34" destOrd="0" presId="urn:microsoft.com/office/officeart/2005/8/layout/cycle8"/>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732F6AF-124E-456D-BBC0-66754A6F361E}" type="doc">
      <dgm:prSet loTypeId="urn:microsoft.com/office/officeart/2005/8/layout/hList6" loCatId="list" qsTypeId="urn:microsoft.com/office/officeart/2005/8/quickstyle/simple2" qsCatId="simple" csTypeId="urn:microsoft.com/office/officeart/2005/8/colors/colorful1" csCatId="colorful" phldr="1"/>
      <dgm:spPr/>
      <dgm:t>
        <a:bodyPr/>
        <a:lstStyle/>
        <a:p>
          <a:endParaRPr lang="es-EC"/>
        </a:p>
      </dgm:t>
    </dgm:pt>
    <dgm:pt modelId="{65185263-69DE-4DDD-9E5E-64710196A96F}">
      <dgm:prSet phldrT="[Texto]" custT="1"/>
      <dgm:spPr/>
      <dgm:t>
        <a:bodyPr/>
        <a:lstStyle/>
        <a:p>
          <a:r>
            <a:rPr lang="es-EC" sz="2400" dirty="0" smtClean="0"/>
            <a:t>Sujeción de elementos</a:t>
          </a:r>
          <a:endParaRPr lang="es-EC" sz="2400" dirty="0"/>
        </a:p>
      </dgm:t>
    </dgm:pt>
    <dgm:pt modelId="{8D185B0F-396D-4A3F-8F02-8F503CFBB4FA}" type="parTrans" cxnId="{1AB4C815-10E1-4D35-A294-D9F9BDC96A9C}">
      <dgm:prSet/>
      <dgm:spPr/>
      <dgm:t>
        <a:bodyPr/>
        <a:lstStyle/>
        <a:p>
          <a:endParaRPr lang="es-EC" sz="2400"/>
        </a:p>
      </dgm:t>
    </dgm:pt>
    <dgm:pt modelId="{9564FA2C-2410-473D-BEE6-580282B7935A}" type="sibTrans" cxnId="{1AB4C815-10E1-4D35-A294-D9F9BDC96A9C}">
      <dgm:prSet/>
      <dgm:spPr/>
      <dgm:t>
        <a:bodyPr/>
        <a:lstStyle/>
        <a:p>
          <a:endParaRPr lang="es-EC"/>
        </a:p>
      </dgm:t>
    </dgm:pt>
    <dgm:pt modelId="{24314438-4569-4910-A354-A398C7BFB2A3}">
      <dgm:prSet phldrT="[Texto]" custT="1"/>
      <dgm:spPr/>
      <dgm:t>
        <a:bodyPr/>
        <a:lstStyle/>
        <a:p>
          <a:r>
            <a:rPr lang="es-EC" sz="2400" dirty="0" smtClean="0"/>
            <a:t>Empaques de caucho</a:t>
          </a:r>
          <a:endParaRPr lang="es-EC" sz="2400" dirty="0"/>
        </a:p>
      </dgm:t>
    </dgm:pt>
    <dgm:pt modelId="{97559DEE-E9B3-4792-9E86-18D64B6D5273}" type="parTrans" cxnId="{7D12B2A2-2F07-460B-BEB9-65F1BA52FAB0}">
      <dgm:prSet/>
      <dgm:spPr/>
      <dgm:t>
        <a:bodyPr/>
        <a:lstStyle/>
        <a:p>
          <a:endParaRPr lang="es-EC" sz="2400"/>
        </a:p>
      </dgm:t>
    </dgm:pt>
    <dgm:pt modelId="{58E9F3F3-FA74-4B5B-A91C-7D2680FEA0ED}" type="sibTrans" cxnId="{7D12B2A2-2F07-460B-BEB9-65F1BA52FAB0}">
      <dgm:prSet/>
      <dgm:spPr/>
      <dgm:t>
        <a:bodyPr/>
        <a:lstStyle/>
        <a:p>
          <a:endParaRPr lang="es-EC"/>
        </a:p>
      </dgm:t>
    </dgm:pt>
    <dgm:pt modelId="{F4D20A36-97F9-49B0-9411-A4178E5D4365}">
      <dgm:prSet phldrT="[Texto]" custT="1"/>
      <dgm:spPr/>
      <dgm:t>
        <a:bodyPr/>
        <a:lstStyle/>
        <a:p>
          <a:r>
            <a:rPr lang="es-EC" sz="2400" dirty="0" smtClean="0"/>
            <a:t>Carcasa sensores</a:t>
          </a:r>
          <a:endParaRPr lang="es-EC" sz="2400" dirty="0"/>
        </a:p>
      </dgm:t>
    </dgm:pt>
    <dgm:pt modelId="{499955C5-9813-406D-B02E-44EDD7CD718A}" type="parTrans" cxnId="{FEDFC99F-EBB9-4741-924F-0DD0815A3A95}">
      <dgm:prSet/>
      <dgm:spPr/>
      <dgm:t>
        <a:bodyPr/>
        <a:lstStyle/>
        <a:p>
          <a:endParaRPr lang="es-EC" sz="2400"/>
        </a:p>
      </dgm:t>
    </dgm:pt>
    <dgm:pt modelId="{A8722A9A-EA42-49D7-AECE-8CB10BE85DF7}" type="sibTrans" cxnId="{FEDFC99F-EBB9-4741-924F-0DD0815A3A95}">
      <dgm:prSet/>
      <dgm:spPr/>
      <dgm:t>
        <a:bodyPr/>
        <a:lstStyle/>
        <a:p>
          <a:endParaRPr lang="es-EC" sz="2400" dirty="0"/>
        </a:p>
      </dgm:t>
    </dgm:pt>
    <dgm:pt modelId="{373280AE-0AE1-43C2-B4C8-24801C61D3B6}">
      <dgm:prSet phldrT="[Texto]" custT="1"/>
      <dgm:spPr/>
      <dgm:t>
        <a:bodyPr/>
        <a:lstStyle/>
        <a:p>
          <a:r>
            <a:rPr lang="es-EC" sz="2400" dirty="0" smtClean="0"/>
            <a:t>Estructura de acero A36</a:t>
          </a:r>
          <a:endParaRPr lang="es-EC" sz="2400" dirty="0"/>
        </a:p>
      </dgm:t>
    </dgm:pt>
    <dgm:pt modelId="{F5EAEAC7-B29A-4074-91FC-2A3620C3B27E}" type="parTrans" cxnId="{E7B6B0DC-80F7-48F2-9C62-72BB03DC00B0}">
      <dgm:prSet/>
      <dgm:spPr/>
      <dgm:t>
        <a:bodyPr/>
        <a:lstStyle/>
        <a:p>
          <a:endParaRPr lang="es-EC" sz="2400"/>
        </a:p>
      </dgm:t>
    </dgm:pt>
    <dgm:pt modelId="{C1D22157-54A0-4677-86A5-95318DE4D495}" type="sibTrans" cxnId="{E7B6B0DC-80F7-48F2-9C62-72BB03DC00B0}">
      <dgm:prSet/>
      <dgm:spPr/>
      <dgm:t>
        <a:bodyPr/>
        <a:lstStyle/>
        <a:p>
          <a:endParaRPr lang="es-EC" sz="2400"/>
        </a:p>
      </dgm:t>
    </dgm:pt>
    <dgm:pt modelId="{3E3F0578-A950-4170-AA6D-D5FA3404592A}">
      <dgm:prSet phldrT="[Texto]" custT="1"/>
      <dgm:spPr/>
      <dgm:t>
        <a:bodyPr/>
        <a:lstStyle/>
        <a:p>
          <a:r>
            <a:rPr lang="es-EC" sz="2400" dirty="0" smtClean="0"/>
            <a:t>Cobertura</a:t>
          </a:r>
          <a:endParaRPr lang="es-EC" sz="2400" dirty="0"/>
        </a:p>
      </dgm:t>
    </dgm:pt>
    <dgm:pt modelId="{FEA57A57-54D8-4F2D-BFAD-DDD1BCE19924}" type="parTrans" cxnId="{ED0F2E29-20E8-4434-9E48-2D449A9E43A5}">
      <dgm:prSet/>
      <dgm:spPr/>
      <dgm:t>
        <a:bodyPr/>
        <a:lstStyle/>
        <a:p>
          <a:endParaRPr lang="es-EC"/>
        </a:p>
      </dgm:t>
    </dgm:pt>
    <dgm:pt modelId="{630CD6E8-B0A6-40D7-AC8B-FF66A9032157}" type="sibTrans" cxnId="{ED0F2E29-20E8-4434-9E48-2D449A9E43A5}">
      <dgm:prSet/>
      <dgm:spPr/>
      <dgm:t>
        <a:bodyPr/>
        <a:lstStyle/>
        <a:p>
          <a:endParaRPr lang="es-EC"/>
        </a:p>
      </dgm:t>
    </dgm:pt>
    <dgm:pt modelId="{FE8E116E-AB21-4EBF-932A-DDE59558AF3B}" type="pres">
      <dgm:prSet presAssocID="{1732F6AF-124E-456D-BBC0-66754A6F361E}" presName="Name0" presStyleCnt="0">
        <dgm:presLayoutVars>
          <dgm:dir/>
          <dgm:resizeHandles val="exact"/>
        </dgm:presLayoutVars>
      </dgm:prSet>
      <dgm:spPr/>
      <dgm:t>
        <a:bodyPr/>
        <a:lstStyle/>
        <a:p>
          <a:endParaRPr lang="es-EC"/>
        </a:p>
      </dgm:t>
    </dgm:pt>
    <dgm:pt modelId="{A89A9F5E-4B71-49CB-A2BD-270284BE51E5}" type="pres">
      <dgm:prSet presAssocID="{373280AE-0AE1-43C2-B4C8-24801C61D3B6}" presName="node" presStyleLbl="node1" presStyleIdx="0" presStyleCnt="5">
        <dgm:presLayoutVars>
          <dgm:bulletEnabled val="1"/>
        </dgm:presLayoutVars>
      </dgm:prSet>
      <dgm:spPr/>
      <dgm:t>
        <a:bodyPr/>
        <a:lstStyle/>
        <a:p>
          <a:endParaRPr lang="es-EC"/>
        </a:p>
      </dgm:t>
    </dgm:pt>
    <dgm:pt modelId="{B363450C-6F2E-42C6-8879-37EB16F677D2}" type="pres">
      <dgm:prSet presAssocID="{C1D22157-54A0-4677-86A5-95318DE4D495}" presName="sibTrans" presStyleCnt="0"/>
      <dgm:spPr/>
    </dgm:pt>
    <dgm:pt modelId="{189CE93B-2322-4FCF-A182-7B755FA248AF}" type="pres">
      <dgm:prSet presAssocID="{65185263-69DE-4DDD-9E5E-64710196A96F}" presName="node" presStyleLbl="node1" presStyleIdx="1" presStyleCnt="5">
        <dgm:presLayoutVars>
          <dgm:bulletEnabled val="1"/>
        </dgm:presLayoutVars>
      </dgm:prSet>
      <dgm:spPr/>
      <dgm:t>
        <a:bodyPr/>
        <a:lstStyle/>
        <a:p>
          <a:endParaRPr lang="es-EC"/>
        </a:p>
      </dgm:t>
    </dgm:pt>
    <dgm:pt modelId="{B096F18A-EB01-49DA-A710-F90E8B6D31BD}" type="pres">
      <dgm:prSet presAssocID="{9564FA2C-2410-473D-BEE6-580282B7935A}" presName="sibTrans" presStyleCnt="0"/>
      <dgm:spPr/>
    </dgm:pt>
    <dgm:pt modelId="{A7867721-ADCD-4020-AF2B-F785C81B4BDA}" type="pres">
      <dgm:prSet presAssocID="{24314438-4569-4910-A354-A398C7BFB2A3}" presName="node" presStyleLbl="node1" presStyleIdx="2" presStyleCnt="5">
        <dgm:presLayoutVars>
          <dgm:bulletEnabled val="1"/>
        </dgm:presLayoutVars>
      </dgm:prSet>
      <dgm:spPr/>
      <dgm:t>
        <a:bodyPr/>
        <a:lstStyle/>
        <a:p>
          <a:endParaRPr lang="es-EC"/>
        </a:p>
      </dgm:t>
    </dgm:pt>
    <dgm:pt modelId="{B6BB0CD7-F7EB-459F-A0DF-61CA85B69953}" type="pres">
      <dgm:prSet presAssocID="{58E9F3F3-FA74-4B5B-A91C-7D2680FEA0ED}" presName="sibTrans" presStyleCnt="0"/>
      <dgm:spPr/>
    </dgm:pt>
    <dgm:pt modelId="{C9D7EC52-1817-407E-A0AA-8324AEB8E1D9}" type="pres">
      <dgm:prSet presAssocID="{3E3F0578-A950-4170-AA6D-D5FA3404592A}" presName="node" presStyleLbl="node1" presStyleIdx="3" presStyleCnt="5">
        <dgm:presLayoutVars>
          <dgm:bulletEnabled val="1"/>
        </dgm:presLayoutVars>
      </dgm:prSet>
      <dgm:spPr/>
      <dgm:t>
        <a:bodyPr/>
        <a:lstStyle/>
        <a:p>
          <a:endParaRPr lang="es-EC"/>
        </a:p>
      </dgm:t>
    </dgm:pt>
    <dgm:pt modelId="{CD1D6D35-5B56-430A-97CD-455588BB1908}" type="pres">
      <dgm:prSet presAssocID="{630CD6E8-B0A6-40D7-AC8B-FF66A9032157}" presName="sibTrans" presStyleCnt="0"/>
      <dgm:spPr/>
    </dgm:pt>
    <dgm:pt modelId="{DD83CD74-A213-4528-AF58-5CAE852E8D5A}" type="pres">
      <dgm:prSet presAssocID="{F4D20A36-97F9-49B0-9411-A4178E5D4365}" presName="node" presStyleLbl="node1" presStyleIdx="4" presStyleCnt="5" custLinFactX="37339" custLinFactNeighborX="100000" custLinFactNeighborY="-11625">
        <dgm:presLayoutVars>
          <dgm:bulletEnabled val="1"/>
        </dgm:presLayoutVars>
      </dgm:prSet>
      <dgm:spPr/>
      <dgm:t>
        <a:bodyPr/>
        <a:lstStyle/>
        <a:p>
          <a:endParaRPr lang="es-EC"/>
        </a:p>
      </dgm:t>
    </dgm:pt>
  </dgm:ptLst>
  <dgm:cxnLst>
    <dgm:cxn modelId="{1AB4C815-10E1-4D35-A294-D9F9BDC96A9C}" srcId="{1732F6AF-124E-456D-BBC0-66754A6F361E}" destId="{65185263-69DE-4DDD-9E5E-64710196A96F}" srcOrd="1" destOrd="0" parTransId="{8D185B0F-396D-4A3F-8F02-8F503CFBB4FA}" sibTransId="{9564FA2C-2410-473D-BEE6-580282B7935A}"/>
    <dgm:cxn modelId="{ED0F2E29-20E8-4434-9E48-2D449A9E43A5}" srcId="{1732F6AF-124E-456D-BBC0-66754A6F361E}" destId="{3E3F0578-A950-4170-AA6D-D5FA3404592A}" srcOrd="3" destOrd="0" parTransId="{FEA57A57-54D8-4F2D-BFAD-DDD1BCE19924}" sibTransId="{630CD6E8-B0A6-40D7-AC8B-FF66A9032157}"/>
    <dgm:cxn modelId="{B52F3AB7-9001-4A40-B3EB-8CA7173F4406}" type="presOf" srcId="{24314438-4569-4910-A354-A398C7BFB2A3}" destId="{A7867721-ADCD-4020-AF2B-F785C81B4BDA}" srcOrd="0" destOrd="0" presId="urn:microsoft.com/office/officeart/2005/8/layout/hList6"/>
    <dgm:cxn modelId="{4B820514-9F42-41DC-9DB4-891D248580E6}" type="presOf" srcId="{F4D20A36-97F9-49B0-9411-A4178E5D4365}" destId="{DD83CD74-A213-4528-AF58-5CAE852E8D5A}" srcOrd="0" destOrd="0" presId="urn:microsoft.com/office/officeart/2005/8/layout/hList6"/>
    <dgm:cxn modelId="{3BB18584-AE31-4BF8-8005-F47D4B1B86E7}" type="presOf" srcId="{65185263-69DE-4DDD-9E5E-64710196A96F}" destId="{189CE93B-2322-4FCF-A182-7B755FA248AF}" srcOrd="0" destOrd="0" presId="urn:microsoft.com/office/officeart/2005/8/layout/hList6"/>
    <dgm:cxn modelId="{C56B0A4E-B933-4994-B5F2-7E24E304480E}" type="presOf" srcId="{1732F6AF-124E-456D-BBC0-66754A6F361E}" destId="{FE8E116E-AB21-4EBF-932A-DDE59558AF3B}" srcOrd="0" destOrd="0" presId="urn:microsoft.com/office/officeart/2005/8/layout/hList6"/>
    <dgm:cxn modelId="{000CD30F-5C6F-4DB4-A0B1-3F157A4E29EB}" type="presOf" srcId="{373280AE-0AE1-43C2-B4C8-24801C61D3B6}" destId="{A89A9F5E-4B71-49CB-A2BD-270284BE51E5}" srcOrd="0" destOrd="0" presId="urn:microsoft.com/office/officeart/2005/8/layout/hList6"/>
    <dgm:cxn modelId="{FEDFC99F-EBB9-4741-924F-0DD0815A3A95}" srcId="{1732F6AF-124E-456D-BBC0-66754A6F361E}" destId="{F4D20A36-97F9-49B0-9411-A4178E5D4365}" srcOrd="4" destOrd="0" parTransId="{499955C5-9813-406D-B02E-44EDD7CD718A}" sibTransId="{A8722A9A-EA42-49D7-AECE-8CB10BE85DF7}"/>
    <dgm:cxn modelId="{DA4D8F52-3218-4773-9AB3-84D02D4AA98A}" type="presOf" srcId="{3E3F0578-A950-4170-AA6D-D5FA3404592A}" destId="{C9D7EC52-1817-407E-A0AA-8324AEB8E1D9}" srcOrd="0" destOrd="0" presId="urn:microsoft.com/office/officeart/2005/8/layout/hList6"/>
    <dgm:cxn modelId="{E7B6B0DC-80F7-48F2-9C62-72BB03DC00B0}" srcId="{1732F6AF-124E-456D-BBC0-66754A6F361E}" destId="{373280AE-0AE1-43C2-B4C8-24801C61D3B6}" srcOrd="0" destOrd="0" parTransId="{F5EAEAC7-B29A-4074-91FC-2A3620C3B27E}" sibTransId="{C1D22157-54A0-4677-86A5-95318DE4D495}"/>
    <dgm:cxn modelId="{7D12B2A2-2F07-460B-BEB9-65F1BA52FAB0}" srcId="{1732F6AF-124E-456D-BBC0-66754A6F361E}" destId="{24314438-4569-4910-A354-A398C7BFB2A3}" srcOrd="2" destOrd="0" parTransId="{97559DEE-E9B3-4792-9E86-18D64B6D5273}" sibTransId="{58E9F3F3-FA74-4B5B-A91C-7D2680FEA0ED}"/>
    <dgm:cxn modelId="{48260129-1856-40A4-AE44-28017A39E9D0}" type="presParOf" srcId="{FE8E116E-AB21-4EBF-932A-DDE59558AF3B}" destId="{A89A9F5E-4B71-49CB-A2BD-270284BE51E5}" srcOrd="0" destOrd="0" presId="urn:microsoft.com/office/officeart/2005/8/layout/hList6"/>
    <dgm:cxn modelId="{92557C79-9719-4879-87A2-0909C58E1A2F}" type="presParOf" srcId="{FE8E116E-AB21-4EBF-932A-DDE59558AF3B}" destId="{B363450C-6F2E-42C6-8879-37EB16F677D2}" srcOrd="1" destOrd="0" presId="urn:microsoft.com/office/officeart/2005/8/layout/hList6"/>
    <dgm:cxn modelId="{F09DC073-F94F-4863-9BA7-0812D0292C92}" type="presParOf" srcId="{FE8E116E-AB21-4EBF-932A-DDE59558AF3B}" destId="{189CE93B-2322-4FCF-A182-7B755FA248AF}" srcOrd="2" destOrd="0" presId="urn:microsoft.com/office/officeart/2005/8/layout/hList6"/>
    <dgm:cxn modelId="{04359910-85D6-4546-AB8E-F6564F756606}" type="presParOf" srcId="{FE8E116E-AB21-4EBF-932A-DDE59558AF3B}" destId="{B096F18A-EB01-49DA-A710-F90E8B6D31BD}" srcOrd="3" destOrd="0" presId="urn:microsoft.com/office/officeart/2005/8/layout/hList6"/>
    <dgm:cxn modelId="{16AB8EE9-C147-4E6E-A06E-80E468E63D5D}" type="presParOf" srcId="{FE8E116E-AB21-4EBF-932A-DDE59558AF3B}" destId="{A7867721-ADCD-4020-AF2B-F785C81B4BDA}" srcOrd="4" destOrd="0" presId="urn:microsoft.com/office/officeart/2005/8/layout/hList6"/>
    <dgm:cxn modelId="{868329D2-F4D0-470D-AC30-3E2B3C747188}" type="presParOf" srcId="{FE8E116E-AB21-4EBF-932A-DDE59558AF3B}" destId="{B6BB0CD7-F7EB-459F-A0DF-61CA85B69953}" srcOrd="5" destOrd="0" presId="urn:microsoft.com/office/officeart/2005/8/layout/hList6"/>
    <dgm:cxn modelId="{EDEDF625-D22C-4542-9E78-BC5733ECB508}" type="presParOf" srcId="{FE8E116E-AB21-4EBF-932A-DDE59558AF3B}" destId="{C9D7EC52-1817-407E-A0AA-8324AEB8E1D9}" srcOrd="6" destOrd="0" presId="urn:microsoft.com/office/officeart/2005/8/layout/hList6"/>
    <dgm:cxn modelId="{A3009109-6E08-4A27-B65A-61212F984A58}" type="presParOf" srcId="{FE8E116E-AB21-4EBF-932A-DDE59558AF3B}" destId="{CD1D6D35-5B56-430A-97CD-455588BB1908}" srcOrd="7" destOrd="0" presId="urn:microsoft.com/office/officeart/2005/8/layout/hList6"/>
    <dgm:cxn modelId="{4C78D227-57BC-443B-AC04-AF83442BB862}" type="presParOf" srcId="{FE8E116E-AB21-4EBF-932A-DDE59558AF3B}" destId="{DD83CD74-A213-4528-AF58-5CAE852E8D5A}" srcOrd="8" destOrd="0" presId="urn:microsoft.com/office/officeart/2005/8/layout/hList6"/>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07C59E0-9CBF-4F17-AD62-BE7E86856035}" type="doc">
      <dgm:prSet loTypeId="urn:microsoft.com/office/officeart/2005/8/layout/orgChart1" loCatId="hierarchy" qsTypeId="urn:microsoft.com/office/officeart/2005/8/quickstyle/simple1" qsCatId="simple" csTypeId="urn:microsoft.com/office/officeart/2005/8/colors/colorful4" csCatId="colorful" phldr="1"/>
      <dgm:spPr/>
      <dgm:t>
        <a:bodyPr/>
        <a:lstStyle/>
        <a:p>
          <a:endParaRPr lang="es-EC"/>
        </a:p>
      </dgm:t>
    </dgm:pt>
    <dgm:pt modelId="{692671ED-5139-417B-A7A3-D5BB7ED0A251}">
      <dgm:prSet phldrT="[Texto]"/>
      <dgm:spPr/>
      <dgm:t>
        <a:bodyPr/>
        <a:lstStyle/>
        <a:p>
          <a:r>
            <a:rPr lang="es-EC"/>
            <a:t>Sistema de Control</a:t>
          </a:r>
        </a:p>
      </dgm:t>
    </dgm:pt>
    <dgm:pt modelId="{44CBC422-5F97-4741-9370-D81DE9C08FB2}" type="parTrans" cxnId="{DB5D3510-B810-40D4-9DF5-6C781963FB72}">
      <dgm:prSet/>
      <dgm:spPr/>
      <dgm:t>
        <a:bodyPr/>
        <a:lstStyle/>
        <a:p>
          <a:endParaRPr lang="es-EC"/>
        </a:p>
      </dgm:t>
    </dgm:pt>
    <dgm:pt modelId="{74892E6A-141E-43F3-8FBE-B9451D82AE2B}" type="sibTrans" cxnId="{DB5D3510-B810-40D4-9DF5-6C781963FB72}">
      <dgm:prSet/>
      <dgm:spPr/>
      <dgm:t>
        <a:bodyPr/>
        <a:lstStyle/>
        <a:p>
          <a:endParaRPr lang="es-EC"/>
        </a:p>
      </dgm:t>
    </dgm:pt>
    <dgm:pt modelId="{2117B3AC-C53C-49F9-8BCE-B6A543A2D37C}">
      <dgm:prSet phldrT="[Texto]"/>
      <dgm:spPr/>
      <dgm:t>
        <a:bodyPr/>
        <a:lstStyle/>
        <a:p>
          <a:r>
            <a:rPr lang="es-EC"/>
            <a:t>Fuente de  5V</a:t>
          </a:r>
        </a:p>
      </dgm:t>
    </dgm:pt>
    <dgm:pt modelId="{E9F0442D-2ADE-4494-97C8-0E7032ED5774}" type="parTrans" cxnId="{8919D31A-D310-4934-A7FE-C907384AAC6A}">
      <dgm:prSet/>
      <dgm:spPr/>
      <dgm:t>
        <a:bodyPr/>
        <a:lstStyle/>
        <a:p>
          <a:endParaRPr lang="es-EC"/>
        </a:p>
      </dgm:t>
    </dgm:pt>
    <dgm:pt modelId="{200E07C2-53E2-4E86-9096-810045D02AD8}" type="sibTrans" cxnId="{8919D31A-D310-4934-A7FE-C907384AAC6A}">
      <dgm:prSet/>
      <dgm:spPr/>
      <dgm:t>
        <a:bodyPr/>
        <a:lstStyle/>
        <a:p>
          <a:endParaRPr lang="es-EC"/>
        </a:p>
      </dgm:t>
    </dgm:pt>
    <dgm:pt modelId="{9ED3C6F4-E8B0-448D-A8B7-5801648535E4}">
      <dgm:prSet phldrT="[Texto]"/>
      <dgm:spPr/>
      <dgm:t>
        <a:bodyPr/>
        <a:lstStyle/>
        <a:p>
          <a:r>
            <a:rPr lang="es-EC" dirty="0"/>
            <a:t>Fuente de 19 V</a:t>
          </a:r>
        </a:p>
      </dgm:t>
    </dgm:pt>
    <dgm:pt modelId="{92923510-CA4B-4CCB-B640-AA1DF3AF2D5B}" type="parTrans" cxnId="{3597BC34-C9D3-4868-BF74-C11F87A27E87}">
      <dgm:prSet/>
      <dgm:spPr/>
      <dgm:t>
        <a:bodyPr/>
        <a:lstStyle/>
        <a:p>
          <a:endParaRPr lang="es-EC"/>
        </a:p>
      </dgm:t>
    </dgm:pt>
    <dgm:pt modelId="{70822079-C837-445B-8F55-00C5CA1FA6DA}" type="sibTrans" cxnId="{3597BC34-C9D3-4868-BF74-C11F87A27E87}">
      <dgm:prSet/>
      <dgm:spPr/>
      <dgm:t>
        <a:bodyPr/>
        <a:lstStyle/>
        <a:p>
          <a:endParaRPr lang="es-EC"/>
        </a:p>
      </dgm:t>
    </dgm:pt>
    <dgm:pt modelId="{110BDE0D-78B4-452D-AF9E-694897F18492}">
      <dgm:prSet phldrT="[Texto]"/>
      <dgm:spPr/>
      <dgm:t>
        <a:bodyPr/>
        <a:lstStyle/>
        <a:p>
          <a:r>
            <a:rPr lang="es-EC"/>
            <a:t>Fuente de 12V</a:t>
          </a:r>
        </a:p>
      </dgm:t>
    </dgm:pt>
    <dgm:pt modelId="{75DC1B86-AA0E-413B-A40A-D3D3F2C9A44A}" type="parTrans" cxnId="{2E4741DC-B48C-4E61-A723-951BC2B0A770}">
      <dgm:prSet/>
      <dgm:spPr/>
      <dgm:t>
        <a:bodyPr/>
        <a:lstStyle/>
        <a:p>
          <a:endParaRPr lang="es-EC"/>
        </a:p>
      </dgm:t>
    </dgm:pt>
    <dgm:pt modelId="{7B00157C-4FDD-423C-A758-5EA5CAF23A6C}" type="sibTrans" cxnId="{2E4741DC-B48C-4E61-A723-951BC2B0A770}">
      <dgm:prSet/>
      <dgm:spPr/>
      <dgm:t>
        <a:bodyPr/>
        <a:lstStyle/>
        <a:p>
          <a:endParaRPr lang="es-EC"/>
        </a:p>
      </dgm:t>
    </dgm:pt>
    <dgm:pt modelId="{0B701C74-7124-4396-9E81-7B107E0A4E96}">
      <dgm:prSet phldrT="[Texto]"/>
      <dgm:spPr/>
      <dgm:t>
        <a:bodyPr/>
        <a:lstStyle/>
        <a:p>
          <a:r>
            <a:rPr lang="es-EC"/>
            <a:t>Sensores</a:t>
          </a:r>
        </a:p>
      </dgm:t>
    </dgm:pt>
    <dgm:pt modelId="{2598DDFC-20BB-4E14-9FB8-AF45D4251FEE}" type="parTrans" cxnId="{B6A7B448-1831-44FA-BB14-A0A67527FD01}">
      <dgm:prSet/>
      <dgm:spPr/>
      <dgm:t>
        <a:bodyPr/>
        <a:lstStyle/>
        <a:p>
          <a:endParaRPr lang="es-EC"/>
        </a:p>
      </dgm:t>
    </dgm:pt>
    <dgm:pt modelId="{2BC2420A-AE51-4AD0-9C25-99198237AE1D}" type="sibTrans" cxnId="{B6A7B448-1831-44FA-BB14-A0A67527FD01}">
      <dgm:prSet/>
      <dgm:spPr/>
      <dgm:t>
        <a:bodyPr/>
        <a:lstStyle/>
        <a:p>
          <a:endParaRPr lang="es-EC"/>
        </a:p>
      </dgm:t>
    </dgm:pt>
    <dgm:pt modelId="{8175A983-EE03-45DC-9782-05574B6EE1A0}">
      <dgm:prSet phldrT="[Texto]"/>
      <dgm:spPr/>
      <dgm:t>
        <a:bodyPr/>
        <a:lstStyle/>
        <a:p>
          <a:r>
            <a:rPr lang="es-EC"/>
            <a:t>tarjeta de adaquisicion</a:t>
          </a:r>
        </a:p>
      </dgm:t>
    </dgm:pt>
    <dgm:pt modelId="{D1D333ED-2A82-409E-B3D1-AC14E6E2E031}" type="parTrans" cxnId="{E5D4B550-DBE2-4810-B3F8-B9AA187ACFBE}">
      <dgm:prSet/>
      <dgm:spPr/>
      <dgm:t>
        <a:bodyPr/>
        <a:lstStyle/>
        <a:p>
          <a:endParaRPr lang="es-EC"/>
        </a:p>
      </dgm:t>
    </dgm:pt>
    <dgm:pt modelId="{CEBA36D7-D36D-4022-8F5F-FBC9E743EBAA}" type="sibTrans" cxnId="{E5D4B550-DBE2-4810-B3F8-B9AA187ACFBE}">
      <dgm:prSet/>
      <dgm:spPr/>
      <dgm:t>
        <a:bodyPr/>
        <a:lstStyle/>
        <a:p>
          <a:endParaRPr lang="es-EC"/>
        </a:p>
      </dgm:t>
    </dgm:pt>
    <dgm:pt modelId="{307CD31A-3147-42AF-8FD1-6D107A0D93A1}">
      <dgm:prSet phldrT="[Texto]"/>
      <dgm:spPr/>
      <dgm:t>
        <a:bodyPr/>
        <a:lstStyle/>
        <a:p>
          <a:pPr algn="ctr"/>
          <a:r>
            <a:rPr lang="es-EC"/>
            <a:t>CPU </a:t>
          </a:r>
        </a:p>
      </dgm:t>
    </dgm:pt>
    <dgm:pt modelId="{9615228F-BC2E-446F-9D17-BB5B62EB6E4D}" type="parTrans" cxnId="{17AA1135-1921-4D9A-A439-3C45AAD187F8}">
      <dgm:prSet/>
      <dgm:spPr/>
      <dgm:t>
        <a:bodyPr/>
        <a:lstStyle/>
        <a:p>
          <a:endParaRPr lang="es-EC"/>
        </a:p>
      </dgm:t>
    </dgm:pt>
    <dgm:pt modelId="{2C2ED75F-32A3-45ED-84AA-3E67828742C0}" type="sibTrans" cxnId="{17AA1135-1921-4D9A-A439-3C45AAD187F8}">
      <dgm:prSet/>
      <dgm:spPr/>
      <dgm:t>
        <a:bodyPr/>
        <a:lstStyle/>
        <a:p>
          <a:endParaRPr lang="es-EC"/>
        </a:p>
      </dgm:t>
    </dgm:pt>
    <dgm:pt modelId="{A687C2C2-8060-4AD4-A8BA-C4E42A69961A}">
      <dgm:prSet phldrT="[Texto]"/>
      <dgm:spPr/>
      <dgm:t>
        <a:bodyPr/>
        <a:lstStyle/>
        <a:p>
          <a:r>
            <a:rPr lang="es-EC" dirty="0"/>
            <a:t>GPS</a:t>
          </a:r>
        </a:p>
      </dgm:t>
    </dgm:pt>
    <dgm:pt modelId="{32BE4F0D-A91A-4740-9ED7-758626C41070}" type="parTrans" cxnId="{5BC494E1-A8AF-4635-AD5D-64968416BD30}">
      <dgm:prSet/>
      <dgm:spPr/>
      <dgm:t>
        <a:bodyPr/>
        <a:lstStyle/>
        <a:p>
          <a:endParaRPr lang="es-EC"/>
        </a:p>
      </dgm:t>
    </dgm:pt>
    <dgm:pt modelId="{C7A02C7C-7FD0-4A7B-831B-3E1207C94AD1}" type="sibTrans" cxnId="{5BC494E1-A8AF-4635-AD5D-64968416BD30}">
      <dgm:prSet/>
      <dgm:spPr/>
      <dgm:t>
        <a:bodyPr/>
        <a:lstStyle/>
        <a:p>
          <a:endParaRPr lang="es-EC"/>
        </a:p>
      </dgm:t>
    </dgm:pt>
    <dgm:pt modelId="{32A974EF-54D0-4E43-B31B-49A9F334F45F}">
      <dgm:prSet phldrT="[Texto]"/>
      <dgm:spPr/>
      <dgm:t>
        <a:bodyPr/>
        <a:lstStyle/>
        <a:p>
          <a:r>
            <a:rPr lang="es-EC"/>
            <a:t>Router</a:t>
          </a:r>
        </a:p>
      </dgm:t>
    </dgm:pt>
    <dgm:pt modelId="{FC7A960B-71C6-4824-A8C2-D45B5999A338}" type="parTrans" cxnId="{3D05C122-952C-4872-A0D2-7ADAC7EF7225}">
      <dgm:prSet/>
      <dgm:spPr/>
      <dgm:t>
        <a:bodyPr/>
        <a:lstStyle/>
        <a:p>
          <a:endParaRPr lang="es-EC"/>
        </a:p>
      </dgm:t>
    </dgm:pt>
    <dgm:pt modelId="{39F60A36-C5A5-4A8D-8A40-9BC87F2BED90}" type="sibTrans" cxnId="{3D05C122-952C-4872-A0D2-7ADAC7EF7225}">
      <dgm:prSet/>
      <dgm:spPr/>
      <dgm:t>
        <a:bodyPr/>
        <a:lstStyle/>
        <a:p>
          <a:endParaRPr lang="es-EC"/>
        </a:p>
      </dgm:t>
    </dgm:pt>
    <dgm:pt modelId="{14250BEC-6357-41A6-B452-BF145599090A}" type="pres">
      <dgm:prSet presAssocID="{D07C59E0-9CBF-4F17-AD62-BE7E86856035}" presName="hierChild1" presStyleCnt="0">
        <dgm:presLayoutVars>
          <dgm:orgChart val="1"/>
          <dgm:chPref val="1"/>
          <dgm:dir/>
          <dgm:animOne val="branch"/>
          <dgm:animLvl val="lvl"/>
          <dgm:resizeHandles/>
        </dgm:presLayoutVars>
      </dgm:prSet>
      <dgm:spPr/>
      <dgm:t>
        <a:bodyPr/>
        <a:lstStyle/>
        <a:p>
          <a:endParaRPr lang="es-EC"/>
        </a:p>
      </dgm:t>
    </dgm:pt>
    <dgm:pt modelId="{883A38FD-ABEA-4A14-856C-F12840E4319B}" type="pres">
      <dgm:prSet presAssocID="{692671ED-5139-417B-A7A3-D5BB7ED0A251}" presName="hierRoot1" presStyleCnt="0">
        <dgm:presLayoutVars>
          <dgm:hierBranch val="init"/>
        </dgm:presLayoutVars>
      </dgm:prSet>
      <dgm:spPr/>
      <dgm:t>
        <a:bodyPr/>
        <a:lstStyle/>
        <a:p>
          <a:endParaRPr lang="es-EC"/>
        </a:p>
      </dgm:t>
    </dgm:pt>
    <dgm:pt modelId="{CC24763B-1521-418F-8D0D-BFB943EB2BFC}" type="pres">
      <dgm:prSet presAssocID="{692671ED-5139-417B-A7A3-D5BB7ED0A251}" presName="rootComposite1" presStyleCnt="0"/>
      <dgm:spPr/>
      <dgm:t>
        <a:bodyPr/>
        <a:lstStyle/>
        <a:p>
          <a:endParaRPr lang="es-EC"/>
        </a:p>
      </dgm:t>
    </dgm:pt>
    <dgm:pt modelId="{09DDA178-356B-490E-AC6B-CEEDA414CF44}" type="pres">
      <dgm:prSet presAssocID="{692671ED-5139-417B-A7A3-D5BB7ED0A251}" presName="rootText1" presStyleLbl="node0" presStyleIdx="0" presStyleCnt="1">
        <dgm:presLayoutVars>
          <dgm:chPref val="3"/>
        </dgm:presLayoutVars>
      </dgm:prSet>
      <dgm:spPr/>
      <dgm:t>
        <a:bodyPr/>
        <a:lstStyle/>
        <a:p>
          <a:endParaRPr lang="es-EC"/>
        </a:p>
      </dgm:t>
    </dgm:pt>
    <dgm:pt modelId="{A7CF03C4-145D-4ADA-845D-8C555176A4B6}" type="pres">
      <dgm:prSet presAssocID="{692671ED-5139-417B-A7A3-D5BB7ED0A251}" presName="rootConnector1" presStyleLbl="node1" presStyleIdx="0" presStyleCnt="0"/>
      <dgm:spPr/>
      <dgm:t>
        <a:bodyPr/>
        <a:lstStyle/>
        <a:p>
          <a:endParaRPr lang="es-EC"/>
        </a:p>
      </dgm:t>
    </dgm:pt>
    <dgm:pt modelId="{F3DB01A8-0660-45E2-8C42-3D0AAE39FF32}" type="pres">
      <dgm:prSet presAssocID="{692671ED-5139-417B-A7A3-D5BB7ED0A251}" presName="hierChild2" presStyleCnt="0"/>
      <dgm:spPr/>
      <dgm:t>
        <a:bodyPr/>
        <a:lstStyle/>
        <a:p>
          <a:endParaRPr lang="es-EC"/>
        </a:p>
      </dgm:t>
    </dgm:pt>
    <dgm:pt modelId="{41DAB618-D58D-42C2-A24E-38101EFD37D2}" type="pres">
      <dgm:prSet presAssocID="{E9F0442D-2ADE-4494-97C8-0E7032ED5774}" presName="Name37" presStyleLbl="parChTrans1D2" presStyleIdx="0" presStyleCnt="3"/>
      <dgm:spPr/>
      <dgm:t>
        <a:bodyPr/>
        <a:lstStyle/>
        <a:p>
          <a:endParaRPr lang="es-EC"/>
        </a:p>
      </dgm:t>
    </dgm:pt>
    <dgm:pt modelId="{E62F34E2-2A0C-4E4B-96E4-C2C709C93EFF}" type="pres">
      <dgm:prSet presAssocID="{2117B3AC-C53C-49F9-8BCE-B6A543A2D37C}" presName="hierRoot2" presStyleCnt="0">
        <dgm:presLayoutVars>
          <dgm:hierBranch val="init"/>
        </dgm:presLayoutVars>
      </dgm:prSet>
      <dgm:spPr/>
      <dgm:t>
        <a:bodyPr/>
        <a:lstStyle/>
        <a:p>
          <a:endParaRPr lang="es-EC"/>
        </a:p>
      </dgm:t>
    </dgm:pt>
    <dgm:pt modelId="{A569CBA1-7B0C-4D17-9FA4-2A28BF44B1BB}" type="pres">
      <dgm:prSet presAssocID="{2117B3AC-C53C-49F9-8BCE-B6A543A2D37C}" presName="rootComposite" presStyleCnt="0"/>
      <dgm:spPr/>
      <dgm:t>
        <a:bodyPr/>
        <a:lstStyle/>
        <a:p>
          <a:endParaRPr lang="es-EC"/>
        </a:p>
      </dgm:t>
    </dgm:pt>
    <dgm:pt modelId="{3E12C082-E728-4A1F-9BA1-01E86C1B014A}" type="pres">
      <dgm:prSet presAssocID="{2117B3AC-C53C-49F9-8BCE-B6A543A2D37C}" presName="rootText" presStyleLbl="node2" presStyleIdx="0" presStyleCnt="3">
        <dgm:presLayoutVars>
          <dgm:chPref val="3"/>
        </dgm:presLayoutVars>
      </dgm:prSet>
      <dgm:spPr/>
      <dgm:t>
        <a:bodyPr/>
        <a:lstStyle/>
        <a:p>
          <a:endParaRPr lang="es-EC"/>
        </a:p>
      </dgm:t>
    </dgm:pt>
    <dgm:pt modelId="{78EB1DB3-3504-4053-8FF7-67C84F6A55E8}" type="pres">
      <dgm:prSet presAssocID="{2117B3AC-C53C-49F9-8BCE-B6A543A2D37C}" presName="rootConnector" presStyleLbl="node2" presStyleIdx="0" presStyleCnt="3"/>
      <dgm:spPr/>
      <dgm:t>
        <a:bodyPr/>
        <a:lstStyle/>
        <a:p>
          <a:endParaRPr lang="es-EC"/>
        </a:p>
      </dgm:t>
    </dgm:pt>
    <dgm:pt modelId="{D1C452B8-F6BF-4E21-BBAA-6E23B649591E}" type="pres">
      <dgm:prSet presAssocID="{2117B3AC-C53C-49F9-8BCE-B6A543A2D37C}" presName="hierChild4" presStyleCnt="0"/>
      <dgm:spPr/>
      <dgm:t>
        <a:bodyPr/>
        <a:lstStyle/>
        <a:p>
          <a:endParaRPr lang="es-EC"/>
        </a:p>
      </dgm:t>
    </dgm:pt>
    <dgm:pt modelId="{BD167D4E-6DB7-41B0-B7F7-F41C5D4ED9CB}" type="pres">
      <dgm:prSet presAssocID="{2598DDFC-20BB-4E14-9FB8-AF45D4251FEE}" presName="Name37" presStyleLbl="parChTrans1D3" presStyleIdx="0" presStyleCnt="5"/>
      <dgm:spPr/>
      <dgm:t>
        <a:bodyPr/>
        <a:lstStyle/>
        <a:p>
          <a:endParaRPr lang="es-EC"/>
        </a:p>
      </dgm:t>
    </dgm:pt>
    <dgm:pt modelId="{7F4A1A61-9A67-46A1-8BE4-BCF404C00AF1}" type="pres">
      <dgm:prSet presAssocID="{0B701C74-7124-4396-9E81-7B107E0A4E96}" presName="hierRoot2" presStyleCnt="0">
        <dgm:presLayoutVars>
          <dgm:hierBranch val="init"/>
        </dgm:presLayoutVars>
      </dgm:prSet>
      <dgm:spPr/>
      <dgm:t>
        <a:bodyPr/>
        <a:lstStyle/>
        <a:p>
          <a:endParaRPr lang="es-EC"/>
        </a:p>
      </dgm:t>
    </dgm:pt>
    <dgm:pt modelId="{03F0EF22-6B30-4391-839F-BA351BB6F7BB}" type="pres">
      <dgm:prSet presAssocID="{0B701C74-7124-4396-9E81-7B107E0A4E96}" presName="rootComposite" presStyleCnt="0"/>
      <dgm:spPr/>
      <dgm:t>
        <a:bodyPr/>
        <a:lstStyle/>
        <a:p>
          <a:endParaRPr lang="es-EC"/>
        </a:p>
      </dgm:t>
    </dgm:pt>
    <dgm:pt modelId="{E84E7B1D-659C-47FA-95C4-F99832C2EEBC}" type="pres">
      <dgm:prSet presAssocID="{0B701C74-7124-4396-9E81-7B107E0A4E96}" presName="rootText" presStyleLbl="node3" presStyleIdx="0" presStyleCnt="5">
        <dgm:presLayoutVars>
          <dgm:chPref val="3"/>
        </dgm:presLayoutVars>
      </dgm:prSet>
      <dgm:spPr/>
      <dgm:t>
        <a:bodyPr/>
        <a:lstStyle/>
        <a:p>
          <a:endParaRPr lang="es-EC"/>
        </a:p>
      </dgm:t>
    </dgm:pt>
    <dgm:pt modelId="{C8A3A17A-D5CF-420F-9160-665392ED000E}" type="pres">
      <dgm:prSet presAssocID="{0B701C74-7124-4396-9E81-7B107E0A4E96}" presName="rootConnector" presStyleLbl="node3" presStyleIdx="0" presStyleCnt="5"/>
      <dgm:spPr/>
      <dgm:t>
        <a:bodyPr/>
        <a:lstStyle/>
        <a:p>
          <a:endParaRPr lang="es-EC"/>
        </a:p>
      </dgm:t>
    </dgm:pt>
    <dgm:pt modelId="{91526D4F-940C-450E-8B13-D56C8DBD7088}" type="pres">
      <dgm:prSet presAssocID="{0B701C74-7124-4396-9E81-7B107E0A4E96}" presName="hierChild4" presStyleCnt="0"/>
      <dgm:spPr/>
      <dgm:t>
        <a:bodyPr/>
        <a:lstStyle/>
        <a:p>
          <a:endParaRPr lang="es-EC"/>
        </a:p>
      </dgm:t>
    </dgm:pt>
    <dgm:pt modelId="{5DA2D6E9-7617-41D2-8153-637EF1D0B7FC}" type="pres">
      <dgm:prSet presAssocID="{0B701C74-7124-4396-9E81-7B107E0A4E96}" presName="hierChild5" presStyleCnt="0"/>
      <dgm:spPr/>
      <dgm:t>
        <a:bodyPr/>
        <a:lstStyle/>
        <a:p>
          <a:endParaRPr lang="es-EC"/>
        </a:p>
      </dgm:t>
    </dgm:pt>
    <dgm:pt modelId="{E0C55528-45DB-4D7D-AC9B-6C275A5B805C}" type="pres">
      <dgm:prSet presAssocID="{D1D333ED-2A82-409E-B3D1-AC14E6E2E031}" presName="Name37" presStyleLbl="parChTrans1D3" presStyleIdx="1" presStyleCnt="5"/>
      <dgm:spPr/>
      <dgm:t>
        <a:bodyPr/>
        <a:lstStyle/>
        <a:p>
          <a:endParaRPr lang="es-EC"/>
        </a:p>
      </dgm:t>
    </dgm:pt>
    <dgm:pt modelId="{6881F49C-ED4B-4399-AB35-45EB8AA97BC6}" type="pres">
      <dgm:prSet presAssocID="{8175A983-EE03-45DC-9782-05574B6EE1A0}" presName="hierRoot2" presStyleCnt="0">
        <dgm:presLayoutVars>
          <dgm:hierBranch val="init"/>
        </dgm:presLayoutVars>
      </dgm:prSet>
      <dgm:spPr/>
      <dgm:t>
        <a:bodyPr/>
        <a:lstStyle/>
        <a:p>
          <a:endParaRPr lang="es-EC"/>
        </a:p>
      </dgm:t>
    </dgm:pt>
    <dgm:pt modelId="{F7212D86-F7B8-4CDA-BF43-BC481B0C798D}" type="pres">
      <dgm:prSet presAssocID="{8175A983-EE03-45DC-9782-05574B6EE1A0}" presName="rootComposite" presStyleCnt="0"/>
      <dgm:spPr/>
      <dgm:t>
        <a:bodyPr/>
        <a:lstStyle/>
        <a:p>
          <a:endParaRPr lang="es-EC"/>
        </a:p>
      </dgm:t>
    </dgm:pt>
    <dgm:pt modelId="{BC4C56F0-2D2E-4AAA-BF34-C928AFFE64BB}" type="pres">
      <dgm:prSet presAssocID="{8175A983-EE03-45DC-9782-05574B6EE1A0}" presName="rootText" presStyleLbl="node3" presStyleIdx="1" presStyleCnt="5">
        <dgm:presLayoutVars>
          <dgm:chPref val="3"/>
        </dgm:presLayoutVars>
      </dgm:prSet>
      <dgm:spPr/>
      <dgm:t>
        <a:bodyPr/>
        <a:lstStyle/>
        <a:p>
          <a:endParaRPr lang="es-EC"/>
        </a:p>
      </dgm:t>
    </dgm:pt>
    <dgm:pt modelId="{A7B66002-AC81-407B-A540-15FDD91AC391}" type="pres">
      <dgm:prSet presAssocID="{8175A983-EE03-45DC-9782-05574B6EE1A0}" presName="rootConnector" presStyleLbl="node3" presStyleIdx="1" presStyleCnt="5"/>
      <dgm:spPr/>
      <dgm:t>
        <a:bodyPr/>
        <a:lstStyle/>
        <a:p>
          <a:endParaRPr lang="es-EC"/>
        </a:p>
      </dgm:t>
    </dgm:pt>
    <dgm:pt modelId="{73DBC1BC-91F2-4500-A64F-952372CB30D0}" type="pres">
      <dgm:prSet presAssocID="{8175A983-EE03-45DC-9782-05574B6EE1A0}" presName="hierChild4" presStyleCnt="0"/>
      <dgm:spPr/>
      <dgm:t>
        <a:bodyPr/>
        <a:lstStyle/>
        <a:p>
          <a:endParaRPr lang="es-EC"/>
        </a:p>
      </dgm:t>
    </dgm:pt>
    <dgm:pt modelId="{25C7C62D-774D-46F1-805C-9483431CA7CD}" type="pres">
      <dgm:prSet presAssocID="{8175A983-EE03-45DC-9782-05574B6EE1A0}" presName="hierChild5" presStyleCnt="0"/>
      <dgm:spPr/>
      <dgm:t>
        <a:bodyPr/>
        <a:lstStyle/>
        <a:p>
          <a:endParaRPr lang="es-EC"/>
        </a:p>
      </dgm:t>
    </dgm:pt>
    <dgm:pt modelId="{29813CE4-B093-4544-BFAD-CF5CB0354D26}" type="pres">
      <dgm:prSet presAssocID="{32BE4F0D-A91A-4740-9ED7-758626C41070}" presName="Name37" presStyleLbl="parChTrans1D3" presStyleIdx="2" presStyleCnt="5"/>
      <dgm:spPr/>
      <dgm:t>
        <a:bodyPr/>
        <a:lstStyle/>
        <a:p>
          <a:endParaRPr lang="es-EC"/>
        </a:p>
      </dgm:t>
    </dgm:pt>
    <dgm:pt modelId="{D5720F8C-C64C-42B1-8CAB-68D366908BE5}" type="pres">
      <dgm:prSet presAssocID="{A687C2C2-8060-4AD4-A8BA-C4E42A69961A}" presName="hierRoot2" presStyleCnt="0">
        <dgm:presLayoutVars>
          <dgm:hierBranch val="init"/>
        </dgm:presLayoutVars>
      </dgm:prSet>
      <dgm:spPr/>
      <dgm:t>
        <a:bodyPr/>
        <a:lstStyle/>
        <a:p>
          <a:endParaRPr lang="es-EC"/>
        </a:p>
      </dgm:t>
    </dgm:pt>
    <dgm:pt modelId="{409333CA-4290-4B03-A350-7E8883EE9621}" type="pres">
      <dgm:prSet presAssocID="{A687C2C2-8060-4AD4-A8BA-C4E42A69961A}" presName="rootComposite" presStyleCnt="0"/>
      <dgm:spPr/>
      <dgm:t>
        <a:bodyPr/>
        <a:lstStyle/>
        <a:p>
          <a:endParaRPr lang="es-EC"/>
        </a:p>
      </dgm:t>
    </dgm:pt>
    <dgm:pt modelId="{8EC966FD-B32F-4090-8B3C-03E439591CFE}" type="pres">
      <dgm:prSet presAssocID="{A687C2C2-8060-4AD4-A8BA-C4E42A69961A}" presName="rootText" presStyleLbl="node3" presStyleIdx="2" presStyleCnt="5">
        <dgm:presLayoutVars>
          <dgm:chPref val="3"/>
        </dgm:presLayoutVars>
      </dgm:prSet>
      <dgm:spPr/>
      <dgm:t>
        <a:bodyPr/>
        <a:lstStyle/>
        <a:p>
          <a:endParaRPr lang="es-EC"/>
        </a:p>
      </dgm:t>
    </dgm:pt>
    <dgm:pt modelId="{7945ADFC-8E73-4F98-801B-730BCCAD1F4A}" type="pres">
      <dgm:prSet presAssocID="{A687C2C2-8060-4AD4-A8BA-C4E42A69961A}" presName="rootConnector" presStyleLbl="node3" presStyleIdx="2" presStyleCnt="5"/>
      <dgm:spPr/>
      <dgm:t>
        <a:bodyPr/>
        <a:lstStyle/>
        <a:p>
          <a:endParaRPr lang="es-EC"/>
        </a:p>
      </dgm:t>
    </dgm:pt>
    <dgm:pt modelId="{0A74B676-07FF-460C-A3C4-328F78DC6866}" type="pres">
      <dgm:prSet presAssocID="{A687C2C2-8060-4AD4-A8BA-C4E42A69961A}" presName="hierChild4" presStyleCnt="0"/>
      <dgm:spPr/>
      <dgm:t>
        <a:bodyPr/>
        <a:lstStyle/>
        <a:p>
          <a:endParaRPr lang="es-EC"/>
        </a:p>
      </dgm:t>
    </dgm:pt>
    <dgm:pt modelId="{09E9C644-5B4C-4C0B-A5CA-4B77561DA741}" type="pres">
      <dgm:prSet presAssocID="{A687C2C2-8060-4AD4-A8BA-C4E42A69961A}" presName="hierChild5" presStyleCnt="0"/>
      <dgm:spPr/>
      <dgm:t>
        <a:bodyPr/>
        <a:lstStyle/>
        <a:p>
          <a:endParaRPr lang="es-EC"/>
        </a:p>
      </dgm:t>
    </dgm:pt>
    <dgm:pt modelId="{196CBA7D-903B-4D36-844D-41F2897DD829}" type="pres">
      <dgm:prSet presAssocID="{2117B3AC-C53C-49F9-8BCE-B6A543A2D37C}" presName="hierChild5" presStyleCnt="0"/>
      <dgm:spPr/>
      <dgm:t>
        <a:bodyPr/>
        <a:lstStyle/>
        <a:p>
          <a:endParaRPr lang="es-EC"/>
        </a:p>
      </dgm:t>
    </dgm:pt>
    <dgm:pt modelId="{8F7F953D-E837-431B-B33B-5A644C037D68}" type="pres">
      <dgm:prSet presAssocID="{92923510-CA4B-4CCB-B640-AA1DF3AF2D5B}" presName="Name37" presStyleLbl="parChTrans1D2" presStyleIdx="1" presStyleCnt="3"/>
      <dgm:spPr/>
      <dgm:t>
        <a:bodyPr/>
        <a:lstStyle/>
        <a:p>
          <a:endParaRPr lang="es-EC"/>
        </a:p>
      </dgm:t>
    </dgm:pt>
    <dgm:pt modelId="{ED451A93-9052-4AFC-B4D0-771344D639C6}" type="pres">
      <dgm:prSet presAssocID="{9ED3C6F4-E8B0-448D-A8B7-5801648535E4}" presName="hierRoot2" presStyleCnt="0">
        <dgm:presLayoutVars>
          <dgm:hierBranch val="init"/>
        </dgm:presLayoutVars>
      </dgm:prSet>
      <dgm:spPr/>
      <dgm:t>
        <a:bodyPr/>
        <a:lstStyle/>
        <a:p>
          <a:endParaRPr lang="es-EC"/>
        </a:p>
      </dgm:t>
    </dgm:pt>
    <dgm:pt modelId="{738C91EF-6AF9-4EE1-9E91-597FB69B6644}" type="pres">
      <dgm:prSet presAssocID="{9ED3C6F4-E8B0-448D-A8B7-5801648535E4}" presName="rootComposite" presStyleCnt="0"/>
      <dgm:spPr/>
      <dgm:t>
        <a:bodyPr/>
        <a:lstStyle/>
        <a:p>
          <a:endParaRPr lang="es-EC"/>
        </a:p>
      </dgm:t>
    </dgm:pt>
    <dgm:pt modelId="{B3C0B66F-0343-48C1-A7ED-00E0CF0E6347}" type="pres">
      <dgm:prSet presAssocID="{9ED3C6F4-E8B0-448D-A8B7-5801648535E4}" presName="rootText" presStyleLbl="node2" presStyleIdx="1" presStyleCnt="3" custScaleX="91878" custScaleY="102447">
        <dgm:presLayoutVars>
          <dgm:chPref val="3"/>
        </dgm:presLayoutVars>
      </dgm:prSet>
      <dgm:spPr/>
      <dgm:t>
        <a:bodyPr/>
        <a:lstStyle/>
        <a:p>
          <a:endParaRPr lang="es-EC"/>
        </a:p>
      </dgm:t>
    </dgm:pt>
    <dgm:pt modelId="{B791D00B-CA72-4606-BE23-6C7A5F6DDF88}" type="pres">
      <dgm:prSet presAssocID="{9ED3C6F4-E8B0-448D-A8B7-5801648535E4}" presName="rootConnector" presStyleLbl="node2" presStyleIdx="1" presStyleCnt="3"/>
      <dgm:spPr/>
      <dgm:t>
        <a:bodyPr/>
        <a:lstStyle/>
        <a:p>
          <a:endParaRPr lang="es-EC"/>
        </a:p>
      </dgm:t>
    </dgm:pt>
    <dgm:pt modelId="{DC846106-8ED3-4602-A1EC-061069AE4BDC}" type="pres">
      <dgm:prSet presAssocID="{9ED3C6F4-E8B0-448D-A8B7-5801648535E4}" presName="hierChild4" presStyleCnt="0"/>
      <dgm:spPr/>
      <dgm:t>
        <a:bodyPr/>
        <a:lstStyle/>
        <a:p>
          <a:endParaRPr lang="es-EC"/>
        </a:p>
      </dgm:t>
    </dgm:pt>
    <dgm:pt modelId="{003941CD-F478-4372-8112-7E091D771155}" type="pres">
      <dgm:prSet presAssocID="{9615228F-BC2E-446F-9D17-BB5B62EB6E4D}" presName="Name37" presStyleLbl="parChTrans1D3" presStyleIdx="3" presStyleCnt="5"/>
      <dgm:spPr/>
      <dgm:t>
        <a:bodyPr/>
        <a:lstStyle/>
        <a:p>
          <a:endParaRPr lang="es-EC"/>
        </a:p>
      </dgm:t>
    </dgm:pt>
    <dgm:pt modelId="{E313FFBC-5DC1-4DAC-9473-CB2B04CBB94F}" type="pres">
      <dgm:prSet presAssocID="{307CD31A-3147-42AF-8FD1-6D107A0D93A1}" presName="hierRoot2" presStyleCnt="0">
        <dgm:presLayoutVars>
          <dgm:hierBranch val="init"/>
        </dgm:presLayoutVars>
      </dgm:prSet>
      <dgm:spPr/>
      <dgm:t>
        <a:bodyPr/>
        <a:lstStyle/>
        <a:p>
          <a:endParaRPr lang="es-EC"/>
        </a:p>
      </dgm:t>
    </dgm:pt>
    <dgm:pt modelId="{CFDF9BB3-C5DD-4FC3-9DA1-50508870724E}" type="pres">
      <dgm:prSet presAssocID="{307CD31A-3147-42AF-8FD1-6D107A0D93A1}" presName="rootComposite" presStyleCnt="0"/>
      <dgm:spPr/>
      <dgm:t>
        <a:bodyPr/>
        <a:lstStyle/>
        <a:p>
          <a:endParaRPr lang="es-EC"/>
        </a:p>
      </dgm:t>
    </dgm:pt>
    <dgm:pt modelId="{0A5FB0CB-6F70-4D5C-988A-B57DD00863E4}" type="pres">
      <dgm:prSet presAssocID="{307CD31A-3147-42AF-8FD1-6D107A0D93A1}" presName="rootText" presStyleLbl="node3" presStyleIdx="3" presStyleCnt="5">
        <dgm:presLayoutVars>
          <dgm:chPref val="3"/>
        </dgm:presLayoutVars>
      </dgm:prSet>
      <dgm:spPr/>
      <dgm:t>
        <a:bodyPr/>
        <a:lstStyle/>
        <a:p>
          <a:endParaRPr lang="es-EC"/>
        </a:p>
      </dgm:t>
    </dgm:pt>
    <dgm:pt modelId="{D637AA52-6320-49E5-A80D-FA2CEFBC9BBD}" type="pres">
      <dgm:prSet presAssocID="{307CD31A-3147-42AF-8FD1-6D107A0D93A1}" presName="rootConnector" presStyleLbl="node3" presStyleIdx="3" presStyleCnt="5"/>
      <dgm:spPr/>
      <dgm:t>
        <a:bodyPr/>
        <a:lstStyle/>
        <a:p>
          <a:endParaRPr lang="es-EC"/>
        </a:p>
      </dgm:t>
    </dgm:pt>
    <dgm:pt modelId="{E5B9AC0A-B060-445D-9917-9A3B0CA94D58}" type="pres">
      <dgm:prSet presAssocID="{307CD31A-3147-42AF-8FD1-6D107A0D93A1}" presName="hierChild4" presStyleCnt="0"/>
      <dgm:spPr/>
      <dgm:t>
        <a:bodyPr/>
        <a:lstStyle/>
        <a:p>
          <a:endParaRPr lang="es-EC"/>
        </a:p>
      </dgm:t>
    </dgm:pt>
    <dgm:pt modelId="{70F980BF-A4B3-4532-8989-013A2083CB92}" type="pres">
      <dgm:prSet presAssocID="{307CD31A-3147-42AF-8FD1-6D107A0D93A1}" presName="hierChild5" presStyleCnt="0"/>
      <dgm:spPr/>
      <dgm:t>
        <a:bodyPr/>
        <a:lstStyle/>
        <a:p>
          <a:endParaRPr lang="es-EC"/>
        </a:p>
      </dgm:t>
    </dgm:pt>
    <dgm:pt modelId="{9DFABFCE-F4CB-4B21-8587-C61DBD2A2496}" type="pres">
      <dgm:prSet presAssocID="{9ED3C6F4-E8B0-448D-A8B7-5801648535E4}" presName="hierChild5" presStyleCnt="0"/>
      <dgm:spPr/>
      <dgm:t>
        <a:bodyPr/>
        <a:lstStyle/>
        <a:p>
          <a:endParaRPr lang="es-EC"/>
        </a:p>
      </dgm:t>
    </dgm:pt>
    <dgm:pt modelId="{52533E01-0063-4A96-9C5C-94A4D0E695D1}" type="pres">
      <dgm:prSet presAssocID="{75DC1B86-AA0E-413B-A40A-D3D3F2C9A44A}" presName="Name37" presStyleLbl="parChTrans1D2" presStyleIdx="2" presStyleCnt="3"/>
      <dgm:spPr/>
      <dgm:t>
        <a:bodyPr/>
        <a:lstStyle/>
        <a:p>
          <a:endParaRPr lang="es-EC"/>
        </a:p>
      </dgm:t>
    </dgm:pt>
    <dgm:pt modelId="{01C2CF4F-8F07-460E-A311-9AF659E03169}" type="pres">
      <dgm:prSet presAssocID="{110BDE0D-78B4-452D-AF9E-694897F18492}" presName="hierRoot2" presStyleCnt="0">
        <dgm:presLayoutVars>
          <dgm:hierBranch val="init"/>
        </dgm:presLayoutVars>
      </dgm:prSet>
      <dgm:spPr/>
      <dgm:t>
        <a:bodyPr/>
        <a:lstStyle/>
        <a:p>
          <a:endParaRPr lang="es-EC"/>
        </a:p>
      </dgm:t>
    </dgm:pt>
    <dgm:pt modelId="{96893FDB-2CE4-42C5-9138-286D7B3506FC}" type="pres">
      <dgm:prSet presAssocID="{110BDE0D-78B4-452D-AF9E-694897F18492}" presName="rootComposite" presStyleCnt="0"/>
      <dgm:spPr/>
      <dgm:t>
        <a:bodyPr/>
        <a:lstStyle/>
        <a:p>
          <a:endParaRPr lang="es-EC"/>
        </a:p>
      </dgm:t>
    </dgm:pt>
    <dgm:pt modelId="{81ACA4BC-9213-4774-9D88-526E0CCEA7A5}" type="pres">
      <dgm:prSet presAssocID="{110BDE0D-78B4-452D-AF9E-694897F18492}" presName="rootText" presStyleLbl="node2" presStyleIdx="2" presStyleCnt="3">
        <dgm:presLayoutVars>
          <dgm:chPref val="3"/>
        </dgm:presLayoutVars>
      </dgm:prSet>
      <dgm:spPr/>
      <dgm:t>
        <a:bodyPr/>
        <a:lstStyle/>
        <a:p>
          <a:endParaRPr lang="es-EC"/>
        </a:p>
      </dgm:t>
    </dgm:pt>
    <dgm:pt modelId="{0C4B9DF7-5C7F-4C9F-A104-121F84C77A9C}" type="pres">
      <dgm:prSet presAssocID="{110BDE0D-78B4-452D-AF9E-694897F18492}" presName="rootConnector" presStyleLbl="node2" presStyleIdx="2" presStyleCnt="3"/>
      <dgm:spPr/>
      <dgm:t>
        <a:bodyPr/>
        <a:lstStyle/>
        <a:p>
          <a:endParaRPr lang="es-EC"/>
        </a:p>
      </dgm:t>
    </dgm:pt>
    <dgm:pt modelId="{F9085877-0E88-4C71-8C07-B2FB63AD0DE6}" type="pres">
      <dgm:prSet presAssocID="{110BDE0D-78B4-452D-AF9E-694897F18492}" presName="hierChild4" presStyleCnt="0"/>
      <dgm:spPr/>
      <dgm:t>
        <a:bodyPr/>
        <a:lstStyle/>
        <a:p>
          <a:endParaRPr lang="es-EC"/>
        </a:p>
      </dgm:t>
    </dgm:pt>
    <dgm:pt modelId="{6EEBD71D-D6EA-47D7-8D83-29B619D503C3}" type="pres">
      <dgm:prSet presAssocID="{FC7A960B-71C6-4824-A8C2-D45B5999A338}" presName="Name37" presStyleLbl="parChTrans1D3" presStyleIdx="4" presStyleCnt="5"/>
      <dgm:spPr/>
      <dgm:t>
        <a:bodyPr/>
        <a:lstStyle/>
        <a:p>
          <a:endParaRPr lang="es-EC"/>
        </a:p>
      </dgm:t>
    </dgm:pt>
    <dgm:pt modelId="{A43A9F3A-B22D-4C43-9D1F-CAA56B13201D}" type="pres">
      <dgm:prSet presAssocID="{32A974EF-54D0-4E43-B31B-49A9F334F45F}" presName="hierRoot2" presStyleCnt="0">
        <dgm:presLayoutVars>
          <dgm:hierBranch val="init"/>
        </dgm:presLayoutVars>
      </dgm:prSet>
      <dgm:spPr/>
      <dgm:t>
        <a:bodyPr/>
        <a:lstStyle/>
        <a:p>
          <a:endParaRPr lang="es-EC"/>
        </a:p>
      </dgm:t>
    </dgm:pt>
    <dgm:pt modelId="{1FDE1CA6-44BF-48ED-8AF9-DD3F11B236AD}" type="pres">
      <dgm:prSet presAssocID="{32A974EF-54D0-4E43-B31B-49A9F334F45F}" presName="rootComposite" presStyleCnt="0"/>
      <dgm:spPr/>
      <dgm:t>
        <a:bodyPr/>
        <a:lstStyle/>
        <a:p>
          <a:endParaRPr lang="es-EC"/>
        </a:p>
      </dgm:t>
    </dgm:pt>
    <dgm:pt modelId="{53951592-0EFF-4C20-9259-83A255BD230C}" type="pres">
      <dgm:prSet presAssocID="{32A974EF-54D0-4E43-B31B-49A9F334F45F}" presName="rootText" presStyleLbl="node3" presStyleIdx="4" presStyleCnt="5">
        <dgm:presLayoutVars>
          <dgm:chPref val="3"/>
        </dgm:presLayoutVars>
      </dgm:prSet>
      <dgm:spPr/>
      <dgm:t>
        <a:bodyPr/>
        <a:lstStyle/>
        <a:p>
          <a:endParaRPr lang="es-EC"/>
        </a:p>
      </dgm:t>
    </dgm:pt>
    <dgm:pt modelId="{52E0C56F-8036-4B30-9088-97520C07F61E}" type="pres">
      <dgm:prSet presAssocID="{32A974EF-54D0-4E43-B31B-49A9F334F45F}" presName="rootConnector" presStyleLbl="node3" presStyleIdx="4" presStyleCnt="5"/>
      <dgm:spPr/>
      <dgm:t>
        <a:bodyPr/>
        <a:lstStyle/>
        <a:p>
          <a:endParaRPr lang="es-EC"/>
        </a:p>
      </dgm:t>
    </dgm:pt>
    <dgm:pt modelId="{979DE246-B90E-4665-9B6B-E4567AEB0424}" type="pres">
      <dgm:prSet presAssocID="{32A974EF-54D0-4E43-B31B-49A9F334F45F}" presName="hierChild4" presStyleCnt="0"/>
      <dgm:spPr/>
      <dgm:t>
        <a:bodyPr/>
        <a:lstStyle/>
        <a:p>
          <a:endParaRPr lang="es-EC"/>
        </a:p>
      </dgm:t>
    </dgm:pt>
    <dgm:pt modelId="{F6CFDC3F-3A01-4BC9-9A7C-72AF10D1E850}" type="pres">
      <dgm:prSet presAssocID="{32A974EF-54D0-4E43-B31B-49A9F334F45F}" presName="hierChild5" presStyleCnt="0"/>
      <dgm:spPr/>
      <dgm:t>
        <a:bodyPr/>
        <a:lstStyle/>
        <a:p>
          <a:endParaRPr lang="es-EC"/>
        </a:p>
      </dgm:t>
    </dgm:pt>
    <dgm:pt modelId="{2526BDD9-592F-41E3-929F-1E421B3B939C}" type="pres">
      <dgm:prSet presAssocID="{110BDE0D-78B4-452D-AF9E-694897F18492}" presName="hierChild5" presStyleCnt="0"/>
      <dgm:spPr/>
      <dgm:t>
        <a:bodyPr/>
        <a:lstStyle/>
        <a:p>
          <a:endParaRPr lang="es-EC"/>
        </a:p>
      </dgm:t>
    </dgm:pt>
    <dgm:pt modelId="{E6F60EBB-89E4-41E9-B70B-563EC4005DC5}" type="pres">
      <dgm:prSet presAssocID="{692671ED-5139-417B-A7A3-D5BB7ED0A251}" presName="hierChild3" presStyleCnt="0"/>
      <dgm:spPr/>
      <dgm:t>
        <a:bodyPr/>
        <a:lstStyle/>
        <a:p>
          <a:endParaRPr lang="es-EC"/>
        </a:p>
      </dgm:t>
    </dgm:pt>
  </dgm:ptLst>
  <dgm:cxnLst>
    <dgm:cxn modelId="{0CB0F68E-BA3F-4F95-9C28-75E8AF9E9705}" type="presOf" srcId="{692671ED-5139-417B-A7A3-D5BB7ED0A251}" destId="{09DDA178-356B-490E-AC6B-CEEDA414CF44}" srcOrd="0" destOrd="0" presId="urn:microsoft.com/office/officeart/2005/8/layout/orgChart1"/>
    <dgm:cxn modelId="{F59904E9-862E-4BE8-B019-A836E0AAE548}" type="presOf" srcId="{9615228F-BC2E-446F-9D17-BB5B62EB6E4D}" destId="{003941CD-F478-4372-8112-7E091D771155}" srcOrd="0" destOrd="0" presId="urn:microsoft.com/office/officeart/2005/8/layout/orgChart1"/>
    <dgm:cxn modelId="{1E3FED74-32EB-4B60-B449-CF10EF94C001}" type="presOf" srcId="{A687C2C2-8060-4AD4-A8BA-C4E42A69961A}" destId="{7945ADFC-8E73-4F98-801B-730BCCAD1F4A}" srcOrd="1" destOrd="0" presId="urn:microsoft.com/office/officeart/2005/8/layout/orgChart1"/>
    <dgm:cxn modelId="{2546EC6E-ECBD-4B45-BA32-F4F7D078048D}" type="presOf" srcId="{8175A983-EE03-45DC-9782-05574B6EE1A0}" destId="{A7B66002-AC81-407B-A540-15FDD91AC391}" srcOrd="1" destOrd="0" presId="urn:microsoft.com/office/officeart/2005/8/layout/orgChart1"/>
    <dgm:cxn modelId="{8D44C3FA-570B-4539-8E71-DE6941103017}" type="presOf" srcId="{307CD31A-3147-42AF-8FD1-6D107A0D93A1}" destId="{0A5FB0CB-6F70-4D5C-988A-B57DD00863E4}" srcOrd="0" destOrd="0" presId="urn:microsoft.com/office/officeart/2005/8/layout/orgChart1"/>
    <dgm:cxn modelId="{11CEA649-3812-4F2B-845E-A334F1934F29}" type="presOf" srcId="{9ED3C6F4-E8B0-448D-A8B7-5801648535E4}" destId="{B3C0B66F-0343-48C1-A7ED-00E0CF0E6347}" srcOrd="0" destOrd="0" presId="urn:microsoft.com/office/officeart/2005/8/layout/orgChart1"/>
    <dgm:cxn modelId="{39941257-F1C6-4105-AE72-91B094EE1FAC}" type="presOf" srcId="{307CD31A-3147-42AF-8FD1-6D107A0D93A1}" destId="{D637AA52-6320-49E5-A80D-FA2CEFBC9BBD}" srcOrd="1" destOrd="0" presId="urn:microsoft.com/office/officeart/2005/8/layout/orgChart1"/>
    <dgm:cxn modelId="{6D44049F-A073-4286-8511-9154184A174B}" type="presOf" srcId="{0B701C74-7124-4396-9E81-7B107E0A4E96}" destId="{E84E7B1D-659C-47FA-95C4-F99832C2EEBC}" srcOrd="0" destOrd="0" presId="urn:microsoft.com/office/officeart/2005/8/layout/orgChart1"/>
    <dgm:cxn modelId="{3D05C122-952C-4872-A0D2-7ADAC7EF7225}" srcId="{110BDE0D-78B4-452D-AF9E-694897F18492}" destId="{32A974EF-54D0-4E43-B31B-49A9F334F45F}" srcOrd="0" destOrd="0" parTransId="{FC7A960B-71C6-4824-A8C2-D45B5999A338}" sibTransId="{39F60A36-C5A5-4A8D-8A40-9BC87F2BED90}"/>
    <dgm:cxn modelId="{CE4823EF-7A91-4570-9EFA-1087FB47694A}" type="presOf" srcId="{32A974EF-54D0-4E43-B31B-49A9F334F45F}" destId="{53951592-0EFF-4C20-9259-83A255BD230C}" srcOrd="0" destOrd="0" presId="urn:microsoft.com/office/officeart/2005/8/layout/orgChart1"/>
    <dgm:cxn modelId="{15B57831-7BE6-40B8-A19D-94965F63507D}" type="presOf" srcId="{0B701C74-7124-4396-9E81-7B107E0A4E96}" destId="{C8A3A17A-D5CF-420F-9160-665392ED000E}" srcOrd="1" destOrd="0" presId="urn:microsoft.com/office/officeart/2005/8/layout/orgChart1"/>
    <dgm:cxn modelId="{88B7BCA9-E40F-413E-AF97-D6C57D772045}" type="presOf" srcId="{D07C59E0-9CBF-4F17-AD62-BE7E86856035}" destId="{14250BEC-6357-41A6-B452-BF145599090A}" srcOrd="0" destOrd="0" presId="urn:microsoft.com/office/officeart/2005/8/layout/orgChart1"/>
    <dgm:cxn modelId="{17AA1135-1921-4D9A-A439-3C45AAD187F8}" srcId="{9ED3C6F4-E8B0-448D-A8B7-5801648535E4}" destId="{307CD31A-3147-42AF-8FD1-6D107A0D93A1}" srcOrd="0" destOrd="0" parTransId="{9615228F-BC2E-446F-9D17-BB5B62EB6E4D}" sibTransId="{2C2ED75F-32A3-45ED-84AA-3E67828742C0}"/>
    <dgm:cxn modelId="{0A0D2857-C90F-47F5-A589-7963DCD5FFAB}" type="presOf" srcId="{9ED3C6F4-E8B0-448D-A8B7-5801648535E4}" destId="{B791D00B-CA72-4606-BE23-6C7A5F6DDF88}" srcOrd="1" destOrd="0" presId="urn:microsoft.com/office/officeart/2005/8/layout/orgChart1"/>
    <dgm:cxn modelId="{179AC83B-15B5-448F-B3AC-B69B42B8B4A7}" type="presOf" srcId="{2117B3AC-C53C-49F9-8BCE-B6A543A2D37C}" destId="{3E12C082-E728-4A1F-9BA1-01E86C1B014A}" srcOrd="0" destOrd="0" presId="urn:microsoft.com/office/officeart/2005/8/layout/orgChart1"/>
    <dgm:cxn modelId="{FCD3465B-1C0E-4289-A219-DFE87790B8E9}" type="presOf" srcId="{110BDE0D-78B4-452D-AF9E-694897F18492}" destId="{0C4B9DF7-5C7F-4C9F-A104-121F84C77A9C}" srcOrd="1" destOrd="0" presId="urn:microsoft.com/office/officeart/2005/8/layout/orgChart1"/>
    <dgm:cxn modelId="{5BC494E1-A8AF-4635-AD5D-64968416BD30}" srcId="{2117B3AC-C53C-49F9-8BCE-B6A543A2D37C}" destId="{A687C2C2-8060-4AD4-A8BA-C4E42A69961A}" srcOrd="2" destOrd="0" parTransId="{32BE4F0D-A91A-4740-9ED7-758626C41070}" sibTransId="{C7A02C7C-7FD0-4A7B-831B-3E1207C94AD1}"/>
    <dgm:cxn modelId="{36151394-2B48-4C2D-9C80-841D4FF18DF5}" type="presOf" srcId="{692671ED-5139-417B-A7A3-D5BB7ED0A251}" destId="{A7CF03C4-145D-4ADA-845D-8C555176A4B6}" srcOrd="1" destOrd="0" presId="urn:microsoft.com/office/officeart/2005/8/layout/orgChart1"/>
    <dgm:cxn modelId="{2E4741DC-B48C-4E61-A723-951BC2B0A770}" srcId="{692671ED-5139-417B-A7A3-D5BB7ED0A251}" destId="{110BDE0D-78B4-452D-AF9E-694897F18492}" srcOrd="2" destOrd="0" parTransId="{75DC1B86-AA0E-413B-A40A-D3D3F2C9A44A}" sibTransId="{7B00157C-4FDD-423C-A758-5EA5CAF23A6C}"/>
    <dgm:cxn modelId="{B12D6559-1931-4832-9260-22F984102CFD}" type="presOf" srcId="{32BE4F0D-A91A-4740-9ED7-758626C41070}" destId="{29813CE4-B093-4544-BFAD-CF5CB0354D26}" srcOrd="0" destOrd="0" presId="urn:microsoft.com/office/officeart/2005/8/layout/orgChart1"/>
    <dgm:cxn modelId="{4C6BC842-F8A6-47C8-BE7A-3D872E0FFA76}" type="presOf" srcId="{D1D333ED-2A82-409E-B3D1-AC14E6E2E031}" destId="{E0C55528-45DB-4D7D-AC9B-6C275A5B805C}" srcOrd="0" destOrd="0" presId="urn:microsoft.com/office/officeart/2005/8/layout/orgChart1"/>
    <dgm:cxn modelId="{39A7603B-C4FD-4094-AE8E-951ADE5DD22E}" type="presOf" srcId="{2117B3AC-C53C-49F9-8BCE-B6A543A2D37C}" destId="{78EB1DB3-3504-4053-8FF7-67C84F6A55E8}" srcOrd="1" destOrd="0" presId="urn:microsoft.com/office/officeart/2005/8/layout/orgChart1"/>
    <dgm:cxn modelId="{EE0AED71-EF6E-41A5-833E-60A9C8EC747A}" type="presOf" srcId="{E9F0442D-2ADE-4494-97C8-0E7032ED5774}" destId="{41DAB618-D58D-42C2-A24E-38101EFD37D2}" srcOrd="0" destOrd="0" presId="urn:microsoft.com/office/officeart/2005/8/layout/orgChart1"/>
    <dgm:cxn modelId="{E5D4B550-DBE2-4810-B3F8-B9AA187ACFBE}" srcId="{2117B3AC-C53C-49F9-8BCE-B6A543A2D37C}" destId="{8175A983-EE03-45DC-9782-05574B6EE1A0}" srcOrd="1" destOrd="0" parTransId="{D1D333ED-2A82-409E-B3D1-AC14E6E2E031}" sibTransId="{CEBA36D7-D36D-4022-8F5F-FBC9E743EBAA}"/>
    <dgm:cxn modelId="{BAA52476-35EA-467A-9D90-C4D9C8EADADD}" type="presOf" srcId="{92923510-CA4B-4CCB-B640-AA1DF3AF2D5B}" destId="{8F7F953D-E837-431B-B33B-5A644C037D68}" srcOrd="0" destOrd="0" presId="urn:microsoft.com/office/officeart/2005/8/layout/orgChart1"/>
    <dgm:cxn modelId="{200FB3ED-4E4D-4A81-BEA7-9FA6FF5C7D5C}" type="presOf" srcId="{2598DDFC-20BB-4E14-9FB8-AF45D4251FEE}" destId="{BD167D4E-6DB7-41B0-B7F7-F41C5D4ED9CB}" srcOrd="0" destOrd="0" presId="urn:microsoft.com/office/officeart/2005/8/layout/orgChart1"/>
    <dgm:cxn modelId="{8919D31A-D310-4934-A7FE-C907384AAC6A}" srcId="{692671ED-5139-417B-A7A3-D5BB7ED0A251}" destId="{2117B3AC-C53C-49F9-8BCE-B6A543A2D37C}" srcOrd="0" destOrd="0" parTransId="{E9F0442D-2ADE-4494-97C8-0E7032ED5774}" sibTransId="{200E07C2-53E2-4E86-9096-810045D02AD8}"/>
    <dgm:cxn modelId="{DB5D3510-B810-40D4-9DF5-6C781963FB72}" srcId="{D07C59E0-9CBF-4F17-AD62-BE7E86856035}" destId="{692671ED-5139-417B-A7A3-D5BB7ED0A251}" srcOrd="0" destOrd="0" parTransId="{44CBC422-5F97-4741-9370-D81DE9C08FB2}" sibTransId="{74892E6A-141E-43F3-8FBE-B9451D82AE2B}"/>
    <dgm:cxn modelId="{9CF66660-2FF9-4E47-AA3D-694533D39480}" type="presOf" srcId="{FC7A960B-71C6-4824-A8C2-D45B5999A338}" destId="{6EEBD71D-D6EA-47D7-8D83-29B619D503C3}" srcOrd="0" destOrd="0" presId="urn:microsoft.com/office/officeart/2005/8/layout/orgChart1"/>
    <dgm:cxn modelId="{3597BC34-C9D3-4868-BF74-C11F87A27E87}" srcId="{692671ED-5139-417B-A7A3-D5BB7ED0A251}" destId="{9ED3C6F4-E8B0-448D-A8B7-5801648535E4}" srcOrd="1" destOrd="0" parTransId="{92923510-CA4B-4CCB-B640-AA1DF3AF2D5B}" sibTransId="{70822079-C837-445B-8F55-00C5CA1FA6DA}"/>
    <dgm:cxn modelId="{3C4019A8-0DEE-4AF7-A481-2605511A20FB}" type="presOf" srcId="{32A974EF-54D0-4E43-B31B-49A9F334F45F}" destId="{52E0C56F-8036-4B30-9088-97520C07F61E}" srcOrd="1" destOrd="0" presId="urn:microsoft.com/office/officeart/2005/8/layout/orgChart1"/>
    <dgm:cxn modelId="{A7AE4949-433B-48B2-968F-51A756D79F70}" type="presOf" srcId="{75DC1B86-AA0E-413B-A40A-D3D3F2C9A44A}" destId="{52533E01-0063-4A96-9C5C-94A4D0E695D1}" srcOrd="0" destOrd="0" presId="urn:microsoft.com/office/officeart/2005/8/layout/orgChart1"/>
    <dgm:cxn modelId="{D5153545-3190-4B33-B70D-B8DC1B8D380E}" type="presOf" srcId="{110BDE0D-78B4-452D-AF9E-694897F18492}" destId="{81ACA4BC-9213-4774-9D88-526E0CCEA7A5}" srcOrd="0" destOrd="0" presId="urn:microsoft.com/office/officeart/2005/8/layout/orgChart1"/>
    <dgm:cxn modelId="{D6BC555C-F2E5-4B73-8CE8-EDE0F082D491}" type="presOf" srcId="{A687C2C2-8060-4AD4-A8BA-C4E42A69961A}" destId="{8EC966FD-B32F-4090-8B3C-03E439591CFE}" srcOrd="0" destOrd="0" presId="urn:microsoft.com/office/officeart/2005/8/layout/orgChart1"/>
    <dgm:cxn modelId="{B6A7B448-1831-44FA-BB14-A0A67527FD01}" srcId="{2117B3AC-C53C-49F9-8BCE-B6A543A2D37C}" destId="{0B701C74-7124-4396-9E81-7B107E0A4E96}" srcOrd="0" destOrd="0" parTransId="{2598DDFC-20BB-4E14-9FB8-AF45D4251FEE}" sibTransId="{2BC2420A-AE51-4AD0-9C25-99198237AE1D}"/>
    <dgm:cxn modelId="{2D2E22AC-CF98-47B3-9127-89777AAE215D}" type="presOf" srcId="{8175A983-EE03-45DC-9782-05574B6EE1A0}" destId="{BC4C56F0-2D2E-4AAA-BF34-C928AFFE64BB}" srcOrd="0" destOrd="0" presId="urn:microsoft.com/office/officeart/2005/8/layout/orgChart1"/>
    <dgm:cxn modelId="{CC01A78B-7FBA-4AB7-8849-C32C51CE62B1}" type="presParOf" srcId="{14250BEC-6357-41A6-B452-BF145599090A}" destId="{883A38FD-ABEA-4A14-856C-F12840E4319B}" srcOrd="0" destOrd="0" presId="urn:microsoft.com/office/officeart/2005/8/layout/orgChart1"/>
    <dgm:cxn modelId="{753137D0-D078-4FFF-ACFF-F09F59E81DC4}" type="presParOf" srcId="{883A38FD-ABEA-4A14-856C-F12840E4319B}" destId="{CC24763B-1521-418F-8D0D-BFB943EB2BFC}" srcOrd="0" destOrd="0" presId="urn:microsoft.com/office/officeart/2005/8/layout/orgChart1"/>
    <dgm:cxn modelId="{C7D600FE-4293-4F31-8DDC-8F2CA1885DAA}" type="presParOf" srcId="{CC24763B-1521-418F-8D0D-BFB943EB2BFC}" destId="{09DDA178-356B-490E-AC6B-CEEDA414CF44}" srcOrd="0" destOrd="0" presId="urn:microsoft.com/office/officeart/2005/8/layout/orgChart1"/>
    <dgm:cxn modelId="{52C0F723-5A35-43C1-B436-69FAB8580088}" type="presParOf" srcId="{CC24763B-1521-418F-8D0D-BFB943EB2BFC}" destId="{A7CF03C4-145D-4ADA-845D-8C555176A4B6}" srcOrd="1" destOrd="0" presId="urn:microsoft.com/office/officeart/2005/8/layout/orgChart1"/>
    <dgm:cxn modelId="{16B8C139-93A9-453A-B780-0F13747B9B6E}" type="presParOf" srcId="{883A38FD-ABEA-4A14-856C-F12840E4319B}" destId="{F3DB01A8-0660-45E2-8C42-3D0AAE39FF32}" srcOrd="1" destOrd="0" presId="urn:microsoft.com/office/officeart/2005/8/layout/orgChart1"/>
    <dgm:cxn modelId="{C3846F49-501D-47CD-A90D-E3280AB09E0C}" type="presParOf" srcId="{F3DB01A8-0660-45E2-8C42-3D0AAE39FF32}" destId="{41DAB618-D58D-42C2-A24E-38101EFD37D2}" srcOrd="0" destOrd="0" presId="urn:microsoft.com/office/officeart/2005/8/layout/orgChart1"/>
    <dgm:cxn modelId="{5533A540-9867-42ED-968E-81BF8604DFE5}" type="presParOf" srcId="{F3DB01A8-0660-45E2-8C42-3D0AAE39FF32}" destId="{E62F34E2-2A0C-4E4B-96E4-C2C709C93EFF}" srcOrd="1" destOrd="0" presId="urn:microsoft.com/office/officeart/2005/8/layout/orgChart1"/>
    <dgm:cxn modelId="{54089D08-EFA3-4D4F-B313-D8F3F1A0A2C2}" type="presParOf" srcId="{E62F34E2-2A0C-4E4B-96E4-C2C709C93EFF}" destId="{A569CBA1-7B0C-4D17-9FA4-2A28BF44B1BB}" srcOrd="0" destOrd="0" presId="urn:microsoft.com/office/officeart/2005/8/layout/orgChart1"/>
    <dgm:cxn modelId="{72FE5D6C-1F6F-4FC7-BDF3-17F067726D91}" type="presParOf" srcId="{A569CBA1-7B0C-4D17-9FA4-2A28BF44B1BB}" destId="{3E12C082-E728-4A1F-9BA1-01E86C1B014A}" srcOrd="0" destOrd="0" presId="urn:microsoft.com/office/officeart/2005/8/layout/orgChart1"/>
    <dgm:cxn modelId="{85C6B62A-A033-447C-9DA7-190A4513B2A5}" type="presParOf" srcId="{A569CBA1-7B0C-4D17-9FA4-2A28BF44B1BB}" destId="{78EB1DB3-3504-4053-8FF7-67C84F6A55E8}" srcOrd="1" destOrd="0" presId="urn:microsoft.com/office/officeart/2005/8/layout/orgChart1"/>
    <dgm:cxn modelId="{6C899203-1A99-4A46-AFA9-6A178DABC0B2}" type="presParOf" srcId="{E62F34E2-2A0C-4E4B-96E4-C2C709C93EFF}" destId="{D1C452B8-F6BF-4E21-BBAA-6E23B649591E}" srcOrd="1" destOrd="0" presId="urn:microsoft.com/office/officeart/2005/8/layout/orgChart1"/>
    <dgm:cxn modelId="{5931F9E0-5FD2-4A02-977F-2CCDA31150C9}" type="presParOf" srcId="{D1C452B8-F6BF-4E21-BBAA-6E23B649591E}" destId="{BD167D4E-6DB7-41B0-B7F7-F41C5D4ED9CB}" srcOrd="0" destOrd="0" presId="urn:microsoft.com/office/officeart/2005/8/layout/orgChart1"/>
    <dgm:cxn modelId="{5365B03A-341A-423A-ADFA-33E7D3D58D3E}" type="presParOf" srcId="{D1C452B8-F6BF-4E21-BBAA-6E23B649591E}" destId="{7F4A1A61-9A67-46A1-8BE4-BCF404C00AF1}" srcOrd="1" destOrd="0" presId="urn:microsoft.com/office/officeart/2005/8/layout/orgChart1"/>
    <dgm:cxn modelId="{D01E1392-C610-46F5-9060-D4F93C919EB5}" type="presParOf" srcId="{7F4A1A61-9A67-46A1-8BE4-BCF404C00AF1}" destId="{03F0EF22-6B30-4391-839F-BA351BB6F7BB}" srcOrd="0" destOrd="0" presId="urn:microsoft.com/office/officeart/2005/8/layout/orgChart1"/>
    <dgm:cxn modelId="{D8E1E869-6893-4247-94B0-76A40DA9935E}" type="presParOf" srcId="{03F0EF22-6B30-4391-839F-BA351BB6F7BB}" destId="{E84E7B1D-659C-47FA-95C4-F99832C2EEBC}" srcOrd="0" destOrd="0" presId="urn:microsoft.com/office/officeart/2005/8/layout/orgChart1"/>
    <dgm:cxn modelId="{4340B729-974A-4585-BB5A-8027B8D10DFC}" type="presParOf" srcId="{03F0EF22-6B30-4391-839F-BA351BB6F7BB}" destId="{C8A3A17A-D5CF-420F-9160-665392ED000E}" srcOrd="1" destOrd="0" presId="urn:microsoft.com/office/officeart/2005/8/layout/orgChart1"/>
    <dgm:cxn modelId="{B11018B2-26DA-48DA-B169-457604592F94}" type="presParOf" srcId="{7F4A1A61-9A67-46A1-8BE4-BCF404C00AF1}" destId="{91526D4F-940C-450E-8B13-D56C8DBD7088}" srcOrd="1" destOrd="0" presId="urn:microsoft.com/office/officeart/2005/8/layout/orgChart1"/>
    <dgm:cxn modelId="{7E1E2480-E694-42A4-A922-BBEC88843ABD}" type="presParOf" srcId="{7F4A1A61-9A67-46A1-8BE4-BCF404C00AF1}" destId="{5DA2D6E9-7617-41D2-8153-637EF1D0B7FC}" srcOrd="2" destOrd="0" presId="urn:microsoft.com/office/officeart/2005/8/layout/orgChart1"/>
    <dgm:cxn modelId="{3E6BDD28-07DF-44B5-B132-A2E1880BF00E}" type="presParOf" srcId="{D1C452B8-F6BF-4E21-BBAA-6E23B649591E}" destId="{E0C55528-45DB-4D7D-AC9B-6C275A5B805C}" srcOrd="2" destOrd="0" presId="urn:microsoft.com/office/officeart/2005/8/layout/orgChart1"/>
    <dgm:cxn modelId="{69075F1F-A64E-4653-BC78-1A4BADBF0DF3}" type="presParOf" srcId="{D1C452B8-F6BF-4E21-BBAA-6E23B649591E}" destId="{6881F49C-ED4B-4399-AB35-45EB8AA97BC6}" srcOrd="3" destOrd="0" presId="urn:microsoft.com/office/officeart/2005/8/layout/orgChart1"/>
    <dgm:cxn modelId="{E840796E-8232-474A-B51F-27FBAA8665EA}" type="presParOf" srcId="{6881F49C-ED4B-4399-AB35-45EB8AA97BC6}" destId="{F7212D86-F7B8-4CDA-BF43-BC481B0C798D}" srcOrd="0" destOrd="0" presId="urn:microsoft.com/office/officeart/2005/8/layout/orgChart1"/>
    <dgm:cxn modelId="{35C79693-6273-4F70-A283-E112D93F5210}" type="presParOf" srcId="{F7212D86-F7B8-4CDA-BF43-BC481B0C798D}" destId="{BC4C56F0-2D2E-4AAA-BF34-C928AFFE64BB}" srcOrd="0" destOrd="0" presId="urn:microsoft.com/office/officeart/2005/8/layout/orgChart1"/>
    <dgm:cxn modelId="{494E8E42-3284-4028-B788-90525958CDD0}" type="presParOf" srcId="{F7212D86-F7B8-4CDA-BF43-BC481B0C798D}" destId="{A7B66002-AC81-407B-A540-15FDD91AC391}" srcOrd="1" destOrd="0" presId="urn:microsoft.com/office/officeart/2005/8/layout/orgChart1"/>
    <dgm:cxn modelId="{08D64B3E-F0DA-48A6-8CED-5322AC056628}" type="presParOf" srcId="{6881F49C-ED4B-4399-AB35-45EB8AA97BC6}" destId="{73DBC1BC-91F2-4500-A64F-952372CB30D0}" srcOrd="1" destOrd="0" presId="urn:microsoft.com/office/officeart/2005/8/layout/orgChart1"/>
    <dgm:cxn modelId="{C0C1857D-7AA4-477D-ACF0-D2949A27F217}" type="presParOf" srcId="{6881F49C-ED4B-4399-AB35-45EB8AA97BC6}" destId="{25C7C62D-774D-46F1-805C-9483431CA7CD}" srcOrd="2" destOrd="0" presId="urn:microsoft.com/office/officeart/2005/8/layout/orgChart1"/>
    <dgm:cxn modelId="{16460381-C5F5-4775-90EB-7FAA996D3BBF}" type="presParOf" srcId="{D1C452B8-F6BF-4E21-BBAA-6E23B649591E}" destId="{29813CE4-B093-4544-BFAD-CF5CB0354D26}" srcOrd="4" destOrd="0" presId="urn:microsoft.com/office/officeart/2005/8/layout/orgChart1"/>
    <dgm:cxn modelId="{71B69E7A-3D5C-41D7-9CBE-CFB9B5D8D3C3}" type="presParOf" srcId="{D1C452B8-F6BF-4E21-BBAA-6E23B649591E}" destId="{D5720F8C-C64C-42B1-8CAB-68D366908BE5}" srcOrd="5" destOrd="0" presId="urn:microsoft.com/office/officeart/2005/8/layout/orgChart1"/>
    <dgm:cxn modelId="{808C2262-72FB-4FF8-BA10-A9A6E0A2A155}" type="presParOf" srcId="{D5720F8C-C64C-42B1-8CAB-68D366908BE5}" destId="{409333CA-4290-4B03-A350-7E8883EE9621}" srcOrd="0" destOrd="0" presId="urn:microsoft.com/office/officeart/2005/8/layout/orgChart1"/>
    <dgm:cxn modelId="{E11BB083-5CEE-4BA0-AED9-5E64466BAF05}" type="presParOf" srcId="{409333CA-4290-4B03-A350-7E8883EE9621}" destId="{8EC966FD-B32F-4090-8B3C-03E439591CFE}" srcOrd="0" destOrd="0" presId="urn:microsoft.com/office/officeart/2005/8/layout/orgChart1"/>
    <dgm:cxn modelId="{9F25C0EE-0901-4AF4-98A4-EFBB9CDA8EE8}" type="presParOf" srcId="{409333CA-4290-4B03-A350-7E8883EE9621}" destId="{7945ADFC-8E73-4F98-801B-730BCCAD1F4A}" srcOrd="1" destOrd="0" presId="urn:microsoft.com/office/officeart/2005/8/layout/orgChart1"/>
    <dgm:cxn modelId="{126808FC-7A13-4FD6-B441-AE7D63B75218}" type="presParOf" srcId="{D5720F8C-C64C-42B1-8CAB-68D366908BE5}" destId="{0A74B676-07FF-460C-A3C4-328F78DC6866}" srcOrd="1" destOrd="0" presId="urn:microsoft.com/office/officeart/2005/8/layout/orgChart1"/>
    <dgm:cxn modelId="{611B5FA2-000E-42FD-935D-E89DF3B8F03C}" type="presParOf" srcId="{D5720F8C-C64C-42B1-8CAB-68D366908BE5}" destId="{09E9C644-5B4C-4C0B-A5CA-4B77561DA741}" srcOrd="2" destOrd="0" presId="urn:microsoft.com/office/officeart/2005/8/layout/orgChart1"/>
    <dgm:cxn modelId="{967D1C97-2720-46AC-A7CC-9E2D12EE0AB8}" type="presParOf" srcId="{E62F34E2-2A0C-4E4B-96E4-C2C709C93EFF}" destId="{196CBA7D-903B-4D36-844D-41F2897DD829}" srcOrd="2" destOrd="0" presId="urn:microsoft.com/office/officeart/2005/8/layout/orgChart1"/>
    <dgm:cxn modelId="{D8D0281B-758B-4C21-9019-78534B8971B0}" type="presParOf" srcId="{F3DB01A8-0660-45E2-8C42-3D0AAE39FF32}" destId="{8F7F953D-E837-431B-B33B-5A644C037D68}" srcOrd="2" destOrd="0" presId="urn:microsoft.com/office/officeart/2005/8/layout/orgChart1"/>
    <dgm:cxn modelId="{2C28F0B5-09B3-4B78-973E-1CE71F2D697E}" type="presParOf" srcId="{F3DB01A8-0660-45E2-8C42-3D0AAE39FF32}" destId="{ED451A93-9052-4AFC-B4D0-771344D639C6}" srcOrd="3" destOrd="0" presId="urn:microsoft.com/office/officeart/2005/8/layout/orgChart1"/>
    <dgm:cxn modelId="{2674978D-0F4D-4CC4-9D57-CD2272994609}" type="presParOf" srcId="{ED451A93-9052-4AFC-B4D0-771344D639C6}" destId="{738C91EF-6AF9-4EE1-9E91-597FB69B6644}" srcOrd="0" destOrd="0" presId="urn:microsoft.com/office/officeart/2005/8/layout/orgChart1"/>
    <dgm:cxn modelId="{4481CB1E-A1EF-4D90-954A-0FE9F3C5235B}" type="presParOf" srcId="{738C91EF-6AF9-4EE1-9E91-597FB69B6644}" destId="{B3C0B66F-0343-48C1-A7ED-00E0CF0E6347}" srcOrd="0" destOrd="0" presId="urn:microsoft.com/office/officeart/2005/8/layout/orgChart1"/>
    <dgm:cxn modelId="{9BA43861-5706-42BD-BDD6-0B72D9A1C276}" type="presParOf" srcId="{738C91EF-6AF9-4EE1-9E91-597FB69B6644}" destId="{B791D00B-CA72-4606-BE23-6C7A5F6DDF88}" srcOrd="1" destOrd="0" presId="urn:microsoft.com/office/officeart/2005/8/layout/orgChart1"/>
    <dgm:cxn modelId="{5B6459FB-49E2-4D91-9880-D37E9F56201F}" type="presParOf" srcId="{ED451A93-9052-4AFC-B4D0-771344D639C6}" destId="{DC846106-8ED3-4602-A1EC-061069AE4BDC}" srcOrd="1" destOrd="0" presId="urn:microsoft.com/office/officeart/2005/8/layout/orgChart1"/>
    <dgm:cxn modelId="{FD13B5D0-F804-46BD-90F6-A2A6363FF1A1}" type="presParOf" srcId="{DC846106-8ED3-4602-A1EC-061069AE4BDC}" destId="{003941CD-F478-4372-8112-7E091D771155}" srcOrd="0" destOrd="0" presId="urn:microsoft.com/office/officeart/2005/8/layout/orgChart1"/>
    <dgm:cxn modelId="{F4E71182-F1F9-44D3-A33E-FCD75D238F08}" type="presParOf" srcId="{DC846106-8ED3-4602-A1EC-061069AE4BDC}" destId="{E313FFBC-5DC1-4DAC-9473-CB2B04CBB94F}" srcOrd="1" destOrd="0" presId="urn:microsoft.com/office/officeart/2005/8/layout/orgChart1"/>
    <dgm:cxn modelId="{B99C0038-8782-4D58-A1AB-18CF3583CC9A}" type="presParOf" srcId="{E313FFBC-5DC1-4DAC-9473-CB2B04CBB94F}" destId="{CFDF9BB3-C5DD-4FC3-9DA1-50508870724E}" srcOrd="0" destOrd="0" presId="urn:microsoft.com/office/officeart/2005/8/layout/orgChart1"/>
    <dgm:cxn modelId="{DEEA0DE3-5294-4CDE-9C6E-EDF66A0DF6C7}" type="presParOf" srcId="{CFDF9BB3-C5DD-4FC3-9DA1-50508870724E}" destId="{0A5FB0CB-6F70-4D5C-988A-B57DD00863E4}" srcOrd="0" destOrd="0" presId="urn:microsoft.com/office/officeart/2005/8/layout/orgChart1"/>
    <dgm:cxn modelId="{67720694-26EF-4A16-A6F2-998483FD4B63}" type="presParOf" srcId="{CFDF9BB3-C5DD-4FC3-9DA1-50508870724E}" destId="{D637AA52-6320-49E5-A80D-FA2CEFBC9BBD}" srcOrd="1" destOrd="0" presId="urn:microsoft.com/office/officeart/2005/8/layout/orgChart1"/>
    <dgm:cxn modelId="{722C61A1-7CEF-4335-BE2F-ED7AEE8E9A46}" type="presParOf" srcId="{E313FFBC-5DC1-4DAC-9473-CB2B04CBB94F}" destId="{E5B9AC0A-B060-445D-9917-9A3B0CA94D58}" srcOrd="1" destOrd="0" presId="urn:microsoft.com/office/officeart/2005/8/layout/orgChart1"/>
    <dgm:cxn modelId="{FDB94CEB-B492-4AC2-993D-CCA520FFE604}" type="presParOf" srcId="{E313FFBC-5DC1-4DAC-9473-CB2B04CBB94F}" destId="{70F980BF-A4B3-4532-8989-013A2083CB92}" srcOrd="2" destOrd="0" presId="urn:microsoft.com/office/officeart/2005/8/layout/orgChart1"/>
    <dgm:cxn modelId="{8BDD3052-5740-4F1E-AD7B-3F9BE11F9A1A}" type="presParOf" srcId="{ED451A93-9052-4AFC-B4D0-771344D639C6}" destId="{9DFABFCE-F4CB-4B21-8587-C61DBD2A2496}" srcOrd="2" destOrd="0" presId="urn:microsoft.com/office/officeart/2005/8/layout/orgChart1"/>
    <dgm:cxn modelId="{9C660FFB-011A-4E60-A34F-68DA43289F7D}" type="presParOf" srcId="{F3DB01A8-0660-45E2-8C42-3D0AAE39FF32}" destId="{52533E01-0063-4A96-9C5C-94A4D0E695D1}" srcOrd="4" destOrd="0" presId="urn:microsoft.com/office/officeart/2005/8/layout/orgChart1"/>
    <dgm:cxn modelId="{2972D5EA-F21A-4897-ADFC-E9A365178FA8}" type="presParOf" srcId="{F3DB01A8-0660-45E2-8C42-3D0AAE39FF32}" destId="{01C2CF4F-8F07-460E-A311-9AF659E03169}" srcOrd="5" destOrd="0" presId="urn:microsoft.com/office/officeart/2005/8/layout/orgChart1"/>
    <dgm:cxn modelId="{6CC01C4D-5D56-488F-8F0D-387DEDDCCED9}" type="presParOf" srcId="{01C2CF4F-8F07-460E-A311-9AF659E03169}" destId="{96893FDB-2CE4-42C5-9138-286D7B3506FC}" srcOrd="0" destOrd="0" presId="urn:microsoft.com/office/officeart/2005/8/layout/orgChart1"/>
    <dgm:cxn modelId="{F289A6C5-208F-4E4B-91FC-C4D477A3FC30}" type="presParOf" srcId="{96893FDB-2CE4-42C5-9138-286D7B3506FC}" destId="{81ACA4BC-9213-4774-9D88-526E0CCEA7A5}" srcOrd="0" destOrd="0" presId="urn:microsoft.com/office/officeart/2005/8/layout/orgChart1"/>
    <dgm:cxn modelId="{529EEB48-5A71-4859-B2BA-6D5A53FE2EAA}" type="presParOf" srcId="{96893FDB-2CE4-42C5-9138-286D7B3506FC}" destId="{0C4B9DF7-5C7F-4C9F-A104-121F84C77A9C}" srcOrd="1" destOrd="0" presId="urn:microsoft.com/office/officeart/2005/8/layout/orgChart1"/>
    <dgm:cxn modelId="{DA3F99EF-F899-4C15-A814-DF632FA8A83E}" type="presParOf" srcId="{01C2CF4F-8F07-460E-A311-9AF659E03169}" destId="{F9085877-0E88-4C71-8C07-B2FB63AD0DE6}" srcOrd="1" destOrd="0" presId="urn:microsoft.com/office/officeart/2005/8/layout/orgChart1"/>
    <dgm:cxn modelId="{310DB8CD-AC06-460F-899C-20A4AB45F865}" type="presParOf" srcId="{F9085877-0E88-4C71-8C07-B2FB63AD0DE6}" destId="{6EEBD71D-D6EA-47D7-8D83-29B619D503C3}" srcOrd="0" destOrd="0" presId="urn:microsoft.com/office/officeart/2005/8/layout/orgChart1"/>
    <dgm:cxn modelId="{F384C7C8-3E28-489F-80D4-71CB98E7DD8D}" type="presParOf" srcId="{F9085877-0E88-4C71-8C07-B2FB63AD0DE6}" destId="{A43A9F3A-B22D-4C43-9D1F-CAA56B13201D}" srcOrd="1" destOrd="0" presId="urn:microsoft.com/office/officeart/2005/8/layout/orgChart1"/>
    <dgm:cxn modelId="{46B2517E-D0FA-4AB2-AD6F-B600206F0EAF}" type="presParOf" srcId="{A43A9F3A-B22D-4C43-9D1F-CAA56B13201D}" destId="{1FDE1CA6-44BF-48ED-8AF9-DD3F11B236AD}" srcOrd="0" destOrd="0" presId="urn:microsoft.com/office/officeart/2005/8/layout/orgChart1"/>
    <dgm:cxn modelId="{BD63F108-4200-44CE-8E11-7C387D548E79}" type="presParOf" srcId="{1FDE1CA6-44BF-48ED-8AF9-DD3F11B236AD}" destId="{53951592-0EFF-4C20-9259-83A255BD230C}" srcOrd="0" destOrd="0" presId="urn:microsoft.com/office/officeart/2005/8/layout/orgChart1"/>
    <dgm:cxn modelId="{383AEECB-189B-48A9-84DB-2955D9BFE5B9}" type="presParOf" srcId="{1FDE1CA6-44BF-48ED-8AF9-DD3F11B236AD}" destId="{52E0C56F-8036-4B30-9088-97520C07F61E}" srcOrd="1" destOrd="0" presId="urn:microsoft.com/office/officeart/2005/8/layout/orgChart1"/>
    <dgm:cxn modelId="{679835DC-3895-487F-98DD-A4FE479E9B6B}" type="presParOf" srcId="{A43A9F3A-B22D-4C43-9D1F-CAA56B13201D}" destId="{979DE246-B90E-4665-9B6B-E4567AEB0424}" srcOrd="1" destOrd="0" presId="urn:microsoft.com/office/officeart/2005/8/layout/orgChart1"/>
    <dgm:cxn modelId="{F46E7445-C8AC-4D80-829A-D4969DFD4710}" type="presParOf" srcId="{A43A9F3A-B22D-4C43-9D1F-CAA56B13201D}" destId="{F6CFDC3F-3A01-4BC9-9A7C-72AF10D1E850}" srcOrd="2" destOrd="0" presId="urn:microsoft.com/office/officeart/2005/8/layout/orgChart1"/>
    <dgm:cxn modelId="{53BE72E6-C733-4AA8-96A6-3201376DF4AD}" type="presParOf" srcId="{01C2CF4F-8F07-460E-A311-9AF659E03169}" destId="{2526BDD9-592F-41E3-929F-1E421B3B939C}" srcOrd="2" destOrd="0" presId="urn:microsoft.com/office/officeart/2005/8/layout/orgChart1"/>
    <dgm:cxn modelId="{305FA28F-BF31-4E0F-88FB-2BCDACF676C4}" type="presParOf" srcId="{883A38FD-ABEA-4A14-856C-F12840E4319B}" destId="{E6F60EBB-89E4-41E9-B70B-563EC4005DC5}"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F2A2BAD-412B-4777-8E06-D2B884CD6AF1}" type="doc">
      <dgm:prSet loTypeId="urn:microsoft.com/office/officeart/2008/layout/VerticalCurvedList" loCatId="list" qsTypeId="urn:microsoft.com/office/officeart/2005/8/quickstyle/simple1" qsCatId="simple" csTypeId="urn:microsoft.com/office/officeart/2005/8/colors/accent5_2" csCatId="accent5" phldr="1"/>
      <dgm:spPr/>
      <dgm:t>
        <a:bodyPr/>
        <a:lstStyle/>
        <a:p>
          <a:endParaRPr lang="en-US"/>
        </a:p>
      </dgm:t>
    </dgm:pt>
    <dgm:pt modelId="{C574FD54-2CD7-4747-9CED-5909A967F298}">
      <dgm:prSet phldrT="[Texto]"/>
      <dgm:spPr/>
      <dgm:t>
        <a:bodyPr/>
        <a:lstStyle/>
        <a:p>
          <a:r>
            <a:rPr lang="es-EC" dirty="0" smtClean="0"/>
            <a:t>Sistema que dirige de un punto a otro autónomamente la plataforma robótica</a:t>
          </a:r>
          <a:r>
            <a:rPr lang="es-ES_tradnl" dirty="0" smtClean="0"/>
            <a:t>.</a:t>
          </a:r>
          <a:endParaRPr lang="en-US" dirty="0"/>
        </a:p>
      </dgm:t>
    </dgm:pt>
    <dgm:pt modelId="{0ED83864-3869-4035-8472-490A06118444}" type="parTrans" cxnId="{2A35891C-C9A1-47D3-B568-960B8C0F29C1}">
      <dgm:prSet/>
      <dgm:spPr/>
      <dgm:t>
        <a:bodyPr/>
        <a:lstStyle/>
        <a:p>
          <a:endParaRPr lang="en-US"/>
        </a:p>
      </dgm:t>
    </dgm:pt>
    <dgm:pt modelId="{C2917C32-85C9-4066-B8D8-4268749E99AE}" type="sibTrans" cxnId="{2A35891C-C9A1-47D3-B568-960B8C0F29C1}">
      <dgm:prSet/>
      <dgm:spPr/>
      <dgm:t>
        <a:bodyPr/>
        <a:lstStyle/>
        <a:p>
          <a:endParaRPr lang="en-US"/>
        </a:p>
      </dgm:t>
    </dgm:pt>
    <dgm:pt modelId="{470A5632-206B-44F2-8099-9CFFB4DBD870}">
      <dgm:prSet phldrT="[Texto]"/>
      <dgm:spPr/>
      <dgm:t>
        <a:bodyPr/>
        <a:lstStyle/>
        <a:p>
          <a:r>
            <a:rPr lang="es-ES_tradnl" dirty="0" smtClean="0"/>
            <a:t>Diseño del sistema de control en el sistema operativo ROS+phyton+QT</a:t>
          </a:r>
          <a:endParaRPr lang="en-US" dirty="0"/>
        </a:p>
      </dgm:t>
    </dgm:pt>
    <dgm:pt modelId="{06D750F0-68B9-4DDA-8EBB-A0B00A3FA513}" type="parTrans" cxnId="{6B04F4F3-D9CE-4C12-8EC4-D3BF0FF752AB}">
      <dgm:prSet/>
      <dgm:spPr/>
      <dgm:t>
        <a:bodyPr/>
        <a:lstStyle/>
        <a:p>
          <a:endParaRPr lang="en-US"/>
        </a:p>
      </dgm:t>
    </dgm:pt>
    <dgm:pt modelId="{3EF77682-2575-4F90-947C-D10117CF3A25}" type="sibTrans" cxnId="{6B04F4F3-D9CE-4C12-8EC4-D3BF0FF752AB}">
      <dgm:prSet/>
      <dgm:spPr/>
      <dgm:t>
        <a:bodyPr/>
        <a:lstStyle/>
        <a:p>
          <a:endParaRPr lang="en-US"/>
        </a:p>
      </dgm:t>
    </dgm:pt>
    <dgm:pt modelId="{AEEA3F93-B58E-413F-A548-5D51E69DB77C}">
      <dgm:prSet phldrT="[Texto]"/>
      <dgm:spPr/>
      <dgm:t>
        <a:bodyPr/>
        <a:lstStyle/>
        <a:p>
          <a:r>
            <a:rPr lang="en-US" dirty="0" smtClean="0"/>
            <a:t>Diseño de 9 nodos para el Sistema de control</a:t>
          </a:r>
          <a:endParaRPr lang="en-US" dirty="0"/>
        </a:p>
      </dgm:t>
    </dgm:pt>
    <dgm:pt modelId="{A46D8561-48FA-4D2E-8DD6-9715F13FBC04}" type="parTrans" cxnId="{35424D1B-0218-4E4E-B31E-FD6495919C3F}">
      <dgm:prSet/>
      <dgm:spPr/>
      <dgm:t>
        <a:bodyPr/>
        <a:lstStyle/>
        <a:p>
          <a:endParaRPr lang="es-EC"/>
        </a:p>
      </dgm:t>
    </dgm:pt>
    <dgm:pt modelId="{516F8543-85E8-4531-ABAA-0CD6F07068B0}" type="sibTrans" cxnId="{35424D1B-0218-4E4E-B31E-FD6495919C3F}">
      <dgm:prSet/>
      <dgm:spPr/>
      <dgm:t>
        <a:bodyPr/>
        <a:lstStyle/>
        <a:p>
          <a:endParaRPr lang="es-EC"/>
        </a:p>
      </dgm:t>
    </dgm:pt>
    <dgm:pt modelId="{08108181-AECC-4926-BDC1-A152502FF09D}" type="pres">
      <dgm:prSet presAssocID="{4F2A2BAD-412B-4777-8E06-D2B884CD6AF1}" presName="Name0" presStyleCnt="0">
        <dgm:presLayoutVars>
          <dgm:chMax val="7"/>
          <dgm:chPref val="7"/>
          <dgm:dir/>
        </dgm:presLayoutVars>
      </dgm:prSet>
      <dgm:spPr/>
      <dgm:t>
        <a:bodyPr/>
        <a:lstStyle/>
        <a:p>
          <a:endParaRPr lang="en-US"/>
        </a:p>
      </dgm:t>
    </dgm:pt>
    <dgm:pt modelId="{77DEF104-1243-4A60-AB79-9B2EA8982445}" type="pres">
      <dgm:prSet presAssocID="{4F2A2BAD-412B-4777-8E06-D2B884CD6AF1}" presName="Name1" presStyleCnt="0"/>
      <dgm:spPr/>
    </dgm:pt>
    <dgm:pt modelId="{3B0593A6-172C-4027-87EF-007536A8BA5C}" type="pres">
      <dgm:prSet presAssocID="{4F2A2BAD-412B-4777-8E06-D2B884CD6AF1}" presName="cycle" presStyleCnt="0"/>
      <dgm:spPr/>
    </dgm:pt>
    <dgm:pt modelId="{8B9763EF-BB78-44E1-8525-83CAC5AD2328}" type="pres">
      <dgm:prSet presAssocID="{4F2A2BAD-412B-4777-8E06-D2B884CD6AF1}" presName="srcNode" presStyleLbl="node1" presStyleIdx="0" presStyleCnt="3"/>
      <dgm:spPr/>
    </dgm:pt>
    <dgm:pt modelId="{C913589C-B35A-47A8-9AAF-A5D2C0E58037}" type="pres">
      <dgm:prSet presAssocID="{4F2A2BAD-412B-4777-8E06-D2B884CD6AF1}" presName="conn" presStyleLbl="parChTrans1D2" presStyleIdx="0" presStyleCnt="1"/>
      <dgm:spPr/>
      <dgm:t>
        <a:bodyPr/>
        <a:lstStyle/>
        <a:p>
          <a:endParaRPr lang="en-US"/>
        </a:p>
      </dgm:t>
    </dgm:pt>
    <dgm:pt modelId="{527F7D60-A22C-4F34-B1D1-B1A1EF008B15}" type="pres">
      <dgm:prSet presAssocID="{4F2A2BAD-412B-4777-8E06-D2B884CD6AF1}" presName="extraNode" presStyleLbl="node1" presStyleIdx="0" presStyleCnt="3"/>
      <dgm:spPr/>
    </dgm:pt>
    <dgm:pt modelId="{D6501071-639B-480E-A95B-79EFFEA0984B}" type="pres">
      <dgm:prSet presAssocID="{4F2A2BAD-412B-4777-8E06-D2B884CD6AF1}" presName="dstNode" presStyleLbl="node1" presStyleIdx="0" presStyleCnt="3"/>
      <dgm:spPr/>
    </dgm:pt>
    <dgm:pt modelId="{5B0F63BF-0EE5-458B-ABB6-CF8A45BBF10E}" type="pres">
      <dgm:prSet presAssocID="{C574FD54-2CD7-4747-9CED-5909A967F298}" presName="text_1" presStyleLbl="node1" presStyleIdx="0" presStyleCnt="3">
        <dgm:presLayoutVars>
          <dgm:bulletEnabled val="1"/>
        </dgm:presLayoutVars>
      </dgm:prSet>
      <dgm:spPr/>
      <dgm:t>
        <a:bodyPr/>
        <a:lstStyle/>
        <a:p>
          <a:endParaRPr lang="es-EC"/>
        </a:p>
      </dgm:t>
    </dgm:pt>
    <dgm:pt modelId="{8192ED9E-6DDA-4462-8BE2-98D95C32571D}" type="pres">
      <dgm:prSet presAssocID="{C574FD54-2CD7-4747-9CED-5909A967F298}" presName="accent_1" presStyleCnt="0"/>
      <dgm:spPr/>
    </dgm:pt>
    <dgm:pt modelId="{86CBA82E-80CE-4CFC-BB85-B2676AB6632D}" type="pres">
      <dgm:prSet presAssocID="{C574FD54-2CD7-4747-9CED-5909A967F298}"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s-EC"/>
        </a:p>
      </dgm:t>
    </dgm:pt>
    <dgm:pt modelId="{863E73EA-0701-40ED-9093-028A78E57F58}" type="pres">
      <dgm:prSet presAssocID="{470A5632-206B-44F2-8099-9CFFB4DBD870}" presName="text_2" presStyleLbl="node1" presStyleIdx="1" presStyleCnt="3">
        <dgm:presLayoutVars>
          <dgm:bulletEnabled val="1"/>
        </dgm:presLayoutVars>
      </dgm:prSet>
      <dgm:spPr/>
      <dgm:t>
        <a:bodyPr/>
        <a:lstStyle/>
        <a:p>
          <a:endParaRPr lang="es-EC"/>
        </a:p>
      </dgm:t>
    </dgm:pt>
    <dgm:pt modelId="{AA65B1AF-5762-475B-975F-D1434125C921}" type="pres">
      <dgm:prSet presAssocID="{470A5632-206B-44F2-8099-9CFFB4DBD870}" presName="accent_2" presStyleCnt="0"/>
      <dgm:spPr/>
    </dgm:pt>
    <dgm:pt modelId="{55F14234-3411-4FCB-A0D1-606E8A6DA50F}" type="pres">
      <dgm:prSet presAssocID="{470A5632-206B-44F2-8099-9CFFB4DBD870}"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s-EC"/>
        </a:p>
      </dgm:t>
    </dgm:pt>
    <dgm:pt modelId="{9C46B715-410D-488D-AFEE-7F1DF07FBA8C}" type="pres">
      <dgm:prSet presAssocID="{AEEA3F93-B58E-413F-A548-5D51E69DB77C}" presName="text_3" presStyleLbl="node1" presStyleIdx="2" presStyleCnt="3">
        <dgm:presLayoutVars>
          <dgm:bulletEnabled val="1"/>
        </dgm:presLayoutVars>
      </dgm:prSet>
      <dgm:spPr/>
      <dgm:t>
        <a:bodyPr/>
        <a:lstStyle/>
        <a:p>
          <a:endParaRPr lang="es-EC"/>
        </a:p>
      </dgm:t>
    </dgm:pt>
    <dgm:pt modelId="{B808FA9E-1780-4DCC-A4C7-D36B97559502}" type="pres">
      <dgm:prSet presAssocID="{AEEA3F93-B58E-413F-A548-5D51E69DB77C}" presName="accent_3" presStyleCnt="0"/>
      <dgm:spPr/>
    </dgm:pt>
    <dgm:pt modelId="{B3B92A6F-5D4C-4DBA-861C-B9132E01D301}" type="pres">
      <dgm:prSet presAssocID="{AEEA3F93-B58E-413F-A548-5D51E69DB77C}"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s-EC"/>
        </a:p>
      </dgm:t>
    </dgm:pt>
  </dgm:ptLst>
  <dgm:cxnLst>
    <dgm:cxn modelId="{8C3BED36-D3C7-4B54-AFC9-64E17D2B8B9E}" type="presOf" srcId="{C574FD54-2CD7-4747-9CED-5909A967F298}" destId="{5B0F63BF-0EE5-458B-ABB6-CF8A45BBF10E}" srcOrd="0" destOrd="0" presId="urn:microsoft.com/office/officeart/2008/layout/VerticalCurvedList"/>
    <dgm:cxn modelId="{35424D1B-0218-4E4E-B31E-FD6495919C3F}" srcId="{4F2A2BAD-412B-4777-8E06-D2B884CD6AF1}" destId="{AEEA3F93-B58E-413F-A548-5D51E69DB77C}" srcOrd="2" destOrd="0" parTransId="{A46D8561-48FA-4D2E-8DD6-9715F13FBC04}" sibTransId="{516F8543-85E8-4531-ABAA-0CD6F07068B0}"/>
    <dgm:cxn modelId="{4BDE27E4-CD6E-4241-A838-11EBC367DCC2}" type="presOf" srcId="{470A5632-206B-44F2-8099-9CFFB4DBD870}" destId="{863E73EA-0701-40ED-9093-028A78E57F58}" srcOrd="0" destOrd="0" presId="urn:microsoft.com/office/officeart/2008/layout/VerticalCurvedList"/>
    <dgm:cxn modelId="{6B04F4F3-D9CE-4C12-8EC4-D3BF0FF752AB}" srcId="{4F2A2BAD-412B-4777-8E06-D2B884CD6AF1}" destId="{470A5632-206B-44F2-8099-9CFFB4DBD870}" srcOrd="1" destOrd="0" parTransId="{06D750F0-68B9-4DDA-8EBB-A0B00A3FA513}" sibTransId="{3EF77682-2575-4F90-947C-D10117CF3A25}"/>
    <dgm:cxn modelId="{43C18E78-25B0-4D83-A659-7492C05F078E}" type="presOf" srcId="{C2917C32-85C9-4066-B8D8-4268749E99AE}" destId="{C913589C-B35A-47A8-9AAF-A5D2C0E58037}" srcOrd="0" destOrd="0" presId="urn:microsoft.com/office/officeart/2008/layout/VerticalCurvedList"/>
    <dgm:cxn modelId="{2A35891C-C9A1-47D3-B568-960B8C0F29C1}" srcId="{4F2A2BAD-412B-4777-8E06-D2B884CD6AF1}" destId="{C574FD54-2CD7-4747-9CED-5909A967F298}" srcOrd="0" destOrd="0" parTransId="{0ED83864-3869-4035-8472-490A06118444}" sibTransId="{C2917C32-85C9-4066-B8D8-4268749E99AE}"/>
    <dgm:cxn modelId="{8B650471-D617-4620-AF9B-0297370A3E29}" type="presOf" srcId="{AEEA3F93-B58E-413F-A548-5D51E69DB77C}" destId="{9C46B715-410D-488D-AFEE-7F1DF07FBA8C}" srcOrd="0" destOrd="0" presId="urn:microsoft.com/office/officeart/2008/layout/VerticalCurvedList"/>
    <dgm:cxn modelId="{C5EE9B0A-2EB2-44DC-9133-696EDF4018D8}" type="presOf" srcId="{4F2A2BAD-412B-4777-8E06-D2B884CD6AF1}" destId="{08108181-AECC-4926-BDC1-A152502FF09D}" srcOrd="0" destOrd="0" presId="urn:microsoft.com/office/officeart/2008/layout/VerticalCurvedList"/>
    <dgm:cxn modelId="{95FC2FD5-5DAD-48E8-9348-54D6443F16BE}" type="presParOf" srcId="{08108181-AECC-4926-BDC1-A152502FF09D}" destId="{77DEF104-1243-4A60-AB79-9B2EA8982445}" srcOrd="0" destOrd="0" presId="urn:microsoft.com/office/officeart/2008/layout/VerticalCurvedList"/>
    <dgm:cxn modelId="{01362795-BA00-47A5-BAAC-FE1135C9975F}" type="presParOf" srcId="{77DEF104-1243-4A60-AB79-9B2EA8982445}" destId="{3B0593A6-172C-4027-87EF-007536A8BA5C}" srcOrd="0" destOrd="0" presId="urn:microsoft.com/office/officeart/2008/layout/VerticalCurvedList"/>
    <dgm:cxn modelId="{A91108B6-EBF9-4E7D-B123-F28DBD4531C0}" type="presParOf" srcId="{3B0593A6-172C-4027-87EF-007536A8BA5C}" destId="{8B9763EF-BB78-44E1-8525-83CAC5AD2328}" srcOrd="0" destOrd="0" presId="urn:microsoft.com/office/officeart/2008/layout/VerticalCurvedList"/>
    <dgm:cxn modelId="{B9FDC346-CA39-45ED-8E62-A43A355DA4ED}" type="presParOf" srcId="{3B0593A6-172C-4027-87EF-007536A8BA5C}" destId="{C913589C-B35A-47A8-9AAF-A5D2C0E58037}" srcOrd="1" destOrd="0" presId="urn:microsoft.com/office/officeart/2008/layout/VerticalCurvedList"/>
    <dgm:cxn modelId="{8B23941E-8881-43F9-8A25-7D4B351916C0}" type="presParOf" srcId="{3B0593A6-172C-4027-87EF-007536A8BA5C}" destId="{527F7D60-A22C-4F34-B1D1-B1A1EF008B15}" srcOrd="2" destOrd="0" presId="urn:microsoft.com/office/officeart/2008/layout/VerticalCurvedList"/>
    <dgm:cxn modelId="{DB61777F-8C0B-4D8D-B0EF-FF74A50D316F}" type="presParOf" srcId="{3B0593A6-172C-4027-87EF-007536A8BA5C}" destId="{D6501071-639B-480E-A95B-79EFFEA0984B}" srcOrd="3" destOrd="0" presId="urn:microsoft.com/office/officeart/2008/layout/VerticalCurvedList"/>
    <dgm:cxn modelId="{C05161C9-34F1-49C3-8543-8D3BE270FD15}" type="presParOf" srcId="{77DEF104-1243-4A60-AB79-9B2EA8982445}" destId="{5B0F63BF-0EE5-458B-ABB6-CF8A45BBF10E}" srcOrd="1" destOrd="0" presId="urn:microsoft.com/office/officeart/2008/layout/VerticalCurvedList"/>
    <dgm:cxn modelId="{F9C76FA2-9E9E-4A24-A4BF-E50A92B10DF7}" type="presParOf" srcId="{77DEF104-1243-4A60-AB79-9B2EA8982445}" destId="{8192ED9E-6DDA-4462-8BE2-98D95C32571D}" srcOrd="2" destOrd="0" presId="urn:microsoft.com/office/officeart/2008/layout/VerticalCurvedList"/>
    <dgm:cxn modelId="{6F26B8A7-1026-4666-8DF5-884D4715D1ED}" type="presParOf" srcId="{8192ED9E-6DDA-4462-8BE2-98D95C32571D}" destId="{86CBA82E-80CE-4CFC-BB85-B2676AB6632D}" srcOrd="0" destOrd="0" presId="urn:microsoft.com/office/officeart/2008/layout/VerticalCurvedList"/>
    <dgm:cxn modelId="{F1D3307C-93C1-495B-AEE6-9D7C25E2472C}" type="presParOf" srcId="{77DEF104-1243-4A60-AB79-9B2EA8982445}" destId="{863E73EA-0701-40ED-9093-028A78E57F58}" srcOrd="3" destOrd="0" presId="urn:microsoft.com/office/officeart/2008/layout/VerticalCurvedList"/>
    <dgm:cxn modelId="{A9468C10-8B4C-47D5-B099-71A718659ABD}" type="presParOf" srcId="{77DEF104-1243-4A60-AB79-9B2EA8982445}" destId="{AA65B1AF-5762-475B-975F-D1434125C921}" srcOrd="4" destOrd="0" presId="urn:microsoft.com/office/officeart/2008/layout/VerticalCurvedList"/>
    <dgm:cxn modelId="{8D68C5F3-E8F3-4776-B801-A55DA2D4800C}" type="presParOf" srcId="{AA65B1AF-5762-475B-975F-D1434125C921}" destId="{55F14234-3411-4FCB-A0D1-606E8A6DA50F}" srcOrd="0" destOrd="0" presId="urn:microsoft.com/office/officeart/2008/layout/VerticalCurvedList"/>
    <dgm:cxn modelId="{996DCD68-1BC2-40EB-A9C0-91AA0257A8AB}" type="presParOf" srcId="{77DEF104-1243-4A60-AB79-9B2EA8982445}" destId="{9C46B715-410D-488D-AFEE-7F1DF07FBA8C}" srcOrd="5" destOrd="0" presId="urn:microsoft.com/office/officeart/2008/layout/VerticalCurvedList"/>
    <dgm:cxn modelId="{A4A3F60F-9F50-46BF-AD6F-BFF09C8DE1DA}" type="presParOf" srcId="{77DEF104-1243-4A60-AB79-9B2EA8982445}" destId="{B808FA9E-1780-4DCC-A4C7-D36B97559502}" srcOrd="6" destOrd="0" presId="urn:microsoft.com/office/officeart/2008/layout/VerticalCurvedList"/>
    <dgm:cxn modelId="{F58F196B-D926-4304-B38C-A68052704AED}" type="presParOf" srcId="{B808FA9E-1780-4DCC-A4C7-D36B97559502}" destId="{B3B92A6F-5D4C-4DBA-861C-B9132E01D301}"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F2A2BAD-412B-4777-8E06-D2B884CD6AF1}" type="doc">
      <dgm:prSet loTypeId="urn:microsoft.com/office/officeart/2008/layout/VerticalCurvedList" loCatId="list" qsTypeId="urn:microsoft.com/office/officeart/2005/8/quickstyle/simple1" qsCatId="simple" csTypeId="urn:microsoft.com/office/officeart/2005/8/colors/accent5_2" csCatId="accent5" phldr="1"/>
      <dgm:spPr/>
      <dgm:t>
        <a:bodyPr/>
        <a:lstStyle/>
        <a:p>
          <a:endParaRPr lang="en-US"/>
        </a:p>
      </dgm:t>
    </dgm:pt>
    <dgm:pt modelId="{C574FD54-2CD7-4747-9CED-5909A967F298}">
      <dgm:prSet phldrT="[Texto]"/>
      <dgm:spPr/>
      <dgm:t>
        <a:bodyPr/>
        <a:lstStyle/>
        <a:p>
          <a:r>
            <a:rPr lang="es-EC" dirty="0" smtClean="0"/>
            <a:t>Uso de materiales más livianos </a:t>
          </a:r>
          <a:endParaRPr lang="en-US" dirty="0"/>
        </a:p>
      </dgm:t>
    </dgm:pt>
    <dgm:pt modelId="{0ED83864-3869-4035-8472-490A06118444}" type="parTrans" cxnId="{2A35891C-C9A1-47D3-B568-960B8C0F29C1}">
      <dgm:prSet/>
      <dgm:spPr/>
      <dgm:t>
        <a:bodyPr/>
        <a:lstStyle/>
        <a:p>
          <a:endParaRPr lang="en-US"/>
        </a:p>
      </dgm:t>
    </dgm:pt>
    <dgm:pt modelId="{C2917C32-85C9-4066-B8D8-4268749E99AE}" type="sibTrans" cxnId="{2A35891C-C9A1-47D3-B568-960B8C0F29C1}">
      <dgm:prSet/>
      <dgm:spPr/>
      <dgm:t>
        <a:bodyPr/>
        <a:lstStyle/>
        <a:p>
          <a:endParaRPr lang="en-US"/>
        </a:p>
      </dgm:t>
    </dgm:pt>
    <dgm:pt modelId="{E3D330FC-86AD-4729-84CB-E34196599CCA}">
      <dgm:prSet phldrT="[Texto]"/>
      <dgm:spPr/>
      <dgm:t>
        <a:bodyPr/>
        <a:lstStyle/>
        <a:p>
          <a:r>
            <a:rPr lang="en-US" dirty="0" smtClean="0"/>
            <a:t>Mayor </a:t>
          </a:r>
          <a:r>
            <a:rPr lang="es-EC" noProof="0" dirty="0" smtClean="0"/>
            <a:t>número</a:t>
          </a:r>
          <a:r>
            <a:rPr lang="en-US" dirty="0" smtClean="0"/>
            <a:t> de sensores</a:t>
          </a:r>
          <a:endParaRPr lang="es-EC" noProof="0" dirty="0"/>
        </a:p>
      </dgm:t>
    </dgm:pt>
    <dgm:pt modelId="{1267482B-5461-4B7E-863C-C17A591B88FF}" type="parTrans" cxnId="{6192794A-F93E-4FF7-9621-136B7D681561}">
      <dgm:prSet/>
      <dgm:spPr/>
      <dgm:t>
        <a:bodyPr/>
        <a:lstStyle/>
        <a:p>
          <a:endParaRPr lang="es-EC"/>
        </a:p>
      </dgm:t>
    </dgm:pt>
    <dgm:pt modelId="{19178100-75E8-4B16-9C92-3C5AE60A2AC8}" type="sibTrans" cxnId="{6192794A-F93E-4FF7-9621-136B7D681561}">
      <dgm:prSet/>
      <dgm:spPr/>
      <dgm:t>
        <a:bodyPr/>
        <a:lstStyle/>
        <a:p>
          <a:endParaRPr lang="es-EC"/>
        </a:p>
      </dgm:t>
    </dgm:pt>
    <dgm:pt modelId="{9D66F8B3-37BD-4AC3-9490-BFCA3CAF567F}">
      <dgm:prSet phldrT="[Texto]"/>
      <dgm:spPr/>
      <dgm:t>
        <a:bodyPr/>
        <a:lstStyle/>
        <a:p>
          <a:r>
            <a:rPr lang="es-EC" dirty="0" smtClean="0"/>
            <a:t>Arquitectura de software, expansión de comportamientos, procesamiento externo </a:t>
          </a:r>
          <a:endParaRPr lang="es-EC" noProof="0" dirty="0"/>
        </a:p>
      </dgm:t>
    </dgm:pt>
    <dgm:pt modelId="{5384E2E7-B7A4-4029-9618-35855F2E43F3}" type="parTrans" cxnId="{B2B33735-0756-4BFE-B632-A8029351E42D}">
      <dgm:prSet/>
      <dgm:spPr/>
      <dgm:t>
        <a:bodyPr/>
        <a:lstStyle/>
        <a:p>
          <a:endParaRPr lang="es-EC"/>
        </a:p>
      </dgm:t>
    </dgm:pt>
    <dgm:pt modelId="{FF822E97-BF15-4932-9011-98ACCF950BB5}" type="sibTrans" cxnId="{B2B33735-0756-4BFE-B632-A8029351E42D}">
      <dgm:prSet/>
      <dgm:spPr/>
      <dgm:t>
        <a:bodyPr/>
        <a:lstStyle/>
        <a:p>
          <a:endParaRPr lang="es-EC"/>
        </a:p>
      </dgm:t>
    </dgm:pt>
    <dgm:pt modelId="{08108181-AECC-4926-BDC1-A152502FF09D}" type="pres">
      <dgm:prSet presAssocID="{4F2A2BAD-412B-4777-8E06-D2B884CD6AF1}" presName="Name0" presStyleCnt="0">
        <dgm:presLayoutVars>
          <dgm:chMax val="7"/>
          <dgm:chPref val="7"/>
          <dgm:dir/>
        </dgm:presLayoutVars>
      </dgm:prSet>
      <dgm:spPr/>
      <dgm:t>
        <a:bodyPr/>
        <a:lstStyle/>
        <a:p>
          <a:endParaRPr lang="en-US"/>
        </a:p>
      </dgm:t>
    </dgm:pt>
    <dgm:pt modelId="{77DEF104-1243-4A60-AB79-9B2EA8982445}" type="pres">
      <dgm:prSet presAssocID="{4F2A2BAD-412B-4777-8E06-D2B884CD6AF1}" presName="Name1" presStyleCnt="0"/>
      <dgm:spPr/>
    </dgm:pt>
    <dgm:pt modelId="{3B0593A6-172C-4027-87EF-007536A8BA5C}" type="pres">
      <dgm:prSet presAssocID="{4F2A2BAD-412B-4777-8E06-D2B884CD6AF1}" presName="cycle" presStyleCnt="0"/>
      <dgm:spPr/>
    </dgm:pt>
    <dgm:pt modelId="{8B9763EF-BB78-44E1-8525-83CAC5AD2328}" type="pres">
      <dgm:prSet presAssocID="{4F2A2BAD-412B-4777-8E06-D2B884CD6AF1}" presName="srcNode" presStyleLbl="node1" presStyleIdx="0" presStyleCnt="3"/>
      <dgm:spPr/>
    </dgm:pt>
    <dgm:pt modelId="{C913589C-B35A-47A8-9AAF-A5D2C0E58037}" type="pres">
      <dgm:prSet presAssocID="{4F2A2BAD-412B-4777-8E06-D2B884CD6AF1}" presName="conn" presStyleLbl="parChTrans1D2" presStyleIdx="0" presStyleCnt="1"/>
      <dgm:spPr/>
      <dgm:t>
        <a:bodyPr/>
        <a:lstStyle/>
        <a:p>
          <a:endParaRPr lang="en-US"/>
        </a:p>
      </dgm:t>
    </dgm:pt>
    <dgm:pt modelId="{527F7D60-A22C-4F34-B1D1-B1A1EF008B15}" type="pres">
      <dgm:prSet presAssocID="{4F2A2BAD-412B-4777-8E06-D2B884CD6AF1}" presName="extraNode" presStyleLbl="node1" presStyleIdx="0" presStyleCnt="3"/>
      <dgm:spPr/>
    </dgm:pt>
    <dgm:pt modelId="{D6501071-639B-480E-A95B-79EFFEA0984B}" type="pres">
      <dgm:prSet presAssocID="{4F2A2BAD-412B-4777-8E06-D2B884CD6AF1}" presName="dstNode" presStyleLbl="node1" presStyleIdx="0" presStyleCnt="3"/>
      <dgm:spPr/>
    </dgm:pt>
    <dgm:pt modelId="{5B0F63BF-0EE5-458B-ABB6-CF8A45BBF10E}" type="pres">
      <dgm:prSet presAssocID="{C574FD54-2CD7-4747-9CED-5909A967F298}" presName="text_1" presStyleLbl="node1" presStyleIdx="0" presStyleCnt="3">
        <dgm:presLayoutVars>
          <dgm:bulletEnabled val="1"/>
        </dgm:presLayoutVars>
      </dgm:prSet>
      <dgm:spPr/>
      <dgm:t>
        <a:bodyPr/>
        <a:lstStyle/>
        <a:p>
          <a:endParaRPr lang="es-EC"/>
        </a:p>
      </dgm:t>
    </dgm:pt>
    <dgm:pt modelId="{8192ED9E-6DDA-4462-8BE2-98D95C32571D}" type="pres">
      <dgm:prSet presAssocID="{C574FD54-2CD7-4747-9CED-5909A967F298}" presName="accent_1" presStyleCnt="0"/>
      <dgm:spPr/>
    </dgm:pt>
    <dgm:pt modelId="{86CBA82E-80CE-4CFC-BB85-B2676AB6632D}" type="pres">
      <dgm:prSet presAssocID="{C574FD54-2CD7-4747-9CED-5909A967F298}"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s-EC"/>
        </a:p>
      </dgm:t>
    </dgm:pt>
    <dgm:pt modelId="{B4933F5D-C1BD-4454-BE1C-0BA036528594}" type="pres">
      <dgm:prSet presAssocID="{E3D330FC-86AD-4729-84CB-E34196599CCA}" presName="text_2" presStyleLbl="node1" presStyleIdx="1" presStyleCnt="3">
        <dgm:presLayoutVars>
          <dgm:bulletEnabled val="1"/>
        </dgm:presLayoutVars>
      </dgm:prSet>
      <dgm:spPr/>
      <dgm:t>
        <a:bodyPr/>
        <a:lstStyle/>
        <a:p>
          <a:endParaRPr lang="es-EC"/>
        </a:p>
      </dgm:t>
    </dgm:pt>
    <dgm:pt modelId="{8DB65D60-7B96-48E0-AD89-E40D7961068E}" type="pres">
      <dgm:prSet presAssocID="{E3D330FC-86AD-4729-84CB-E34196599CCA}" presName="accent_2" presStyleCnt="0"/>
      <dgm:spPr/>
    </dgm:pt>
    <dgm:pt modelId="{F201BBB8-D679-410E-A128-B3F81077B69D}" type="pres">
      <dgm:prSet presAssocID="{E3D330FC-86AD-4729-84CB-E34196599CCA}"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s-EC"/>
        </a:p>
      </dgm:t>
    </dgm:pt>
    <dgm:pt modelId="{B8089896-1DFC-4330-8A5C-1C468A15FFF2}" type="pres">
      <dgm:prSet presAssocID="{9D66F8B3-37BD-4AC3-9490-BFCA3CAF567F}" presName="text_3" presStyleLbl="node1" presStyleIdx="2" presStyleCnt="3">
        <dgm:presLayoutVars>
          <dgm:bulletEnabled val="1"/>
        </dgm:presLayoutVars>
      </dgm:prSet>
      <dgm:spPr/>
      <dgm:t>
        <a:bodyPr/>
        <a:lstStyle/>
        <a:p>
          <a:endParaRPr lang="es-EC"/>
        </a:p>
      </dgm:t>
    </dgm:pt>
    <dgm:pt modelId="{2BCC0994-414E-411C-A3B2-E92CBC858E18}" type="pres">
      <dgm:prSet presAssocID="{9D66F8B3-37BD-4AC3-9490-BFCA3CAF567F}" presName="accent_3" presStyleCnt="0"/>
      <dgm:spPr/>
    </dgm:pt>
    <dgm:pt modelId="{73B5F9A8-0D6E-41D8-9B26-DE64E3A77F28}" type="pres">
      <dgm:prSet presAssocID="{9D66F8B3-37BD-4AC3-9490-BFCA3CAF567F}"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s-EC"/>
        </a:p>
      </dgm:t>
    </dgm:pt>
  </dgm:ptLst>
  <dgm:cxnLst>
    <dgm:cxn modelId="{FBC13ECC-46B9-4285-B681-7AF8BB387015}" type="presOf" srcId="{4F2A2BAD-412B-4777-8E06-D2B884CD6AF1}" destId="{08108181-AECC-4926-BDC1-A152502FF09D}" srcOrd="0" destOrd="0" presId="urn:microsoft.com/office/officeart/2008/layout/VerticalCurvedList"/>
    <dgm:cxn modelId="{B2B33735-0756-4BFE-B632-A8029351E42D}" srcId="{4F2A2BAD-412B-4777-8E06-D2B884CD6AF1}" destId="{9D66F8B3-37BD-4AC3-9490-BFCA3CAF567F}" srcOrd="2" destOrd="0" parTransId="{5384E2E7-B7A4-4029-9618-35855F2E43F3}" sibTransId="{FF822E97-BF15-4932-9011-98ACCF950BB5}"/>
    <dgm:cxn modelId="{E1E95438-825F-4960-96CC-F25F93A87CC9}" type="presOf" srcId="{C2917C32-85C9-4066-B8D8-4268749E99AE}" destId="{C913589C-B35A-47A8-9AAF-A5D2C0E58037}" srcOrd="0" destOrd="0" presId="urn:microsoft.com/office/officeart/2008/layout/VerticalCurvedList"/>
    <dgm:cxn modelId="{2A35891C-C9A1-47D3-B568-960B8C0F29C1}" srcId="{4F2A2BAD-412B-4777-8E06-D2B884CD6AF1}" destId="{C574FD54-2CD7-4747-9CED-5909A967F298}" srcOrd="0" destOrd="0" parTransId="{0ED83864-3869-4035-8472-490A06118444}" sibTransId="{C2917C32-85C9-4066-B8D8-4268749E99AE}"/>
    <dgm:cxn modelId="{4474C6ED-F6A7-4374-98CD-A8617D38AE6B}" type="presOf" srcId="{C574FD54-2CD7-4747-9CED-5909A967F298}" destId="{5B0F63BF-0EE5-458B-ABB6-CF8A45BBF10E}" srcOrd="0" destOrd="0" presId="urn:microsoft.com/office/officeart/2008/layout/VerticalCurvedList"/>
    <dgm:cxn modelId="{6192794A-F93E-4FF7-9621-136B7D681561}" srcId="{4F2A2BAD-412B-4777-8E06-D2B884CD6AF1}" destId="{E3D330FC-86AD-4729-84CB-E34196599CCA}" srcOrd="1" destOrd="0" parTransId="{1267482B-5461-4B7E-863C-C17A591B88FF}" sibTransId="{19178100-75E8-4B16-9C92-3C5AE60A2AC8}"/>
    <dgm:cxn modelId="{9202B1D7-00A7-4F37-BB34-9F091268AF5A}" type="presOf" srcId="{9D66F8B3-37BD-4AC3-9490-BFCA3CAF567F}" destId="{B8089896-1DFC-4330-8A5C-1C468A15FFF2}" srcOrd="0" destOrd="0" presId="urn:microsoft.com/office/officeart/2008/layout/VerticalCurvedList"/>
    <dgm:cxn modelId="{C0FA1F26-AAFE-4C6B-ADD3-07472E96AE08}" type="presOf" srcId="{E3D330FC-86AD-4729-84CB-E34196599CCA}" destId="{B4933F5D-C1BD-4454-BE1C-0BA036528594}" srcOrd="0" destOrd="0" presId="urn:microsoft.com/office/officeart/2008/layout/VerticalCurvedList"/>
    <dgm:cxn modelId="{8D42877E-82F2-40A8-A09C-B2A37EEB2404}" type="presParOf" srcId="{08108181-AECC-4926-BDC1-A152502FF09D}" destId="{77DEF104-1243-4A60-AB79-9B2EA8982445}" srcOrd="0" destOrd="0" presId="urn:microsoft.com/office/officeart/2008/layout/VerticalCurvedList"/>
    <dgm:cxn modelId="{D0DBFD60-EC8E-468B-9AC2-F8216F29EBEA}" type="presParOf" srcId="{77DEF104-1243-4A60-AB79-9B2EA8982445}" destId="{3B0593A6-172C-4027-87EF-007536A8BA5C}" srcOrd="0" destOrd="0" presId="urn:microsoft.com/office/officeart/2008/layout/VerticalCurvedList"/>
    <dgm:cxn modelId="{279F0E65-3D9F-4AB4-8A34-60168EF2E15B}" type="presParOf" srcId="{3B0593A6-172C-4027-87EF-007536A8BA5C}" destId="{8B9763EF-BB78-44E1-8525-83CAC5AD2328}" srcOrd="0" destOrd="0" presId="urn:microsoft.com/office/officeart/2008/layout/VerticalCurvedList"/>
    <dgm:cxn modelId="{1CCA2C13-D98B-4F93-9809-4BE832C4F649}" type="presParOf" srcId="{3B0593A6-172C-4027-87EF-007536A8BA5C}" destId="{C913589C-B35A-47A8-9AAF-A5D2C0E58037}" srcOrd="1" destOrd="0" presId="urn:microsoft.com/office/officeart/2008/layout/VerticalCurvedList"/>
    <dgm:cxn modelId="{34AB03F2-15AA-4BF3-A584-6B71E5444961}" type="presParOf" srcId="{3B0593A6-172C-4027-87EF-007536A8BA5C}" destId="{527F7D60-A22C-4F34-B1D1-B1A1EF008B15}" srcOrd="2" destOrd="0" presId="urn:microsoft.com/office/officeart/2008/layout/VerticalCurvedList"/>
    <dgm:cxn modelId="{8A876771-49B1-4E64-9E2C-F1BA94DD5782}" type="presParOf" srcId="{3B0593A6-172C-4027-87EF-007536A8BA5C}" destId="{D6501071-639B-480E-A95B-79EFFEA0984B}" srcOrd="3" destOrd="0" presId="urn:microsoft.com/office/officeart/2008/layout/VerticalCurvedList"/>
    <dgm:cxn modelId="{985059D0-C255-4F79-87AA-0B7BBB7C6ADC}" type="presParOf" srcId="{77DEF104-1243-4A60-AB79-9B2EA8982445}" destId="{5B0F63BF-0EE5-458B-ABB6-CF8A45BBF10E}" srcOrd="1" destOrd="0" presId="urn:microsoft.com/office/officeart/2008/layout/VerticalCurvedList"/>
    <dgm:cxn modelId="{CF5011DF-D86B-444E-882C-06F7F7080FC1}" type="presParOf" srcId="{77DEF104-1243-4A60-AB79-9B2EA8982445}" destId="{8192ED9E-6DDA-4462-8BE2-98D95C32571D}" srcOrd="2" destOrd="0" presId="urn:microsoft.com/office/officeart/2008/layout/VerticalCurvedList"/>
    <dgm:cxn modelId="{2D032632-AE12-4F05-A1E6-422E2568B061}" type="presParOf" srcId="{8192ED9E-6DDA-4462-8BE2-98D95C32571D}" destId="{86CBA82E-80CE-4CFC-BB85-B2676AB6632D}" srcOrd="0" destOrd="0" presId="urn:microsoft.com/office/officeart/2008/layout/VerticalCurvedList"/>
    <dgm:cxn modelId="{AD872F7B-52EE-4DA7-A6E3-5A1E9981D800}" type="presParOf" srcId="{77DEF104-1243-4A60-AB79-9B2EA8982445}" destId="{B4933F5D-C1BD-4454-BE1C-0BA036528594}" srcOrd="3" destOrd="0" presId="urn:microsoft.com/office/officeart/2008/layout/VerticalCurvedList"/>
    <dgm:cxn modelId="{FAB7E58A-9B67-4AA8-9DC2-DB72AE483881}" type="presParOf" srcId="{77DEF104-1243-4A60-AB79-9B2EA8982445}" destId="{8DB65D60-7B96-48E0-AD89-E40D7961068E}" srcOrd="4" destOrd="0" presId="urn:microsoft.com/office/officeart/2008/layout/VerticalCurvedList"/>
    <dgm:cxn modelId="{E690CB62-3DDD-4C17-B428-B827B0EB64BE}" type="presParOf" srcId="{8DB65D60-7B96-48E0-AD89-E40D7961068E}" destId="{F201BBB8-D679-410E-A128-B3F81077B69D}" srcOrd="0" destOrd="0" presId="urn:microsoft.com/office/officeart/2008/layout/VerticalCurvedList"/>
    <dgm:cxn modelId="{D05FE9EC-1A6B-40D7-8ED6-FED17F6EC306}" type="presParOf" srcId="{77DEF104-1243-4A60-AB79-9B2EA8982445}" destId="{B8089896-1DFC-4330-8A5C-1C468A15FFF2}" srcOrd="5" destOrd="0" presId="urn:microsoft.com/office/officeart/2008/layout/VerticalCurvedList"/>
    <dgm:cxn modelId="{0C7E628E-CB7D-492F-B8D1-3AEED15D0ED6}" type="presParOf" srcId="{77DEF104-1243-4A60-AB79-9B2EA8982445}" destId="{2BCC0994-414E-411C-A3B2-E92CBC858E18}" srcOrd="6" destOrd="0" presId="urn:microsoft.com/office/officeart/2008/layout/VerticalCurvedList"/>
    <dgm:cxn modelId="{67E3DA11-5FF2-4393-988E-7E677D02DFFA}" type="presParOf" srcId="{2BCC0994-414E-411C-A3B2-E92CBC858E18}" destId="{73B5F9A8-0D6E-41D8-9B26-DE64E3A77F28}"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8691BA-C672-4D67-92C0-919132DBEAC0}" type="datetimeFigureOut">
              <a:rPr lang="es-EC" smtClean="0"/>
              <a:t>18/3/2018</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2A2A3B-0599-4DEF-A754-E90CC7AAA98A}" type="slidenum">
              <a:rPr lang="es-EC" smtClean="0"/>
              <a:t>‹Nº›</a:t>
            </a:fld>
            <a:endParaRPr lang="es-EC"/>
          </a:p>
        </p:txBody>
      </p:sp>
    </p:spTree>
    <p:extLst>
      <p:ext uri="{BB962C8B-B14F-4D97-AF65-F5344CB8AC3E}">
        <p14:creationId xmlns:p14="http://schemas.microsoft.com/office/powerpoint/2010/main" val="11638408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252A2A3B-0599-4DEF-A754-E90CC7AAA98A}" type="slidenum">
              <a:rPr lang="es-EC" smtClean="0"/>
              <a:t>1</a:t>
            </a:fld>
            <a:endParaRPr lang="es-EC"/>
          </a:p>
        </p:txBody>
      </p:sp>
    </p:spTree>
    <p:extLst>
      <p:ext uri="{BB962C8B-B14F-4D97-AF65-F5344CB8AC3E}">
        <p14:creationId xmlns:p14="http://schemas.microsoft.com/office/powerpoint/2010/main" val="31120910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smtClean="0">
                <a:solidFill>
                  <a:schemeClr val="tx1"/>
                </a:solidFill>
                <a:effectLst/>
                <a:latin typeface="+mn-lt"/>
                <a:ea typeface="+mn-ea"/>
                <a:cs typeface="+mn-cs"/>
              </a:rPr>
              <a:t>La </a:t>
            </a:r>
            <a:r>
              <a:rPr lang="es-EC" sz="1200" kern="1200" dirty="0" err="1" smtClean="0">
                <a:solidFill>
                  <a:schemeClr val="tx1"/>
                </a:solidFill>
                <a:effectLst/>
                <a:latin typeface="+mn-lt"/>
                <a:ea typeface="+mn-ea"/>
                <a:cs typeface="+mn-cs"/>
              </a:rPr>
              <a:t>odometría</a:t>
            </a:r>
            <a:r>
              <a:rPr lang="es-EC" sz="1200" kern="1200" dirty="0" smtClean="0">
                <a:solidFill>
                  <a:schemeClr val="tx1"/>
                </a:solidFill>
                <a:effectLst/>
                <a:latin typeface="+mn-lt"/>
                <a:ea typeface="+mn-ea"/>
                <a:cs typeface="+mn-cs"/>
              </a:rPr>
              <a:t> es un método para la estimación de la posición de un vehículo</a:t>
            </a:r>
            <a:endParaRPr lang="es-EC" dirty="0"/>
          </a:p>
        </p:txBody>
      </p:sp>
      <p:sp>
        <p:nvSpPr>
          <p:cNvPr id="4" name="Marcador de número de diapositiva 3"/>
          <p:cNvSpPr>
            <a:spLocks noGrp="1"/>
          </p:cNvSpPr>
          <p:nvPr>
            <p:ph type="sldNum" sz="quarter" idx="10"/>
          </p:nvPr>
        </p:nvSpPr>
        <p:spPr/>
        <p:txBody>
          <a:bodyPr/>
          <a:lstStyle/>
          <a:p>
            <a:fld id="{252A2A3B-0599-4DEF-A754-E90CC7AAA98A}" type="slidenum">
              <a:rPr lang="es-EC" smtClean="0"/>
              <a:t>17</a:t>
            </a:fld>
            <a:endParaRPr lang="es-EC"/>
          </a:p>
        </p:txBody>
      </p:sp>
    </p:spTree>
    <p:extLst>
      <p:ext uri="{BB962C8B-B14F-4D97-AF65-F5344CB8AC3E}">
        <p14:creationId xmlns:p14="http://schemas.microsoft.com/office/powerpoint/2010/main" val="5452381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smtClean="0">
                <a:solidFill>
                  <a:schemeClr val="tx1"/>
                </a:solidFill>
                <a:effectLst/>
                <a:latin typeface="+mn-lt"/>
                <a:ea typeface="+mn-ea"/>
                <a:cs typeface="+mn-cs"/>
              </a:rPr>
              <a:t>Gracias a la gran capacidad de manejo de datos y velocidad de transferencia de los mismos, que caracteriza a  la tecnología </a:t>
            </a:r>
            <a:r>
              <a:rPr lang="es-EC" sz="1200" kern="1200" dirty="0" err="1" smtClean="0">
                <a:solidFill>
                  <a:schemeClr val="tx1"/>
                </a:solidFill>
                <a:effectLst/>
                <a:latin typeface="+mn-lt"/>
                <a:ea typeface="+mn-ea"/>
                <a:cs typeface="+mn-cs"/>
              </a:rPr>
              <a:t>WLAN</a:t>
            </a:r>
            <a:r>
              <a:rPr lang="es-EC" sz="1200" kern="1200" dirty="0" smtClean="0">
                <a:solidFill>
                  <a:schemeClr val="tx1"/>
                </a:solidFill>
                <a:effectLst/>
                <a:latin typeface="+mn-lt"/>
                <a:ea typeface="+mn-ea"/>
                <a:cs typeface="+mn-cs"/>
              </a:rPr>
              <a:t>,  permite cubrir en tiempo real la recepción y envío de datos </a:t>
            </a:r>
          </a:p>
          <a:p>
            <a:r>
              <a:rPr lang="es-EC" sz="1200" kern="1200" dirty="0" smtClean="0">
                <a:solidFill>
                  <a:schemeClr val="tx1"/>
                </a:solidFill>
                <a:effectLst/>
                <a:latin typeface="+mn-lt"/>
                <a:ea typeface="+mn-ea"/>
                <a:cs typeface="+mn-cs"/>
              </a:rPr>
              <a:t>Intercambio directo de información en cualquier formato, entre los ordenadores interconectados, </a:t>
            </a:r>
            <a:endParaRPr lang="es-EC" dirty="0"/>
          </a:p>
        </p:txBody>
      </p:sp>
      <p:sp>
        <p:nvSpPr>
          <p:cNvPr id="4" name="Marcador de número de diapositiva 3"/>
          <p:cNvSpPr>
            <a:spLocks noGrp="1"/>
          </p:cNvSpPr>
          <p:nvPr>
            <p:ph type="sldNum" sz="quarter" idx="10"/>
          </p:nvPr>
        </p:nvSpPr>
        <p:spPr/>
        <p:txBody>
          <a:bodyPr/>
          <a:lstStyle/>
          <a:p>
            <a:fld id="{252A2A3B-0599-4DEF-A754-E90CC7AAA98A}" type="slidenum">
              <a:rPr lang="es-EC" smtClean="0"/>
              <a:t>18</a:t>
            </a:fld>
            <a:endParaRPr lang="es-EC"/>
          </a:p>
        </p:txBody>
      </p:sp>
    </p:spTree>
    <p:extLst>
      <p:ext uri="{BB962C8B-B14F-4D97-AF65-F5344CB8AC3E}">
        <p14:creationId xmlns:p14="http://schemas.microsoft.com/office/powerpoint/2010/main" val="19948804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Debido al costo y a la facilidad de instalación y control se seleccionó la cámara web</a:t>
            </a:r>
          </a:p>
          <a:p>
            <a:endParaRPr lang="es-EC" dirty="0"/>
          </a:p>
        </p:txBody>
      </p:sp>
      <p:sp>
        <p:nvSpPr>
          <p:cNvPr id="4" name="Marcador de número de diapositiva 3"/>
          <p:cNvSpPr>
            <a:spLocks noGrp="1"/>
          </p:cNvSpPr>
          <p:nvPr>
            <p:ph type="sldNum" sz="quarter" idx="10"/>
          </p:nvPr>
        </p:nvSpPr>
        <p:spPr/>
        <p:txBody>
          <a:bodyPr/>
          <a:lstStyle/>
          <a:p>
            <a:fld id="{252A2A3B-0599-4DEF-A754-E90CC7AAA98A}" type="slidenum">
              <a:rPr lang="es-EC" smtClean="0"/>
              <a:t>21</a:t>
            </a:fld>
            <a:endParaRPr lang="es-EC"/>
          </a:p>
        </p:txBody>
      </p:sp>
    </p:spTree>
    <p:extLst>
      <p:ext uri="{BB962C8B-B14F-4D97-AF65-F5344CB8AC3E}">
        <p14:creationId xmlns:p14="http://schemas.microsoft.com/office/powerpoint/2010/main" val="25854730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252A2A3B-0599-4DEF-A754-E90CC7AAA98A}" type="slidenum">
              <a:rPr lang="es-EC" smtClean="0"/>
              <a:t>30</a:t>
            </a:fld>
            <a:endParaRPr lang="es-EC"/>
          </a:p>
        </p:txBody>
      </p:sp>
    </p:spTree>
    <p:extLst>
      <p:ext uri="{BB962C8B-B14F-4D97-AF65-F5344CB8AC3E}">
        <p14:creationId xmlns:p14="http://schemas.microsoft.com/office/powerpoint/2010/main" val="11697405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smtClean="0">
                <a:solidFill>
                  <a:schemeClr val="tx1"/>
                </a:solidFill>
                <a:effectLst/>
                <a:latin typeface="+mn-lt"/>
                <a:ea typeface="+mn-ea"/>
                <a:cs typeface="+mn-cs"/>
              </a:rPr>
              <a:t>El diseño de la plataforma robótica móvil se enfocó en proporcionar un diseño modular con lo cual se facilita el mantenimiento y cambio de los elemento así como la posibilidad de  añadir nuevos dispositivos o sistemas. Consiguiendo así  un prototipo capaz de soportar condiciones adversas como polvo y  lluvia, manteniendo intactos los componentes internos, </a:t>
            </a:r>
            <a:endParaRPr lang="es-EC" dirty="0"/>
          </a:p>
        </p:txBody>
      </p:sp>
      <p:sp>
        <p:nvSpPr>
          <p:cNvPr id="4" name="Marcador de número de diapositiva 3"/>
          <p:cNvSpPr>
            <a:spLocks noGrp="1"/>
          </p:cNvSpPr>
          <p:nvPr>
            <p:ph type="sldNum" sz="quarter" idx="10"/>
          </p:nvPr>
        </p:nvSpPr>
        <p:spPr/>
        <p:txBody>
          <a:bodyPr/>
          <a:lstStyle/>
          <a:p>
            <a:fld id="{252A2A3B-0599-4DEF-A754-E90CC7AAA98A}" type="slidenum">
              <a:rPr lang="es-EC" smtClean="0"/>
              <a:t>41</a:t>
            </a:fld>
            <a:endParaRPr lang="es-EC"/>
          </a:p>
        </p:txBody>
      </p:sp>
    </p:spTree>
    <p:extLst>
      <p:ext uri="{BB962C8B-B14F-4D97-AF65-F5344CB8AC3E}">
        <p14:creationId xmlns:p14="http://schemas.microsoft.com/office/powerpoint/2010/main" val="33554254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smtClean="0">
                <a:solidFill>
                  <a:schemeClr val="tx1"/>
                </a:solidFill>
                <a:effectLst/>
                <a:latin typeface="+mn-lt"/>
                <a:ea typeface="+mn-ea"/>
                <a:cs typeface="+mn-cs"/>
              </a:rPr>
              <a:t>La estructura de software que presenta la plataforma robótica permite delegar tareas de procesamiento a otros computadores externos que estén conectados a la red, lo cual abre las posibilidades a una cantidad muy extensa de procesamiento y almacenamiento de información, sin la necesidad de incrementar el peso, consumo energético, o la necesidad de incrementar las características del hardware interno de la plataforma.</a:t>
            </a:r>
            <a:endParaRPr lang="es-EC" dirty="0"/>
          </a:p>
        </p:txBody>
      </p:sp>
      <p:sp>
        <p:nvSpPr>
          <p:cNvPr id="4" name="Marcador de número de diapositiva 3"/>
          <p:cNvSpPr>
            <a:spLocks noGrp="1"/>
          </p:cNvSpPr>
          <p:nvPr>
            <p:ph type="sldNum" sz="quarter" idx="10"/>
          </p:nvPr>
        </p:nvSpPr>
        <p:spPr/>
        <p:txBody>
          <a:bodyPr/>
          <a:lstStyle/>
          <a:p>
            <a:fld id="{252A2A3B-0599-4DEF-A754-E90CC7AAA98A}" type="slidenum">
              <a:rPr lang="es-EC" smtClean="0"/>
              <a:t>43</a:t>
            </a:fld>
            <a:endParaRPr lang="es-EC"/>
          </a:p>
        </p:txBody>
      </p:sp>
    </p:spTree>
    <p:extLst>
      <p:ext uri="{BB962C8B-B14F-4D97-AF65-F5344CB8AC3E}">
        <p14:creationId xmlns:p14="http://schemas.microsoft.com/office/powerpoint/2010/main" val="41836784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400" kern="1200" dirty="0" smtClean="0">
                <a:solidFill>
                  <a:schemeClr val="tx1"/>
                </a:solidFill>
                <a:effectLst/>
                <a:latin typeface="+mn-lt"/>
                <a:ea typeface="+mn-ea"/>
                <a:cs typeface="+mn-cs"/>
              </a:rPr>
              <a:t>Se puede considerar  un robot móvil a cualquier maquinaria con la posibilidad de desplazarse en uno o varios medios sean estos acuático, terrestre, aéreo, la cual pude ser </a:t>
            </a:r>
            <a:r>
              <a:rPr lang="es-EC" sz="1400" kern="1200" dirty="0" err="1" smtClean="0">
                <a:solidFill>
                  <a:schemeClr val="tx1"/>
                </a:solidFill>
                <a:effectLst/>
                <a:latin typeface="+mn-lt"/>
                <a:ea typeface="+mn-ea"/>
                <a:cs typeface="+mn-cs"/>
              </a:rPr>
              <a:t>teleoperada</a:t>
            </a:r>
            <a:r>
              <a:rPr lang="es-EC" sz="1400" kern="1200" dirty="0" smtClean="0">
                <a:solidFill>
                  <a:schemeClr val="tx1"/>
                </a:solidFill>
                <a:effectLst/>
                <a:latin typeface="+mn-lt"/>
                <a:ea typeface="+mn-ea"/>
                <a:cs typeface="+mn-cs"/>
              </a:rPr>
              <a:t> o autónoma.</a:t>
            </a:r>
          </a:p>
          <a:p>
            <a:endParaRPr lang="es-EC" dirty="0"/>
          </a:p>
        </p:txBody>
      </p:sp>
      <p:sp>
        <p:nvSpPr>
          <p:cNvPr id="4" name="Marcador de número de diapositiva 3"/>
          <p:cNvSpPr>
            <a:spLocks noGrp="1"/>
          </p:cNvSpPr>
          <p:nvPr>
            <p:ph type="sldNum" sz="quarter" idx="10"/>
          </p:nvPr>
        </p:nvSpPr>
        <p:spPr/>
        <p:txBody>
          <a:bodyPr/>
          <a:lstStyle/>
          <a:p>
            <a:fld id="{252A2A3B-0599-4DEF-A754-E90CC7AAA98A}" type="slidenum">
              <a:rPr lang="es-EC" smtClean="0"/>
              <a:t>3</a:t>
            </a:fld>
            <a:endParaRPr lang="es-EC" dirty="0"/>
          </a:p>
        </p:txBody>
      </p:sp>
    </p:spTree>
    <p:extLst>
      <p:ext uri="{BB962C8B-B14F-4D97-AF65-F5344CB8AC3E}">
        <p14:creationId xmlns:p14="http://schemas.microsoft.com/office/powerpoint/2010/main" val="15051524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Dotar al </a:t>
            </a:r>
            <a:r>
              <a:rPr lang="es-EC" sz="1200" kern="1200" dirty="0" err="1" smtClean="0">
                <a:solidFill>
                  <a:schemeClr val="tx1"/>
                </a:solidFill>
                <a:effectLst/>
                <a:latin typeface="+mn-lt"/>
                <a:ea typeface="+mn-ea"/>
                <a:cs typeface="+mn-cs"/>
              </a:rPr>
              <a:t>cicte</a:t>
            </a:r>
            <a:r>
              <a:rPr lang="es-EC" sz="1200" kern="1200" smtClean="0">
                <a:solidFill>
                  <a:schemeClr val="tx1"/>
                </a:solidFill>
                <a:effectLst/>
                <a:latin typeface="+mn-lt"/>
                <a:ea typeface="+mn-ea"/>
                <a:cs typeface="+mn-cs"/>
              </a:rPr>
              <a:t> de una Herramienta robótica móvil capaz de desenvolverse en diversos terrenos irregulares con la capacidad de evadir o superar obstáculos presentes en su ruta, mediante la implementación de un sistema de  control que le permita desplazarse a un punto deseado.</a:t>
            </a:r>
          </a:p>
          <a:p>
            <a:endParaRPr lang="es-EC"/>
          </a:p>
        </p:txBody>
      </p:sp>
      <p:sp>
        <p:nvSpPr>
          <p:cNvPr id="4" name="Marcador de número de diapositiva 3"/>
          <p:cNvSpPr>
            <a:spLocks noGrp="1"/>
          </p:cNvSpPr>
          <p:nvPr>
            <p:ph type="sldNum" sz="quarter" idx="10"/>
          </p:nvPr>
        </p:nvSpPr>
        <p:spPr/>
        <p:txBody>
          <a:bodyPr/>
          <a:lstStyle/>
          <a:p>
            <a:fld id="{252A2A3B-0599-4DEF-A754-E90CC7AAA98A}" type="slidenum">
              <a:rPr lang="es-EC" smtClean="0"/>
              <a:t>4</a:t>
            </a:fld>
            <a:endParaRPr lang="es-EC"/>
          </a:p>
        </p:txBody>
      </p:sp>
    </p:spTree>
    <p:extLst>
      <p:ext uri="{BB962C8B-B14F-4D97-AF65-F5344CB8AC3E}">
        <p14:creationId xmlns:p14="http://schemas.microsoft.com/office/powerpoint/2010/main" val="18081715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sistema de navegación y cálculo de rutas automático, reconocimiento de personas, generación de escenarios, mapas 3D en tiempo real, y visión de 360 grados.</a:t>
            </a:r>
          </a:p>
          <a:p>
            <a:endParaRPr lang="es-EC" dirty="0" smtClean="0"/>
          </a:p>
          <a:p>
            <a:r>
              <a:rPr lang="es-EC" sz="1200" kern="1200" dirty="0" smtClean="0">
                <a:solidFill>
                  <a:schemeClr val="tx1"/>
                </a:solidFill>
                <a:effectLst/>
                <a:latin typeface="+mn-lt"/>
                <a:ea typeface="+mn-ea"/>
                <a:cs typeface="+mn-cs"/>
              </a:rPr>
              <a:t>puede escanear edificios, crear mapas del entorno y navegarlos de forma autónoma usando un sensor láser</a:t>
            </a:r>
          </a:p>
          <a:p>
            <a:endParaRPr lang="es-EC" sz="1200" kern="1200" dirty="0" smtClean="0">
              <a:solidFill>
                <a:schemeClr val="tx1"/>
              </a:solidFill>
              <a:effectLst/>
              <a:latin typeface="+mn-lt"/>
              <a:ea typeface="+mn-ea"/>
              <a:cs typeface="+mn-cs"/>
            </a:endParaRPr>
          </a:p>
          <a:p>
            <a:r>
              <a:rPr lang="es-EC" sz="1200" kern="1200" dirty="0" smtClean="0">
                <a:solidFill>
                  <a:schemeClr val="tx1"/>
                </a:solidFill>
                <a:effectLst/>
                <a:latin typeface="+mn-lt"/>
                <a:ea typeface="+mn-ea"/>
                <a:cs typeface="+mn-cs"/>
              </a:rPr>
              <a:t>donde sus dos brazos basculantes conectados mediante un mecanismo diferencial lo ayudan a la movilidad en terrenos irregulares</a:t>
            </a:r>
          </a:p>
          <a:p>
            <a:endParaRPr lang="es-EC" sz="1200" kern="1200" dirty="0" smtClean="0">
              <a:solidFill>
                <a:schemeClr val="tx1"/>
              </a:solidFill>
              <a:effectLst/>
              <a:latin typeface="+mn-lt"/>
              <a:ea typeface="+mn-ea"/>
              <a:cs typeface="+mn-cs"/>
            </a:endParaRPr>
          </a:p>
          <a:p>
            <a:endParaRPr lang="es-EC" dirty="0"/>
          </a:p>
        </p:txBody>
      </p:sp>
      <p:sp>
        <p:nvSpPr>
          <p:cNvPr id="4" name="Marcador de número de diapositiva 3"/>
          <p:cNvSpPr>
            <a:spLocks noGrp="1"/>
          </p:cNvSpPr>
          <p:nvPr>
            <p:ph type="sldNum" sz="quarter" idx="10"/>
          </p:nvPr>
        </p:nvSpPr>
        <p:spPr/>
        <p:txBody>
          <a:bodyPr/>
          <a:lstStyle/>
          <a:p>
            <a:fld id="{252A2A3B-0599-4DEF-A754-E90CC7AAA98A}" type="slidenum">
              <a:rPr lang="es-EC" smtClean="0"/>
              <a:t>5</a:t>
            </a:fld>
            <a:endParaRPr lang="es-EC"/>
          </a:p>
        </p:txBody>
      </p:sp>
    </p:spTree>
    <p:extLst>
      <p:ext uri="{BB962C8B-B14F-4D97-AF65-F5344CB8AC3E}">
        <p14:creationId xmlns:p14="http://schemas.microsoft.com/office/powerpoint/2010/main" val="27484814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252A2A3B-0599-4DEF-A754-E90CC7AAA98A}" type="slidenum">
              <a:rPr lang="es-EC" smtClean="0"/>
              <a:t>9</a:t>
            </a:fld>
            <a:endParaRPr lang="es-EC"/>
          </a:p>
        </p:txBody>
      </p:sp>
    </p:spTree>
    <p:extLst>
      <p:ext uri="{BB962C8B-B14F-4D97-AF65-F5344CB8AC3E}">
        <p14:creationId xmlns:p14="http://schemas.microsoft.com/office/powerpoint/2010/main" val="21058771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smtClean="0">
                <a:solidFill>
                  <a:schemeClr val="tx1"/>
                </a:solidFill>
                <a:effectLst/>
                <a:latin typeface="+mn-lt"/>
                <a:ea typeface="+mn-ea"/>
                <a:cs typeface="+mn-cs"/>
              </a:rPr>
              <a:t>La opción para la ruedas es la rueda de bicicleta debido a su relación peso resistencia entre 90  y 136 kg,, además se puede encontrar una gran variedad de diámetros, mientras mayor sea el diámetro  mayor posibilidad de sortear obstáculos como baches o gradas tendrá la plataforma móvil, </a:t>
            </a:r>
          </a:p>
          <a:p>
            <a:r>
              <a:rPr lang="es-EC" sz="1200" kern="1200" dirty="0" smtClean="0">
                <a:solidFill>
                  <a:schemeClr val="tx1"/>
                </a:solidFill>
                <a:effectLst/>
                <a:latin typeface="+mn-lt"/>
                <a:ea typeface="+mn-ea"/>
                <a:cs typeface="+mn-cs"/>
              </a:rPr>
              <a:t>Cadena</a:t>
            </a:r>
          </a:p>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Ahorra espacio, reduce los costes de energía, es duradera, no permite deslizamientos, absorbe vibraciones, el costo de mantenimiento es bajo.</a:t>
            </a:r>
          </a:p>
          <a:p>
            <a:endParaRPr lang="es-EC" dirty="0"/>
          </a:p>
        </p:txBody>
      </p:sp>
      <p:sp>
        <p:nvSpPr>
          <p:cNvPr id="4" name="Marcador de número de diapositiva 3"/>
          <p:cNvSpPr>
            <a:spLocks noGrp="1"/>
          </p:cNvSpPr>
          <p:nvPr>
            <p:ph type="sldNum" sz="quarter" idx="10"/>
          </p:nvPr>
        </p:nvSpPr>
        <p:spPr/>
        <p:txBody>
          <a:bodyPr/>
          <a:lstStyle/>
          <a:p>
            <a:fld id="{252A2A3B-0599-4DEF-A754-E90CC7AAA98A}" type="slidenum">
              <a:rPr lang="es-EC" smtClean="0"/>
              <a:t>11</a:t>
            </a:fld>
            <a:endParaRPr lang="es-EC"/>
          </a:p>
        </p:txBody>
      </p:sp>
    </p:spTree>
    <p:extLst>
      <p:ext uri="{BB962C8B-B14F-4D97-AF65-F5344CB8AC3E}">
        <p14:creationId xmlns:p14="http://schemas.microsoft.com/office/powerpoint/2010/main" val="11902322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err="1" smtClean="0">
                <a:solidFill>
                  <a:schemeClr val="tx1"/>
                </a:solidFill>
                <a:effectLst/>
                <a:latin typeface="+mn-lt"/>
                <a:ea typeface="+mn-ea"/>
                <a:cs typeface="+mn-cs"/>
              </a:rPr>
              <a:t>Sodeberg</a:t>
            </a:r>
            <a:r>
              <a:rPr lang="es-EC" sz="1200" kern="1200" dirty="0" smtClean="0">
                <a:solidFill>
                  <a:schemeClr val="tx1"/>
                </a:solidFill>
                <a:effectLst/>
                <a:latin typeface="+mn-lt"/>
                <a:ea typeface="+mn-ea"/>
                <a:cs typeface="+mn-cs"/>
              </a:rPr>
              <a:t> </a:t>
            </a:r>
            <a:r>
              <a:rPr lang="es-ES" sz="1200" kern="1200" dirty="0" smtClean="0">
                <a:solidFill>
                  <a:schemeClr val="tx1"/>
                </a:solidFill>
                <a:effectLst/>
                <a:latin typeface="+mn-lt"/>
                <a:ea typeface="+mn-ea"/>
                <a:cs typeface="+mn-cs"/>
              </a:rPr>
              <a:t>conservado, más caro, más pesado, más robusto.</a:t>
            </a:r>
            <a:endParaRPr lang="es-EC" sz="1200" kern="1200" dirty="0" smtClean="0">
              <a:solidFill>
                <a:schemeClr val="tx1"/>
              </a:solidFill>
              <a:effectLst/>
              <a:latin typeface="+mn-lt"/>
              <a:ea typeface="+mn-ea"/>
              <a:cs typeface="+mn-cs"/>
            </a:endParaRPr>
          </a:p>
          <a:p>
            <a:endParaRPr lang="es-EC" dirty="0"/>
          </a:p>
        </p:txBody>
      </p:sp>
      <p:sp>
        <p:nvSpPr>
          <p:cNvPr id="4" name="Marcador de número de diapositiva 3"/>
          <p:cNvSpPr>
            <a:spLocks noGrp="1"/>
          </p:cNvSpPr>
          <p:nvPr>
            <p:ph type="sldNum" sz="quarter" idx="10"/>
          </p:nvPr>
        </p:nvSpPr>
        <p:spPr/>
        <p:txBody>
          <a:bodyPr/>
          <a:lstStyle/>
          <a:p>
            <a:fld id="{252A2A3B-0599-4DEF-A754-E90CC7AAA98A}" type="slidenum">
              <a:rPr lang="es-EC" smtClean="0"/>
              <a:t>12</a:t>
            </a:fld>
            <a:endParaRPr lang="es-EC"/>
          </a:p>
        </p:txBody>
      </p:sp>
    </p:spTree>
    <p:extLst>
      <p:ext uri="{BB962C8B-B14F-4D97-AF65-F5344CB8AC3E}">
        <p14:creationId xmlns:p14="http://schemas.microsoft.com/office/powerpoint/2010/main" val="15018814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smtClean="0">
                <a:solidFill>
                  <a:schemeClr val="tx1"/>
                </a:solidFill>
                <a:effectLst/>
                <a:latin typeface="+mn-lt"/>
                <a:ea typeface="+mn-ea"/>
                <a:cs typeface="+mn-cs"/>
              </a:rPr>
              <a:t>A36(mayor resistencia, facilidad de ensamble), </a:t>
            </a:r>
          </a:p>
          <a:p>
            <a:endParaRPr lang="es-EC" sz="1200" kern="1200" dirty="0" smtClean="0">
              <a:solidFill>
                <a:schemeClr val="tx1"/>
              </a:solidFill>
              <a:effectLst/>
              <a:latin typeface="+mn-lt"/>
              <a:ea typeface="+mn-ea"/>
              <a:cs typeface="+mn-cs"/>
            </a:endParaRPr>
          </a:p>
          <a:p>
            <a:r>
              <a:rPr lang="es-EC" sz="1200" kern="1200" dirty="0" smtClean="0">
                <a:solidFill>
                  <a:schemeClr val="tx1"/>
                </a:solidFill>
                <a:effectLst/>
                <a:latin typeface="+mn-lt"/>
                <a:ea typeface="+mn-ea"/>
                <a:cs typeface="+mn-cs"/>
              </a:rPr>
              <a:t> evitando que se oxide. El acero galvanizado también es un material con un acabado más duradero, resistente a las </a:t>
            </a:r>
            <a:r>
              <a:rPr lang="es-EC" sz="1200" kern="1200" dirty="0" err="1" smtClean="0">
                <a:solidFill>
                  <a:schemeClr val="tx1"/>
                </a:solidFill>
                <a:effectLst/>
                <a:latin typeface="+mn-lt"/>
                <a:ea typeface="+mn-ea"/>
                <a:cs typeface="+mn-cs"/>
              </a:rPr>
              <a:t>rayaduras</a:t>
            </a:r>
            <a:endParaRPr lang="es-EC" sz="1200" kern="1200" dirty="0" smtClean="0">
              <a:solidFill>
                <a:schemeClr val="tx1"/>
              </a:solidFill>
              <a:effectLst/>
              <a:latin typeface="+mn-lt"/>
              <a:ea typeface="+mn-ea"/>
              <a:cs typeface="+mn-cs"/>
            </a:endParaRPr>
          </a:p>
          <a:p>
            <a:endParaRPr lang="es-EC"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Debido a la necesidad de desensamblar la plataforma la mejor opción es el empaque de caucho lo cual permitirá la impermeabilización interna de la plataforma robótica sin restarle la capacidad de ser desensamblada para mantenimiento, o mejoras.</a:t>
            </a:r>
          </a:p>
          <a:p>
            <a:endParaRPr lang="es-EC" dirty="0"/>
          </a:p>
        </p:txBody>
      </p:sp>
      <p:sp>
        <p:nvSpPr>
          <p:cNvPr id="4" name="Marcador de número de diapositiva 3"/>
          <p:cNvSpPr>
            <a:spLocks noGrp="1"/>
          </p:cNvSpPr>
          <p:nvPr>
            <p:ph type="sldNum" sz="quarter" idx="10"/>
          </p:nvPr>
        </p:nvSpPr>
        <p:spPr/>
        <p:txBody>
          <a:bodyPr/>
          <a:lstStyle/>
          <a:p>
            <a:fld id="{252A2A3B-0599-4DEF-A754-E90CC7AAA98A}" type="slidenum">
              <a:rPr lang="es-EC" smtClean="0"/>
              <a:t>14</a:t>
            </a:fld>
            <a:endParaRPr lang="es-EC"/>
          </a:p>
        </p:txBody>
      </p:sp>
    </p:spTree>
    <p:extLst>
      <p:ext uri="{BB962C8B-B14F-4D97-AF65-F5344CB8AC3E}">
        <p14:creationId xmlns:p14="http://schemas.microsoft.com/office/powerpoint/2010/main" val="22810110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smtClean="0">
                <a:solidFill>
                  <a:schemeClr val="tx1"/>
                </a:solidFill>
                <a:effectLst/>
                <a:latin typeface="+mn-lt"/>
                <a:ea typeface="+mn-ea"/>
                <a:cs typeface="+mn-cs"/>
              </a:rPr>
              <a:t>Fuerza de 800N</a:t>
            </a:r>
          </a:p>
          <a:p>
            <a:r>
              <a:rPr lang="es-EC" sz="1200" kern="1200" dirty="0" smtClean="0">
                <a:solidFill>
                  <a:schemeClr val="tx1"/>
                </a:solidFill>
                <a:effectLst/>
                <a:latin typeface="+mn-lt"/>
                <a:ea typeface="+mn-ea"/>
                <a:cs typeface="+mn-cs"/>
              </a:rPr>
              <a:t>fuerza de 1500N principio de trabajo y </a:t>
            </a:r>
            <a:r>
              <a:rPr lang="es-EC" sz="1200" kern="1200" dirty="0" err="1" smtClean="0">
                <a:solidFill>
                  <a:schemeClr val="tx1"/>
                </a:solidFill>
                <a:effectLst/>
                <a:latin typeface="+mn-lt"/>
                <a:ea typeface="+mn-ea"/>
                <a:cs typeface="+mn-cs"/>
              </a:rPr>
              <a:t>energia</a:t>
            </a:r>
            <a:endParaRPr lang="es-EC" sz="1200" kern="1200" dirty="0" smtClean="0">
              <a:solidFill>
                <a:schemeClr val="tx1"/>
              </a:solidFill>
              <a:effectLst/>
              <a:latin typeface="+mn-lt"/>
              <a:ea typeface="+mn-ea"/>
              <a:cs typeface="+mn-cs"/>
            </a:endParaRPr>
          </a:p>
          <a:p>
            <a:endParaRPr lang="es-EC" dirty="0"/>
          </a:p>
        </p:txBody>
      </p:sp>
      <p:sp>
        <p:nvSpPr>
          <p:cNvPr id="4" name="Marcador de número de diapositiva 3"/>
          <p:cNvSpPr>
            <a:spLocks noGrp="1"/>
          </p:cNvSpPr>
          <p:nvPr>
            <p:ph type="sldNum" sz="quarter" idx="10"/>
          </p:nvPr>
        </p:nvSpPr>
        <p:spPr/>
        <p:txBody>
          <a:bodyPr/>
          <a:lstStyle/>
          <a:p>
            <a:fld id="{252A2A3B-0599-4DEF-A754-E90CC7AAA98A}" type="slidenum">
              <a:rPr lang="es-EC" smtClean="0"/>
              <a:t>15</a:t>
            </a:fld>
            <a:endParaRPr lang="es-EC"/>
          </a:p>
        </p:txBody>
      </p:sp>
    </p:spTree>
    <p:extLst>
      <p:ext uri="{BB962C8B-B14F-4D97-AF65-F5344CB8AC3E}">
        <p14:creationId xmlns:p14="http://schemas.microsoft.com/office/powerpoint/2010/main" val="39135319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EC"/>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EC"/>
          </a:p>
        </p:txBody>
      </p:sp>
      <p:sp>
        <p:nvSpPr>
          <p:cNvPr id="4" name="Marcador de fecha 3"/>
          <p:cNvSpPr>
            <a:spLocks noGrp="1"/>
          </p:cNvSpPr>
          <p:nvPr>
            <p:ph type="dt" sz="half" idx="10"/>
          </p:nvPr>
        </p:nvSpPr>
        <p:spPr/>
        <p:txBody>
          <a:bodyPr/>
          <a:lstStyle/>
          <a:p>
            <a:fld id="{F449586C-366C-450C-82B0-EC7B1D08E49F}" type="datetimeFigureOut">
              <a:rPr lang="es-EC" smtClean="0"/>
              <a:t>18/3/2018</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D8AC4B8F-E151-4DAD-8E25-BFD0DB966EAB}" type="slidenum">
              <a:rPr lang="es-EC" smtClean="0"/>
              <a:t>‹Nº›</a:t>
            </a:fld>
            <a:endParaRPr lang="es-EC"/>
          </a:p>
        </p:txBody>
      </p:sp>
    </p:spTree>
    <p:extLst>
      <p:ext uri="{BB962C8B-B14F-4D97-AF65-F5344CB8AC3E}">
        <p14:creationId xmlns:p14="http://schemas.microsoft.com/office/powerpoint/2010/main" val="4598101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fld id="{F449586C-366C-450C-82B0-EC7B1D08E49F}" type="datetimeFigureOut">
              <a:rPr lang="es-EC" smtClean="0"/>
              <a:t>18/3/2018</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D8AC4B8F-E151-4DAD-8E25-BFD0DB966EAB}" type="slidenum">
              <a:rPr lang="es-EC" smtClean="0"/>
              <a:t>‹Nº›</a:t>
            </a:fld>
            <a:endParaRPr lang="es-EC"/>
          </a:p>
        </p:txBody>
      </p:sp>
    </p:spTree>
    <p:extLst>
      <p:ext uri="{BB962C8B-B14F-4D97-AF65-F5344CB8AC3E}">
        <p14:creationId xmlns:p14="http://schemas.microsoft.com/office/powerpoint/2010/main" val="37357603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EC"/>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fld id="{F449586C-366C-450C-82B0-EC7B1D08E49F}" type="datetimeFigureOut">
              <a:rPr lang="es-EC" smtClean="0"/>
              <a:t>18/3/2018</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D8AC4B8F-E151-4DAD-8E25-BFD0DB966EAB}" type="slidenum">
              <a:rPr lang="es-EC" smtClean="0"/>
              <a:t>‹Nº›</a:t>
            </a:fld>
            <a:endParaRPr lang="es-EC"/>
          </a:p>
        </p:txBody>
      </p:sp>
    </p:spTree>
    <p:extLst>
      <p:ext uri="{BB962C8B-B14F-4D97-AF65-F5344CB8AC3E}">
        <p14:creationId xmlns:p14="http://schemas.microsoft.com/office/powerpoint/2010/main" val="3905150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fld id="{F449586C-366C-450C-82B0-EC7B1D08E49F}" type="datetimeFigureOut">
              <a:rPr lang="es-EC" smtClean="0"/>
              <a:t>18/3/2018</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D8AC4B8F-E151-4DAD-8E25-BFD0DB966EAB}" type="slidenum">
              <a:rPr lang="es-EC" smtClean="0"/>
              <a:t>‹Nº›</a:t>
            </a:fld>
            <a:endParaRPr lang="es-EC"/>
          </a:p>
        </p:txBody>
      </p:sp>
    </p:spTree>
    <p:extLst>
      <p:ext uri="{BB962C8B-B14F-4D97-AF65-F5344CB8AC3E}">
        <p14:creationId xmlns:p14="http://schemas.microsoft.com/office/powerpoint/2010/main" val="39399152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F449586C-366C-450C-82B0-EC7B1D08E49F}" type="datetimeFigureOut">
              <a:rPr lang="es-EC" smtClean="0"/>
              <a:t>18/3/2018</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D8AC4B8F-E151-4DAD-8E25-BFD0DB966EAB}" type="slidenum">
              <a:rPr lang="es-EC" smtClean="0"/>
              <a:t>‹Nº›</a:t>
            </a:fld>
            <a:endParaRPr lang="es-EC"/>
          </a:p>
        </p:txBody>
      </p:sp>
    </p:spTree>
    <p:extLst>
      <p:ext uri="{BB962C8B-B14F-4D97-AF65-F5344CB8AC3E}">
        <p14:creationId xmlns:p14="http://schemas.microsoft.com/office/powerpoint/2010/main" val="15060244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contenido 2"/>
          <p:cNvSpPr>
            <a:spLocks noGrp="1"/>
          </p:cNvSpPr>
          <p:nvPr>
            <p:ph sz="half" idx="1"/>
          </p:nvPr>
        </p:nvSpPr>
        <p:spPr>
          <a:xfrm>
            <a:off x="838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contenido 3"/>
          <p:cNvSpPr>
            <a:spLocks noGrp="1"/>
          </p:cNvSpPr>
          <p:nvPr>
            <p:ph sz="half" idx="2"/>
          </p:nvPr>
        </p:nvSpPr>
        <p:spPr>
          <a:xfrm>
            <a:off x="6172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Marcador de fecha 4"/>
          <p:cNvSpPr>
            <a:spLocks noGrp="1"/>
          </p:cNvSpPr>
          <p:nvPr>
            <p:ph type="dt" sz="half" idx="10"/>
          </p:nvPr>
        </p:nvSpPr>
        <p:spPr/>
        <p:txBody>
          <a:bodyPr/>
          <a:lstStyle/>
          <a:p>
            <a:fld id="{F449586C-366C-450C-82B0-EC7B1D08E49F}" type="datetimeFigureOut">
              <a:rPr lang="es-EC" smtClean="0"/>
              <a:t>18/3/2018</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D8AC4B8F-E151-4DAD-8E25-BFD0DB966EAB}" type="slidenum">
              <a:rPr lang="es-EC" smtClean="0"/>
              <a:t>‹Nº›</a:t>
            </a:fld>
            <a:endParaRPr lang="es-EC"/>
          </a:p>
        </p:txBody>
      </p:sp>
    </p:spTree>
    <p:extLst>
      <p:ext uri="{BB962C8B-B14F-4D97-AF65-F5344CB8AC3E}">
        <p14:creationId xmlns:p14="http://schemas.microsoft.com/office/powerpoint/2010/main" val="32701639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7" name="Marcador de fecha 6"/>
          <p:cNvSpPr>
            <a:spLocks noGrp="1"/>
          </p:cNvSpPr>
          <p:nvPr>
            <p:ph type="dt" sz="half" idx="10"/>
          </p:nvPr>
        </p:nvSpPr>
        <p:spPr/>
        <p:txBody>
          <a:bodyPr/>
          <a:lstStyle/>
          <a:p>
            <a:fld id="{F449586C-366C-450C-82B0-EC7B1D08E49F}" type="datetimeFigureOut">
              <a:rPr lang="es-EC" smtClean="0"/>
              <a:t>18/3/2018</a:t>
            </a:fld>
            <a:endParaRPr lang="es-EC"/>
          </a:p>
        </p:txBody>
      </p:sp>
      <p:sp>
        <p:nvSpPr>
          <p:cNvPr id="8" name="Marcador de pie de página 7"/>
          <p:cNvSpPr>
            <a:spLocks noGrp="1"/>
          </p:cNvSpPr>
          <p:nvPr>
            <p:ph type="ftr" sz="quarter" idx="11"/>
          </p:nvPr>
        </p:nvSpPr>
        <p:spPr/>
        <p:txBody>
          <a:bodyPr/>
          <a:lstStyle/>
          <a:p>
            <a:endParaRPr lang="es-EC"/>
          </a:p>
        </p:txBody>
      </p:sp>
      <p:sp>
        <p:nvSpPr>
          <p:cNvPr id="9" name="Marcador de número de diapositiva 8"/>
          <p:cNvSpPr>
            <a:spLocks noGrp="1"/>
          </p:cNvSpPr>
          <p:nvPr>
            <p:ph type="sldNum" sz="quarter" idx="12"/>
          </p:nvPr>
        </p:nvSpPr>
        <p:spPr/>
        <p:txBody>
          <a:bodyPr/>
          <a:lstStyle/>
          <a:p>
            <a:fld id="{D8AC4B8F-E151-4DAD-8E25-BFD0DB966EAB}" type="slidenum">
              <a:rPr lang="es-EC" smtClean="0"/>
              <a:t>‹Nº›</a:t>
            </a:fld>
            <a:endParaRPr lang="es-EC"/>
          </a:p>
        </p:txBody>
      </p:sp>
    </p:spTree>
    <p:extLst>
      <p:ext uri="{BB962C8B-B14F-4D97-AF65-F5344CB8AC3E}">
        <p14:creationId xmlns:p14="http://schemas.microsoft.com/office/powerpoint/2010/main" val="6924307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fecha 2"/>
          <p:cNvSpPr>
            <a:spLocks noGrp="1"/>
          </p:cNvSpPr>
          <p:nvPr>
            <p:ph type="dt" sz="half" idx="10"/>
          </p:nvPr>
        </p:nvSpPr>
        <p:spPr/>
        <p:txBody>
          <a:bodyPr/>
          <a:lstStyle/>
          <a:p>
            <a:fld id="{F449586C-366C-450C-82B0-EC7B1D08E49F}" type="datetimeFigureOut">
              <a:rPr lang="es-EC" smtClean="0"/>
              <a:t>18/3/2018</a:t>
            </a:fld>
            <a:endParaRPr lang="es-EC"/>
          </a:p>
        </p:txBody>
      </p:sp>
      <p:sp>
        <p:nvSpPr>
          <p:cNvPr id="4" name="Marcador de pie de página 3"/>
          <p:cNvSpPr>
            <a:spLocks noGrp="1"/>
          </p:cNvSpPr>
          <p:nvPr>
            <p:ph type="ftr" sz="quarter" idx="11"/>
          </p:nvPr>
        </p:nvSpPr>
        <p:spPr/>
        <p:txBody>
          <a:bodyPr/>
          <a:lstStyle/>
          <a:p>
            <a:endParaRPr lang="es-EC"/>
          </a:p>
        </p:txBody>
      </p:sp>
      <p:sp>
        <p:nvSpPr>
          <p:cNvPr id="5" name="Marcador de número de diapositiva 4"/>
          <p:cNvSpPr>
            <a:spLocks noGrp="1"/>
          </p:cNvSpPr>
          <p:nvPr>
            <p:ph type="sldNum" sz="quarter" idx="12"/>
          </p:nvPr>
        </p:nvSpPr>
        <p:spPr/>
        <p:txBody>
          <a:bodyPr/>
          <a:lstStyle/>
          <a:p>
            <a:fld id="{D8AC4B8F-E151-4DAD-8E25-BFD0DB966EAB}" type="slidenum">
              <a:rPr lang="es-EC" smtClean="0"/>
              <a:t>‹Nº›</a:t>
            </a:fld>
            <a:endParaRPr lang="es-EC"/>
          </a:p>
        </p:txBody>
      </p:sp>
    </p:spTree>
    <p:extLst>
      <p:ext uri="{BB962C8B-B14F-4D97-AF65-F5344CB8AC3E}">
        <p14:creationId xmlns:p14="http://schemas.microsoft.com/office/powerpoint/2010/main" val="18784365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F449586C-366C-450C-82B0-EC7B1D08E49F}" type="datetimeFigureOut">
              <a:rPr lang="es-EC" smtClean="0"/>
              <a:t>18/3/2018</a:t>
            </a:fld>
            <a:endParaRPr lang="es-EC"/>
          </a:p>
        </p:txBody>
      </p:sp>
      <p:sp>
        <p:nvSpPr>
          <p:cNvPr id="3" name="Marcador de pie de página 2"/>
          <p:cNvSpPr>
            <a:spLocks noGrp="1"/>
          </p:cNvSpPr>
          <p:nvPr>
            <p:ph type="ftr" sz="quarter" idx="11"/>
          </p:nvPr>
        </p:nvSpPr>
        <p:spPr/>
        <p:txBody>
          <a:bodyPr/>
          <a:lstStyle/>
          <a:p>
            <a:endParaRPr lang="es-EC"/>
          </a:p>
        </p:txBody>
      </p:sp>
      <p:sp>
        <p:nvSpPr>
          <p:cNvPr id="4" name="Marcador de número de diapositiva 3"/>
          <p:cNvSpPr>
            <a:spLocks noGrp="1"/>
          </p:cNvSpPr>
          <p:nvPr>
            <p:ph type="sldNum" sz="quarter" idx="12"/>
          </p:nvPr>
        </p:nvSpPr>
        <p:spPr/>
        <p:txBody>
          <a:bodyPr/>
          <a:lstStyle/>
          <a:p>
            <a:fld id="{D8AC4B8F-E151-4DAD-8E25-BFD0DB966EAB}" type="slidenum">
              <a:rPr lang="es-EC" smtClean="0"/>
              <a:t>‹Nº›</a:t>
            </a:fld>
            <a:endParaRPr lang="es-EC"/>
          </a:p>
        </p:txBody>
      </p:sp>
    </p:spTree>
    <p:extLst>
      <p:ext uri="{BB962C8B-B14F-4D97-AF65-F5344CB8AC3E}">
        <p14:creationId xmlns:p14="http://schemas.microsoft.com/office/powerpoint/2010/main" val="30885472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C"/>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F449586C-366C-450C-82B0-EC7B1D08E49F}" type="datetimeFigureOut">
              <a:rPr lang="es-EC" smtClean="0"/>
              <a:t>18/3/2018</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D8AC4B8F-E151-4DAD-8E25-BFD0DB966EAB}" type="slidenum">
              <a:rPr lang="es-EC" smtClean="0"/>
              <a:t>‹Nº›</a:t>
            </a:fld>
            <a:endParaRPr lang="es-EC"/>
          </a:p>
        </p:txBody>
      </p:sp>
    </p:spTree>
    <p:extLst>
      <p:ext uri="{BB962C8B-B14F-4D97-AF65-F5344CB8AC3E}">
        <p14:creationId xmlns:p14="http://schemas.microsoft.com/office/powerpoint/2010/main" val="25333168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C"/>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F449586C-366C-450C-82B0-EC7B1D08E49F}" type="datetimeFigureOut">
              <a:rPr lang="es-EC" smtClean="0"/>
              <a:t>18/3/2018</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D8AC4B8F-E151-4DAD-8E25-BFD0DB966EAB}" type="slidenum">
              <a:rPr lang="es-EC" smtClean="0"/>
              <a:t>‹Nº›</a:t>
            </a:fld>
            <a:endParaRPr lang="es-EC"/>
          </a:p>
        </p:txBody>
      </p:sp>
    </p:spTree>
    <p:extLst>
      <p:ext uri="{BB962C8B-B14F-4D97-AF65-F5344CB8AC3E}">
        <p14:creationId xmlns:p14="http://schemas.microsoft.com/office/powerpoint/2010/main" val="15027394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49586C-366C-450C-82B0-EC7B1D08E49F}" type="datetimeFigureOut">
              <a:rPr lang="es-EC" smtClean="0"/>
              <a:t>18/3/2018</a:t>
            </a:fld>
            <a:endParaRPr lang="es-EC"/>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AC4B8F-E151-4DAD-8E25-BFD0DB966EAB}" type="slidenum">
              <a:rPr lang="es-EC" smtClean="0"/>
              <a:t>‹Nº›</a:t>
            </a:fld>
            <a:endParaRPr lang="es-EC"/>
          </a:p>
        </p:txBody>
      </p:sp>
    </p:spTree>
    <p:extLst>
      <p:ext uri="{BB962C8B-B14F-4D97-AF65-F5344CB8AC3E}">
        <p14:creationId xmlns:p14="http://schemas.microsoft.com/office/powerpoint/2010/main" val="9679681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8" Type="http://schemas.openxmlformats.org/officeDocument/2006/relationships/diagramData" Target="../diagrams/data6.xml"/><Relationship Id="rId13" Type="http://schemas.openxmlformats.org/officeDocument/2006/relationships/image" Target="../media/image40.png"/><Relationship Id="rId3" Type="http://schemas.openxmlformats.org/officeDocument/2006/relationships/image" Target="../media/image1.png"/><Relationship Id="rId7" Type="http://schemas.openxmlformats.org/officeDocument/2006/relationships/image" Target="../media/image39.png"/><Relationship Id="rId12" Type="http://schemas.microsoft.com/office/2007/relationships/diagramDrawing" Target="../diagrams/drawing6.xml"/><Relationship Id="rId2" Type="http://schemas.openxmlformats.org/officeDocument/2006/relationships/notesSlide" Target="../notesSlides/notesSlide8.xml"/><Relationship Id="rId16"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diagramColors" Target="../diagrams/colors6.xml"/><Relationship Id="rId5" Type="http://schemas.openxmlformats.org/officeDocument/2006/relationships/image" Target="../media/image37.png"/><Relationship Id="rId15" Type="http://schemas.openxmlformats.org/officeDocument/2006/relationships/image" Target="../media/image42.jpeg"/><Relationship Id="rId10" Type="http://schemas.openxmlformats.org/officeDocument/2006/relationships/diagramQuickStyle" Target="../diagrams/quickStyle6.xml"/><Relationship Id="rId4" Type="http://schemas.openxmlformats.org/officeDocument/2006/relationships/image" Target="../media/image36.png"/><Relationship Id="rId9" Type="http://schemas.openxmlformats.org/officeDocument/2006/relationships/diagramLayout" Target="../diagrams/layout6.xml"/><Relationship Id="rId1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1.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3" Type="http://schemas.openxmlformats.org/officeDocument/2006/relationships/image" Target="../media/image1.png"/><Relationship Id="rId7" Type="http://schemas.openxmlformats.org/officeDocument/2006/relationships/image" Target="../media/image55.png"/><Relationship Id="rId12" Type="http://schemas.openxmlformats.org/officeDocument/2006/relationships/image" Target="../media/image6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 Id="rId14" Type="http://schemas.openxmlformats.org/officeDocument/2006/relationships/image" Target="../media/image62.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63.png"/></Relationships>
</file>

<file path=ppt/slides/_rels/slide19.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 Id="rId9" Type="http://schemas.openxmlformats.org/officeDocument/2006/relationships/image" Target="../media/image65.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jpeg"/></Relationships>
</file>

<file path=ppt/slides/_rels/slide2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2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2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2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29.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image" Target="../media/image83.jpeg"/><Relationship Id="rId7" Type="http://schemas.openxmlformats.org/officeDocument/2006/relationships/image" Target="../media/image87.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1.png"/><Relationship Id="rId7" Type="http://schemas.openxmlformats.org/officeDocument/2006/relationships/image" Target="../media/image9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91.jpeg"/><Relationship Id="rId5" Type="http://schemas.openxmlformats.org/officeDocument/2006/relationships/image" Target="../media/image90.png"/><Relationship Id="rId4" Type="http://schemas.openxmlformats.org/officeDocument/2006/relationships/image" Target="../media/image89.png"/></Relationships>
</file>

<file path=ppt/slides/_rels/slide3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95.jpeg"/><Relationship Id="rId7" Type="http://schemas.openxmlformats.org/officeDocument/2006/relationships/image" Target="../media/image99.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7.jpeg"/><Relationship Id="rId4" Type="http://schemas.openxmlformats.org/officeDocument/2006/relationships/image" Target="../media/image96.jpeg"/></Relationships>
</file>

<file path=ppt/slides/_rels/slide3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02.jpeg"/><Relationship Id="rId4" Type="http://schemas.openxmlformats.org/officeDocument/2006/relationships/image" Target="../media/image101.png"/></Relationships>
</file>

<file path=ppt/slides/_rels/slide34.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s>
</file>

<file path=ppt/slides/_rels/slide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3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13.png"/><Relationship Id="rId4" Type="http://schemas.openxmlformats.org/officeDocument/2006/relationships/image" Target="../media/image112.png"/></Relationships>
</file>

<file path=ppt/slides/_rels/slide3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1.png"/><Relationship Id="rId7" Type="http://schemas.openxmlformats.org/officeDocument/2006/relationships/diagramLayout" Target="../diagrams/layout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Data" Target="../diagrams/data2.xml"/><Relationship Id="rId11" Type="http://schemas.openxmlformats.org/officeDocument/2006/relationships/image" Target="../media/image13.jpeg"/><Relationship Id="rId5" Type="http://schemas.openxmlformats.org/officeDocument/2006/relationships/image" Target="../media/image9.png"/><Relationship Id="rId10" Type="http://schemas.microsoft.com/office/2007/relationships/diagramDrawing" Target="../diagrams/drawing2.xml"/><Relationship Id="rId4" Type="http://schemas.openxmlformats.org/officeDocument/2006/relationships/image" Target="../media/image8.png"/><Relationship Id="rId9" Type="http://schemas.openxmlformats.org/officeDocument/2006/relationships/diagramColors" Target="../diagrams/colors2.xml"/></Relationships>
</file>

<file path=ppt/slides/_rels/slide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png"/><Relationship Id="rId7" Type="http://schemas.openxmlformats.org/officeDocument/2006/relationships/image" Target="../media/image116.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15.jpeg"/><Relationship Id="rId5" Type="http://schemas.openxmlformats.org/officeDocument/2006/relationships/image" Target="../media/image82.png"/><Relationship Id="rId4" Type="http://schemas.openxmlformats.org/officeDocument/2006/relationships/image" Target="../media/image114.png"/></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xmlns="" id="{E69170B6-564B-40BC-BE18-2F4A9B6BC00C}"/>
              </a:ext>
            </a:extLst>
          </p:cNvPr>
          <p:cNvPicPr>
            <a:picLocks noChangeAspect="1"/>
          </p:cNvPicPr>
          <p:nvPr/>
        </p:nvPicPr>
        <p:blipFill>
          <a:blip r:embed="rId3"/>
          <a:stretch>
            <a:fillRect/>
          </a:stretch>
        </p:blipFill>
        <p:spPr>
          <a:xfrm>
            <a:off x="0" y="0"/>
            <a:ext cx="12272907" cy="6858000"/>
          </a:xfrm>
          <a:prstGeom prst="rect">
            <a:avLst/>
          </a:prstGeom>
        </p:spPr>
      </p:pic>
      <p:sp>
        <p:nvSpPr>
          <p:cNvPr id="5" name="Rectángulo 4"/>
          <p:cNvSpPr/>
          <p:nvPr/>
        </p:nvSpPr>
        <p:spPr>
          <a:xfrm>
            <a:off x="2478398" y="3518372"/>
            <a:ext cx="7766515" cy="1015663"/>
          </a:xfrm>
          <a:prstGeom prst="rect">
            <a:avLst/>
          </a:prstGeom>
          <a:noFill/>
        </p:spPr>
        <p:txBody>
          <a:bodyPr wrap="square" lIns="91440" tIns="45720" rIns="91440" bIns="45720">
            <a:spAutoFit/>
          </a:bodyPr>
          <a:lstStyle/>
          <a:p>
            <a:pPr algn="ctr"/>
            <a:r>
              <a:rPr lang="es-EC" sz="2000" b="1" i="1" dirty="0">
                <a:latin typeface="Times New Roman" panose="02020603050405020304" pitchFamily="18" charset="0"/>
                <a:cs typeface="Times New Roman" panose="02020603050405020304" pitchFamily="18" charset="0"/>
              </a:rPr>
              <a:t>DISEÑO Y CONSTRUCCIÓN </a:t>
            </a:r>
            <a:endParaRPr lang="es-EC" sz="2000" b="1" i="1" dirty="0" smtClean="0">
              <a:latin typeface="Times New Roman" panose="02020603050405020304" pitchFamily="18" charset="0"/>
              <a:cs typeface="Times New Roman" panose="02020603050405020304" pitchFamily="18" charset="0"/>
            </a:endParaRPr>
          </a:p>
          <a:p>
            <a:pPr algn="ctr"/>
            <a:r>
              <a:rPr lang="es-EC" sz="2000" b="1" i="1" dirty="0" smtClean="0">
                <a:latin typeface="Times New Roman" panose="02020603050405020304" pitchFamily="18" charset="0"/>
                <a:cs typeface="Times New Roman" panose="02020603050405020304" pitchFamily="18" charset="0"/>
              </a:rPr>
              <a:t>DE </a:t>
            </a:r>
            <a:r>
              <a:rPr lang="es-EC" sz="2000" b="1" i="1" dirty="0">
                <a:latin typeface="Times New Roman" panose="02020603050405020304" pitchFamily="18" charset="0"/>
                <a:cs typeface="Times New Roman" panose="02020603050405020304" pitchFamily="18" charset="0"/>
              </a:rPr>
              <a:t>UN PROTOTIPO </a:t>
            </a:r>
            <a:r>
              <a:rPr lang="es-EC" sz="2000" b="1" i="1" dirty="0" smtClean="0">
                <a:latin typeface="Times New Roman" panose="02020603050405020304" pitchFamily="18" charset="0"/>
                <a:cs typeface="Times New Roman" panose="02020603050405020304" pitchFamily="18" charset="0"/>
              </a:rPr>
              <a:t>DE </a:t>
            </a:r>
            <a:r>
              <a:rPr lang="es-EC" sz="2000" b="1" i="1" dirty="0">
                <a:latin typeface="Times New Roman" panose="02020603050405020304" pitchFamily="18" charset="0"/>
                <a:cs typeface="Times New Roman" panose="02020603050405020304" pitchFamily="18" charset="0"/>
              </a:rPr>
              <a:t>PLATAFORMA ROBÓTICA </a:t>
            </a:r>
            <a:r>
              <a:rPr lang="es-EC" sz="2000" b="1" i="1" dirty="0" smtClean="0">
                <a:latin typeface="Times New Roman" panose="02020603050405020304" pitchFamily="18" charset="0"/>
                <a:cs typeface="Times New Roman" panose="02020603050405020304" pitchFamily="18" charset="0"/>
              </a:rPr>
              <a:t>MÓVIL</a:t>
            </a:r>
          </a:p>
          <a:p>
            <a:pPr algn="ctr"/>
            <a:r>
              <a:rPr lang="es-EC" sz="2000" b="1" i="1" dirty="0" smtClean="0">
                <a:latin typeface="Times New Roman" panose="02020603050405020304" pitchFamily="18" charset="0"/>
                <a:cs typeface="Times New Roman" panose="02020603050405020304" pitchFamily="18" charset="0"/>
              </a:rPr>
              <a:t>PARA </a:t>
            </a:r>
            <a:r>
              <a:rPr lang="es-EC" sz="2000" b="1" i="1" dirty="0">
                <a:latin typeface="Times New Roman" panose="02020603050405020304" pitchFamily="18" charset="0"/>
                <a:cs typeface="Times New Roman" panose="02020603050405020304" pitchFamily="18" charset="0"/>
              </a:rPr>
              <a:t>APLICACIONES EN SEGURIDAD</a:t>
            </a:r>
            <a:endParaRPr lang="es-ES" sz="2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3" name="Imagen 2"/>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299" y="-39620"/>
            <a:ext cx="5521167" cy="1542190"/>
          </a:xfrm>
          <a:prstGeom prst="rect">
            <a:avLst/>
          </a:prstGeom>
          <a:noFill/>
          <a:ln w="9525">
            <a:noFill/>
            <a:miter lim="800000"/>
            <a:headEnd/>
            <a:tailEnd/>
          </a:ln>
        </p:spPr>
      </p:pic>
      <p:sp>
        <p:nvSpPr>
          <p:cNvPr id="7" name="object 8"/>
          <p:cNvSpPr txBox="1"/>
          <p:nvPr/>
        </p:nvSpPr>
        <p:spPr>
          <a:xfrm>
            <a:off x="2753872" y="1460465"/>
            <a:ext cx="7757201" cy="510929"/>
          </a:xfrm>
          <a:prstGeom prst="rect">
            <a:avLst/>
          </a:prstGeom>
        </p:spPr>
        <p:txBody>
          <a:bodyPr wrap="square" lIns="0" tIns="0" rIns="0" bIns="0" rtlCol="0">
            <a:noAutofit/>
          </a:bodyPr>
          <a:lstStyle/>
          <a:p>
            <a:pPr marL="12700" algn="ctr">
              <a:spcBef>
                <a:spcPts val="97"/>
              </a:spcBef>
            </a:pPr>
            <a:r>
              <a:rPr sz="2000" b="1" dirty="0">
                <a:latin typeface="Times New Roman" panose="02020603050405020304" pitchFamily="18" charset="0"/>
                <a:cs typeface="Times New Roman" panose="02020603050405020304" pitchFamily="18" charset="0"/>
              </a:rPr>
              <a:t>DE</a:t>
            </a:r>
            <a:r>
              <a:rPr sz="2000" b="1" spc="-144" dirty="0">
                <a:latin typeface="Times New Roman" panose="02020603050405020304" pitchFamily="18" charset="0"/>
                <a:cs typeface="Times New Roman" panose="02020603050405020304" pitchFamily="18" charset="0"/>
              </a:rPr>
              <a:t>P</a:t>
            </a:r>
            <a:r>
              <a:rPr sz="2000" b="1" dirty="0">
                <a:latin typeface="Times New Roman" panose="02020603050405020304" pitchFamily="18" charset="0"/>
                <a:cs typeface="Times New Roman" panose="02020603050405020304" pitchFamily="18" charset="0"/>
              </a:rPr>
              <a:t>A</a:t>
            </a:r>
            <a:r>
              <a:rPr sz="2000" b="1" spc="-64" dirty="0">
                <a:latin typeface="Times New Roman" panose="02020603050405020304" pitchFamily="18" charset="0"/>
                <a:cs typeface="Times New Roman" panose="02020603050405020304" pitchFamily="18" charset="0"/>
              </a:rPr>
              <a:t>R</a:t>
            </a:r>
            <a:r>
              <a:rPr sz="2000" b="1" spc="-139" dirty="0">
                <a:latin typeface="Times New Roman" panose="02020603050405020304" pitchFamily="18" charset="0"/>
                <a:cs typeface="Times New Roman" panose="02020603050405020304" pitchFamily="18" charset="0"/>
              </a:rPr>
              <a:t>T</a:t>
            </a:r>
            <a:r>
              <a:rPr sz="2000" b="1" dirty="0">
                <a:latin typeface="Times New Roman" panose="02020603050405020304" pitchFamily="18" charset="0"/>
                <a:cs typeface="Times New Roman" panose="02020603050405020304" pitchFamily="18" charset="0"/>
              </a:rPr>
              <a:t>AME</a:t>
            </a:r>
            <a:r>
              <a:rPr sz="2000" b="1" spc="-4" dirty="0">
                <a:latin typeface="Times New Roman" panose="02020603050405020304" pitchFamily="18" charset="0"/>
                <a:cs typeface="Times New Roman" panose="02020603050405020304" pitchFamily="18" charset="0"/>
              </a:rPr>
              <a:t>N</a:t>
            </a:r>
            <a:r>
              <a:rPr sz="2000" b="1" spc="-39" dirty="0">
                <a:latin typeface="Times New Roman" panose="02020603050405020304" pitchFamily="18" charset="0"/>
                <a:cs typeface="Times New Roman" panose="02020603050405020304" pitchFamily="18" charset="0"/>
              </a:rPr>
              <a:t>T</a:t>
            </a:r>
            <a:r>
              <a:rPr sz="2000" b="1" dirty="0">
                <a:latin typeface="Times New Roman" panose="02020603050405020304" pitchFamily="18" charset="0"/>
                <a:cs typeface="Times New Roman" panose="02020603050405020304" pitchFamily="18" charset="0"/>
              </a:rPr>
              <a:t>O</a:t>
            </a:r>
            <a:r>
              <a:rPr sz="2000" b="1" spc="4" dirty="0">
                <a:latin typeface="Times New Roman" panose="02020603050405020304" pitchFamily="18" charset="0"/>
                <a:cs typeface="Times New Roman" panose="02020603050405020304" pitchFamily="18" charset="0"/>
              </a:rPr>
              <a:t> </a:t>
            </a:r>
            <a:r>
              <a:rPr sz="2000" b="1" dirty="0">
                <a:latin typeface="Times New Roman" panose="02020603050405020304" pitchFamily="18" charset="0"/>
                <a:cs typeface="Times New Roman" panose="02020603050405020304" pitchFamily="18" charset="0"/>
              </a:rPr>
              <a:t>DE CIE</a:t>
            </a:r>
            <a:r>
              <a:rPr sz="2000" b="1" spc="-4" dirty="0">
                <a:latin typeface="Times New Roman" panose="02020603050405020304" pitchFamily="18" charset="0"/>
                <a:cs typeface="Times New Roman" panose="02020603050405020304" pitchFamily="18" charset="0"/>
              </a:rPr>
              <a:t>N</a:t>
            </a:r>
            <a:r>
              <a:rPr sz="2000" b="1" dirty="0">
                <a:latin typeface="Times New Roman" panose="02020603050405020304" pitchFamily="18" charset="0"/>
                <a:cs typeface="Times New Roman" panose="02020603050405020304" pitchFamily="18" charset="0"/>
              </a:rPr>
              <a:t>CIAS</a:t>
            </a:r>
            <a:r>
              <a:rPr sz="2000" b="1" spc="-14" dirty="0">
                <a:latin typeface="Times New Roman" panose="02020603050405020304" pitchFamily="18" charset="0"/>
                <a:cs typeface="Times New Roman" panose="02020603050405020304" pitchFamily="18" charset="0"/>
              </a:rPr>
              <a:t> </a:t>
            </a:r>
            <a:r>
              <a:rPr sz="2000" b="1" dirty="0">
                <a:latin typeface="Times New Roman" panose="02020603050405020304" pitchFamily="18" charset="0"/>
                <a:cs typeface="Times New Roman" panose="02020603050405020304" pitchFamily="18" charset="0"/>
              </a:rPr>
              <a:t>DE LA</a:t>
            </a:r>
            <a:r>
              <a:rPr sz="2000" b="1" spc="-114" dirty="0">
                <a:latin typeface="Times New Roman" panose="02020603050405020304" pitchFamily="18" charset="0"/>
                <a:cs typeface="Times New Roman" panose="02020603050405020304" pitchFamily="18" charset="0"/>
              </a:rPr>
              <a:t> </a:t>
            </a:r>
            <a:r>
              <a:rPr sz="2000" b="1" dirty="0">
                <a:latin typeface="Times New Roman" panose="02020603050405020304" pitchFamily="18" charset="0"/>
                <a:cs typeface="Times New Roman" panose="02020603050405020304" pitchFamily="18" charset="0"/>
              </a:rPr>
              <a:t>EN</a:t>
            </a:r>
            <a:r>
              <a:rPr sz="2000" b="1" spc="-4" dirty="0">
                <a:latin typeface="Times New Roman" panose="02020603050405020304" pitchFamily="18" charset="0"/>
                <a:cs typeface="Times New Roman" panose="02020603050405020304" pitchFamily="18" charset="0"/>
              </a:rPr>
              <a:t>E</a:t>
            </a:r>
            <a:r>
              <a:rPr sz="2000" b="1" dirty="0">
                <a:latin typeface="Times New Roman" panose="02020603050405020304" pitchFamily="18" charset="0"/>
                <a:cs typeface="Times New Roman" panose="02020603050405020304" pitchFamily="18" charset="0"/>
              </a:rPr>
              <a:t>RGÍA</a:t>
            </a:r>
            <a:r>
              <a:rPr sz="2000" b="1" spc="-154" dirty="0">
                <a:latin typeface="Times New Roman" panose="02020603050405020304" pitchFamily="18" charset="0"/>
                <a:cs typeface="Times New Roman" panose="02020603050405020304" pitchFamily="18" charset="0"/>
              </a:rPr>
              <a:t> </a:t>
            </a:r>
            <a:r>
              <a:rPr sz="2000" b="1" dirty="0">
                <a:latin typeface="Times New Roman" panose="02020603050405020304" pitchFamily="18" charset="0"/>
                <a:cs typeface="Times New Roman" panose="02020603050405020304" pitchFamily="18" charset="0"/>
              </a:rPr>
              <a:t>Y</a:t>
            </a:r>
            <a:r>
              <a:rPr sz="2000" b="1" spc="-69" dirty="0">
                <a:latin typeface="Times New Roman" panose="02020603050405020304" pitchFamily="18" charset="0"/>
                <a:cs typeface="Times New Roman" panose="02020603050405020304" pitchFamily="18" charset="0"/>
              </a:rPr>
              <a:t> </a:t>
            </a:r>
            <a:r>
              <a:rPr sz="2000" b="1" dirty="0">
                <a:latin typeface="Times New Roman" panose="02020603050405020304" pitchFamily="18" charset="0"/>
                <a:cs typeface="Times New Roman" panose="02020603050405020304" pitchFamily="18" charset="0"/>
              </a:rPr>
              <a:t>MEC</a:t>
            </a:r>
            <a:r>
              <a:rPr sz="2000" b="1" spc="-4" dirty="0">
                <a:latin typeface="Times New Roman" panose="02020603050405020304" pitchFamily="18" charset="0"/>
                <a:cs typeface="Times New Roman" panose="02020603050405020304" pitchFamily="18" charset="0"/>
              </a:rPr>
              <a:t>Á</a:t>
            </a:r>
            <a:r>
              <a:rPr sz="2000" b="1" dirty="0">
                <a:latin typeface="Times New Roman" panose="02020603050405020304" pitchFamily="18" charset="0"/>
                <a:cs typeface="Times New Roman" panose="02020603050405020304" pitchFamily="18" charset="0"/>
              </a:rPr>
              <a:t>NICA</a:t>
            </a:r>
          </a:p>
        </p:txBody>
      </p:sp>
      <p:sp>
        <p:nvSpPr>
          <p:cNvPr id="8" name="object 6"/>
          <p:cNvSpPr txBox="1"/>
          <p:nvPr/>
        </p:nvSpPr>
        <p:spPr>
          <a:xfrm>
            <a:off x="5952090" y="4972263"/>
            <a:ext cx="3083268" cy="342121"/>
          </a:xfrm>
          <a:prstGeom prst="rect">
            <a:avLst/>
          </a:prstGeom>
        </p:spPr>
        <p:txBody>
          <a:bodyPr wrap="square" lIns="0" tIns="0" rIns="0" bIns="0" rtlCol="0">
            <a:noAutofit/>
          </a:bodyPr>
          <a:lstStyle/>
          <a:p>
            <a:pPr marL="12700">
              <a:lnSpc>
                <a:spcPts val="1939"/>
              </a:lnSpc>
              <a:spcBef>
                <a:spcPts val="97"/>
              </a:spcBef>
            </a:pPr>
            <a:r>
              <a:rPr lang="es-MX" b="1" dirty="0" smtClean="0">
                <a:latin typeface="Times New Roman" panose="02020603050405020304" pitchFamily="18" charset="0"/>
                <a:cs typeface="Times New Roman" panose="02020603050405020304" pitchFamily="18" charset="0"/>
              </a:rPr>
              <a:t>Luis Felipe Cano Restrepo</a:t>
            </a:r>
            <a:endParaRPr lang="es-MX" b="1" dirty="0">
              <a:latin typeface="Times New Roman" panose="02020603050405020304" pitchFamily="18" charset="0"/>
              <a:cs typeface="Times New Roman" panose="02020603050405020304" pitchFamily="18" charset="0"/>
            </a:endParaRPr>
          </a:p>
        </p:txBody>
      </p:sp>
      <p:sp>
        <p:nvSpPr>
          <p:cNvPr id="9" name="object 5"/>
          <p:cNvSpPr txBox="1"/>
          <p:nvPr/>
        </p:nvSpPr>
        <p:spPr>
          <a:xfrm>
            <a:off x="4062391" y="5887846"/>
            <a:ext cx="1362710" cy="254000"/>
          </a:xfrm>
          <a:prstGeom prst="rect">
            <a:avLst/>
          </a:prstGeom>
        </p:spPr>
        <p:txBody>
          <a:bodyPr wrap="square" lIns="0" tIns="0" rIns="0" bIns="0" rtlCol="0">
            <a:noAutofit/>
          </a:bodyPr>
          <a:lstStyle/>
          <a:p>
            <a:pPr marL="12700">
              <a:lnSpc>
                <a:spcPts val="1939"/>
              </a:lnSpc>
              <a:spcBef>
                <a:spcPts val="97"/>
              </a:spcBef>
            </a:pPr>
            <a:r>
              <a:rPr b="1" dirty="0">
                <a:latin typeface="Times New Roman" panose="02020603050405020304" pitchFamily="18" charset="0"/>
                <a:cs typeface="Times New Roman" panose="02020603050405020304" pitchFamily="18" charset="0"/>
              </a:rPr>
              <a:t>DIREC</a:t>
            </a:r>
            <a:r>
              <a:rPr b="1" spc="-39" dirty="0">
                <a:latin typeface="Times New Roman" panose="02020603050405020304" pitchFamily="18" charset="0"/>
                <a:cs typeface="Times New Roman" panose="02020603050405020304" pitchFamily="18" charset="0"/>
              </a:rPr>
              <a:t>T</a:t>
            </a:r>
            <a:r>
              <a:rPr b="1" dirty="0">
                <a:latin typeface="Times New Roman" panose="02020603050405020304" pitchFamily="18" charset="0"/>
                <a:cs typeface="Times New Roman" panose="02020603050405020304" pitchFamily="18" charset="0"/>
              </a:rPr>
              <a:t>OR:</a:t>
            </a:r>
            <a:endParaRPr dirty="0">
              <a:latin typeface="Times New Roman" panose="02020603050405020304" pitchFamily="18" charset="0"/>
              <a:cs typeface="Times New Roman" panose="02020603050405020304" pitchFamily="18" charset="0"/>
            </a:endParaRPr>
          </a:p>
        </p:txBody>
      </p:sp>
      <p:sp>
        <p:nvSpPr>
          <p:cNvPr id="10" name="object 4"/>
          <p:cNvSpPr txBox="1"/>
          <p:nvPr/>
        </p:nvSpPr>
        <p:spPr>
          <a:xfrm>
            <a:off x="5952090" y="5889191"/>
            <a:ext cx="3625215" cy="252655"/>
          </a:xfrm>
          <a:prstGeom prst="rect">
            <a:avLst/>
          </a:prstGeom>
        </p:spPr>
        <p:txBody>
          <a:bodyPr wrap="square" lIns="0" tIns="0" rIns="0" bIns="0" rtlCol="0">
            <a:noAutofit/>
          </a:bodyPr>
          <a:lstStyle/>
          <a:p>
            <a:pPr marL="12700">
              <a:lnSpc>
                <a:spcPts val="1939"/>
              </a:lnSpc>
              <a:spcBef>
                <a:spcPts val="97"/>
              </a:spcBef>
            </a:pPr>
            <a:r>
              <a:rPr lang="es-MX" b="1" dirty="0">
                <a:latin typeface="Times New Roman" panose="02020603050405020304" pitchFamily="18" charset="0"/>
                <a:cs typeface="Times New Roman" panose="02020603050405020304" pitchFamily="18" charset="0"/>
              </a:rPr>
              <a:t>MSc. David Loza Matovelle</a:t>
            </a:r>
            <a:endParaRPr dirty="0">
              <a:latin typeface="Times New Roman" panose="02020603050405020304" pitchFamily="18" charset="0"/>
              <a:cs typeface="Times New Roman" panose="02020603050405020304" pitchFamily="18" charset="0"/>
            </a:endParaRPr>
          </a:p>
        </p:txBody>
      </p:sp>
      <p:sp>
        <p:nvSpPr>
          <p:cNvPr id="11" name="object 5"/>
          <p:cNvSpPr txBox="1"/>
          <p:nvPr/>
        </p:nvSpPr>
        <p:spPr>
          <a:xfrm>
            <a:off x="3591339" y="4972263"/>
            <a:ext cx="2078325" cy="482474"/>
          </a:xfrm>
          <a:prstGeom prst="rect">
            <a:avLst/>
          </a:prstGeom>
        </p:spPr>
        <p:txBody>
          <a:bodyPr wrap="square" lIns="0" tIns="0" rIns="0" bIns="0" rtlCol="0">
            <a:noAutofit/>
          </a:bodyPr>
          <a:lstStyle/>
          <a:p>
            <a:pPr marL="12700">
              <a:lnSpc>
                <a:spcPts val="1939"/>
              </a:lnSpc>
              <a:spcBef>
                <a:spcPts val="97"/>
              </a:spcBef>
            </a:pPr>
            <a:r>
              <a:rPr lang="es-MX" b="1" dirty="0">
                <a:latin typeface="Times New Roman" panose="02020603050405020304" pitchFamily="18" charset="0"/>
                <a:cs typeface="Times New Roman" panose="02020603050405020304" pitchFamily="18" charset="0"/>
              </a:rPr>
              <a:t>REALIZADO POR </a:t>
            </a:r>
            <a:r>
              <a:rPr b="1" dirty="0">
                <a:latin typeface="Times New Roman" panose="02020603050405020304" pitchFamily="18" charset="0"/>
                <a:cs typeface="Times New Roman" panose="02020603050405020304" pitchFamily="18" charset="0"/>
              </a:rPr>
              <a:t>:</a:t>
            </a:r>
            <a:endParaRPr dirty="0">
              <a:latin typeface="Times New Roman" panose="02020603050405020304" pitchFamily="18" charset="0"/>
              <a:cs typeface="Times New Roman" panose="02020603050405020304" pitchFamily="18" charset="0"/>
            </a:endParaRPr>
          </a:p>
        </p:txBody>
      </p:sp>
      <p:sp>
        <p:nvSpPr>
          <p:cNvPr id="12" name="object 7"/>
          <p:cNvSpPr txBox="1"/>
          <p:nvPr/>
        </p:nvSpPr>
        <p:spPr>
          <a:xfrm>
            <a:off x="2654284" y="2393594"/>
            <a:ext cx="7345320" cy="665989"/>
          </a:xfrm>
          <a:prstGeom prst="rect">
            <a:avLst/>
          </a:prstGeom>
        </p:spPr>
        <p:txBody>
          <a:bodyPr wrap="square" lIns="0" tIns="0" rIns="0" bIns="0" rtlCol="0">
            <a:noAutofit/>
          </a:bodyPr>
          <a:lstStyle/>
          <a:p>
            <a:pPr algn="ctr">
              <a:spcBef>
                <a:spcPts val="97"/>
              </a:spcBef>
            </a:pPr>
            <a:r>
              <a:rPr sz="2000" b="1" dirty="0">
                <a:latin typeface="Times New Roman" panose="02020603050405020304" pitchFamily="18" charset="0"/>
                <a:cs typeface="Times New Roman" panose="02020603050405020304" pitchFamily="18" charset="0"/>
              </a:rPr>
              <a:t>PRO</a:t>
            </a:r>
            <a:r>
              <a:rPr sz="2000" b="1" spc="-4" dirty="0">
                <a:latin typeface="Times New Roman" panose="02020603050405020304" pitchFamily="18" charset="0"/>
                <a:cs typeface="Times New Roman" panose="02020603050405020304" pitchFamily="18" charset="0"/>
              </a:rPr>
              <a:t>Y</a:t>
            </a:r>
            <a:r>
              <a:rPr sz="2000" b="1" dirty="0">
                <a:latin typeface="Times New Roman" panose="02020603050405020304" pitchFamily="18" charset="0"/>
                <a:cs typeface="Times New Roman" panose="02020603050405020304" pitchFamily="18" charset="0"/>
              </a:rPr>
              <a:t>EC</a:t>
            </a:r>
            <a:r>
              <a:rPr sz="2000" b="1" spc="-44" dirty="0">
                <a:latin typeface="Times New Roman" panose="02020603050405020304" pitchFamily="18" charset="0"/>
                <a:cs typeface="Times New Roman" panose="02020603050405020304" pitchFamily="18" charset="0"/>
              </a:rPr>
              <a:t>T</a:t>
            </a:r>
            <a:r>
              <a:rPr sz="2000" b="1" dirty="0">
                <a:latin typeface="Times New Roman" panose="02020603050405020304" pitchFamily="18" charset="0"/>
                <a:cs typeface="Times New Roman" panose="02020603050405020304" pitchFamily="18" charset="0"/>
              </a:rPr>
              <a:t>O</a:t>
            </a:r>
            <a:r>
              <a:rPr sz="2000" b="1" spc="4" dirty="0">
                <a:latin typeface="Times New Roman" panose="02020603050405020304" pitchFamily="18" charset="0"/>
                <a:cs typeface="Times New Roman" panose="02020603050405020304" pitchFamily="18" charset="0"/>
              </a:rPr>
              <a:t> </a:t>
            </a:r>
            <a:r>
              <a:rPr sz="2000" b="1" dirty="0">
                <a:latin typeface="Times New Roman" panose="02020603050405020304" pitchFamily="18" charset="0"/>
                <a:cs typeface="Times New Roman" panose="02020603050405020304" pitchFamily="18" charset="0"/>
              </a:rPr>
              <a:t>DE</a:t>
            </a:r>
            <a:r>
              <a:rPr sz="2000" b="1" spc="-34" dirty="0">
                <a:latin typeface="Times New Roman" panose="02020603050405020304" pitchFamily="18" charset="0"/>
                <a:cs typeface="Times New Roman" panose="02020603050405020304" pitchFamily="18" charset="0"/>
              </a:rPr>
              <a:t> </a:t>
            </a:r>
            <a:r>
              <a:rPr sz="2000" b="1" dirty="0">
                <a:latin typeface="Times New Roman" panose="02020603050405020304" pitchFamily="18" charset="0"/>
                <a:cs typeface="Times New Roman" panose="02020603050405020304" pitchFamily="18" charset="0"/>
              </a:rPr>
              <a:t>TI</a:t>
            </a:r>
            <a:r>
              <a:rPr sz="2000" b="1" spc="-4" dirty="0">
                <a:latin typeface="Times New Roman" panose="02020603050405020304" pitchFamily="18" charset="0"/>
                <a:cs typeface="Times New Roman" panose="02020603050405020304" pitchFamily="18" charset="0"/>
              </a:rPr>
              <a:t>T</a:t>
            </a:r>
            <a:r>
              <a:rPr sz="2000" b="1" dirty="0">
                <a:latin typeface="Times New Roman" panose="02020603050405020304" pitchFamily="18" charset="0"/>
                <a:cs typeface="Times New Roman" panose="02020603050405020304" pitchFamily="18" charset="0"/>
              </a:rPr>
              <a:t>ULA</a:t>
            </a:r>
            <a:r>
              <a:rPr sz="2000" b="1" spc="-4" dirty="0">
                <a:latin typeface="Times New Roman" panose="02020603050405020304" pitchFamily="18" charset="0"/>
                <a:cs typeface="Times New Roman" panose="02020603050405020304" pitchFamily="18" charset="0"/>
              </a:rPr>
              <a:t>C</a:t>
            </a:r>
            <a:r>
              <a:rPr sz="2000" b="1" dirty="0">
                <a:latin typeface="Times New Roman" panose="02020603050405020304" pitchFamily="18" charset="0"/>
                <a:cs typeface="Times New Roman" panose="02020603050405020304" pitchFamily="18" charset="0"/>
              </a:rPr>
              <a:t>IÓN</a:t>
            </a:r>
            <a:r>
              <a:rPr sz="2000" b="1" spc="-14" dirty="0">
                <a:latin typeface="Times New Roman" panose="02020603050405020304" pitchFamily="18" charset="0"/>
                <a:cs typeface="Times New Roman" panose="02020603050405020304" pitchFamily="18" charset="0"/>
              </a:rPr>
              <a:t> </a:t>
            </a:r>
            <a:r>
              <a:rPr sz="2000" b="1" dirty="0">
                <a:latin typeface="Times New Roman" panose="02020603050405020304" pitchFamily="18" charset="0"/>
                <a:cs typeface="Times New Roman" panose="02020603050405020304" pitchFamily="18" charset="0"/>
              </a:rPr>
              <a:t>PRE</a:t>
            </a:r>
            <a:r>
              <a:rPr sz="2000" b="1" spc="-4" dirty="0">
                <a:latin typeface="Times New Roman" panose="02020603050405020304" pitchFamily="18" charset="0"/>
                <a:cs typeface="Times New Roman" panose="02020603050405020304" pitchFamily="18" charset="0"/>
              </a:rPr>
              <a:t>V</a:t>
            </a:r>
            <a:r>
              <a:rPr sz="2000" b="1" dirty="0">
                <a:latin typeface="Times New Roman" panose="02020603050405020304" pitchFamily="18" charset="0"/>
                <a:cs typeface="Times New Roman" panose="02020603050405020304" pitchFamily="18" charset="0"/>
              </a:rPr>
              <a:t>IO</a:t>
            </a:r>
            <a:r>
              <a:rPr sz="2000" b="1" spc="-94" dirty="0">
                <a:latin typeface="Times New Roman" panose="02020603050405020304" pitchFamily="18" charset="0"/>
                <a:cs typeface="Times New Roman" panose="02020603050405020304" pitchFamily="18" charset="0"/>
              </a:rPr>
              <a:t> </a:t>
            </a:r>
            <a:r>
              <a:rPr sz="2000" b="1" dirty="0">
                <a:latin typeface="Times New Roman" panose="02020603050405020304" pitchFamily="18" charset="0"/>
                <a:cs typeface="Times New Roman" panose="02020603050405020304" pitchFamily="18" charset="0"/>
              </a:rPr>
              <a:t>A</a:t>
            </a:r>
            <a:r>
              <a:rPr sz="2000" b="1" spc="-109" dirty="0">
                <a:latin typeface="Times New Roman" panose="02020603050405020304" pitchFamily="18" charset="0"/>
                <a:cs typeface="Times New Roman" panose="02020603050405020304" pitchFamily="18" charset="0"/>
              </a:rPr>
              <a:t> </a:t>
            </a:r>
            <a:r>
              <a:rPr sz="2000" b="1" dirty="0">
                <a:latin typeface="Times New Roman" panose="02020603050405020304" pitchFamily="18" charset="0"/>
                <a:cs typeface="Times New Roman" panose="02020603050405020304" pitchFamily="18" charset="0"/>
              </a:rPr>
              <a:t>LA</a:t>
            </a:r>
            <a:r>
              <a:rPr sz="2000" b="1" spc="-94" dirty="0">
                <a:latin typeface="Times New Roman" panose="02020603050405020304" pitchFamily="18" charset="0"/>
                <a:cs typeface="Times New Roman" panose="02020603050405020304" pitchFamily="18" charset="0"/>
              </a:rPr>
              <a:t> </a:t>
            </a:r>
            <a:r>
              <a:rPr sz="2000" b="1" dirty="0">
                <a:latin typeface="Times New Roman" panose="02020603050405020304" pitchFamily="18" charset="0"/>
                <a:cs typeface="Times New Roman" panose="02020603050405020304" pitchFamily="18" charset="0"/>
              </a:rPr>
              <a:t>OB</a:t>
            </a:r>
            <a:r>
              <a:rPr sz="2000" b="1" spc="-4" dirty="0">
                <a:latin typeface="Times New Roman" panose="02020603050405020304" pitchFamily="18" charset="0"/>
                <a:cs typeface="Times New Roman" panose="02020603050405020304" pitchFamily="18" charset="0"/>
              </a:rPr>
              <a:t>T</a:t>
            </a:r>
            <a:r>
              <a:rPr sz="2000" b="1" dirty="0">
                <a:latin typeface="Times New Roman" panose="02020603050405020304" pitchFamily="18" charset="0"/>
                <a:cs typeface="Times New Roman" panose="02020603050405020304" pitchFamily="18" charset="0"/>
              </a:rPr>
              <a:t>ENC</a:t>
            </a:r>
            <a:r>
              <a:rPr sz="2000" b="1" spc="-4" dirty="0">
                <a:latin typeface="Times New Roman" panose="02020603050405020304" pitchFamily="18" charset="0"/>
                <a:cs typeface="Times New Roman" panose="02020603050405020304" pitchFamily="18" charset="0"/>
              </a:rPr>
              <a:t>I</a:t>
            </a:r>
            <a:r>
              <a:rPr sz="2000" b="1" dirty="0">
                <a:latin typeface="Times New Roman" panose="02020603050405020304" pitchFamily="18" charset="0"/>
                <a:cs typeface="Times New Roman" panose="02020603050405020304" pitchFamily="18" charset="0"/>
              </a:rPr>
              <a:t>ÓN</a:t>
            </a:r>
            <a:r>
              <a:rPr sz="2000" b="1" spc="-14" dirty="0">
                <a:latin typeface="Times New Roman" panose="02020603050405020304" pitchFamily="18" charset="0"/>
                <a:cs typeface="Times New Roman" panose="02020603050405020304" pitchFamily="18" charset="0"/>
              </a:rPr>
              <a:t> </a:t>
            </a:r>
            <a:r>
              <a:rPr sz="2000" b="1" dirty="0">
                <a:latin typeface="Times New Roman" panose="02020603050405020304" pitchFamily="18" charset="0"/>
                <a:cs typeface="Times New Roman" panose="02020603050405020304" pitchFamily="18" charset="0"/>
              </a:rPr>
              <a:t>DEL</a:t>
            </a:r>
            <a:r>
              <a:rPr lang="es-ES" sz="2000" dirty="0">
                <a:latin typeface="Times New Roman" panose="02020603050405020304" pitchFamily="18" charset="0"/>
                <a:cs typeface="Times New Roman" panose="02020603050405020304" pitchFamily="18" charset="0"/>
              </a:rPr>
              <a:t> </a:t>
            </a:r>
            <a:r>
              <a:rPr sz="2000" b="1" dirty="0">
                <a:latin typeface="Times New Roman" panose="02020603050405020304" pitchFamily="18" charset="0"/>
                <a:cs typeface="Times New Roman" panose="02020603050405020304" pitchFamily="18" charset="0"/>
              </a:rPr>
              <a:t>TÍT</a:t>
            </a:r>
            <a:r>
              <a:rPr sz="2000" b="1" spc="4" dirty="0">
                <a:latin typeface="Times New Roman" panose="02020603050405020304" pitchFamily="18" charset="0"/>
                <a:cs typeface="Times New Roman" panose="02020603050405020304" pitchFamily="18" charset="0"/>
              </a:rPr>
              <a:t>U</a:t>
            </a:r>
            <a:r>
              <a:rPr sz="2000" b="1" dirty="0">
                <a:latin typeface="Times New Roman" panose="02020603050405020304" pitchFamily="18" charset="0"/>
                <a:cs typeface="Times New Roman" panose="02020603050405020304" pitchFamily="18" charset="0"/>
              </a:rPr>
              <a:t>LO</a:t>
            </a:r>
            <a:r>
              <a:rPr sz="2000" b="1" spc="14" dirty="0">
                <a:latin typeface="Times New Roman" panose="02020603050405020304" pitchFamily="18" charset="0"/>
                <a:cs typeface="Times New Roman" panose="02020603050405020304" pitchFamily="18" charset="0"/>
              </a:rPr>
              <a:t> </a:t>
            </a:r>
            <a:r>
              <a:rPr sz="2000" b="1" dirty="0">
                <a:latin typeface="Times New Roman" panose="02020603050405020304" pitchFamily="18" charset="0"/>
                <a:cs typeface="Times New Roman" panose="02020603050405020304" pitchFamily="18" charset="0"/>
              </a:rPr>
              <a:t>DE INGENI</a:t>
            </a:r>
            <a:r>
              <a:rPr sz="2000" b="1" spc="4" dirty="0">
                <a:latin typeface="Times New Roman" panose="02020603050405020304" pitchFamily="18" charset="0"/>
                <a:cs typeface="Times New Roman" panose="02020603050405020304" pitchFamily="18" charset="0"/>
              </a:rPr>
              <a:t>E</a:t>
            </a:r>
            <a:r>
              <a:rPr sz="2000" b="1" dirty="0">
                <a:latin typeface="Times New Roman" panose="02020603050405020304" pitchFamily="18" charset="0"/>
                <a:cs typeface="Times New Roman" panose="02020603050405020304" pitchFamily="18" charset="0"/>
              </a:rPr>
              <a:t>R</a:t>
            </a:r>
            <a:r>
              <a:rPr lang="es-MX" sz="2000" b="1" dirty="0">
                <a:latin typeface="Times New Roman" panose="02020603050405020304" pitchFamily="18" charset="0"/>
                <a:cs typeface="Times New Roman" panose="02020603050405020304" pitchFamily="18" charset="0"/>
              </a:rPr>
              <a:t>IO</a:t>
            </a:r>
            <a:r>
              <a:rPr sz="2000" b="1" spc="-84" dirty="0">
                <a:latin typeface="Times New Roman" panose="02020603050405020304" pitchFamily="18" charset="0"/>
                <a:cs typeface="Times New Roman" panose="02020603050405020304" pitchFamily="18" charset="0"/>
              </a:rPr>
              <a:t> </a:t>
            </a:r>
            <a:r>
              <a:rPr sz="2000" b="1" dirty="0">
                <a:latin typeface="Times New Roman" panose="02020603050405020304" pitchFamily="18" charset="0"/>
                <a:cs typeface="Times New Roman" panose="02020603050405020304" pitchFamily="18" charset="0"/>
              </a:rPr>
              <a:t>EN MEC</a:t>
            </a:r>
            <a:r>
              <a:rPr sz="2000" b="1" spc="-134" dirty="0">
                <a:latin typeface="Times New Roman" panose="02020603050405020304" pitchFamily="18" charset="0"/>
                <a:cs typeface="Times New Roman" panose="02020603050405020304" pitchFamily="18" charset="0"/>
              </a:rPr>
              <a:t>A</a:t>
            </a:r>
            <a:r>
              <a:rPr sz="2000" b="1" dirty="0">
                <a:latin typeface="Times New Roman" panose="02020603050405020304" pitchFamily="18" charset="0"/>
                <a:cs typeface="Times New Roman" panose="02020603050405020304" pitchFamily="18" charset="0"/>
              </a:rPr>
              <a:t>TR</a:t>
            </a:r>
            <a:r>
              <a:rPr sz="2000" b="1" spc="4" dirty="0">
                <a:latin typeface="Times New Roman" panose="02020603050405020304" pitchFamily="18" charset="0"/>
                <a:cs typeface="Times New Roman" panose="02020603050405020304" pitchFamily="18" charset="0"/>
              </a:rPr>
              <a:t>Ó</a:t>
            </a:r>
            <a:r>
              <a:rPr sz="2000" b="1" dirty="0">
                <a:latin typeface="Times New Roman" panose="02020603050405020304" pitchFamily="18" charset="0"/>
                <a:cs typeface="Times New Roman" panose="02020603050405020304" pitchFamily="18" charset="0"/>
              </a:rPr>
              <a:t>NI</a:t>
            </a:r>
            <a:r>
              <a:rPr sz="2000" b="1" spc="4" dirty="0">
                <a:latin typeface="Times New Roman" panose="02020603050405020304" pitchFamily="18" charset="0"/>
                <a:cs typeface="Times New Roman" panose="02020603050405020304" pitchFamily="18" charset="0"/>
              </a:rPr>
              <a:t>C</a:t>
            </a:r>
            <a:r>
              <a:rPr sz="2000" b="1" dirty="0">
                <a:latin typeface="Times New Roman" panose="02020603050405020304" pitchFamily="18" charset="0"/>
                <a:cs typeface="Times New Roman" panose="02020603050405020304" pitchFamily="18" charset="0"/>
              </a:rPr>
              <a:t>A</a:t>
            </a:r>
            <a:endParaRPr sz="2000" dirty="0">
              <a:latin typeface="Times New Roman" panose="02020603050405020304" pitchFamily="18" charset="0"/>
              <a:cs typeface="Times New Roman" panose="02020603050405020304" pitchFamily="18" charset="0"/>
            </a:endParaRPr>
          </a:p>
        </p:txBody>
      </p:sp>
      <p:sp>
        <p:nvSpPr>
          <p:cNvPr id="13" name="object 5"/>
          <p:cNvSpPr txBox="1"/>
          <p:nvPr/>
        </p:nvSpPr>
        <p:spPr>
          <a:xfrm>
            <a:off x="5952090" y="3240546"/>
            <a:ext cx="1627753" cy="482474"/>
          </a:xfrm>
          <a:prstGeom prst="rect">
            <a:avLst/>
          </a:prstGeom>
        </p:spPr>
        <p:txBody>
          <a:bodyPr wrap="square" lIns="0" tIns="0" rIns="0" bIns="0" rtlCol="0">
            <a:noAutofit/>
          </a:bodyPr>
          <a:lstStyle/>
          <a:p>
            <a:pPr marL="12700">
              <a:lnSpc>
                <a:spcPts val="1939"/>
              </a:lnSpc>
              <a:spcBef>
                <a:spcPts val="97"/>
              </a:spcBef>
            </a:pPr>
            <a:r>
              <a:rPr lang="es-ES" sz="1400" b="1" dirty="0" smtClean="0">
                <a:latin typeface="Times New Roman" panose="02020603050405020304" pitchFamily="18" charset="0"/>
                <a:cs typeface="Times New Roman" panose="02020603050405020304" pitchFamily="18" charset="0"/>
              </a:rPr>
              <a:t>TEMA:</a:t>
            </a:r>
            <a:endParaRPr sz="1400" dirty="0">
              <a:latin typeface="Times New Roman" panose="02020603050405020304" pitchFamily="18" charset="0"/>
              <a:cs typeface="Times New Roman" panose="02020603050405020304" pitchFamily="18" charset="0"/>
            </a:endParaRPr>
          </a:p>
        </p:txBody>
      </p:sp>
      <p:pic>
        <p:nvPicPr>
          <p:cNvPr id="14" name="Picture 9" descr="C:\Users\Diego\Desktop\EscudoMecatrnica3.jpg"/>
          <p:cNvPicPr>
            <a:picLocks noChangeAspect="1" noChangeArrowheads="1"/>
          </p:cNvPicPr>
          <p:nvPr/>
        </p:nvPicPr>
        <p:blipFill>
          <a:blip r:embed="rId5" cstate="print"/>
          <a:srcRect/>
          <a:stretch>
            <a:fillRect/>
          </a:stretch>
        </p:blipFill>
        <p:spPr bwMode="auto">
          <a:xfrm>
            <a:off x="10655666" y="680394"/>
            <a:ext cx="1391478" cy="1560142"/>
          </a:xfrm>
          <a:prstGeom prst="rect">
            <a:avLst/>
          </a:prstGeom>
          <a:noFill/>
        </p:spPr>
      </p:pic>
    </p:spTree>
    <p:extLst>
      <p:ext uri="{BB962C8B-B14F-4D97-AF65-F5344CB8AC3E}">
        <p14:creationId xmlns:p14="http://schemas.microsoft.com/office/powerpoint/2010/main" val="24305715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xmlns="" id="{E69170B6-564B-40BC-BE18-2F4A9B6BC00C}"/>
              </a:ext>
            </a:extLst>
          </p:cNvPr>
          <p:cNvPicPr>
            <a:picLocks noChangeAspect="1"/>
          </p:cNvPicPr>
          <p:nvPr/>
        </p:nvPicPr>
        <p:blipFill>
          <a:blip r:embed="rId2"/>
          <a:stretch>
            <a:fillRect/>
          </a:stretch>
        </p:blipFill>
        <p:spPr>
          <a:xfrm>
            <a:off x="0" y="0"/>
            <a:ext cx="12272907" cy="6858000"/>
          </a:xfrm>
          <a:prstGeom prst="rect">
            <a:avLst/>
          </a:prstGeom>
        </p:spPr>
      </p:pic>
      <p:graphicFrame>
        <p:nvGraphicFramePr>
          <p:cNvPr id="5" name="Diagrama 4"/>
          <p:cNvGraphicFramePr/>
          <p:nvPr>
            <p:extLst>
              <p:ext uri="{D42A27DB-BD31-4B8C-83A1-F6EECF244321}">
                <p14:modId xmlns:p14="http://schemas.microsoft.com/office/powerpoint/2010/main" val="2796582656"/>
              </p:ext>
            </p:extLst>
          </p:nvPr>
        </p:nvGraphicFramePr>
        <p:xfrm>
          <a:off x="1140736" y="497940"/>
          <a:ext cx="9605727" cy="61880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ángulo 5"/>
          <p:cNvSpPr/>
          <p:nvPr/>
        </p:nvSpPr>
        <p:spPr>
          <a:xfrm>
            <a:off x="4632328" y="-92025"/>
            <a:ext cx="2664512" cy="923330"/>
          </a:xfrm>
          <a:prstGeom prst="rect">
            <a:avLst/>
          </a:prstGeom>
          <a:noFill/>
        </p:spPr>
        <p:txBody>
          <a:bodyPr wrap="none" lIns="91440" tIns="45720" rIns="91440" bIns="45720">
            <a:spAutoFit/>
          </a:bodyPr>
          <a:lstStyle/>
          <a:p>
            <a:pPr algn="ctr"/>
            <a:r>
              <a:rPr lang="es-ES" sz="5400" dirty="0" smtClean="0">
                <a:ln w="0"/>
                <a:effectLst>
                  <a:outerShdw blurRad="38100" dist="19050" dir="2700000" algn="tl" rotWithShape="0">
                    <a:schemeClr val="dk1">
                      <a:alpha val="40000"/>
                    </a:schemeClr>
                  </a:outerShdw>
                </a:effectLst>
              </a:rPr>
              <a:t>Módulos</a:t>
            </a:r>
            <a:endParaRPr lang="es-E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03127860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n 17">
            <a:extLst>
              <a:ext uri="{FF2B5EF4-FFF2-40B4-BE49-F238E27FC236}">
                <a16:creationId xmlns:a16="http://schemas.microsoft.com/office/drawing/2014/main" xmlns="" id="{E69170B6-564B-40BC-BE18-2F4A9B6BC00C}"/>
              </a:ext>
            </a:extLst>
          </p:cNvPr>
          <p:cNvPicPr>
            <a:picLocks noChangeAspect="1"/>
          </p:cNvPicPr>
          <p:nvPr/>
        </p:nvPicPr>
        <p:blipFill>
          <a:blip r:embed="rId3"/>
          <a:stretch>
            <a:fillRect/>
          </a:stretch>
        </p:blipFill>
        <p:spPr>
          <a:xfrm>
            <a:off x="0" y="0"/>
            <a:ext cx="12272907" cy="6858000"/>
          </a:xfrm>
          <a:prstGeom prst="rect">
            <a:avLst/>
          </a:prstGeom>
        </p:spPr>
      </p:pic>
      <p:pic>
        <p:nvPicPr>
          <p:cNvPr id="5" name="Imagen 4"/>
          <p:cNvPicPr/>
          <p:nvPr/>
        </p:nvPicPr>
        <p:blipFill rotWithShape="1">
          <a:blip r:embed="rId4"/>
          <a:srcRect t="1" r="6174" b="698"/>
          <a:stretch/>
        </p:blipFill>
        <p:spPr bwMode="auto">
          <a:xfrm rot="5400000">
            <a:off x="4321371" y="-929638"/>
            <a:ext cx="2797523" cy="7771195"/>
          </a:xfrm>
          <a:prstGeom prst="rect">
            <a:avLst/>
          </a:prstGeom>
          <a:ln>
            <a:noFill/>
          </a:ln>
          <a:extLst>
            <a:ext uri="{53640926-AAD7-44D8-BBD7-CCE9431645EC}">
              <a14:shadowObscured xmlns:a14="http://schemas.microsoft.com/office/drawing/2010/main"/>
            </a:ext>
          </a:extLst>
        </p:spPr>
      </p:pic>
      <p:sp>
        <p:nvSpPr>
          <p:cNvPr id="6" name="Rectángulo 5"/>
          <p:cNvSpPr/>
          <p:nvPr/>
        </p:nvSpPr>
        <p:spPr>
          <a:xfrm>
            <a:off x="4301820" y="4932193"/>
            <a:ext cx="2197141" cy="400110"/>
          </a:xfrm>
          <a:prstGeom prst="rect">
            <a:avLst/>
          </a:prstGeom>
        </p:spPr>
        <p:style>
          <a:lnRef idx="2">
            <a:schemeClr val="accent3"/>
          </a:lnRef>
          <a:fillRef idx="1">
            <a:schemeClr val="lt1"/>
          </a:fillRef>
          <a:effectRef idx="0">
            <a:schemeClr val="accent3"/>
          </a:effectRef>
          <a:fontRef idx="minor">
            <a:schemeClr val="dk1"/>
          </a:fontRef>
        </p:style>
        <p:txBody>
          <a:bodyPr wrap="none" lIns="91440" tIns="45720" rIns="91440" bIns="45720">
            <a:spAutoFit/>
          </a:bodyPr>
          <a:lstStyle/>
          <a:p>
            <a:pPr algn="ctr"/>
            <a:r>
              <a:rPr lang="es-ES" sz="2000" dirty="0" smtClean="0">
                <a:ln w="0"/>
                <a:solidFill>
                  <a:schemeClr val="tx1"/>
                </a:solidFill>
                <a:effectLst>
                  <a:outerShdw blurRad="38100" dist="19050" dir="2700000" algn="tl" rotWithShape="0">
                    <a:schemeClr val="dk1">
                      <a:alpha val="40000"/>
                    </a:schemeClr>
                  </a:outerShdw>
                </a:effectLst>
              </a:rPr>
              <a:t>Motor </a:t>
            </a:r>
            <a:r>
              <a:rPr lang="es-ES" sz="20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SM</a:t>
            </a:r>
            <a:r>
              <a:rPr lang="es-EC" sz="2000" dirty="0" smtClean="0">
                <a:ln w="0"/>
                <a:solidFill>
                  <a:schemeClr val="tx1"/>
                </a:solidFill>
                <a:effectLst>
                  <a:outerShdw blurRad="38100" dist="19050" dir="2700000" algn="tl" rotWithShape="0">
                    <a:schemeClr val="dk1">
                      <a:alpha val="40000"/>
                    </a:schemeClr>
                  </a:outerShdw>
                </a:effectLst>
              </a:rPr>
              <a:t>34505D </a:t>
            </a:r>
            <a:r>
              <a:rPr lang="es-ES" sz="2000" dirty="0" smtClean="0">
                <a:ln w="0"/>
                <a:solidFill>
                  <a:schemeClr val="tx1"/>
                </a:solidFill>
                <a:effectLst>
                  <a:outerShdw blurRad="38100" dist="19050" dir="2700000" algn="tl" rotWithShape="0">
                    <a:schemeClr val="dk1">
                      <a:alpha val="40000"/>
                    </a:schemeClr>
                  </a:outerShdw>
                </a:effectLst>
              </a:rPr>
              <a:t> </a:t>
            </a:r>
            <a:endParaRPr lang="es-ES" sz="2000" dirty="0">
              <a:ln w="0"/>
              <a:solidFill>
                <a:schemeClr val="tx1"/>
              </a:solidFill>
              <a:effectLst>
                <a:outerShdw blurRad="38100" dist="19050" dir="2700000" algn="tl" rotWithShape="0">
                  <a:schemeClr val="dk1">
                    <a:alpha val="40000"/>
                  </a:schemeClr>
                </a:outerShdw>
              </a:effectLst>
            </a:endParaRPr>
          </a:p>
        </p:txBody>
      </p:sp>
      <p:sp>
        <p:nvSpPr>
          <p:cNvPr id="7" name="Rectángulo 6"/>
          <p:cNvSpPr/>
          <p:nvPr/>
        </p:nvSpPr>
        <p:spPr>
          <a:xfrm>
            <a:off x="557679" y="3445661"/>
            <a:ext cx="2553712" cy="400110"/>
          </a:xfrm>
          <a:prstGeom prst="rect">
            <a:avLst/>
          </a:prstGeom>
        </p:spPr>
        <p:style>
          <a:lnRef idx="2">
            <a:schemeClr val="accent3"/>
          </a:lnRef>
          <a:fillRef idx="1">
            <a:schemeClr val="lt1"/>
          </a:fillRef>
          <a:effectRef idx="0">
            <a:schemeClr val="accent3"/>
          </a:effectRef>
          <a:fontRef idx="minor">
            <a:schemeClr val="dk1"/>
          </a:fontRef>
        </p:style>
        <p:txBody>
          <a:bodyPr wrap="none" lIns="91440" tIns="45720" rIns="91440" bIns="45720">
            <a:spAutoFit/>
          </a:bodyPr>
          <a:lstStyle/>
          <a:p>
            <a:pPr algn="ctr"/>
            <a:r>
              <a:rPr lang="es-EC" sz="2000" dirty="0" smtClean="0">
                <a:ln w="0"/>
                <a:solidFill>
                  <a:schemeClr val="tx1"/>
                </a:solidFill>
                <a:effectLst>
                  <a:outerShdw blurRad="38100" dist="19050" dir="2700000" algn="tl" rotWithShape="0">
                    <a:schemeClr val="dk1">
                      <a:alpha val="40000"/>
                    </a:schemeClr>
                  </a:outerShdw>
                </a:effectLst>
              </a:rPr>
              <a:t>Caja de </a:t>
            </a:r>
            <a:r>
              <a:rPr lang="es-EC" sz="20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reducción</a:t>
            </a:r>
            <a:r>
              <a:rPr lang="es-EC" sz="2000" dirty="0" smtClean="0">
                <a:ln w="0"/>
                <a:solidFill>
                  <a:schemeClr val="tx1"/>
                </a:solidFill>
                <a:effectLst>
                  <a:outerShdw blurRad="38100" dist="19050" dir="2700000" algn="tl" rotWithShape="0">
                    <a:schemeClr val="dk1">
                      <a:alpha val="40000"/>
                    </a:schemeClr>
                  </a:outerShdw>
                </a:effectLst>
              </a:rPr>
              <a:t> 1:10</a:t>
            </a:r>
            <a:endParaRPr lang="es-ES" sz="2000" dirty="0">
              <a:ln w="0"/>
              <a:solidFill>
                <a:schemeClr val="tx1"/>
              </a:solidFill>
              <a:effectLst>
                <a:outerShdw blurRad="38100" dist="19050" dir="2700000" algn="tl" rotWithShape="0">
                  <a:schemeClr val="dk1">
                    <a:alpha val="40000"/>
                  </a:schemeClr>
                </a:outerShdw>
              </a:effectLst>
            </a:endParaRPr>
          </a:p>
        </p:txBody>
      </p:sp>
      <p:sp>
        <p:nvSpPr>
          <p:cNvPr id="8" name="Rectángulo 7"/>
          <p:cNvSpPr/>
          <p:nvPr/>
        </p:nvSpPr>
        <p:spPr>
          <a:xfrm>
            <a:off x="1997924" y="1048248"/>
            <a:ext cx="2073004" cy="400110"/>
          </a:xfrm>
          <a:prstGeom prst="rect">
            <a:avLst/>
          </a:prstGeom>
        </p:spPr>
        <p:style>
          <a:lnRef idx="2">
            <a:schemeClr val="accent3"/>
          </a:lnRef>
          <a:fillRef idx="1">
            <a:schemeClr val="lt1"/>
          </a:fillRef>
          <a:effectRef idx="0">
            <a:schemeClr val="accent3"/>
          </a:effectRef>
          <a:fontRef idx="minor">
            <a:schemeClr val="dk1"/>
          </a:fontRef>
        </p:style>
        <p:txBody>
          <a:bodyPr wrap="none" lIns="91440" tIns="45720" rIns="91440" bIns="45720">
            <a:spAutoFit/>
          </a:bodyPr>
          <a:lstStyle/>
          <a:p>
            <a:pPr algn="ctr"/>
            <a:r>
              <a:rPr lang="es-EC" sz="20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Ruedas Rin N# 20</a:t>
            </a:r>
            <a:endParaRPr lang="es-ES" sz="20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9" name="Rectángulo 8"/>
          <p:cNvSpPr/>
          <p:nvPr/>
        </p:nvSpPr>
        <p:spPr>
          <a:xfrm>
            <a:off x="4932096" y="1050429"/>
            <a:ext cx="1576072" cy="400110"/>
          </a:xfrm>
          <a:prstGeom prst="rect">
            <a:avLst/>
          </a:prstGeom>
        </p:spPr>
        <p:style>
          <a:lnRef idx="2">
            <a:schemeClr val="accent3"/>
          </a:lnRef>
          <a:fillRef idx="1">
            <a:schemeClr val="lt1"/>
          </a:fillRef>
          <a:effectRef idx="0">
            <a:schemeClr val="accent3"/>
          </a:effectRef>
          <a:fontRef idx="minor">
            <a:schemeClr val="dk1"/>
          </a:fontRef>
        </p:style>
        <p:txBody>
          <a:bodyPr wrap="none" lIns="91440" tIns="45720" rIns="91440" bIns="45720">
            <a:spAutoFit/>
          </a:bodyPr>
          <a:lstStyle/>
          <a:p>
            <a:pPr algn="ctr"/>
            <a:r>
              <a:rPr lang="es-EC" sz="20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Cadena</a:t>
            </a:r>
            <a:r>
              <a:rPr lang="es-EC" sz="2000" dirty="0" smtClean="0">
                <a:ln w="0"/>
                <a:solidFill>
                  <a:schemeClr val="tx1"/>
                </a:solidFill>
                <a:effectLst>
                  <a:outerShdw blurRad="38100" dist="19050" dir="2700000" algn="tl" rotWithShape="0">
                    <a:schemeClr val="dk1">
                      <a:alpha val="40000"/>
                    </a:schemeClr>
                  </a:outerShdw>
                </a:effectLst>
              </a:rPr>
              <a:t> N#40</a:t>
            </a:r>
            <a:endParaRPr lang="es-ES" sz="2000" dirty="0">
              <a:ln w="0"/>
              <a:solidFill>
                <a:schemeClr val="tx1"/>
              </a:solidFill>
              <a:effectLst>
                <a:outerShdw blurRad="38100" dist="19050" dir="2700000" algn="tl" rotWithShape="0">
                  <a:schemeClr val="dk1">
                    <a:alpha val="40000"/>
                  </a:schemeClr>
                </a:outerShdw>
              </a:effectLst>
            </a:endParaRPr>
          </a:p>
        </p:txBody>
      </p:sp>
      <p:sp>
        <p:nvSpPr>
          <p:cNvPr id="10" name="Rectángulo 9"/>
          <p:cNvSpPr/>
          <p:nvPr/>
        </p:nvSpPr>
        <p:spPr>
          <a:xfrm>
            <a:off x="7621363" y="4261325"/>
            <a:ext cx="2450671" cy="400110"/>
          </a:xfrm>
          <a:prstGeom prst="rect">
            <a:avLst/>
          </a:prstGeom>
        </p:spPr>
        <p:style>
          <a:lnRef idx="2">
            <a:schemeClr val="accent3"/>
          </a:lnRef>
          <a:fillRef idx="1">
            <a:schemeClr val="lt1"/>
          </a:fillRef>
          <a:effectRef idx="0">
            <a:schemeClr val="accent3"/>
          </a:effectRef>
          <a:fontRef idx="minor">
            <a:schemeClr val="dk1"/>
          </a:fontRef>
        </p:style>
        <p:txBody>
          <a:bodyPr wrap="none" lIns="91440" tIns="45720" rIns="91440" bIns="45720">
            <a:spAutoFit/>
          </a:bodyPr>
          <a:lstStyle/>
          <a:p>
            <a:pPr algn="ctr"/>
            <a:r>
              <a:rPr lang="es-EC" sz="20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Chumaceras</a:t>
            </a:r>
            <a:r>
              <a:rPr lang="es-EC" sz="2000" dirty="0" smtClean="0">
                <a:ln w="0"/>
                <a:solidFill>
                  <a:schemeClr val="tx1"/>
                </a:solidFill>
                <a:effectLst>
                  <a:outerShdw blurRad="38100" dist="19050" dir="2700000" algn="tl" rotWithShape="0">
                    <a:schemeClr val="dk1">
                      <a:alpha val="40000"/>
                    </a:schemeClr>
                  </a:outerShdw>
                </a:effectLst>
              </a:rPr>
              <a:t> de pared</a:t>
            </a:r>
            <a:endParaRPr lang="es-ES" sz="2000" dirty="0">
              <a:ln w="0"/>
              <a:solidFill>
                <a:schemeClr val="tx1"/>
              </a:solidFill>
              <a:effectLst>
                <a:outerShdw blurRad="38100" dist="19050" dir="2700000" algn="tl" rotWithShape="0">
                  <a:schemeClr val="dk1">
                    <a:alpha val="40000"/>
                  </a:schemeClr>
                </a:outerShdw>
              </a:effectLst>
            </a:endParaRPr>
          </a:p>
        </p:txBody>
      </p:sp>
      <p:sp>
        <p:nvSpPr>
          <p:cNvPr id="11" name="Rectángulo 10"/>
          <p:cNvSpPr/>
          <p:nvPr/>
        </p:nvSpPr>
        <p:spPr>
          <a:xfrm>
            <a:off x="9522845" y="2755903"/>
            <a:ext cx="1098378" cy="400110"/>
          </a:xfrm>
          <a:prstGeom prst="rect">
            <a:avLst/>
          </a:prstGeom>
        </p:spPr>
        <p:style>
          <a:lnRef idx="2">
            <a:schemeClr val="accent3"/>
          </a:lnRef>
          <a:fillRef idx="1">
            <a:schemeClr val="lt1"/>
          </a:fillRef>
          <a:effectRef idx="0">
            <a:schemeClr val="accent3"/>
          </a:effectRef>
          <a:fontRef idx="minor">
            <a:schemeClr val="dk1"/>
          </a:fontRef>
        </p:style>
        <p:txBody>
          <a:bodyPr wrap="none" lIns="91440" tIns="45720" rIns="91440" bIns="45720">
            <a:spAutoFit/>
          </a:bodyPr>
          <a:lstStyle/>
          <a:p>
            <a:pPr algn="ctr"/>
            <a:r>
              <a:rPr lang="es-EC" sz="20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Piñón 17</a:t>
            </a:r>
            <a:endParaRPr lang="es-ES" sz="20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12" name="Flecha doblada 11"/>
          <p:cNvSpPr/>
          <p:nvPr/>
        </p:nvSpPr>
        <p:spPr>
          <a:xfrm rot="10800000" flipH="1">
            <a:off x="2441423" y="3854824"/>
            <a:ext cx="823866" cy="554222"/>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
        <p:nvSpPr>
          <p:cNvPr id="13" name="Flecha arriba 12"/>
          <p:cNvSpPr/>
          <p:nvPr/>
        </p:nvSpPr>
        <p:spPr>
          <a:xfrm>
            <a:off x="5296276" y="4409047"/>
            <a:ext cx="208229" cy="46882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4" name="Flecha arriba 13"/>
          <p:cNvSpPr/>
          <p:nvPr/>
        </p:nvSpPr>
        <p:spPr>
          <a:xfrm flipV="1">
            <a:off x="5610056" y="1491866"/>
            <a:ext cx="175108" cy="146409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5" name="Flecha arriba 14"/>
          <p:cNvSpPr/>
          <p:nvPr/>
        </p:nvSpPr>
        <p:spPr>
          <a:xfrm flipH="1" flipV="1">
            <a:off x="2945402" y="1457411"/>
            <a:ext cx="331978" cy="46172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6" name="Flecha doblada 15"/>
          <p:cNvSpPr/>
          <p:nvPr/>
        </p:nvSpPr>
        <p:spPr>
          <a:xfrm flipH="1">
            <a:off x="8170552" y="3379347"/>
            <a:ext cx="475507" cy="863999"/>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
        <p:nvSpPr>
          <p:cNvPr id="17" name="Flecha derecha 16"/>
          <p:cNvSpPr/>
          <p:nvPr/>
        </p:nvSpPr>
        <p:spPr>
          <a:xfrm rot="10800000">
            <a:off x="8059204" y="2888055"/>
            <a:ext cx="1347345" cy="2218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9" name="Rectángulo 18"/>
          <p:cNvSpPr/>
          <p:nvPr/>
        </p:nvSpPr>
        <p:spPr>
          <a:xfrm>
            <a:off x="4114768" y="31501"/>
            <a:ext cx="3348224" cy="923330"/>
          </a:xfrm>
          <a:prstGeom prst="rect">
            <a:avLst/>
          </a:prstGeom>
          <a:noFill/>
        </p:spPr>
        <p:txBody>
          <a:bodyPr wrap="none" lIns="91440" tIns="45720" rIns="91440" bIns="45720">
            <a:spAutoFit/>
          </a:bodyPr>
          <a:lstStyle/>
          <a:p>
            <a:pPr algn="ctr"/>
            <a:r>
              <a:rPr lang="es-ES" sz="5400" dirty="0" smtClean="0">
                <a:ln w="0"/>
                <a:effectLst>
                  <a:outerShdw blurRad="38100" dist="19050" dir="2700000" algn="tl" rotWithShape="0">
                    <a:schemeClr val="dk1">
                      <a:alpha val="40000"/>
                    </a:schemeClr>
                  </a:outerShdw>
                </a:effectLst>
              </a:rPr>
              <a:t>MÓDULO 1</a:t>
            </a:r>
            <a:endParaRPr lang="es-E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8783555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xmlns="" id="{E69170B6-564B-40BC-BE18-2F4A9B6BC00C}"/>
              </a:ext>
            </a:extLst>
          </p:cNvPr>
          <p:cNvPicPr>
            <a:picLocks noChangeAspect="1"/>
          </p:cNvPicPr>
          <p:nvPr/>
        </p:nvPicPr>
        <p:blipFill>
          <a:blip r:embed="rId3"/>
          <a:stretch>
            <a:fillRect/>
          </a:stretch>
        </p:blipFill>
        <p:spPr>
          <a:xfrm>
            <a:off x="0" y="-27159"/>
            <a:ext cx="12272907" cy="6858000"/>
          </a:xfrm>
          <a:prstGeom prst="rect">
            <a:avLst/>
          </a:prstGeom>
        </p:spPr>
      </p:pic>
      <p:pic>
        <p:nvPicPr>
          <p:cNvPr id="4" name="Imagen 3"/>
          <p:cNvPicPr/>
          <p:nvPr/>
        </p:nvPicPr>
        <p:blipFill>
          <a:blip r:embed="rId4"/>
          <a:stretch>
            <a:fillRect/>
          </a:stretch>
        </p:blipFill>
        <p:spPr>
          <a:xfrm>
            <a:off x="1247692" y="1036320"/>
            <a:ext cx="9308548" cy="5140959"/>
          </a:xfrm>
          <a:prstGeom prst="rect">
            <a:avLst/>
          </a:prstGeom>
        </p:spPr>
      </p:pic>
    </p:spTree>
    <p:extLst>
      <p:ext uri="{BB962C8B-B14F-4D97-AF65-F5344CB8AC3E}">
        <p14:creationId xmlns:p14="http://schemas.microsoft.com/office/powerpoint/2010/main" val="173106643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n 15">
            <a:extLst>
              <a:ext uri="{FF2B5EF4-FFF2-40B4-BE49-F238E27FC236}">
                <a16:creationId xmlns:a16="http://schemas.microsoft.com/office/drawing/2014/main" xmlns="" id="{E69170B6-564B-40BC-BE18-2F4A9B6BC00C}"/>
              </a:ext>
            </a:extLst>
          </p:cNvPr>
          <p:cNvPicPr>
            <a:picLocks noChangeAspect="1"/>
          </p:cNvPicPr>
          <p:nvPr/>
        </p:nvPicPr>
        <p:blipFill>
          <a:blip r:embed="rId2"/>
          <a:stretch>
            <a:fillRect/>
          </a:stretch>
        </p:blipFill>
        <p:spPr>
          <a:xfrm>
            <a:off x="0" y="0"/>
            <a:ext cx="12272907" cy="6858000"/>
          </a:xfrm>
          <a:prstGeom prst="rect">
            <a:avLst/>
          </a:prstGeom>
        </p:spPr>
      </p:pic>
      <p:pic>
        <p:nvPicPr>
          <p:cNvPr id="17" name="Imagen 16"/>
          <p:cNvPicPr/>
          <p:nvPr/>
        </p:nvPicPr>
        <p:blipFill rotWithShape="1">
          <a:blip r:embed="rId3"/>
          <a:srcRect l="-3163"/>
          <a:stretch/>
        </p:blipFill>
        <p:spPr bwMode="auto">
          <a:xfrm>
            <a:off x="233985" y="865296"/>
            <a:ext cx="5596447" cy="2518313"/>
          </a:xfrm>
          <a:prstGeom prst="rect">
            <a:avLst/>
          </a:prstGeom>
          <a:ln>
            <a:noFill/>
          </a:ln>
          <a:extLst>
            <a:ext uri="{53640926-AAD7-44D8-BBD7-CCE9431645EC}">
              <a14:shadowObscured xmlns:a14="http://schemas.microsoft.com/office/drawing/2010/main"/>
            </a:ext>
          </a:extLst>
        </p:spPr>
      </p:pic>
      <p:pic>
        <p:nvPicPr>
          <p:cNvPr id="18" name="Imagen 17"/>
          <p:cNvPicPr/>
          <p:nvPr/>
        </p:nvPicPr>
        <p:blipFill rotWithShape="1">
          <a:blip r:embed="rId4"/>
          <a:srcRect l="217" r="-1"/>
          <a:stretch/>
        </p:blipFill>
        <p:spPr bwMode="auto">
          <a:xfrm>
            <a:off x="233985" y="3492375"/>
            <a:ext cx="5596448" cy="1007763"/>
          </a:xfrm>
          <a:prstGeom prst="rect">
            <a:avLst/>
          </a:prstGeom>
          <a:ln>
            <a:noFill/>
          </a:ln>
          <a:extLst>
            <a:ext uri="{53640926-AAD7-44D8-BBD7-CCE9431645EC}">
              <a14:shadowObscured xmlns:a14="http://schemas.microsoft.com/office/drawing/2010/main"/>
            </a:ext>
          </a:extLst>
        </p:spPr>
      </p:pic>
      <p:pic>
        <p:nvPicPr>
          <p:cNvPr id="19" name="Imagen 18"/>
          <p:cNvPicPr/>
          <p:nvPr/>
        </p:nvPicPr>
        <p:blipFill>
          <a:blip r:embed="rId5"/>
          <a:stretch>
            <a:fillRect/>
          </a:stretch>
        </p:blipFill>
        <p:spPr>
          <a:xfrm>
            <a:off x="233985" y="5035225"/>
            <a:ext cx="5596447" cy="992070"/>
          </a:xfrm>
          <a:prstGeom prst="rect">
            <a:avLst/>
          </a:prstGeom>
        </p:spPr>
      </p:pic>
      <p:pic>
        <p:nvPicPr>
          <p:cNvPr id="20" name="Imagen 19"/>
          <p:cNvPicPr/>
          <p:nvPr/>
        </p:nvPicPr>
        <p:blipFill>
          <a:blip r:embed="rId6"/>
          <a:stretch>
            <a:fillRect/>
          </a:stretch>
        </p:blipFill>
        <p:spPr>
          <a:xfrm>
            <a:off x="6168883" y="4676990"/>
            <a:ext cx="5318118" cy="1250716"/>
          </a:xfrm>
          <a:prstGeom prst="rect">
            <a:avLst/>
          </a:prstGeom>
        </p:spPr>
      </p:pic>
      <p:pic>
        <p:nvPicPr>
          <p:cNvPr id="21" name="Imagen 20"/>
          <p:cNvPicPr/>
          <p:nvPr/>
        </p:nvPicPr>
        <p:blipFill rotWithShape="1">
          <a:blip r:embed="rId7"/>
          <a:srcRect l="-6204"/>
          <a:stretch/>
        </p:blipFill>
        <p:spPr bwMode="auto">
          <a:xfrm>
            <a:off x="6064417" y="765707"/>
            <a:ext cx="5422584" cy="2535782"/>
          </a:xfrm>
          <a:prstGeom prst="rect">
            <a:avLst/>
          </a:prstGeom>
          <a:ln>
            <a:noFill/>
          </a:ln>
          <a:extLst>
            <a:ext uri="{53640926-AAD7-44D8-BBD7-CCE9431645EC}">
              <a14:shadowObscured xmlns:a14="http://schemas.microsoft.com/office/drawing/2010/main"/>
            </a:ext>
          </a:extLst>
        </p:spPr>
      </p:pic>
      <p:pic>
        <p:nvPicPr>
          <p:cNvPr id="22" name="Imagen 21"/>
          <p:cNvPicPr/>
          <p:nvPr/>
        </p:nvPicPr>
        <p:blipFill rotWithShape="1">
          <a:blip r:embed="rId8"/>
          <a:srcRect t="6680"/>
          <a:stretch/>
        </p:blipFill>
        <p:spPr bwMode="auto">
          <a:xfrm>
            <a:off x="6070787" y="3440984"/>
            <a:ext cx="5416214" cy="1084642"/>
          </a:xfrm>
          <a:prstGeom prst="rect">
            <a:avLst/>
          </a:prstGeom>
          <a:ln>
            <a:noFill/>
          </a:ln>
          <a:extLst>
            <a:ext uri="{53640926-AAD7-44D8-BBD7-CCE9431645EC}">
              <a14:shadowObscured xmlns:a14="http://schemas.microsoft.com/office/drawing/2010/main"/>
            </a:ext>
          </a:extLst>
        </p:spPr>
      </p:pic>
      <p:sp>
        <p:nvSpPr>
          <p:cNvPr id="4" name="Rectángulo 3"/>
          <p:cNvSpPr/>
          <p:nvPr/>
        </p:nvSpPr>
        <p:spPr>
          <a:xfrm>
            <a:off x="804043" y="182254"/>
            <a:ext cx="2109873" cy="742511"/>
          </a:xfrm>
          <a:prstGeom prst="rect">
            <a:avLst/>
          </a:prstGeom>
        </p:spPr>
        <p:txBody>
          <a:bodyPr wrap="none">
            <a:spAutoFit/>
          </a:bodyPr>
          <a:lstStyle/>
          <a:p>
            <a:pPr lvl="1" algn="just">
              <a:lnSpc>
                <a:spcPct val="150000"/>
              </a:lnSpc>
              <a:spcBef>
                <a:spcPts val="200"/>
              </a:spcBef>
              <a:spcAft>
                <a:spcPts val="0"/>
              </a:spcAft>
              <a:buSzPts val="1600"/>
            </a:pPr>
            <a:r>
              <a:rPr lang="es-EC" sz="3200" b="1" spc="-5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Plano xy</a:t>
            </a:r>
            <a:endParaRPr lang="es-EC" sz="3200" b="1" spc="-5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3" name="Rectángulo 22"/>
          <p:cNvSpPr/>
          <p:nvPr/>
        </p:nvSpPr>
        <p:spPr>
          <a:xfrm>
            <a:off x="6677057" y="122785"/>
            <a:ext cx="2087431" cy="742511"/>
          </a:xfrm>
          <a:prstGeom prst="rect">
            <a:avLst/>
          </a:prstGeom>
        </p:spPr>
        <p:txBody>
          <a:bodyPr wrap="none">
            <a:spAutoFit/>
          </a:bodyPr>
          <a:lstStyle/>
          <a:p>
            <a:pPr lvl="1" algn="just">
              <a:lnSpc>
                <a:spcPct val="150000"/>
              </a:lnSpc>
              <a:spcBef>
                <a:spcPts val="200"/>
              </a:spcBef>
              <a:spcAft>
                <a:spcPts val="0"/>
              </a:spcAft>
              <a:buSzPts val="1600"/>
            </a:pPr>
            <a:r>
              <a:rPr lang="es-EC" sz="3200" b="1" spc="-5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Plano xz</a:t>
            </a:r>
            <a:endParaRPr lang="es-EC" sz="3200" b="1" spc="-5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558718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xmlns="" id="{E69170B6-564B-40BC-BE18-2F4A9B6BC00C}"/>
              </a:ext>
            </a:extLst>
          </p:cNvPr>
          <p:cNvPicPr>
            <a:picLocks noChangeAspect="1"/>
          </p:cNvPicPr>
          <p:nvPr/>
        </p:nvPicPr>
        <p:blipFill>
          <a:blip r:embed="rId3"/>
          <a:stretch>
            <a:fillRect/>
          </a:stretch>
        </p:blipFill>
        <p:spPr>
          <a:xfrm>
            <a:off x="0" y="0"/>
            <a:ext cx="12272907" cy="6858000"/>
          </a:xfrm>
          <a:prstGeom prst="rect">
            <a:avLst/>
          </a:prstGeom>
        </p:spPr>
      </p:pic>
      <p:pic>
        <p:nvPicPr>
          <p:cNvPr id="6" name="Imagen 5"/>
          <p:cNvPicPr/>
          <p:nvPr/>
        </p:nvPicPr>
        <p:blipFill>
          <a:blip r:embed="rId4"/>
          <a:stretch>
            <a:fillRect/>
          </a:stretch>
        </p:blipFill>
        <p:spPr>
          <a:xfrm>
            <a:off x="8916215" y="2559123"/>
            <a:ext cx="3602348" cy="3029020"/>
          </a:xfrm>
          <a:prstGeom prst="rect">
            <a:avLst/>
          </a:prstGeom>
        </p:spPr>
      </p:pic>
      <p:pic>
        <p:nvPicPr>
          <p:cNvPr id="8" name="Imagen 7"/>
          <p:cNvPicPr/>
          <p:nvPr/>
        </p:nvPicPr>
        <p:blipFill rotWithShape="1">
          <a:blip r:embed="rId5"/>
          <a:srcRect b="9631"/>
          <a:stretch/>
        </p:blipFill>
        <p:spPr>
          <a:xfrm>
            <a:off x="6411620" y="3383305"/>
            <a:ext cx="2504595" cy="1296268"/>
          </a:xfrm>
          <a:prstGeom prst="rect">
            <a:avLst/>
          </a:prstGeom>
        </p:spPr>
      </p:pic>
      <p:pic>
        <p:nvPicPr>
          <p:cNvPr id="7" name="Imagen 6"/>
          <p:cNvPicPr/>
          <p:nvPr/>
        </p:nvPicPr>
        <p:blipFill>
          <a:blip r:embed="rId6"/>
          <a:stretch>
            <a:fillRect/>
          </a:stretch>
        </p:blipFill>
        <p:spPr>
          <a:xfrm>
            <a:off x="8921290" y="1114460"/>
            <a:ext cx="2942377" cy="1177943"/>
          </a:xfrm>
          <a:prstGeom prst="rect">
            <a:avLst/>
          </a:prstGeom>
        </p:spPr>
      </p:pic>
      <p:pic>
        <p:nvPicPr>
          <p:cNvPr id="10" name="Imagen 9"/>
          <p:cNvPicPr/>
          <p:nvPr/>
        </p:nvPicPr>
        <p:blipFill rotWithShape="1">
          <a:blip r:embed="rId7"/>
          <a:srcRect l="721" t="14369" r="61956" b="12024"/>
          <a:stretch/>
        </p:blipFill>
        <p:spPr bwMode="auto">
          <a:xfrm>
            <a:off x="2196383" y="3282666"/>
            <a:ext cx="1198880" cy="1259840"/>
          </a:xfrm>
          <a:prstGeom prst="rect">
            <a:avLst/>
          </a:prstGeom>
          <a:ln>
            <a:noFill/>
          </a:ln>
          <a:extLst>
            <a:ext uri="{53640926-AAD7-44D8-BBD7-CCE9431645EC}">
              <a14:shadowObscured xmlns:a14="http://schemas.microsoft.com/office/drawing/2010/main"/>
            </a:ext>
          </a:extLst>
        </p:spPr>
      </p:pic>
      <p:graphicFrame>
        <p:nvGraphicFramePr>
          <p:cNvPr id="5" name="Diagrama 4"/>
          <p:cNvGraphicFramePr/>
          <p:nvPr>
            <p:extLst>
              <p:ext uri="{D42A27DB-BD31-4B8C-83A1-F6EECF244321}">
                <p14:modId xmlns:p14="http://schemas.microsoft.com/office/powerpoint/2010/main" val="489924215"/>
              </p:ext>
            </p:extLst>
          </p:nvPr>
        </p:nvGraphicFramePr>
        <p:xfrm>
          <a:off x="163439" y="176399"/>
          <a:ext cx="8507120" cy="335928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2" name="Imagen 1"/>
          <p:cNvPicPr>
            <a:picLocks noChangeAspect="1"/>
          </p:cNvPicPr>
          <p:nvPr/>
        </p:nvPicPr>
        <p:blipFill>
          <a:blip r:embed="rId13"/>
          <a:stretch>
            <a:fillRect/>
          </a:stretch>
        </p:blipFill>
        <p:spPr>
          <a:xfrm>
            <a:off x="65213" y="3956364"/>
            <a:ext cx="1700891" cy="1172284"/>
          </a:xfrm>
          <a:prstGeom prst="rect">
            <a:avLst/>
          </a:prstGeom>
        </p:spPr>
      </p:pic>
      <p:pic>
        <p:nvPicPr>
          <p:cNvPr id="3" name="Imagen 2"/>
          <p:cNvPicPr>
            <a:picLocks noChangeAspect="1"/>
          </p:cNvPicPr>
          <p:nvPr/>
        </p:nvPicPr>
        <p:blipFill>
          <a:blip r:embed="rId14"/>
          <a:stretch>
            <a:fillRect/>
          </a:stretch>
        </p:blipFill>
        <p:spPr>
          <a:xfrm flipH="1">
            <a:off x="3711145" y="3585426"/>
            <a:ext cx="1713849" cy="976413"/>
          </a:xfrm>
          <a:prstGeom prst="rect">
            <a:avLst/>
          </a:prstGeom>
        </p:spPr>
      </p:pic>
      <p:pic>
        <p:nvPicPr>
          <p:cNvPr id="11" name="Imagen 10"/>
          <p:cNvPicPr>
            <a:picLocks noChangeAspect="1"/>
          </p:cNvPicPr>
          <p:nvPr/>
        </p:nvPicPr>
        <p:blipFill rotWithShape="1">
          <a:blip r:embed="rId15" cstate="print">
            <a:extLst>
              <a:ext uri="{28A0092B-C50C-407E-A947-70E740481C1C}">
                <a14:useLocalDpi xmlns:a14="http://schemas.microsoft.com/office/drawing/2010/main" val="0"/>
              </a:ext>
            </a:extLst>
          </a:blip>
          <a:srcRect l="23912" t="2376" r="23440" b="4686"/>
          <a:stretch/>
        </p:blipFill>
        <p:spPr>
          <a:xfrm>
            <a:off x="1981992" y="4644643"/>
            <a:ext cx="1627662" cy="1616184"/>
          </a:xfrm>
          <a:prstGeom prst="rect">
            <a:avLst/>
          </a:prstGeom>
        </p:spPr>
      </p:pic>
      <p:sp>
        <p:nvSpPr>
          <p:cNvPr id="12" name="Rectángulo 11"/>
          <p:cNvSpPr/>
          <p:nvPr/>
        </p:nvSpPr>
        <p:spPr>
          <a:xfrm>
            <a:off x="8206260" y="-75590"/>
            <a:ext cx="3348225" cy="923330"/>
          </a:xfrm>
          <a:prstGeom prst="rect">
            <a:avLst/>
          </a:prstGeom>
          <a:noFill/>
        </p:spPr>
        <p:txBody>
          <a:bodyPr wrap="none" lIns="91440" tIns="45720" rIns="91440" bIns="45720">
            <a:spAutoFit/>
          </a:bodyPr>
          <a:lstStyle/>
          <a:p>
            <a:pPr algn="ctr"/>
            <a:r>
              <a:rPr lang="es-ES" sz="5400" dirty="0" smtClean="0">
                <a:ln w="0"/>
                <a:effectLst>
                  <a:outerShdw blurRad="38100" dist="19050" dir="2700000" algn="tl" rotWithShape="0">
                    <a:schemeClr val="dk1">
                      <a:alpha val="40000"/>
                    </a:schemeClr>
                  </a:outerShdw>
                </a:effectLst>
              </a:rPr>
              <a:t>MÓDULO 2</a:t>
            </a:r>
            <a:endParaRPr lang="es-ES" sz="5400" b="0" cap="none" spc="0" dirty="0">
              <a:ln w="0"/>
              <a:solidFill>
                <a:schemeClr val="tx1"/>
              </a:solidFill>
              <a:effectLst>
                <a:outerShdw blurRad="38100" dist="19050" dir="2700000" algn="tl" rotWithShape="0">
                  <a:schemeClr val="dk1">
                    <a:alpha val="40000"/>
                  </a:schemeClr>
                </a:outerShdw>
              </a:effectLst>
            </a:endParaRPr>
          </a:p>
        </p:txBody>
      </p:sp>
      <p:pic>
        <p:nvPicPr>
          <p:cNvPr id="9" name="Imagen 8"/>
          <p:cNvPicPr>
            <a:picLocks noChangeAspect="1"/>
          </p:cNvPicPr>
          <p:nvPr/>
        </p:nvPicPr>
        <p:blipFill>
          <a:blip r:embed="rId16"/>
          <a:stretch>
            <a:fillRect/>
          </a:stretch>
        </p:blipFill>
        <p:spPr>
          <a:xfrm flipH="1">
            <a:off x="5692728" y="3429000"/>
            <a:ext cx="748029" cy="1581999"/>
          </a:xfrm>
          <a:prstGeom prst="rect">
            <a:avLst/>
          </a:prstGeom>
        </p:spPr>
      </p:pic>
    </p:spTree>
    <p:extLst>
      <p:ext uri="{BB962C8B-B14F-4D97-AF65-F5344CB8AC3E}">
        <p14:creationId xmlns:p14="http://schemas.microsoft.com/office/powerpoint/2010/main" val="422012889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xmlns="" id="{E69170B6-564B-40BC-BE18-2F4A9B6BC00C}"/>
              </a:ext>
            </a:extLst>
          </p:cNvPr>
          <p:cNvPicPr>
            <a:picLocks noChangeAspect="1"/>
          </p:cNvPicPr>
          <p:nvPr/>
        </p:nvPicPr>
        <p:blipFill>
          <a:blip r:embed="rId3"/>
          <a:stretch>
            <a:fillRect/>
          </a:stretch>
        </p:blipFill>
        <p:spPr>
          <a:xfrm>
            <a:off x="0" y="0"/>
            <a:ext cx="12272907" cy="6858000"/>
          </a:xfrm>
          <a:prstGeom prst="rect">
            <a:avLst/>
          </a:prstGeom>
        </p:spPr>
      </p:pic>
      <p:pic>
        <p:nvPicPr>
          <p:cNvPr id="2" name="Imagen 1"/>
          <p:cNvPicPr/>
          <p:nvPr/>
        </p:nvPicPr>
        <p:blipFill rotWithShape="1">
          <a:blip r:embed="rId4"/>
          <a:srcRect r="4341"/>
          <a:stretch/>
        </p:blipFill>
        <p:spPr bwMode="auto">
          <a:xfrm>
            <a:off x="415431" y="694171"/>
            <a:ext cx="5998500" cy="2734829"/>
          </a:xfrm>
          <a:prstGeom prst="rect">
            <a:avLst/>
          </a:prstGeom>
          <a:ln>
            <a:noFill/>
          </a:ln>
          <a:extLst>
            <a:ext uri="{53640926-AAD7-44D8-BBD7-CCE9431645EC}">
              <a14:shadowObscured xmlns:a14="http://schemas.microsoft.com/office/drawing/2010/main"/>
            </a:ext>
          </a:extLst>
        </p:spPr>
      </p:pic>
      <p:pic>
        <p:nvPicPr>
          <p:cNvPr id="3" name="Imagen 2"/>
          <p:cNvPicPr/>
          <p:nvPr/>
        </p:nvPicPr>
        <p:blipFill rotWithShape="1">
          <a:blip r:embed="rId5"/>
          <a:srcRect r="807"/>
          <a:stretch/>
        </p:blipFill>
        <p:spPr bwMode="auto">
          <a:xfrm>
            <a:off x="565935" y="3778633"/>
            <a:ext cx="6049788" cy="2318271"/>
          </a:xfrm>
          <a:prstGeom prst="rect">
            <a:avLst/>
          </a:prstGeom>
          <a:ln>
            <a:noFill/>
          </a:ln>
          <a:extLst>
            <a:ext uri="{53640926-AAD7-44D8-BBD7-CCE9431645EC}">
              <a14:shadowObscured xmlns:a14="http://schemas.microsoft.com/office/drawing/2010/main"/>
            </a:ext>
          </a:extLst>
        </p:spPr>
      </p:pic>
      <p:sp>
        <p:nvSpPr>
          <p:cNvPr id="6" name="Rectángulo 5"/>
          <p:cNvSpPr/>
          <p:nvPr/>
        </p:nvSpPr>
        <p:spPr>
          <a:xfrm>
            <a:off x="4095987" y="-106959"/>
            <a:ext cx="3348225" cy="923330"/>
          </a:xfrm>
          <a:prstGeom prst="rect">
            <a:avLst/>
          </a:prstGeom>
          <a:noFill/>
        </p:spPr>
        <p:txBody>
          <a:bodyPr wrap="none" lIns="91440" tIns="45720" rIns="91440" bIns="45720">
            <a:spAutoFit/>
          </a:bodyPr>
          <a:lstStyle/>
          <a:p>
            <a:pPr algn="ctr"/>
            <a:r>
              <a:rPr lang="es-ES" sz="5400" dirty="0" smtClean="0">
                <a:ln w="0"/>
                <a:effectLst>
                  <a:outerShdw blurRad="38100" dist="19050" dir="2700000" algn="tl" rotWithShape="0">
                    <a:schemeClr val="dk1">
                      <a:alpha val="40000"/>
                    </a:schemeClr>
                  </a:outerShdw>
                </a:effectLst>
              </a:rPr>
              <a:t>MÓDULO 2</a:t>
            </a:r>
            <a:endParaRPr lang="es-ES" sz="5400" b="0" cap="none" spc="0" dirty="0">
              <a:ln w="0"/>
              <a:solidFill>
                <a:schemeClr val="tx1"/>
              </a:solidFill>
              <a:effectLst>
                <a:outerShdw blurRad="38100" dist="19050" dir="2700000" algn="tl" rotWithShape="0">
                  <a:schemeClr val="dk1">
                    <a:alpha val="40000"/>
                  </a:schemeClr>
                </a:outerShdw>
              </a:effectLst>
            </a:endParaRPr>
          </a:p>
        </p:txBody>
      </p:sp>
      <p:pic>
        <p:nvPicPr>
          <p:cNvPr id="8" name="Imagen 7"/>
          <p:cNvPicPr/>
          <p:nvPr/>
        </p:nvPicPr>
        <p:blipFill rotWithShape="1">
          <a:blip r:embed="rId6"/>
          <a:srcRect r="2036"/>
          <a:stretch/>
        </p:blipFill>
        <p:spPr bwMode="auto">
          <a:xfrm>
            <a:off x="6829362" y="962613"/>
            <a:ext cx="4994464" cy="2466387"/>
          </a:xfrm>
          <a:prstGeom prst="rect">
            <a:avLst/>
          </a:prstGeom>
          <a:ln>
            <a:noFill/>
          </a:ln>
          <a:extLst>
            <a:ext uri="{53640926-AAD7-44D8-BBD7-CCE9431645EC}">
              <a14:shadowObscured xmlns:a14="http://schemas.microsoft.com/office/drawing/2010/main"/>
            </a:ext>
          </a:extLst>
        </p:spPr>
      </p:pic>
      <p:sp>
        <p:nvSpPr>
          <p:cNvPr id="9" name="Rectángulo 8"/>
          <p:cNvSpPr/>
          <p:nvPr/>
        </p:nvSpPr>
        <p:spPr>
          <a:xfrm>
            <a:off x="8662777" y="704826"/>
            <a:ext cx="1558440" cy="369332"/>
          </a:xfrm>
          <a:prstGeom prst="rect">
            <a:avLst/>
          </a:prstGeom>
        </p:spPr>
        <p:txBody>
          <a:bodyPr wrap="none">
            <a:spAutoFit/>
          </a:bodyPr>
          <a:lstStyle/>
          <a:p>
            <a:pPr algn="ctr"/>
            <a:r>
              <a:rPr lang="es-EC" dirty="0" smtClean="0">
                <a:ln w="0"/>
                <a:effectLst>
                  <a:outerShdw blurRad="38100" dist="19050" dir="2700000" algn="tl" rotWithShape="0">
                    <a:schemeClr val="dk1">
                      <a:alpha val="40000"/>
                    </a:schemeClr>
                  </a:outerShdw>
                </a:effectLst>
              </a:rPr>
              <a:t>Tren delantero</a:t>
            </a:r>
            <a:endParaRPr lang="es-ES" dirty="0">
              <a:ln w="0"/>
              <a:effectLst>
                <a:outerShdw blurRad="38100" dist="19050" dir="2700000" algn="tl" rotWithShape="0">
                  <a:schemeClr val="dk1">
                    <a:alpha val="40000"/>
                  </a:schemeClr>
                </a:outerShdw>
              </a:effectLst>
            </a:endParaRPr>
          </a:p>
        </p:txBody>
      </p:sp>
      <p:sp>
        <p:nvSpPr>
          <p:cNvPr id="10" name="Rectángulo 9"/>
          <p:cNvSpPr/>
          <p:nvPr/>
        </p:nvSpPr>
        <p:spPr>
          <a:xfrm>
            <a:off x="2887665" y="642921"/>
            <a:ext cx="1198085" cy="369332"/>
          </a:xfrm>
          <a:prstGeom prst="rect">
            <a:avLst/>
          </a:prstGeom>
        </p:spPr>
        <p:txBody>
          <a:bodyPr wrap="none">
            <a:spAutoFit/>
          </a:bodyPr>
          <a:lstStyle/>
          <a:p>
            <a:pPr algn="ctr"/>
            <a:r>
              <a:rPr lang="es-EC" dirty="0" smtClean="0">
                <a:ln w="0"/>
                <a:effectLst>
                  <a:outerShdw blurRad="38100" dist="19050" dir="2700000" algn="tl" rotWithShape="0">
                    <a:schemeClr val="dk1">
                      <a:alpha val="40000"/>
                    </a:schemeClr>
                  </a:outerShdw>
                </a:effectLst>
              </a:rPr>
              <a:t>Carga total</a:t>
            </a:r>
            <a:endParaRPr lang="es-ES" dirty="0">
              <a:ln w="0"/>
              <a:effectLst>
                <a:outerShdw blurRad="38100" dist="19050" dir="2700000" algn="tl" rotWithShape="0">
                  <a:schemeClr val="dk1">
                    <a:alpha val="40000"/>
                  </a:schemeClr>
                </a:outerShdw>
              </a:effectLst>
            </a:endParaRPr>
          </a:p>
        </p:txBody>
      </p:sp>
      <p:sp>
        <p:nvSpPr>
          <p:cNvPr id="11" name="Rectángulo 10"/>
          <p:cNvSpPr/>
          <p:nvPr/>
        </p:nvSpPr>
        <p:spPr>
          <a:xfrm>
            <a:off x="2896050" y="3480250"/>
            <a:ext cx="834267" cy="369332"/>
          </a:xfrm>
          <a:prstGeom prst="rect">
            <a:avLst/>
          </a:prstGeom>
        </p:spPr>
        <p:txBody>
          <a:bodyPr wrap="none">
            <a:spAutoFit/>
          </a:bodyPr>
          <a:lstStyle/>
          <a:p>
            <a:pPr algn="ctr"/>
            <a:r>
              <a:rPr lang="es-EC" dirty="0" smtClean="0">
                <a:ln w="0"/>
                <a:effectLst>
                  <a:outerShdw blurRad="38100" dist="19050" dir="2700000" algn="tl" rotWithShape="0">
                    <a:schemeClr val="dk1">
                      <a:alpha val="40000"/>
                    </a:schemeClr>
                  </a:outerShdw>
                </a:effectLst>
              </a:rPr>
              <a:t>Torque</a:t>
            </a:r>
            <a:endParaRPr lang="es-ES"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9518358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xmlns="" id="{E69170B6-564B-40BC-BE18-2F4A9B6BC00C}"/>
              </a:ext>
            </a:extLst>
          </p:cNvPr>
          <p:cNvPicPr>
            <a:picLocks noChangeAspect="1"/>
          </p:cNvPicPr>
          <p:nvPr/>
        </p:nvPicPr>
        <p:blipFill>
          <a:blip r:embed="rId2"/>
          <a:stretch>
            <a:fillRect/>
          </a:stretch>
        </p:blipFill>
        <p:spPr>
          <a:xfrm>
            <a:off x="0" y="0"/>
            <a:ext cx="12272907" cy="6858000"/>
          </a:xfrm>
          <a:prstGeom prst="rect">
            <a:avLst/>
          </a:prstGeom>
        </p:spPr>
      </p:pic>
      <p:sp>
        <p:nvSpPr>
          <p:cNvPr id="8" name="Rectángulo 7"/>
          <p:cNvSpPr/>
          <p:nvPr/>
        </p:nvSpPr>
        <p:spPr>
          <a:xfrm>
            <a:off x="3878704" y="18107"/>
            <a:ext cx="3348225" cy="923330"/>
          </a:xfrm>
          <a:prstGeom prst="rect">
            <a:avLst/>
          </a:prstGeom>
          <a:noFill/>
        </p:spPr>
        <p:txBody>
          <a:bodyPr wrap="none" lIns="91440" tIns="45720" rIns="91440" bIns="45720">
            <a:spAutoFit/>
          </a:bodyPr>
          <a:lstStyle/>
          <a:p>
            <a:pPr algn="ctr"/>
            <a:r>
              <a:rPr lang="es-ES" sz="5400" dirty="0" smtClean="0">
                <a:ln w="0"/>
                <a:effectLst>
                  <a:outerShdw blurRad="38100" dist="19050" dir="2700000" algn="tl" rotWithShape="0">
                    <a:schemeClr val="dk1">
                      <a:alpha val="40000"/>
                    </a:schemeClr>
                  </a:outerShdw>
                </a:effectLst>
              </a:rPr>
              <a:t>MÓDULO 3</a:t>
            </a:r>
            <a:endParaRPr lang="es-ES" sz="5400" b="0" cap="none" spc="0" dirty="0">
              <a:ln w="0"/>
              <a:solidFill>
                <a:schemeClr val="tx1"/>
              </a:solidFill>
              <a:effectLst>
                <a:outerShdw blurRad="38100" dist="19050" dir="2700000" algn="tl" rotWithShape="0">
                  <a:schemeClr val="dk1">
                    <a:alpha val="40000"/>
                  </a:schemeClr>
                </a:outerShdw>
              </a:effectLst>
            </a:endParaRPr>
          </a:p>
        </p:txBody>
      </p:sp>
      <p:pic>
        <p:nvPicPr>
          <p:cNvPr id="5122" name="Picture 2" descr="Resultado de imagen para raspberry pi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656993" y="996149"/>
            <a:ext cx="3151703" cy="2124225"/>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p:cNvPicPr>
            <a:picLocks noChangeAspect="1"/>
          </p:cNvPicPr>
          <p:nvPr/>
        </p:nvPicPr>
        <p:blipFill>
          <a:blip r:embed="rId4"/>
          <a:stretch>
            <a:fillRect/>
          </a:stretch>
        </p:blipFill>
        <p:spPr>
          <a:xfrm>
            <a:off x="210544" y="3253508"/>
            <a:ext cx="5085733" cy="3031175"/>
          </a:xfrm>
          <a:prstGeom prst="rect">
            <a:avLst/>
          </a:prstGeom>
        </p:spPr>
      </p:pic>
      <p:pic>
        <p:nvPicPr>
          <p:cNvPr id="9" name="Imagen 8"/>
          <p:cNvPicPr>
            <a:picLocks noChangeAspect="1"/>
          </p:cNvPicPr>
          <p:nvPr/>
        </p:nvPicPr>
        <p:blipFill>
          <a:blip r:embed="rId5"/>
          <a:stretch>
            <a:fillRect/>
          </a:stretch>
        </p:blipFill>
        <p:spPr>
          <a:xfrm>
            <a:off x="10352128" y="4102553"/>
            <a:ext cx="1920779" cy="1106502"/>
          </a:xfrm>
          <a:prstGeom prst="rect">
            <a:avLst/>
          </a:prstGeom>
        </p:spPr>
      </p:pic>
      <p:pic>
        <p:nvPicPr>
          <p:cNvPr id="10" name="Imagen 9"/>
          <p:cNvPicPr>
            <a:picLocks noChangeAspect="1"/>
          </p:cNvPicPr>
          <p:nvPr/>
        </p:nvPicPr>
        <p:blipFill>
          <a:blip r:embed="rId6"/>
          <a:stretch>
            <a:fillRect/>
          </a:stretch>
        </p:blipFill>
        <p:spPr>
          <a:xfrm>
            <a:off x="10219981" y="1537918"/>
            <a:ext cx="1733162" cy="1545879"/>
          </a:xfrm>
          <a:prstGeom prst="rect">
            <a:avLst/>
          </a:prstGeom>
        </p:spPr>
      </p:pic>
      <p:sp>
        <p:nvSpPr>
          <p:cNvPr id="3" name="Rectángulo 2"/>
          <p:cNvSpPr/>
          <p:nvPr/>
        </p:nvSpPr>
        <p:spPr>
          <a:xfrm>
            <a:off x="8811145" y="4273062"/>
            <a:ext cx="1236236" cy="369332"/>
          </a:xfrm>
          <a:prstGeom prst="rect">
            <a:avLst/>
          </a:prstGeom>
        </p:spPr>
        <p:txBody>
          <a:bodyPr wrap="none">
            <a:spAutoFit/>
          </a:bodyPr>
          <a:lstStyle/>
          <a:p>
            <a:r>
              <a:rPr lang="es-EC" b="1" dirty="0">
                <a:latin typeface="Times New Roman" panose="02020603050405020304" pitchFamily="18" charset="0"/>
                <a:cs typeface="Times New Roman" panose="02020603050405020304" pitchFamily="18" charset="0"/>
              </a:rPr>
              <a:t>HC</a:t>
            </a:r>
            <a:r>
              <a:rPr lang="es-EC" dirty="0">
                <a:latin typeface="Times New Roman" panose="02020603050405020304" pitchFamily="18" charset="0"/>
                <a:cs typeface="Times New Roman" panose="02020603050405020304" pitchFamily="18" charset="0"/>
              </a:rPr>
              <a:t>-</a:t>
            </a:r>
            <a:r>
              <a:rPr lang="es-EC" b="1" dirty="0">
                <a:latin typeface="Times New Roman" panose="02020603050405020304" pitchFamily="18" charset="0"/>
                <a:cs typeface="Times New Roman" panose="02020603050405020304" pitchFamily="18" charset="0"/>
              </a:rPr>
              <a:t>SR04</a:t>
            </a:r>
            <a:r>
              <a:rPr lang="es-EC" dirty="0">
                <a:solidFill>
                  <a:srgbClr val="545454"/>
                </a:solidFill>
                <a:latin typeface="arial" panose="020B0604020202020204" pitchFamily="34" charset="0"/>
              </a:rPr>
              <a:t> </a:t>
            </a:r>
            <a:endParaRPr lang="es-EC" dirty="0"/>
          </a:p>
        </p:txBody>
      </p:sp>
      <p:sp>
        <p:nvSpPr>
          <p:cNvPr id="5" name="Rectángulo 4"/>
          <p:cNvSpPr/>
          <p:nvPr/>
        </p:nvSpPr>
        <p:spPr>
          <a:xfrm>
            <a:off x="8718487" y="2426788"/>
            <a:ext cx="1242648" cy="369332"/>
          </a:xfrm>
          <a:prstGeom prst="rect">
            <a:avLst/>
          </a:prstGeom>
        </p:spPr>
        <p:txBody>
          <a:bodyPr wrap="none">
            <a:spAutoFit/>
          </a:bodyPr>
          <a:lstStyle/>
          <a:p>
            <a:r>
              <a:rPr lang="es-EC" b="1" spc="-50" dirty="0">
                <a:latin typeface="Times New Roman" panose="02020603050405020304" pitchFamily="18" charset="0"/>
                <a:ea typeface="Calibri" panose="020F0502020204030204" pitchFamily="34" charset="0"/>
                <a:cs typeface="Times New Roman" panose="02020603050405020304" pitchFamily="18" charset="0"/>
              </a:rPr>
              <a:t>BU-353-SA</a:t>
            </a:r>
            <a:endParaRPr lang="es-EC" b="1" dirty="0">
              <a:latin typeface="Times New Roman" panose="02020603050405020304" pitchFamily="18" charset="0"/>
              <a:cs typeface="Times New Roman" panose="02020603050405020304" pitchFamily="18" charset="0"/>
            </a:endParaRPr>
          </a:p>
        </p:txBody>
      </p:sp>
      <p:sp>
        <p:nvSpPr>
          <p:cNvPr id="6" name="Cruz 5"/>
          <p:cNvSpPr/>
          <p:nvPr/>
        </p:nvSpPr>
        <p:spPr>
          <a:xfrm>
            <a:off x="4318501" y="1783080"/>
            <a:ext cx="570369" cy="561768"/>
          </a:xfrm>
          <a:prstGeom prst="plus">
            <a:avLst>
              <a:gd name="adj" fmla="val 365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 name="Cruz 12"/>
          <p:cNvSpPr/>
          <p:nvPr/>
        </p:nvSpPr>
        <p:spPr>
          <a:xfrm>
            <a:off x="7942905" y="1749089"/>
            <a:ext cx="570369" cy="561768"/>
          </a:xfrm>
          <a:prstGeom prst="plus">
            <a:avLst>
              <a:gd name="adj" fmla="val 365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4" name="Imagen 3"/>
          <p:cNvPicPr>
            <a:picLocks noChangeAspect="1"/>
          </p:cNvPicPr>
          <p:nvPr/>
        </p:nvPicPr>
        <p:blipFill>
          <a:blip r:embed="rId7"/>
          <a:stretch>
            <a:fillRect/>
          </a:stretch>
        </p:blipFill>
        <p:spPr>
          <a:xfrm>
            <a:off x="5205964" y="1035784"/>
            <a:ext cx="2536574" cy="2123376"/>
          </a:xfrm>
          <a:prstGeom prst="rect">
            <a:avLst/>
          </a:prstGeom>
        </p:spPr>
      </p:pic>
    </p:spTree>
    <p:extLst>
      <p:ext uri="{BB962C8B-B14F-4D97-AF65-F5344CB8AC3E}">
        <p14:creationId xmlns:p14="http://schemas.microsoft.com/office/powerpoint/2010/main" val="83437773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xmlns="" id="{E69170B6-564B-40BC-BE18-2F4A9B6BC00C}"/>
              </a:ext>
            </a:extLst>
          </p:cNvPr>
          <p:cNvPicPr>
            <a:picLocks noChangeAspect="1"/>
          </p:cNvPicPr>
          <p:nvPr/>
        </p:nvPicPr>
        <p:blipFill>
          <a:blip r:embed="rId3"/>
          <a:stretch>
            <a:fillRect/>
          </a:stretch>
        </p:blipFill>
        <p:spPr>
          <a:xfrm>
            <a:off x="0" y="0"/>
            <a:ext cx="12272907" cy="6858000"/>
          </a:xfrm>
          <a:prstGeom prst="rect">
            <a:avLst/>
          </a:prstGeom>
        </p:spPr>
      </p:pic>
      <p:pic>
        <p:nvPicPr>
          <p:cNvPr id="2" name="Imagen 1"/>
          <p:cNvPicPr>
            <a:picLocks noChangeAspect="1"/>
          </p:cNvPicPr>
          <p:nvPr/>
        </p:nvPicPr>
        <p:blipFill>
          <a:blip r:embed="rId4"/>
          <a:stretch>
            <a:fillRect/>
          </a:stretch>
        </p:blipFill>
        <p:spPr>
          <a:xfrm>
            <a:off x="50047" y="271209"/>
            <a:ext cx="3762375" cy="6067425"/>
          </a:xfrm>
          <a:prstGeom prst="rect">
            <a:avLst/>
          </a:prstGeom>
        </p:spPr>
      </p:pic>
      <p:sp>
        <p:nvSpPr>
          <p:cNvPr id="5" name="Rectángulo 4"/>
          <p:cNvSpPr/>
          <p:nvPr/>
        </p:nvSpPr>
        <p:spPr>
          <a:xfrm>
            <a:off x="4261593" y="-28587"/>
            <a:ext cx="2605200" cy="742511"/>
          </a:xfrm>
          <a:prstGeom prst="rect">
            <a:avLst/>
          </a:prstGeom>
        </p:spPr>
        <p:txBody>
          <a:bodyPr wrap="none">
            <a:spAutoFit/>
          </a:bodyPr>
          <a:lstStyle/>
          <a:p>
            <a:pPr lvl="1" algn="just">
              <a:lnSpc>
                <a:spcPct val="150000"/>
              </a:lnSpc>
              <a:spcBef>
                <a:spcPts val="200"/>
              </a:spcBef>
              <a:spcAft>
                <a:spcPts val="0"/>
              </a:spcAft>
              <a:buSzPts val="1600"/>
            </a:pPr>
            <a:r>
              <a:rPr lang="es-EC" sz="3200" b="1" spc="-5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Nodo odom</a:t>
            </a:r>
            <a:endParaRPr lang="es-EC" sz="3200" b="1" spc="-5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6" name="Imagen 5"/>
          <p:cNvPicPr/>
          <p:nvPr/>
        </p:nvPicPr>
        <p:blipFill>
          <a:blip r:embed="rId5"/>
          <a:stretch>
            <a:fillRect/>
          </a:stretch>
        </p:blipFill>
        <p:spPr>
          <a:xfrm>
            <a:off x="3878027" y="989273"/>
            <a:ext cx="2174665" cy="1536227"/>
          </a:xfrm>
          <a:prstGeom prst="rect">
            <a:avLst/>
          </a:prstGeom>
        </p:spPr>
      </p:pic>
      <p:sp>
        <p:nvSpPr>
          <p:cNvPr id="7" name="Arco 6"/>
          <p:cNvSpPr/>
          <p:nvPr/>
        </p:nvSpPr>
        <p:spPr>
          <a:xfrm>
            <a:off x="5782352" y="1368865"/>
            <a:ext cx="1842761" cy="1618724"/>
          </a:xfrm>
          <a:prstGeom prst="arc">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s-EC"/>
          </a:p>
        </p:txBody>
      </p:sp>
      <p:sp>
        <p:nvSpPr>
          <p:cNvPr id="8" name="Arco 7"/>
          <p:cNvSpPr/>
          <p:nvPr/>
        </p:nvSpPr>
        <p:spPr>
          <a:xfrm>
            <a:off x="5952084" y="999533"/>
            <a:ext cx="2078332" cy="2134583"/>
          </a:xfrm>
          <a:prstGeom prst="arc">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s-EC"/>
          </a:p>
        </p:txBody>
      </p:sp>
      <mc:AlternateContent xmlns:mc="http://schemas.openxmlformats.org/markup-compatibility/2006" xmlns:a14="http://schemas.microsoft.com/office/drawing/2010/main">
        <mc:Choice Requires="a14">
          <p:sp>
            <p:nvSpPr>
              <p:cNvPr id="9" name="Rectángulo 8"/>
              <p:cNvSpPr/>
              <p:nvPr/>
            </p:nvSpPr>
            <p:spPr>
              <a:xfrm>
                <a:off x="6535799" y="1928804"/>
                <a:ext cx="45897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smtClean="0">
                              <a:latin typeface="Cambria Math" panose="02040503050406030204" pitchFamily="18" charset="0"/>
                            </a:rPr>
                          </m:ctrlPr>
                        </m:sSubPr>
                        <m:e>
                          <m:r>
                            <a:rPr lang="es-EC" i="1">
                              <a:latin typeface="Cambria Math" panose="02040503050406030204" pitchFamily="18" charset="0"/>
                            </a:rPr>
                            <m:t>𝐷</m:t>
                          </m:r>
                        </m:e>
                        <m:sub>
                          <m:r>
                            <a:rPr lang="es-EC" i="1">
                              <a:latin typeface="Cambria Math" panose="02040503050406030204" pitchFamily="18" charset="0"/>
                            </a:rPr>
                            <m:t>𝑖</m:t>
                          </m:r>
                        </m:sub>
                      </m:sSub>
                    </m:oMath>
                  </m:oMathPara>
                </a14:m>
                <a:endParaRPr lang="es-EC" dirty="0"/>
              </a:p>
            </p:txBody>
          </p:sp>
        </mc:Choice>
        <mc:Fallback xmlns="">
          <p:sp>
            <p:nvSpPr>
              <p:cNvPr id="9" name="Rectángulo 8"/>
              <p:cNvSpPr>
                <a:spLocks noRot="1" noChangeAspect="1" noMove="1" noResize="1" noEditPoints="1" noAdjustHandles="1" noChangeArrowheads="1" noChangeShapeType="1" noTextEdit="1"/>
              </p:cNvSpPr>
              <p:nvPr/>
            </p:nvSpPr>
            <p:spPr>
              <a:xfrm>
                <a:off x="6535799" y="1928804"/>
                <a:ext cx="458972" cy="369332"/>
              </a:xfrm>
              <a:prstGeom prst="rect">
                <a:avLst/>
              </a:prstGeom>
              <a:blipFill rotWithShape="0">
                <a:blip r:embed="rId6"/>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0" name="Rectángulo 9"/>
              <p:cNvSpPr/>
              <p:nvPr/>
            </p:nvSpPr>
            <p:spPr>
              <a:xfrm>
                <a:off x="7590021" y="856319"/>
                <a:ext cx="50661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smtClean="0">
                              <a:latin typeface="Cambria Math" panose="02040503050406030204" pitchFamily="18" charset="0"/>
                            </a:rPr>
                          </m:ctrlPr>
                        </m:sSubPr>
                        <m:e>
                          <m:r>
                            <a:rPr lang="es-EC" i="1">
                              <a:latin typeface="Cambria Math" panose="02040503050406030204" pitchFamily="18" charset="0"/>
                            </a:rPr>
                            <m:t>𝐷</m:t>
                          </m:r>
                        </m:e>
                        <m:sub>
                          <m:r>
                            <a:rPr lang="es-EC" b="0" i="1" smtClean="0">
                              <a:latin typeface="Cambria Math" panose="02040503050406030204" pitchFamily="18" charset="0"/>
                            </a:rPr>
                            <m:t>𝑑</m:t>
                          </m:r>
                        </m:sub>
                      </m:sSub>
                    </m:oMath>
                  </m:oMathPara>
                </a14:m>
                <a:endParaRPr lang="es-EC" dirty="0"/>
              </a:p>
            </p:txBody>
          </p:sp>
        </mc:Choice>
        <mc:Fallback xmlns="">
          <p:sp>
            <p:nvSpPr>
              <p:cNvPr id="10" name="Rectángulo 9"/>
              <p:cNvSpPr>
                <a:spLocks noRot="1" noChangeAspect="1" noMove="1" noResize="1" noEditPoints="1" noAdjustHandles="1" noChangeArrowheads="1" noChangeShapeType="1" noTextEdit="1"/>
              </p:cNvSpPr>
              <p:nvPr/>
            </p:nvSpPr>
            <p:spPr>
              <a:xfrm>
                <a:off x="7590021" y="856319"/>
                <a:ext cx="506613" cy="369332"/>
              </a:xfrm>
              <a:prstGeom prst="rect">
                <a:avLst/>
              </a:prstGeom>
              <a:blipFill rotWithShape="0">
                <a:blip r:embed="rId7"/>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1" name="Rectángulo 10"/>
              <p:cNvSpPr/>
              <p:nvPr/>
            </p:nvSpPr>
            <p:spPr>
              <a:xfrm>
                <a:off x="6967973" y="1510277"/>
                <a:ext cx="48417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smtClean="0">
                              <a:latin typeface="Cambria Math" panose="02040503050406030204" pitchFamily="18" charset="0"/>
                            </a:rPr>
                          </m:ctrlPr>
                        </m:sSubPr>
                        <m:e>
                          <m:r>
                            <a:rPr lang="es-EC" i="1">
                              <a:latin typeface="Cambria Math" panose="02040503050406030204" pitchFamily="18" charset="0"/>
                            </a:rPr>
                            <m:t>𝐷</m:t>
                          </m:r>
                        </m:e>
                        <m:sub>
                          <m:r>
                            <a:rPr lang="es-EC" b="0" i="1" smtClean="0">
                              <a:latin typeface="Cambria Math" panose="02040503050406030204" pitchFamily="18" charset="0"/>
                            </a:rPr>
                            <m:t>𝑐</m:t>
                          </m:r>
                        </m:sub>
                      </m:sSub>
                    </m:oMath>
                  </m:oMathPara>
                </a14:m>
                <a:endParaRPr lang="es-EC" dirty="0"/>
              </a:p>
            </p:txBody>
          </p:sp>
        </mc:Choice>
        <mc:Fallback xmlns="">
          <p:sp>
            <p:nvSpPr>
              <p:cNvPr id="11" name="Rectángulo 10"/>
              <p:cNvSpPr>
                <a:spLocks noRot="1" noChangeAspect="1" noMove="1" noResize="1" noEditPoints="1" noAdjustHandles="1" noChangeArrowheads="1" noChangeShapeType="1" noTextEdit="1"/>
              </p:cNvSpPr>
              <p:nvPr/>
            </p:nvSpPr>
            <p:spPr>
              <a:xfrm>
                <a:off x="6967973" y="1510277"/>
                <a:ext cx="484172" cy="369332"/>
              </a:xfrm>
              <a:prstGeom prst="rect">
                <a:avLst/>
              </a:prstGeom>
              <a:blipFill rotWithShape="0">
                <a:blip r:embed="rId8"/>
                <a:stretch>
                  <a:fillRect/>
                </a:stretch>
              </a:blipFill>
            </p:spPr>
            <p:txBody>
              <a:bodyPr/>
              <a:lstStyle/>
              <a:p>
                <a:r>
                  <a:rPr lang="es-EC">
                    <a:noFill/>
                  </a:rPr>
                  <a:t> </a:t>
                </a:r>
              </a:p>
            </p:txBody>
          </p:sp>
        </mc:Fallback>
      </mc:AlternateContent>
      <p:sp>
        <p:nvSpPr>
          <p:cNvPr id="12" name="Arco 11"/>
          <p:cNvSpPr/>
          <p:nvPr/>
        </p:nvSpPr>
        <p:spPr>
          <a:xfrm>
            <a:off x="5564193" y="1718222"/>
            <a:ext cx="1791672" cy="1489157"/>
          </a:xfrm>
          <a:prstGeom prst="arc">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s-EC"/>
          </a:p>
        </p:txBody>
      </p:sp>
      <p:pic>
        <p:nvPicPr>
          <p:cNvPr id="13" name="Imagen 12"/>
          <p:cNvPicPr>
            <a:picLocks noChangeAspect="1"/>
          </p:cNvPicPr>
          <p:nvPr/>
        </p:nvPicPr>
        <p:blipFill>
          <a:blip r:embed="rId9"/>
          <a:stretch>
            <a:fillRect/>
          </a:stretch>
        </p:blipFill>
        <p:spPr>
          <a:xfrm>
            <a:off x="3760469" y="4255983"/>
            <a:ext cx="2438400" cy="1676400"/>
          </a:xfrm>
          <a:prstGeom prst="rect">
            <a:avLst/>
          </a:prstGeom>
        </p:spPr>
      </p:pic>
      <mc:AlternateContent xmlns:mc="http://schemas.openxmlformats.org/markup-compatibility/2006" xmlns:a14="http://schemas.microsoft.com/office/drawing/2010/main">
        <mc:Choice Requires="a14">
          <p:sp>
            <p:nvSpPr>
              <p:cNvPr id="14" name="Rectángulo 13"/>
              <p:cNvSpPr/>
              <p:nvPr/>
            </p:nvSpPr>
            <p:spPr>
              <a:xfrm>
                <a:off x="3991639" y="3413241"/>
                <a:ext cx="1828385" cy="61093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𝐷</m:t>
                          </m:r>
                        </m:e>
                        <m:sub>
                          <m:r>
                            <a:rPr lang="es-EC" i="1">
                              <a:latin typeface="Cambria Math" panose="02040503050406030204" pitchFamily="18" charset="0"/>
                            </a:rPr>
                            <m:t>𝑖</m:t>
                          </m:r>
                        </m:sub>
                      </m:sSub>
                      <m:r>
                        <a:rPr lang="es-EC" i="0">
                          <a:latin typeface="Cambria Math" panose="02040503050406030204" pitchFamily="18" charset="0"/>
                        </a:rPr>
                        <m:t>=2</m:t>
                      </m:r>
                      <m:r>
                        <a:rPr lang="es-EC" i="1">
                          <a:latin typeface="Cambria Math" panose="02040503050406030204" pitchFamily="18" charset="0"/>
                        </a:rPr>
                        <m:t>𝜋</m:t>
                      </m:r>
                      <m:r>
                        <a:rPr lang="es-EC" i="1">
                          <a:latin typeface="Cambria Math" panose="02040503050406030204" pitchFamily="18" charset="0"/>
                        </a:rPr>
                        <m:t>𝑅</m:t>
                      </m:r>
                      <m:r>
                        <a:rPr lang="es-EC" i="0">
                          <a:latin typeface="Cambria Math" panose="02040503050406030204" pitchFamily="18" charset="0"/>
                        </a:rPr>
                        <m:t>×</m:t>
                      </m:r>
                      <m:f>
                        <m:fPr>
                          <m:ctrlPr>
                            <a:rPr lang="es-EC" i="1">
                              <a:latin typeface="Cambria Math" panose="02040503050406030204" pitchFamily="18" charset="0"/>
                            </a:rPr>
                          </m:ctrlPr>
                        </m:fPr>
                        <m:num>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𝑃</m:t>
                              </m:r>
                            </m:e>
                            <m:sub>
                              <m:r>
                                <a:rPr lang="es-EC" i="1">
                                  <a:latin typeface="Cambria Math" panose="02040503050406030204" pitchFamily="18" charset="0"/>
                                </a:rPr>
                                <m:t>𝑖</m:t>
                              </m:r>
                            </m:sub>
                          </m:sSub>
                          <m:r>
                            <a:rPr lang="es-EC" i="0">
                              <a:latin typeface="Cambria Math" panose="02040503050406030204" pitchFamily="18" charset="0"/>
                            </a:rPr>
                            <m:t> </m:t>
                          </m:r>
                        </m:num>
                        <m:den>
                          <m:r>
                            <a:rPr lang="es-EC" i="1">
                              <a:latin typeface="Cambria Math" panose="02040503050406030204" pitchFamily="18" charset="0"/>
                            </a:rPr>
                            <m:t>𝑁</m:t>
                          </m:r>
                        </m:den>
                      </m:f>
                    </m:oMath>
                  </m:oMathPara>
                </a14:m>
                <a:endParaRPr lang="es-EC" dirty="0"/>
              </a:p>
            </p:txBody>
          </p:sp>
        </mc:Choice>
        <mc:Fallback xmlns="">
          <p:sp>
            <p:nvSpPr>
              <p:cNvPr id="14" name="Rectángulo 13"/>
              <p:cNvSpPr>
                <a:spLocks noRot="1" noChangeAspect="1" noMove="1" noResize="1" noEditPoints="1" noAdjustHandles="1" noChangeArrowheads="1" noChangeShapeType="1" noTextEdit="1"/>
              </p:cNvSpPr>
              <p:nvPr/>
            </p:nvSpPr>
            <p:spPr>
              <a:xfrm>
                <a:off x="3991639" y="3413241"/>
                <a:ext cx="1828385" cy="610936"/>
              </a:xfrm>
              <a:prstGeom prst="rect">
                <a:avLst/>
              </a:prstGeom>
              <a:blipFill rotWithShape="0">
                <a:blip r:embed="rId10"/>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5" name="Rectángulo 14"/>
              <p:cNvSpPr/>
              <p:nvPr/>
            </p:nvSpPr>
            <p:spPr>
              <a:xfrm>
                <a:off x="4006663" y="2632553"/>
                <a:ext cx="1991251" cy="61093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smtClean="0">
                              <a:latin typeface="Cambria Math" panose="02040503050406030204" pitchFamily="18" charset="0"/>
                            </a:rPr>
                          </m:ctrlPr>
                        </m:sSubPr>
                        <m:e>
                          <m:r>
                            <a:rPr lang="es-EC" i="1">
                              <a:latin typeface="Cambria Math" panose="02040503050406030204" pitchFamily="18" charset="0"/>
                            </a:rPr>
                            <m:t>𝐷</m:t>
                          </m:r>
                        </m:e>
                        <m:sub>
                          <m:r>
                            <a:rPr lang="es-EC" b="0" i="1" smtClean="0">
                              <a:latin typeface="Cambria Math" panose="02040503050406030204" pitchFamily="18" charset="0"/>
                            </a:rPr>
                            <m:t>𝑑</m:t>
                          </m:r>
                        </m:sub>
                      </m:sSub>
                      <m:r>
                        <a:rPr lang="es-EC" i="0">
                          <a:latin typeface="Cambria Math" panose="02040503050406030204" pitchFamily="18" charset="0"/>
                        </a:rPr>
                        <m:t>=2</m:t>
                      </m:r>
                      <m:r>
                        <a:rPr lang="es-EC" i="1">
                          <a:latin typeface="Cambria Math" panose="02040503050406030204" pitchFamily="18" charset="0"/>
                        </a:rPr>
                        <m:t>𝜋</m:t>
                      </m:r>
                      <m:r>
                        <a:rPr lang="es-EC" i="1">
                          <a:latin typeface="Cambria Math" panose="02040503050406030204" pitchFamily="18" charset="0"/>
                        </a:rPr>
                        <m:t>𝑅</m:t>
                      </m:r>
                      <m:r>
                        <a:rPr lang="es-EC" i="0">
                          <a:latin typeface="Cambria Math" panose="02040503050406030204" pitchFamily="18" charset="0"/>
                        </a:rPr>
                        <m:t>×</m:t>
                      </m:r>
                      <m:f>
                        <m:fPr>
                          <m:ctrlPr>
                            <a:rPr lang="es-EC" i="1">
                              <a:latin typeface="Cambria Math" panose="02040503050406030204" pitchFamily="18" charset="0"/>
                            </a:rPr>
                          </m:ctrlPr>
                        </m:fPr>
                        <m:num>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𝑃</m:t>
                              </m:r>
                            </m:e>
                            <m:sub>
                              <m:r>
                                <a:rPr lang="es-EC" b="0" i="1" smtClean="0">
                                  <a:latin typeface="Cambria Math" panose="02040503050406030204" pitchFamily="18" charset="0"/>
                                </a:rPr>
                                <m:t>𝑑</m:t>
                              </m:r>
                            </m:sub>
                          </m:sSub>
                          <m:r>
                            <a:rPr lang="es-EC" i="0">
                              <a:latin typeface="Cambria Math" panose="02040503050406030204" pitchFamily="18" charset="0"/>
                            </a:rPr>
                            <m:t> </m:t>
                          </m:r>
                        </m:num>
                        <m:den>
                          <m:r>
                            <a:rPr lang="es-EC" i="1">
                              <a:latin typeface="Cambria Math" panose="02040503050406030204" pitchFamily="18" charset="0"/>
                            </a:rPr>
                            <m:t>𝑁</m:t>
                          </m:r>
                        </m:den>
                      </m:f>
                    </m:oMath>
                  </m:oMathPara>
                </a14:m>
                <a:endParaRPr lang="es-EC" dirty="0"/>
              </a:p>
            </p:txBody>
          </p:sp>
        </mc:Choice>
        <mc:Fallback xmlns="">
          <p:sp>
            <p:nvSpPr>
              <p:cNvPr id="15" name="Rectángulo 14"/>
              <p:cNvSpPr>
                <a:spLocks noRot="1" noChangeAspect="1" noMove="1" noResize="1" noEditPoints="1" noAdjustHandles="1" noChangeArrowheads="1" noChangeShapeType="1" noTextEdit="1"/>
              </p:cNvSpPr>
              <p:nvPr/>
            </p:nvSpPr>
            <p:spPr>
              <a:xfrm>
                <a:off x="4006663" y="2632553"/>
                <a:ext cx="1991251" cy="610936"/>
              </a:xfrm>
              <a:prstGeom prst="rect">
                <a:avLst/>
              </a:prstGeom>
              <a:blipFill rotWithShape="0">
                <a:blip r:embed="rId11"/>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6" name="Rectángulo 15"/>
              <p:cNvSpPr/>
              <p:nvPr/>
            </p:nvSpPr>
            <p:spPr>
              <a:xfrm>
                <a:off x="6380152" y="3010574"/>
                <a:ext cx="1603003" cy="6090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𝐷</m:t>
                          </m:r>
                        </m:e>
                        <m:sub>
                          <m:r>
                            <a:rPr lang="es-EC" i="1">
                              <a:latin typeface="Cambria Math" panose="02040503050406030204" pitchFamily="18" charset="0"/>
                            </a:rPr>
                            <m:t>𝑐</m:t>
                          </m:r>
                        </m:sub>
                      </m:sSub>
                      <m:r>
                        <a:rPr lang="es-EC" i="0">
                          <a:latin typeface="Cambria Math" panose="02040503050406030204" pitchFamily="18" charset="0"/>
                        </a:rPr>
                        <m:t>=</m:t>
                      </m:r>
                      <m:f>
                        <m:fPr>
                          <m:ctrlPr>
                            <a:rPr lang="es-EC" i="1">
                              <a:latin typeface="Cambria Math" panose="02040503050406030204" pitchFamily="18" charset="0"/>
                            </a:rPr>
                          </m:ctrlPr>
                        </m:fPr>
                        <m:num>
                          <m:sSub>
                            <m:sSubPr>
                              <m:ctrlPr>
                                <a:rPr lang="es-EC" i="1">
                                  <a:latin typeface="Cambria Math" panose="02040503050406030204" pitchFamily="18" charset="0"/>
                                </a:rPr>
                              </m:ctrlPr>
                            </m:sSubPr>
                            <m:e>
                              <m:r>
                                <a:rPr lang="es-EC" i="1">
                                  <a:latin typeface="Cambria Math" panose="02040503050406030204" pitchFamily="18" charset="0"/>
                                </a:rPr>
                                <m:t>𝐷</m:t>
                              </m:r>
                            </m:e>
                            <m:sub>
                              <m:r>
                                <a:rPr lang="es-EC" i="1">
                                  <a:latin typeface="Cambria Math" panose="02040503050406030204" pitchFamily="18" charset="0"/>
                                </a:rPr>
                                <m:t>𝑖</m:t>
                              </m:r>
                            </m:sub>
                          </m:sSub>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𝐷</m:t>
                              </m:r>
                            </m:e>
                            <m:sub>
                              <m:r>
                                <a:rPr lang="es-EC" i="1">
                                  <a:latin typeface="Cambria Math" panose="02040503050406030204" pitchFamily="18" charset="0"/>
                                </a:rPr>
                                <m:t>𝑑</m:t>
                              </m:r>
                            </m:sub>
                          </m:sSub>
                          <m:r>
                            <a:rPr lang="es-EC" i="0">
                              <a:latin typeface="Cambria Math" panose="02040503050406030204" pitchFamily="18" charset="0"/>
                            </a:rPr>
                            <m:t> </m:t>
                          </m:r>
                        </m:num>
                        <m:den>
                          <m:r>
                            <a:rPr lang="es-EC" i="0">
                              <a:latin typeface="Cambria Math" panose="02040503050406030204" pitchFamily="18" charset="0"/>
                            </a:rPr>
                            <m:t>2</m:t>
                          </m:r>
                        </m:den>
                      </m:f>
                    </m:oMath>
                  </m:oMathPara>
                </a14:m>
                <a:endParaRPr lang="es-EC" dirty="0"/>
              </a:p>
            </p:txBody>
          </p:sp>
        </mc:Choice>
        <mc:Fallback xmlns="">
          <p:sp>
            <p:nvSpPr>
              <p:cNvPr id="16" name="Rectángulo 15"/>
              <p:cNvSpPr>
                <a:spLocks noRot="1" noChangeAspect="1" noMove="1" noResize="1" noEditPoints="1" noAdjustHandles="1" noChangeArrowheads="1" noChangeShapeType="1" noTextEdit="1"/>
              </p:cNvSpPr>
              <p:nvPr/>
            </p:nvSpPr>
            <p:spPr>
              <a:xfrm>
                <a:off x="6380152" y="3010574"/>
                <a:ext cx="1603003" cy="609077"/>
              </a:xfrm>
              <a:prstGeom prst="rect">
                <a:avLst/>
              </a:prstGeom>
              <a:blipFill rotWithShape="0">
                <a:blip r:embed="rId12"/>
                <a:stretch>
                  <a:fillRect/>
                </a:stretch>
              </a:blipFill>
            </p:spPr>
            <p:txBody>
              <a:bodyPr/>
              <a:lstStyle/>
              <a:p>
                <a:r>
                  <a:rPr lang="es-EC">
                    <a:noFill/>
                  </a:rPr>
                  <a:t> </a:t>
                </a:r>
              </a:p>
            </p:txBody>
          </p:sp>
        </mc:Fallback>
      </mc:AlternateContent>
      <p:sp>
        <p:nvSpPr>
          <p:cNvPr id="17" name="Cerrar llave 16"/>
          <p:cNvSpPr/>
          <p:nvPr/>
        </p:nvSpPr>
        <p:spPr>
          <a:xfrm>
            <a:off x="5997914" y="2693986"/>
            <a:ext cx="144855" cy="1434559"/>
          </a:xfrm>
          <a:prstGeom prst="righ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s-EC"/>
          </a:p>
        </p:txBody>
      </p:sp>
      <p:pic>
        <p:nvPicPr>
          <p:cNvPr id="18" name="Imagen 17"/>
          <p:cNvPicPr/>
          <p:nvPr/>
        </p:nvPicPr>
        <p:blipFill rotWithShape="1">
          <a:blip r:embed="rId13"/>
          <a:srcRect r="44341"/>
          <a:stretch/>
        </p:blipFill>
        <p:spPr>
          <a:xfrm>
            <a:off x="6456027" y="4369482"/>
            <a:ext cx="2905246" cy="1657350"/>
          </a:xfrm>
          <a:prstGeom prst="rect">
            <a:avLst/>
          </a:prstGeom>
        </p:spPr>
      </p:pic>
      <p:sp>
        <p:nvSpPr>
          <p:cNvPr id="19" name="Rectángulo 18"/>
          <p:cNvSpPr/>
          <p:nvPr/>
        </p:nvSpPr>
        <p:spPr>
          <a:xfrm>
            <a:off x="6380152" y="5924137"/>
            <a:ext cx="1739259" cy="276999"/>
          </a:xfrm>
          <a:prstGeom prst="rect">
            <a:avLst/>
          </a:prstGeom>
        </p:spPr>
        <p:txBody>
          <a:bodyPr wrap="none">
            <a:spAutoFit/>
          </a:bodyPr>
          <a:lstStyle/>
          <a:p>
            <a:pPr indent="252095" algn="ctr">
              <a:spcAft>
                <a:spcPts val="0"/>
              </a:spcAft>
            </a:pPr>
            <a:r>
              <a:rPr lang="es-EC" sz="1200" spc="-5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Fuente: (Bräunl, 2006).</a:t>
            </a:r>
            <a:endParaRPr lang="es-EC" sz="12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0" name="Imagen 19"/>
          <p:cNvPicPr/>
          <p:nvPr/>
        </p:nvPicPr>
        <p:blipFill>
          <a:blip r:embed="rId14"/>
          <a:stretch>
            <a:fillRect/>
          </a:stretch>
        </p:blipFill>
        <p:spPr>
          <a:xfrm>
            <a:off x="8267799" y="900581"/>
            <a:ext cx="3755203" cy="3626152"/>
          </a:xfrm>
          <a:prstGeom prst="rect">
            <a:avLst/>
          </a:prstGeom>
        </p:spPr>
      </p:pic>
    </p:spTree>
    <p:extLst>
      <p:ext uri="{BB962C8B-B14F-4D97-AF65-F5344CB8AC3E}">
        <p14:creationId xmlns:p14="http://schemas.microsoft.com/office/powerpoint/2010/main" val="28226606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xmlns="" id="{E69170B6-564B-40BC-BE18-2F4A9B6BC00C}"/>
              </a:ext>
            </a:extLst>
          </p:cNvPr>
          <p:cNvPicPr>
            <a:picLocks noChangeAspect="1"/>
          </p:cNvPicPr>
          <p:nvPr/>
        </p:nvPicPr>
        <p:blipFill>
          <a:blip r:embed="rId3"/>
          <a:stretch>
            <a:fillRect/>
          </a:stretch>
        </p:blipFill>
        <p:spPr>
          <a:xfrm>
            <a:off x="0" y="0"/>
            <a:ext cx="12272907" cy="6858000"/>
          </a:xfrm>
          <a:prstGeom prst="rect">
            <a:avLst/>
          </a:prstGeom>
        </p:spPr>
      </p:pic>
      <p:sp>
        <p:nvSpPr>
          <p:cNvPr id="4" name="Rectángulo 3"/>
          <p:cNvSpPr/>
          <p:nvPr/>
        </p:nvSpPr>
        <p:spPr>
          <a:xfrm>
            <a:off x="4095987" y="-24658"/>
            <a:ext cx="3348225" cy="923330"/>
          </a:xfrm>
          <a:prstGeom prst="rect">
            <a:avLst/>
          </a:prstGeom>
          <a:noFill/>
        </p:spPr>
        <p:txBody>
          <a:bodyPr wrap="none" lIns="91440" tIns="45720" rIns="91440" bIns="45720">
            <a:spAutoFit/>
          </a:bodyPr>
          <a:lstStyle/>
          <a:p>
            <a:pPr algn="ctr"/>
            <a:r>
              <a:rPr lang="es-ES" sz="5400" dirty="0" smtClean="0">
                <a:ln w="0"/>
                <a:effectLst>
                  <a:outerShdw blurRad="38100" dist="19050" dir="2700000" algn="tl" rotWithShape="0">
                    <a:schemeClr val="dk1">
                      <a:alpha val="40000"/>
                    </a:schemeClr>
                  </a:outerShdw>
                </a:effectLst>
              </a:rPr>
              <a:t>MÓDULO 4</a:t>
            </a:r>
            <a:endParaRPr lang="es-ES" sz="5400" b="0" cap="none" spc="0" dirty="0">
              <a:ln w="0"/>
              <a:solidFill>
                <a:schemeClr val="tx1"/>
              </a:solidFill>
              <a:effectLst>
                <a:outerShdw blurRad="38100" dist="19050" dir="2700000" algn="tl" rotWithShape="0">
                  <a:schemeClr val="dk1">
                    <a:alpha val="40000"/>
                  </a:schemeClr>
                </a:outerShdw>
              </a:effectLst>
            </a:endParaRPr>
          </a:p>
        </p:txBody>
      </p:sp>
      <p:pic>
        <p:nvPicPr>
          <p:cNvPr id="5" name="Imagen 4"/>
          <p:cNvPicPr/>
          <p:nvPr/>
        </p:nvPicPr>
        <p:blipFill>
          <a:blip r:embed="rId4"/>
          <a:stretch>
            <a:fillRect/>
          </a:stretch>
        </p:blipFill>
        <p:spPr>
          <a:xfrm>
            <a:off x="1814792" y="1516356"/>
            <a:ext cx="7910613" cy="4243645"/>
          </a:xfrm>
          <a:prstGeom prst="rect">
            <a:avLst/>
          </a:prstGeom>
        </p:spPr>
      </p:pic>
      <p:pic>
        <p:nvPicPr>
          <p:cNvPr id="2" name="Imagen 1"/>
          <p:cNvPicPr>
            <a:picLocks noChangeAspect="1"/>
          </p:cNvPicPr>
          <p:nvPr/>
        </p:nvPicPr>
        <p:blipFill>
          <a:blip r:embed="rId5"/>
          <a:stretch>
            <a:fillRect/>
          </a:stretch>
        </p:blipFill>
        <p:spPr>
          <a:xfrm>
            <a:off x="1814792" y="1684059"/>
            <a:ext cx="2511629" cy="1954119"/>
          </a:xfrm>
          <a:prstGeom prst="rect">
            <a:avLst/>
          </a:prstGeom>
        </p:spPr>
      </p:pic>
      <p:pic>
        <p:nvPicPr>
          <p:cNvPr id="3" name="Imagen 2"/>
          <p:cNvPicPr>
            <a:picLocks noChangeAspect="1"/>
          </p:cNvPicPr>
          <p:nvPr/>
        </p:nvPicPr>
        <p:blipFill>
          <a:blip r:embed="rId5"/>
          <a:stretch>
            <a:fillRect/>
          </a:stretch>
        </p:blipFill>
        <p:spPr>
          <a:xfrm>
            <a:off x="7259277" y="3019696"/>
            <a:ext cx="2366540" cy="1736862"/>
          </a:xfrm>
          <a:prstGeom prst="rect">
            <a:avLst/>
          </a:prstGeom>
        </p:spPr>
      </p:pic>
    </p:spTree>
    <p:extLst>
      <p:ext uri="{BB962C8B-B14F-4D97-AF65-F5344CB8AC3E}">
        <p14:creationId xmlns:p14="http://schemas.microsoft.com/office/powerpoint/2010/main" val="143882122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xmlns="" id="{E69170B6-564B-40BC-BE18-2F4A9B6BC00C}"/>
              </a:ext>
            </a:extLst>
          </p:cNvPr>
          <p:cNvPicPr>
            <a:picLocks noChangeAspect="1"/>
          </p:cNvPicPr>
          <p:nvPr/>
        </p:nvPicPr>
        <p:blipFill>
          <a:blip r:embed="rId2"/>
          <a:stretch>
            <a:fillRect/>
          </a:stretch>
        </p:blipFill>
        <p:spPr>
          <a:xfrm>
            <a:off x="0" y="9053"/>
            <a:ext cx="12272907" cy="6858000"/>
          </a:xfrm>
          <a:prstGeom prst="rect">
            <a:avLst/>
          </a:prstGeom>
        </p:spPr>
      </p:pic>
      <p:graphicFrame>
        <p:nvGraphicFramePr>
          <p:cNvPr id="4" name="Diagrama 3"/>
          <p:cNvGraphicFramePr/>
          <p:nvPr>
            <p:extLst>
              <p:ext uri="{D42A27DB-BD31-4B8C-83A1-F6EECF244321}">
                <p14:modId xmlns:p14="http://schemas.microsoft.com/office/powerpoint/2010/main" val="3252585523"/>
              </p:ext>
            </p:extLst>
          </p:nvPr>
        </p:nvGraphicFramePr>
        <p:xfrm>
          <a:off x="3348810" y="1021210"/>
          <a:ext cx="5104506" cy="39550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Imagen 4"/>
          <p:cNvPicPr/>
          <p:nvPr/>
        </p:nvPicPr>
        <p:blipFill>
          <a:blip r:embed="rId8"/>
          <a:stretch>
            <a:fillRect/>
          </a:stretch>
        </p:blipFill>
        <p:spPr>
          <a:xfrm>
            <a:off x="462459" y="1093637"/>
            <a:ext cx="2811145" cy="2987040"/>
          </a:xfrm>
          <a:prstGeom prst="rect">
            <a:avLst/>
          </a:prstGeom>
        </p:spPr>
      </p:pic>
      <p:sp>
        <p:nvSpPr>
          <p:cNvPr id="6" name="Rectángulo 5"/>
          <p:cNvSpPr/>
          <p:nvPr/>
        </p:nvSpPr>
        <p:spPr>
          <a:xfrm>
            <a:off x="4095987" y="-24658"/>
            <a:ext cx="3348225" cy="923330"/>
          </a:xfrm>
          <a:prstGeom prst="rect">
            <a:avLst/>
          </a:prstGeom>
          <a:noFill/>
        </p:spPr>
        <p:txBody>
          <a:bodyPr wrap="none" lIns="91440" tIns="45720" rIns="91440" bIns="45720">
            <a:spAutoFit/>
          </a:bodyPr>
          <a:lstStyle/>
          <a:p>
            <a:pPr algn="ctr"/>
            <a:r>
              <a:rPr lang="es-ES" sz="5400" dirty="0" smtClean="0">
                <a:ln w="0"/>
                <a:effectLst>
                  <a:outerShdw blurRad="38100" dist="19050" dir="2700000" algn="tl" rotWithShape="0">
                    <a:schemeClr val="dk1">
                      <a:alpha val="40000"/>
                    </a:schemeClr>
                  </a:outerShdw>
                </a:effectLst>
              </a:rPr>
              <a:t>MÓDULO 5</a:t>
            </a:r>
            <a:endParaRPr lang="es-ES" sz="5400" b="0" cap="none" spc="0" dirty="0">
              <a:ln w="0"/>
              <a:solidFill>
                <a:schemeClr val="tx1"/>
              </a:solidFill>
              <a:effectLst>
                <a:outerShdw blurRad="38100" dist="19050" dir="2700000" algn="tl" rotWithShape="0">
                  <a:schemeClr val="dk1">
                    <a:alpha val="40000"/>
                  </a:schemeClr>
                </a:outerShdw>
              </a:effectLst>
            </a:endParaRPr>
          </a:p>
        </p:txBody>
      </p:sp>
      <p:pic>
        <p:nvPicPr>
          <p:cNvPr id="2" name="Imagen 1"/>
          <p:cNvPicPr>
            <a:picLocks noChangeAspect="1"/>
          </p:cNvPicPr>
          <p:nvPr/>
        </p:nvPicPr>
        <p:blipFill>
          <a:blip r:embed="rId9"/>
          <a:stretch>
            <a:fillRect/>
          </a:stretch>
        </p:blipFill>
        <p:spPr>
          <a:xfrm>
            <a:off x="1552960" y="4437038"/>
            <a:ext cx="2054141" cy="1634291"/>
          </a:xfrm>
          <a:prstGeom prst="rect">
            <a:avLst/>
          </a:prstGeom>
        </p:spPr>
      </p:pic>
      <p:graphicFrame>
        <p:nvGraphicFramePr>
          <p:cNvPr id="3" name="Tabla 2"/>
          <p:cNvGraphicFramePr>
            <a:graphicFrameLocks noGrp="1"/>
          </p:cNvGraphicFramePr>
          <p:nvPr>
            <p:extLst>
              <p:ext uri="{D42A27DB-BD31-4B8C-83A1-F6EECF244321}">
                <p14:modId xmlns:p14="http://schemas.microsoft.com/office/powerpoint/2010/main" val="441086329"/>
              </p:ext>
            </p:extLst>
          </p:nvPr>
        </p:nvGraphicFramePr>
        <p:xfrm>
          <a:off x="8410669" y="1176950"/>
          <a:ext cx="3512745" cy="3791431"/>
        </p:xfrm>
        <a:graphic>
          <a:graphicData uri="http://schemas.openxmlformats.org/drawingml/2006/table">
            <a:tbl>
              <a:tblPr firstRow="1" firstCol="1" bandRow="1">
                <a:tableStyleId>{BC89EF96-8CEA-46FF-86C4-4CE0E7609802}</a:tableStyleId>
              </a:tblPr>
              <a:tblGrid>
                <a:gridCol w="2181885"/>
                <a:gridCol w="1330860"/>
              </a:tblGrid>
              <a:tr h="249558">
                <a:tc>
                  <a:txBody>
                    <a:bodyPr/>
                    <a:lstStyle/>
                    <a:p>
                      <a:pPr indent="252095" algn="l">
                        <a:lnSpc>
                          <a:spcPct val="150000"/>
                        </a:lnSpc>
                        <a:spcAft>
                          <a:spcPts val="0"/>
                        </a:spcAft>
                      </a:pPr>
                      <a:r>
                        <a:rPr lang="es-EC" sz="1500" spc="0" dirty="0">
                          <a:effectLst/>
                        </a:rPr>
                        <a:t>Elemento </a:t>
                      </a:r>
                      <a:endParaRPr lang="es-EC" sz="15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52095" algn="l">
                        <a:lnSpc>
                          <a:spcPct val="150000"/>
                        </a:lnSpc>
                        <a:spcAft>
                          <a:spcPts val="0"/>
                        </a:spcAft>
                      </a:pPr>
                      <a:r>
                        <a:rPr lang="es-EC" sz="1500" spc="0" dirty="0">
                          <a:effectLst/>
                        </a:rPr>
                        <a:t>Amperaje (A)</a:t>
                      </a:r>
                      <a:endParaRPr lang="es-EC" sz="15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260223">
                <a:tc>
                  <a:txBody>
                    <a:bodyPr/>
                    <a:lstStyle/>
                    <a:p>
                      <a:pPr indent="252095" algn="l">
                        <a:lnSpc>
                          <a:spcPct val="150000"/>
                        </a:lnSpc>
                        <a:spcAft>
                          <a:spcPts val="0"/>
                        </a:spcAft>
                      </a:pPr>
                      <a:r>
                        <a:rPr lang="es-EC" sz="1500" spc="0" dirty="0">
                          <a:effectLst/>
                        </a:rPr>
                        <a:t>Smart Motor</a:t>
                      </a:r>
                      <a:endParaRPr lang="es-EC" sz="15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150000"/>
                        </a:lnSpc>
                        <a:spcAft>
                          <a:spcPts val="0"/>
                        </a:spcAft>
                      </a:pPr>
                      <a:r>
                        <a:rPr lang="es-EC" sz="1500" spc="0" dirty="0">
                          <a:effectLst/>
                        </a:rPr>
                        <a:t>14,37</a:t>
                      </a:r>
                      <a:endParaRPr lang="es-EC" sz="15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260223">
                <a:tc>
                  <a:txBody>
                    <a:bodyPr/>
                    <a:lstStyle/>
                    <a:p>
                      <a:pPr indent="252095" algn="l">
                        <a:lnSpc>
                          <a:spcPct val="150000"/>
                        </a:lnSpc>
                        <a:spcAft>
                          <a:spcPts val="0"/>
                        </a:spcAft>
                      </a:pPr>
                      <a:r>
                        <a:rPr lang="es-EC" sz="1500" spc="0" dirty="0">
                          <a:effectLst/>
                        </a:rPr>
                        <a:t>Smart Motor</a:t>
                      </a:r>
                      <a:endParaRPr lang="es-EC" sz="15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150000"/>
                        </a:lnSpc>
                        <a:spcAft>
                          <a:spcPts val="0"/>
                        </a:spcAft>
                      </a:pPr>
                      <a:r>
                        <a:rPr lang="es-EC" sz="1500" spc="0">
                          <a:effectLst/>
                        </a:rPr>
                        <a:t>14,37</a:t>
                      </a:r>
                      <a:endParaRPr lang="es-EC" sz="1500" spc="-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551567">
                <a:tc>
                  <a:txBody>
                    <a:bodyPr/>
                    <a:lstStyle/>
                    <a:p>
                      <a:pPr indent="252095" algn="l">
                        <a:lnSpc>
                          <a:spcPct val="150000"/>
                        </a:lnSpc>
                        <a:spcAft>
                          <a:spcPts val="0"/>
                        </a:spcAft>
                      </a:pPr>
                      <a:r>
                        <a:rPr lang="es-EC" sz="1500" spc="0" dirty="0">
                          <a:effectLst/>
                        </a:rPr>
                        <a:t>Computadora abordo</a:t>
                      </a:r>
                      <a:endParaRPr lang="es-EC" sz="15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150000"/>
                        </a:lnSpc>
                        <a:spcAft>
                          <a:spcPts val="0"/>
                        </a:spcAft>
                      </a:pPr>
                      <a:r>
                        <a:rPr lang="es-EC" sz="1500" spc="0" dirty="0">
                          <a:effectLst/>
                        </a:rPr>
                        <a:t>4,76</a:t>
                      </a:r>
                      <a:endParaRPr lang="es-EC" sz="15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260223">
                <a:tc>
                  <a:txBody>
                    <a:bodyPr/>
                    <a:lstStyle/>
                    <a:p>
                      <a:pPr indent="252095" algn="l">
                        <a:lnSpc>
                          <a:spcPct val="150000"/>
                        </a:lnSpc>
                        <a:spcAft>
                          <a:spcPts val="0"/>
                        </a:spcAft>
                      </a:pPr>
                      <a:r>
                        <a:rPr lang="es-EC" sz="1500" spc="0" dirty="0" err="1">
                          <a:effectLst/>
                        </a:rPr>
                        <a:t>Raspbery</a:t>
                      </a:r>
                      <a:r>
                        <a:rPr lang="es-EC" sz="1500" spc="0" dirty="0">
                          <a:effectLst/>
                        </a:rPr>
                        <a:t> PI</a:t>
                      </a:r>
                      <a:endParaRPr lang="es-EC" sz="15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150000"/>
                        </a:lnSpc>
                        <a:spcAft>
                          <a:spcPts val="0"/>
                        </a:spcAft>
                      </a:pPr>
                      <a:r>
                        <a:rPr lang="es-EC" sz="1500" spc="0">
                          <a:effectLst/>
                        </a:rPr>
                        <a:t>0,8</a:t>
                      </a:r>
                      <a:endParaRPr lang="es-EC" sz="1500" spc="-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260223">
                <a:tc>
                  <a:txBody>
                    <a:bodyPr/>
                    <a:lstStyle/>
                    <a:p>
                      <a:pPr indent="252095" algn="l">
                        <a:lnSpc>
                          <a:spcPct val="150000"/>
                        </a:lnSpc>
                        <a:spcAft>
                          <a:spcPts val="0"/>
                        </a:spcAft>
                      </a:pPr>
                      <a:r>
                        <a:rPr lang="es-EC" sz="1500" spc="0" dirty="0" err="1">
                          <a:effectLst/>
                        </a:rPr>
                        <a:t>Router</a:t>
                      </a:r>
                      <a:endParaRPr lang="es-EC" sz="15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150000"/>
                        </a:lnSpc>
                        <a:spcAft>
                          <a:spcPts val="0"/>
                        </a:spcAft>
                      </a:pPr>
                      <a:r>
                        <a:rPr lang="es-EC" sz="1500" spc="0" dirty="0">
                          <a:effectLst/>
                        </a:rPr>
                        <a:t>1</a:t>
                      </a:r>
                      <a:endParaRPr lang="es-EC" sz="15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260223">
                <a:tc>
                  <a:txBody>
                    <a:bodyPr/>
                    <a:lstStyle/>
                    <a:p>
                      <a:pPr indent="252095" algn="l">
                        <a:lnSpc>
                          <a:spcPct val="150000"/>
                        </a:lnSpc>
                        <a:spcAft>
                          <a:spcPts val="0"/>
                        </a:spcAft>
                      </a:pPr>
                      <a:r>
                        <a:rPr lang="es-EC" sz="1500" spc="0">
                          <a:effectLst/>
                        </a:rPr>
                        <a:t>Sensores</a:t>
                      </a:r>
                      <a:endParaRPr lang="es-EC" sz="1500" spc="-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150000"/>
                        </a:lnSpc>
                        <a:spcAft>
                          <a:spcPts val="0"/>
                        </a:spcAft>
                      </a:pPr>
                      <a:r>
                        <a:rPr lang="es-EC" sz="1500" spc="0" dirty="0">
                          <a:effectLst/>
                        </a:rPr>
                        <a:t>0,5</a:t>
                      </a:r>
                      <a:endParaRPr lang="es-EC" sz="15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367454">
                <a:tc>
                  <a:txBody>
                    <a:bodyPr/>
                    <a:lstStyle/>
                    <a:p>
                      <a:pPr indent="252095" algn="l">
                        <a:lnSpc>
                          <a:spcPct val="150000"/>
                        </a:lnSpc>
                        <a:spcAft>
                          <a:spcPts val="0"/>
                        </a:spcAft>
                      </a:pPr>
                      <a:r>
                        <a:rPr lang="es-EC" sz="1500" spc="0" dirty="0">
                          <a:effectLst/>
                        </a:rPr>
                        <a:t>GPS</a:t>
                      </a:r>
                      <a:endParaRPr lang="es-EC" sz="15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150000"/>
                        </a:lnSpc>
                        <a:spcAft>
                          <a:spcPts val="0"/>
                        </a:spcAft>
                      </a:pPr>
                      <a:r>
                        <a:rPr lang="es-EC" sz="1500" spc="0" dirty="0">
                          <a:effectLst/>
                        </a:rPr>
                        <a:t>0,55</a:t>
                      </a:r>
                      <a:endParaRPr lang="es-EC" sz="15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472110">
                <a:tc>
                  <a:txBody>
                    <a:bodyPr/>
                    <a:lstStyle/>
                    <a:p>
                      <a:pPr indent="252095" algn="l">
                        <a:lnSpc>
                          <a:spcPct val="150000"/>
                        </a:lnSpc>
                        <a:spcAft>
                          <a:spcPts val="0"/>
                        </a:spcAft>
                      </a:pPr>
                      <a:r>
                        <a:rPr lang="es-EC" sz="1500" spc="0" dirty="0">
                          <a:effectLst/>
                        </a:rPr>
                        <a:t>Amperaje total</a:t>
                      </a:r>
                      <a:endParaRPr lang="es-EC" sz="15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150000"/>
                        </a:lnSpc>
                        <a:spcAft>
                          <a:spcPts val="0"/>
                        </a:spcAft>
                      </a:pPr>
                      <a:r>
                        <a:rPr lang="es-EC" sz="1500" spc="0" dirty="0">
                          <a:effectLst/>
                        </a:rPr>
                        <a:t>36,35</a:t>
                      </a:r>
                      <a:endParaRPr lang="es-EC" sz="15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17955516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xmlns="" id="{E69170B6-564B-40BC-BE18-2F4A9B6BC00C}"/>
              </a:ext>
            </a:extLst>
          </p:cNvPr>
          <p:cNvPicPr>
            <a:picLocks noChangeAspect="1"/>
          </p:cNvPicPr>
          <p:nvPr/>
        </p:nvPicPr>
        <p:blipFill>
          <a:blip r:embed="rId2"/>
          <a:stretch>
            <a:fillRect/>
          </a:stretch>
        </p:blipFill>
        <p:spPr>
          <a:xfrm>
            <a:off x="0" y="0"/>
            <a:ext cx="12272907" cy="6858000"/>
          </a:xfrm>
          <a:prstGeom prst="rect">
            <a:avLst/>
          </a:prstGeom>
        </p:spPr>
      </p:pic>
      <p:sp>
        <p:nvSpPr>
          <p:cNvPr id="5" name="Rectángulo 4"/>
          <p:cNvSpPr/>
          <p:nvPr/>
        </p:nvSpPr>
        <p:spPr>
          <a:xfrm>
            <a:off x="4036369" y="0"/>
            <a:ext cx="3793346" cy="923330"/>
          </a:xfrm>
          <a:prstGeom prst="rect">
            <a:avLst/>
          </a:prstGeom>
          <a:noFill/>
        </p:spPr>
        <p:txBody>
          <a:bodyPr wrap="none" lIns="91440" tIns="45720" rIns="91440" bIns="45720">
            <a:spAutoFit/>
          </a:bodyPr>
          <a:lstStyle/>
          <a:p>
            <a:pPr algn="ctr"/>
            <a:r>
              <a:rPr lang="es-ES" sz="5400" dirty="0" smtClean="0">
                <a:ln w="0"/>
                <a:effectLst>
                  <a:outerShdw blurRad="38100" dist="19050" dir="2700000" algn="tl" rotWithShape="0">
                    <a:schemeClr val="dk1">
                      <a:alpha val="40000"/>
                    </a:schemeClr>
                  </a:outerShdw>
                </a:effectLst>
              </a:rPr>
              <a:t>CONTENIDO </a:t>
            </a:r>
            <a:endParaRPr lang="es-ES" sz="5400" b="0" cap="none" spc="0" dirty="0">
              <a:ln w="0"/>
              <a:solidFill>
                <a:schemeClr val="tx1"/>
              </a:solidFill>
              <a:effectLst>
                <a:outerShdw blurRad="38100" dist="19050" dir="2700000" algn="tl" rotWithShape="0">
                  <a:schemeClr val="dk1">
                    <a:alpha val="40000"/>
                  </a:schemeClr>
                </a:outerShdw>
              </a:effectLst>
            </a:endParaRPr>
          </a:p>
        </p:txBody>
      </p:sp>
      <p:graphicFrame>
        <p:nvGraphicFramePr>
          <p:cNvPr id="9" name="3 Diagrama">
            <a:extLst>
              <a:ext uri="{FF2B5EF4-FFF2-40B4-BE49-F238E27FC236}">
                <a16:creationId xmlns:a16="http://schemas.microsoft.com/office/drawing/2014/main" xmlns="" id="{B26F80DA-6F50-4D96-8F97-06E230324FF8}"/>
              </a:ext>
            </a:extLst>
          </p:cNvPr>
          <p:cNvGraphicFramePr/>
          <p:nvPr>
            <p:extLst>
              <p:ext uri="{D42A27DB-BD31-4B8C-83A1-F6EECF244321}">
                <p14:modId xmlns:p14="http://schemas.microsoft.com/office/powerpoint/2010/main" val="2757408432"/>
              </p:ext>
            </p:extLst>
          </p:nvPr>
        </p:nvGraphicFramePr>
        <p:xfrm>
          <a:off x="1827765" y="878001"/>
          <a:ext cx="8028000" cy="56611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4609538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E69170B6-564B-40BC-BE18-2F4A9B6BC00C}"/>
              </a:ext>
            </a:extLst>
          </p:cNvPr>
          <p:cNvPicPr>
            <a:picLocks noChangeAspect="1"/>
          </p:cNvPicPr>
          <p:nvPr/>
        </p:nvPicPr>
        <p:blipFill>
          <a:blip r:embed="rId2"/>
          <a:stretch>
            <a:fillRect/>
          </a:stretch>
        </p:blipFill>
        <p:spPr>
          <a:xfrm>
            <a:off x="0" y="0"/>
            <a:ext cx="12272907" cy="6858000"/>
          </a:xfrm>
          <a:prstGeom prst="rect">
            <a:avLst/>
          </a:prstGeom>
        </p:spPr>
      </p:pic>
      <p:pic>
        <p:nvPicPr>
          <p:cNvPr id="4" name="Imagen 3"/>
          <p:cNvPicPr/>
          <p:nvPr/>
        </p:nvPicPr>
        <p:blipFill>
          <a:blip r:embed="rId3"/>
          <a:stretch>
            <a:fillRect/>
          </a:stretch>
        </p:blipFill>
        <p:spPr>
          <a:xfrm>
            <a:off x="701784" y="298678"/>
            <a:ext cx="8935770" cy="6029638"/>
          </a:xfrm>
          <a:prstGeom prst="rect">
            <a:avLst/>
          </a:prstGeom>
        </p:spPr>
      </p:pic>
    </p:spTree>
    <p:extLst>
      <p:ext uri="{BB962C8B-B14F-4D97-AF65-F5344CB8AC3E}">
        <p14:creationId xmlns:p14="http://schemas.microsoft.com/office/powerpoint/2010/main" val="52037445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xmlns="" id="{E69170B6-564B-40BC-BE18-2F4A9B6BC00C}"/>
              </a:ext>
            </a:extLst>
          </p:cNvPr>
          <p:cNvPicPr>
            <a:picLocks noChangeAspect="1"/>
          </p:cNvPicPr>
          <p:nvPr/>
        </p:nvPicPr>
        <p:blipFill>
          <a:blip r:embed="rId3"/>
          <a:stretch>
            <a:fillRect/>
          </a:stretch>
        </p:blipFill>
        <p:spPr>
          <a:xfrm>
            <a:off x="0" y="0"/>
            <a:ext cx="12272907" cy="6858000"/>
          </a:xfrm>
          <a:prstGeom prst="rect">
            <a:avLst/>
          </a:prstGeom>
        </p:spPr>
      </p:pic>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45212" y="976164"/>
            <a:ext cx="3435588" cy="1932518"/>
          </a:xfrm>
          <a:prstGeom prst="rect">
            <a:avLst/>
          </a:prstGeom>
        </p:spPr>
      </p:pic>
      <p:pic>
        <p:nvPicPr>
          <p:cNvPr id="3" name="Imagen 2"/>
          <p:cNvPicPr>
            <a:picLocks noChangeAspect="1"/>
          </p:cNvPicPr>
          <p:nvPr/>
        </p:nvPicPr>
        <p:blipFill rotWithShape="1">
          <a:blip r:embed="rId5"/>
          <a:srcRect l="1272" r="422" b="1439"/>
          <a:stretch/>
        </p:blipFill>
        <p:spPr>
          <a:xfrm>
            <a:off x="194649" y="523427"/>
            <a:ext cx="7378576" cy="5811146"/>
          </a:xfrm>
          <a:prstGeom prst="rect">
            <a:avLst/>
          </a:prstGeom>
        </p:spPr>
      </p:pic>
      <p:graphicFrame>
        <p:nvGraphicFramePr>
          <p:cNvPr id="2" name="Tabla 1"/>
          <p:cNvGraphicFramePr>
            <a:graphicFrameLocks noGrp="1"/>
          </p:cNvGraphicFramePr>
          <p:nvPr>
            <p:extLst>
              <p:ext uri="{D42A27DB-BD31-4B8C-83A1-F6EECF244321}">
                <p14:modId xmlns:p14="http://schemas.microsoft.com/office/powerpoint/2010/main" val="1361824606"/>
              </p:ext>
            </p:extLst>
          </p:nvPr>
        </p:nvGraphicFramePr>
        <p:xfrm>
          <a:off x="7825770" y="3035545"/>
          <a:ext cx="4115751" cy="2614641"/>
        </p:xfrm>
        <a:graphic>
          <a:graphicData uri="http://schemas.openxmlformats.org/drawingml/2006/table">
            <a:tbl>
              <a:tblPr firstRow="1" firstCol="1" bandRow="1">
                <a:tableStyleId>{5C22544A-7EE6-4342-B048-85BDC9FD1C3A}</a:tableStyleId>
              </a:tblPr>
              <a:tblGrid>
                <a:gridCol w="2250737"/>
                <a:gridCol w="1865014"/>
              </a:tblGrid>
              <a:tr h="273958">
                <a:tc>
                  <a:txBody>
                    <a:bodyPr/>
                    <a:lstStyle/>
                    <a:p>
                      <a:pPr indent="252095" algn="l">
                        <a:lnSpc>
                          <a:spcPct val="150000"/>
                        </a:lnSpc>
                        <a:spcAft>
                          <a:spcPts val="0"/>
                        </a:spcAft>
                      </a:pPr>
                      <a:r>
                        <a:rPr lang="es-EC" sz="1400" spc="0" dirty="0">
                          <a:effectLst/>
                        </a:rPr>
                        <a:t>Característica</a:t>
                      </a:r>
                      <a:endParaRPr lang="es-EC" sz="14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52095" algn="l">
                        <a:lnSpc>
                          <a:spcPct val="150000"/>
                        </a:lnSpc>
                        <a:spcAft>
                          <a:spcPts val="0"/>
                        </a:spcAft>
                      </a:pPr>
                      <a:r>
                        <a:rPr lang="es-EC" sz="1400" spc="0">
                          <a:effectLst/>
                        </a:rPr>
                        <a:t>Magnitud</a:t>
                      </a:r>
                      <a:endParaRPr lang="es-EC" sz="1400" spc="-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273958">
                <a:tc>
                  <a:txBody>
                    <a:bodyPr/>
                    <a:lstStyle/>
                    <a:p>
                      <a:pPr indent="252095" algn="l">
                        <a:lnSpc>
                          <a:spcPct val="150000"/>
                        </a:lnSpc>
                        <a:spcAft>
                          <a:spcPts val="0"/>
                        </a:spcAft>
                      </a:pPr>
                      <a:r>
                        <a:rPr lang="es-EC" sz="1400" spc="0">
                          <a:effectLst/>
                        </a:rPr>
                        <a:t>Sensor de imagen</a:t>
                      </a:r>
                      <a:endParaRPr lang="es-EC" sz="1400" spc="-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52095" algn="l">
                        <a:lnSpc>
                          <a:spcPct val="150000"/>
                        </a:lnSpc>
                        <a:spcAft>
                          <a:spcPts val="0"/>
                        </a:spcAft>
                      </a:pPr>
                      <a:r>
                        <a:rPr lang="es-EC" sz="1400" spc="0" dirty="0">
                          <a:effectLst/>
                        </a:rPr>
                        <a:t>color CMOS</a:t>
                      </a:r>
                      <a:endParaRPr lang="es-EC" sz="14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299299">
                <a:tc>
                  <a:txBody>
                    <a:bodyPr/>
                    <a:lstStyle/>
                    <a:p>
                      <a:pPr indent="252095" algn="l">
                        <a:lnSpc>
                          <a:spcPct val="150000"/>
                        </a:lnSpc>
                        <a:spcAft>
                          <a:spcPts val="0"/>
                        </a:spcAft>
                      </a:pPr>
                      <a:r>
                        <a:rPr lang="es-EC" sz="1400" spc="0">
                          <a:effectLst/>
                        </a:rPr>
                        <a:t>Cuadros por segundo</a:t>
                      </a:r>
                      <a:endParaRPr lang="es-EC" sz="1400" spc="-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52095" algn="l">
                        <a:lnSpc>
                          <a:spcPct val="150000"/>
                        </a:lnSpc>
                        <a:spcAft>
                          <a:spcPts val="0"/>
                        </a:spcAft>
                      </a:pPr>
                      <a:r>
                        <a:rPr lang="es-EC" sz="1400" spc="0" dirty="0">
                          <a:effectLst/>
                        </a:rPr>
                        <a:t>25 </a:t>
                      </a:r>
                      <a:r>
                        <a:rPr lang="es-EC" sz="1400" spc="0" dirty="0" err="1">
                          <a:effectLst/>
                        </a:rPr>
                        <a:t>Fps</a:t>
                      </a:r>
                      <a:r>
                        <a:rPr lang="es-EC" sz="1400" spc="0" dirty="0">
                          <a:effectLst/>
                        </a:rPr>
                        <a:t> en adelante</a:t>
                      </a:r>
                      <a:endParaRPr lang="es-EC" sz="14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273958">
                <a:tc>
                  <a:txBody>
                    <a:bodyPr/>
                    <a:lstStyle/>
                    <a:p>
                      <a:pPr indent="252095" algn="l">
                        <a:lnSpc>
                          <a:spcPct val="150000"/>
                        </a:lnSpc>
                        <a:spcAft>
                          <a:spcPts val="0"/>
                        </a:spcAft>
                      </a:pPr>
                      <a:r>
                        <a:rPr lang="es-EC" sz="1400" spc="0">
                          <a:effectLst/>
                        </a:rPr>
                        <a:t>Angulo de visión</a:t>
                      </a:r>
                      <a:endParaRPr lang="es-EC" sz="1400" spc="-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52095" algn="l">
                        <a:lnSpc>
                          <a:spcPct val="150000"/>
                        </a:lnSpc>
                        <a:spcAft>
                          <a:spcPts val="0"/>
                        </a:spcAft>
                      </a:pPr>
                      <a:r>
                        <a:rPr lang="es-EC" sz="1400" spc="0">
                          <a:effectLst/>
                        </a:rPr>
                        <a:t>desde 3cm </a:t>
                      </a:r>
                      <a:endParaRPr lang="es-EC" sz="1400" spc="-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273958">
                <a:tc>
                  <a:txBody>
                    <a:bodyPr/>
                    <a:lstStyle/>
                    <a:p>
                      <a:pPr indent="252095" algn="l">
                        <a:lnSpc>
                          <a:spcPct val="150000"/>
                        </a:lnSpc>
                        <a:spcAft>
                          <a:spcPts val="0"/>
                        </a:spcAft>
                      </a:pPr>
                      <a:r>
                        <a:rPr lang="es-EC" sz="1400" spc="0">
                          <a:effectLst/>
                        </a:rPr>
                        <a:t>balance de blancos </a:t>
                      </a:r>
                      <a:endParaRPr lang="es-EC" sz="1400" spc="-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52095" algn="l">
                        <a:lnSpc>
                          <a:spcPct val="150000"/>
                        </a:lnSpc>
                        <a:spcAft>
                          <a:spcPts val="0"/>
                        </a:spcAft>
                      </a:pPr>
                      <a:r>
                        <a:rPr lang="es-EC" sz="1400" spc="0">
                          <a:effectLst/>
                        </a:rPr>
                        <a:t>automático</a:t>
                      </a:r>
                      <a:endParaRPr lang="es-EC" sz="1400" spc="-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374361">
                <a:tc>
                  <a:txBody>
                    <a:bodyPr/>
                    <a:lstStyle/>
                    <a:p>
                      <a:pPr indent="252095" algn="l">
                        <a:lnSpc>
                          <a:spcPct val="150000"/>
                        </a:lnSpc>
                        <a:spcAft>
                          <a:spcPts val="0"/>
                        </a:spcAft>
                      </a:pPr>
                      <a:r>
                        <a:rPr lang="es-EC" sz="1400" spc="0">
                          <a:effectLst/>
                        </a:rPr>
                        <a:t>Compensación de color</a:t>
                      </a:r>
                      <a:endParaRPr lang="es-EC" sz="1400" spc="-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52095" algn="l">
                        <a:lnSpc>
                          <a:spcPct val="150000"/>
                        </a:lnSpc>
                        <a:spcAft>
                          <a:spcPts val="0"/>
                        </a:spcAft>
                      </a:pPr>
                      <a:r>
                        <a:rPr lang="es-EC" sz="1400" spc="0">
                          <a:effectLst/>
                        </a:rPr>
                        <a:t>automático</a:t>
                      </a:r>
                      <a:endParaRPr lang="es-EC" sz="1400" spc="-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273958">
                <a:tc>
                  <a:txBody>
                    <a:bodyPr/>
                    <a:lstStyle/>
                    <a:p>
                      <a:pPr indent="252095" algn="l">
                        <a:lnSpc>
                          <a:spcPct val="150000"/>
                        </a:lnSpc>
                        <a:spcAft>
                          <a:spcPts val="0"/>
                        </a:spcAft>
                      </a:pPr>
                      <a:r>
                        <a:rPr lang="es-EC" sz="1400" spc="0">
                          <a:effectLst/>
                        </a:rPr>
                        <a:t>Formato de imagen</a:t>
                      </a:r>
                      <a:endParaRPr lang="es-EC" sz="1400" spc="-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52095" algn="l">
                        <a:lnSpc>
                          <a:spcPct val="150000"/>
                        </a:lnSpc>
                        <a:spcAft>
                          <a:spcPts val="0"/>
                        </a:spcAft>
                      </a:pPr>
                      <a:r>
                        <a:rPr lang="es-EC" sz="1400" spc="0">
                          <a:effectLst/>
                        </a:rPr>
                        <a:t>24bit RGB</a:t>
                      </a:r>
                      <a:endParaRPr lang="es-EC" sz="1400" spc="-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273958">
                <a:tc>
                  <a:txBody>
                    <a:bodyPr/>
                    <a:lstStyle/>
                    <a:p>
                      <a:pPr indent="252095" algn="l">
                        <a:lnSpc>
                          <a:spcPct val="150000"/>
                        </a:lnSpc>
                        <a:spcAft>
                          <a:spcPts val="0"/>
                        </a:spcAft>
                      </a:pPr>
                      <a:r>
                        <a:rPr lang="es-EC" sz="1400" spc="0">
                          <a:effectLst/>
                        </a:rPr>
                        <a:t>I/O interfaz</a:t>
                      </a:r>
                      <a:endParaRPr lang="es-EC" sz="1400" spc="-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52095" algn="l">
                        <a:lnSpc>
                          <a:spcPct val="150000"/>
                        </a:lnSpc>
                        <a:spcAft>
                          <a:spcPts val="0"/>
                        </a:spcAft>
                      </a:pPr>
                      <a:r>
                        <a:rPr lang="es-EC" sz="1400" spc="0" dirty="0">
                          <a:effectLst/>
                        </a:rPr>
                        <a:t>USB 2.0</a:t>
                      </a:r>
                      <a:endParaRPr lang="es-EC" sz="14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8" name="Rectángulo 7"/>
          <p:cNvSpPr/>
          <p:nvPr/>
        </p:nvSpPr>
        <p:spPr>
          <a:xfrm>
            <a:off x="3232088" y="1554344"/>
            <a:ext cx="3883936" cy="239916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9" name="Imagen 8"/>
          <p:cNvPicPr>
            <a:picLocks noChangeAspect="1"/>
          </p:cNvPicPr>
          <p:nvPr/>
        </p:nvPicPr>
        <p:blipFill rotWithShape="1">
          <a:blip r:embed="rId6"/>
          <a:srcRect l="2518" t="13871" r="4149" b="12580"/>
          <a:stretch/>
        </p:blipFill>
        <p:spPr>
          <a:xfrm>
            <a:off x="5643880" y="3215640"/>
            <a:ext cx="1226820" cy="434340"/>
          </a:xfrm>
          <a:prstGeom prst="rect">
            <a:avLst/>
          </a:prstGeom>
        </p:spPr>
      </p:pic>
      <p:sp>
        <p:nvSpPr>
          <p:cNvPr id="5" name="Rectángulo 4"/>
          <p:cNvSpPr/>
          <p:nvPr/>
        </p:nvSpPr>
        <p:spPr>
          <a:xfrm>
            <a:off x="4225000" y="-125518"/>
            <a:ext cx="3348225" cy="923330"/>
          </a:xfrm>
          <a:prstGeom prst="rect">
            <a:avLst/>
          </a:prstGeom>
          <a:noFill/>
        </p:spPr>
        <p:txBody>
          <a:bodyPr wrap="none" lIns="91440" tIns="45720" rIns="91440" bIns="45720">
            <a:spAutoFit/>
          </a:bodyPr>
          <a:lstStyle/>
          <a:p>
            <a:pPr algn="ctr"/>
            <a:r>
              <a:rPr lang="es-ES" sz="5400" dirty="0" smtClean="0">
                <a:ln w="0"/>
                <a:effectLst>
                  <a:outerShdw blurRad="38100" dist="19050" dir="2700000" algn="tl" rotWithShape="0">
                    <a:schemeClr val="dk1">
                      <a:alpha val="40000"/>
                    </a:schemeClr>
                  </a:outerShdw>
                </a:effectLst>
              </a:rPr>
              <a:t>MÓDULO 6</a:t>
            </a:r>
            <a:endParaRPr lang="es-E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97616920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xmlns="" id="{E69170B6-564B-40BC-BE18-2F4A9B6BC00C}"/>
              </a:ext>
            </a:extLst>
          </p:cNvPr>
          <p:cNvPicPr>
            <a:picLocks noChangeAspect="1"/>
          </p:cNvPicPr>
          <p:nvPr/>
        </p:nvPicPr>
        <p:blipFill>
          <a:blip r:embed="rId2"/>
          <a:stretch>
            <a:fillRect/>
          </a:stretch>
        </p:blipFill>
        <p:spPr>
          <a:xfrm>
            <a:off x="0" y="0"/>
            <a:ext cx="12272907" cy="6858000"/>
          </a:xfrm>
          <a:prstGeom prst="rect">
            <a:avLst/>
          </a:prstGeom>
        </p:spPr>
      </p:pic>
      <p:sp>
        <p:nvSpPr>
          <p:cNvPr id="5" name="Rectángulo 4"/>
          <p:cNvSpPr/>
          <p:nvPr/>
        </p:nvSpPr>
        <p:spPr>
          <a:xfrm>
            <a:off x="1685769" y="82400"/>
            <a:ext cx="1306768" cy="369332"/>
          </a:xfrm>
          <a:prstGeom prst="rect">
            <a:avLst/>
          </a:prstGeom>
        </p:spPr>
        <p:txBody>
          <a:bodyPr wrap="none">
            <a:spAutoFit/>
          </a:bodyPr>
          <a:lstStyle/>
          <a:p>
            <a:r>
              <a:rPr lang="es-EC" b="1" spc="-50" dirty="0" smtClean="0">
                <a:latin typeface="Times New Roman" panose="02020603050405020304" pitchFamily="18" charset="0"/>
                <a:ea typeface="Calibri" panose="020F0502020204030204" pitchFamily="34" charset="0"/>
                <a:cs typeface="Times New Roman" panose="02020603050405020304" pitchFamily="18" charset="0"/>
              </a:rPr>
              <a:t>Nodo motor</a:t>
            </a:r>
            <a:endParaRPr lang="es-EC" b="1" dirty="0">
              <a:latin typeface="Times New Roman" panose="02020603050405020304" pitchFamily="18" charset="0"/>
              <a:cs typeface="Times New Roman" panose="02020603050405020304" pitchFamily="18" charset="0"/>
            </a:endParaRPr>
          </a:p>
        </p:txBody>
      </p:sp>
      <p:sp>
        <p:nvSpPr>
          <p:cNvPr id="7" name="Rectángulo 6"/>
          <p:cNvSpPr/>
          <p:nvPr/>
        </p:nvSpPr>
        <p:spPr>
          <a:xfrm>
            <a:off x="5899959" y="38111"/>
            <a:ext cx="1050288" cy="369332"/>
          </a:xfrm>
          <a:prstGeom prst="rect">
            <a:avLst/>
          </a:prstGeom>
        </p:spPr>
        <p:txBody>
          <a:bodyPr wrap="none">
            <a:spAutoFit/>
          </a:bodyPr>
          <a:lstStyle/>
          <a:p>
            <a:r>
              <a:rPr lang="es-EC" b="1" spc="-50" dirty="0" smtClean="0">
                <a:latin typeface="Times New Roman" panose="02020603050405020304" pitchFamily="18" charset="0"/>
                <a:cs typeface="Times New Roman" panose="02020603050405020304" pitchFamily="18" charset="0"/>
              </a:rPr>
              <a:t>Nodo gps</a:t>
            </a:r>
            <a:endParaRPr lang="es-EC" b="1" dirty="0">
              <a:latin typeface="Times New Roman" panose="02020603050405020304" pitchFamily="18" charset="0"/>
              <a:cs typeface="Times New Roman" panose="02020603050405020304" pitchFamily="18" charset="0"/>
            </a:endParaRPr>
          </a:p>
        </p:txBody>
      </p:sp>
      <p:pic>
        <p:nvPicPr>
          <p:cNvPr id="9" name="Imagen 8"/>
          <p:cNvPicPr>
            <a:picLocks noChangeAspect="1"/>
          </p:cNvPicPr>
          <p:nvPr/>
        </p:nvPicPr>
        <p:blipFill>
          <a:blip r:embed="rId3"/>
          <a:stretch>
            <a:fillRect/>
          </a:stretch>
        </p:blipFill>
        <p:spPr>
          <a:xfrm>
            <a:off x="438619" y="524006"/>
            <a:ext cx="3407291" cy="5886074"/>
          </a:xfrm>
          <a:prstGeom prst="rect">
            <a:avLst/>
          </a:prstGeom>
        </p:spPr>
      </p:pic>
      <p:pic>
        <p:nvPicPr>
          <p:cNvPr id="10" name="Imagen 9"/>
          <p:cNvPicPr>
            <a:picLocks noChangeAspect="1"/>
          </p:cNvPicPr>
          <p:nvPr/>
        </p:nvPicPr>
        <p:blipFill>
          <a:blip r:embed="rId4"/>
          <a:stretch>
            <a:fillRect/>
          </a:stretch>
        </p:blipFill>
        <p:spPr>
          <a:xfrm>
            <a:off x="4211425" y="735265"/>
            <a:ext cx="4398421" cy="5450702"/>
          </a:xfrm>
          <a:prstGeom prst="rect">
            <a:avLst/>
          </a:prstGeom>
        </p:spPr>
      </p:pic>
      <p:sp>
        <p:nvSpPr>
          <p:cNvPr id="2" name="Rectángulo 1"/>
          <p:cNvSpPr/>
          <p:nvPr/>
        </p:nvSpPr>
        <p:spPr>
          <a:xfrm>
            <a:off x="10014100" y="79782"/>
            <a:ext cx="1229824" cy="369332"/>
          </a:xfrm>
          <a:prstGeom prst="rect">
            <a:avLst/>
          </a:prstGeom>
        </p:spPr>
        <p:txBody>
          <a:bodyPr wrap="none">
            <a:spAutoFit/>
          </a:bodyPr>
          <a:lstStyle/>
          <a:p>
            <a:r>
              <a:rPr lang="es-EC" b="1" spc="-50" dirty="0" smtClean="0">
                <a:latin typeface="Times New Roman" panose="02020603050405020304" pitchFamily="18" charset="0"/>
                <a:cs typeface="Times New Roman" panose="02020603050405020304" pitchFamily="18" charset="0"/>
              </a:rPr>
              <a:t>Nodo servo</a:t>
            </a:r>
            <a:endParaRPr lang="es-EC" dirty="0"/>
          </a:p>
        </p:txBody>
      </p:sp>
      <p:pic>
        <p:nvPicPr>
          <p:cNvPr id="3" name="Imagen 2"/>
          <p:cNvPicPr>
            <a:picLocks noChangeAspect="1"/>
          </p:cNvPicPr>
          <p:nvPr/>
        </p:nvPicPr>
        <p:blipFill>
          <a:blip r:embed="rId5"/>
          <a:stretch>
            <a:fillRect/>
          </a:stretch>
        </p:blipFill>
        <p:spPr>
          <a:xfrm>
            <a:off x="8894203" y="898227"/>
            <a:ext cx="2918187" cy="4541760"/>
          </a:xfrm>
          <a:prstGeom prst="rect">
            <a:avLst/>
          </a:prstGeom>
        </p:spPr>
      </p:pic>
    </p:spTree>
    <p:extLst>
      <p:ext uri="{BB962C8B-B14F-4D97-AF65-F5344CB8AC3E}">
        <p14:creationId xmlns:p14="http://schemas.microsoft.com/office/powerpoint/2010/main" val="85395377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xmlns="" id="{E69170B6-564B-40BC-BE18-2F4A9B6BC00C}"/>
              </a:ext>
            </a:extLst>
          </p:cNvPr>
          <p:cNvPicPr>
            <a:picLocks noChangeAspect="1"/>
          </p:cNvPicPr>
          <p:nvPr/>
        </p:nvPicPr>
        <p:blipFill>
          <a:blip r:embed="rId2"/>
          <a:stretch>
            <a:fillRect/>
          </a:stretch>
        </p:blipFill>
        <p:spPr>
          <a:xfrm>
            <a:off x="0" y="0"/>
            <a:ext cx="12272907" cy="6858000"/>
          </a:xfrm>
          <a:prstGeom prst="rect">
            <a:avLst/>
          </a:prstGeom>
        </p:spPr>
      </p:pic>
      <p:pic>
        <p:nvPicPr>
          <p:cNvPr id="6" name="Imagen 5"/>
          <p:cNvPicPr>
            <a:picLocks noChangeAspect="1"/>
          </p:cNvPicPr>
          <p:nvPr/>
        </p:nvPicPr>
        <p:blipFill>
          <a:blip r:embed="rId3"/>
          <a:stretch>
            <a:fillRect/>
          </a:stretch>
        </p:blipFill>
        <p:spPr>
          <a:xfrm>
            <a:off x="607064" y="263634"/>
            <a:ext cx="8989610" cy="6330732"/>
          </a:xfrm>
          <a:prstGeom prst="rect">
            <a:avLst/>
          </a:prstGeom>
        </p:spPr>
      </p:pic>
      <p:sp>
        <p:nvSpPr>
          <p:cNvPr id="5" name="Rectángulo 4"/>
          <p:cNvSpPr/>
          <p:nvPr/>
        </p:nvSpPr>
        <p:spPr>
          <a:xfrm>
            <a:off x="6123114" y="78968"/>
            <a:ext cx="780983" cy="369332"/>
          </a:xfrm>
          <a:prstGeom prst="rect">
            <a:avLst/>
          </a:prstGeom>
        </p:spPr>
        <p:txBody>
          <a:bodyPr wrap="none">
            <a:spAutoFit/>
          </a:bodyPr>
          <a:lstStyle/>
          <a:p>
            <a:r>
              <a:rPr lang="es-EC" b="1" spc="-50" dirty="0" smtClean="0">
                <a:latin typeface="Times New Roman" panose="02020603050405020304" pitchFamily="18" charset="0"/>
                <a:cs typeface="Times New Roman" panose="02020603050405020304" pitchFamily="18" charset="0"/>
              </a:rPr>
              <a:t>Radar</a:t>
            </a:r>
            <a:endParaRPr lang="es-EC"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8615271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xmlns="" id="{E69170B6-564B-40BC-BE18-2F4A9B6BC00C}"/>
              </a:ext>
            </a:extLst>
          </p:cNvPr>
          <p:cNvPicPr>
            <a:picLocks noChangeAspect="1"/>
          </p:cNvPicPr>
          <p:nvPr/>
        </p:nvPicPr>
        <p:blipFill>
          <a:blip r:embed="rId2"/>
          <a:stretch>
            <a:fillRect/>
          </a:stretch>
        </p:blipFill>
        <p:spPr>
          <a:xfrm>
            <a:off x="0" y="0"/>
            <a:ext cx="12272907" cy="6858000"/>
          </a:xfrm>
          <a:prstGeom prst="rect">
            <a:avLst/>
          </a:prstGeom>
        </p:spPr>
      </p:pic>
      <p:pic>
        <p:nvPicPr>
          <p:cNvPr id="8" name="Imagen 7"/>
          <p:cNvPicPr>
            <a:picLocks noChangeAspect="1"/>
          </p:cNvPicPr>
          <p:nvPr/>
        </p:nvPicPr>
        <p:blipFill>
          <a:blip r:embed="rId3"/>
          <a:stretch>
            <a:fillRect/>
          </a:stretch>
        </p:blipFill>
        <p:spPr>
          <a:xfrm>
            <a:off x="303471" y="152393"/>
            <a:ext cx="5832982" cy="6553213"/>
          </a:xfrm>
          <a:prstGeom prst="rect">
            <a:avLst/>
          </a:prstGeom>
        </p:spPr>
      </p:pic>
      <p:sp>
        <p:nvSpPr>
          <p:cNvPr id="6" name="Rectángulo 5"/>
          <p:cNvSpPr/>
          <p:nvPr/>
        </p:nvSpPr>
        <p:spPr>
          <a:xfrm>
            <a:off x="3476531" y="-1"/>
            <a:ext cx="4264182" cy="830997"/>
          </a:xfrm>
          <a:prstGeom prst="rect">
            <a:avLst/>
          </a:prstGeom>
        </p:spPr>
        <p:txBody>
          <a:bodyPr wrap="square">
            <a:spAutoFit/>
          </a:bodyPr>
          <a:lstStyle/>
          <a:p>
            <a:pPr lvl="1" algn="just">
              <a:lnSpc>
                <a:spcPct val="150000"/>
              </a:lnSpc>
              <a:spcBef>
                <a:spcPts val="200"/>
              </a:spcBef>
              <a:spcAft>
                <a:spcPts val="0"/>
              </a:spcAft>
              <a:buSzPts val="1600"/>
            </a:pPr>
            <a:r>
              <a:rPr lang="es-EC" sz="3200" b="1" spc="-5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ir a la meta Nodo gtg</a:t>
            </a:r>
            <a:endParaRPr lang="es-EC" sz="3200" b="1" spc="-5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5" name="Imagen 4"/>
          <p:cNvPicPr/>
          <p:nvPr/>
        </p:nvPicPr>
        <p:blipFill rotWithShape="1">
          <a:blip r:embed="rId4"/>
          <a:srcRect t="3089" b="3279"/>
          <a:stretch/>
        </p:blipFill>
        <p:spPr bwMode="auto">
          <a:xfrm>
            <a:off x="6753885" y="1195058"/>
            <a:ext cx="5088049" cy="421891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705886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xmlns="" id="{E69170B6-564B-40BC-BE18-2F4A9B6BC00C}"/>
              </a:ext>
            </a:extLst>
          </p:cNvPr>
          <p:cNvPicPr>
            <a:picLocks noChangeAspect="1"/>
          </p:cNvPicPr>
          <p:nvPr/>
        </p:nvPicPr>
        <p:blipFill>
          <a:blip r:embed="rId2"/>
          <a:stretch>
            <a:fillRect/>
          </a:stretch>
        </p:blipFill>
        <p:spPr>
          <a:xfrm>
            <a:off x="0" y="0"/>
            <a:ext cx="12272907" cy="6858000"/>
          </a:xfrm>
          <a:prstGeom prst="rect">
            <a:avLst/>
          </a:prstGeom>
        </p:spPr>
      </p:pic>
      <p:pic>
        <p:nvPicPr>
          <p:cNvPr id="2" name="Imagen 1"/>
          <p:cNvPicPr>
            <a:picLocks noChangeAspect="1"/>
          </p:cNvPicPr>
          <p:nvPr/>
        </p:nvPicPr>
        <p:blipFill>
          <a:blip r:embed="rId3"/>
          <a:stretch>
            <a:fillRect/>
          </a:stretch>
        </p:blipFill>
        <p:spPr>
          <a:xfrm>
            <a:off x="0" y="110384"/>
            <a:ext cx="7743825" cy="6238875"/>
          </a:xfrm>
          <a:prstGeom prst="rect">
            <a:avLst/>
          </a:prstGeom>
        </p:spPr>
      </p:pic>
      <p:sp>
        <p:nvSpPr>
          <p:cNvPr id="6" name="Rectángulo 5"/>
          <p:cNvSpPr/>
          <p:nvPr/>
        </p:nvSpPr>
        <p:spPr>
          <a:xfrm>
            <a:off x="4615853" y="-102193"/>
            <a:ext cx="6255944" cy="830997"/>
          </a:xfrm>
          <a:prstGeom prst="rect">
            <a:avLst/>
          </a:prstGeom>
        </p:spPr>
        <p:txBody>
          <a:bodyPr wrap="square">
            <a:spAutoFit/>
          </a:bodyPr>
          <a:lstStyle/>
          <a:p>
            <a:pPr lvl="1">
              <a:lnSpc>
                <a:spcPct val="150000"/>
              </a:lnSpc>
              <a:spcBef>
                <a:spcPts val="200"/>
              </a:spcBef>
              <a:spcAft>
                <a:spcPts val="0"/>
              </a:spcAft>
              <a:buSzPts val="1600"/>
            </a:pPr>
            <a:r>
              <a:rPr lang="es-EC" sz="3200" b="1" spc="-5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Evasión de obstáculos Nodo OA</a:t>
            </a:r>
            <a:endParaRPr lang="es-EC" sz="3200" b="1" spc="-5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5" name="Imagen 4"/>
          <p:cNvPicPr/>
          <p:nvPr/>
        </p:nvPicPr>
        <p:blipFill rotWithShape="1">
          <a:blip r:embed="rId4"/>
          <a:srcRect t="630" b="1219"/>
          <a:stretch/>
        </p:blipFill>
        <p:spPr bwMode="auto">
          <a:xfrm>
            <a:off x="7400325" y="1457608"/>
            <a:ext cx="4595518" cy="404916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4191742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xmlns="" id="{E69170B6-564B-40BC-BE18-2F4A9B6BC00C}"/>
              </a:ext>
            </a:extLst>
          </p:cNvPr>
          <p:cNvPicPr>
            <a:picLocks noChangeAspect="1"/>
          </p:cNvPicPr>
          <p:nvPr/>
        </p:nvPicPr>
        <p:blipFill>
          <a:blip r:embed="rId2"/>
          <a:stretch>
            <a:fillRect/>
          </a:stretch>
        </p:blipFill>
        <p:spPr>
          <a:xfrm>
            <a:off x="0" y="0"/>
            <a:ext cx="12272907" cy="6858000"/>
          </a:xfrm>
          <a:prstGeom prst="rect">
            <a:avLst/>
          </a:prstGeom>
        </p:spPr>
      </p:pic>
      <p:pic>
        <p:nvPicPr>
          <p:cNvPr id="9" name="Imagen 8"/>
          <p:cNvPicPr/>
          <p:nvPr/>
        </p:nvPicPr>
        <p:blipFill>
          <a:blip r:embed="rId3"/>
          <a:stretch>
            <a:fillRect/>
          </a:stretch>
        </p:blipFill>
        <p:spPr>
          <a:xfrm>
            <a:off x="1619081" y="262550"/>
            <a:ext cx="8057584" cy="5758004"/>
          </a:xfrm>
          <a:prstGeom prst="rect">
            <a:avLst/>
          </a:prstGeom>
        </p:spPr>
      </p:pic>
    </p:spTree>
    <p:extLst>
      <p:ext uri="{BB962C8B-B14F-4D97-AF65-F5344CB8AC3E}">
        <p14:creationId xmlns:p14="http://schemas.microsoft.com/office/powerpoint/2010/main" val="161693414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xmlns="" id="{E69170B6-564B-40BC-BE18-2F4A9B6BC00C}"/>
              </a:ext>
            </a:extLst>
          </p:cNvPr>
          <p:cNvPicPr>
            <a:picLocks noChangeAspect="1"/>
          </p:cNvPicPr>
          <p:nvPr/>
        </p:nvPicPr>
        <p:blipFill>
          <a:blip r:embed="rId2"/>
          <a:stretch>
            <a:fillRect/>
          </a:stretch>
        </p:blipFill>
        <p:spPr>
          <a:xfrm>
            <a:off x="0" y="0"/>
            <a:ext cx="12272907" cy="6858000"/>
          </a:xfrm>
          <a:prstGeom prst="rect">
            <a:avLst/>
          </a:prstGeom>
        </p:spPr>
      </p:pic>
      <p:pic>
        <p:nvPicPr>
          <p:cNvPr id="7" name="Imagen 6"/>
          <p:cNvPicPr>
            <a:picLocks noChangeAspect="1"/>
          </p:cNvPicPr>
          <p:nvPr/>
        </p:nvPicPr>
        <p:blipFill>
          <a:blip r:embed="rId3"/>
          <a:stretch>
            <a:fillRect/>
          </a:stretch>
        </p:blipFill>
        <p:spPr>
          <a:xfrm>
            <a:off x="921384" y="743213"/>
            <a:ext cx="9498263" cy="5371574"/>
          </a:xfrm>
          <a:prstGeom prst="rect">
            <a:avLst/>
          </a:prstGeom>
        </p:spPr>
      </p:pic>
      <p:sp>
        <p:nvSpPr>
          <p:cNvPr id="5" name="Rectángulo 4"/>
          <p:cNvSpPr/>
          <p:nvPr/>
        </p:nvSpPr>
        <p:spPr>
          <a:xfrm>
            <a:off x="3229923" y="-24658"/>
            <a:ext cx="5080365" cy="923330"/>
          </a:xfrm>
          <a:prstGeom prst="rect">
            <a:avLst/>
          </a:prstGeom>
          <a:noFill/>
        </p:spPr>
        <p:txBody>
          <a:bodyPr wrap="none" lIns="91440" tIns="45720" rIns="91440" bIns="45720">
            <a:spAutoFit/>
          </a:bodyPr>
          <a:lstStyle/>
          <a:p>
            <a:pPr algn="ctr"/>
            <a:r>
              <a:rPr lang="es-ES" sz="5400" dirty="0" smtClean="0">
                <a:ln w="0"/>
                <a:effectLst>
                  <a:outerShdw blurRad="38100" dist="19050" dir="2700000" algn="tl" rotWithShape="0">
                    <a:schemeClr val="dk1">
                      <a:alpha val="40000"/>
                    </a:schemeClr>
                  </a:outerShdw>
                </a:effectLst>
              </a:rPr>
              <a:t>CONCEPTO FINAL</a:t>
            </a:r>
            <a:endParaRPr lang="es-E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04910411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xmlns="" id="{E69170B6-564B-40BC-BE18-2F4A9B6BC00C}"/>
              </a:ext>
            </a:extLst>
          </p:cNvPr>
          <p:cNvPicPr>
            <a:picLocks noChangeAspect="1"/>
          </p:cNvPicPr>
          <p:nvPr/>
        </p:nvPicPr>
        <p:blipFill>
          <a:blip r:embed="rId2"/>
          <a:stretch>
            <a:fillRect/>
          </a:stretch>
        </p:blipFill>
        <p:spPr>
          <a:xfrm>
            <a:off x="0" y="0"/>
            <a:ext cx="12272907" cy="6858000"/>
          </a:xfrm>
          <a:prstGeom prst="rect">
            <a:avLst/>
          </a:prstGeom>
        </p:spPr>
      </p:pic>
      <p:pic>
        <p:nvPicPr>
          <p:cNvPr id="4" name="Imagen 3"/>
          <p:cNvPicPr>
            <a:picLocks noChangeAspect="1"/>
          </p:cNvPicPr>
          <p:nvPr/>
        </p:nvPicPr>
        <p:blipFill>
          <a:blip r:embed="rId3"/>
          <a:stretch>
            <a:fillRect/>
          </a:stretch>
        </p:blipFill>
        <p:spPr>
          <a:xfrm>
            <a:off x="0" y="518998"/>
            <a:ext cx="6562725" cy="4743450"/>
          </a:xfrm>
          <a:prstGeom prst="rect">
            <a:avLst/>
          </a:prstGeom>
        </p:spPr>
      </p:pic>
      <p:sp>
        <p:nvSpPr>
          <p:cNvPr id="5" name="Rectángulo 4"/>
          <p:cNvSpPr/>
          <p:nvPr/>
        </p:nvSpPr>
        <p:spPr>
          <a:xfrm>
            <a:off x="3229923" y="-24658"/>
            <a:ext cx="5080365" cy="923330"/>
          </a:xfrm>
          <a:prstGeom prst="rect">
            <a:avLst/>
          </a:prstGeom>
          <a:noFill/>
        </p:spPr>
        <p:txBody>
          <a:bodyPr wrap="none" lIns="91440" tIns="45720" rIns="91440" bIns="45720">
            <a:spAutoFit/>
          </a:bodyPr>
          <a:lstStyle/>
          <a:p>
            <a:pPr algn="ctr"/>
            <a:r>
              <a:rPr lang="es-ES" sz="5400" dirty="0" smtClean="0">
                <a:ln w="0"/>
                <a:effectLst>
                  <a:outerShdw blurRad="38100" dist="19050" dir="2700000" algn="tl" rotWithShape="0">
                    <a:schemeClr val="dk1">
                      <a:alpha val="40000"/>
                    </a:schemeClr>
                  </a:outerShdw>
                </a:effectLst>
              </a:rPr>
              <a:t>CONCEPTO FINAL</a:t>
            </a:r>
            <a:endParaRPr lang="es-ES" sz="5400" b="0" cap="none" spc="0" dirty="0">
              <a:ln w="0"/>
              <a:solidFill>
                <a:schemeClr val="tx1"/>
              </a:solidFill>
              <a:effectLst>
                <a:outerShdw blurRad="38100" dist="19050" dir="2700000" algn="tl" rotWithShape="0">
                  <a:schemeClr val="dk1">
                    <a:alpha val="40000"/>
                  </a:schemeClr>
                </a:outerShdw>
              </a:effectLst>
            </a:endParaRPr>
          </a:p>
        </p:txBody>
      </p:sp>
      <p:pic>
        <p:nvPicPr>
          <p:cNvPr id="2" name="Imagen 1"/>
          <p:cNvPicPr>
            <a:picLocks noChangeAspect="1"/>
          </p:cNvPicPr>
          <p:nvPr/>
        </p:nvPicPr>
        <p:blipFill>
          <a:blip r:embed="rId4"/>
          <a:stretch>
            <a:fillRect/>
          </a:stretch>
        </p:blipFill>
        <p:spPr>
          <a:xfrm>
            <a:off x="6349449" y="821906"/>
            <a:ext cx="5116849" cy="3056430"/>
          </a:xfrm>
          <a:prstGeom prst="rect">
            <a:avLst/>
          </a:prstGeom>
        </p:spPr>
      </p:pic>
      <p:pic>
        <p:nvPicPr>
          <p:cNvPr id="6" name="Imagen 5"/>
          <p:cNvPicPr>
            <a:picLocks noChangeAspect="1"/>
          </p:cNvPicPr>
          <p:nvPr/>
        </p:nvPicPr>
        <p:blipFill>
          <a:blip r:embed="rId5"/>
          <a:stretch>
            <a:fillRect/>
          </a:stretch>
        </p:blipFill>
        <p:spPr>
          <a:xfrm>
            <a:off x="9195603" y="4071184"/>
            <a:ext cx="2402593" cy="1895213"/>
          </a:xfrm>
          <a:prstGeom prst="rect">
            <a:avLst/>
          </a:prstGeom>
        </p:spPr>
      </p:pic>
      <p:pic>
        <p:nvPicPr>
          <p:cNvPr id="7" name="Imagen 6"/>
          <p:cNvPicPr>
            <a:picLocks noChangeAspect="1"/>
          </p:cNvPicPr>
          <p:nvPr/>
        </p:nvPicPr>
        <p:blipFill>
          <a:blip r:embed="rId6"/>
          <a:stretch>
            <a:fillRect/>
          </a:stretch>
        </p:blipFill>
        <p:spPr>
          <a:xfrm>
            <a:off x="6020355" y="4053558"/>
            <a:ext cx="3175248" cy="2001853"/>
          </a:xfrm>
          <a:prstGeom prst="rect">
            <a:avLst/>
          </a:prstGeom>
        </p:spPr>
      </p:pic>
    </p:spTree>
    <p:extLst>
      <p:ext uri="{BB962C8B-B14F-4D97-AF65-F5344CB8AC3E}">
        <p14:creationId xmlns:p14="http://schemas.microsoft.com/office/powerpoint/2010/main" val="285445891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xmlns="" id="{E69170B6-564B-40BC-BE18-2F4A9B6BC00C}"/>
              </a:ext>
            </a:extLst>
          </p:cNvPr>
          <p:cNvPicPr>
            <a:picLocks noChangeAspect="1"/>
          </p:cNvPicPr>
          <p:nvPr/>
        </p:nvPicPr>
        <p:blipFill>
          <a:blip r:embed="rId2"/>
          <a:stretch>
            <a:fillRect/>
          </a:stretch>
        </p:blipFill>
        <p:spPr>
          <a:xfrm>
            <a:off x="0" y="27159"/>
            <a:ext cx="12272907" cy="6858000"/>
          </a:xfrm>
          <a:prstGeom prst="rect">
            <a:avLst/>
          </a:prstGeom>
        </p:spPr>
      </p:pic>
      <p:sp>
        <p:nvSpPr>
          <p:cNvPr id="3" name="Rectángulo 2"/>
          <p:cNvSpPr/>
          <p:nvPr/>
        </p:nvSpPr>
        <p:spPr>
          <a:xfrm>
            <a:off x="3398909" y="-24658"/>
            <a:ext cx="4742388" cy="923330"/>
          </a:xfrm>
          <a:prstGeom prst="rect">
            <a:avLst/>
          </a:prstGeom>
          <a:noFill/>
        </p:spPr>
        <p:txBody>
          <a:bodyPr wrap="none" lIns="91440" tIns="45720" rIns="91440" bIns="45720">
            <a:spAutoFit/>
          </a:bodyPr>
          <a:lstStyle/>
          <a:p>
            <a:pPr algn="ctr"/>
            <a:r>
              <a:rPr lang="es-ES" sz="5400" dirty="0" smtClean="0">
                <a:ln w="0"/>
                <a:effectLst>
                  <a:outerShdw blurRad="38100" dist="19050" dir="2700000" algn="tl" rotWithShape="0">
                    <a:schemeClr val="dk1">
                      <a:alpha val="40000"/>
                    </a:schemeClr>
                  </a:outerShdw>
                </a:effectLst>
              </a:rPr>
              <a:t>CONSTRUCCIÓN</a:t>
            </a:r>
            <a:endParaRPr lang="es-ES" sz="5400" b="0" cap="none" spc="0" dirty="0">
              <a:ln w="0"/>
              <a:solidFill>
                <a:schemeClr val="tx1"/>
              </a:solidFill>
              <a:effectLst>
                <a:outerShdw blurRad="38100" dist="19050" dir="2700000" algn="tl" rotWithShape="0">
                  <a:schemeClr val="dk1">
                    <a:alpha val="40000"/>
                  </a:schemeClr>
                </a:outerShdw>
              </a:effectLst>
            </a:endParaRPr>
          </a:p>
        </p:txBody>
      </p:sp>
      <p:pic>
        <p:nvPicPr>
          <p:cNvPr id="5" name="Imagen 4" descr="C:\Users\User\Desktop\Operacion Tesis2.3_correcciones11_12_2017\Tesis UGV\tesis\capitulo 4\fotos\Nueva carpeta\DSC_0031.jpg"/>
          <p:cNvPicPr/>
          <p:nvPr/>
        </p:nvPicPr>
        <p:blipFill rotWithShape="1">
          <a:blip r:embed="rId3" cstate="print">
            <a:extLst>
              <a:ext uri="{28A0092B-C50C-407E-A947-70E740481C1C}">
                <a14:useLocalDpi xmlns:a14="http://schemas.microsoft.com/office/drawing/2010/main" val="0"/>
              </a:ext>
            </a:extLst>
          </a:blip>
          <a:srcRect t="10551" r="19571" b="4218"/>
          <a:stretch/>
        </p:blipFill>
        <p:spPr bwMode="auto">
          <a:xfrm>
            <a:off x="365311" y="898672"/>
            <a:ext cx="2580005" cy="1537335"/>
          </a:xfrm>
          <a:prstGeom prst="rect">
            <a:avLst/>
          </a:prstGeom>
          <a:noFill/>
          <a:ln>
            <a:noFill/>
          </a:ln>
          <a:extLst>
            <a:ext uri="{53640926-AAD7-44D8-BBD7-CCE9431645EC}">
              <a14:shadowObscured xmlns:a14="http://schemas.microsoft.com/office/drawing/2010/main"/>
            </a:ext>
          </a:extLst>
        </p:spPr>
      </p:pic>
      <p:pic>
        <p:nvPicPr>
          <p:cNvPr id="8" name="Imagen 7"/>
          <p:cNvPicPr/>
          <p:nvPr/>
        </p:nvPicPr>
        <p:blipFill>
          <a:blip r:embed="rId4"/>
          <a:stretch>
            <a:fillRect/>
          </a:stretch>
        </p:blipFill>
        <p:spPr>
          <a:xfrm>
            <a:off x="4021312" y="1146182"/>
            <a:ext cx="3497580" cy="1836420"/>
          </a:xfrm>
          <a:prstGeom prst="rect">
            <a:avLst/>
          </a:prstGeom>
        </p:spPr>
      </p:pic>
      <p:pic>
        <p:nvPicPr>
          <p:cNvPr id="9" name="Imagen 8"/>
          <p:cNvPicPr/>
          <p:nvPr/>
        </p:nvPicPr>
        <p:blipFill>
          <a:blip r:embed="rId5"/>
          <a:stretch>
            <a:fillRect/>
          </a:stretch>
        </p:blipFill>
        <p:spPr>
          <a:xfrm>
            <a:off x="9109908" y="838831"/>
            <a:ext cx="2259864" cy="1597176"/>
          </a:xfrm>
          <a:prstGeom prst="rect">
            <a:avLst/>
          </a:prstGeom>
        </p:spPr>
      </p:pic>
      <p:pic>
        <p:nvPicPr>
          <p:cNvPr id="10" name="Imagen 9"/>
          <p:cNvPicPr/>
          <p:nvPr/>
        </p:nvPicPr>
        <p:blipFill>
          <a:blip r:embed="rId6"/>
          <a:stretch>
            <a:fillRect/>
          </a:stretch>
        </p:blipFill>
        <p:spPr>
          <a:xfrm>
            <a:off x="3398909" y="3541661"/>
            <a:ext cx="5340979" cy="2571926"/>
          </a:xfrm>
          <a:prstGeom prst="rect">
            <a:avLst/>
          </a:prstGeom>
        </p:spPr>
      </p:pic>
      <p:pic>
        <p:nvPicPr>
          <p:cNvPr id="11" name="Imagen 10" descr="C:\Users\User\Desktop\Operacion Tesis2.3_correcciones11_12_2017\Tesis UGV\tesis\capitulo 4\fotos\Nueva carpeta\DSC_0032.jpg"/>
          <p:cNvPicPr/>
          <p:nvPr/>
        </p:nvPicPr>
        <p:blipFill rotWithShape="1">
          <a:blip r:embed="rId7" cstate="print">
            <a:extLst>
              <a:ext uri="{28A0092B-C50C-407E-A947-70E740481C1C}">
                <a14:useLocalDpi xmlns:a14="http://schemas.microsoft.com/office/drawing/2010/main" val="0"/>
              </a:ext>
            </a:extLst>
          </a:blip>
          <a:srcRect r="12700"/>
          <a:stretch/>
        </p:blipFill>
        <p:spPr bwMode="auto">
          <a:xfrm rot="10800000">
            <a:off x="393685" y="2501248"/>
            <a:ext cx="2580005" cy="1744824"/>
          </a:xfrm>
          <a:prstGeom prst="rect">
            <a:avLst/>
          </a:prstGeom>
          <a:noFill/>
          <a:ln>
            <a:noFill/>
          </a:ln>
          <a:extLst>
            <a:ext uri="{53640926-AAD7-44D8-BBD7-CCE9431645EC}">
              <a14:shadowObscured xmlns:a14="http://schemas.microsoft.com/office/drawing/2010/main"/>
            </a:ext>
          </a:extLst>
        </p:spPr>
      </p:pic>
      <p:pic>
        <p:nvPicPr>
          <p:cNvPr id="4" name="Imagen 3"/>
          <p:cNvPicPr>
            <a:picLocks noChangeAspect="1"/>
          </p:cNvPicPr>
          <p:nvPr/>
        </p:nvPicPr>
        <p:blipFill rotWithShape="1">
          <a:blip r:embed="rId8" cstate="print">
            <a:extLst>
              <a:ext uri="{28A0092B-C50C-407E-A947-70E740481C1C}">
                <a14:useLocalDpi xmlns:a14="http://schemas.microsoft.com/office/drawing/2010/main" val="0"/>
              </a:ext>
            </a:extLst>
          </a:blip>
          <a:srcRect l="26050" r="34226"/>
          <a:stretch/>
        </p:blipFill>
        <p:spPr>
          <a:xfrm rot="10800000">
            <a:off x="9815884" y="3045976"/>
            <a:ext cx="1885326" cy="2669679"/>
          </a:xfrm>
          <a:prstGeom prst="rect">
            <a:avLst/>
          </a:prstGeom>
        </p:spPr>
      </p:pic>
      <p:sp>
        <p:nvSpPr>
          <p:cNvPr id="6" name="Rectángulo 5"/>
          <p:cNvSpPr/>
          <p:nvPr/>
        </p:nvSpPr>
        <p:spPr>
          <a:xfrm>
            <a:off x="4731998" y="689448"/>
            <a:ext cx="2076209" cy="369332"/>
          </a:xfrm>
          <a:prstGeom prst="rect">
            <a:avLst/>
          </a:prstGeom>
        </p:spPr>
        <p:txBody>
          <a:bodyPr wrap="none">
            <a:spAutoFit/>
          </a:bodyPr>
          <a:lstStyle/>
          <a:p>
            <a:r>
              <a:rPr lang="es-EC" b="1" spc="-50" dirty="0" smtClean="0">
                <a:solidFill>
                  <a:srgbClr val="000000"/>
                </a:solidFill>
                <a:latin typeface="Times New Roman" panose="02020603050405020304" pitchFamily="18" charset="0"/>
                <a:cs typeface="Times New Roman" panose="02020603050405020304" pitchFamily="18" charset="0"/>
              </a:rPr>
              <a:t>Coberturas laterales</a:t>
            </a:r>
            <a:endParaRPr lang="es-EC" dirty="0"/>
          </a:p>
        </p:txBody>
      </p:sp>
      <p:sp>
        <p:nvSpPr>
          <p:cNvPr id="12" name="Rectángulo 11"/>
          <p:cNvSpPr/>
          <p:nvPr/>
        </p:nvSpPr>
        <p:spPr>
          <a:xfrm>
            <a:off x="1249593" y="496720"/>
            <a:ext cx="800219" cy="369332"/>
          </a:xfrm>
          <a:prstGeom prst="rect">
            <a:avLst/>
          </a:prstGeom>
        </p:spPr>
        <p:txBody>
          <a:bodyPr wrap="none">
            <a:spAutoFit/>
          </a:bodyPr>
          <a:lstStyle/>
          <a:p>
            <a:r>
              <a:rPr lang="es-EC" b="1" spc="-50" dirty="0" smtClean="0">
                <a:solidFill>
                  <a:srgbClr val="000000"/>
                </a:solidFill>
                <a:latin typeface="Times New Roman" panose="02020603050405020304" pitchFamily="18" charset="0"/>
                <a:cs typeface="Times New Roman" panose="02020603050405020304" pitchFamily="18" charset="0"/>
              </a:rPr>
              <a:t>Chasis</a:t>
            </a:r>
            <a:endParaRPr lang="es-EC" dirty="0"/>
          </a:p>
        </p:txBody>
      </p:sp>
      <p:sp>
        <p:nvSpPr>
          <p:cNvPr id="13" name="Rectángulo 12"/>
          <p:cNvSpPr/>
          <p:nvPr/>
        </p:nvSpPr>
        <p:spPr>
          <a:xfrm>
            <a:off x="9561103" y="437625"/>
            <a:ext cx="1024639" cy="369332"/>
          </a:xfrm>
          <a:prstGeom prst="rect">
            <a:avLst/>
          </a:prstGeom>
        </p:spPr>
        <p:txBody>
          <a:bodyPr wrap="none">
            <a:spAutoFit/>
          </a:bodyPr>
          <a:lstStyle/>
          <a:p>
            <a:r>
              <a:rPr lang="es-EC" b="1" spc="-50" dirty="0" smtClean="0">
                <a:solidFill>
                  <a:srgbClr val="000000"/>
                </a:solidFill>
                <a:latin typeface="Times New Roman" panose="02020603050405020304" pitchFamily="18" charset="0"/>
                <a:cs typeface="Times New Roman" panose="02020603050405020304" pitchFamily="18" charset="0"/>
              </a:rPr>
              <a:t>Acople L</a:t>
            </a:r>
            <a:endParaRPr lang="es-EC" dirty="0"/>
          </a:p>
        </p:txBody>
      </p:sp>
      <p:sp>
        <p:nvSpPr>
          <p:cNvPr id="14" name="Rectángulo 13"/>
          <p:cNvSpPr/>
          <p:nvPr/>
        </p:nvSpPr>
        <p:spPr>
          <a:xfrm>
            <a:off x="9986060" y="2676644"/>
            <a:ext cx="1383712" cy="369332"/>
          </a:xfrm>
          <a:prstGeom prst="rect">
            <a:avLst/>
          </a:prstGeom>
        </p:spPr>
        <p:txBody>
          <a:bodyPr wrap="none">
            <a:spAutoFit/>
          </a:bodyPr>
          <a:lstStyle/>
          <a:p>
            <a:r>
              <a:rPr lang="es-EC" b="1" spc="-50" dirty="0" smtClean="0">
                <a:solidFill>
                  <a:srgbClr val="000000"/>
                </a:solidFill>
                <a:latin typeface="Times New Roman" panose="02020603050405020304" pitchFamily="18" charset="0"/>
                <a:cs typeface="Times New Roman" panose="02020603050405020304" pitchFamily="18" charset="0"/>
              </a:rPr>
              <a:t>Parachoques</a:t>
            </a:r>
            <a:endParaRPr lang="es-EC" dirty="0"/>
          </a:p>
        </p:txBody>
      </p:sp>
      <p:sp>
        <p:nvSpPr>
          <p:cNvPr id="15" name="Rectángulo 14"/>
          <p:cNvSpPr/>
          <p:nvPr/>
        </p:nvSpPr>
        <p:spPr>
          <a:xfrm>
            <a:off x="5548832" y="3170142"/>
            <a:ext cx="1172116" cy="369332"/>
          </a:xfrm>
          <a:prstGeom prst="rect">
            <a:avLst/>
          </a:prstGeom>
        </p:spPr>
        <p:txBody>
          <a:bodyPr wrap="none">
            <a:spAutoFit/>
          </a:bodyPr>
          <a:lstStyle/>
          <a:p>
            <a:r>
              <a:rPr lang="es-EC" b="1" spc="-50" dirty="0">
                <a:solidFill>
                  <a:srgbClr val="000000"/>
                </a:solidFill>
                <a:latin typeface="Times New Roman" panose="02020603050405020304" pitchFamily="18" charset="0"/>
                <a:cs typeface="Times New Roman" panose="02020603050405020304" pitchFamily="18" charset="0"/>
              </a:rPr>
              <a:t>E</a:t>
            </a:r>
            <a:r>
              <a:rPr lang="es-EC" b="1" spc="-50" dirty="0" smtClean="0">
                <a:solidFill>
                  <a:srgbClr val="000000"/>
                </a:solidFill>
                <a:latin typeface="Times New Roman" panose="02020603050405020304" pitchFamily="18" charset="0"/>
                <a:cs typeface="Times New Roman" panose="02020603050405020304" pitchFamily="18" charset="0"/>
              </a:rPr>
              <a:t>mpaques</a:t>
            </a:r>
            <a:endParaRPr lang="es-EC" dirty="0"/>
          </a:p>
        </p:txBody>
      </p:sp>
    </p:spTree>
    <p:extLst>
      <p:ext uri="{BB962C8B-B14F-4D97-AF65-F5344CB8AC3E}">
        <p14:creationId xmlns:p14="http://schemas.microsoft.com/office/powerpoint/2010/main" val="1479001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xmlns="" id="{E69170B6-564B-40BC-BE18-2F4A9B6BC00C}"/>
              </a:ext>
            </a:extLst>
          </p:cNvPr>
          <p:cNvPicPr>
            <a:picLocks noChangeAspect="1"/>
          </p:cNvPicPr>
          <p:nvPr/>
        </p:nvPicPr>
        <p:blipFill>
          <a:blip r:embed="rId3"/>
          <a:stretch>
            <a:fillRect/>
          </a:stretch>
        </p:blipFill>
        <p:spPr>
          <a:xfrm>
            <a:off x="0" y="0"/>
            <a:ext cx="12272907" cy="6858000"/>
          </a:xfrm>
          <a:prstGeom prst="rect">
            <a:avLst/>
          </a:prstGeom>
        </p:spPr>
      </p:pic>
      <p:sp>
        <p:nvSpPr>
          <p:cNvPr id="4" name="Rectángulo 3"/>
          <p:cNvSpPr/>
          <p:nvPr/>
        </p:nvSpPr>
        <p:spPr>
          <a:xfrm>
            <a:off x="3657239" y="-24658"/>
            <a:ext cx="4225709" cy="923330"/>
          </a:xfrm>
          <a:prstGeom prst="rect">
            <a:avLst/>
          </a:prstGeom>
          <a:noFill/>
        </p:spPr>
        <p:txBody>
          <a:bodyPr wrap="none" lIns="91440" tIns="45720" rIns="91440" bIns="45720">
            <a:spAutoFit/>
          </a:bodyPr>
          <a:lstStyle/>
          <a:p>
            <a:pPr algn="ctr"/>
            <a:r>
              <a:rPr lang="es-ES" sz="5400" dirty="0" smtClean="0">
                <a:ln w="0"/>
                <a:effectLst>
                  <a:outerShdw blurRad="38100" dist="19050" dir="2700000" algn="tl" rotWithShape="0">
                    <a:schemeClr val="dk1">
                      <a:alpha val="40000"/>
                    </a:schemeClr>
                  </a:outerShdw>
                </a:effectLst>
              </a:rPr>
              <a:t>ROBOT MÓVIL</a:t>
            </a:r>
            <a:endParaRPr lang="es-ES" sz="5400" b="0" cap="none" spc="0" dirty="0">
              <a:ln w="0"/>
              <a:solidFill>
                <a:schemeClr val="tx1"/>
              </a:solidFill>
              <a:effectLst>
                <a:outerShdw blurRad="38100" dist="19050" dir="2700000" algn="tl" rotWithShape="0">
                  <a:schemeClr val="dk1">
                    <a:alpha val="40000"/>
                  </a:schemeClr>
                </a:outerShdw>
              </a:effectLst>
            </a:endParaRPr>
          </a:p>
        </p:txBody>
      </p:sp>
      <p:pic>
        <p:nvPicPr>
          <p:cNvPr id="7" name="Imagen 6"/>
          <p:cNvPicPr>
            <a:picLocks noChangeAspect="1"/>
          </p:cNvPicPr>
          <p:nvPr/>
        </p:nvPicPr>
        <p:blipFill>
          <a:blip r:embed="rId4"/>
          <a:stretch>
            <a:fillRect/>
          </a:stretch>
        </p:blipFill>
        <p:spPr>
          <a:xfrm>
            <a:off x="4245713" y="2888971"/>
            <a:ext cx="4007008" cy="1313461"/>
          </a:xfrm>
          <a:prstGeom prst="rect">
            <a:avLst/>
          </a:prstGeom>
        </p:spPr>
      </p:pic>
      <p:pic>
        <p:nvPicPr>
          <p:cNvPr id="2" name="Imagen 1"/>
          <p:cNvPicPr>
            <a:picLocks noChangeAspect="1"/>
          </p:cNvPicPr>
          <p:nvPr/>
        </p:nvPicPr>
        <p:blipFill>
          <a:blip r:embed="rId5"/>
          <a:stretch>
            <a:fillRect/>
          </a:stretch>
        </p:blipFill>
        <p:spPr>
          <a:xfrm>
            <a:off x="691621" y="898672"/>
            <a:ext cx="3452083" cy="2298029"/>
          </a:xfrm>
          <a:prstGeom prst="rect">
            <a:avLst/>
          </a:prstGeom>
        </p:spPr>
      </p:pic>
      <p:pic>
        <p:nvPicPr>
          <p:cNvPr id="3" name="Imagen 2"/>
          <p:cNvPicPr>
            <a:picLocks noChangeAspect="1"/>
          </p:cNvPicPr>
          <p:nvPr/>
        </p:nvPicPr>
        <p:blipFill>
          <a:blip r:embed="rId6"/>
          <a:stretch>
            <a:fillRect/>
          </a:stretch>
        </p:blipFill>
        <p:spPr>
          <a:xfrm>
            <a:off x="9186800" y="1100563"/>
            <a:ext cx="2198417" cy="1657537"/>
          </a:xfrm>
          <a:prstGeom prst="rect">
            <a:avLst/>
          </a:prstGeom>
        </p:spPr>
      </p:pic>
      <p:pic>
        <p:nvPicPr>
          <p:cNvPr id="5" name="Imagen 4"/>
          <p:cNvPicPr>
            <a:picLocks noChangeAspect="1"/>
          </p:cNvPicPr>
          <p:nvPr/>
        </p:nvPicPr>
        <p:blipFill>
          <a:blip r:embed="rId7"/>
          <a:stretch>
            <a:fillRect/>
          </a:stretch>
        </p:blipFill>
        <p:spPr>
          <a:xfrm>
            <a:off x="9186800" y="4001018"/>
            <a:ext cx="2849977" cy="1849453"/>
          </a:xfrm>
          <a:prstGeom prst="rect">
            <a:avLst/>
          </a:prstGeom>
        </p:spPr>
      </p:pic>
      <p:sp>
        <p:nvSpPr>
          <p:cNvPr id="6" name="Flecha doblada 5"/>
          <p:cNvSpPr/>
          <p:nvPr/>
        </p:nvSpPr>
        <p:spPr>
          <a:xfrm>
            <a:off x="7668773" y="1792587"/>
            <a:ext cx="1167897" cy="965514"/>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solidFill>
                <a:schemeClr val="tx1"/>
              </a:solidFill>
            </a:endParaRPr>
          </a:p>
        </p:txBody>
      </p:sp>
      <p:sp>
        <p:nvSpPr>
          <p:cNvPr id="8" name="Flecha doblada 7"/>
          <p:cNvSpPr/>
          <p:nvPr/>
        </p:nvSpPr>
        <p:spPr>
          <a:xfrm flipV="1">
            <a:off x="7769964" y="4302732"/>
            <a:ext cx="965514" cy="1227483"/>
          </a:xfrm>
          <a:prstGeom prst="bentArrow">
            <a:avLst>
              <a:gd name="adj1" fmla="val 25000"/>
              <a:gd name="adj2" fmla="val 24612"/>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solidFill>
                <a:schemeClr val="tx1"/>
              </a:solidFill>
            </a:endParaRPr>
          </a:p>
        </p:txBody>
      </p:sp>
    </p:spTree>
    <p:extLst>
      <p:ext uri="{BB962C8B-B14F-4D97-AF65-F5344CB8AC3E}">
        <p14:creationId xmlns:p14="http://schemas.microsoft.com/office/powerpoint/2010/main" val="220359394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Imagen 24">
            <a:extLst>
              <a:ext uri="{FF2B5EF4-FFF2-40B4-BE49-F238E27FC236}">
                <a16:creationId xmlns:a16="http://schemas.microsoft.com/office/drawing/2014/main" xmlns="" id="{E69170B6-564B-40BC-BE18-2F4A9B6BC00C}"/>
              </a:ext>
            </a:extLst>
          </p:cNvPr>
          <p:cNvPicPr>
            <a:picLocks noChangeAspect="1"/>
          </p:cNvPicPr>
          <p:nvPr/>
        </p:nvPicPr>
        <p:blipFill>
          <a:blip r:embed="rId3"/>
          <a:stretch>
            <a:fillRect/>
          </a:stretch>
        </p:blipFill>
        <p:spPr>
          <a:xfrm>
            <a:off x="0" y="27159"/>
            <a:ext cx="12272907" cy="6858000"/>
          </a:xfrm>
          <a:prstGeom prst="rect">
            <a:avLst/>
          </a:prstGeom>
        </p:spPr>
      </p:pic>
      <p:pic>
        <p:nvPicPr>
          <p:cNvPr id="5" name="Imagen 4"/>
          <p:cNvPicPr/>
          <p:nvPr/>
        </p:nvPicPr>
        <p:blipFill rotWithShape="1">
          <a:blip r:embed="rId4"/>
          <a:srcRect t="-833" r="52377" b="54798"/>
          <a:stretch/>
        </p:blipFill>
        <p:spPr bwMode="auto">
          <a:xfrm>
            <a:off x="252935" y="1145692"/>
            <a:ext cx="2898801" cy="2641635"/>
          </a:xfrm>
          <a:prstGeom prst="rect">
            <a:avLst/>
          </a:prstGeom>
          <a:ln>
            <a:noFill/>
          </a:ln>
          <a:extLst>
            <a:ext uri="{53640926-AAD7-44D8-BBD7-CCE9431645EC}">
              <a14:shadowObscured xmlns:a14="http://schemas.microsoft.com/office/drawing/2010/main"/>
            </a:ext>
          </a:extLst>
        </p:spPr>
      </p:pic>
      <p:sp>
        <p:nvSpPr>
          <p:cNvPr id="14" name="Rectángulo 13"/>
          <p:cNvSpPr/>
          <p:nvPr/>
        </p:nvSpPr>
        <p:spPr>
          <a:xfrm>
            <a:off x="456403" y="904221"/>
            <a:ext cx="1232069" cy="369332"/>
          </a:xfrm>
          <a:prstGeom prst="rect">
            <a:avLst/>
          </a:prstGeom>
        </p:spPr>
        <p:txBody>
          <a:bodyPr wrap="none">
            <a:spAutoFit/>
          </a:bodyPr>
          <a:lstStyle/>
          <a:p>
            <a:r>
              <a:rPr lang="es-EC" b="1" spc="-50" dirty="0" smtClean="0">
                <a:solidFill>
                  <a:srgbClr val="000000"/>
                </a:solidFill>
                <a:latin typeface="Times New Roman" panose="02020603050405020304" pitchFamily="18" charset="0"/>
                <a:cs typeface="Times New Roman" panose="02020603050405020304" pitchFamily="18" charset="0"/>
              </a:rPr>
              <a:t>Refrentado</a:t>
            </a:r>
            <a:endParaRPr lang="es-EC" dirty="0"/>
          </a:p>
        </p:txBody>
      </p:sp>
      <p:sp>
        <p:nvSpPr>
          <p:cNvPr id="16" name="Rectángulo 15"/>
          <p:cNvSpPr/>
          <p:nvPr/>
        </p:nvSpPr>
        <p:spPr>
          <a:xfrm>
            <a:off x="3980499" y="906069"/>
            <a:ext cx="1197764" cy="369332"/>
          </a:xfrm>
          <a:prstGeom prst="rect">
            <a:avLst/>
          </a:prstGeom>
        </p:spPr>
        <p:txBody>
          <a:bodyPr wrap="none">
            <a:spAutoFit/>
          </a:bodyPr>
          <a:lstStyle/>
          <a:p>
            <a:r>
              <a:rPr lang="es-EC" b="1" spc="-50" dirty="0" smtClean="0">
                <a:solidFill>
                  <a:srgbClr val="000000"/>
                </a:solidFill>
                <a:latin typeface="Times New Roman" panose="02020603050405020304" pitchFamily="18" charset="0"/>
                <a:cs typeface="Times New Roman" panose="02020603050405020304" pitchFamily="18" charset="0"/>
              </a:rPr>
              <a:t>Cilindrado</a:t>
            </a:r>
            <a:endParaRPr lang="es-EC" dirty="0"/>
          </a:p>
        </p:txBody>
      </p:sp>
      <p:pic>
        <p:nvPicPr>
          <p:cNvPr id="18" name="Imagen 17"/>
          <p:cNvPicPr/>
          <p:nvPr/>
        </p:nvPicPr>
        <p:blipFill rotWithShape="1">
          <a:blip r:embed="rId5"/>
          <a:srcRect b="9954"/>
          <a:stretch/>
        </p:blipFill>
        <p:spPr>
          <a:xfrm>
            <a:off x="6365101" y="1465166"/>
            <a:ext cx="5788137" cy="2322161"/>
          </a:xfrm>
          <a:prstGeom prst="rect">
            <a:avLst/>
          </a:prstGeom>
        </p:spPr>
      </p:pic>
      <p:pic>
        <p:nvPicPr>
          <p:cNvPr id="19" name="Imagen 18" descr="C:\Users\User\Desktop\Operacion Tesis2.3_correcciones11_12_2017\Tesis UGV\tesis\capitulo 4\fotos\Fotos\20171123_085632.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04671" y="1361418"/>
            <a:ext cx="2840762" cy="2291205"/>
          </a:xfrm>
          <a:prstGeom prst="rect">
            <a:avLst/>
          </a:prstGeom>
          <a:noFill/>
          <a:ln>
            <a:noFill/>
          </a:ln>
        </p:spPr>
      </p:pic>
      <p:sp>
        <p:nvSpPr>
          <p:cNvPr id="20" name="Rectángulo 19"/>
          <p:cNvSpPr/>
          <p:nvPr/>
        </p:nvSpPr>
        <p:spPr>
          <a:xfrm>
            <a:off x="7104063" y="866069"/>
            <a:ext cx="1449571" cy="369332"/>
          </a:xfrm>
          <a:prstGeom prst="rect">
            <a:avLst/>
          </a:prstGeom>
        </p:spPr>
        <p:txBody>
          <a:bodyPr wrap="square">
            <a:spAutoFit/>
          </a:bodyPr>
          <a:lstStyle/>
          <a:p>
            <a:r>
              <a:rPr lang="es-EC" b="1" spc="-50" dirty="0" smtClean="0">
                <a:solidFill>
                  <a:srgbClr val="000000"/>
                </a:solidFill>
                <a:latin typeface="Times New Roman" panose="02020603050405020304" pitchFamily="18" charset="0"/>
                <a:cs typeface="Times New Roman" panose="02020603050405020304" pitchFamily="18" charset="0"/>
              </a:rPr>
              <a:t>Taladrado</a:t>
            </a:r>
            <a:endParaRPr lang="es-EC" dirty="0"/>
          </a:p>
        </p:txBody>
      </p:sp>
      <p:sp>
        <p:nvSpPr>
          <p:cNvPr id="21" name="Rectángulo 20"/>
          <p:cNvSpPr/>
          <p:nvPr/>
        </p:nvSpPr>
        <p:spPr>
          <a:xfrm>
            <a:off x="9737045" y="946069"/>
            <a:ext cx="1713617" cy="369332"/>
          </a:xfrm>
          <a:prstGeom prst="rect">
            <a:avLst/>
          </a:prstGeom>
        </p:spPr>
        <p:txBody>
          <a:bodyPr wrap="square">
            <a:spAutoFit/>
          </a:bodyPr>
          <a:lstStyle/>
          <a:p>
            <a:r>
              <a:rPr lang="es-EC" b="1" spc="-50" dirty="0" smtClean="0">
                <a:solidFill>
                  <a:srgbClr val="000000"/>
                </a:solidFill>
                <a:latin typeface="Times New Roman" panose="02020603050405020304" pitchFamily="18" charset="0"/>
                <a:cs typeface="Times New Roman" panose="02020603050405020304" pitchFamily="18" charset="0"/>
              </a:rPr>
              <a:t>Mandrinado</a:t>
            </a:r>
            <a:endParaRPr lang="es-EC" dirty="0"/>
          </a:p>
        </p:txBody>
      </p:sp>
      <p:sp>
        <p:nvSpPr>
          <p:cNvPr id="23" name="Rectángulo 22"/>
          <p:cNvSpPr/>
          <p:nvPr/>
        </p:nvSpPr>
        <p:spPr>
          <a:xfrm>
            <a:off x="2366222" y="-207026"/>
            <a:ext cx="7540462" cy="923330"/>
          </a:xfrm>
          <a:prstGeom prst="rect">
            <a:avLst/>
          </a:prstGeom>
          <a:noFill/>
        </p:spPr>
        <p:txBody>
          <a:bodyPr wrap="none" lIns="91440" tIns="45720" rIns="91440" bIns="45720">
            <a:spAutoFit/>
          </a:bodyPr>
          <a:lstStyle/>
          <a:p>
            <a:pPr algn="ctr"/>
            <a:r>
              <a:rPr lang="es-ES" sz="5400" dirty="0" smtClean="0">
                <a:ln w="0"/>
                <a:effectLst>
                  <a:outerShdw blurRad="38100" dist="19050" dir="2700000" algn="tl" rotWithShape="0">
                    <a:schemeClr val="dk1">
                      <a:alpha val="40000"/>
                    </a:schemeClr>
                  </a:outerShdw>
                </a:effectLst>
              </a:rPr>
              <a:t>Procesos de manufactura</a:t>
            </a:r>
            <a:endParaRPr lang="es-ES" sz="5400" b="0" cap="none" spc="0" dirty="0">
              <a:ln w="0"/>
              <a:solidFill>
                <a:schemeClr val="tx1"/>
              </a:solidFill>
              <a:effectLst>
                <a:outerShdw blurRad="38100" dist="19050" dir="2700000" algn="tl" rotWithShape="0">
                  <a:schemeClr val="dk1">
                    <a:alpha val="40000"/>
                  </a:schemeClr>
                </a:outerShdw>
              </a:effectLst>
            </a:endParaRPr>
          </a:p>
        </p:txBody>
      </p:sp>
      <p:pic>
        <p:nvPicPr>
          <p:cNvPr id="26" name="Imagen 25"/>
          <p:cNvPicPr/>
          <p:nvPr/>
        </p:nvPicPr>
        <p:blipFill rotWithShape="1">
          <a:blip r:embed="rId7"/>
          <a:srcRect l="48801" t="1784" r="2004" b="57754"/>
          <a:stretch/>
        </p:blipFill>
        <p:spPr>
          <a:xfrm>
            <a:off x="6365101" y="4080176"/>
            <a:ext cx="2733575" cy="2059806"/>
          </a:xfrm>
          <a:prstGeom prst="rect">
            <a:avLst/>
          </a:prstGeom>
        </p:spPr>
      </p:pic>
      <p:pic>
        <p:nvPicPr>
          <p:cNvPr id="27" name="Imagen 26"/>
          <p:cNvPicPr/>
          <p:nvPr/>
        </p:nvPicPr>
        <p:blipFill rotWithShape="1">
          <a:blip r:embed="rId7"/>
          <a:srcRect l="49176" t="50665" r="1974" b="8117"/>
          <a:stretch/>
        </p:blipFill>
        <p:spPr>
          <a:xfrm>
            <a:off x="9329284" y="4147509"/>
            <a:ext cx="2714325" cy="2098308"/>
          </a:xfrm>
          <a:prstGeom prst="rect">
            <a:avLst/>
          </a:prstGeom>
        </p:spPr>
      </p:pic>
      <p:sp>
        <p:nvSpPr>
          <p:cNvPr id="2" name="Rectángulo 1"/>
          <p:cNvSpPr/>
          <p:nvPr/>
        </p:nvSpPr>
        <p:spPr>
          <a:xfrm>
            <a:off x="7230928" y="3790583"/>
            <a:ext cx="1195840" cy="369332"/>
          </a:xfrm>
          <a:prstGeom prst="rect">
            <a:avLst/>
          </a:prstGeom>
        </p:spPr>
        <p:txBody>
          <a:bodyPr wrap="none">
            <a:spAutoFit/>
          </a:bodyPr>
          <a:lstStyle/>
          <a:p>
            <a:r>
              <a:rPr lang="es-EC" b="1" spc="-50" dirty="0">
                <a:solidFill>
                  <a:srgbClr val="000000"/>
                </a:solidFill>
                <a:latin typeface="Times New Roman" panose="02020603050405020304" pitchFamily="18" charset="0"/>
                <a:cs typeface="Times New Roman" panose="02020603050405020304" pitchFamily="18" charset="0"/>
              </a:rPr>
              <a:t>Taladrado </a:t>
            </a:r>
            <a:endParaRPr lang="es-EC" dirty="0"/>
          </a:p>
        </p:txBody>
      </p:sp>
      <p:sp>
        <p:nvSpPr>
          <p:cNvPr id="3" name="Rectángulo 2"/>
          <p:cNvSpPr/>
          <p:nvPr/>
        </p:nvSpPr>
        <p:spPr>
          <a:xfrm>
            <a:off x="10107181" y="3697154"/>
            <a:ext cx="973343" cy="369332"/>
          </a:xfrm>
          <a:prstGeom prst="rect">
            <a:avLst/>
          </a:prstGeom>
        </p:spPr>
        <p:txBody>
          <a:bodyPr wrap="none">
            <a:spAutoFit/>
          </a:bodyPr>
          <a:lstStyle/>
          <a:p>
            <a:r>
              <a:rPr lang="es-EC" b="1" spc="-50" dirty="0" smtClean="0">
                <a:solidFill>
                  <a:srgbClr val="000000"/>
                </a:solidFill>
                <a:latin typeface="Times New Roman" panose="02020603050405020304" pitchFamily="18" charset="0"/>
                <a:cs typeface="Times New Roman" panose="02020603050405020304" pitchFamily="18" charset="0"/>
              </a:rPr>
              <a:t>Roscado</a:t>
            </a:r>
            <a:endParaRPr lang="es-EC" dirty="0"/>
          </a:p>
        </p:txBody>
      </p:sp>
      <p:pic>
        <p:nvPicPr>
          <p:cNvPr id="28" name="Imagen 27"/>
          <p:cNvPicPr/>
          <p:nvPr/>
        </p:nvPicPr>
        <p:blipFill rotWithShape="1">
          <a:blip r:embed="rId8"/>
          <a:srcRect b="9366"/>
          <a:stretch/>
        </p:blipFill>
        <p:spPr>
          <a:xfrm>
            <a:off x="456403" y="4080176"/>
            <a:ext cx="5645443" cy="2085902"/>
          </a:xfrm>
          <a:prstGeom prst="rect">
            <a:avLst/>
          </a:prstGeom>
        </p:spPr>
      </p:pic>
      <p:sp>
        <p:nvSpPr>
          <p:cNvPr id="29" name="Rectángulo 28"/>
          <p:cNvSpPr/>
          <p:nvPr/>
        </p:nvSpPr>
        <p:spPr>
          <a:xfrm>
            <a:off x="1104415" y="3790942"/>
            <a:ext cx="973343" cy="369332"/>
          </a:xfrm>
          <a:prstGeom prst="rect">
            <a:avLst/>
          </a:prstGeom>
        </p:spPr>
        <p:txBody>
          <a:bodyPr wrap="none">
            <a:spAutoFit/>
          </a:bodyPr>
          <a:lstStyle/>
          <a:p>
            <a:r>
              <a:rPr lang="es-EC" b="1" spc="-50" dirty="0" smtClean="0">
                <a:solidFill>
                  <a:srgbClr val="000000"/>
                </a:solidFill>
                <a:latin typeface="Times New Roman" panose="02020603050405020304" pitchFamily="18" charset="0"/>
                <a:cs typeface="Times New Roman" panose="02020603050405020304" pitchFamily="18" charset="0"/>
              </a:rPr>
              <a:t>Roscado</a:t>
            </a:r>
            <a:endParaRPr lang="es-EC" dirty="0"/>
          </a:p>
        </p:txBody>
      </p:sp>
      <p:sp>
        <p:nvSpPr>
          <p:cNvPr id="30" name="Rectángulo 29"/>
          <p:cNvSpPr/>
          <p:nvPr/>
        </p:nvSpPr>
        <p:spPr>
          <a:xfrm>
            <a:off x="4064880" y="3846158"/>
            <a:ext cx="1073884" cy="369332"/>
          </a:xfrm>
          <a:prstGeom prst="rect">
            <a:avLst/>
          </a:prstGeom>
        </p:spPr>
        <p:txBody>
          <a:bodyPr wrap="none">
            <a:spAutoFit/>
          </a:bodyPr>
          <a:lstStyle/>
          <a:p>
            <a:r>
              <a:rPr lang="es-EC" b="1" spc="-50" dirty="0" smtClean="0">
                <a:solidFill>
                  <a:srgbClr val="000000"/>
                </a:solidFill>
                <a:latin typeface="Times New Roman" panose="02020603050405020304" pitchFamily="18" charset="0"/>
                <a:cs typeface="Times New Roman" panose="02020603050405020304" pitchFamily="18" charset="0"/>
              </a:rPr>
              <a:t>Tronzado</a:t>
            </a:r>
            <a:endParaRPr lang="es-EC" dirty="0"/>
          </a:p>
        </p:txBody>
      </p:sp>
    </p:spTree>
    <p:extLst>
      <p:ext uri="{BB962C8B-B14F-4D97-AF65-F5344CB8AC3E}">
        <p14:creationId xmlns:p14="http://schemas.microsoft.com/office/powerpoint/2010/main" val="359247116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E69170B6-564B-40BC-BE18-2F4A9B6BC00C}"/>
              </a:ext>
            </a:extLst>
          </p:cNvPr>
          <p:cNvPicPr>
            <a:picLocks noChangeAspect="1"/>
          </p:cNvPicPr>
          <p:nvPr/>
        </p:nvPicPr>
        <p:blipFill>
          <a:blip r:embed="rId2"/>
          <a:stretch>
            <a:fillRect/>
          </a:stretch>
        </p:blipFill>
        <p:spPr>
          <a:xfrm>
            <a:off x="0" y="0"/>
            <a:ext cx="12272907" cy="6858000"/>
          </a:xfrm>
          <a:prstGeom prst="rect">
            <a:avLst/>
          </a:prstGeom>
        </p:spPr>
      </p:pic>
      <p:pic>
        <p:nvPicPr>
          <p:cNvPr id="4" name="Imagen 3" descr="F:\DCIM\100ANDRO\DSC_0058.jpg"/>
          <p:cNvPicPr/>
          <p:nvPr/>
        </p:nvPicPr>
        <p:blipFill rotWithShape="1">
          <a:blip r:embed="rId3" cstate="print">
            <a:extLst>
              <a:ext uri="{28A0092B-C50C-407E-A947-70E740481C1C}">
                <a14:useLocalDpi xmlns:a14="http://schemas.microsoft.com/office/drawing/2010/main" val="0"/>
              </a:ext>
            </a:extLst>
          </a:blip>
          <a:srcRect l="7447" t="2595" r="44665"/>
          <a:stretch/>
        </p:blipFill>
        <p:spPr bwMode="auto">
          <a:xfrm>
            <a:off x="3291924" y="652220"/>
            <a:ext cx="4389036" cy="4923930"/>
          </a:xfrm>
          <a:prstGeom prst="rect">
            <a:avLst/>
          </a:prstGeom>
          <a:noFill/>
          <a:ln>
            <a:noFill/>
          </a:ln>
          <a:extLst>
            <a:ext uri="{53640926-AAD7-44D8-BBD7-CCE9431645EC}">
              <a14:shadowObscured xmlns:a14="http://schemas.microsoft.com/office/drawing/2010/main"/>
            </a:ext>
          </a:extLst>
        </p:spPr>
      </p:pic>
      <p:sp>
        <p:nvSpPr>
          <p:cNvPr id="9" name="Rectángulo 8"/>
          <p:cNvSpPr/>
          <p:nvPr/>
        </p:nvSpPr>
        <p:spPr>
          <a:xfrm>
            <a:off x="4892470" y="5739779"/>
            <a:ext cx="1685077" cy="369332"/>
          </a:xfrm>
          <a:prstGeom prst="rect">
            <a:avLst/>
          </a:prstGeom>
        </p:spPr>
        <p:txBody>
          <a:bodyPr wrap="none">
            <a:spAutoFit/>
          </a:bodyPr>
          <a:lstStyle/>
          <a:p>
            <a:r>
              <a:rPr lang="es-EC" b="1" spc="-50" dirty="0" smtClean="0">
                <a:solidFill>
                  <a:srgbClr val="000000"/>
                </a:solidFill>
                <a:latin typeface="Times New Roman" panose="02020603050405020304" pitchFamily="18" charset="0"/>
                <a:cs typeface="Times New Roman" panose="02020603050405020304" pitchFamily="18" charset="0"/>
              </a:rPr>
              <a:t>Ejes terminados</a:t>
            </a:r>
            <a:endParaRPr lang="es-EC" dirty="0"/>
          </a:p>
        </p:txBody>
      </p:sp>
    </p:spTree>
    <p:extLst>
      <p:ext uri="{BB962C8B-B14F-4D97-AF65-F5344CB8AC3E}">
        <p14:creationId xmlns:p14="http://schemas.microsoft.com/office/powerpoint/2010/main" val="213058148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xmlns="" id="{E69170B6-564B-40BC-BE18-2F4A9B6BC00C}"/>
              </a:ext>
            </a:extLst>
          </p:cNvPr>
          <p:cNvPicPr>
            <a:picLocks noChangeAspect="1"/>
          </p:cNvPicPr>
          <p:nvPr/>
        </p:nvPicPr>
        <p:blipFill>
          <a:blip r:embed="rId2"/>
          <a:stretch>
            <a:fillRect/>
          </a:stretch>
        </p:blipFill>
        <p:spPr>
          <a:xfrm>
            <a:off x="0" y="0"/>
            <a:ext cx="12272907" cy="6858000"/>
          </a:xfrm>
          <a:prstGeom prst="rect">
            <a:avLst/>
          </a:prstGeom>
        </p:spPr>
      </p:pic>
      <p:pic>
        <p:nvPicPr>
          <p:cNvPr id="3" name="Imagen 2" descr="C:\Users\User\Desktop\Operacion Tesis2.3_correcciones11_12_2017\Tesis UGV\tesis\capitulo 4\fotos\Fotos\20171123_09131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28238" y="716009"/>
            <a:ext cx="3614542" cy="2986858"/>
          </a:xfrm>
          <a:prstGeom prst="rect">
            <a:avLst/>
          </a:prstGeom>
          <a:noFill/>
          <a:ln>
            <a:noFill/>
          </a:ln>
        </p:spPr>
      </p:pic>
      <p:pic>
        <p:nvPicPr>
          <p:cNvPr id="4" name="Imagen 3" descr="C:\Users\User\Desktop\Operacion Tesis2.2\Tesis UGV\tesis\capitulo 4\fotos\DSC_0030.jpg"/>
          <p:cNvPicPr/>
          <p:nvPr/>
        </p:nvPicPr>
        <p:blipFill rotWithShape="1">
          <a:blip r:embed="rId4" cstate="print">
            <a:extLst>
              <a:ext uri="{28A0092B-C50C-407E-A947-70E740481C1C}">
                <a14:useLocalDpi xmlns:a14="http://schemas.microsoft.com/office/drawing/2010/main" val="0"/>
              </a:ext>
            </a:extLst>
          </a:blip>
          <a:srcRect l="34252" t="27141" r="38421" b="22332"/>
          <a:stretch/>
        </p:blipFill>
        <p:spPr bwMode="auto">
          <a:xfrm>
            <a:off x="1428238" y="4300397"/>
            <a:ext cx="1487950" cy="1491098"/>
          </a:xfrm>
          <a:prstGeom prst="rect">
            <a:avLst/>
          </a:prstGeom>
          <a:noFill/>
          <a:ln>
            <a:noFill/>
          </a:ln>
          <a:extLst>
            <a:ext uri="{53640926-AAD7-44D8-BBD7-CCE9431645EC}">
              <a14:shadowObscured xmlns:a14="http://schemas.microsoft.com/office/drawing/2010/main"/>
            </a:ext>
          </a:extLst>
        </p:spPr>
      </p:pic>
      <p:pic>
        <p:nvPicPr>
          <p:cNvPr id="5" name="Imagen 4" descr="C:\Users\User\Desktop\Operacion Tesis2.2\Tesis UGV\tesis\capitulo 4\fotos\DSC_0029.jpg"/>
          <p:cNvPicPr/>
          <p:nvPr/>
        </p:nvPicPr>
        <p:blipFill rotWithShape="1">
          <a:blip r:embed="rId5" cstate="print">
            <a:extLst>
              <a:ext uri="{28A0092B-C50C-407E-A947-70E740481C1C}">
                <a14:useLocalDpi xmlns:a14="http://schemas.microsoft.com/office/drawing/2010/main" val="0"/>
              </a:ext>
            </a:extLst>
          </a:blip>
          <a:srcRect l="37169" t="30916" r="40942" b="29406"/>
          <a:stretch/>
        </p:blipFill>
        <p:spPr bwMode="auto">
          <a:xfrm>
            <a:off x="3325504" y="4300398"/>
            <a:ext cx="1454725" cy="1491098"/>
          </a:xfrm>
          <a:prstGeom prst="rect">
            <a:avLst/>
          </a:prstGeom>
          <a:noFill/>
          <a:ln>
            <a:noFill/>
          </a:ln>
          <a:extLst>
            <a:ext uri="{53640926-AAD7-44D8-BBD7-CCE9431645EC}">
              <a14:shadowObscured xmlns:a14="http://schemas.microsoft.com/office/drawing/2010/main"/>
            </a:ext>
          </a:extLst>
        </p:spPr>
      </p:pic>
      <p:pic>
        <p:nvPicPr>
          <p:cNvPr id="6" name="Imagen 5"/>
          <p:cNvPicPr/>
          <p:nvPr/>
        </p:nvPicPr>
        <p:blipFill rotWithShape="1">
          <a:blip r:embed="rId6"/>
          <a:srcRect t="2395" b="1575"/>
          <a:stretch/>
        </p:blipFill>
        <p:spPr bwMode="auto">
          <a:xfrm>
            <a:off x="6213515" y="643675"/>
            <a:ext cx="4229100" cy="4032250"/>
          </a:xfrm>
          <a:prstGeom prst="rect">
            <a:avLst/>
          </a:prstGeom>
          <a:ln>
            <a:noFill/>
          </a:ln>
          <a:extLst>
            <a:ext uri="{53640926-AAD7-44D8-BBD7-CCE9431645EC}">
              <a14:shadowObscured xmlns:a14="http://schemas.microsoft.com/office/drawing/2010/main"/>
            </a:ext>
          </a:extLst>
        </p:spPr>
      </p:pic>
      <p:pic>
        <p:nvPicPr>
          <p:cNvPr id="7" name="Imagen 6"/>
          <p:cNvPicPr/>
          <p:nvPr/>
        </p:nvPicPr>
        <p:blipFill rotWithShape="1">
          <a:blip r:embed="rId7"/>
          <a:srcRect b="11024"/>
          <a:stretch/>
        </p:blipFill>
        <p:spPr>
          <a:xfrm>
            <a:off x="5986820" y="4765425"/>
            <a:ext cx="4682490" cy="1389897"/>
          </a:xfrm>
          <a:prstGeom prst="rect">
            <a:avLst/>
          </a:prstGeom>
        </p:spPr>
      </p:pic>
    </p:spTree>
    <p:extLst>
      <p:ext uri="{BB962C8B-B14F-4D97-AF65-F5344CB8AC3E}">
        <p14:creationId xmlns:p14="http://schemas.microsoft.com/office/powerpoint/2010/main" val="270573532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xmlns="" id="{E69170B6-564B-40BC-BE18-2F4A9B6BC00C}"/>
              </a:ext>
            </a:extLst>
          </p:cNvPr>
          <p:cNvPicPr>
            <a:picLocks noChangeAspect="1"/>
          </p:cNvPicPr>
          <p:nvPr/>
        </p:nvPicPr>
        <p:blipFill>
          <a:blip r:embed="rId2"/>
          <a:stretch>
            <a:fillRect/>
          </a:stretch>
        </p:blipFill>
        <p:spPr>
          <a:xfrm>
            <a:off x="0" y="0"/>
            <a:ext cx="12272907" cy="6858000"/>
          </a:xfrm>
          <a:prstGeom prst="rect">
            <a:avLst/>
          </a:prstGeom>
        </p:spPr>
      </p:pic>
      <p:pic>
        <p:nvPicPr>
          <p:cNvPr id="4" name="Imagen 3"/>
          <p:cNvPicPr/>
          <p:nvPr/>
        </p:nvPicPr>
        <p:blipFill>
          <a:blip r:embed="rId3"/>
          <a:stretch>
            <a:fillRect/>
          </a:stretch>
        </p:blipFill>
        <p:spPr>
          <a:xfrm>
            <a:off x="25094" y="2674547"/>
            <a:ext cx="4634808" cy="3155886"/>
          </a:xfrm>
          <a:prstGeom prst="rect">
            <a:avLst/>
          </a:prstGeom>
        </p:spPr>
      </p:pic>
      <p:pic>
        <p:nvPicPr>
          <p:cNvPr id="5" name="Imagen 4"/>
          <p:cNvPicPr/>
          <p:nvPr/>
        </p:nvPicPr>
        <p:blipFill rotWithShape="1">
          <a:blip r:embed="rId4"/>
          <a:srcRect b="18910"/>
          <a:stretch/>
        </p:blipFill>
        <p:spPr>
          <a:xfrm>
            <a:off x="5601624" y="1643417"/>
            <a:ext cx="6039586" cy="2878505"/>
          </a:xfrm>
          <a:prstGeom prst="rect">
            <a:avLst/>
          </a:prstGeom>
        </p:spPr>
      </p:pic>
      <p:pic>
        <p:nvPicPr>
          <p:cNvPr id="3" name="Imagen 2"/>
          <p:cNvPicPr>
            <a:picLocks noChangeAspect="1"/>
          </p:cNvPicPr>
          <p:nvPr/>
        </p:nvPicPr>
        <p:blipFill rotWithShape="1">
          <a:blip r:embed="rId5" cstate="print">
            <a:extLst>
              <a:ext uri="{28A0092B-C50C-407E-A947-70E740481C1C}">
                <a14:useLocalDpi xmlns:a14="http://schemas.microsoft.com/office/drawing/2010/main" val="0"/>
              </a:ext>
            </a:extLst>
          </a:blip>
          <a:srcRect t="15050" r="14381"/>
          <a:stretch/>
        </p:blipFill>
        <p:spPr>
          <a:xfrm rot="10800000">
            <a:off x="775107" y="857931"/>
            <a:ext cx="3060829" cy="1708277"/>
          </a:xfrm>
          <a:prstGeom prst="rect">
            <a:avLst/>
          </a:prstGeom>
        </p:spPr>
      </p:pic>
      <p:sp>
        <p:nvSpPr>
          <p:cNvPr id="7" name="Rectángulo 6"/>
          <p:cNvSpPr/>
          <p:nvPr/>
        </p:nvSpPr>
        <p:spPr>
          <a:xfrm>
            <a:off x="337674" y="5645767"/>
            <a:ext cx="3935693" cy="369332"/>
          </a:xfrm>
          <a:prstGeom prst="rect">
            <a:avLst/>
          </a:prstGeom>
        </p:spPr>
        <p:txBody>
          <a:bodyPr wrap="none">
            <a:spAutoFit/>
          </a:bodyPr>
          <a:lstStyle/>
          <a:p>
            <a:r>
              <a:rPr lang="es-EC" b="1" spc="-50" dirty="0" smtClean="0">
                <a:solidFill>
                  <a:srgbClr val="000000"/>
                </a:solidFill>
                <a:latin typeface="Times New Roman" panose="02020603050405020304" pitchFamily="18" charset="0"/>
                <a:cs typeface="Times New Roman" panose="02020603050405020304" pitchFamily="18" charset="0"/>
              </a:rPr>
              <a:t>Elaboración placa de acondicionamiento</a:t>
            </a:r>
            <a:endParaRPr lang="es-EC" dirty="0"/>
          </a:p>
        </p:txBody>
      </p:sp>
      <p:sp>
        <p:nvSpPr>
          <p:cNvPr id="8" name="Rectángulo 7"/>
          <p:cNvSpPr/>
          <p:nvPr/>
        </p:nvSpPr>
        <p:spPr>
          <a:xfrm>
            <a:off x="6136453" y="4714318"/>
            <a:ext cx="5429692" cy="369332"/>
          </a:xfrm>
          <a:prstGeom prst="rect">
            <a:avLst/>
          </a:prstGeom>
        </p:spPr>
        <p:txBody>
          <a:bodyPr wrap="none">
            <a:spAutoFit/>
          </a:bodyPr>
          <a:lstStyle/>
          <a:p>
            <a:r>
              <a:rPr lang="es-EC" b="1" spc="-50" dirty="0" smtClean="0">
                <a:solidFill>
                  <a:srgbClr val="000000"/>
                </a:solidFill>
                <a:latin typeface="Times New Roman" panose="02020603050405020304" pitchFamily="18" charset="0"/>
                <a:cs typeface="Times New Roman" panose="02020603050405020304" pitchFamily="18" charset="0"/>
              </a:rPr>
              <a:t>Elaboración de cables para comunicación y alimentación</a:t>
            </a:r>
            <a:endParaRPr lang="es-EC" dirty="0"/>
          </a:p>
        </p:txBody>
      </p:sp>
    </p:spTree>
    <p:extLst>
      <p:ext uri="{BB962C8B-B14F-4D97-AF65-F5344CB8AC3E}">
        <p14:creationId xmlns:p14="http://schemas.microsoft.com/office/powerpoint/2010/main" val="161774934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xmlns="" id="{E69170B6-564B-40BC-BE18-2F4A9B6BC00C}"/>
              </a:ext>
            </a:extLst>
          </p:cNvPr>
          <p:cNvPicPr>
            <a:picLocks noChangeAspect="1"/>
          </p:cNvPicPr>
          <p:nvPr/>
        </p:nvPicPr>
        <p:blipFill>
          <a:blip r:embed="rId2"/>
          <a:stretch>
            <a:fillRect/>
          </a:stretch>
        </p:blipFill>
        <p:spPr>
          <a:xfrm>
            <a:off x="0" y="0"/>
            <a:ext cx="12272907" cy="6858000"/>
          </a:xfrm>
          <a:prstGeom prst="rect">
            <a:avLst/>
          </a:prstGeom>
        </p:spPr>
      </p:pic>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471" y="551772"/>
            <a:ext cx="5641314" cy="3173239"/>
          </a:xfrm>
          <a:prstGeom prst="rect">
            <a:avLst/>
          </a:prstGeom>
        </p:spPr>
      </p:pic>
      <p:pic>
        <p:nvPicPr>
          <p:cNvPr id="5" name="Imagen 4"/>
          <p:cNvPicPr>
            <a:picLocks noChangeAspect="1"/>
          </p:cNvPicPr>
          <p:nvPr/>
        </p:nvPicPr>
        <p:blipFill rotWithShape="1">
          <a:blip r:embed="rId4" cstate="print">
            <a:extLst>
              <a:ext uri="{28A0092B-C50C-407E-A947-70E740481C1C}">
                <a14:useLocalDpi xmlns:a14="http://schemas.microsoft.com/office/drawing/2010/main" val="0"/>
              </a:ext>
            </a:extLst>
          </a:blip>
          <a:srcRect r="18591"/>
          <a:stretch/>
        </p:blipFill>
        <p:spPr>
          <a:xfrm>
            <a:off x="5875986" y="491791"/>
            <a:ext cx="5404919" cy="3293199"/>
          </a:xfrm>
          <a:prstGeom prst="rect">
            <a:avLst/>
          </a:prstGeom>
        </p:spPr>
      </p:pic>
      <p:pic>
        <p:nvPicPr>
          <p:cNvPr id="7" name="Imagen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8089" y="3927056"/>
            <a:ext cx="4393793" cy="2471508"/>
          </a:xfrm>
          <a:prstGeom prst="rect">
            <a:avLst/>
          </a:prstGeom>
        </p:spPr>
      </p:pic>
      <p:sp>
        <p:nvSpPr>
          <p:cNvPr id="8" name="Rectángulo 7"/>
          <p:cNvSpPr/>
          <p:nvPr/>
        </p:nvSpPr>
        <p:spPr>
          <a:xfrm>
            <a:off x="4472468" y="40375"/>
            <a:ext cx="4099199" cy="430887"/>
          </a:xfrm>
          <a:prstGeom prst="rect">
            <a:avLst/>
          </a:prstGeom>
        </p:spPr>
        <p:txBody>
          <a:bodyPr wrap="none">
            <a:spAutoFit/>
          </a:bodyPr>
          <a:lstStyle/>
          <a:p>
            <a:r>
              <a:rPr lang="es-EC" sz="2200" b="1" spc="-50" dirty="0" smtClean="0">
                <a:solidFill>
                  <a:srgbClr val="000000"/>
                </a:solidFill>
                <a:latin typeface="Times New Roman" panose="02020603050405020304" pitchFamily="18" charset="0"/>
                <a:cs typeface="Times New Roman" panose="02020603050405020304" pitchFamily="18" charset="0"/>
              </a:rPr>
              <a:t>Ensamble de elementos mecánicos</a:t>
            </a:r>
            <a:endParaRPr lang="es-EC" sz="2200" dirty="0"/>
          </a:p>
        </p:txBody>
      </p:sp>
      <p:pic>
        <p:nvPicPr>
          <p:cNvPr id="9" name="Imagen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99404" y="3955930"/>
            <a:ext cx="4432671" cy="2493378"/>
          </a:xfrm>
          <a:prstGeom prst="rect">
            <a:avLst/>
          </a:prstGeom>
        </p:spPr>
      </p:pic>
    </p:spTree>
    <p:extLst>
      <p:ext uri="{BB962C8B-B14F-4D97-AF65-F5344CB8AC3E}">
        <p14:creationId xmlns:p14="http://schemas.microsoft.com/office/powerpoint/2010/main" val="301098393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E69170B6-564B-40BC-BE18-2F4A9B6BC00C}"/>
              </a:ext>
            </a:extLst>
          </p:cNvPr>
          <p:cNvPicPr>
            <a:picLocks noChangeAspect="1"/>
          </p:cNvPicPr>
          <p:nvPr/>
        </p:nvPicPr>
        <p:blipFill>
          <a:blip r:embed="rId2"/>
          <a:stretch>
            <a:fillRect/>
          </a:stretch>
        </p:blipFill>
        <p:spPr>
          <a:xfrm>
            <a:off x="0" y="0"/>
            <a:ext cx="12272907" cy="6858000"/>
          </a:xfrm>
          <a:prstGeom prst="rect">
            <a:avLst/>
          </a:prstGeom>
        </p:spPr>
      </p:pic>
      <p:graphicFrame>
        <p:nvGraphicFramePr>
          <p:cNvPr id="6" name="Tabla 5"/>
          <p:cNvGraphicFramePr>
            <a:graphicFrameLocks noGrp="1"/>
          </p:cNvGraphicFramePr>
          <p:nvPr>
            <p:extLst>
              <p:ext uri="{D42A27DB-BD31-4B8C-83A1-F6EECF244321}">
                <p14:modId xmlns:p14="http://schemas.microsoft.com/office/powerpoint/2010/main" val="912385671"/>
              </p:ext>
            </p:extLst>
          </p:nvPr>
        </p:nvGraphicFramePr>
        <p:xfrm>
          <a:off x="1934640" y="1843928"/>
          <a:ext cx="8633046" cy="2971140"/>
        </p:xfrm>
        <a:graphic>
          <a:graphicData uri="http://schemas.openxmlformats.org/drawingml/2006/table">
            <a:tbl>
              <a:tblPr firstRow="1" firstCol="1" bandRow="1">
                <a:tableStyleId>{5C22544A-7EE6-4342-B048-85BDC9FD1C3A}</a:tableStyleId>
              </a:tblPr>
              <a:tblGrid>
                <a:gridCol w="1577171"/>
                <a:gridCol w="1685222"/>
                <a:gridCol w="1724628"/>
                <a:gridCol w="1632030"/>
                <a:gridCol w="2013995"/>
              </a:tblGrid>
              <a:tr h="1045205">
                <a:tc>
                  <a:txBody>
                    <a:bodyPr/>
                    <a:lstStyle/>
                    <a:p>
                      <a:pPr indent="18415" algn="just">
                        <a:lnSpc>
                          <a:spcPct val="150000"/>
                        </a:lnSpc>
                        <a:spcAft>
                          <a:spcPts val="0"/>
                        </a:spcAft>
                      </a:pPr>
                      <a:r>
                        <a:rPr lang="es-EC" sz="2000" spc="-50" dirty="0">
                          <a:effectLst/>
                        </a:rPr>
                        <a:t>IP</a:t>
                      </a:r>
                      <a:endParaRPr lang="es-EC" sz="20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9401" marR="29401" marT="0" marB="0"/>
                </a:tc>
                <a:tc>
                  <a:txBody>
                    <a:bodyPr/>
                    <a:lstStyle/>
                    <a:p>
                      <a:pPr indent="-35560" algn="just">
                        <a:lnSpc>
                          <a:spcPct val="150000"/>
                        </a:lnSpc>
                        <a:spcAft>
                          <a:spcPts val="0"/>
                        </a:spcAft>
                      </a:pPr>
                      <a:r>
                        <a:rPr lang="es-EC" sz="2000" spc="-50" dirty="0">
                          <a:effectLst/>
                        </a:rPr>
                        <a:t>Equipo</a:t>
                      </a:r>
                      <a:endParaRPr lang="es-EC" sz="20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9401" marR="29401" marT="0" marB="0"/>
                </a:tc>
                <a:tc>
                  <a:txBody>
                    <a:bodyPr/>
                    <a:lstStyle/>
                    <a:p>
                      <a:pPr indent="252095" algn="just">
                        <a:lnSpc>
                          <a:spcPct val="150000"/>
                        </a:lnSpc>
                        <a:spcAft>
                          <a:spcPts val="0"/>
                        </a:spcAft>
                      </a:pPr>
                      <a:r>
                        <a:rPr lang="es-EC" sz="2000" spc="-50" dirty="0">
                          <a:effectLst/>
                        </a:rPr>
                        <a:t>Computadora central</a:t>
                      </a:r>
                      <a:endParaRPr lang="es-EC" sz="20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9401" marR="29401" marT="0" marB="0"/>
                </a:tc>
                <a:tc>
                  <a:txBody>
                    <a:bodyPr/>
                    <a:lstStyle/>
                    <a:p>
                      <a:pPr indent="220980" algn="just">
                        <a:lnSpc>
                          <a:spcPct val="150000"/>
                        </a:lnSpc>
                        <a:spcAft>
                          <a:spcPts val="0"/>
                        </a:spcAft>
                      </a:pPr>
                      <a:r>
                        <a:rPr lang="es-EC" sz="2000" spc="-50" dirty="0" smtClean="0">
                          <a:effectLst/>
                        </a:rPr>
                        <a:t>CPU Abordo</a:t>
                      </a:r>
                      <a:endParaRPr lang="es-EC" sz="20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9401" marR="29401" marT="0" marB="0"/>
                </a:tc>
                <a:tc>
                  <a:txBody>
                    <a:bodyPr/>
                    <a:lstStyle/>
                    <a:p>
                      <a:pPr indent="252095" algn="just">
                        <a:lnSpc>
                          <a:spcPct val="150000"/>
                        </a:lnSpc>
                        <a:spcAft>
                          <a:spcPts val="0"/>
                        </a:spcAft>
                      </a:pPr>
                      <a:r>
                        <a:rPr lang="es-EC" sz="2000" spc="-50" dirty="0" err="1">
                          <a:effectLst/>
                        </a:rPr>
                        <a:t>RaspberryPI</a:t>
                      </a:r>
                      <a:endParaRPr lang="es-EC" sz="20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9401" marR="29401" marT="0" marB="0"/>
                </a:tc>
              </a:tr>
              <a:tr h="645060">
                <a:tc>
                  <a:txBody>
                    <a:bodyPr/>
                    <a:lstStyle/>
                    <a:p>
                      <a:pPr indent="252095" algn="just">
                        <a:lnSpc>
                          <a:spcPct val="150000"/>
                        </a:lnSpc>
                        <a:spcAft>
                          <a:spcPts val="0"/>
                        </a:spcAft>
                      </a:pPr>
                      <a:r>
                        <a:rPr lang="es-EC" sz="2000" spc="-50" dirty="0">
                          <a:effectLst/>
                        </a:rPr>
                        <a:t>192.168.1.4</a:t>
                      </a:r>
                      <a:endParaRPr lang="es-EC" sz="20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9401" marR="29401" marT="0" marB="0"/>
                </a:tc>
                <a:tc>
                  <a:txBody>
                    <a:bodyPr/>
                    <a:lstStyle/>
                    <a:p>
                      <a:pPr indent="-35560" algn="just">
                        <a:lnSpc>
                          <a:spcPct val="150000"/>
                        </a:lnSpc>
                        <a:spcAft>
                          <a:spcPts val="0"/>
                        </a:spcAft>
                      </a:pPr>
                      <a:r>
                        <a:rPr lang="es-EC" sz="2000" spc="-50" dirty="0" smtClean="0">
                          <a:effectLst/>
                        </a:rPr>
                        <a:t>CPU </a:t>
                      </a:r>
                      <a:r>
                        <a:rPr lang="es-EC" sz="2000" spc="-50" dirty="0">
                          <a:effectLst/>
                        </a:rPr>
                        <a:t>central</a:t>
                      </a:r>
                      <a:endParaRPr lang="es-EC" sz="20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9401" marR="29401" marT="0" marB="0"/>
                </a:tc>
                <a:tc>
                  <a:txBody>
                    <a:bodyPr/>
                    <a:lstStyle/>
                    <a:p>
                      <a:pPr indent="252095" algn="ctr">
                        <a:lnSpc>
                          <a:spcPct val="150000"/>
                        </a:lnSpc>
                        <a:spcAft>
                          <a:spcPts val="0"/>
                        </a:spcAft>
                      </a:pPr>
                      <a:r>
                        <a:rPr lang="es-EC" sz="2000" spc="-50" dirty="0">
                          <a:effectLst/>
                        </a:rPr>
                        <a:t>-</a:t>
                      </a:r>
                      <a:endParaRPr lang="es-EC" sz="20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9401" marR="29401" marT="0" marB="0"/>
                </a:tc>
                <a:tc>
                  <a:txBody>
                    <a:bodyPr/>
                    <a:lstStyle/>
                    <a:p>
                      <a:pPr indent="61595" algn="ctr">
                        <a:lnSpc>
                          <a:spcPct val="150000"/>
                        </a:lnSpc>
                        <a:spcAft>
                          <a:spcPts val="0"/>
                        </a:spcAft>
                      </a:pPr>
                      <a:r>
                        <a:rPr lang="es-EC" sz="2000" spc="-50" dirty="0">
                          <a:effectLst/>
                        </a:rPr>
                        <a:t>Si</a:t>
                      </a:r>
                      <a:endParaRPr lang="es-EC" sz="20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9401" marR="29401" marT="0" marB="0"/>
                </a:tc>
                <a:tc>
                  <a:txBody>
                    <a:bodyPr/>
                    <a:lstStyle/>
                    <a:p>
                      <a:pPr indent="252095" algn="ctr">
                        <a:lnSpc>
                          <a:spcPct val="150000"/>
                        </a:lnSpc>
                        <a:spcAft>
                          <a:spcPts val="0"/>
                        </a:spcAft>
                      </a:pPr>
                      <a:r>
                        <a:rPr lang="es-EC" sz="2000" spc="-50" dirty="0">
                          <a:effectLst/>
                        </a:rPr>
                        <a:t>Si</a:t>
                      </a:r>
                      <a:endParaRPr lang="es-EC" sz="20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9401" marR="29401" marT="0" marB="0"/>
                </a:tc>
              </a:tr>
              <a:tr h="522602">
                <a:tc>
                  <a:txBody>
                    <a:bodyPr/>
                    <a:lstStyle/>
                    <a:p>
                      <a:pPr indent="18415" algn="just">
                        <a:lnSpc>
                          <a:spcPct val="150000"/>
                        </a:lnSpc>
                        <a:spcAft>
                          <a:spcPts val="0"/>
                        </a:spcAft>
                      </a:pPr>
                      <a:r>
                        <a:rPr lang="es-EC" sz="2000" spc="-50" dirty="0" smtClean="0">
                          <a:effectLst/>
                        </a:rPr>
                        <a:t>     192.168.1.2</a:t>
                      </a:r>
                      <a:endParaRPr lang="es-EC" sz="20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9401" marR="29401" marT="0" marB="0"/>
                </a:tc>
                <a:tc>
                  <a:txBody>
                    <a:bodyPr/>
                    <a:lstStyle/>
                    <a:p>
                      <a:pPr indent="54610" algn="just">
                        <a:lnSpc>
                          <a:spcPct val="150000"/>
                        </a:lnSpc>
                        <a:spcAft>
                          <a:spcPts val="0"/>
                        </a:spcAft>
                      </a:pPr>
                      <a:r>
                        <a:rPr lang="es-EC" sz="2000" spc="-50" dirty="0" smtClean="0">
                          <a:effectLst/>
                        </a:rPr>
                        <a:t>CPU Abordo</a:t>
                      </a:r>
                      <a:endParaRPr lang="es-EC" sz="20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9401" marR="29401" marT="0" marB="0"/>
                </a:tc>
                <a:tc>
                  <a:txBody>
                    <a:bodyPr/>
                    <a:lstStyle/>
                    <a:p>
                      <a:pPr indent="-85090" algn="ctr">
                        <a:lnSpc>
                          <a:spcPct val="150000"/>
                        </a:lnSpc>
                        <a:spcAft>
                          <a:spcPts val="0"/>
                        </a:spcAft>
                      </a:pPr>
                      <a:r>
                        <a:rPr lang="es-EC" sz="2000" spc="-50">
                          <a:effectLst/>
                        </a:rPr>
                        <a:t>Si</a:t>
                      </a:r>
                      <a:endParaRPr lang="es-EC" sz="2000" spc="-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9401" marR="29401" marT="0" marB="0"/>
                </a:tc>
                <a:tc>
                  <a:txBody>
                    <a:bodyPr/>
                    <a:lstStyle/>
                    <a:p>
                      <a:pPr indent="252095" algn="ctr">
                        <a:lnSpc>
                          <a:spcPct val="150000"/>
                        </a:lnSpc>
                        <a:spcAft>
                          <a:spcPts val="0"/>
                        </a:spcAft>
                      </a:pPr>
                      <a:r>
                        <a:rPr lang="es-EC" sz="2000" spc="-50">
                          <a:effectLst/>
                        </a:rPr>
                        <a:t>-</a:t>
                      </a:r>
                      <a:endParaRPr lang="es-EC" sz="2000" spc="-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9401" marR="29401" marT="0" marB="0"/>
                </a:tc>
                <a:tc>
                  <a:txBody>
                    <a:bodyPr/>
                    <a:lstStyle/>
                    <a:p>
                      <a:pPr indent="87630" algn="ctr">
                        <a:lnSpc>
                          <a:spcPct val="150000"/>
                        </a:lnSpc>
                        <a:spcAft>
                          <a:spcPts val="0"/>
                        </a:spcAft>
                      </a:pPr>
                      <a:r>
                        <a:rPr lang="es-EC" sz="2000" spc="-50" dirty="0" smtClean="0">
                          <a:effectLst/>
                        </a:rPr>
                        <a:t>   Si</a:t>
                      </a:r>
                      <a:endParaRPr lang="es-EC" sz="20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9401" marR="29401" marT="0" marB="0"/>
                </a:tc>
              </a:tr>
              <a:tr h="758273">
                <a:tc>
                  <a:txBody>
                    <a:bodyPr/>
                    <a:lstStyle/>
                    <a:p>
                      <a:pPr indent="252095" algn="just">
                        <a:lnSpc>
                          <a:spcPct val="150000"/>
                        </a:lnSpc>
                        <a:spcAft>
                          <a:spcPts val="0"/>
                        </a:spcAft>
                      </a:pPr>
                      <a:r>
                        <a:rPr lang="es-EC" sz="2000" spc="-50">
                          <a:effectLst/>
                        </a:rPr>
                        <a:t>192.168.1.3</a:t>
                      </a:r>
                      <a:endParaRPr lang="es-EC" sz="2000" spc="-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9401" marR="29401" marT="0" marB="0"/>
                </a:tc>
                <a:tc>
                  <a:txBody>
                    <a:bodyPr/>
                    <a:lstStyle/>
                    <a:p>
                      <a:pPr indent="-35560" algn="just">
                        <a:lnSpc>
                          <a:spcPct val="150000"/>
                        </a:lnSpc>
                        <a:spcAft>
                          <a:spcPts val="0"/>
                        </a:spcAft>
                      </a:pPr>
                      <a:r>
                        <a:rPr lang="es-EC" sz="2000" spc="-50">
                          <a:effectLst/>
                        </a:rPr>
                        <a:t>RaspberryPI</a:t>
                      </a:r>
                      <a:endParaRPr lang="es-EC" sz="2000" spc="-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9401" marR="29401" marT="0" marB="0"/>
                </a:tc>
                <a:tc>
                  <a:txBody>
                    <a:bodyPr/>
                    <a:lstStyle/>
                    <a:p>
                      <a:pPr indent="-85090" algn="ctr">
                        <a:lnSpc>
                          <a:spcPct val="150000"/>
                        </a:lnSpc>
                        <a:spcAft>
                          <a:spcPts val="0"/>
                        </a:spcAft>
                      </a:pPr>
                      <a:r>
                        <a:rPr lang="es-EC" sz="2000" spc="-50">
                          <a:effectLst/>
                        </a:rPr>
                        <a:t>Si</a:t>
                      </a:r>
                      <a:endParaRPr lang="es-EC" sz="2000" spc="-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9401" marR="29401" marT="0" marB="0"/>
                </a:tc>
                <a:tc>
                  <a:txBody>
                    <a:bodyPr/>
                    <a:lstStyle/>
                    <a:p>
                      <a:pPr indent="252095" algn="ctr">
                        <a:lnSpc>
                          <a:spcPct val="150000"/>
                        </a:lnSpc>
                        <a:spcAft>
                          <a:spcPts val="0"/>
                        </a:spcAft>
                      </a:pPr>
                      <a:r>
                        <a:rPr lang="es-EC" sz="2000" spc="-50" dirty="0" smtClean="0">
                          <a:effectLst/>
                        </a:rPr>
                        <a:t>Si</a:t>
                      </a:r>
                      <a:r>
                        <a:rPr lang="es-EC" sz="2000" spc="-50" dirty="0">
                          <a:effectLst/>
                        </a:rPr>
                        <a:t> </a:t>
                      </a:r>
                      <a:endParaRPr lang="es-EC" sz="20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9401" marR="29401" marT="0" marB="0"/>
                </a:tc>
                <a:tc>
                  <a:txBody>
                    <a:bodyPr/>
                    <a:lstStyle/>
                    <a:p>
                      <a:pPr indent="252095" algn="ctr">
                        <a:lnSpc>
                          <a:spcPct val="150000"/>
                        </a:lnSpc>
                        <a:spcAft>
                          <a:spcPts val="0"/>
                        </a:spcAft>
                      </a:pPr>
                      <a:r>
                        <a:rPr lang="es-EC" sz="2000" spc="-50" dirty="0">
                          <a:effectLst/>
                        </a:rPr>
                        <a:t>-</a:t>
                      </a:r>
                      <a:endParaRPr lang="es-EC" sz="20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9401" marR="29401" marT="0" marB="0"/>
                </a:tc>
              </a:tr>
            </a:tbl>
          </a:graphicData>
        </a:graphic>
      </p:graphicFrame>
      <p:sp>
        <p:nvSpPr>
          <p:cNvPr id="11" name="Rectángulo 10"/>
          <p:cNvSpPr/>
          <p:nvPr/>
        </p:nvSpPr>
        <p:spPr>
          <a:xfrm>
            <a:off x="4375494" y="-24658"/>
            <a:ext cx="2789226" cy="923330"/>
          </a:xfrm>
          <a:prstGeom prst="rect">
            <a:avLst/>
          </a:prstGeom>
          <a:noFill/>
        </p:spPr>
        <p:txBody>
          <a:bodyPr wrap="none" lIns="91440" tIns="45720" rIns="91440" bIns="45720">
            <a:spAutoFit/>
          </a:bodyPr>
          <a:lstStyle/>
          <a:p>
            <a:pPr algn="ctr"/>
            <a:r>
              <a:rPr lang="es-ES" sz="5400" dirty="0" smtClean="0">
                <a:ln w="0"/>
                <a:effectLst>
                  <a:outerShdw blurRad="38100" dist="19050" dir="2700000" algn="tl" rotWithShape="0">
                    <a:schemeClr val="dk1">
                      <a:alpha val="40000"/>
                    </a:schemeClr>
                  </a:outerShdw>
                </a:effectLst>
              </a:rPr>
              <a:t>PRUEBAS</a:t>
            </a:r>
            <a:endParaRPr lang="es-E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52138503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xmlns="" id="{E69170B6-564B-40BC-BE18-2F4A9B6BC00C}"/>
              </a:ext>
            </a:extLst>
          </p:cNvPr>
          <p:cNvPicPr>
            <a:picLocks noChangeAspect="1"/>
          </p:cNvPicPr>
          <p:nvPr/>
        </p:nvPicPr>
        <p:blipFill>
          <a:blip r:embed="rId2"/>
          <a:stretch>
            <a:fillRect/>
          </a:stretch>
        </p:blipFill>
        <p:spPr>
          <a:xfrm>
            <a:off x="0" y="0"/>
            <a:ext cx="12272907" cy="6858000"/>
          </a:xfrm>
          <a:prstGeom prst="rect">
            <a:avLst/>
          </a:prstGeom>
        </p:spPr>
      </p:pic>
      <p:pic>
        <p:nvPicPr>
          <p:cNvPr id="4" name="Imagen 3"/>
          <p:cNvPicPr/>
          <p:nvPr/>
        </p:nvPicPr>
        <p:blipFill>
          <a:blip r:embed="rId3"/>
          <a:stretch>
            <a:fillRect/>
          </a:stretch>
        </p:blipFill>
        <p:spPr>
          <a:xfrm>
            <a:off x="114421" y="3731333"/>
            <a:ext cx="6031735" cy="2673249"/>
          </a:xfrm>
          <a:prstGeom prst="rect">
            <a:avLst/>
          </a:prstGeom>
        </p:spPr>
      </p:pic>
      <p:pic>
        <p:nvPicPr>
          <p:cNvPr id="5" name="Imagen 4"/>
          <p:cNvPicPr/>
          <p:nvPr/>
        </p:nvPicPr>
        <p:blipFill rotWithShape="1">
          <a:blip r:embed="rId4" cstate="print">
            <a:extLst>
              <a:ext uri="{28A0092B-C50C-407E-A947-70E740481C1C}">
                <a14:useLocalDpi xmlns:a14="http://schemas.microsoft.com/office/drawing/2010/main" val="0"/>
              </a:ext>
            </a:extLst>
          </a:blip>
          <a:srcRect b="29234"/>
          <a:stretch/>
        </p:blipFill>
        <p:spPr bwMode="auto">
          <a:xfrm>
            <a:off x="6421571" y="772541"/>
            <a:ext cx="4852170" cy="2346658"/>
          </a:xfrm>
          <a:prstGeom prst="rect">
            <a:avLst/>
          </a:prstGeom>
          <a:ln>
            <a:noFill/>
          </a:ln>
          <a:extLst>
            <a:ext uri="{53640926-AAD7-44D8-BBD7-CCE9431645EC}">
              <a14:shadowObscured xmlns:a14="http://schemas.microsoft.com/office/drawing/2010/main"/>
            </a:ext>
          </a:extLst>
        </p:spPr>
      </p:pic>
      <p:pic>
        <p:nvPicPr>
          <p:cNvPr id="6" name="Imagen 5"/>
          <p:cNvPicPr/>
          <p:nvPr/>
        </p:nvPicPr>
        <p:blipFill rotWithShape="1">
          <a:blip r:embed="rId5"/>
          <a:srcRect r="19064"/>
          <a:stretch/>
        </p:blipFill>
        <p:spPr>
          <a:xfrm>
            <a:off x="253318" y="646543"/>
            <a:ext cx="5047887" cy="2819896"/>
          </a:xfrm>
          <a:prstGeom prst="rect">
            <a:avLst/>
          </a:prstGeom>
        </p:spPr>
      </p:pic>
      <p:pic>
        <p:nvPicPr>
          <p:cNvPr id="7" name="Imagen 6"/>
          <p:cNvPicPr/>
          <p:nvPr/>
        </p:nvPicPr>
        <p:blipFill rotWithShape="1">
          <a:blip r:embed="rId6"/>
          <a:srcRect t="12299" r="1716" b="12732"/>
          <a:stretch/>
        </p:blipFill>
        <p:spPr bwMode="auto">
          <a:xfrm>
            <a:off x="6421571" y="3731333"/>
            <a:ext cx="5222559" cy="2673249"/>
          </a:xfrm>
          <a:prstGeom prst="rect">
            <a:avLst/>
          </a:prstGeom>
          <a:ln>
            <a:noFill/>
          </a:ln>
          <a:extLst>
            <a:ext uri="{53640926-AAD7-44D8-BBD7-CCE9431645EC}">
              <a14:shadowObscured xmlns:a14="http://schemas.microsoft.com/office/drawing/2010/main"/>
            </a:ext>
          </a:extLst>
        </p:spPr>
      </p:pic>
      <p:sp>
        <p:nvSpPr>
          <p:cNvPr id="8" name="Rectángulo 7"/>
          <p:cNvSpPr/>
          <p:nvPr/>
        </p:nvSpPr>
        <p:spPr>
          <a:xfrm>
            <a:off x="7603477" y="277211"/>
            <a:ext cx="1969450" cy="369332"/>
          </a:xfrm>
          <a:prstGeom prst="rect">
            <a:avLst/>
          </a:prstGeom>
        </p:spPr>
        <p:txBody>
          <a:bodyPr wrap="none">
            <a:spAutoFit/>
          </a:bodyPr>
          <a:lstStyle/>
          <a:p>
            <a:r>
              <a:rPr lang="es-EC" b="1" spc="-50" dirty="0" smtClean="0">
                <a:solidFill>
                  <a:srgbClr val="000000"/>
                </a:solidFill>
                <a:latin typeface="Times New Roman" panose="02020603050405020304" pitchFamily="18" charset="0"/>
                <a:cs typeface="Times New Roman" panose="02020603050405020304" pitchFamily="18" charset="0"/>
              </a:rPr>
              <a:t>Paquete perception</a:t>
            </a:r>
            <a:endParaRPr lang="es-EC" dirty="0"/>
          </a:p>
        </p:txBody>
      </p:sp>
      <p:sp>
        <p:nvSpPr>
          <p:cNvPr id="9" name="Rectángulo 8"/>
          <p:cNvSpPr/>
          <p:nvPr/>
        </p:nvSpPr>
        <p:spPr>
          <a:xfrm>
            <a:off x="1708162" y="277211"/>
            <a:ext cx="1050288" cy="369332"/>
          </a:xfrm>
          <a:prstGeom prst="rect">
            <a:avLst/>
          </a:prstGeom>
        </p:spPr>
        <p:txBody>
          <a:bodyPr wrap="none">
            <a:spAutoFit/>
          </a:bodyPr>
          <a:lstStyle/>
          <a:p>
            <a:r>
              <a:rPr lang="es-EC" b="1" spc="-50" dirty="0" smtClean="0">
                <a:solidFill>
                  <a:srgbClr val="000000"/>
                </a:solidFill>
                <a:latin typeface="Times New Roman" panose="02020603050405020304" pitchFamily="18" charset="0"/>
                <a:cs typeface="Times New Roman" panose="02020603050405020304" pitchFamily="18" charset="0"/>
              </a:rPr>
              <a:t>Nodo gps</a:t>
            </a:r>
            <a:endParaRPr lang="es-EC" dirty="0"/>
          </a:p>
        </p:txBody>
      </p:sp>
      <p:sp>
        <p:nvSpPr>
          <p:cNvPr id="10" name="Rectángulo 9"/>
          <p:cNvSpPr/>
          <p:nvPr/>
        </p:nvSpPr>
        <p:spPr>
          <a:xfrm>
            <a:off x="1708162" y="3466439"/>
            <a:ext cx="1268296" cy="369332"/>
          </a:xfrm>
          <a:prstGeom prst="rect">
            <a:avLst/>
          </a:prstGeom>
        </p:spPr>
        <p:txBody>
          <a:bodyPr wrap="none">
            <a:spAutoFit/>
          </a:bodyPr>
          <a:lstStyle/>
          <a:p>
            <a:r>
              <a:rPr lang="es-EC" b="1" spc="-50" dirty="0" smtClean="0">
                <a:solidFill>
                  <a:srgbClr val="000000"/>
                </a:solidFill>
                <a:latin typeface="Times New Roman" panose="02020603050405020304" pitchFamily="18" charset="0"/>
                <a:cs typeface="Times New Roman" panose="02020603050405020304" pitchFamily="18" charset="0"/>
              </a:rPr>
              <a:t>Nodo radar</a:t>
            </a:r>
            <a:endParaRPr lang="es-EC" dirty="0"/>
          </a:p>
        </p:txBody>
      </p:sp>
      <p:sp>
        <p:nvSpPr>
          <p:cNvPr id="11" name="Rectángulo 10"/>
          <p:cNvSpPr/>
          <p:nvPr/>
        </p:nvSpPr>
        <p:spPr>
          <a:xfrm>
            <a:off x="8257232" y="3362001"/>
            <a:ext cx="1473480" cy="369332"/>
          </a:xfrm>
          <a:prstGeom prst="rect">
            <a:avLst/>
          </a:prstGeom>
        </p:spPr>
        <p:txBody>
          <a:bodyPr wrap="none">
            <a:spAutoFit/>
          </a:bodyPr>
          <a:lstStyle/>
          <a:p>
            <a:r>
              <a:rPr lang="es-EC" b="1" spc="-50" dirty="0" smtClean="0">
                <a:solidFill>
                  <a:srgbClr val="000000"/>
                </a:solidFill>
                <a:latin typeface="Times New Roman" panose="02020603050405020304" pitchFamily="18" charset="0"/>
                <a:cs typeface="Times New Roman" panose="02020603050405020304" pitchFamily="18" charset="0"/>
              </a:rPr>
              <a:t>Nodo encoder</a:t>
            </a:r>
            <a:endParaRPr lang="es-EC" dirty="0"/>
          </a:p>
        </p:txBody>
      </p:sp>
    </p:spTree>
    <p:extLst>
      <p:ext uri="{BB962C8B-B14F-4D97-AF65-F5344CB8AC3E}">
        <p14:creationId xmlns:p14="http://schemas.microsoft.com/office/powerpoint/2010/main" val="202942232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xmlns="" id="{E69170B6-564B-40BC-BE18-2F4A9B6BC00C}"/>
              </a:ext>
            </a:extLst>
          </p:cNvPr>
          <p:cNvPicPr>
            <a:picLocks noChangeAspect="1"/>
          </p:cNvPicPr>
          <p:nvPr/>
        </p:nvPicPr>
        <p:blipFill>
          <a:blip r:embed="rId2"/>
          <a:stretch>
            <a:fillRect/>
          </a:stretch>
        </p:blipFill>
        <p:spPr>
          <a:xfrm>
            <a:off x="-80907" y="-201407"/>
            <a:ext cx="12272907" cy="6858000"/>
          </a:xfrm>
          <a:prstGeom prst="rect">
            <a:avLst/>
          </a:prstGeom>
        </p:spPr>
      </p:pic>
      <p:graphicFrame>
        <p:nvGraphicFramePr>
          <p:cNvPr id="3" name="Tabla 2"/>
          <p:cNvGraphicFramePr>
            <a:graphicFrameLocks noGrp="1"/>
          </p:cNvGraphicFramePr>
          <p:nvPr>
            <p:extLst>
              <p:ext uri="{D42A27DB-BD31-4B8C-83A1-F6EECF244321}">
                <p14:modId xmlns:p14="http://schemas.microsoft.com/office/powerpoint/2010/main" val="1999046345"/>
              </p:ext>
            </p:extLst>
          </p:nvPr>
        </p:nvGraphicFramePr>
        <p:xfrm>
          <a:off x="298765" y="764681"/>
          <a:ext cx="6925900" cy="2865757"/>
        </p:xfrm>
        <a:graphic>
          <a:graphicData uri="http://schemas.openxmlformats.org/drawingml/2006/table">
            <a:tbl>
              <a:tblPr firstRow="1" firstCol="1" bandRow="1">
                <a:tableStyleId>{5C22544A-7EE6-4342-B048-85BDC9FD1C3A}</a:tableStyleId>
              </a:tblPr>
              <a:tblGrid>
                <a:gridCol w="1602145"/>
                <a:gridCol w="1584674"/>
                <a:gridCol w="1258432"/>
                <a:gridCol w="959667"/>
                <a:gridCol w="1520982"/>
              </a:tblGrid>
              <a:tr h="853217">
                <a:tc>
                  <a:txBody>
                    <a:bodyPr/>
                    <a:lstStyle/>
                    <a:p>
                      <a:pPr indent="252095" algn="just">
                        <a:lnSpc>
                          <a:spcPct val="150000"/>
                        </a:lnSpc>
                        <a:spcAft>
                          <a:spcPts val="0"/>
                        </a:spcAft>
                      </a:pPr>
                      <a:r>
                        <a:rPr lang="es-EC" sz="1600" spc="-50" dirty="0">
                          <a:effectLst/>
                        </a:rPr>
                        <a:t>Terreno</a:t>
                      </a:r>
                      <a:endParaRPr lang="es-EC" sz="16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52095" algn="l">
                        <a:lnSpc>
                          <a:spcPct val="150000"/>
                        </a:lnSpc>
                        <a:spcAft>
                          <a:spcPts val="0"/>
                        </a:spcAft>
                      </a:pPr>
                      <a:r>
                        <a:rPr lang="es-EC" sz="1600" spc="-50" dirty="0">
                          <a:effectLst/>
                        </a:rPr>
                        <a:t>Línea recta</a:t>
                      </a:r>
                      <a:endParaRPr lang="es-EC" sz="16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600" spc="-50" dirty="0">
                          <a:effectLst/>
                        </a:rPr>
                        <a:t>Desviación [cm]</a:t>
                      </a:r>
                      <a:endParaRPr lang="es-EC" sz="16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52095" algn="just">
                        <a:lnSpc>
                          <a:spcPct val="150000"/>
                        </a:lnSpc>
                        <a:spcAft>
                          <a:spcPts val="0"/>
                        </a:spcAft>
                      </a:pPr>
                      <a:r>
                        <a:rPr lang="es-EC" sz="1600" spc="-50" dirty="0">
                          <a:effectLst/>
                        </a:rPr>
                        <a:t>Giro</a:t>
                      </a:r>
                      <a:endParaRPr lang="es-EC" sz="16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52095" algn="just">
                        <a:lnSpc>
                          <a:spcPct val="150000"/>
                        </a:lnSpc>
                        <a:spcAft>
                          <a:spcPts val="0"/>
                        </a:spcAft>
                      </a:pPr>
                      <a:r>
                        <a:rPr lang="es-EC" sz="1600" spc="-50" dirty="0">
                          <a:effectLst/>
                        </a:rPr>
                        <a:t>Dificultad</a:t>
                      </a:r>
                      <a:endParaRPr lang="es-EC" sz="16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402508">
                <a:tc>
                  <a:txBody>
                    <a:bodyPr/>
                    <a:lstStyle/>
                    <a:p>
                      <a:pPr indent="252095" algn="just">
                        <a:lnSpc>
                          <a:spcPct val="150000"/>
                        </a:lnSpc>
                        <a:spcAft>
                          <a:spcPts val="0"/>
                        </a:spcAft>
                      </a:pPr>
                      <a:r>
                        <a:rPr lang="es-EC" sz="1600" spc="-50">
                          <a:effectLst/>
                        </a:rPr>
                        <a:t>Concreto</a:t>
                      </a:r>
                      <a:endParaRPr lang="es-EC" sz="1600" spc="-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52095" algn="just">
                        <a:lnSpc>
                          <a:spcPct val="150000"/>
                        </a:lnSpc>
                        <a:spcAft>
                          <a:spcPts val="0"/>
                        </a:spcAft>
                      </a:pPr>
                      <a:r>
                        <a:rPr lang="es-EC" sz="1600" spc="-50" dirty="0">
                          <a:effectLst/>
                        </a:rPr>
                        <a:t>Si</a:t>
                      </a:r>
                      <a:endParaRPr lang="es-EC" sz="16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52095" algn="just">
                        <a:lnSpc>
                          <a:spcPct val="150000"/>
                        </a:lnSpc>
                        <a:spcAft>
                          <a:spcPts val="0"/>
                        </a:spcAft>
                      </a:pPr>
                      <a:r>
                        <a:rPr lang="es-EC" sz="1600" spc="-50" dirty="0">
                          <a:effectLst/>
                        </a:rPr>
                        <a:t>3</a:t>
                      </a:r>
                      <a:endParaRPr lang="es-EC" sz="16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52095" algn="just">
                        <a:lnSpc>
                          <a:spcPct val="150000"/>
                        </a:lnSpc>
                        <a:spcAft>
                          <a:spcPts val="0"/>
                        </a:spcAft>
                      </a:pPr>
                      <a:r>
                        <a:rPr lang="es-EC" sz="1600" spc="-50">
                          <a:effectLst/>
                        </a:rPr>
                        <a:t>Si</a:t>
                      </a:r>
                      <a:endParaRPr lang="es-EC" sz="1600" spc="-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52095" algn="just">
                        <a:lnSpc>
                          <a:spcPct val="150000"/>
                        </a:lnSpc>
                        <a:spcAft>
                          <a:spcPts val="0"/>
                        </a:spcAft>
                      </a:pPr>
                      <a:r>
                        <a:rPr lang="es-EC" sz="1600" spc="-50">
                          <a:effectLst/>
                        </a:rPr>
                        <a:t>Alta</a:t>
                      </a:r>
                      <a:endParaRPr lang="es-EC" sz="1600" spc="-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402508">
                <a:tc>
                  <a:txBody>
                    <a:bodyPr/>
                    <a:lstStyle/>
                    <a:p>
                      <a:pPr indent="252095" algn="just">
                        <a:lnSpc>
                          <a:spcPct val="150000"/>
                        </a:lnSpc>
                        <a:spcAft>
                          <a:spcPts val="0"/>
                        </a:spcAft>
                      </a:pPr>
                      <a:r>
                        <a:rPr lang="es-EC" sz="1600" spc="-50">
                          <a:effectLst/>
                        </a:rPr>
                        <a:t>Asfalto</a:t>
                      </a:r>
                      <a:endParaRPr lang="es-EC" sz="1600" spc="-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52095" algn="just">
                        <a:lnSpc>
                          <a:spcPct val="150000"/>
                        </a:lnSpc>
                        <a:spcAft>
                          <a:spcPts val="0"/>
                        </a:spcAft>
                      </a:pPr>
                      <a:r>
                        <a:rPr lang="es-EC" sz="1600" spc="-50">
                          <a:effectLst/>
                        </a:rPr>
                        <a:t>Si</a:t>
                      </a:r>
                      <a:endParaRPr lang="es-EC" sz="1600" spc="-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52095" algn="just">
                        <a:lnSpc>
                          <a:spcPct val="150000"/>
                        </a:lnSpc>
                        <a:spcAft>
                          <a:spcPts val="0"/>
                        </a:spcAft>
                      </a:pPr>
                      <a:r>
                        <a:rPr lang="es-EC" sz="1600" spc="-50" dirty="0">
                          <a:effectLst/>
                        </a:rPr>
                        <a:t>4</a:t>
                      </a:r>
                      <a:endParaRPr lang="es-EC" sz="16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52095" algn="just">
                        <a:lnSpc>
                          <a:spcPct val="150000"/>
                        </a:lnSpc>
                        <a:spcAft>
                          <a:spcPts val="0"/>
                        </a:spcAft>
                      </a:pPr>
                      <a:r>
                        <a:rPr lang="es-EC" sz="1600" spc="-50" dirty="0">
                          <a:effectLst/>
                        </a:rPr>
                        <a:t>No</a:t>
                      </a:r>
                      <a:endParaRPr lang="es-EC" sz="16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52095" algn="just">
                        <a:lnSpc>
                          <a:spcPct val="150000"/>
                        </a:lnSpc>
                        <a:spcAft>
                          <a:spcPts val="0"/>
                        </a:spcAft>
                      </a:pPr>
                      <a:r>
                        <a:rPr lang="es-EC" sz="1600" spc="-50">
                          <a:effectLst/>
                        </a:rPr>
                        <a:t>Alta</a:t>
                      </a:r>
                      <a:endParaRPr lang="es-EC" sz="1600" spc="-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402508">
                <a:tc>
                  <a:txBody>
                    <a:bodyPr/>
                    <a:lstStyle/>
                    <a:p>
                      <a:pPr indent="252095" algn="just">
                        <a:lnSpc>
                          <a:spcPct val="150000"/>
                        </a:lnSpc>
                        <a:spcAft>
                          <a:spcPts val="0"/>
                        </a:spcAft>
                      </a:pPr>
                      <a:r>
                        <a:rPr lang="es-EC" sz="1600" spc="-50">
                          <a:effectLst/>
                        </a:rPr>
                        <a:t>Césped</a:t>
                      </a:r>
                      <a:endParaRPr lang="es-EC" sz="1600" spc="-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52095" algn="just">
                        <a:lnSpc>
                          <a:spcPct val="150000"/>
                        </a:lnSpc>
                        <a:spcAft>
                          <a:spcPts val="0"/>
                        </a:spcAft>
                      </a:pPr>
                      <a:r>
                        <a:rPr lang="es-EC" sz="1600" spc="-50">
                          <a:effectLst/>
                        </a:rPr>
                        <a:t>Si</a:t>
                      </a:r>
                      <a:endParaRPr lang="es-EC" sz="1600" spc="-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52095" algn="just">
                        <a:lnSpc>
                          <a:spcPct val="150000"/>
                        </a:lnSpc>
                        <a:spcAft>
                          <a:spcPts val="0"/>
                        </a:spcAft>
                      </a:pPr>
                      <a:r>
                        <a:rPr lang="es-EC" sz="1600" spc="-50">
                          <a:effectLst/>
                        </a:rPr>
                        <a:t>5</a:t>
                      </a:r>
                      <a:endParaRPr lang="es-EC" sz="1600" spc="-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52095" algn="just">
                        <a:lnSpc>
                          <a:spcPct val="150000"/>
                        </a:lnSpc>
                        <a:spcAft>
                          <a:spcPts val="0"/>
                        </a:spcAft>
                      </a:pPr>
                      <a:r>
                        <a:rPr lang="es-EC" sz="1600" spc="-50" dirty="0">
                          <a:effectLst/>
                        </a:rPr>
                        <a:t>No</a:t>
                      </a:r>
                      <a:endParaRPr lang="es-EC" sz="16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52095" algn="just">
                        <a:lnSpc>
                          <a:spcPct val="150000"/>
                        </a:lnSpc>
                        <a:spcAft>
                          <a:spcPts val="0"/>
                        </a:spcAft>
                      </a:pPr>
                      <a:r>
                        <a:rPr lang="es-EC" sz="1600" spc="-50">
                          <a:effectLst/>
                        </a:rPr>
                        <a:t>Alta</a:t>
                      </a:r>
                      <a:endParaRPr lang="es-EC" sz="1600" spc="-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402508">
                <a:tc>
                  <a:txBody>
                    <a:bodyPr/>
                    <a:lstStyle/>
                    <a:p>
                      <a:pPr indent="252095" algn="just">
                        <a:lnSpc>
                          <a:spcPct val="150000"/>
                        </a:lnSpc>
                        <a:spcAft>
                          <a:spcPts val="0"/>
                        </a:spcAft>
                      </a:pPr>
                      <a:r>
                        <a:rPr lang="es-EC" sz="1600" spc="-50">
                          <a:effectLst/>
                        </a:rPr>
                        <a:t>Tierra</a:t>
                      </a:r>
                      <a:endParaRPr lang="es-EC" sz="1600" spc="-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52095" algn="just">
                        <a:lnSpc>
                          <a:spcPct val="150000"/>
                        </a:lnSpc>
                        <a:spcAft>
                          <a:spcPts val="0"/>
                        </a:spcAft>
                      </a:pPr>
                      <a:r>
                        <a:rPr lang="es-EC" sz="1600" spc="-50">
                          <a:effectLst/>
                        </a:rPr>
                        <a:t>Si</a:t>
                      </a:r>
                      <a:endParaRPr lang="es-EC" sz="1600" spc="-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52095" algn="just">
                        <a:lnSpc>
                          <a:spcPct val="150000"/>
                        </a:lnSpc>
                        <a:spcAft>
                          <a:spcPts val="0"/>
                        </a:spcAft>
                      </a:pPr>
                      <a:r>
                        <a:rPr lang="es-EC" sz="1600" spc="-50">
                          <a:effectLst/>
                        </a:rPr>
                        <a:t>6</a:t>
                      </a:r>
                      <a:endParaRPr lang="es-EC" sz="1600" spc="-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52095" algn="just">
                        <a:lnSpc>
                          <a:spcPct val="150000"/>
                        </a:lnSpc>
                        <a:spcAft>
                          <a:spcPts val="0"/>
                        </a:spcAft>
                      </a:pPr>
                      <a:r>
                        <a:rPr lang="es-EC" sz="1600" spc="-50" dirty="0">
                          <a:effectLst/>
                        </a:rPr>
                        <a:t>Si</a:t>
                      </a:r>
                      <a:endParaRPr lang="es-EC" sz="16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52095" algn="just">
                        <a:lnSpc>
                          <a:spcPct val="150000"/>
                        </a:lnSpc>
                        <a:spcAft>
                          <a:spcPts val="0"/>
                        </a:spcAft>
                      </a:pPr>
                      <a:r>
                        <a:rPr lang="es-EC" sz="1600" spc="-50" dirty="0">
                          <a:effectLst/>
                        </a:rPr>
                        <a:t>Alta</a:t>
                      </a:r>
                      <a:endParaRPr lang="es-EC" sz="16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402508">
                <a:tc>
                  <a:txBody>
                    <a:bodyPr/>
                    <a:lstStyle/>
                    <a:p>
                      <a:pPr indent="252095" algn="just">
                        <a:lnSpc>
                          <a:spcPct val="150000"/>
                        </a:lnSpc>
                        <a:spcAft>
                          <a:spcPts val="0"/>
                        </a:spcAft>
                      </a:pPr>
                      <a:r>
                        <a:rPr lang="es-EC" sz="1600" spc="-50" dirty="0">
                          <a:effectLst/>
                        </a:rPr>
                        <a:t>Tierra húmeda</a:t>
                      </a:r>
                      <a:endParaRPr lang="es-EC" sz="16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52095" algn="just">
                        <a:lnSpc>
                          <a:spcPct val="150000"/>
                        </a:lnSpc>
                        <a:spcAft>
                          <a:spcPts val="0"/>
                        </a:spcAft>
                      </a:pPr>
                      <a:r>
                        <a:rPr lang="es-EC" sz="1600" spc="-50">
                          <a:effectLst/>
                        </a:rPr>
                        <a:t>Si</a:t>
                      </a:r>
                      <a:endParaRPr lang="es-EC" sz="1600" spc="-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52095" algn="just">
                        <a:lnSpc>
                          <a:spcPct val="150000"/>
                        </a:lnSpc>
                        <a:spcAft>
                          <a:spcPts val="0"/>
                        </a:spcAft>
                      </a:pPr>
                      <a:r>
                        <a:rPr lang="es-EC" sz="1600" spc="-50">
                          <a:effectLst/>
                        </a:rPr>
                        <a:t>10</a:t>
                      </a:r>
                      <a:endParaRPr lang="es-EC" sz="1600" spc="-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52095" algn="just">
                        <a:lnSpc>
                          <a:spcPct val="150000"/>
                        </a:lnSpc>
                        <a:spcAft>
                          <a:spcPts val="0"/>
                        </a:spcAft>
                      </a:pPr>
                      <a:r>
                        <a:rPr lang="es-EC" sz="1600" spc="-50" dirty="0">
                          <a:effectLst/>
                        </a:rPr>
                        <a:t>Si</a:t>
                      </a:r>
                      <a:endParaRPr lang="es-EC" sz="16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52095" algn="just">
                        <a:lnSpc>
                          <a:spcPct val="150000"/>
                        </a:lnSpc>
                        <a:spcAft>
                          <a:spcPts val="0"/>
                        </a:spcAft>
                      </a:pPr>
                      <a:r>
                        <a:rPr lang="es-EC" sz="1600" spc="-50" dirty="0">
                          <a:effectLst/>
                        </a:rPr>
                        <a:t>Media</a:t>
                      </a:r>
                      <a:endParaRPr lang="es-EC" sz="16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bl>
          </a:graphicData>
        </a:graphic>
      </p:graphicFrame>
      <p:graphicFrame>
        <p:nvGraphicFramePr>
          <p:cNvPr id="5" name="Tabla 4"/>
          <p:cNvGraphicFramePr>
            <a:graphicFrameLocks noGrp="1"/>
          </p:cNvGraphicFramePr>
          <p:nvPr>
            <p:extLst>
              <p:ext uri="{D42A27DB-BD31-4B8C-83A1-F6EECF244321}">
                <p14:modId xmlns:p14="http://schemas.microsoft.com/office/powerpoint/2010/main" val="3435787064"/>
              </p:ext>
            </p:extLst>
          </p:nvPr>
        </p:nvGraphicFramePr>
        <p:xfrm>
          <a:off x="8048729" y="886289"/>
          <a:ext cx="3494440" cy="2896541"/>
        </p:xfrm>
        <a:graphic>
          <a:graphicData uri="http://schemas.openxmlformats.org/drawingml/2006/table">
            <a:tbl>
              <a:tblPr firstRow="1" firstCol="1" bandRow="1">
                <a:tableStyleId>{5C22544A-7EE6-4342-B048-85BDC9FD1C3A}</a:tableStyleId>
              </a:tblPr>
              <a:tblGrid>
                <a:gridCol w="1584101"/>
                <a:gridCol w="1910339"/>
              </a:tblGrid>
              <a:tr h="965513">
                <a:tc>
                  <a:txBody>
                    <a:bodyPr/>
                    <a:lstStyle/>
                    <a:p>
                      <a:pPr indent="252095" algn="just">
                        <a:lnSpc>
                          <a:spcPct val="150000"/>
                        </a:lnSpc>
                        <a:spcAft>
                          <a:spcPts val="0"/>
                        </a:spcAft>
                      </a:pPr>
                      <a:r>
                        <a:rPr lang="es-EC" sz="1600" spc="-50" dirty="0">
                          <a:effectLst/>
                        </a:rPr>
                        <a:t>Altura [cm]</a:t>
                      </a:r>
                      <a:endParaRPr lang="es-EC" sz="16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52095" algn="just">
                        <a:lnSpc>
                          <a:spcPct val="150000"/>
                        </a:lnSpc>
                        <a:spcAft>
                          <a:spcPts val="0"/>
                        </a:spcAft>
                      </a:pPr>
                      <a:r>
                        <a:rPr lang="es-EC" sz="1600" spc="-50">
                          <a:effectLst/>
                        </a:rPr>
                        <a:t>Supera</a:t>
                      </a:r>
                      <a:endParaRPr lang="es-EC" sz="1600" spc="-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482757">
                <a:tc>
                  <a:txBody>
                    <a:bodyPr/>
                    <a:lstStyle/>
                    <a:p>
                      <a:pPr indent="252095" algn="just">
                        <a:lnSpc>
                          <a:spcPct val="150000"/>
                        </a:lnSpc>
                        <a:spcAft>
                          <a:spcPts val="0"/>
                        </a:spcAft>
                      </a:pPr>
                      <a:r>
                        <a:rPr lang="es-EC" sz="1600" spc="-50">
                          <a:effectLst/>
                        </a:rPr>
                        <a:t>5</a:t>
                      </a:r>
                      <a:endParaRPr lang="es-EC" sz="1600" spc="-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52095" algn="just">
                        <a:lnSpc>
                          <a:spcPct val="150000"/>
                        </a:lnSpc>
                        <a:spcAft>
                          <a:spcPts val="0"/>
                        </a:spcAft>
                      </a:pPr>
                      <a:r>
                        <a:rPr lang="es-EC" sz="1600" spc="-50">
                          <a:effectLst/>
                        </a:rPr>
                        <a:t>Si</a:t>
                      </a:r>
                      <a:endParaRPr lang="es-EC" sz="1600" spc="-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482757">
                <a:tc>
                  <a:txBody>
                    <a:bodyPr/>
                    <a:lstStyle/>
                    <a:p>
                      <a:pPr indent="252095" algn="just">
                        <a:lnSpc>
                          <a:spcPct val="150000"/>
                        </a:lnSpc>
                        <a:spcAft>
                          <a:spcPts val="0"/>
                        </a:spcAft>
                      </a:pPr>
                      <a:r>
                        <a:rPr lang="es-EC" sz="1600" spc="-50">
                          <a:effectLst/>
                        </a:rPr>
                        <a:t>10</a:t>
                      </a:r>
                      <a:endParaRPr lang="es-EC" sz="1600" spc="-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52095" algn="just">
                        <a:lnSpc>
                          <a:spcPct val="150000"/>
                        </a:lnSpc>
                        <a:spcAft>
                          <a:spcPts val="0"/>
                        </a:spcAft>
                      </a:pPr>
                      <a:r>
                        <a:rPr lang="es-EC" sz="1600" spc="-50">
                          <a:effectLst/>
                        </a:rPr>
                        <a:t>Si</a:t>
                      </a:r>
                      <a:endParaRPr lang="es-EC" sz="1600" spc="-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482757">
                <a:tc>
                  <a:txBody>
                    <a:bodyPr/>
                    <a:lstStyle/>
                    <a:p>
                      <a:pPr indent="252095" algn="just">
                        <a:lnSpc>
                          <a:spcPct val="150000"/>
                        </a:lnSpc>
                        <a:spcAft>
                          <a:spcPts val="0"/>
                        </a:spcAft>
                      </a:pPr>
                      <a:r>
                        <a:rPr lang="es-EC" sz="1600" spc="-50">
                          <a:effectLst/>
                        </a:rPr>
                        <a:t>15</a:t>
                      </a:r>
                      <a:endParaRPr lang="es-EC" sz="1600" spc="-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52095" algn="just">
                        <a:lnSpc>
                          <a:spcPct val="150000"/>
                        </a:lnSpc>
                        <a:spcAft>
                          <a:spcPts val="0"/>
                        </a:spcAft>
                      </a:pPr>
                      <a:r>
                        <a:rPr lang="es-EC" sz="1600" spc="-50">
                          <a:effectLst/>
                        </a:rPr>
                        <a:t>Si</a:t>
                      </a:r>
                      <a:endParaRPr lang="es-EC" sz="1600" spc="-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482757">
                <a:tc>
                  <a:txBody>
                    <a:bodyPr/>
                    <a:lstStyle/>
                    <a:p>
                      <a:pPr indent="252095" algn="just">
                        <a:lnSpc>
                          <a:spcPct val="150000"/>
                        </a:lnSpc>
                        <a:spcAft>
                          <a:spcPts val="0"/>
                        </a:spcAft>
                      </a:pPr>
                      <a:r>
                        <a:rPr lang="es-EC" sz="1600" spc="-50">
                          <a:effectLst/>
                        </a:rPr>
                        <a:t>20</a:t>
                      </a:r>
                      <a:endParaRPr lang="es-EC" sz="1600" spc="-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52095" algn="just">
                        <a:lnSpc>
                          <a:spcPct val="150000"/>
                        </a:lnSpc>
                        <a:spcAft>
                          <a:spcPts val="0"/>
                        </a:spcAft>
                      </a:pPr>
                      <a:r>
                        <a:rPr lang="es-EC" sz="1600" spc="-50" dirty="0">
                          <a:effectLst/>
                        </a:rPr>
                        <a:t>No </a:t>
                      </a:r>
                      <a:endParaRPr lang="es-EC" sz="16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bl>
          </a:graphicData>
        </a:graphic>
      </p:graphicFrame>
      <p:pic>
        <p:nvPicPr>
          <p:cNvPr id="6" name="Imagen 5"/>
          <p:cNvPicPr>
            <a:picLocks noChangeAspect="1"/>
          </p:cNvPicPr>
          <p:nvPr/>
        </p:nvPicPr>
        <p:blipFill>
          <a:blip r:embed="rId3"/>
          <a:stretch>
            <a:fillRect/>
          </a:stretch>
        </p:blipFill>
        <p:spPr>
          <a:xfrm>
            <a:off x="465640" y="3782830"/>
            <a:ext cx="2829821" cy="2214477"/>
          </a:xfrm>
          <a:prstGeom prst="rect">
            <a:avLst/>
          </a:prstGeom>
        </p:spPr>
      </p:pic>
      <p:pic>
        <p:nvPicPr>
          <p:cNvPr id="7" name="Imagen 6"/>
          <p:cNvPicPr>
            <a:picLocks noChangeAspect="1"/>
          </p:cNvPicPr>
          <p:nvPr/>
        </p:nvPicPr>
        <p:blipFill>
          <a:blip r:embed="rId4"/>
          <a:stretch>
            <a:fillRect/>
          </a:stretch>
        </p:blipFill>
        <p:spPr>
          <a:xfrm>
            <a:off x="6497037" y="3929226"/>
            <a:ext cx="3181118" cy="1926440"/>
          </a:xfrm>
          <a:prstGeom prst="rect">
            <a:avLst/>
          </a:prstGeom>
        </p:spPr>
      </p:pic>
      <p:pic>
        <p:nvPicPr>
          <p:cNvPr id="8" name="Imagen 7"/>
          <p:cNvPicPr>
            <a:picLocks noChangeAspect="1"/>
          </p:cNvPicPr>
          <p:nvPr/>
        </p:nvPicPr>
        <p:blipFill>
          <a:blip r:embed="rId5"/>
          <a:stretch>
            <a:fillRect/>
          </a:stretch>
        </p:blipFill>
        <p:spPr>
          <a:xfrm>
            <a:off x="9678155" y="3929226"/>
            <a:ext cx="2404558" cy="1924061"/>
          </a:xfrm>
          <a:prstGeom prst="rect">
            <a:avLst/>
          </a:prstGeom>
        </p:spPr>
      </p:pic>
      <p:sp>
        <p:nvSpPr>
          <p:cNvPr id="9" name="Rectángulo 8"/>
          <p:cNvSpPr/>
          <p:nvPr/>
        </p:nvSpPr>
        <p:spPr>
          <a:xfrm>
            <a:off x="1260177" y="6858000"/>
            <a:ext cx="5419112" cy="2031325"/>
          </a:xfrm>
          <a:prstGeom prst="rect">
            <a:avLst/>
          </a:prstGeom>
        </p:spPr>
        <p:txBody>
          <a:bodyPr wrap="none">
            <a:spAutoFit/>
          </a:bodyPr>
          <a:lstStyle/>
          <a:p>
            <a:r>
              <a:rPr lang="es-EC" b="1" spc="-5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Debido al peso del vehículo </a:t>
            </a:r>
          </a:p>
          <a:p>
            <a:r>
              <a:rPr lang="es-EC" b="1" spc="-50" dirty="0" smtClean="0">
                <a:solidFill>
                  <a:srgbClr val="000000"/>
                </a:solidFill>
                <a:latin typeface="Times New Roman" panose="02020603050405020304" pitchFamily="18" charset="0"/>
                <a:cs typeface="Times New Roman" panose="02020603050405020304" pitchFamily="18" charset="0"/>
              </a:rPr>
              <a:t>Se necesita para esta configuración</a:t>
            </a:r>
          </a:p>
          <a:p>
            <a:r>
              <a:rPr lang="es-EC" b="1" spc="-50" dirty="0" smtClean="0">
                <a:solidFill>
                  <a:srgbClr val="000000"/>
                </a:solidFill>
                <a:latin typeface="Times New Roman" panose="02020603050405020304" pitchFamily="18" charset="0"/>
                <a:cs typeface="Times New Roman" panose="02020603050405020304" pitchFamily="18" charset="0"/>
              </a:rPr>
              <a:t>  motores en cada rueda</a:t>
            </a:r>
          </a:p>
          <a:p>
            <a:r>
              <a:rPr lang="es-EC" b="1" spc="-50" dirty="0" smtClean="0">
                <a:solidFill>
                  <a:srgbClr val="000000"/>
                </a:solidFill>
                <a:latin typeface="Times New Roman" panose="02020603050405020304" pitchFamily="18" charset="0"/>
                <a:cs typeface="Times New Roman" panose="02020603050405020304" pitchFamily="18" charset="0"/>
              </a:rPr>
              <a:t>Para el diseño solo se conto con 2</a:t>
            </a:r>
          </a:p>
          <a:p>
            <a:r>
              <a:rPr lang="es-EC" b="1" spc="-50" dirty="0" smtClean="0">
                <a:solidFill>
                  <a:srgbClr val="000000"/>
                </a:solidFill>
                <a:latin typeface="Times New Roman" panose="02020603050405020304" pitchFamily="18" charset="0"/>
                <a:cs typeface="Times New Roman" panose="02020603050405020304" pitchFamily="18" charset="0"/>
              </a:rPr>
              <a:t> motores se logro tener dos motores </a:t>
            </a:r>
          </a:p>
          <a:p>
            <a:r>
              <a:rPr lang="es-EC" b="1" spc="-50" dirty="0" smtClean="0">
                <a:solidFill>
                  <a:srgbClr val="000000"/>
                </a:solidFill>
                <a:latin typeface="Times New Roman" panose="02020603050405020304" pitchFamily="18" charset="0"/>
                <a:cs typeface="Times New Roman" panose="02020603050405020304" pitchFamily="18" charset="0"/>
              </a:rPr>
              <a:t>100% operativos aunque al principio se tenían 4 motore</a:t>
            </a:r>
            <a:r>
              <a:rPr lang="es-EC" b="1" spc="-50" dirty="0">
                <a:solidFill>
                  <a:srgbClr val="000000"/>
                </a:solidFill>
                <a:latin typeface="Times New Roman" panose="02020603050405020304" pitchFamily="18" charset="0"/>
                <a:cs typeface="Times New Roman" panose="02020603050405020304" pitchFamily="18" charset="0"/>
              </a:rPr>
              <a:t>s</a:t>
            </a:r>
            <a:endParaRPr lang="es-EC" b="1" spc="-50" dirty="0" smtClean="0">
              <a:solidFill>
                <a:srgbClr val="000000"/>
              </a:solidFill>
              <a:latin typeface="Times New Roman" panose="02020603050405020304" pitchFamily="18" charset="0"/>
              <a:cs typeface="Times New Roman" panose="02020603050405020304" pitchFamily="18" charset="0"/>
            </a:endParaRPr>
          </a:p>
          <a:p>
            <a:endParaRPr lang="es-EC" dirty="0"/>
          </a:p>
        </p:txBody>
      </p:sp>
      <p:sp>
        <p:nvSpPr>
          <p:cNvPr id="10" name="Rectángulo 9"/>
          <p:cNvSpPr/>
          <p:nvPr/>
        </p:nvSpPr>
        <p:spPr>
          <a:xfrm>
            <a:off x="2485556" y="-24658"/>
            <a:ext cx="6569107" cy="923330"/>
          </a:xfrm>
          <a:prstGeom prst="rect">
            <a:avLst/>
          </a:prstGeom>
          <a:noFill/>
        </p:spPr>
        <p:txBody>
          <a:bodyPr wrap="none" lIns="91440" tIns="45720" rIns="91440" bIns="45720">
            <a:spAutoFit/>
          </a:bodyPr>
          <a:lstStyle/>
          <a:p>
            <a:pPr algn="ctr"/>
            <a:r>
              <a:rPr lang="es-ES" sz="5400" dirty="0" smtClean="0">
                <a:ln w="0"/>
                <a:effectLst>
                  <a:outerShdw blurRad="38100" dist="19050" dir="2700000" algn="tl" rotWithShape="0">
                    <a:schemeClr val="dk1">
                      <a:alpha val="40000"/>
                    </a:schemeClr>
                  </a:outerShdw>
                </a:effectLst>
              </a:rPr>
              <a:t>Desempeño mecánico </a:t>
            </a:r>
          </a:p>
        </p:txBody>
      </p:sp>
    </p:spTree>
    <p:extLst>
      <p:ext uri="{BB962C8B-B14F-4D97-AF65-F5344CB8AC3E}">
        <p14:creationId xmlns:p14="http://schemas.microsoft.com/office/powerpoint/2010/main" val="203726871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xmlns="" id="{E69170B6-564B-40BC-BE18-2F4A9B6BC00C}"/>
              </a:ext>
            </a:extLst>
          </p:cNvPr>
          <p:cNvPicPr>
            <a:picLocks noChangeAspect="1"/>
          </p:cNvPicPr>
          <p:nvPr/>
        </p:nvPicPr>
        <p:blipFill>
          <a:blip r:embed="rId2"/>
          <a:stretch>
            <a:fillRect/>
          </a:stretch>
        </p:blipFill>
        <p:spPr>
          <a:xfrm>
            <a:off x="0" y="0"/>
            <a:ext cx="12272907" cy="6858000"/>
          </a:xfrm>
          <a:prstGeom prst="rect">
            <a:avLst/>
          </a:prstGeom>
        </p:spPr>
      </p:pic>
      <p:graphicFrame>
        <p:nvGraphicFramePr>
          <p:cNvPr id="4" name="Tabla 3"/>
          <p:cNvGraphicFramePr>
            <a:graphicFrameLocks noGrp="1"/>
          </p:cNvGraphicFramePr>
          <p:nvPr>
            <p:extLst>
              <p:ext uri="{D42A27DB-BD31-4B8C-83A1-F6EECF244321}">
                <p14:modId xmlns:p14="http://schemas.microsoft.com/office/powerpoint/2010/main" val="1432150979"/>
              </p:ext>
            </p:extLst>
          </p:nvPr>
        </p:nvGraphicFramePr>
        <p:xfrm>
          <a:off x="1090706" y="516045"/>
          <a:ext cx="4549602" cy="5060370"/>
        </p:xfrm>
        <a:graphic>
          <a:graphicData uri="http://schemas.openxmlformats.org/drawingml/2006/table">
            <a:tbl>
              <a:tblPr firstRow="1" firstCol="1" bandRow="1">
                <a:tableStyleId>{5C22544A-7EE6-4342-B048-85BDC9FD1C3A}</a:tableStyleId>
              </a:tblPr>
              <a:tblGrid>
                <a:gridCol w="1736691"/>
                <a:gridCol w="1417322"/>
                <a:gridCol w="1395589"/>
              </a:tblGrid>
              <a:tr h="671250">
                <a:tc>
                  <a:txBody>
                    <a:bodyPr/>
                    <a:lstStyle/>
                    <a:p>
                      <a:pPr indent="252095" algn="just">
                        <a:lnSpc>
                          <a:spcPct val="150000"/>
                        </a:lnSpc>
                        <a:spcAft>
                          <a:spcPts val="0"/>
                        </a:spcAft>
                      </a:pPr>
                      <a:r>
                        <a:rPr lang="es-EC" sz="1600" spc="-50" dirty="0">
                          <a:effectLst/>
                          <a:latin typeface="Times New Roman" panose="02020603050405020304" pitchFamily="18" charset="0"/>
                          <a:cs typeface="Times New Roman" panose="02020603050405020304" pitchFamily="18" charset="0"/>
                        </a:rPr>
                        <a:t>Terreno</a:t>
                      </a:r>
                      <a:endParaRPr lang="es-EC" sz="16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3810" algn="just">
                        <a:lnSpc>
                          <a:spcPct val="150000"/>
                        </a:lnSpc>
                        <a:spcAft>
                          <a:spcPts val="0"/>
                        </a:spcAft>
                      </a:pPr>
                      <a:r>
                        <a:rPr lang="es-EC" sz="1600" spc="-50">
                          <a:effectLst/>
                          <a:latin typeface="Times New Roman" panose="02020603050405020304" pitchFamily="18" charset="0"/>
                          <a:cs typeface="Times New Roman" panose="02020603050405020304" pitchFamily="18" charset="0"/>
                        </a:rPr>
                        <a:t>Inclinación</a:t>
                      </a:r>
                      <a:endParaRPr lang="es-EC" sz="1600" spc="-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52095" algn="just">
                        <a:lnSpc>
                          <a:spcPct val="150000"/>
                        </a:lnSpc>
                        <a:spcAft>
                          <a:spcPts val="0"/>
                        </a:spcAft>
                      </a:pPr>
                      <a:r>
                        <a:rPr lang="es-EC" sz="1600" spc="-50" dirty="0">
                          <a:effectLst/>
                          <a:latin typeface="Times New Roman" panose="02020603050405020304" pitchFamily="18" charset="0"/>
                          <a:cs typeface="Times New Roman" panose="02020603050405020304" pitchFamily="18" charset="0"/>
                        </a:rPr>
                        <a:t>Dificultad</a:t>
                      </a:r>
                      <a:endParaRPr lang="es-EC" sz="16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335625">
                <a:tc rowSpan="3">
                  <a:txBody>
                    <a:bodyPr/>
                    <a:lstStyle/>
                    <a:p>
                      <a:pPr indent="252095" algn="just">
                        <a:lnSpc>
                          <a:spcPct val="150000"/>
                        </a:lnSpc>
                        <a:spcAft>
                          <a:spcPts val="0"/>
                        </a:spcAft>
                      </a:pPr>
                      <a:r>
                        <a:rPr lang="es-EC" sz="1600" spc="-50" dirty="0">
                          <a:effectLst/>
                          <a:latin typeface="Times New Roman" panose="02020603050405020304" pitchFamily="18" charset="0"/>
                          <a:cs typeface="Times New Roman" panose="02020603050405020304" pitchFamily="18" charset="0"/>
                        </a:rPr>
                        <a:t>Cemento</a:t>
                      </a:r>
                      <a:endParaRPr lang="es-EC" sz="16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3810" algn="just">
                        <a:lnSpc>
                          <a:spcPct val="150000"/>
                        </a:lnSpc>
                        <a:spcAft>
                          <a:spcPts val="0"/>
                        </a:spcAft>
                      </a:pPr>
                      <a:r>
                        <a:rPr lang="es-EC" sz="1600" spc="-50">
                          <a:effectLst/>
                          <a:latin typeface="Times New Roman" panose="02020603050405020304" pitchFamily="18" charset="0"/>
                          <a:cs typeface="Times New Roman" panose="02020603050405020304" pitchFamily="18" charset="0"/>
                        </a:rPr>
                        <a:t>10</a:t>
                      </a:r>
                      <a:endParaRPr lang="es-EC" sz="1600" spc="-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52095" algn="just">
                        <a:lnSpc>
                          <a:spcPct val="150000"/>
                        </a:lnSpc>
                        <a:spcAft>
                          <a:spcPts val="0"/>
                        </a:spcAft>
                      </a:pPr>
                      <a:r>
                        <a:rPr lang="es-EC" sz="1600" spc="-50">
                          <a:effectLst/>
                          <a:latin typeface="Times New Roman" panose="02020603050405020304" pitchFamily="18" charset="0"/>
                          <a:cs typeface="Times New Roman" panose="02020603050405020304" pitchFamily="18" charset="0"/>
                        </a:rPr>
                        <a:t>Ninguna</a:t>
                      </a:r>
                      <a:endParaRPr lang="es-EC" sz="1600" spc="-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335625">
                <a:tc vMerge="1">
                  <a:txBody>
                    <a:bodyPr/>
                    <a:lstStyle/>
                    <a:p>
                      <a:endParaRPr lang="es-EC"/>
                    </a:p>
                  </a:txBody>
                  <a:tcPr/>
                </a:tc>
                <a:tc>
                  <a:txBody>
                    <a:bodyPr/>
                    <a:lstStyle/>
                    <a:p>
                      <a:pPr indent="-3810" algn="just">
                        <a:lnSpc>
                          <a:spcPct val="150000"/>
                        </a:lnSpc>
                        <a:spcAft>
                          <a:spcPts val="0"/>
                        </a:spcAft>
                      </a:pPr>
                      <a:r>
                        <a:rPr lang="es-EC" sz="1600" spc="-50">
                          <a:effectLst/>
                          <a:latin typeface="Times New Roman" panose="02020603050405020304" pitchFamily="18" charset="0"/>
                          <a:cs typeface="Times New Roman" panose="02020603050405020304" pitchFamily="18" charset="0"/>
                        </a:rPr>
                        <a:t>20</a:t>
                      </a:r>
                      <a:endParaRPr lang="es-EC" sz="1600" spc="-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52095" algn="just">
                        <a:lnSpc>
                          <a:spcPct val="150000"/>
                        </a:lnSpc>
                        <a:spcAft>
                          <a:spcPts val="0"/>
                        </a:spcAft>
                      </a:pPr>
                      <a:r>
                        <a:rPr lang="es-EC" sz="1600" spc="-50">
                          <a:effectLst/>
                          <a:latin typeface="Times New Roman" panose="02020603050405020304" pitchFamily="18" charset="0"/>
                          <a:cs typeface="Times New Roman" panose="02020603050405020304" pitchFamily="18" charset="0"/>
                        </a:rPr>
                        <a:t>Media</a:t>
                      </a:r>
                      <a:endParaRPr lang="es-EC" sz="1600" spc="-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335625">
                <a:tc vMerge="1">
                  <a:txBody>
                    <a:bodyPr/>
                    <a:lstStyle/>
                    <a:p>
                      <a:endParaRPr lang="es-EC"/>
                    </a:p>
                  </a:txBody>
                  <a:tcPr/>
                </a:tc>
                <a:tc>
                  <a:txBody>
                    <a:bodyPr/>
                    <a:lstStyle/>
                    <a:p>
                      <a:pPr indent="-3810" algn="just">
                        <a:lnSpc>
                          <a:spcPct val="150000"/>
                        </a:lnSpc>
                        <a:spcAft>
                          <a:spcPts val="0"/>
                        </a:spcAft>
                      </a:pPr>
                      <a:r>
                        <a:rPr lang="es-EC" sz="1600" spc="-50" dirty="0">
                          <a:effectLst/>
                          <a:latin typeface="Times New Roman" panose="02020603050405020304" pitchFamily="18" charset="0"/>
                          <a:cs typeface="Times New Roman" panose="02020603050405020304" pitchFamily="18" charset="0"/>
                        </a:rPr>
                        <a:t>30</a:t>
                      </a:r>
                      <a:endParaRPr lang="es-EC" sz="16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52095" algn="just">
                        <a:lnSpc>
                          <a:spcPct val="150000"/>
                        </a:lnSpc>
                        <a:spcAft>
                          <a:spcPts val="0"/>
                        </a:spcAft>
                      </a:pPr>
                      <a:r>
                        <a:rPr lang="es-EC" sz="1600" spc="-50">
                          <a:effectLst/>
                          <a:latin typeface="Times New Roman" panose="02020603050405020304" pitchFamily="18" charset="0"/>
                          <a:cs typeface="Times New Roman" panose="02020603050405020304" pitchFamily="18" charset="0"/>
                        </a:rPr>
                        <a:t>Alta</a:t>
                      </a:r>
                      <a:endParaRPr lang="es-EC" sz="1600" spc="-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335625">
                <a:tc rowSpan="3">
                  <a:txBody>
                    <a:bodyPr/>
                    <a:lstStyle/>
                    <a:p>
                      <a:pPr indent="252095" algn="just">
                        <a:lnSpc>
                          <a:spcPct val="150000"/>
                        </a:lnSpc>
                        <a:spcAft>
                          <a:spcPts val="0"/>
                        </a:spcAft>
                      </a:pPr>
                      <a:r>
                        <a:rPr lang="es-EC" sz="1600" spc="-50">
                          <a:effectLst/>
                          <a:latin typeface="Times New Roman" panose="02020603050405020304" pitchFamily="18" charset="0"/>
                          <a:cs typeface="Times New Roman" panose="02020603050405020304" pitchFamily="18" charset="0"/>
                        </a:rPr>
                        <a:t>Asfalto</a:t>
                      </a:r>
                      <a:endParaRPr lang="es-EC" sz="1600" spc="-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3810" algn="just">
                        <a:lnSpc>
                          <a:spcPct val="150000"/>
                        </a:lnSpc>
                        <a:spcAft>
                          <a:spcPts val="0"/>
                        </a:spcAft>
                      </a:pPr>
                      <a:r>
                        <a:rPr lang="es-EC" sz="1600" spc="-50" dirty="0">
                          <a:effectLst/>
                          <a:latin typeface="Times New Roman" panose="02020603050405020304" pitchFamily="18" charset="0"/>
                          <a:cs typeface="Times New Roman" panose="02020603050405020304" pitchFamily="18" charset="0"/>
                        </a:rPr>
                        <a:t>10</a:t>
                      </a:r>
                      <a:endParaRPr lang="es-EC" sz="16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52095" algn="just">
                        <a:lnSpc>
                          <a:spcPct val="150000"/>
                        </a:lnSpc>
                        <a:spcAft>
                          <a:spcPts val="0"/>
                        </a:spcAft>
                      </a:pPr>
                      <a:r>
                        <a:rPr lang="es-EC" sz="1600" spc="-50">
                          <a:effectLst/>
                          <a:latin typeface="Times New Roman" panose="02020603050405020304" pitchFamily="18" charset="0"/>
                          <a:cs typeface="Times New Roman" panose="02020603050405020304" pitchFamily="18" charset="0"/>
                        </a:rPr>
                        <a:t>Ninguna</a:t>
                      </a:r>
                      <a:endParaRPr lang="es-EC" sz="1600" spc="-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335625">
                <a:tc vMerge="1">
                  <a:txBody>
                    <a:bodyPr/>
                    <a:lstStyle/>
                    <a:p>
                      <a:endParaRPr lang="es-EC"/>
                    </a:p>
                  </a:txBody>
                  <a:tcPr/>
                </a:tc>
                <a:tc>
                  <a:txBody>
                    <a:bodyPr/>
                    <a:lstStyle/>
                    <a:p>
                      <a:pPr indent="-3810" algn="just">
                        <a:lnSpc>
                          <a:spcPct val="150000"/>
                        </a:lnSpc>
                        <a:spcAft>
                          <a:spcPts val="0"/>
                        </a:spcAft>
                      </a:pPr>
                      <a:r>
                        <a:rPr lang="es-EC" sz="1600" spc="-50" dirty="0">
                          <a:effectLst/>
                          <a:latin typeface="Times New Roman" panose="02020603050405020304" pitchFamily="18" charset="0"/>
                          <a:cs typeface="Times New Roman" panose="02020603050405020304" pitchFamily="18" charset="0"/>
                        </a:rPr>
                        <a:t>20</a:t>
                      </a:r>
                      <a:endParaRPr lang="es-EC" sz="16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52095" algn="just">
                        <a:lnSpc>
                          <a:spcPct val="150000"/>
                        </a:lnSpc>
                        <a:spcAft>
                          <a:spcPts val="0"/>
                        </a:spcAft>
                      </a:pPr>
                      <a:r>
                        <a:rPr lang="es-EC" sz="1600" spc="-50">
                          <a:effectLst/>
                          <a:latin typeface="Times New Roman" panose="02020603050405020304" pitchFamily="18" charset="0"/>
                          <a:cs typeface="Times New Roman" panose="02020603050405020304" pitchFamily="18" charset="0"/>
                        </a:rPr>
                        <a:t>Ninguna</a:t>
                      </a:r>
                      <a:endParaRPr lang="es-EC" sz="1600" spc="-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335625">
                <a:tc vMerge="1">
                  <a:txBody>
                    <a:bodyPr/>
                    <a:lstStyle/>
                    <a:p>
                      <a:endParaRPr lang="es-EC"/>
                    </a:p>
                  </a:txBody>
                  <a:tcPr/>
                </a:tc>
                <a:tc>
                  <a:txBody>
                    <a:bodyPr/>
                    <a:lstStyle/>
                    <a:p>
                      <a:pPr indent="-3810" algn="just">
                        <a:lnSpc>
                          <a:spcPct val="150000"/>
                        </a:lnSpc>
                        <a:spcAft>
                          <a:spcPts val="0"/>
                        </a:spcAft>
                      </a:pPr>
                      <a:r>
                        <a:rPr lang="es-EC" sz="1600" spc="-50" dirty="0">
                          <a:effectLst/>
                          <a:latin typeface="Times New Roman" panose="02020603050405020304" pitchFamily="18" charset="0"/>
                          <a:cs typeface="Times New Roman" panose="02020603050405020304" pitchFamily="18" charset="0"/>
                        </a:rPr>
                        <a:t>30</a:t>
                      </a:r>
                      <a:endParaRPr lang="es-EC" sz="16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52095" algn="just">
                        <a:lnSpc>
                          <a:spcPct val="150000"/>
                        </a:lnSpc>
                        <a:spcAft>
                          <a:spcPts val="0"/>
                        </a:spcAft>
                      </a:pPr>
                      <a:r>
                        <a:rPr lang="es-EC" sz="1600" spc="-50">
                          <a:effectLst/>
                          <a:latin typeface="Times New Roman" panose="02020603050405020304" pitchFamily="18" charset="0"/>
                          <a:cs typeface="Times New Roman" panose="02020603050405020304" pitchFamily="18" charset="0"/>
                        </a:rPr>
                        <a:t>Alta</a:t>
                      </a:r>
                      <a:endParaRPr lang="es-EC" sz="1600" spc="-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335625">
                <a:tc rowSpan="3">
                  <a:txBody>
                    <a:bodyPr/>
                    <a:lstStyle/>
                    <a:p>
                      <a:pPr indent="252095" algn="just">
                        <a:lnSpc>
                          <a:spcPct val="150000"/>
                        </a:lnSpc>
                        <a:spcAft>
                          <a:spcPts val="0"/>
                        </a:spcAft>
                      </a:pPr>
                      <a:r>
                        <a:rPr lang="es-EC" sz="1600" spc="-50">
                          <a:effectLst/>
                          <a:latin typeface="Times New Roman" panose="02020603050405020304" pitchFamily="18" charset="0"/>
                          <a:cs typeface="Times New Roman" panose="02020603050405020304" pitchFamily="18" charset="0"/>
                        </a:rPr>
                        <a:t>Césped</a:t>
                      </a:r>
                      <a:endParaRPr lang="es-EC" sz="1600" spc="-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3810" algn="just">
                        <a:lnSpc>
                          <a:spcPct val="150000"/>
                        </a:lnSpc>
                        <a:spcAft>
                          <a:spcPts val="0"/>
                        </a:spcAft>
                      </a:pPr>
                      <a:r>
                        <a:rPr lang="es-EC" sz="1600" spc="-50" dirty="0">
                          <a:effectLst/>
                          <a:latin typeface="Times New Roman" panose="02020603050405020304" pitchFamily="18" charset="0"/>
                          <a:cs typeface="Times New Roman" panose="02020603050405020304" pitchFamily="18" charset="0"/>
                        </a:rPr>
                        <a:t>10</a:t>
                      </a:r>
                      <a:endParaRPr lang="es-EC" sz="16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52095" algn="just">
                        <a:lnSpc>
                          <a:spcPct val="150000"/>
                        </a:lnSpc>
                        <a:spcAft>
                          <a:spcPts val="0"/>
                        </a:spcAft>
                      </a:pPr>
                      <a:r>
                        <a:rPr lang="es-EC" sz="1600" spc="-50">
                          <a:effectLst/>
                          <a:latin typeface="Times New Roman" panose="02020603050405020304" pitchFamily="18" charset="0"/>
                          <a:cs typeface="Times New Roman" panose="02020603050405020304" pitchFamily="18" charset="0"/>
                        </a:rPr>
                        <a:t>Media</a:t>
                      </a:r>
                      <a:endParaRPr lang="es-EC" sz="1600" spc="-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335625">
                <a:tc vMerge="1">
                  <a:txBody>
                    <a:bodyPr/>
                    <a:lstStyle/>
                    <a:p>
                      <a:endParaRPr lang="es-EC"/>
                    </a:p>
                  </a:txBody>
                  <a:tcPr/>
                </a:tc>
                <a:tc>
                  <a:txBody>
                    <a:bodyPr/>
                    <a:lstStyle/>
                    <a:p>
                      <a:pPr indent="-3810" algn="just">
                        <a:lnSpc>
                          <a:spcPct val="150000"/>
                        </a:lnSpc>
                        <a:spcAft>
                          <a:spcPts val="0"/>
                        </a:spcAft>
                      </a:pPr>
                      <a:r>
                        <a:rPr lang="es-EC" sz="1600" spc="-50" dirty="0">
                          <a:effectLst/>
                          <a:latin typeface="Times New Roman" panose="02020603050405020304" pitchFamily="18" charset="0"/>
                          <a:cs typeface="Times New Roman" panose="02020603050405020304" pitchFamily="18" charset="0"/>
                        </a:rPr>
                        <a:t>20</a:t>
                      </a:r>
                      <a:endParaRPr lang="es-EC" sz="16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52095" algn="just">
                        <a:lnSpc>
                          <a:spcPct val="150000"/>
                        </a:lnSpc>
                        <a:spcAft>
                          <a:spcPts val="0"/>
                        </a:spcAft>
                      </a:pPr>
                      <a:r>
                        <a:rPr lang="es-EC" sz="1600" spc="-50" dirty="0">
                          <a:effectLst/>
                          <a:latin typeface="Times New Roman" panose="02020603050405020304" pitchFamily="18" charset="0"/>
                          <a:cs typeface="Times New Roman" panose="02020603050405020304" pitchFamily="18" charset="0"/>
                        </a:rPr>
                        <a:t>Alta</a:t>
                      </a:r>
                      <a:endParaRPr lang="es-EC" sz="16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335625">
                <a:tc vMerge="1">
                  <a:txBody>
                    <a:bodyPr/>
                    <a:lstStyle/>
                    <a:p>
                      <a:endParaRPr lang="es-EC"/>
                    </a:p>
                  </a:txBody>
                  <a:tcPr/>
                </a:tc>
                <a:tc>
                  <a:txBody>
                    <a:bodyPr/>
                    <a:lstStyle/>
                    <a:p>
                      <a:pPr indent="-3810" algn="just">
                        <a:lnSpc>
                          <a:spcPct val="150000"/>
                        </a:lnSpc>
                        <a:spcAft>
                          <a:spcPts val="0"/>
                        </a:spcAft>
                      </a:pPr>
                      <a:r>
                        <a:rPr lang="es-EC" sz="1600" spc="-50">
                          <a:effectLst/>
                          <a:latin typeface="Times New Roman" panose="02020603050405020304" pitchFamily="18" charset="0"/>
                          <a:cs typeface="Times New Roman" panose="02020603050405020304" pitchFamily="18" charset="0"/>
                        </a:rPr>
                        <a:t>30</a:t>
                      </a:r>
                      <a:endParaRPr lang="es-EC" sz="1600" spc="-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52095" algn="just">
                        <a:lnSpc>
                          <a:spcPct val="150000"/>
                        </a:lnSpc>
                        <a:spcAft>
                          <a:spcPts val="0"/>
                        </a:spcAft>
                      </a:pPr>
                      <a:r>
                        <a:rPr lang="es-EC" sz="1600" spc="-50" dirty="0">
                          <a:effectLst/>
                          <a:latin typeface="Times New Roman" panose="02020603050405020304" pitchFamily="18" charset="0"/>
                          <a:cs typeface="Times New Roman" panose="02020603050405020304" pitchFamily="18" charset="0"/>
                        </a:rPr>
                        <a:t>Alta</a:t>
                      </a:r>
                      <a:endParaRPr lang="es-EC" sz="16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335625">
                <a:tc rowSpan="3">
                  <a:txBody>
                    <a:bodyPr/>
                    <a:lstStyle/>
                    <a:p>
                      <a:pPr indent="252095" algn="just">
                        <a:lnSpc>
                          <a:spcPct val="150000"/>
                        </a:lnSpc>
                        <a:spcAft>
                          <a:spcPts val="0"/>
                        </a:spcAft>
                      </a:pPr>
                      <a:r>
                        <a:rPr lang="es-EC" sz="1600" spc="-50">
                          <a:effectLst/>
                          <a:latin typeface="Times New Roman" panose="02020603050405020304" pitchFamily="18" charset="0"/>
                          <a:cs typeface="Times New Roman" panose="02020603050405020304" pitchFamily="18" charset="0"/>
                        </a:rPr>
                        <a:t>Tierra</a:t>
                      </a:r>
                      <a:endParaRPr lang="es-EC" sz="1600" spc="-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3810" algn="just">
                        <a:lnSpc>
                          <a:spcPct val="150000"/>
                        </a:lnSpc>
                        <a:spcAft>
                          <a:spcPts val="0"/>
                        </a:spcAft>
                      </a:pPr>
                      <a:r>
                        <a:rPr lang="es-EC" sz="1600" spc="-50">
                          <a:effectLst/>
                          <a:latin typeface="Times New Roman" panose="02020603050405020304" pitchFamily="18" charset="0"/>
                          <a:cs typeface="Times New Roman" panose="02020603050405020304" pitchFamily="18" charset="0"/>
                        </a:rPr>
                        <a:t>10</a:t>
                      </a:r>
                      <a:endParaRPr lang="es-EC" sz="1600" spc="-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52095" algn="just">
                        <a:lnSpc>
                          <a:spcPct val="150000"/>
                        </a:lnSpc>
                        <a:spcAft>
                          <a:spcPts val="0"/>
                        </a:spcAft>
                      </a:pPr>
                      <a:r>
                        <a:rPr lang="es-EC" sz="1600" spc="-50" dirty="0">
                          <a:effectLst/>
                          <a:latin typeface="Times New Roman" panose="02020603050405020304" pitchFamily="18" charset="0"/>
                          <a:cs typeface="Times New Roman" panose="02020603050405020304" pitchFamily="18" charset="0"/>
                        </a:rPr>
                        <a:t>Media</a:t>
                      </a:r>
                      <a:endParaRPr lang="es-EC" sz="16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335625">
                <a:tc vMerge="1">
                  <a:txBody>
                    <a:bodyPr/>
                    <a:lstStyle/>
                    <a:p>
                      <a:endParaRPr lang="es-EC"/>
                    </a:p>
                  </a:txBody>
                  <a:tcPr/>
                </a:tc>
                <a:tc>
                  <a:txBody>
                    <a:bodyPr/>
                    <a:lstStyle/>
                    <a:p>
                      <a:pPr indent="-3810" algn="just">
                        <a:lnSpc>
                          <a:spcPct val="150000"/>
                        </a:lnSpc>
                        <a:spcAft>
                          <a:spcPts val="0"/>
                        </a:spcAft>
                      </a:pPr>
                      <a:r>
                        <a:rPr lang="es-EC" sz="1600" spc="-50">
                          <a:effectLst/>
                          <a:latin typeface="Times New Roman" panose="02020603050405020304" pitchFamily="18" charset="0"/>
                          <a:cs typeface="Times New Roman" panose="02020603050405020304" pitchFamily="18" charset="0"/>
                        </a:rPr>
                        <a:t>20</a:t>
                      </a:r>
                      <a:endParaRPr lang="es-EC" sz="1600" spc="-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52095" algn="just">
                        <a:lnSpc>
                          <a:spcPct val="150000"/>
                        </a:lnSpc>
                        <a:spcAft>
                          <a:spcPts val="0"/>
                        </a:spcAft>
                      </a:pPr>
                      <a:r>
                        <a:rPr lang="es-EC" sz="1600" spc="-50" dirty="0">
                          <a:effectLst/>
                          <a:latin typeface="Times New Roman" panose="02020603050405020304" pitchFamily="18" charset="0"/>
                          <a:cs typeface="Times New Roman" panose="02020603050405020304" pitchFamily="18" charset="0"/>
                        </a:rPr>
                        <a:t>Media</a:t>
                      </a:r>
                      <a:endParaRPr lang="es-EC" sz="16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335625">
                <a:tc vMerge="1">
                  <a:txBody>
                    <a:bodyPr/>
                    <a:lstStyle/>
                    <a:p>
                      <a:endParaRPr lang="es-EC"/>
                    </a:p>
                  </a:txBody>
                  <a:tcPr/>
                </a:tc>
                <a:tc>
                  <a:txBody>
                    <a:bodyPr/>
                    <a:lstStyle/>
                    <a:p>
                      <a:pPr indent="-3810" algn="just">
                        <a:lnSpc>
                          <a:spcPct val="150000"/>
                        </a:lnSpc>
                        <a:spcAft>
                          <a:spcPts val="0"/>
                        </a:spcAft>
                      </a:pPr>
                      <a:r>
                        <a:rPr lang="es-EC" sz="1600" spc="-50">
                          <a:effectLst/>
                          <a:latin typeface="Times New Roman" panose="02020603050405020304" pitchFamily="18" charset="0"/>
                          <a:cs typeface="Times New Roman" panose="02020603050405020304" pitchFamily="18" charset="0"/>
                        </a:rPr>
                        <a:t>30</a:t>
                      </a:r>
                      <a:endParaRPr lang="es-EC" sz="1600" spc="-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52095" algn="just">
                        <a:lnSpc>
                          <a:spcPct val="150000"/>
                        </a:lnSpc>
                        <a:spcAft>
                          <a:spcPts val="0"/>
                        </a:spcAft>
                      </a:pPr>
                      <a:r>
                        <a:rPr lang="es-EC" sz="1600" spc="-50" dirty="0">
                          <a:effectLst/>
                          <a:latin typeface="Times New Roman" panose="02020603050405020304" pitchFamily="18" charset="0"/>
                          <a:cs typeface="Times New Roman" panose="02020603050405020304" pitchFamily="18" charset="0"/>
                        </a:rPr>
                        <a:t>Alta</a:t>
                      </a:r>
                      <a:endParaRPr lang="es-EC" sz="16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bl>
          </a:graphicData>
        </a:graphic>
      </p:graphicFrame>
      <p:pic>
        <p:nvPicPr>
          <p:cNvPr id="5" name="Imagen 4"/>
          <p:cNvPicPr>
            <a:picLocks noChangeAspect="1"/>
          </p:cNvPicPr>
          <p:nvPr/>
        </p:nvPicPr>
        <p:blipFill>
          <a:blip r:embed="rId3"/>
          <a:stretch>
            <a:fillRect/>
          </a:stretch>
        </p:blipFill>
        <p:spPr>
          <a:xfrm>
            <a:off x="5992053" y="2679826"/>
            <a:ext cx="4597301" cy="2572899"/>
          </a:xfrm>
          <a:prstGeom prst="rect">
            <a:avLst/>
          </a:prstGeom>
        </p:spPr>
      </p:pic>
      <p:sp>
        <p:nvSpPr>
          <p:cNvPr id="2" name="Rectángulo 1"/>
          <p:cNvSpPr/>
          <p:nvPr/>
        </p:nvSpPr>
        <p:spPr>
          <a:xfrm>
            <a:off x="5911815" y="87249"/>
            <a:ext cx="909223" cy="369332"/>
          </a:xfrm>
          <a:prstGeom prst="rect">
            <a:avLst/>
          </a:prstGeom>
        </p:spPr>
        <p:txBody>
          <a:bodyPr wrap="none">
            <a:spAutoFit/>
          </a:bodyPr>
          <a:lstStyle/>
          <a:p>
            <a:r>
              <a:rPr lang="es-EC" b="1" spc="-50" dirty="0" smtClean="0">
                <a:solidFill>
                  <a:srgbClr val="000000"/>
                </a:solidFill>
                <a:latin typeface="Times New Roman" panose="02020603050405020304" pitchFamily="18" charset="0"/>
                <a:cs typeface="Times New Roman" panose="02020603050405020304" pitchFamily="18" charset="0"/>
              </a:rPr>
              <a:t>Cuestas</a:t>
            </a:r>
            <a:endParaRPr lang="es-EC" dirty="0"/>
          </a:p>
        </p:txBody>
      </p:sp>
    </p:spTree>
    <p:extLst>
      <p:ext uri="{BB962C8B-B14F-4D97-AF65-F5344CB8AC3E}">
        <p14:creationId xmlns:p14="http://schemas.microsoft.com/office/powerpoint/2010/main" val="408425748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xmlns="" id="{E69170B6-564B-40BC-BE18-2F4A9B6BC00C}"/>
              </a:ext>
            </a:extLst>
          </p:cNvPr>
          <p:cNvPicPr>
            <a:picLocks noChangeAspect="1"/>
          </p:cNvPicPr>
          <p:nvPr/>
        </p:nvPicPr>
        <p:blipFill>
          <a:blip r:embed="rId2"/>
          <a:stretch>
            <a:fillRect/>
          </a:stretch>
        </p:blipFill>
        <p:spPr>
          <a:xfrm>
            <a:off x="0" y="0"/>
            <a:ext cx="12272907" cy="6858000"/>
          </a:xfrm>
          <a:prstGeom prst="rect">
            <a:avLst/>
          </a:prstGeom>
        </p:spPr>
      </p:pic>
      <p:graphicFrame>
        <p:nvGraphicFramePr>
          <p:cNvPr id="3" name="Tabla 2"/>
          <p:cNvGraphicFramePr>
            <a:graphicFrameLocks noGrp="1"/>
          </p:cNvGraphicFramePr>
          <p:nvPr>
            <p:extLst>
              <p:ext uri="{D42A27DB-BD31-4B8C-83A1-F6EECF244321}">
                <p14:modId xmlns:p14="http://schemas.microsoft.com/office/powerpoint/2010/main" val="1569241733"/>
              </p:ext>
            </p:extLst>
          </p:nvPr>
        </p:nvGraphicFramePr>
        <p:xfrm>
          <a:off x="1919335" y="452673"/>
          <a:ext cx="7324254" cy="2244778"/>
        </p:xfrm>
        <a:graphic>
          <a:graphicData uri="http://schemas.openxmlformats.org/drawingml/2006/table">
            <a:tbl>
              <a:tblPr firstRow="1" firstCol="1" bandRow="1">
                <a:tableStyleId>{5C22544A-7EE6-4342-B048-85BDC9FD1C3A}</a:tableStyleId>
              </a:tblPr>
              <a:tblGrid>
                <a:gridCol w="1522866"/>
                <a:gridCol w="860079"/>
                <a:gridCol w="814812"/>
                <a:gridCol w="1059255"/>
                <a:gridCol w="1057372"/>
                <a:gridCol w="923454"/>
                <a:gridCol w="1086416"/>
              </a:tblGrid>
              <a:tr h="282932">
                <a:tc>
                  <a:txBody>
                    <a:bodyPr/>
                    <a:lstStyle/>
                    <a:p>
                      <a:pPr indent="252095" algn="just">
                        <a:lnSpc>
                          <a:spcPct val="150000"/>
                        </a:lnSpc>
                        <a:spcAft>
                          <a:spcPts val="0"/>
                        </a:spcAft>
                      </a:pPr>
                      <a:r>
                        <a:rPr lang="es-EC" sz="1600" spc="-50" dirty="0">
                          <a:effectLst/>
                          <a:latin typeface="Times New Roman" panose="02020603050405020304" pitchFamily="18" charset="0"/>
                          <a:cs typeface="Times New Roman" panose="02020603050405020304" pitchFamily="18" charset="0"/>
                        </a:rPr>
                        <a:t>Posición</a:t>
                      </a:r>
                      <a:endParaRPr lang="es-EC" sz="16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290" marR="40290" marT="0" marB="0"/>
                </a:tc>
                <a:tc gridSpan="3">
                  <a:txBody>
                    <a:bodyPr/>
                    <a:lstStyle/>
                    <a:p>
                      <a:pPr indent="-18415" algn="just">
                        <a:lnSpc>
                          <a:spcPct val="150000"/>
                        </a:lnSpc>
                        <a:spcAft>
                          <a:spcPts val="0"/>
                        </a:spcAft>
                      </a:pPr>
                      <a:r>
                        <a:rPr lang="es-EC" sz="1600" spc="-50">
                          <a:effectLst/>
                          <a:latin typeface="Times New Roman" panose="02020603050405020304" pitchFamily="18" charset="0"/>
                          <a:cs typeface="Times New Roman" panose="02020603050405020304" pitchFamily="18" charset="0"/>
                        </a:rPr>
                        <a:t>A</a:t>
                      </a:r>
                      <a:endParaRPr lang="es-EC" sz="1600" spc="-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290" marR="40290" marT="0" marB="0"/>
                </a:tc>
                <a:tc hMerge="1">
                  <a:txBody>
                    <a:bodyPr/>
                    <a:lstStyle/>
                    <a:p>
                      <a:endParaRPr lang="es-EC"/>
                    </a:p>
                  </a:txBody>
                  <a:tcPr/>
                </a:tc>
                <a:tc hMerge="1">
                  <a:txBody>
                    <a:bodyPr/>
                    <a:lstStyle/>
                    <a:p>
                      <a:endParaRPr lang="es-EC"/>
                    </a:p>
                  </a:txBody>
                  <a:tcPr/>
                </a:tc>
                <a:tc gridSpan="3">
                  <a:txBody>
                    <a:bodyPr/>
                    <a:lstStyle/>
                    <a:p>
                      <a:pPr indent="252095" algn="just">
                        <a:lnSpc>
                          <a:spcPct val="150000"/>
                        </a:lnSpc>
                        <a:spcAft>
                          <a:spcPts val="0"/>
                        </a:spcAft>
                      </a:pPr>
                      <a:r>
                        <a:rPr lang="es-EC" sz="1600" spc="-50">
                          <a:effectLst/>
                          <a:latin typeface="Times New Roman" panose="02020603050405020304" pitchFamily="18" charset="0"/>
                          <a:cs typeface="Times New Roman" panose="02020603050405020304" pitchFamily="18" charset="0"/>
                        </a:rPr>
                        <a:t>B</a:t>
                      </a:r>
                      <a:endParaRPr lang="es-EC" sz="1600" spc="-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290" marR="40290" marT="0" marB="0"/>
                </a:tc>
                <a:tc hMerge="1">
                  <a:txBody>
                    <a:bodyPr/>
                    <a:lstStyle/>
                    <a:p>
                      <a:endParaRPr lang="es-EC"/>
                    </a:p>
                  </a:txBody>
                  <a:tcPr/>
                </a:tc>
                <a:tc hMerge="1">
                  <a:txBody>
                    <a:bodyPr/>
                    <a:lstStyle/>
                    <a:p>
                      <a:endParaRPr lang="es-EC"/>
                    </a:p>
                  </a:txBody>
                  <a:tcPr/>
                </a:tc>
              </a:tr>
              <a:tr h="322321">
                <a:tc>
                  <a:txBody>
                    <a:bodyPr/>
                    <a:lstStyle/>
                    <a:p>
                      <a:pPr indent="252095" algn="just">
                        <a:lnSpc>
                          <a:spcPct val="150000"/>
                        </a:lnSpc>
                        <a:spcAft>
                          <a:spcPts val="0"/>
                        </a:spcAft>
                      </a:pPr>
                      <a:r>
                        <a:rPr lang="es-EC" sz="1600" spc="-50">
                          <a:effectLst/>
                          <a:latin typeface="Times New Roman" panose="02020603050405020304" pitchFamily="18" charset="0"/>
                          <a:cs typeface="Times New Roman" panose="02020603050405020304" pitchFamily="18" charset="0"/>
                        </a:rPr>
                        <a:t>Usuario</a:t>
                      </a:r>
                      <a:endParaRPr lang="es-EC" sz="1600" spc="-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290" marR="40290" marT="0" marB="0"/>
                </a:tc>
                <a:tc gridSpan="3">
                  <a:txBody>
                    <a:bodyPr/>
                    <a:lstStyle/>
                    <a:p>
                      <a:pPr indent="-18415" algn="just">
                        <a:lnSpc>
                          <a:spcPct val="150000"/>
                        </a:lnSpc>
                        <a:spcAft>
                          <a:spcPts val="0"/>
                        </a:spcAft>
                      </a:pPr>
                      <a:r>
                        <a:rPr lang="es-EC" sz="1600" spc="-50">
                          <a:effectLst/>
                          <a:latin typeface="Times New Roman" panose="02020603050405020304" pitchFamily="18" charset="0"/>
                          <a:cs typeface="Times New Roman" panose="02020603050405020304" pitchFamily="18" charset="0"/>
                        </a:rPr>
                        <a:t>200,200</a:t>
                      </a:r>
                      <a:endParaRPr lang="es-EC" sz="1600" spc="-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290" marR="40290" marT="0" marB="0"/>
                </a:tc>
                <a:tc hMerge="1">
                  <a:txBody>
                    <a:bodyPr/>
                    <a:lstStyle/>
                    <a:p>
                      <a:endParaRPr lang="es-EC"/>
                    </a:p>
                  </a:txBody>
                  <a:tcPr/>
                </a:tc>
                <a:tc hMerge="1">
                  <a:txBody>
                    <a:bodyPr/>
                    <a:lstStyle/>
                    <a:p>
                      <a:endParaRPr lang="es-EC"/>
                    </a:p>
                  </a:txBody>
                  <a:tcPr/>
                </a:tc>
                <a:tc gridSpan="3">
                  <a:txBody>
                    <a:bodyPr/>
                    <a:lstStyle/>
                    <a:p>
                      <a:pPr indent="252095" algn="just">
                        <a:lnSpc>
                          <a:spcPct val="150000"/>
                        </a:lnSpc>
                        <a:spcAft>
                          <a:spcPts val="0"/>
                        </a:spcAft>
                      </a:pPr>
                      <a:r>
                        <a:rPr lang="es-EC" sz="1600" spc="-50" dirty="0">
                          <a:effectLst/>
                          <a:latin typeface="Times New Roman" panose="02020603050405020304" pitchFamily="18" charset="0"/>
                          <a:cs typeface="Times New Roman" panose="02020603050405020304" pitchFamily="18" charset="0"/>
                        </a:rPr>
                        <a:t>-300,200</a:t>
                      </a:r>
                      <a:endParaRPr lang="es-EC" sz="16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290" marR="40290" marT="0" marB="0"/>
                </a:tc>
                <a:tc hMerge="1">
                  <a:txBody>
                    <a:bodyPr/>
                    <a:lstStyle/>
                    <a:p>
                      <a:endParaRPr lang="es-EC"/>
                    </a:p>
                  </a:txBody>
                  <a:tcPr/>
                </a:tc>
                <a:tc hMerge="1">
                  <a:txBody>
                    <a:bodyPr/>
                    <a:lstStyle/>
                    <a:p>
                      <a:endParaRPr lang="es-EC"/>
                    </a:p>
                  </a:txBody>
                  <a:tcPr/>
                </a:tc>
              </a:tr>
              <a:tr h="472110">
                <a:tc rowSpan="2">
                  <a:txBody>
                    <a:bodyPr/>
                    <a:lstStyle/>
                    <a:p>
                      <a:pPr indent="252095" algn="just">
                        <a:lnSpc>
                          <a:spcPct val="150000"/>
                        </a:lnSpc>
                        <a:spcAft>
                          <a:spcPts val="0"/>
                        </a:spcAft>
                      </a:pPr>
                      <a:r>
                        <a:rPr lang="es-EC" sz="1600" spc="-50" dirty="0">
                          <a:effectLst/>
                          <a:latin typeface="Times New Roman" panose="02020603050405020304" pitchFamily="18" charset="0"/>
                          <a:cs typeface="Times New Roman" panose="02020603050405020304" pitchFamily="18" charset="0"/>
                        </a:rPr>
                        <a:t> </a:t>
                      </a:r>
                    </a:p>
                    <a:p>
                      <a:pPr indent="252095" algn="just">
                        <a:lnSpc>
                          <a:spcPct val="150000"/>
                        </a:lnSpc>
                        <a:spcAft>
                          <a:spcPts val="0"/>
                        </a:spcAft>
                      </a:pPr>
                      <a:r>
                        <a:rPr lang="es-EC" sz="1600" spc="-50" dirty="0">
                          <a:effectLst/>
                          <a:latin typeface="Times New Roman" panose="02020603050405020304" pitchFamily="18" charset="0"/>
                          <a:cs typeface="Times New Roman" panose="02020603050405020304" pitchFamily="18" charset="0"/>
                        </a:rPr>
                        <a:t>Estimación</a:t>
                      </a:r>
                      <a:endParaRPr lang="es-EC" sz="16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290" marR="40290" marT="0" marB="0"/>
                </a:tc>
                <a:tc>
                  <a:txBody>
                    <a:bodyPr/>
                    <a:lstStyle/>
                    <a:p>
                      <a:pPr indent="-18415" algn="just">
                        <a:lnSpc>
                          <a:spcPct val="150000"/>
                        </a:lnSpc>
                        <a:spcAft>
                          <a:spcPts val="0"/>
                        </a:spcAft>
                      </a:pPr>
                      <a:r>
                        <a:rPr lang="es-EC" sz="1600" spc="-50" dirty="0">
                          <a:effectLst/>
                          <a:latin typeface="Times New Roman" panose="02020603050405020304" pitchFamily="18" charset="0"/>
                          <a:cs typeface="Times New Roman" panose="02020603050405020304" pitchFamily="18" charset="0"/>
                        </a:rPr>
                        <a:t>Cemento</a:t>
                      </a:r>
                      <a:endParaRPr lang="es-EC" sz="16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290" marR="40290" marT="0" marB="0"/>
                </a:tc>
                <a:tc>
                  <a:txBody>
                    <a:bodyPr/>
                    <a:lstStyle/>
                    <a:p>
                      <a:pPr indent="-18415" algn="just">
                        <a:lnSpc>
                          <a:spcPct val="150000"/>
                        </a:lnSpc>
                        <a:spcAft>
                          <a:spcPts val="0"/>
                        </a:spcAft>
                      </a:pPr>
                      <a:r>
                        <a:rPr lang="es-EC" sz="1600" spc="-50" dirty="0">
                          <a:effectLst/>
                          <a:latin typeface="Times New Roman" panose="02020603050405020304" pitchFamily="18" charset="0"/>
                          <a:cs typeface="Times New Roman" panose="02020603050405020304" pitchFamily="18" charset="0"/>
                        </a:rPr>
                        <a:t>Césped</a:t>
                      </a:r>
                      <a:endParaRPr lang="es-EC" sz="16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290" marR="40290" marT="0" marB="0"/>
                </a:tc>
                <a:tc>
                  <a:txBody>
                    <a:bodyPr/>
                    <a:lstStyle/>
                    <a:p>
                      <a:pPr indent="252095" algn="just">
                        <a:lnSpc>
                          <a:spcPct val="150000"/>
                        </a:lnSpc>
                        <a:spcAft>
                          <a:spcPts val="0"/>
                        </a:spcAft>
                      </a:pPr>
                      <a:r>
                        <a:rPr lang="es-EC" sz="1600" spc="-50" dirty="0">
                          <a:effectLst/>
                          <a:latin typeface="Times New Roman" panose="02020603050405020304" pitchFamily="18" charset="0"/>
                          <a:cs typeface="Times New Roman" panose="02020603050405020304" pitchFamily="18" charset="0"/>
                        </a:rPr>
                        <a:t>Tierra</a:t>
                      </a:r>
                      <a:endParaRPr lang="es-EC" sz="16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290" marR="40290" marT="0" marB="0"/>
                </a:tc>
                <a:tc>
                  <a:txBody>
                    <a:bodyPr/>
                    <a:lstStyle/>
                    <a:p>
                      <a:pPr indent="252095" algn="just">
                        <a:lnSpc>
                          <a:spcPct val="150000"/>
                        </a:lnSpc>
                        <a:spcAft>
                          <a:spcPts val="0"/>
                        </a:spcAft>
                      </a:pPr>
                      <a:r>
                        <a:rPr lang="es-EC" sz="1600" spc="-50" dirty="0">
                          <a:effectLst/>
                          <a:latin typeface="Times New Roman" panose="02020603050405020304" pitchFamily="18" charset="0"/>
                          <a:cs typeface="Times New Roman" panose="02020603050405020304" pitchFamily="18" charset="0"/>
                        </a:rPr>
                        <a:t>Cemento</a:t>
                      </a:r>
                      <a:endParaRPr lang="es-EC" sz="16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290" marR="40290" marT="0" marB="0"/>
                </a:tc>
                <a:tc>
                  <a:txBody>
                    <a:bodyPr/>
                    <a:lstStyle/>
                    <a:p>
                      <a:pPr indent="-10795" algn="just">
                        <a:lnSpc>
                          <a:spcPct val="150000"/>
                        </a:lnSpc>
                        <a:spcAft>
                          <a:spcPts val="0"/>
                        </a:spcAft>
                      </a:pPr>
                      <a:r>
                        <a:rPr lang="es-EC" sz="1600" spc="-50" dirty="0">
                          <a:effectLst/>
                          <a:latin typeface="Times New Roman" panose="02020603050405020304" pitchFamily="18" charset="0"/>
                          <a:cs typeface="Times New Roman" panose="02020603050405020304" pitchFamily="18" charset="0"/>
                        </a:rPr>
                        <a:t>Césped</a:t>
                      </a:r>
                      <a:endParaRPr lang="es-EC" sz="16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290" marR="40290" marT="0" marB="0"/>
                </a:tc>
                <a:tc>
                  <a:txBody>
                    <a:bodyPr/>
                    <a:lstStyle/>
                    <a:p>
                      <a:pPr indent="29845" algn="just">
                        <a:lnSpc>
                          <a:spcPct val="150000"/>
                        </a:lnSpc>
                        <a:spcAft>
                          <a:spcPts val="0"/>
                        </a:spcAft>
                      </a:pPr>
                      <a:r>
                        <a:rPr lang="es-EC" sz="1600" spc="-50" dirty="0">
                          <a:effectLst/>
                          <a:latin typeface="Times New Roman" panose="02020603050405020304" pitchFamily="18" charset="0"/>
                          <a:cs typeface="Times New Roman" panose="02020603050405020304" pitchFamily="18" charset="0"/>
                        </a:rPr>
                        <a:t>Tierra</a:t>
                      </a:r>
                      <a:endParaRPr lang="es-EC" sz="16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290" marR="40290" marT="0" marB="0"/>
                </a:tc>
              </a:tr>
              <a:tr h="620523">
                <a:tc vMerge="1">
                  <a:txBody>
                    <a:bodyPr/>
                    <a:lstStyle/>
                    <a:p>
                      <a:endParaRPr lang="es-EC"/>
                    </a:p>
                  </a:txBody>
                  <a:tcPr/>
                </a:tc>
                <a:tc>
                  <a:txBody>
                    <a:bodyPr/>
                    <a:lstStyle/>
                    <a:p>
                      <a:pPr indent="-18415" algn="just">
                        <a:lnSpc>
                          <a:spcPct val="150000"/>
                        </a:lnSpc>
                        <a:spcAft>
                          <a:spcPts val="0"/>
                        </a:spcAft>
                      </a:pPr>
                      <a:r>
                        <a:rPr lang="es-EC" sz="1600" spc="-50">
                          <a:effectLst/>
                          <a:latin typeface="Times New Roman" panose="02020603050405020304" pitchFamily="18" charset="0"/>
                          <a:cs typeface="Times New Roman" panose="02020603050405020304" pitchFamily="18" charset="0"/>
                        </a:rPr>
                        <a:t>190,180</a:t>
                      </a:r>
                      <a:endParaRPr lang="es-EC" sz="1600" spc="-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290" marR="40290" marT="0" marB="0"/>
                </a:tc>
                <a:tc>
                  <a:txBody>
                    <a:bodyPr/>
                    <a:lstStyle/>
                    <a:p>
                      <a:pPr indent="-18415" algn="just">
                        <a:lnSpc>
                          <a:spcPct val="150000"/>
                        </a:lnSpc>
                        <a:spcAft>
                          <a:spcPts val="0"/>
                        </a:spcAft>
                      </a:pPr>
                      <a:r>
                        <a:rPr lang="es-EC" sz="1600" spc="-50">
                          <a:effectLst/>
                          <a:latin typeface="Times New Roman" panose="02020603050405020304" pitchFamily="18" charset="0"/>
                          <a:cs typeface="Times New Roman" panose="02020603050405020304" pitchFamily="18" charset="0"/>
                        </a:rPr>
                        <a:t>170,185</a:t>
                      </a:r>
                      <a:endParaRPr lang="es-EC" sz="1600" spc="-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290" marR="40290" marT="0" marB="0"/>
                </a:tc>
                <a:tc>
                  <a:txBody>
                    <a:bodyPr/>
                    <a:lstStyle/>
                    <a:p>
                      <a:pPr indent="252095" algn="just">
                        <a:lnSpc>
                          <a:spcPct val="150000"/>
                        </a:lnSpc>
                        <a:spcAft>
                          <a:spcPts val="0"/>
                        </a:spcAft>
                      </a:pPr>
                      <a:r>
                        <a:rPr lang="es-EC" sz="1600" spc="-50">
                          <a:effectLst/>
                          <a:latin typeface="Times New Roman" panose="02020603050405020304" pitchFamily="18" charset="0"/>
                          <a:cs typeface="Times New Roman" panose="02020603050405020304" pitchFamily="18" charset="0"/>
                        </a:rPr>
                        <a:t>180,175</a:t>
                      </a:r>
                      <a:endParaRPr lang="es-EC" sz="1600" spc="-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290" marR="40290" marT="0" marB="0"/>
                </a:tc>
                <a:tc>
                  <a:txBody>
                    <a:bodyPr/>
                    <a:lstStyle/>
                    <a:p>
                      <a:pPr indent="252095" algn="just">
                        <a:lnSpc>
                          <a:spcPct val="150000"/>
                        </a:lnSpc>
                        <a:spcAft>
                          <a:spcPts val="0"/>
                        </a:spcAft>
                      </a:pPr>
                      <a:r>
                        <a:rPr lang="es-EC" sz="1600" spc="-50">
                          <a:effectLst/>
                          <a:latin typeface="Times New Roman" panose="02020603050405020304" pitchFamily="18" charset="0"/>
                          <a:cs typeface="Times New Roman" panose="02020603050405020304" pitchFamily="18" charset="0"/>
                        </a:rPr>
                        <a:t>-275,190</a:t>
                      </a:r>
                      <a:endParaRPr lang="es-EC" sz="1600" spc="-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290" marR="40290" marT="0" marB="0"/>
                </a:tc>
                <a:tc>
                  <a:txBody>
                    <a:bodyPr/>
                    <a:lstStyle/>
                    <a:p>
                      <a:pPr indent="-10795" algn="just">
                        <a:lnSpc>
                          <a:spcPct val="150000"/>
                        </a:lnSpc>
                        <a:spcAft>
                          <a:spcPts val="0"/>
                        </a:spcAft>
                      </a:pPr>
                      <a:r>
                        <a:rPr lang="es-EC" sz="1600" spc="-50" dirty="0">
                          <a:effectLst/>
                          <a:latin typeface="Times New Roman" panose="02020603050405020304" pitchFamily="18" charset="0"/>
                          <a:cs typeface="Times New Roman" panose="02020603050405020304" pitchFamily="18" charset="0"/>
                        </a:rPr>
                        <a:t>-270,180</a:t>
                      </a:r>
                      <a:endParaRPr lang="es-EC" sz="16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290" marR="40290" marT="0" marB="0"/>
                </a:tc>
                <a:tc>
                  <a:txBody>
                    <a:bodyPr/>
                    <a:lstStyle/>
                    <a:p>
                      <a:pPr indent="-10795" algn="just">
                        <a:lnSpc>
                          <a:spcPct val="150000"/>
                        </a:lnSpc>
                        <a:spcAft>
                          <a:spcPts val="0"/>
                        </a:spcAft>
                      </a:pPr>
                      <a:r>
                        <a:rPr lang="es-EC" sz="1600" spc="-50">
                          <a:effectLst/>
                          <a:latin typeface="Times New Roman" panose="02020603050405020304" pitchFamily="18" charset="0"/>
                          <a:cs typeface="Times New Roman" panose="02020603050405020304" pitchFamily="18" charset="0"/>
                        </a:rPr>
                        <a:t>-280,170</a:t>
                      </a:r>
                      <a:endParaRPr lang="es-EC" sz="1600" spc="-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290" marR="40290" marT="0" marB="0"/>
                </a:tc>
              </a:tr>
              <a:tr h="420625">
                <a:tc>
                  <a:txBody>
                    <a:bodyPr/>
                    <a:lstStyle/>
                    <a:p>
                      <a:pPr indent="252095" algn="just">
                        <a:lnSpc>
                          <a:spcPct val="150000"/>
                        </a:lnSpc>
                        <a:spcAft>
                          <a:spcPts val="0"/>
                        </a:spcAft>
                      </a:pPr>
                      <a:r>
                        <a:rPr lang="es-EC" sz="1600" spc="-50">
                          <a:effectLst/>
                          <a:latin typeface="Times New Roman" panose="02020603050405020304" pitchFamily="18" charset="0"/>
                          <a:cs typeface="Times New Roman" panose="02020603050405020304" pitchFamily="18" charset="0"/>
                        </a:rPr>
                        <a:t>Real</a:t>
                      </a:r>
                      <a:endParaRPr lang="es-EC" sz="1600" spc="-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290" marR="40290" marT="0" marB="0"/>
                </a:tc>
                <a:tc>
                  <a:txBody>
                    <a:bodyPr/>
                    <a:lstStyle/>
                    <a:p>
                      <a:pPr indent="-18415" algn="just">
                        <a:lnSpc>
                          <a:spcPct val="150000"/>
                        </a:lnSpc>
                        <a:spcAft>
                          <a:spcPts val="0"/>
                        </a:spcAft>
                      </a:pPr>
                      <a:r>
                        <a:rPr lang="es-EC" sz="1600" spc="-50">
                          <a:effectLst/>
                          <a:latin typeface="Times New Roman" panose="02020603050405020304" pitchFamily="18" charset="0"/>
                          <a:cs typeface="Times New Roman" panose="02020603050405020304" pitchFamily="18" charset="0"/>
                        </a:rPr>
                        <a:t>190,180</a:t>
                      </a:r>
                      <a:endParaRPr lang="es-EC" sz="1600" spc="-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290" marR="40290" marT="0" marB="0"/>
                </a:tc>
                <a:tc>
                  <a:txBody>
                    <a:bodyPr/>
                    <a:lstStyle/>
                    <a:p>
                      <a:pPr indent="-18415" algn="just">
                        <a:lnSpc>
                          <a:spcPct val="150000"/>
                        </a:lnSpc>
                        <a:spcAft>
                          <a:spcPts val="0"/>
                        </a:spcAft>
                      </a:pPr>
                      <a:r>
                        <a:rPr lang="es-EC" sz="1600" spc="-50">
                          <a:effectLst/>
                          <a:latin typeface="Times New Roman" panose="02020603050405020304" pitchFamily="18" charset="0"/>
                          <a:cs typeface="Times New Roman" panose="02020603050405020304" pitchFamily="18" charset="0"/>
                        </a:rPr>
                        <a:t>210,215</a:t>
                      </a:r>
                      <a:endParaRPr lang="es-EC" sz="1600" spc="-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290" marR="40290" marT="0" marB="0"/>
                </a:tc>
                <a:tc>
                  <a:txBody>
                    <a:bodyPr/>
                    <a:lstStyle/>
                    <a:p>
                      <a:pPr indent="252095" algn="just">
                        <a:lnSpc>
                          <a:spcPct val="150000"/>
                        </a:lnSpc>
                        <a:spcAft>
                          <a:spcPts val="0"/>
                        </a:spcAft>
                      </a:pPr>
                      <a:r>
                        <a:rPr lang="es-EC" sz="1600" spc="-50">
                          <a:effectLst/>
                          <a:latin typeface="Times New Roman" panose="02020603050405020304" pitchFamily="18" charset="0"/>
                          <a:cs typeface="Times New Roman" panose="02020603050405020304" pitchFamily="18" charset="0"/>
                        </a:rPr>
                        <a:t>185,190</a:t>
                      </a:r>
                      <a:endParaRPr lang="es-EC" sz="1600" spc="-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290" marR="40290" marT="0" marB="0"/>
                </a:tc>
                <a:tc>
                  <a:txBody>
                    <a:bodyPr/>
                    <a:lstStyle/>
                    <a:p>
                      <a:pPr indent="252095" algn="just">
                        <a:lnSpc>
                          <a:spcPct val="150000"/>
                        </a:lnSpc>
                        <a:spcAft>
                          <a:spcPts val="0"/>
                        </a:spcAft>
                      </a:pPr>
                      <a:r>
                        <a:rPr lang="es-EC" sz="1600" spc="-50">
                          <a:effectLst/>
                          <a:latin typeface="Times New Roman" panose="02020603050405020304" pitchFamily="18" charset="0"/>
                          <a:cs typeface="Times New Roman" panose="02020603050405020304" pitchFamily="18" charset="0"/>
                        </a:rPr>
                        <a:t>-280,190</a:t>
                      </a:r>
                      <a:endParaRPr lang="es-EC" sz="1600" spc="-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290" marR="40290" marT="0" marB="0"/>
                </a:tc>
                <a:tc>
                  <a:txBody>
                    <a:bodyPr/>
                    <a:lstStyle/>
                    <a:p>
                      <a:pPr indent="-10795" algn="just">
                        <a:lnSpc>
                          <a:spcPct val="150000"/>
                        </a:lnSpc>
                        <a:spcAft>
                          <a:spcPts val="0"/>
                        </a:spcAft>
                      </a:pPr>
                      <a:r>
                        <a:rPr lang="es-EC" sz="1600" spc="-50">
                          <a:effectLst/>
                          <a:latin typeface="Times New Roman" panose="02020603050405020304" pitchFamily="18" charset="0"/>
                          <a:cs typeface="Times New Roman" panose="02020603050405020304" pitchFamily="18" charset="0"/>
                        </a:rPr>
                        <a:t>-320,170</a:t>
                      </a:r>
                      <a:endParaRPr lang="es-EC" sz="1600" spc="-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290" marR="40290" marT="0" marB="0"/>
                </a:tc>
                <a:tc>
                  <a:txBody>
                    <a:bodyPr/>
                    <a:lstStyle/>
                    <a:p>
                      <a:pPr marL="111760" indent="-10795" algn="just">
                        <a:lnSpc>
                          <a:spcPct val="150000"/>
                        </a:lnSpc>
                        <a:spcAft>
                          <a:spcPts val="0"/>
                        </a:spcAft>
                      </a:pPr>
                      <a:r>
                        <a:rPr lang="es-EC" sz="1600" spc="-50" dirty="0">
                          <a:effectLst/>
                          <a:latin typeface="Times New Roman" panose="02020603050405020304" pitchFamily="18" charset="0"/>
                          <a:cs typeface="Times New Roman" panose="02020603050405020304" pitchFamily="18" charset="0"/>
                        </a:rPr>
                        <a:t>-275,195</a:t>
                      </a:r>
                      <a:endParaRPr lang="es-EC" sz="16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290" marR="40290" marT="0" marB="0"/>
                </a:tc>
              </a:tr>
            </a:tbl>
          </a:graphicData>
        </a:graphic>
      </p:graphicFrame>
      <p:graphicFrame>
        <p:nvGraphicFramePr>
          <p:cNvPr id="4" name="Tabla 3"/>
          <p:cNvGraphicFramePr>
            <a:graphicFrameLocks noGrp="1"/>
          </p:cNvGraphicFramePr>
          <p:nvPr>
            <p:extLst>
              <p:ext uri="{D42A27DB-BD31-4B8C-83A1-F6EECF244321}">
                <p14:modId xmlns:p14="http://schemas.microsoft.com/office/powerpoint/2010/main" val="2583458676"/>
              </p:ext>
            </p:extLst>
          </p:nvPr>
        </p:nvGraphicFramePr>
        <p:xfrm>
          <a:off x="90535" y="2860896"/>
          <a:ext cx="6237837" cy="3317744"/>
        </p:xfrm>
        <a:graphic>
          <a:graphicData uri="http://schemas.openxmlformats.org/drawingml/2006/table">
            <a:tbl>
              <a:tblPr firstRow="1" firstCol="1" bandRow="1">
                <a:tableStyleId>{5C22544A-7EE6-4342-B048-85BDC9FD1C3A}</a:tableStyleId>
              </a:tblPr>
              <a:tblGrid>
                <a:gridCol w="1722766"/>
                <a:gridCol w="1212398"/>
                <a:gridCol w="747263"/>
                <a:gridCol w="1277929"/>
                <a:gridCol w="1277481"/>
              </a:tblGrid>
              <a:tr h="323328">
                <a:tc gridSpan="5">
                  <a:txBody>
                    <a:bodyPr/>
                    <a:lstStyle/>
                    <a:p>
                      <a:pPr indent="252095" algn="l">
                        <a:lnSpc>
                          <a:spcPct val="150000"/>
                        </a:lnSpc>
                        <a:spcAft>
                          <a:spcPts val="0"/>
                        </a:spcAft>
                      </a:pPr>
                      <a:r>
                        <a:rPr lang="es-EC" sz="1600" spc="0" dirty="0">
                          <a:effectLst/>
                          <a:latin typeface="Times New Roman" panose="02020603050405020304" pitchFamily="18" charset="0"/>
                          <a:cs typeface="Times New Roman" panose="02020603050405020304" pitchFamily="18" charset="0"/>
                        </a:rPr>
                        <a:t>Error porcentual estimación vs usuario</a:t>
                      </a:r>
                      <a:endParaRPr lang="es-EC" sz="16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646656">
                <a:tc>
                  <a:txBody>
                    <a:bodyPr/>
                    <a:lstStyle/>
                    <a:p>
                      <a:pPr indent="252095" algn="l">
                        <a:lnSpc>
                          <a:spcPct val="150000"/>
                        </a:lnSpc>
                        <a:spcAft>
                          <a:spcPts val="0"/>
                        </a:spcAft>
                      </a:pPr>
                      <a:r>
                        <a:rPr lang="es-EC" sz="1600" spc="0" dirty="0">
                          <a:effectLst/>
                          <a:latin typeface="Times New Roman" panose="02020603050405020304" pitchFamily="18" charset="0"/>
                          <a:cs typeface="Times New Roman" panose="02020603050405020304" pitchFamily="18" charset="0"/>
                        </a:rPr>
                        <a:t>Puntos coordenados</a:t>
                      </a:r>
                      <a:endParaRPr lang="es-EC" sz="16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gridSpan="2">
                  <a:txBody>
                    <a:bodyPr/>
                    <a:lstStyle/>
                    <a:p>
                      <a:pPr indent="252095" algn="ctr">
                        <a:lnSpc>
                          <a:spcPct val="150000"/>
                        </a:lnSpc>
                        <a:spcAft>
                          <a:spcPts val="0"/>
                        </a:spcAft>
                      </a:pPr>
                      <a:r>
                        <a:rPr lang="es-EC" sz="1600" spc="0" dirty="0">
                          <a:effectLst/>
                          <a:latin typeface="Times New Roman" panose="02020603050405020304" pitchFamily="18" charset="0"/>
                          <a:cs typeface="Times New Roman" panose="02020603050405020304" pitchFamily="18" charset="0"/>
                        </a:rPr>
                        <a:t>A</a:t>
                      </a:r>
                      <a:endParaRPr lang="es-EC" sz="16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hMerge="1">
                  <a:txBody>
                    <a:bodyPr/>
                    <a:lstStyle/>
                    <a:p>
                      <a:pPr>
                        <a:lnSpc>
                          <a:spcPct val="107000"/>
                        </a:lnSpc>
                      </a:pPr>
                      <a:endParaRPr lang="es-EC" sz="1100" dirty="0">
                        <a:effectLst/>
                        <a:latin typeface="Calibri" panose="020F0502020204030204" pitchFamily="34" charset="0"/>
                        <a:cs typeface="Times New Roman" panose="02020603050405020304" pitchFamily="18" charset="0"/>
                      </a:endParaRPr>
                    </a:p>
                  </a:txBody>
                  <a:tcPr marL="44450" marR="44450" marT="0" marB="0" anchor="b"/>
                </a:tc>
                <a:tc gridSpan="2">
                  <a:txBody>
                    <a:bodyPr/>
                    <a:lstStyle/>
                    <a:p>
                      <a:pPr indent="252095" algn="ctr">
                        <a:lnSpc>
                          <a:spcPct val="150000"/>
                        </a:lnSpc>
                        <a:spcAft>
                          <a:spcPts val="0"/>
                        </a:spcAft>
                      </a:pPr>
                      <a:r>
                        <a:rPr lang="es-EC" sz="1600" spc="0" dirty="0">
                          <a:effectLst/>
                          <a:latin typeface="Times New Roman" panose="02020603050405020304" pitchFamily="18" charset="0"/>
                          <a:cs typeface="Times New Roman" panose="02020603050405020304" pitchFamily="18" charset="0"/>
                        </a:rPr>
                        <a:t>B</a:t>
                      </a:r>
                      <a:endParaRPr lang="es-EC" sz="16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hMerge="1">
                  <a:txBody>
                    <a:bodyPr/>
                    <a:lstStyle/>
                    <a:p>
                      <a:pPr>
                        <a:lnSpc>
                          <a:spcPct val="107000"/>
                        </a:lnSpc>
                      </a:pPr>
                      <a:endParaRPr lang="es-EC" sz="1100" dirty="0">
                        <a:effectLst/>
                        <a:latin typeface="Calibri" panose="020F0502020204030204" pitchFamily="34" charset="0"/>
                        <a:cs typeface="Times New Roman" panose="02020603050405020304" pitchFamily="18" charset="0"/>
                      </a:endParaRPr>
                    </a:p>
                  </a:txBody>
                  <a:tcPr marL="44450" marR="44450" marT="0" marB="0" anchor="b"/>
                </a:tc>
              </a:tr>
              <a:tr h="646656">
                <a:tc>
                  <a:txBody>
                    <a:bodyPr/>
                    <a:lstStyle/>
                    <a:p>
                      <a:pPr indent="252095" algn="l">
                        <a:lnSpc>
                          <a:spcPct val="150000"/>
                        </a:lnSpc>
                        <a:spcAft>
                          <a:spcPts val="0"/>
                        </a:spcAft>
                      </a:pPr>
                      <a:r>
                        <a:rPr lang="es-EC" sz="1600" spc="0" dirty="0">
                          <a:effectLst/>
                          <a:latin typeface="Times New Roman" panose="02020603050405020304" pitchFamily="18" charset="0"/>
                          <a:cs typeface="Times New Roman" panose="02020603050405020304" pitchFamily="18" charset="0"/>
                        </a:rPr>
                        <a:t> </a:t>
                      </a:r>
                      <a:endParaRPr lang="es-EC" sz="16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indent="252095" algn="l">
                        <a:lnSpc>
                          <a:spcPct val="150000"/>
                        </a:lnSpc>
                        <a:spcAft>
                          <a:spcPts val="0"/>
                        </a:spcAft>
                      </a:pPr>
                      <a:r>
                        <a:rPr lang="es-EC" sz="1600" spc="0" dirty="0">
                          <a:effectLst/>
                          <a:latin typeface="Times New Roman" panose="02020603050405020304" pitchFamily="18" charset="0"/>
                          <a:cs typeface="Times New Roman" panose="02020603050405020304" pitchFamily="18" charset="0"/>
                        </a:rPr>
                        <a:t> </a:t>
                      </a:r>
                      <a:endParaRPr lang="es-EC" sz="16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indent="252095" algn="ctr">
                        <a:lnSpc>
                          <a:spcPct val="150000"/>
                        </a:lnSpc>
                        <a:spcAft>
                          <a:spcPts val="0"/>
                        </a:spcAft>
                      </a:pPr>
                      <a:r>
                        <a:rPr lang="es-EC" sz="1600" spc="0" dirty="0">
                          <a:effectLst/>
                          <a:latin typeface="Times New Roman" panose="02020603050405020304" pitchFamily="18" charset="0"/>
                          <a:cs typeface="Times New Roman" panose="02020603050405020304" pitchFamily="18" charset="0"/>
                        </a:rPr>
                        <a:t>x</a:t>
                      </a:r>
                      <a:endParaRPr lang="es-EC" sz="16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indent="252095" algn="ctr">
                        <a:lnSpc>
                          <a:spcPct val="150000"/>
                        </a:lnSpc>
                        <a:spcAft>
                          <a:spcPts val="0"/>
                        </a:spcAft>
                      </a:pPr>
                      <a:r>
                        <a:rPr lang="es-EC" sz="1600" spc="0">
                          <a:effectLst/>
                          <a:latin typeface="Times New Roman" panose="02020603050405020304" pitchFamily="18" charset="0"/>
                          <a:cs typeface="Times New Roman" panose="02020603050405020304" pitchFamily="18" charset="0"/>
                        </a:rPr>
                        <a:t>y</a:t>
                      </a:r>
                      <a:endParaRPr lang="es-EC" sz="1600" spc="-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indent="252095" algn="ctr">
                        <a:lnSpc>
                          <a:spcPct val="150000"/>
                        </a:lnSpc>
                        <a:spcAft>
                          <a:spcPts val="0"/>
                        </a:spcAft>
                      </a:pPr>
                      <a:r>
                        <a:rPr lang="es-EC" sz="1600" spc="0">
                          <a:effectLst/>
                          <a:latin typeface="Times New Roman" panose="02020603050405020304" pitchFamily="18" charset="0"/>
                          <a:cs typeface="Times New Roman" panose="02020603050405020304" pitchFamily="18" charset="0"/>
                        </a:rPr>
                        <a:t>x</a:t>
                      </a:r>
                      <a:endParaRPr lang="es-EC" sz="1600" spc="-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indent="252095" algn="ctr">
                        <a:lnSpc>
                          <a:spcPct val="150000"/>
                        </a:lnSpc>
                        <a:spcAft>
                          <a:spcPts val="0"/>
                        </a:spcAft>
                      </a:pPr>
                      <a:r>
                        <a:rPr lang="es-EC" sz="1600" spc="0" dirty="0">
                          <a:effectLst/>
                          <a:latin typeface="Times New Roman" panose="02020603050405020304" pitchFamily="18" charset="0"/>
                          <a:cs typeface="Times New Roman" panose="02020603050405020304" pitchFamily="18" charset="0"/>
                        </a:rPr>
                        <a:t>y</a:t>
                      </a:r>
                      <a:endParaRPr lang="es-EC" sz="16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r>
              <a:tr h="332683">
                <a:tc>
                  <a:txBody>
                    <a:bodyPr/>
                    <a:lstStyle/>
                    <a:p>
                      <a:pPr indent="252095" algn="l">
                        <a:lnSpc>
                          <a:spcPct val="150000"/>
                        </a:lnSpc>
                        <a:spcAft>
                          <a:spcPts val="0"/>
                        </a:spcAft>
                      </a:pPr>
                      <a:r>
                        <a:rPr lang="es-EC" sz="1600" spc="0">
                          <a:effectLst/>
                          <a:latin typeface="Times New Roman" panose="02020603050405020304" pitchFamily="18" charset="0"/>
                          <a:cs typeface="Times New Roman" panose="02020603050405020304" pitchFamily="18" charset="0"/>
                        </a:rPr>
                        <a:t>Cemento</a:t>
                      </a:r>
                      <a:endParaRPr lang="es-EC" sz="1600" spc="-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indent="252095" algn="ctr">
                        <a:lnSpc>
                          <a:spcPct val="150000"/>
                        </a:lnSpc>
                        <a:spcAft>
                          <a:spcPts val="0"/>
                        </a:spcAft>
                      </a:pPr>
                      <a:r>
                        <a:rPr lang="es-EC" sz="1600" spc="0" dirty="0">
                          <a:effectLst/>
                          <a:latin typeface="Times New Roman" panose="02020603050405020304" pitchFamily="18" charset="0"/>
                          <a:cs typeface="Times New Roman" panose="02020603050405020304" pitchFamily="18" charset="0"/>
                        </a:rPr>
                        <a:t>5</a:t>
                      </a:r>
                      <a:endParaRPr lang="es-EC" sz="16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indent="252095" algn="ctr">
                        <a:lnSpc>
                          <a:spcPct val="150000"/>
                        </a:lnSpc>
                        <a:spcAft>
                          <a:spcPts val="0"/>
                        </a:spcAft>
                      </a:pPr>
                      <a:r>
                        <a:rPr lang="es-EC" sz="1600" spc="0">
                          <a:effectLst/>
                          <a:latin typeface="Times New Roman" panose="02020603050405020304" pitchFamily="18" charset="0"/>
                          <a:cs typeface="Times New Roman" panose="02020603050405020304" pitchFamily="18" charset="0"/>
                        </a:rPr>
                        <a:t>10</a:t>
                      </a:r>
                      <a:endParaRPr lang="es-EC" sz="1600" spc="-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indent="252095" algn="ctr">
                        <a:lnSpc>
                          <a:spcPct val="150000"/>
                        </a:lnSpc>
                        <a:spcAft>
                          <a:spcPts val="0"/>
                        </a:spcAft>
                      </a:pPr>
                      <a:r>
                        <a:rPr lang="es-EC" sz="1600" spc="0">
                          <a:effectLst/>
                          <a:latin typeface="Times New Roman" panose="02020603050405020304" pitchFamily="18" charset="0"/>
                          <a:cs typeface="Times New Roman" panose="02020603050405020304" pitchFamily="18" charset="0"/>
                        </a:rPr>
                        <a:t>8,33</a:t>
                      </a:r>
                      <a:endParaRPr lang="es-EC" sz="1600" spc="-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indent="252095" algn="ctr">
                        <a:lnSpc>
                          <a:spcPct val="150000"/>
                        </a:lnSpc>
                        <a:spcAft>
                          <a:spcPts val="0"/>
                        </a:spcAft>
                      </a:pPr>
                      <a:r>
                        <a:rPr lang="es-EC" sz="1600" spc="0">
                          <a:effectLst/>
                          <a:latin typeface="Times New Roman" panose="02020603050405020304" pitchFamily="18" charset="0"/>
                          <a:cs typeface="Times New Roman" panose="02020603050405020304" pitchFamily="18" charset="0"/>
                        </a:rPr>
                        <a:t>5</a:t>
                      </a:r>
                      <a:endParaRPr lang="es-EC" sz="1600" spc="-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r>
              <a:tr h="391664">
                <a:tc>
                  <a:txBody>
                    <a:bodyPr/>
                    <a:lstStyle/>
                    <a:p>
                      <a:pPr indent="252095" algn="l">
                        <a:lnSpc>
                          <a:spcPct val="150000"/>
                        </a:lnSpc>
                        <a:spcAft>
                          <a:spcPts val="0"/>
                        </a:spcAft>
                      </a:pPr>
                      <a:r>
                        <a:rPr lang="es-EC" sz="1600" spc="0">
                          <a:effectLst/>
                          <a:latin typeface="Times New Roman" panose="02020603050405020304" pitchFamily="18" charset="0"/>
                          <a:cs typeface="Times New Roman" panose="02020603050405020304" pitchFamily="18" charset="0"/>
                        </a:rPr>
                        <a:t>Césped</a:t>
                      </a:r>
                      <a:endParaRPr lang="es-EC" sz="1600" spc="-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indent="252095" algn="ctr">
                        <a:lnSpc>
                          <a:spcPct val="150000"/>
                        </a:lnSpc>
                        <a:spcAft>
                          <a:spcPts val="0"/>
                        </a:spcAft>
                      </a:pPr>
                      <a:r>
                        <a:rPr lang="es-EC" sz="1600" spc="0" dirty="0">
                          <a:effectLst/>
                          <a:latin typeface="Times New Roman" panose="02020603050405020304" pitchFamily="18" charset="0"/>
                          <a:cs typeface="Times New Roman" panose="02020603050405020304" pitchFamily="18" charset="0"/>
                        </a:rPr>
                        <a:t>15</a:t>
                      </a:r>
                      <a:endParaRPr lang="es-EC" sz="16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indent="252095" algn="ctr">
                        <a:lnSpc>
                          <a:spcPct val="150000"/>
                        </a:lnSpc>
                        <a:spcAft>
                          <a:spcPts val="0"/>
                        </a:spcAft>
                      </a:pPr>
                      <a:r>
                        <a:rPr lang="es-EC" sz="1600" spc="0" dirty="0">
                          <a:effectLst/>
                          <a:latin typeface="Times New Roman" panose="02020603050405020304" pitchFamily="18" charset="0"/>
                          <a:cs typeface="Times New Roman" panose="02020603050405020304" pitchFamily="18" charset="0"/>
                        </a:rPr>
                        <a:t>7,5</a:t>
                      </a:r>
                      <a:endParaRPr lang="es-EC" sz="16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indent="252095" algn="ctr">
                        <a:lnSpc>
                          <a:spcPct val="150000"/>
                        </a:lnSpc>
                        <a:spcAft>
                          <a:spcPts val="0"/>
                        </a:spcAft>
                      </a:pPr>
                      <a:r>
                        <a:rPr lang="es-EC" sz="1600" spc="0">
                          <a:effectLst/>
                          <a:latin typeface="Times New Roman" panose="02020603050405020304" pitchFamily="18" charset="0"/>
                          <a:cs typeface="Times New Roman" panose="02020603050405020304" pitchFamily="18" charset="0"/>
                        </a:rPr>
                        <a:t>10</a:t>
                      </a:r>
                      <a:endParaRPr lang="es-EC" sz="1600" spc="-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indent="252095" algn="ctr">
                        <a:lnSpc>
                          <a:spcPct val="150000"/>
                        </a:lnSpc>
                        <a:spcAft>
                          <a:spcPts val="0"/>
                        </a:spcAft>
                      </a:pPr>
                      <a:r>
                        <a:rPr lang="es-EC" sz="1600" spc="0">
                          <a:effectLst/>
                          <a:latin typeface="Times New Roman" panose="02020603050405020304" pitchFamily="18" charset="0"/>
                          <a:cs typeface="Times New Roman" panose="02020603050405020304" pitchFamily="18" charset="0"/>
                        </a:rPr>
                        <a:t>10</a:t>
                      </a:r>
                      <a:endParaRPr lang="es-EC" sz="1600" spc="-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r>
              <a:tr h="646656">
                <a:tc>
                  <a:txBody>
                    <a:bodyPr/>
                    <a:lstStyle/>
                    <a:p>
                      <a:pPr indent="252095" algn="l">
                        <a:lnSpc>
                          <a:spcPct val="150000"/>
                        </a:lnSpc>
                        <a:spcAft>
                          <a:spcPts val="0"/>
                        </a:spcAft>
                      </a:pPr>
                      <a:r>
                        <a:rPr lang="es-EC" sz="1600" spc="0">
                          <a:effectLst/>
                          <a:latin typeface="Times New Roman" panose="02020603050405020304" pitchFamily="18" charset="0"/>
                          <a:cs typeface="Times New Roman" panose="02020603050405020304" pitchFamily="18" charset="0"/>
                        </a:rPr>
                        <a:t>Tierra</a:t>
                      </a:r>
                      <a:endParaRPr lang="es-EC" sz="1600" spc="-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indent="252095" algn="l">
                        <a:lnSpc>
                          <a:spcPct val="150000"/>
                        </a:lnSpc>
                        <a:spcAft>
                          <a:spcPts val="0"/>
                        </a:spcAft>
                      </a:pPr>
                      <a:r>
                        <a:rPr lang="es-EC" sz="1600" spc="0" dirty="0">
                          <a:effectLst/>
                          <a:latin typeface="Times New Roman" panose="02020603050405020304" pitchFamily="18" charset="0"/>
                          <a:cs typeface="Times New Roman" panose="02020603050405020304" pitchFamily="18" charset="0"/>
                        </a:rPr>
                        <a:t> </a:t>
                      </a:r>
                      <a:endParaRPr lang="es-EC" sz="16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indent="252095" algn="ctr">
                        <a:lnSpc>
                          <a:spcPct val="150000"/>
                        </a:lnSpc>
                        <a:spcAft>
                          <a:spcPts val="0"/>
                        </a:spcAft>
                      </a:pPr>
                      <a:r>
                        <a:rPr lang="es-EC" sz="1600" spc="0" dirty="0">
                          <a:effectLst/>
                          <a:latin typeface="Times New Roman" panose="02020603050405020304" pitchFamily="18" charset="0"/>
                          <a:cs typeface="Times New Roman" panose="02020603050405020304" pitchFamily="18" charset="0"/>
                        </a:rPr>
                        <a:t>10</a:t>
                      </a:r>
                      <a:endParaRPr lang="es-EC" sz="16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indent="252095" algn="ctr">
                        <a:lnSpc>
                          <a:spcPct val="150000"/>
                        </a:lnSpc>
                        <a:spcAft>
                          <a:spcPts val="0"/>
                        </a:spcAft>
                      </a:pPr>
                      <a:r>
                        <a:rPr lang="es-EC" sz="1600" spc="0">
                          <a:effectLst/>
                          <a:latin typeface="Times New Roman" panose="02020603050405020304" pitchFamily="18" charset="0"/>
                          <a:cs typeface="Times New Roman" panose="02020603050405020304" pitchFamily="18" charset="0"/>
                        </a:rPr>
                        <a:t>12,5</a:t>
                      </a:r>
                      <a:endParaRPr lang="es-EC" sz="1600" spc="-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indent="252095" algn="ctr">
                        <a:lnSpc>
                          <a:spcPct val="150000"/>
                        </a:lnSpc>
                        <a:spcAft>
                          <a:spcPts val="0"/>
                        </a:spcAft>
                      </a:pPr>
                      <a:r>
                        <a:rPr lang="es-EC" sz="1600" spc="0">
                          <a:effectLst/>
                          <a:latin typeface="Times New Roman" panose="02020603050405020304" pitchFamily="18" charset="0"/>
                          <a:cs typeface="Times New Roman" panose="02020603050405020304" pitchFamily="18" charset="0"/>
                        </a:rPr>
                        <a:t>6,67</a:t>
                      </a:r>
                      <a:endParaRPr lang="es-EC" sz="1600" spc="-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indent="252095" algn="ctr">
                        <a:lnSpc>
                          <a:spcPct val="150000"/>
                        </a:lnSpc>
                        <a:spcAft>
                          <a:spcPts val="0"/>
                        </a:spcAft>
                      </a:pPr>
                      <a:r>
                        <a:rPr lang="es-EC" sz="1600" spc="0" dirty="0">
                          <a:effectLst/>
                          <a:latin typeface="Times New Roman" panose="02020603050405020304" pitchFamily="18" charset="0"/>
                          <a:cs typeface="Times New Roman" panose="02020603050405020304" pitchFamily="18" charset="0"/>
                        </a:rPr>
                        <a:t>15</a:t>
                      </a:r>
                      <a:endParaRPr lang="es-EC" sz="16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r>
            </a:tbl>
          </a:graphicData>
        </a:graphic>
      </p:graphicFrame>
      <p:graphicFrame>
        <p:nvGraphicFramePr>
          <p:cNvPr id="5" name="Tabla 4"/>
          <p:cNvGraphicFramePr>
            <a:graphicFrameLocks noGrp="1"/>
          </p:cNvGraphicFramePr>
          <p:nvPr>
            <p:extLst>
              <p:ext uri="{D42A27DB-BD31-4B8C-83A1-F6EECF244321}">
                <p14:modId xmlns:p14="http://schemas.microsoft.com/office/powerpoint/2010/main" val="569311049"/>
              </p:ext>
            </p:extLst>
          </p:nvPr>
        </p:nvGraphicFramePr>
        <p:xfrm>
          <a:off x="6464173" y="2807545"/>
          <a:ext cx="5727827" cy="3339756"/>
        </p:xfrm>
        <a:graphic>
          <a:graphicData uri="http://schemas.openxmlformats.org/drawingml/2006/table">
            <a:tbl>
              <a:tblPr firstRow="1" firstCol="1" bandRow="1">
                <a:tableStyleId>{5C22544A-7EE6-4342-B048-85BDC9FD1C3A}</a:tableStyleId>
              </a:tblPr>
              <a:tblGrid>
                <a:gridCol w="1933065"/>
                <a:gridCol w="814075"/>
                <a:gridCol w="680373"/>
                <a:gridCol w="985512"/>
                <a:gridCol w="1314802"/>
              </a:tblGrid>
              <a:tr h="417469">
                <a:tc gridSpan="5">
                  <a:txBody>
                    <a:bodyPr/>
                    <a:lstStyle/>
                    <a:p>
                      <a:pPr indent="252095" algn="l">
                        <a:lnSpc>
                          <a:spcPct val="150000"/>
                        </a:lnSpc>
                        <a:spcAft>
                          <a:spcPts val="0"/>
                        </a:spcAft>
                      </a:pPr>
                      <a:r>
                        <a:rPr lang="es-EC" sz="1600" spc="0" dirty="0">
                          <a:effectLst/>
                          <a:latin typeface="Times New Roman" panose="02020603050405020304" pitchFamily="18" charset="0"/>
                          <a:ea typeface="Tahoma" panose="020B0604030504040204" pitchFamily="34" charset="0"/>
                          <a:cs typeface="Times New Roman" panose="02020603050405020304" pitchFamily="18" charset="0"/>
                        </a:rPr>
                        <a:t>Error porcentual real vs usuario</a:t>
                      </a:r>
                      <a:endParaRPr lang="es-EC" sz="1600" spc="-50" dirty="0">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44450" marR="44450" marT="0" marB="0" anchor="b"/>
                </a:tc>
                <a:tc hMerge="1">
                  <a:txBody>
                    <a:bodyPr/>
                    <a:lstStyle/>
                    <a:p>
                      <a:endParaRPr lang="es-EC"/>
                    </a:p>
                  </a:txBody>
                  <a:tcPr/>
                </a:tc>
                <a:tc hMerge="1">
                  <a:txBody>
                    <a:bodyPr/>
                    <a:lstStyle/>
                    <a:p>
                      <a:endParaRPr lang="es-EC"/>
                    </a:p>
                  </a:txBody>
                  <a:tcPr/>
                </a:tc>
                <a:tc hMerge="1">
                  <a:txBody>
                    <a:bodyPr/>
                    <a:lstStyle/>
                    <a:p>
                      <a:pPr>
                        <a:lnSpc>
                          <a:spcPct val="107000"/>
                        </a:lnSpc>
                      </a:pPr>
                      <a:endParaRPr lang="es-EC" sz="1600" dirty="0">
                        <a:effectLst/>
                        <a:latin typeface="Calibri" panose="020F0502020204030204" pitchFamily="34" charset="0"/>
                        <a:cs typeface="Times New Roman" panose="02020603050405020304" pitchFamily="18" charset="0"/>
                      </a:endParaRPr>
                    </a:p>
                  </a:txBody>
                  <a:tcPr marL="44450" marR="44450" marT="0" marB="0" anchor="b"/>
                </a:tc>
                <a:tc hMerge="1">
                  <a:txBody>
                    <a:bodyPr/>
                    <a:lstStyle/>
                    <a:p>
                      <a:pPr>
                        <a:lnSpc>
                          <a:spcPct val="107000"/>
                        </a:lnSpc>
                      </a:pPr>
                      <a:endParaRPr lang="es-EC" sz="1600" dirty="0">
                        <a:effectLst/>
                        <a:latin typeface="Calibri" panose="020F0502020204030204" pitchFamily="34" charset="0"/>
                        <a:cs typeface="Times New Roman" panose="02020603050405020304" pitchFamily="18" charset="0"/>
                      </a:endParaRPr>
                    </a:p>
                  </a:txBody>
                  <a:tcPr marL="44450" marR="44450" marT="0" marB="0" anchor="b"/>
                </a:tc>
              </a:tr>
              <a:tr h="834940">
                <a:tc>
                  <a:txBody>
                    <a:bodyPr/>
                    <a:lstStyle/>
                    <a:p>
                      <a:pPr indent="252095" algn="l">
                        <a:lnSpc>
                          <a:spcPct val="150000"/>
                        </a:lnSpc>
                        <a:spcAft>
                          <a:spcPts val="0"/>
                        </a:spcAft>
                      </a:pPr>
                      <a:r>
                        <a:rPr lang="es-EC" sz="1600" spc="0" dirty="0">
                          <a:effectLst/>
                          <a:latin typeface="Times New Roman" panose="02020603050405020304" pitchFamily="18" charset="0"/>
                          <a:ea typeface="Tahoma" panose="020B0604030504040204" pitchFamily="34" charset="0"/>
                          <a:cs typeface="Times New Roman" panose="02020603050405020304" pitchFamily="18" charset="0"/>
                        </a:rPr>
                        <a:t>Puntos coordenados</a:t>
                      </a:r>
                      <a:endParaRPr lang="es-EC" sz="1600" spc="-50" dirty="0">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44450" marR="44450" marT="0" marB="0" anchor="b"/>
                </a:tc>
                <a:tc gridSpan="2">
                  <a:txBody>
                    <a:bodyPr/>
                    <a:lstStyle/>
                    <a:p>
                      <a:pPr indent="252095" algn="ctr">
                        <a:lnSpc>
                          <a:spcPct val="150000"/>
                        </a:lnSpc>
                        <a:spcAft>
                          <a:spcPts val="0"/>
                        </a:spcAft>
                      </a:pPr>
                      <a:r>
                        <a:rPr lang="es-EC" sz="1600" spc="0" dirty="0">
                          <a:effectLst/>
                          <a:latin typeface="Times New Roman" panose="02020603050405020304" pitchFamily="18" charset="0"/>
                          <a:ea typeface="Tahoma" panose="020B0604030504040204" pitchFamily="34" charset="0"/>
                          <a:cs typeface="Times New Roman" panose="02020603050405020304" pitchFamily="18" charset="0"/>
                        </a:rPr>
                        <a:t>A</a:t>
                      </a:r>
                      <a:endParaRPr lang="es-EC" sz="1600" spc="-50" dirty="0">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44450" marR="44450" marT="0" marB="0" anchor="b"/>
                </a:tc>
                <a:tc hMerge="1">
                  <a:txBody>
                    <a:bodyPr/>
                    <a:lstStyle/>
                    <a:p>
                      <a:pPr>
                        <a:lnSpc>
                          <a:spcPct val="107000"/>
                        </a:lnSpc>
                      </a:pPr>
                      <a:endParaRPr lang="es-EC" sz="1100" dirty="0">
                        <a:effectLst/>
                        <a:latin typeface="Calibri" panose="020F0502020204030204" pitchFamily="34" charset="0"/>
                        <a:cs typeface="Times New Roman" panose="02020603050405020304" pitchFamily="18" charset="0"/>
                      </a:endParaRPr>
                    </a:p>
                  </a:txBody>
                  <a:tcPr marL="44450" marR="44450" marT="0" marB="0" anchor="b"/>
                </a:tc>
                <a:tc gridSpan="2">
                  <a:txBody>
                    <a:bodyPr/>
                    <a:lstStyle/>
                    <a:p>
                      <a:pPr indent="252095" algn="ctr">
                        <a:lnSpc>
                          <a:spcPct val="150000"/>
                        </a:lnSpc>
                        <a:spcAft>
                          <a:spcPts val="0"/>
                        </a:spcAft>
                      </a:pPr>
                      <a:r>
                        <a:rPr lang="es-EC" sz="1600" spc="0" dirty="0">
                          <a:effectLst/>
                          <a:latin typeface="Times New Roman" panose="02020603050405020304" pitchFamily="18" charset="0"/>
                          <a:ea typeface="Tahoma" panose="020B0604030504040204" pitchFamily="34" charset="0"/>
                          <a:cs typeface="Times New Roman" panose="02020603050405020304" pitchFamily="18" charset="0"/>
                        </a:rPr>
                        <a:t>B</a:t>
                      </a:r>
                      <a:endParaRPr lang="es-EC" sz="1600" spc="-50" dirty="0">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44450" marR="44450" marT="0" marB="0" anchor="b"/>
                </a:tc>
                <a:tc hMerge="1">
                  <a:txBody>
                    <a:bodyPr/>
                    <a:lstStyle/>
                    <a:p>
                      <a:pPr>
                        <a:lnSpc>
                          <a:spcPct val="107000"/>
                        </a:lnSpc>
                      </a:pPr>
                      <a:endParaRPr lang="es-EC" sz="1100" dirty="0">
                        <a:effectLst/>
                        <a:latin typeface="Calibri" panose="020F0502020204030204" pitchFamily="34" charset="0"/>
                        <a:cs typeface="Times New Roman" panose="02020603050405020304" pitchFamily="18" charset="0"/>
                      </a:endParaRPr>
                    </a:p>
                  </a:txBody>
                  <a:tcPr marL="44450" marR="44450" marT="0" marB="0" anchor="b"/>
                </a:tc>
              </a:tr>
              <a:tr h="417469">
                <a:tc>
                  <a:txBody>
                    <a:bodyPr/>
                    <a:lstStyle/>
                    <a:p>
                      <a:pPr>
                        <a:lnSpc>
                          <a:spcPct val="107000"/>
                        </a:lnSpc>
                      </a:pPr>
                      <a:endParaRPr lang="es-EC" sz="1600">
                        <a:effectLst/>
                        <a:latin typeface="Times New Roman" panose="02020603050405020304" pitchFamily="18" charset="0"/>
                        <a:ea typeface="Tahoma" panose="020B0604030504040204" pitchFamily="34" charset="0"/>
                        <a:cs typeface="Times New Roman" panose="02020603050405020304" pitchFamily="18" charset="0"/>
                      </a:endParaRPr>
                    </a:p>
                  </a:txBody>
                  <a:tcPr marL="44450" marR="44450" marT="0" marB="0" anchor="b"/>
                </a:tc>
                <a:tc>
                  <a:txBody>
                    <a:bodyPr/>
                    <a:lstStyle/>
                    <a:p>
                      <a:pPr indent="252095" algn="ctr">
                        <a:lnSpc>
                          <a:spcPct val="150000"/>
                        </a:lnSpc>
                        <a:spcAft>
                          <a:spcPts val="0"/>
                        </a:spcAft>
                      </a:pPr>
                      <a:r>
                        <a:rPr lang="es-EC" sz="1600" spc="0" dirty="0">
                          <a:effectLst/>
                          <a:latin typeface="Times New Roman" panose="02020603050405020304" pitchFamily="18" charset="0"/>
                          <a:ea typeface="Tahoma" panose="020B0604030504040204" pitchFamily="34" charset="0"/>
                          <a:cs typeface="Times New Roman" panose="02020603050405020304" pitchFamily="18" charset="0"/>
                        </a:rPr>
                        <a:t>x</a:t>
                      </a:r>
                      <a:endParaRPr lang="es-EC" sz="1600" spc="-50" dirty="0">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44450" marR="44450" marT="0" marB="0" anchor="b"/>
                </a:tc>
                <a:tc>
                  <a:txBody>
                    <a:bodyPr/>
                    <a:lstStyle/>
                    <a:p>
                      <a:pPr indent="252095" algn="ctr">
                        <a:lnSpc>
                          <a:spcPct val="150000"/>
                        </a:lnSpc>
                        <a:spcAft>
                          <a:spcPts val="0"/>
                        </a:spcAft>
                      </a:pPr>
                      <a:r>
                        <a:rPr lang="es-EC" sz="1600" spc="0" dirty="0">
                          <a:effectLst/>
                          <a:latin typeface="Times New Roman" panose="02020603050405020304" pitchFamily="18" charset="0"/>
                          <a:ea typeface="Tahoma" panose="020B0604030504040204" pitchFamily="34" charset="0"/>
                          <a:cs typeface="Times New Roman" panose="02020603050405020304" pitchFamily="18" charset="0"/>
                        </a:rPr>
                        <a:t>y</a:t>
                      </a:r>
                      <a:endParaRPr lang="es-EC" sz="1600" spc="-50" dirty="0">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44450" marR="44450" marT="0" marB="0" anchor="b"/>
                </a:tc>
                <a:tc>
                  <a:txBody>
                    <a:bodyPr/>
                    <a:lstStyle/>
                    <a:p>
                      <a:pPr indent="252095" algn="ctr">
                        <a:lnSpc>
                          <a:spcPct val="150000"/>
                        </a:lnSpc>
                        <a:spcAft>
                          <a:spcPts val="0"/>
                        </a:spcAft>
                      </a:pPr>
                      <a:r>
                        <a:rPr lang="es-EC" sz="1600" spc="0">
                          <a:effectLst/>
                          <a:latin typeface="Times New Roman" panose="02020603050405020304" pitchFamily="18" charset="0"/>
                          <a:ea typeface="Tahoma" panose="020B0604030504040204" pitchFamily="34" charset="0"/>
                          <a:cs typeface="Times New Roman" panose="02020603050405020304" pitchFamily="18" charset="0"/>
                        </a:rPr>
                        <a:t>x</a:t>
                      </a:r>
                      <a:endParaRPr lang="es-EC" sz="1600" spc="-50">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44450" marR="44450" marT="0" marB="0" anchor="b"/>
                </a:tc>
                <a:tc>
                  <a:txBody>
                    <a:bodyPr/>
                    <a:lstStyle/>
                    <a:p>
                      <a:pPr indent="252095" algn="ctr">
                        <a:lnSpc>
                          <a:spcPct val="150000"/>
                        </a:lnSpc>
                        <a:spcAft>
                          <a:spcPts val="0"/>
                        </a:spcAft>
                      </a:pPr>
                      <a:r>
                        <a:rPr lang="es-EC" sz="1600" spc="0" dirty="0">
                          <a:effectLst/>
                          <a:latin typeface="Times New Roman" panose="02020603050405020304" pitchFamily="18" charset="0"/>
                          <a:ea typeface="Tahoma" panose="020B0604030504040204" pitchFamily="34" charset="0"/>
                          <a:cs typeface="Times New Roman" panose="02020603050405020304" pitchFamily="18" charset="0"/>
                        </a:rPr>
                        <a:t>y</a:t>
                      </a:r>
                      <a:endParaRPr lang="es-EC" sz="1600" spc="-50" dirty="0">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44450" marR="44450" marT="0" marB="0" anchor="b"/>
                </a:tc>
              </a:tr>
              <a:tr h="417469">
                <a:tc>
                  <a:txBody>
                    <a:bodyPr/>
                    <a:lstStyle/>
                    <a:p>
                      <a:pPr indent="252095" algn="l">
                        <a:lnSpc>
                          <a:spcPct val="150000"/>
                        </a:lnSpc>
                        <a:spcAft>
                          <a:spcPts val="0"/>
                        </a:spcAft>
                      </a:pPr>
                      <a:r>
                        <a:rPr lang="es-EC" sz="1600" spc="0">
                          <a:effectLst/>
                          <a:latin typeface="Times New Roman" panose="02020603050405020304" pitchFamily="18" charset="0"/>
                          <a:ea typeface="Tahoma" panose="020B0604030504040204" pitchFamily="34" charset="0"/>
                          <a:cs typeface="Times New Roman" panose="02020603050405020304" pitchFamily="18" charset="0"/>
                        </a:rPr>
                        <a:t>Cemento </a:t>
                      </a:r>
                      <a:endParaRPr lang="es-EC" sz="1600" spc="-50">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44450" marR="44450" marT="0" marB="0" anchor="b"/>
                </a:tc>
                <a:tc>
                  <a:txBody>
                    <a:bodyPr/>
                    <a:lstStyle/>
                    <a:p>
                      <a:pPr indent="252095" algn="ctr">
                        <a:lnSpc>
                          <a:spcPct val="150000"/>
                        </a:lnSpc>
                        <a:spcAft>
                          <a:spcPts val="0"/>
                        </a:spcAft>
                      </a:pPr>
                      <a:r>
                        <a:rPr lang="es-EC" sz="1600" spc="0" dirty="0">
                          <a:effectLst/>
                          <a:latin typeface="Times New Roman" panose="02020603050405020304" pitchFamily="18" charset="0"/>
                          <a:ea typeface="Tahoma" panose="020B0604030504040204" pitchFamily="34" charset="0"/>
                          <a:cs typeface="Times New Roman" panose="02020603050405020304" pitchFamily="18" charset="0"/>
                        </a:rPr>
                        <a:t>5</a:t>
                      </a:r>
                      <a:endParaRPr lang="es-EC" sz="1600" spc="-50" dirty="0">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44450" marR="44450" marT="0" marB="0" anchor="b"/>
                </a:tc>
                <a:tc>
                  <a:txBody>
                    <a:bodyPr/>
                    <a:lstStyle/>
                    <a:p>
                      <a:pPr indent="252095" algn="ctr">
                        <a:lnSpc>
                          <a:spcPct val="150000"/>
                        </a:lnSpc>
                        <a:spcAft>
                          <a:spcPts val="0"/>
                        </a:spcAft>
                      </a:pPr>
                      <a:r>
                        <a:rPr lang="es-EC" sz="1600" spc="0">
                          <a:effectLst/>
                          <a:latin typeface="Times New Roman" panose="02020603050405020304" pitchFamily="18" charset="0"/>
                          <a:ea typeface="Tahoma" panose="020B0604030504040204" pitchFamily="34" charset="0"/>
                          <a:cs typeface="Times New Roman" panose="02020603050405020304" pitchFamily="18" charset="0"/>
                        </a:rPr>
                        <a:t>10</a:t>
                      </a:r>
                      <a:endParaRPr lang="es-EC" sz="1600" spc="-50">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44450" marR="44450" marT="0" marB="0" anchor="b"/>
                </a:tc>
                <a:tc>
                  <a:txBody>
                    <a:bodyPr/>
                    <a:lstStyle/>
                    <a:p>
                      <a:pPr indent="252095" algn="ctr">
                        <a:lnSpc>
                          <a:spcPct val="150000"/>
                        </a:lnSpc>
                        <a:spcAft>
                          <a:spcPts val="0"/>
                        </a:spcAft>
                      </a:pPr>
                      <a:r>
                        <a:rPr lang="es-EC" sz="1600" spc="0">
                          <a:effectLst/>
                          <a:latin typeface="Times New Roman" panose="02020603050405020304" pitchFamily="18" charset="0"/>
                          <a:ea typeface="Tahoma" panose="020B0604030504040204" pitchFamily="34" charset="0"/>
                          <a:cs typeface="Times New Roman" panose="02020603050405020304" pitchFamily="18" charset="0"/>
                        </a:rPr>
                        <a:t>6,67</a:t>
                      </a:r>
                      <a:endParaRPr lang="es-EC" sz="1600" spc="-50">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44450" marR="44450" marT="0" marB="0" anchor="b"/>
                </a:tc>
                <a:tc>
                  <a:txBody>
                    <a:bodyPr/>
                    <a:lstStyle/>
                    <a:p>
                      <a:pPr indent="252095" algn="ctr">
                        <a:lnSpc>
                          <a:spcPct val="150000"/>
                        </a:lnSpc>
                        <a:spcAft>
                          <a:spcPts val="0"/>
                        </a:spcAft>
                      </a:pPr>
                      <a:r>
                        <a:rPr lang="es-EC" sz="1600" spc="0">
                          <a:effectLst/>
                          <a:latin typeface="Times New Roman" panose="02020603050405020304" pitchFamily="18" charset="0"/>
                          <a:ea typeface="Tahoma" panose="020B0604030504040204" pitchFamily="34" charset="0"/>
                          <a:cs typeface="Times New Roman" panose="02020603050405020304" pitchFamily="18" charset="0"/>
                        </a:rPr>
                        <a:t>5</a:t>
                      </a:r>
                      <a:endParaRPr lang="es-EC" sz="1600" spc="-50">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44450" marR="44450" marT="0" marB="0" anchor="b"/>
                </a:tc>
              </a:tr>
              <a:tr h="834940">
                <a:tc>
                  <a:txBody>
                    <a:bodyPr/>
                    <a:lstStyle/>
                    <a:p>
                      <a:pPr indent="252095" algn="l">
                        <a:lnSpc>
                          <a:spcPct val="150000"/>
                        </a:lnSpc>
                        <a:spcAft>
                          <a:spcPts val="0"/>
                        </a:spcAft>
                      </a:pPr>
                      <a:r>
                        <a:rPr lang="es-EC" sz="1600" spc="0">
                          <a:effectLst/>
                          <a:latin typeface="Times New Roman" panose="02020603050405020304" pitchFamily="18" charset="0"/>
                          <a:ea typeface="Tahoma" panose="020B0604030504040204" pitchFamily="34" charset="0"/>
                          <a:cs typeface="Times New Roman" panose="02020603050405020304" pitchFamily="18" charset="0"/>
                        </a:rPr>
                        <a:t>Césped</a:t>
                      </a:r>
                      <a:endParaRPr lang="es-EC" sz="1600" spc="-50">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44450" marR="44450" marT="0" marB="0" anchor="b"/>
                </a:tc>
                <a:tc>
                  <a:txBody>
                    <a:bodyPr/>
                    <a:lstStyle/>
                    <a:p>
                      <a:pPr indent="252095" algn="ctr">
                        <a:lnSpc>
                          <a:spcPct val="150000"/>
                        </a:lnSpc>
                        <a:spcAft>
                          <a:spcPts val="0"/>
                        </a:spcAft>
                      </a:pPr>
                      <a:r>
                        <a:rPr lang="es-EC" sz="1600" spc="0">
                          <a:effectLst/>
                          <a:latin typeface="Times New Roman" panose="02020603050405020304" pitchFamily="18" charset="0"/>
                          <a:ea typeface="Tahoma" panose="020B0604030504040204" pitchFamily="34" charset="0"/>
                          <a:cs typeface="Times New Roman" panose="02020603050405020304" pitchFamily="18" charset="0"/>
                        </a:rPr>
                        <a:t>-5</a:t>
                      </a:r>
                      <a:endParaRPr lang="es-EC" sz="1600" spc="-50">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44450" marR="44450" marT="0" marB="0" anchor="b"/>
                </a:tc>
                <a:tc>
                  <a:txBody>
                    <a:bodyPr/>
                    <a:lstStyle/>
                    <a:p>
                      <a:pPr indent="252095" algn="ctr">
                        <a:lnSpc>
                          <a:spcPct val="150000"/>
                        </a:lnSpc>
                        <a:spcAft>
                          <a:spcPts val="0"/>
                        </a:spcAft>
                      </a:pPr>
                      <a:r>
                        <a:rPr lang="es-EC" sz="1600" spc="0">
                          <a:effectLst/>
                          <a:latin typeface="Times New Roman" panose="02020603050405020304" pitchFamily="18" charset="0"/>
                          <a:ea typeface="Tahoma" panose="020B0604030504040204" pitchFamily="34" charset="0"/>
                          <a:cs typeface="Times New Roman" panose="02020603050405020304" pitchFamily="18" charset="0"/>
                        </a:rPr>
                        <a:t>-7,5</a:t>
                      </a:r>
                      <a:endParaRPr lang="es-EC" sz="1600" spc="-50">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44450" marR="44450" marT="0" marB="0" anchor="b"/>
                </a:tc>
                <a:tc>
                  <a:txBody>
                    <a:bodyPr/>
                    <a:lstStyle/>
                    <a:p>
                      <a:pPr indent="252095" algn="ctr">
                        <a:lnSpc>
                          <a:spcPct val="150000"/>
                        </a:lnSpc>
                        <a:spcAft>
                          <a:spcPts val="0"/>
                        </a:spcAft>
                      </a:pPr>
                      <a:r>
                        <a:rPr lang="es-EC" sz="1600" spc="0">
                          <a:effectLst/>
                          <a:latin typeface="Times New Roman" panose="02020603050405020304" pitchFamily="18" charset="0"/>
                          <a:ea typeface="Tahoma" panose="020B0604030504040204" pitchFamily="34" charset="0"/>
                          <a:cs typeface="Times New Roman" panose="02020603050405020304" pitchFamily="18" charset="0"/>
                        </a:rPr>
                        <a:t>-6,67</a:t>
                      </a:r>
                      <a:endParaRPr lang="es-EC" sz="1600" spc="-50">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44450" marR="44450" marT="0" marB="0" anchor="b"/>
                </a:tc>
                <a:tc>
                  <a:txBody>
                    <a:bodyPr/>
                    <a:lstStyle/>
                    <a:p>
                      <a:pPr indent="252095" algn="ctr">
                        <a:lnSpc>
                          <a:spcPct val="150000"/>
                        </a:lnSpc>
                        <a:spcAft>
                          <a:spcPts val="0"/>
                        </a:spcAft>
                      </a:pPr>
                      <a:r>
                        <a:rPr lang="es-EC" sz="1600" spc="0">
                          <a:effectLst/>
                          <a:latin typeface="Times New Roman" panose="02020603050405020304" pitchFamily="18" charset="0"/>
                          <a:ea typeface="Tahoma" panose="020B0604030504040204" pitchFamily="34" charset="0"/>
                          <a:cs typeface="Times New Roman" panose="02020603050405020304" pitchFamily="18" charset="0"/>
                        </a:rPr>
                        <a:t>15</a:t>
                      </a:r>
                      <a:endParaRPr lang="es-EC" sz="1600" spc="-50">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44450" marR="44450" marT="0" marB="0" anchor="b"/>
                </a:tc>
              </a:tr>
              <a:tr h="417469">
                <a:tc>
                  <a:txBody>
                    <a:bodyPr/>
                    <a:lstStyle/>
                    <a:p>
                      <a:pPr indent="252095" algn="l">
                        <a:lnSpc>
                          <a:spcPct val="150000"/>
                        </a:lnSpc>
                        <a:spcAft>
                          <a:spcPts val="0"/>
                        </a:spcAft>
                      </a:pPr>
                      <a:r>
                        <a:rPr lang="es-EC" sz="1600" spc="0">
                          <a:effectLst/>
                          <a:latin typeface="Times New Roman" panose="02020603050405020304" pitchFamily="18" charset="0"/>
                          <a:ea typeface="Tahoma" panose="020B0604030504040204" pitchFamily="34" charset="0"/>
                          <a:cs typeface="Times New Roman" panose="02020603050405020304" pitchFamily="18" charset="0"/>
                        </a:rPr>
                        <a:t>Tierra</a:t>
                      </a:r>
                      <a:endParaRPr lang="es-EC" sz="1600" spc="-50">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44450" marR="44450" marT="0" marB="0" anchor="b"/>
                </a:tc>
                <a:tc>
                  <a:txBody>
                    <a:bodyPr/>
                    <a:lstStyle/>
                    <a:p>
                      <a:pPr indent="252095" algn="ctr">
                        <a:lnSpc>
                          <a:spcPct val="150000"/>
                        </a:lnSpc>
                        <a:spcAft>
                          <a:spcPts val="0"/>
                        </a:spcAft>
                      </a:pPr>
                      <a:r>
                        <a:rPr lang="es-EC" sz="1600" spc="0">
                          <a:effectLst/>
                          <a:latin typeface="Times New Roman" panose="02020603050405020304" pitchFamily="18" charset="0"/>
                          <a:ea typeface="Tahoma" panose="020B0604030504040204" pitchFamily="34" charset="0"/>
                          <a:cs typeface="Times New Roman" panose="02020603050405020304" pitchFamily="18" charset="0"/>
                        </a:rPr>
                        <a:t>7,5</a:t>
                      </a:r>
                      <a:endParaRPr lang="es-EC" sz="1600" spc="-50">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44450" marR="44450" marT="0" marB="0" anchor="b"/>
                </a:tc>
                <a:tc>
                  <a:txBody>
                    <a:bodyPr/>
                    <a:lstStyle/>
                    <a:p>
                      <a:pPr indent="252095" algn="ctr">
                        <a:lnSpc>
                          <a:spcPct val="150000"/>
                        </a:lnSpc>
                        <a:spcAft>
                          <a:spcPts val="0"/>
                        </a:spcAft>
                      </a:pPr>
                      <a:r>
                        <a:rPr lang="es-EC" sz="1600" spc="0" dirty="0">
                          <a:effectLst/>
                          <a:latin typeface="Times New Roman" panose="02020603050405020304" pitchFamily="18" charset="0"/>
                          <a:ea typeface="Tahoma" panose="020B0604030504040204" pitchFamily="34" charset="0"/>
                          <a:cs typeface="Times New Roman" panose="02020603050405020304" pitchFamily="18" charset="0"/>
                        </a:rPr>
                        <a:t>5</a:t>
                      </a:r>
                      <a:endParaRPr lang="es-EC" sz="1600" spc="-50" dirty="0">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44450" marR="44450" marT="0" marB="0" anchor="b"/>
                </a:tc>
                <a:tc>
                  <a:txBody>
                    <a:bodyPr/>
                    <a:lstStyle/>
                    <a:p>
                      <a:pPr indent="252095" algn="ctr">
                        <a:lnSpc>
                          <a:spcPct val="150000"/>
                        </a:lnSpc>
                        <a:spcAft>
                          <a:spcPts val="0"/>
                        </a:spcAft>
                      </a:pPr>
                      <a:r>
                        <a:rPr lang="es-EC" sz="1600" spc="0">
                          <a:effectLst/>
                          <a:latin typeface="Times New Roman" panose="02020603050405020304" pitchFamily="18" charset="0"/>
                          <a:ea typeface="Tahoma" panose="020B0604030504040204" pitchFamily="34" charset="0"/>
                          <a:cs typeface="Times New Roman" panose="02020603050405020304" pitchFamily="18" charset="0"/>
                        </a:rPr>
                        <a:t>8,33</a:t>
                      </a:r>
                      <a:endParaRPr lang="es-EC" sz="1600" spc="-50">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44450" marR="44450" marT="0" marB="0" anchor="b"/>
                </a:tc>
                <a:tc>
                  <a:txBody>
                    <a:bodyPr/>
                    <a:lstStyle/>
                    <a:p>
                      <a:pPr indent="252095" algn="ctr">
                        <a:lnSpc>
                          <a:spcPct val="150000"/>
                        </a:lnSpc>
                        <a:spcAft>
                          <a:spcPts val="0"/>
                        </a:spcAft>
                      </a:pPr>
                      <a:r>
                        <a:rPr lang="es-EC" sz="1600" spc="0" dirty="0">
                          <a:effectLst/>
                          <a:latin typeface="Times New Roman" panose="02020603050405020304" pitchFamily="18" charset="0"/>
                          <a:ea typeface="Tahoma" panose="020B0604030504040204" pitchFamily="34" charset="0"/>
                          <a:cs typeface="Times New Roman" panose="02020603050405020304" pitchFamily="18" charset="0"/>
                        </a:rPr>
                        <a:t>3</a:t>
                      </a:r>
                      <a:endParaRPr lang="es-EC" sz="1600" spc="-50" dirty="0">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44450" marR="44450" marT="0" marB="0" anchor="b"/>
                </a:tc>
              </a:tr>
            </a:tbl>
          </a:graphicData>
        </a:graphic>
      </p:graphicFrame>
    </p:spTree>
    <p:extLst>
      <p:ext uri="{BB962C8B-B14F-4D97-AF65-F5344CB8AC3E}">
        <p14:creationId xmlns:p14="http://schemas.microsoft.com/office/powerpoint/2010/main" val="15778228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xmlns="" id="{E69170B6-564B-40BC-BE18-2F4A9B6BC00C}"/>
              </a:ext>
            </a:extLst>
          </p:cNvPr>
          <p:cNvPicPr>
            <a:picLocks noChangeAspect="1"/>
          </p:cNvPicPr>
          <p:nvPr/>
        </p:nvPicPr>
        <p:blipFill>
          <a:blip r:embed="rId3"/>
          <a:stretch>
            <a:fillRect/>
          </a:stretch>
        </p:blipFill>
        <p:spPr>
          <a:xfrm>
            <a:off x="0" y="0"/>
            <a:ext cx="12272907" cy="6858000"/>
          </a:xfrm>
          <a:prstGeom prst="rect">
            <a:avLst/>
          </a:prstGeom>
        </p:spPr>
      </p:pic>
      <p:sp>
        <p:nvSpPr>
          <p:cNvPr id="4" name="Rectángulo 3"/>
          <p:cNvSpPr/>
          <p:nvPr/>
        </p:nvSpPr>
        <p:spPr>
          <a:xfrm>
            <a:off x="3523932" y="23866"/>
            <a:ext cx="4381136" cy="923330"/>
          </a:xfrm>
          <a:prstGeom prst="rect">
            <a:avLst/>
          </a:prstGeom>
          <a:noFill/>
        </p:spPr>
        <p:txBody>
          <a:bodyPr wrap="none" lIns="91440" tIns="45720" rIns="91440" bIns="45720">
            <a:spAutoFit/>
          </a:bodyPr>
          <a:lstStyle/>
          <a:p>
            <a:pPr algn="ctr"/>
            <a:r>
              <a:rPr lang="es-ES" sz="5400" dirty="0" smtClean="0">
                <a:ln w="0"/>
                <a:effectLst>
                  <a:outerShdw blurRad="38100" dist="19050" dir="2700000" algn="tl" rotWithShape="0">
                    <a:schemeClr val="dk1">
                      <a:alpha val="40000"/>
                    </a:schemeClr>
                  </a:outerShdw>
                </a:effectLst>
              </a:rPr>
              <a:t>JUSTIFICACIÓN</a:t>
            </a:r>
            <a:endParaRPr lang="es-ES" sz="5400" b="0" cap="none" spc="0" dirty="0">
              <a:ln w="0"/>
              <a:solidFill>
                <a:schemeClr val="tx1"/>
              </a:solidFill>
              <a:effectLst>
                <a:outerShdw blurRad="38100" dist="19050" dir="2700000" algn="tl" rotWithShape="0">
                  <a:schemeClr val="dk1">
                    <a:alpha val="40000"/>
                  </a:schemeClr>
                </a:outerShdw>
              </a:effectLst>
            </a:endParaRPr>
          </a:p>
        </p:txBody>
      </p:sp>
      <p:pic>
        <p:nvPicPr>
          <p:cNvPr id="2050" name="Picture 2" descr="Imagen relaciona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053" y="1265221"/>
            <a:ext cx="2428875" cy="2381250"/>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p:cNvPicPr>
            <a:picLocks noChangeAspect="1"/>
          </p:cNvPicPr>
          <p:nvPr/>
        </p:nvPicPr>
        <p:blipFill>
          <a:blip r:embed="rId5"/>
          <a:stretch>
            <a:fillRect/>
          </a:stretch>
        </p:blipFill>
        <p:spPr>
          <a:xfrm>
            <a:off x="4881941" y="2817721"/>
            <a:ext cx="3061137" cy="2212549"/>
          </a:xfrm>
          <a:prstGeom prst="rect">
            <a:avLst/>
          </a:prstGeom>
        </p:spPr>
      </p:pic>
      <p:graphicFrame>
        <p:nvGraphicFramePr>
          <p:cNvPr id="11" name="Diagrama 10"/>
          <p:cNvGraphicFramePr/>
          <p:nvPr>
            <p:extLst>
              <p:ext uri="{D42A27DB-BD31-4B8C-83A1-F6EECF244321}">
                <p14:modId xmlns:p14="http://schemas.microsoft.com/office/powerpoint/2010/main" val="1219272039"/>
              </p:ext>
            </p:extLst>
          </p:nvPr>
        </p:nvGraphicFramePr>
        <p:xfrm>
          <a:off x="2212102" y="809937"/>
          <a:ext cx="8444081" cy="567306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2" name="Rectángulo 11"/>
          <p:cNvSpPr/>
          <p:nvPr/>
        </p:nvSpPr>
        <p:spPr>
          <a:xfrm>
            <a:off x="1571558" y="711223"/>
            <a:ext cx="1265090" cy="553998"/>
          </a:xfrm>
          <a:prstGeom prst="rect">
            <a:avLst/>
          </a:prstGeom>
        </p:spPr>
        <p:txBody>
          <a:bodyPr wrap="none">
            <a:spAutoFit/>
          </a:bodyPr>
          <a:lstStyle/>
          <a:p>
            <a:r>
              <a:rPr lang="es-EC" sz="3000" spc="-50" dirty="0">
                <a:solidFill>
                  <a:srgbClr val="000000"/>
                </a:solidFill>
                <a:latin typeface="Times New Roman" panose="02020603050405020304" pitchFamily="18" charset="0"/>
                <a:ea typeface="Calibri" panose="020F0502020204030204" pitchFamily="34" charset="0"/>
              </a:rPr>
              <a:t>CICTE</a:t>
            </a:r>
            <a:endParaRPr lang="es-EC" sz="3000" dirty="0"/>
          </a:p>
        </p:txBody>
      </p:sp>
      <p:pic>
        <p:nvPicPr>
          <p:cNvPr id="2052" name="Picture 4" descr="Resultado de imagen para evadir obstaculos"/>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068515" y="1745645"/>
            <a:ext cx="2534435" cy="1900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452544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xmlns="" id="{E69170B6-564B-40BC-BE18-2F4A9B6BC00C}"/>
              </a:ext>
            </a:extLst>
          </p:cNvPr>
          <p:cNvPicPr>
            <a:picLocks noChangeAspect="1"/>
          </p:cNvPicPr>
          <p:nvPr/>
        </p:nvPicPr>
        <p:blipFill>
          <a:blip r:embed="rId2"/>
          <a:stretch>
            <a:fillRect/>
          </a:stretch>
        </p:blipFill>
        <p:spPr>
          <a:xfrm>
            <a:off x="0" y="0"/>
            <a:ext cx="12272907" cy="6858000"/>
          </a:xfrm>
          <a:prstGeom prst="rect">
            <a:avLst/>
          </a:prstGeom>
        </p:spPr>
      </p:pic>
      <p:graphicFrame>
        <p:nvGraphicFramePr>
          <p:cNvPr id="5" name="Tabla 4"/>
          <p:cNvGraphicFramePr>
            <a:graphicFrameLocks noGrp="1"/>
          </p:cNvGraphicFramePr>
          <p:nvPr>
            <p:extLst>
              <p:ext uri="{D42A27DB-BD31-4B8C-83A1-F6EECF244321}">
                <p14:modId xmlns:p14="http://schemas.microsoft.com/office/powerpoint/2010/main" val="4215337526"/>
              </p:ext>
            </p:extLst>
          </p:nvPr>
        </p:nvGraphicFramePr>
        <p:xfrm>
          <a:off x="6240623" y="1719928"/>
          <a:ext cx="5253038" cy="3106718"/>
        </p:xfrm>
        <a:graphic>
          <a:graphicData uri="http://schemas.openxmlformats.org/drawingml/2006/table">
            <a:tbl>
              <a:tblPr firstRow="1" firstCol="1" bandRow="1">
                <a:tableStyleId>{5C22544A-7EE6-4342-B048-85BDC9FD1C3A}</a:tableStyleId>
              </a:tblPr>
              <a:tblGrid>
                <a:gridCol w="1830069"/>
                <a:gridCol w="1711053"/>
                <a:gridCol w="1711916"/>
              </a:tblGrid>
              <a:tr h="887633">
                <a:tc>
                  <a:txBody>
                    <a:bodyPr/>
                    <a:lstStyle/>
                    <a:p>
                      <a:pPr indent="18415" algn="l">
                        <a:lnSpc>
                          <a:spcPct val="150000"/>
                        </a:lnSpc>
                        <a:spcAft>
                          <a:spcPts val="0"/>
                        </a:spcAft>
                      </a:pPr>
                      <a:r>
                        <a:rPr lang="es-EC" sz="1600" spc="-50" dirty="0">
                          <a:effectLst/>
                          <a:latin typeface="Times New Roman" panose="02020603050405020304" pitchFamily="18" charset="0"/>
                          <a:cs typeface="Times New Roman" panose="02020603050405020304" pitchFamily="18" charset="0"/>
                        </a:rPr>
                        <a:t>Tiempo de uso (min)</a:t>
                      </a:r>
                      <a:endParaRPr lang="es-EC" sz="16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415" algn="l">
                        <a:lnSpc>
                          <a:spcPct val="150000"/>
                        </a:lnSpc>
                        <a:spcAft>
                          <a:spcPts val="0"/>
                        </a:spcAft>
                      </a:pPr>
                      <a:r>
                        <a:rPr lang="es-EC" sz="1600" spc="-50">
                          <a:effectLst/>
                          <a:latin typeface="Times New Roman" panose="02020603050405020304" pitchFamily="18" charset="0"/>
                          <a:cs typeface="Times New Roman" panose="02020603050405020304" pitchFamily="18" charset="0"/>
                        </a:rPr>
                        <a:t>Voltaje batería (V)</a:t>
                      </a:r>
                      <a:endParaRPr lang="es-EC" sz="1600" spc="-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415" algn="l">
                        <a:lnSpc>
                          <a:spcPct val="150000"/>
                        </a:lnSpc>
                        <a:spcAft>
                          <a:spcPts val="0"/>
                        </a:spcAft>
                      </a:pPr>
                      <a:r>
                        <a:rPr lang="es-EC" sz="1600" spc="-50">
                          <a:effectLst/>
                          <a:latin typeface="Times New Roman" panose="02020603050405020304" pitchFamily="18" charset="0"/>
                          <a:cs typeface="Times New Roman" panose="02020603050405020304" pitchFamily="18" charset="0"/>
                        </a:rPr>
                        <a:t>Porcentaje de carga</a:t>
                      </a:r>
                      <a:endParaRPr lang="es-EC" sz="1600" spc="-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443817">
                <a:tc>
                  <a:txBody>
                    <a:bodyPr/>
                    <a:lstStyle/>
                    <a:p>
                      <a:pPr indent="18415" algn="l">
                        <a:lnSpc>
                          <a:spcPct val="150000"/>
                        </a:lnSpc>
                        <a:spcAft>
                          <a:spcPts val="0"/>
                        </a:spcAft>
                        <a:tabLst>
                          <a:tab pos="829945" algn="ctr"/>
                        </a:tabLst>
                      </a:pPr>
                      <a:r>
                        <a:rPr lang="es-EC" sz="1600" spc="-50" dirty="0">
                          <a:effectLst/>
                          <a:latin typeface="Times New Roman" panose="02020603050405020304" pitchFamily="18" charset="0"/>
                          <a:cs typeface="Times New Roman" panose="02020603050405020304" pitchFamily="18" charset="0"/>
                        </a:rPr>
                        <a:t>Inicio</a:t>
                      </a:r>
                      <a:endParaRPr lang="es-EC" sz="16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415" algn="l">
                        <a:lnSpc>
                          <a:spcPct val="150000"/>
                        </a:lnSpc>
                        <a:spcAft>
                          <a:spcPts val="0"/>
                        </a:spcAft>
                      </a:pPr>
                      <a:r>
                        <a:rPr lang="es-EC" sz="1600" spc="-50">
                          <a:effectLst/>
                          <a:latin typeface="Times New Roman" panose="02020603050405020304" pitchFamily="18" charset="0"/>
                          <a:cs typeface="Times New Roman" panose="02020603050405020304" pitchFamily="18" charset="0"/>
                        </a:rPr>
                        <a:t>12.65</a:t>
                      </a:r>
                      <a:endParaRPr lang="es-EC" sz="1600" spc="-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415" algn="l">
                        <a:lnSpc>
                          <a:spcPct val="150000"/>
                        </a:lnSpc>
                        <a:spcAft>
                          <a:spcPts val="0"/>
                        </a:spcAft>
                      </a:pPr>
                      <a:r>
                        <a:rPr lang="es-EC" sz="1600" spc="-50" dirty="0">
                          <a:effectLst/>
                          <a:latin typeface="Times New Roman" panose="02020603050405020304" pitchFamily="18" charset="0"/>
                          <a:cs typeface="Times New Roman" panose="02020603050405020304" pitchFamily="18" charset="0"/>
                        </a:rPr>
                        <a:t>100</a:t>
                      </a:r>
                      <a:endParaRPr lang="es-EC" sz="16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443817">
                <a:tc>
                  <a:txBody>
                    <a:bodyPr/>
                    <a:lstStyle/>
                    <a:p>
                      <a:pPr indent="18415" algn="l">
                        <a:lnSpc>
                          <a:spcPct val="150000"/>
                        </a:lnSpc>
                        <a:spcAft>
                          <a:spcPts val="0"/>
                        </a:spcAft>
                      </a:pPr>
                      <a:r>
                        <a:rPr lang="es-EC" sz="1600" spc="-50" dirty="0">
                          <a:effectLst/>
                          <a:latin typeface="Times New Roman" panose="02020603050405020304" pitchFamily="18" charset="0"/>
                          <a:cs typeface="Times New Roman" panose="02020603050405020304" pitchFamily="18" charset="0"/>
                        </a:rPr>
                        <a:t>15</a:t>
                      </a:r>
                      <a:endParaRPr lang="es-EC" sz="16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415" algn="l">
                        <a:lnSpc>
                          <a:spcPct val="150000"/>
                        </a:lnSpc>
                        <a:spcAft>
                          <a:spcPts val="0"/>
                        </a:spcAft>
                      </a:pPr>
                      <a:r>
                        <a:rPr lang="es-EC" sz="1600" spc="-50">
                          <a:effectLst/>
                          <a:latin typeface="Times New Roman" panose="02020603050405020304" pitchFamily="18" charset="0"/>
                          <a:cs typeface="Times New Roman" panose="02020603050405020304" pitchFamily="18" charset="0"/>
                        </a:rPr>
                        <a:t>12.5</a:t>
                      </a:r>
                      <a:endParaRPr lang="es-EC" sz="1600" spc="-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415" algn="l">
                        <a:lnSpc>
                          <a:spcPct val="150000"/>
                        </a:lnSpc>
                        <a:spcAft>
                          <a:spcPts val="0"/>
                        </a:spcAft>
                      </a:pPr>
                      <a:r>
                        <a:rPr lang="es-EC" sz="1600" spc="-50">
                          <a:effectLst/>
                          <a:latin typeface="Times New Roman" panose="02020603050405020304" pitchFamily="18" charset="0"/>
                          <a:cs typeface="Times New Roman" panose="02020603050405020304" pitchFamily="18" charset="0"/>
                        </a:rPr>
                        <a:t>90</a:t>
                      </a:r>
                      <a:endParaRPr lang="es-EC" sz="1600" spc="-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443817">
                <a:tc>
                  <a:txBody>
                    <a:bodyPr/>
                    <a:lstStyle/>
                    <a:p>
                      <a:pPr indent="18415" algn="l">
                        <a:lnSpc>
                          <a:spcPct val="150000"/>
                        </a:lnSpc>
                        <a:spcAft>
                          <a:spcPts val="0"/>
                        </a:spcAft>
                      </a:pPr>
                      <a:r>
                        <a:rPr lang="es-EC" sz="1600" spc="-50">
                          <a:effectLst/>
                          <a:latin typeface="Times New Roman" panose="02020603050405020304" pitchFamily="18" charset="0"/>
                          <a:cs typeface="Times New Roman" panose="02020603050405020304" pitchFamily="18" charset="0"/>
                        </a:rPr>
                        <a:t>30</a:t>
                      </a:r>
                      <a:endParaRPr lang="es-EC" sz="1600" spc="-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415" algn="l">
                        <a:lnSpc>
                          <a:spcPct val="150000"/>
                        </a:lnSpc>
                        <a:spcAft>
                          <a:spcPts val="0"/>
                        </a:spcAft>
                      </a:pPr>
                      <a:r>
                        <a:rPr lang="es-EC" sz="1600" spc="-50">
                          <a:effectLst/>
                          <a:latin typeface="Times New Roman" panose="02020603050405020304" pitchFamily="18" charset="0"/>
                          <a:cs typeface="Times New Roman" panose="02020603050405020304" pitchFamily="18" charset="0"/>
                        </a:rPr>
                        <a:t>12.4</a:t>
                      </a:r>
                      <a:endParaRPr lang="es-EC" sz="1600" spc="-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415" algn="l">
                        <a:lnSpc>
                          <a:spcPct val="150000"/>
                        </a:lnSpc>
                        <a:spcAft>
                          <a:spcPts val="0"/>
                        </a:spcAft>
                      </a:pPr>
                      <a:r>
                        <a:rPr lang="es-EC" sz="1600" spc="-50">
                          <a:effectLst/>
                          <a:latin typeface="Times New Roman" panose="02020603050405020304" pitchFamily="18" charset="0"/>
                          <a:cs typeface="Times New Roman" panose="02020603050405020304" pitchFamily="18" charset="0"/>
                        </a:rPr>
                        <a:t>80</a:t>
                      </a:r>
                      <a:endParaRPr lang="es-EC" sz="1600" spc="-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443817">
                <a:tc>
                  <a:txBody>
                    <a:bodyPr/>
                    <a:lstStyle/>
                    <a:p>
                      <a:pPr indent="18415" algn="l">
                        <a:lnSpc>
                          <a:spcPct val="150000"/>
                        </a:lnSpc>
                        <a:spcAft>
                          <a:spcPts val="0"/>
                        </a:spcAft>
                      </a:pPr>
                      <a:r>
                        <a:rPr lang="es-EC" sz="1600" spc="-50" dirty="0">
                          <a:effectLst/>
                          <a:latin typeface="Times New Roman" panose="02020603050405020304" pitchFamily="18" charset="0"/>
                          <a:cs typeface="Times New Roman" panose="02020603050405020304" pitchFamily="18" charset="0"/>
                        </a:rPr>
                        <a:t>45</a:t>
                      </a:r>
                      <a:endParaRPr lang="es-EC" sz="16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415" algn="l">
                        <a:lnSpc>
                          <a:spcPct val="150000"/>
                        </a:lnSpc>
                        <a:spcAft>
                          <a:spcPts val="0"/>
                        </a:spcAft>
                      </a:pPr>
                      <a:r>
                        <a:rPr lang="es-EC" sz="1600" spc="-50">
                          <a:effectLst/>
                          <a:latin typeface="Times New Roman" panose="02020603050405020304" pitchFamily="18" charset="0"/>
                          <a:cs typeface="Times New Roman" panose="02020603050405020304" pitchFamily="18" charset="0"/>
                        </a:rPr>
                        <a:t>12.3</a:t>
                      </a:r>
                      <a:endParaRPr lang="es-EC" sz="1600" spc="-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415" algn="l">
                        <a:lnSpc>
                          <a:spcPct val="150000"/>
                        </a:lnSpc>
                        <a:spcAft>
                          <a:spcPts val="0"/>
                        </a:spcAft>
                      </a:pPr>
                      <a:r>
                        <a:rPr lang="es-EC" sz="1600" spc="-50">
                          <a:effectLst/>
                          <a:latin typeface="Times New Roman" panose="02020603050405020304" pitchFamily="18" charset="0"/>
                          <a:cs typeface="Times New Roman" panose="02020603050405020304" pitchFamily="18" charset="0"/>
                        </a:rPr>
                        <a:t>70</a:t>
                      </a:r>
                      <a:endParaRPr lang="es-EC" sz="1600" spc="-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443817">
                <a:tc>
                  <a:txBody>
                    <a:bodyPr/>
                    <a:lstStyle/>
                    <a:p>
                      <a:pPr indent="18415" algn="l">
                        <a:lnSpc>
                          <a:spcPct val="150000"/>
                        </a:lnSpc>
                        <a:spcAft>
                          <a:spcPts val="0"/>
                        </a:spcAft>
                      </a:pPr>
                      <a:r>
                        <a:rPr lang="es-EC" sz="1600" spc="-50">
                          <a:effectLst/>
                          <a:latin typeface="Times New Roman" panose="02020603050405020304" pitchFamily="18" charset="0"/>
                          <a:cs typeface="Times New Roman" panose="02020603050405020304" pitchFamily="18" charset="0"/>
                        </a:rPr>
                        <a:t>60</a:t>
                      </a:r>
                      <a:endParaRPr lang="es-EC" sz="1600" spc="-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415" algn="l">
                        <a:lnSpc>
                          <a:spcPct val="150000"/>
                        </a:lnSpc>
                        <a:spcAft>
                          <a:spcPts val="0"/>
                        </a:spcAft>
                      </a:pPr>
                      <a:r>
                        <a:rPr lang="es-EC" sz="1600" spc="-50">
                          <a:effectLst/>
                          <a:latin typeface="Times New Roman" panose="02020603050405020304" pitchFamily="18" charset="0"/>
                          <a:cs typeface="Times New Roman" panose="02020603050405020304" pitchFamily="18" charset="0"/>
                        </a:rPr>
                        <a:t>12.1</a:t>
                      </a:r>
                      <a:endParaRPr lang="es-EC" sz="1600" spc="-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415" algn="l">
                        <a:lnSpc>
                          <a:spcPct val="150000"/>
                        </a:lnSpc>
                        <a:spcAft>
                          <a:spcPts val="0"/>
                        </a:spcAft>
                      </a:pPr>
                      <a:r>
                        <a:rPr lang="es-EC" sz="1600" spc="-50" dirty="0">
                          <a:effectLst/>
                          <a:latin typeface="Times New Roman" panose="02020603050405020304" pitchFamily="18" charset="0"/>
                          <a:cs typeface="Times New Roman" panose="02020603050405020304" pitchFamily="18" charset="0"/>
                        </a:rPr>
                        <a:t>60</a:t>
                      </a:r>
                      <a:endParaRPr lang="es-EC" sz="16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bl>
          </a:graphicData>
        </a:graphic>
      </p:graphicFrame>
      <p:graphicFrame>
        <p:nvGraphicFramePr>
          <p:cNvPr id="6" name="Tabla 5"/>
          <p:cNvGraphicFramePr>
            <a:graphicFrameLocks noGrp="1"/>
          </p:cNvGraphicFramePr>
          <p:nvPr>
            <p:extLst>
              <p:ext uri="{D42A27DB-BD31-4B8C-83A1-F6EECF244321}">
                <p14:modId xmlns:p14="http://schemas.microsoft.com/office/powerpoint/2010/main" val="1970518081"/>
              </p:ext>
            </p:extLst>
          </p:nvPr>
        </p:nvGraphicFramePr>
        <p:xfrm>
          <a:off x="357939" y="1759818"/>
          <a:ext cx="5105312" cy="2835330"/>
        </p:xfrm>
        <a:graphic>
          <a:graphicData uri="http://schemas.openxmlformats.org/drawingml/2006/table">
            <a:tbl>
              <a:tblPr firstRow="1" firstCol="1" bandRow="1">
                <a:tableStyleId>{5C22544A-7EE6-4342-B048-85BDC9FD1C3A}</a:tableStyleId>
              </a:tblPr>
              <a:tblGrid>
                <a:gridCol w="1725973"/>
                <a:gridCol w="1315530"/>
                <a:gridCol w="2063809"/>
              </a:tblGrid>
              <a:tr h="567066">
                <a:tc>
                  <a:txBody>
                    <a:bodyPr/>
                    <a:lstStyle/>
                    <a:p>
                      <a:pPr indent="252095" algn="just">
                        <a:lnSpc>
                          <a:spcPct val="150000"/>
                        </a:lnSpc>
                        <a:spcAft>
                          <a:spcPts val="0"/>
                        </a:spcAft>
                      </a:pPr>
                      <a:r>
                        <a:rPr lang="es-EC" sz="1600" spc="-50" dirty="0">
                          <a:effectLst/>
                          <a:latin typeface="Times New Roman" panose="02020603050405020304" pitchFamily="18" charset="0"/>
                          <a:cs typeface="Times New Roman" panose="02020603050405020304" pitchFamily="18" charset="0"/>
                        </a:rPr>
                        <a:t>Terreno</a:t>
                      </a:r>
                      <a:endParaRPr lang="es-EC" sz="16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52095" algn="just">
                        <a:lnSpc>
                          <a:spcPct val="150000"/>
                        </a:lnSpc>
                        <a:spcAft>
                          <a:spcPts val="0"/>
                        </a:spcAft>
                      </a:pPr>
                      <a:r>
                        <a:rPr lang="es-EC" sz="1600" spc="-50">
                          <a:effectLst/>
                          <a:latin typeface="Times New Roman" panose="02020603050405020304" pitchFamily="18" charset="0"/>
                          <a:cs typeface="Times New Roman" panose="02020603050405020304" pitchFamily="18" charset="0"/>
                        </a:rPr>
                        <a:t>Evasión</a:t>
                      </a:r>
                      <a:endParaRPr lang="es-EC" sz="1600" spc="-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52095" algn="just">
                        <a:lnSpc>
                          <a:spcPct val="150000"/>
                        </a:lnSpc>
                        <a:spcAft>
                          <a:spcPts val="0"/>
                        </a:spcAft>
                      </a:pPr>
                      <a:r>
                        <a:rPr lang="es-EC" sz="1600" spc="-50" dirty="0">
                          <a:effectLst/>
                          <a:latin typeface="Times New Roman" panose="02020603050405020304" pitchFamily="18" charset="0"/>
                          <a:cs typeface="Times New Roman" panose="02020603050405020304" pitchFamily="18" charset="0"/>
                        </a:rPr>
                        <a:t>Dificultad</a:t>
                      </a:r>
                      <a:endParaRPr lang="es-EC" sz="16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567066">
                <a:tc>
                  <a:txBody>
                    <a:bodyPr/>
                    <a:lstStyle/>
                    <a:p>
                      <a:pPr indent="252095" algn="just">
                        <a:lnSpc>
                          <a:spcPct val="150000"/>
                        </a:lnSpc>
                        <a:spcAft>
                          <a:spcPts val="0"/>
                        </a:spcAft>
                      </a:pPr>
                      <a:r>
                        <a:rPr lang="es-EC" sz="1600" spc="-50" dirty="0">
                          <a:effectLst/>
                          <a:latin typeface="Times New Roman" panose="02020603050405020304" pitchFamily="18" charset="0"/>
                          <a:cs typeface="Times New Roman" panose="02020603050405020304" pitchFamily="18" charset="0"/>
                        </a:rPr>
                        <a:t>Cemento</a:t>
                      </a:r>
                      <a:endParaRPr lang="es-EC" sz="16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52095" algn="just">
                        <a:lnSpc>
                          <a:spcPct val="150000"/>
                        </a:lnSpc>
                        <a:spcAft>
                          <a:spcPts val="0"/>
                        </a:spcAft>
                      </a:pPr>
                      <a:r>
                        <a:rPr lang="es-EC" sz="1600" spc="-50" dirty="0">
                          <a:effectLst/>
                          <a:latin typeface="Times New Roman" panose="02020603050405020304" pitchFamily="18" charset="0"/>
                          <a:cs typeface="Times New Roman" panose="02020603050405020304" pitchFamily="18" charset="0"/>
                        </a:rPr>
                        <a:t>Si</a:t>
                      </a:r>
                      <a:endParaRPr lang="es-EC" sz="16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52095" algn="just">
                        <a:lnSpc>
                          <a:spcPct val="150000"/>
                        </a:lnSpc>
                        <a:spcAft>
                          <a:spcPts val="0"/>
                        </a:spcAft>
                      </a:pPr>
                      <a:r>
                        <a:rPr lang="es-EC" sz="1600" spc="-50" dirty="0">
                          <a:effectLst/>
                          <a:latin typeface="Times New Roman" panose="02020603050405020304" pitchFamily="18" charset="0"/>
                          <a:cs typeface="Times New Roman" panose="02020603050405020304" pitchFamily="18" charset="0"/>
                        </a:rPr>
                        <a:t>Media</a:t>
                      </a:r>
                      <a:endParaRPr lang="es-EC" sz="16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567066">
                <a:tc>
                  <a:txBody>
                    <a:bodyPr/>
                    <a:lstStyle/>
                    <a:p>
                      <a:pPr indent="252095" algn="just">
                        <a:lnSpc>
                          <a:spcPct val="150000"/>
                        </a:lnSpc>
                        <a:spcAft>
                          <a:spcPts val="0"/>
                        </a:spcAft>
                      </a:pPr>
                      <a:r>
                        <a:rPr lang="es-EC" sz="1600" spc="-50">
                          <a:effectLst/>
                          <a:latin typeface="Times New Roman" panose="02020603050405020304" pitchFamily="18" charset="0"/>
                          <a:cs typeface="Times New Roman" panose="02020603050405020304" pitchFamily="18" charset="0"/>
                        </a:rPr>
                        <a:t>Asfalto</a:t>
                      </a:r>
                      <a:endParaRPr lang="es-EC" sz="1600" spc="-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52095" algn="just">
                        <a:lnSpc>
                          <a:spcPct val="150000"/>
                        </a:lnSpc>
                        <a:spcAft>
                          <a:spcPts val="0"/>
                        </a:spcAft>
                      </a:pPr>
                      <a:r>
                        <a:rPr lang="es-EC" sz="1600" spc="-50">
                          <a:effectLst/>
                          <a:latin typeface="Times New Roman" panose="02020603050405020304" pitchFamily="18" charset="0"/>
                          <a:cs typeface="Times New Roman" panose="02020603050405020304" pitchFamily="18" charset="0"/>
                        </a:rPr>
                        <a:t>No</a:t>
                      </a:r>
                      <a:endParaRPr lang="es-EC" sz="1600" spc="-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52095" algn="just">
                        <a:lnSpc>
                          <a:spcPct val="150000"/>
                        </a:lnSpc>
                        <a:spcAft>
                          <a:spcPts val="0"/>
                        </a:spcAft>
                      </a:pPr>
                      <a:r>
                        <a:rPr lang="es-EC" sz="1600" spc="-50" dirty="0">
                          <a:effectLst/>
                          <a:latin typeface="Times New Roman" panose="02020603050405020304" pitchFamily="18" charset="0"/>
                          <a:cs typeface="Times New Roman" panose="02020603050405020304" pitchFamily="18" charset="0"/>
                        </a:rPr>
                        <a:t>Alta</a:t>
                      </a:r>
                      <a:endParaRPr lang="es-EC" sz="16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567066">
                <a:tc>
                  <a:txBody>
                    <a:bodyPr/>
                    <a:lstStyle/>
                    <a:p>
                      <a:pPr indent="252095" algn="just">
                        <a:lnSpc>
                          <a:spcPct val="150000"/>
                        </a:lnSpc>
                        <a:spcAft>
                          <a:spcPts val="0"/>
                        </a:spcAft>
                      </a:pPr>
                      <a:r>
                        <a:rPr lang="es-EC" sz="1600" spc="-50">
                          <a:effectLst/>
                          <a:latin typeface="Times New Roman" panose="02020603050405020304" pitchFamily="18" charset="0"/>
                          <a:cs typeface="Times New Roman" panose="02020603050405020304" pitchFamily="18" charset="0"/>
                        </a:rPr>
                        <a:t>Césped</a:t>
                      </a:r>
                      <a:endParaRPr lang="es-EC" sz="1600" spc="-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52095" algn="just">
                        <a:lnSpc>
                          <a:spcPct val="150000"/>
                        </a:lnSpc>
                        <a:spcAft>
                          <a:spcPts val="0"/>
                        </a:spcAft>
                      </a:pPr>
                      <a:r>
                        <a:rPr lang="es-EC" sz="1600" spc="-50">
                          <a:effectLst/>
                          <a:latin typeface="Times New Roman" panose="02020603050405020304" pitchFamily="18" charset="0"/>
                          <a:cs typeface="Times New Roman" panose="02020603050405020304" pitchFamily="18" charset="0"/>
                        </a:rPr>
                        <a:t>No</a:t>
                      </a:r>
                      <a:endParaRPr lang="es-EC" sz="1600" spc="-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52095" algn="just">
                        <a:lnSpc>
                          <a:spcPct val="150000"/>
                        </a:lnSpc>
                        <a:spcAft>
                          <a:spcPts val="0"/>
                        </a:spcAft>
                      </a:pPr>
                      <a:r>
                        <a:rPr lang="es-EC" sz="1600" spc="-50">
                          <a:effectLst/>
                          <a:latin typeface="Times New Roman" panose="02020603050405020304" pitchFamily="18" charset="0"/>
                          <a:cs typeface="Times New Roman" panose="02020603050405020304" pitchFamily="18" charset="0"/>
                        </a:rPr>
                        <a:t>Alta</a:t>
                      </a:r>
                      <a:endParaRPr lang="es-EC" sz="1600" spc="-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567066">
                <a:tc>
                  <a:txBody>
                    <a:bodyPr/>
                    <a:lstStyle/>
                    <a:p>
                      <a:pPr indent="252095" algn="just">
                        <a:lnSpc>
                          <a:spcPct val="150000"/>
                        </a:lnSpc>
                        <a:spcAft>
                          <a:spcPts val="0"/>
                        </a:spcAft>
                      </a:pPr>
                      <a:r>
                        <a:rPr lang="es-EC" sz="1600" spc="-50">
                          <a:effectLst/>
                          <a:latin typeface="Times New Roman" panose="02020603050405020304" pitchFamily="18" charset="0"/>
                          <a:cs typeface="Times New Roman" panose="02020603050405020304" pitchFamily="18" charset="0"/>
                        </a:rPr>
                        <a:t>Tierra</a:t>
                      </a:r>
                      <a:endParaRPr lang="es-EC" sz="1600" spc="-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52095" algn="just">
                        <a:lnSpc>
                          <a:spcPct val="150000"/>
                        </a:lnSpc>
                        <a:spcAft>
                          <a:spcPts val="0"/>
                        </a:spcAft>
                      </a:pPr>
                      <a:r>
                        <a:rPr lang="es-EC" sz="1600" spc="-50">
                          <a:effectLst/>
                          <a:latin typeface="Times New Roman" panose="02020603050405020304" pitchFamily="18" charset="0"/>
                          <a:cs typeface="Times New Roman" panose="02020603050405020304" pitchFamily="18" charset="0"/>
                        </a:rPr>
                        <a:t>No</a:t>
                      </a:r>
                      <a:endParaRPr lang="es-EC" sz="1600" spc="-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52095" algn="just">
                        <a:lnSpc>
                          <a:spcPct val="150000"/>
                        </a:lnSpc>
                        <a:spcAft>
                          <a:spcPts val="0"/>
                        </a:spcAft>
                      </a:pPr>
                      <a:r>
                        <a:rPr lang="es-EC" sz="1600" spc="-50" dirty="0">
                          <a:effectLst/>
                          <a:latin typeface="Times New Roman" panose="02020603050405020304" pitchFamily="18" charset="0"/>
                          <a:cs typeface="Times New Roman" panose="02020603050405020304" pitchFamily="18" charset="0"/>
                        </a:rPr>
                        <a:t>Alta</a:t>
                      </a:r>
                      <a:endParaRPr lang="es-EC" sz="16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7" name="Rectángulo 6"/>
          <p:cNvSpPr/>
          <p:nvPr/>
        </p:nvSpPr>
        <p:spPr>
          <a:xfrm>
            <a:off x="1568263" y="1093242"/>
            <a:ext cx="2441694" cy="400110"/>
          </a:xfrm>
          <a:prstGeom prst="rect">
            <a:avLst/>
          </a:prstGeom>
        </p:spPr>
        <p:txBody>
          <a:bodyPr wrap="none">
            <a:spAutoFit/>
          </a:bodyPr>
          <a:lstStyle/>
          <a:p>
            <a:r>
              <a:rPr lang="es-EC" sz="2000" b="1" spc="-50" dirty="0" smtClean="0">
                <a:solidFill>
                  <a:srgbClr val="000000"/>
                </a:solidFill>
                <a:latin typeface="Times New Roman" panose="02020603050405020304" pitchFamily="18" charset="0"/>
                <a:cs typeface="Times New Roman" panose="02020603050405020304" pitchFamily="18" charset="0"/>
              </a:rPr>
              <a:t>Evasión de obstáculos</a:t>
            </a:r>
            <a:endParaRPr lang="es-EC" sz="2000" dirty="0"/>
          </a:p>
        </p:txBody>
      </p:sp>
      <p:sp>
        <p:nvSpPr>
          <p:cNvPr id="8" name="Rectángulo 7"/>
          <p:cNvSpPr/>
          <p:nvPr/>
        </p:nvSpPr>
        <p:spPr>
          <a:xfrm>
            <a:off x="7670051" y="1093242"/>
            <a:ext cx="2685351" cy="400110"/>
          </a:xfrm>
          <a:prstGeom prst="rect">
            <a:avLst/>
          </a:prstGeom>
        </p:spPr>
        <p:txBody>
          <a:bodyPr wrap="none">
            <a:spAutoFit/>
          </a:bodyPr>
          <a:lstStyle/>
          <a:p>
            <a:r>
              <a:rPr lang="es-EC" sz="2000" b="1" spc="-50" dirty="0" smtClean="0">
                <a:solidFill>
                  <a:srgbClr val="000000"/>
                </a:solidFill>
                <a:latin typeface="Times New Roman" panose="02020603050405020304" pitchFamily="18" charset="0"/>
                <a:cs typeface="Times New Roman" panose="02020603050405020304" pitchFamily="18" charset="0"/>
              </a:rPr>
              <a:t>Duración de las baterías</a:t>
            </a:r>
            <a:endParaRPr lang="es-EC" sz="2000" dirty="0"/>
          </a:p>
        </p:txBody>
      </p:sp>
    </p:spTree>
    <p:extLst>
      <p:ext uri="{BB962C8B-B14F-4D97-AF65-F5344CB8AC3E}">
        <p14:creationId xmlns:p14="http://schemas.microsoft.com/office/powerpoint/2010/main" val="99525982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xmlns="" id="{E69170B6-564B-40BC-BE18-2F4A9B6BC00C}"/>
              </a:ext>
            </a:extLst>
          </p:cNvPr>
          <p:cNvPicPr>
            <a:picLocks noChangeAspect="1"/>
          </p:cNvPicPr>
          <p:nvPr/>
        </p:nvPicPr>
        <p:blipFill>
          <a:blip r:embed="rId3"/>
          <a:stretch>
            <a:fillRect/>
          </a:stretch>
        </p:blipFill>
        <p:spPr>
          <a:xfrm>
            <a:off x="0" y="0"/>
            <a:ext cx="12272907" cy="6858000"/>
          </a:xfrm>
          <a:prstGeom prst="rect">
            <a:avLst/>
          </a:prstGeom>
        </p:spPr>
      </p:pic>
      <p:pic>
        <p:nvPicPr>
          <p:cNvPr id="4" name="Imagen 3"/>
          <p:cNvPicPr>
            <a:picLocks noChangeAspect="1"/>
          </p:cNvPicPr>
          <p:nvPr/>
        </p:nvPicPr>
        <p:blipFill>
          <a:blip r:embed="rId4"/>
          <a:stretch>
            <a:fillRect/>
          </a:stretch>
        </p:blipFill>
        <p:spPr>
          <a:xfrm>
            <a:off x="4012455" y="777762"/>
            <a:ext cx="4255588" cy="2381658"/>
          </a:xfrm>
          <a:prstGeom prst="rect">
            <a:avLst/>
          </a:prstGeom>
        </p:spPr>
      </p:pic>
      <p:pic>
        <p:nvPicPr>
          <p:cNvPr id="5" name="Imagen 4"/>
          <p:cNvPicPr>
            <a:picLocks noChangeAspect="1"/>
          </p:cNvPicPr>
          <p:nvPr/>
        </p:nvPicPr>
        <p:blipFill>
          <a:blip r:embed="rId5"/>
          <a:stretch>
            <a:fillRect/>
          </a:stretch>
        </p:blipFill>
        <p:spPr>
          <a:xfrm>
            <a:off x="0" y="1491145"/>
            <a:ext cx="3879491" cy="2445847"/>
          </a:xfrm>
          <a:prstGeom prst="rect">
            <a:avLst/>
          </a:prstGeom>
        </p:spPr>
      </p:pic>
      <p:pic>
        <p:nvPicPr>
          <p:cNvPr id="8" name="Imagen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38482" y="3981935"/>
            <a:ext cx="3701683" cy="2080760"/>
          </a:xfrm>
          <a:prstGeom prst="rect">
            <a:avLst/>
          </a:prstGeom>
        </p:spPr>
      </p:pic>
      <p:pic>
        <p:nvPicPr>
          <p:cNvPr id="9" name="Imagen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14400" y="4046326"/>
            <a:ext cx="3472580" cy="1951978"/>
          </a:xfrm>
          <a:prstGeom prst="rect">
            <a:avLst/>
          </a:prstGeom>
        </p:spPr>
      </p:pic>
      <p:pic>
        <p:nvPicPr>
          <p:cNvPr id="10" name="Imagen 9"/>
          <p:cNvPicPr>
            <a:picLocks noChangeAspect="1"/>
          </p:cNvPicPr>
          <p:nvPr/>
        </p:nvPicPr>
        <p:blipFill>
          <a:blip r:embed="rId8"/>
          <a:stretch>
            <a:fillRect/>
          </a:stretch>
        </p:blipFill>
        <p:spPr>
          <a:xfrm>
            <a:off x="8630849" y="777762"/>
            <a:ext cx="3009316" cy="2407972"/>
          </a:xfrm>
          <a:prstGeom prst="rect">
            <a:avLst/>
          </a:prstGeom>
        </p:spPr>
      </p:pic>
      <p:sp>
        <p:nvSpPr>
          <p:cNvPr id="11" name="Rectángulo 10"/>
          <p:cNvSpPr/>
          <p:nvPr/>
        </p:nvSpPr>
        <p:spPr>
          <a:xfrm>
            <a:off x="6136453" y="3527253"/>
            <a:ext cx="2318263" cy="400110"/>
          </a:xfrm>
          <a:prstGeom prst="rect">
            <a:avLst/>
          </a:prstGeom>
        </p:spPr>
        <p:txBody>
          <a:bodyPr wrap="none">
            <a:spAutoFit/>
          </a:bodyPr>
          <a:lstStyle/>
          <a:p>
            <a:r>
              <a:rPr lang="es-EC" sz="2000" b="1" spc="-50" dirty="0" smtClean="0">
                <a:solidFill>
                  <a:srgbClr val="000000"/>
                </a:solidFill>
                <a:latin typeface="Times New Roman" panose="02020603050405020304" pitchFamily="18" charset="0"/>
                <a:cs typeface="Times New Roman" panose="02020603050405020304" pitchFamily="18" charset="0"/>
              </a:rPr>
              <a:t>Dispositivos internos</a:t>
            </a:r>
            <a:endParaRPr lang="es-EC" sz="2000" dirty="0"/>
          </a:p>
        </p:txBody>
      </p:sp>
      <p:sp>
        <p:nvSpPr>
          <p:cNvPr id="12" name="Rectángulo 11"/>
          <p:cNvSpPr/>
          <p:nvPr/>
        </p:nvSpPr>
        <p:spPr>
          <a:xfrm>
            <a:off x="8767717" y="325059"/>
            <a:ext cx="2792752" cy="400110"/>
          </a:xfrm>
          <a:prstGeom prst="rect">
            <a:avLst/>
          </a:prstGeom>
        </p:spPr>
        <p:txBody>
          <a:bodyPr wrap="none">
            <a:spAutoFit/>
          </a:bodyPr>
          <a:lstStyle/>
          <a:p>
            <a:r>
              <a:rPr lang="es-EC" sz="2000" b="1" spc="-50" dirty="0" smtClean="0">
                <a:solidFill>
                  <a:srgbClr val="000000"/>
                </a:solidFill>
                <a:latin typeface="Times New Roman" panose="02020603050405020304" pitchFamily="18" charset="0"/>
                <a:cs typeface="Times New Roman" panose="02020603050405020304" pitchFamily="18" charset="0"/>
              </a:rPr>
              <a:t>Superación de obstáculos</a:t>
            </a:r>
            <a:endParaRPr lang="es-EC" sz="2000" dirty="0"/>
          </a:p>
        </p:txBody>
      </p:sp>
      <p:sp>
        <p:nvSpPr>
          <p:cNvPr id="13" name="Rectángulo 12"/>
          <p:cNvSpPr/>
          <p:nvPr/>
        </p:nvSpPr>
        <p:spPr>
          <a:xfrm>
            <a:off x="4565029" y="314985"/>
            <a:ext cx="3490251" cy="400110"/>
          </a:xfrm>
          <a:prstGeom prst="rect">
            <a:avLst/>
          </a:prstGeom>
        </p:spPr>
        <p:txBody>
          <a:bodyPr wrap="none">
            <a:spAutoFit/>
          </a:bodyPr>
          <a:lstStyle/>
          <a:p>
            <a:r>
              <a:rPr lang="es-EC" sz="2000" b="1" spc="-50" dirty="0" smtClean="0">
                <a:solidFill>
                  <a:srgbClr val="000000"/>
                </a:solidFill>
                <a:latin typeface="Times New Roman" panose="02020603050405020304" pitchFamily="18" charset="0"/>
                <a:cs typeface="Times New Roman" panose="02020603050405020304" pitchFamily="18" charset="0"/>
              </a:rPr>
              <a:t>Superación de terreno inclinado</a:t>
            </a:r>
            <a:endParaRPr lang="es-EC" sz="2000" dirty="0"/>
          </a:p>
        </p:txBody>
      </p:sp>
      <p:sp>
        <p:nvSpPr>
          <p:cNvPr id="14" name="Rectángulo 13"/>
          <p:cNvSpPr/>
          <p:nvPr/>
        </p:nvSpPr>
        <p:spPr>
          <a:xfrm>
            <a:off x="-98632" y="-109144"/>
            <a:ext cx="4746364" cy="923330"/>
          </a:xfrm>
          <a:prstGeom prst="rect">
            <a:avLst/>
          </a:prstGeom>
          <a:noFill/>
        </p:spPr>
        <p:txBody>
          <a:bodyPr wrap="none" lIns="91440" tIns="45720" rIns="91440" bIns="45720">
            <a:spAutoFit/>
          </a:bodyPr>
          <a:lstStyle/>
          <a:p>
            <a:pPr algn="ctr"/>
            <a:r>
              <a:rPr lang="es-ES" sz="5400" dirty="0" smtClean="0">
                <a:ln w="0"/>
                <a:effectLst>
                  <a:outerShdw blurRad="38100" dist="19050" dir="2700000" algn="tl" rotWithShape="0">
                    <a:schemeClr val="dk1">
                      <a:alpha val="40000"/>
                    </a:schemeClr>
                  </a:outerShdw>
                </a:effectLst>
              </a:rPr>
              <a:t>CONCLUSIONES </a:t>
            </a:r>
            <a:endParaRPr lang="es-E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65146497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xmlns="" id="{E69170B6-564B-40BC-BE18-2F4A9B6BC00C}"/>
              </a:ext>
            </a:extLst>
          </p:cNvPr>
          <p:cNvPicPr>
            <a:picLocks noChangeAspect="1"/>
          </p:cNvPicPr>
          <p:nvPr/>
        </p:nvPicPr>
        <p:blipFill>
          <a:blip r:embed="rId2"/>
          <a:stretch>
            <a:fillRect/>
          </a:stretch>
        </p:blipFill>
        <p:spPr>
          <a:xfrm>
            <a:off x="0" y="0"/>
            <a:ext cx="12272907" cy="6858000"/>
          </a:xfrm>
          <a:prstGeom prst="rect">
            <a:avLst/>
          </a:prstGeom>
        </p:spPr>
      </p:pic>
      <p:graphicFrame>
        <p:nvGraphicFramePr>
          <p:cNvPr id="5" name="Marcador de contenido 3"/>
          <p:cNvGraphicFramePr>
            <a:graphicFrameLocks noGrp="1"/>
          </p:cNvGraphicFramePr>
          <p:nvPr>
            <p:ph idx="1"/>
            <p:extLst>
              <p:ext uri="{D42A27DB-BD31-4B8C-83A1-F6EECF244321}">
                <p14:modId xmlns:p14="http://schemas.microsoft.com/office/powerpoint/2010/main" val="1430415962"/>
              </p:ext>
            </p:extLst>
          </p:nvPr>
        </p:nvGraphicFramePr>
        <p:xfrm>
          <a:off x="869530" y="720325"/>
          <a:ext cx="10533845" cy="56216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ángulo 5"/>
          <p:cNvSpPr/>
          <p:nvPr/>
        </p:nvSpPr>
        <p:spPr>
          <a:xfrm>
            <a:off x="3396922" y="-24658"/>
            <a:ext cx="4746364" cy="923330"/>
          </a:xfrm>
          <a:prstGeom prst="rect">
            <a:avLst/>
          </a:prstGeom>
          <a:noFill/>
        </p:spPr>
        <p:txBody>
          <a:bodyPr wrap="none" lIns="91440" tIns="45720" rIns="91440" bIns="45720">
            <a:spAutoFit/>
          </a:bodyPr>
          <a:lstStyle/>
          <a:p>
            <a:pPr algn="ctr"/>
            <a:r>
              <a:rPr lang="es-ES" sz="5400" dirty="0" smtClean="0">
                <a:ln w="0"/>
                <a:effectLst>
                  <a:outerShdw blurRad="38100" dist="19050" dir="2700000" algn="tl" rotWithShape="0">
                    <a:schemeClr val="dk1">
                      <a:alpha val="40000"/>
                    </a:schemeClr>
                  </a:outerShdw>
                </a:effectLst>
              </a:rPr>
              <a:t>CONCLUSIONES </a:t>
            </a:r>
            <a:endParaRPr lang="es-ES" sz="5400" b="0" cap="none" spc="0" dirty="0">
              <a:ln w="0"/>
              <a:solidFill>
                <a:schemeClr val="tx1"/>
              </a:solidFill>
              <a:effectLst>
                <a:outerShdw blurRad="38100" dist="19050" dir="2700000" algn="tl" rotWithShape="0">
                  <a:schemeClr val="dk1">
                    <a:alpha val="40000"/>
                  </a:schemeClr>
                </a:outerShdw>
              </a:effectLst>
            </a:endParaRPr>
          </a:p>
        </p:txBody>
      </p:sp>
      <p:sp>
        <p:nvSpPr>
          <p:cNvPr id="9" name="Rectángulo 8"/>
          <p:cNvSpPr/>
          <p:nvPr/>
        </p:nvSpPr>
        <p:spPr>
          <a:xfrm>
            <a:off x="1263544" y="5876722"/>
            <a:ext cx="3858749" cy="369332"/>
          </a:xfrm>
          <a:prstGeom prst="rect">
            <a:avLst/>
          </a:prstGeom>
        </p:spPr>
        <p:txBody>
          <a:bodyPr wrap="none">
            <a:spAutoFit/>
          </a:bodyPr>
          <a:lstStyle/>
          <a:p>
            <a:r>
              <a:rPr lang="es-EC" b="1" spc="-50" dirty="0" smtClean="0">
                <a:latin typeface="Calibri (Cuerpo)"/>
              </a:rPr>
              <a:t>Estructura similar a las añadir más</a:t>
            </a:r>
            <a:endParaRPr lang="es-EC" b="1" dirty="0">
              <a:latin typeface="Calibri (Cuerpo)"/>
            </a:endParaRPr>
          </a:p>
        </p:txBody>
      </p:sp>
    </p:spTree>
    <p:extLst>
      <p:ext uri="{BB962C8B-B14F-4D97-AF65-F5344CB8AC3E}">
        <p14:creationId xmlns:p14="http://schemas.microsoft.com/office/powerpoint/2010/main" val="341018803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ángulo 13"/>
          <p:cNvSpPr/>
          <p:nvPr/>
        </p:nvSpPr>
        <p:spPr>
          <a:xfrm>
            <a:off x="2691828" y="-24658"/>
            <a:ext cx="6156557" cy="923330"/>
          </a:xfrm>
          <a:prstGeom prst="rect">
            <a:avLst/>
          </a:prstGeom>
          <a:noFill/>
        </p:spPr>
        <p:txBody>
          <a:bodyPr wrap="none" lIns="91440" tIns="45720" rIns="91440" bIns="45720">
            <a:spAutoFit/>
          </a:bodyPr>
          <a:lstStyle/>
          <a:p>
            <a:pPr algn="ctr"/>
            <a:r>
              <a:rPr lang="es-ES" sz="5400" dirty="0" smtClean="0">
                <a:ln w="0"/>
                <a:effectLst>
                  <a:outerShdw blurRad="38100" dist="19050" dir="2700000" algn="tl" rotWithShape="0">
                    <a:schemeClr val="dk1">
                      <a:alpha val="40000"/>
                    </a:schemeClr>
                  </a:outerShdw>
                </a:effectLst>
              </a:rPr>
              <a:t>RECOMENDACIONES </a:t>
            </a:r>
            <a:endParaRPr lang="es-ES" sz="5400" b="0" cap="none" spc="0" dirty="0">
              <a:ln w="0"/>
              <a:solidFill>
                <a:schemeClr val="tx1"/>
              </a:solidFill>
              <a:effectLst>
                <a:outerShdw blurRad="38100" dist="19050" dir="2700000" algn="tl" rotWithShape="0">
                  <a:schemeClr val="dk1">
                    <a:alpha val="40000"/>
                  </a:schemeClr>
                </a:outerShdw>
              </a:effectLst>
            </a:endParaRPr>
          </a:p>
        </p:txBody>
      </p:sp>
      <p:graphicFrame>
        <p:nvGraphicFramePr>
          <p:cNvPr id="21" name="Marcador de contenido 3"/>
          <p:cNvGraphicFramePr>
            <a:graphicFrameLocks noGrp="1"/>
          </p:cNvGraphicFramePr>
          <p:nvPr>
            <p:ph idx="1"/>
            <p:extLst>
              <p:ext uri="{D42A27DB-BD31-4B8C-83A1-F6EECF244321}">
                <p14:modId xmlns:p14="http://schemas.microsoft.com/office/powerpoint/2010/main" val="1003740376"/>
              </p:ext>
            </p:extLst>
          </p:nvPr>
        </p:nvGraphicFramePr>
        <p:xfrm>
          <a:off x="908297" y="716316"/>
          <a:ext cx="10533845" cy="56216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5247798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E69170B6-564B-40BC-BE18-2F4A9B6BC00C}"/>
              </a:ext>
            </a:extLst>
          </p:cNvPr>
          <p:cNvPicPr>
            <a:picLocks noChangeAspect="1"/>
          </p:cNvPicPr>
          <p:nvPr/>
        </p:nvPicPr>
        <p:blipFill>
          <a:blip r:embed="rId2"/>
          <a:stretch>
            <a:fillRect/>
          </a:stretch>
        </p:blipFill>
        <p:spPr>
          <a:xfrm>
            <a:off x="0" y="0"/>
            <a:ext cx="12272907" cy="6858000"/>
          </a:xfrm>
          <a:prstGeom prst="rect">
            <a:avLst/>
          </a:prstGeom>
        </p:spPr>
      </p:pic>
      <p:sp>
        <p:nvSpPr>
          <p:cNvPr id="6" name="Rectángulo 5"/>
          <p:cNvSpPr/>
          <p:nvPr/>
        </p:nvSpPr>
        <p:spPr>
          <a:xfrm>
            <a:off x="555833" y="2705725"/>
            <a:ext cx="11161240" cy="1446550"/>
          </a:xfrm>
          <a:prstGeom prst="rect">
            <a:avLst/>
          </a:prstGeom>
          <a:noFill/>
        </p:spPr>
        <p:txBody>
          <a:bodyPr wrap="square" lIns="91440" tIns="45720" rIns="91440" bIns="45720">
            <a:spAutoFit/>
          </a:bodyPr>
          <a:lstStyle/>
          <a:p>
            <a:pPr algn="ctr"/>
            <a:r>
              <a:rPr lang="es-ES" sz="8800" dirty="0" smtClean="0">
                <a:ln w="0"/>
                <a:effectLst>
                  <a:outerShdw blurRad="38100" dist="19050" dir="2700000" algn="tl" rotWithShape="0">
                    <a:schemeClr val="dk1">
                      <a:alpha val="40000"/>
                    </a:schemeClr>
                  </a:outerShdw>
                </a:effectLst>
                <a:latin typeface="Airstrike" pitchFamily="2" charset="0"/>
              </a:rPr>
              <a:t>GRACIAS!</a:t>
            </a:r>
            <a:endParaRPr lang="es-ES" sz="8800" dirty="0">
              <a:ln w="0"/>
              <a:effectLst>
                <a:outerShdw blurRad="38100" dist="19050" dir="2700000" algn="tl" rotWithShape="0">
                  <a:schemeClr val="dk1">
                    <a:alpha val="40000"/>
                  </a:schemeClr>
                </a:outerShdw>
              </a:effectLst>
              <a:latin typeface="Airstrike" pitchFamily="2" charset="0"/>
            </a:endParaRPr>
          </a:p>
        </p:txBody>
      </p:sp>
    </p:spTree>
    <p:extLst>
      <p:ext uri="{BB962C8B-B14F-4D97-AF65-F5344CB8AC3E}">
        <p14:creationId xmlns:p14="http://schemas.microsoft.com/office/powerpoint/2010/main" val="113296280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13">
            <a:extLst>
              <a:ext uri="{FF2B5EF4-FFF2-40B4-BE49-F238E27FC236}">
                <a16:creationId xmlns:a16="http://schemas.microsoft.com/office/drawing/2014/main" xmlns="" id="{E69170B6-564B-40BC-BE18-2F4A9B6BC00C}"/>
              </a:ext>
            </a:extLst>
          </p:cNvPr>
          <p:cNvPicPr>
            <a:picLocks noChangeAspect="1"/>
          </p:cNvPicPr>
          <p:nvPr/>
        </p:nvPicPr>
        <p:blipFill>
          <a:blip r:embed="rId3"/>
          <a:stretch>
            <a:fillRect/>
          </a:stretch>
        </p:blipFill>
        <p:spPr>
          <a:xfrm>
            <a:off x="0" y="0"/>
            <a:ext cx="12272907" cy="6858000"/>
          </a:xfrm>
          <a:prstGeom prst="rect">
            <a:avLst/>
          </a:prstGeom>
        </p:spPr>
      </p:pic>
      <p:sp>
        <p:nvSpPr>
          <p:cNvPr id="4" name="Rectángulo 3"/>
          <p:cNvSpPr/>
          <p:nvPr/>
        </p:nvSpPr>
        <p:spPr>
          <a:xfrm>
            <a:off x="3557163" y="432364"/>
            <a:ext cx="4606902" cy="923330"/>
          </a:xfrm>
          <a:prstGeom prst="rect">
            <a:avLst/>
          </a:prstGeom>
          <a:noFill/>
        </p:spPr>
        <p:txBody>
          <a:bodyPr wrap="none" lIns="91440" tIns="45720" rIns="91440" bIns="45720">
            <a:spAutoFit/>
          </a:bodyPr>
          <a:lstStyle/>
          <a:p>
            <a:pPr algn="ctr"/>
            <a:r>
              <a:rPr lang="es-ES" sz="5400" dirty="0" smtClean="0">
                <a:ln w="0"/>
                <a:effectLst>
                  <a:outerShdw blurRad="38100" dist="19050" dir="2700000" algn="tl" rotWithShape="0">
                    <a:schemeClr val="dk1">
                      <a:alpha val="40000"/>
                    </a:schemeClr>
                  </a:outerShdw>
                </a:effectLst>
              </a:rPr>
              <a:t>ANTECEDENTES</a:t>
            </a:r>
            <a:endParaRPr lang="es-ES" sz="5400" b="0" cap="none" spc="0" dirty="0">
              <a:ln w="0"/>
              <a:solidFill>
                <a:schemeClr val="tx1"/>
              </a:solidFill>
              <a:effectLst>
                <a:outerShdw blurRad="38100" dist="19050" dir="2700000" algn="tl" rotWithShape="0">
                  <a:schemeClr val="dk1">
                    <a:alpha val="40000"/>
                  </a:schemeClr>
                </a:outerShdw>
              </a:effectLst>
            </a:endParaRPr>
          </a:p>
        </p:txBody>
      </p:sp>
      <p:pic>
        <p:nvPicPr>
          <p:cNvPr id="5" name="Picture"/>
          <p:cNvPicPr/>
          <p:nvPr/>
        </p:nvPicPr>
        <p:blipFill rotWithShape="1">
          <a:blip r:embed="rId4"/>
          <a:srcRect l="-14768"/>
          <a:stretch/>
        </p:blipFill>
        <p:spPr bwMode="auto">
          <a:xfrm>
            <a:off x="133419" y="1355694"/>
            <a:ext cx="2413000" cy="1654175"/>
          </a:xfrm>
          <a:prstGeom prst="rect">
            <a:avLst/>
          </a:prstGeom>
          <a:noFill/>
          <a:ln>
            <a:noFill/>
          </a:ln>
          <a:extLst>
            <a:ext uri="{53640926-AAD7-44D8-BBD7-CCE9431645EC}">
              <a14:shadowObscured xmlns:a14="http://schemas.microsoft.com/office/drawing/2010/main"/>
            </a:ext>
          </a:extLst>
        </p:spPr>
      </p:pic>
      <p:pic>
        <p:nvPicPr>
          <p:cNvPr id="6" name="Picture"/>
          <p:cNvPicPr/>
          <p:nvPr/>
        </p:nvPicPr>
        <p:blipFill rotWithShape="1">
          <a:blip r:embed="rId5"/>
          <a:srcRect l="-15597" r="-1"/>
          <a:stretch/>
        </p:blipFill>
        <p:spPr bwMode="auto">
          <a:xfrm>
            <a:off x="133419" y="4104583"/>
            <a:ext cx="2388870" cy="1914525"/>
          </a:xfrm>
          <a:prstGeom prst="rect">
            <a:avLst/>
          </a:prstGeom>
          <a:noFill/>
          <a:ln>
            <a:noFill/>
          </a:ln>
          <a:extLst>
            <a:ext uri="{53640926-AAD7-44D8-BBD7-CCE9431645EC}">
              <a14:shadowObscured xmlns:a14="http://schemas.microsoft.com/office/drawing/2010/main"/>
            </a:ext>
          </a:extLst>
        </p:spPr>
      </p:pic>
      <p:pic>
        <p:nvPicPr>
          <p:cNvPr id="8" name="Imagen 7"/>
          <p:cNvPicPr/>
          <p:nvPr/>
        </p:nvPicPr>
        <p:blipFill>
          <a:blip r:embed="rId6">
            <a:extLst>
              <a:ext uri="{28A0092B-C50C-407E-A947-70E740481C1C}">
                <a14:useLocalDpi xmlns:a14="http://schemas.microsoft.com/office/drawing/2010/main"/>
              </a:ext>
            </a:extLst>
          </a:blip>
          <a:srcRect/>
          <a:stretch>
            <a:fillRect/>
          </a:stretch>
        </p:blipFill>
        <p:spPr bwMode="auto">
          <a:xfrm>
            <a:off x="8290287" y="1178406"/>
            <a:ext cx="2291080" cy="1699260"/>
          </a:xfrm>
          <a:prstGeom prst="rect">
            <a:avLst/>
          </a:prstGeom>
          <a:noFill/>
        </p:spPr>
      </p:pic>
      <p:pic>
        <p:nvPicPr>
          <p:cNvPr id="9" name="Picture"/>
          <p:cNvPicPr/>
          <p:nvPr/>
        </p:nvPicPr>
        <p:blipFill rotWithShape="1">
          <a:blip r:embed="rId7"/>
          <a:srcRect t="2024" b="4262"/>
          <a:stretch/>
        </p:blipFill>
        <p:spPr bwMode="auto">
          <a:xfrm>
            <a:off x="7990757" y="3188261"/>
            <a:ext cx="2890140" cy="2689163"/>
          </a:xfrm>
          <a:prstGeom prst="rect">
            <a:avLst/>
          </a:prstGeom>
          <a:noFill/>
          <a:ln>
            <a:noFill/>
          </a:ln>
          <a:extLst>
            <a:ext uri="{53640926-AAD7-44D8-BBD7-CCE9431645EC}">
              <a14:shadowObscured xmlns:a14="http://schemas.microsoft.com/office/drawing/2010/main"/>
            </a:ext>
          </a:extLst>
        </p:spPr>
      </p:pic>
      <p:sp>
        <p:nvSpPr>
          <p:cNvPr id="10" name="CuadroTexto 9"/>
          <p:cNvSpPr txBox="1"/>
          <p:nvPr/>
        </p:nvSpPr>
        <p:spPr>
          <a:xfrm>
            <a:off x="2458928" y="1674093"/>
            <a:ext cx="2538001" cy="707886"/>
          </a:xfrm>
          <a:prstGeom prst="rect">
            <a:avLst/>
          </a:prstGeom>
          <a:noFill/>
        </p:spPr>
        <p:txBody>
          <a:bodyPr wrap="square" rtlCol="0">
            <a:spAutoFit/>
          </a:bodyPr>
          <a:lstStyle/>
          <a:p>
            <a:r>
              <a:rPr lang="es-EC" sz="2000" dirty="0">
                <a:latin typeface="Times New Roman" panose="02020603050405020304" pitchFamily="18" charset="0"/>
                <a:cs typeface="Times New Roman" panose="02020603050405020304" pitchFamily="18" charset="0"/>
              </a:rPr>
              <a:t>Robot de vigilancia de seguridad Argos </a:t>
            </a:r>
          </a:p>
        </p:txBody>
      </p:sp>
      <p:sp>
        <p:nvSpPr>
          <p:cNvPr id="11" name="CuadroTexto 10"/>
          <p:cNvSpPr txBox="1"/>
          <p:nvPr/>
        </p:nvSpPr>
        <p:spPr>
          <a:xfrm>
            <a:off x="2522289" y="4160126"/>
            <a:ext cx="2562131" cy="400110"/>
          </a:xfrm>
          <a:prstGeom prst="rect">
            <a:avLst/>
          </a:prstGeom>
          <a:noFill/>
        </p:spPr>
        <p:txBody>
          <a:bodyPr wrap="square" rtlCol="0">
            <a:spAutoFit/>
          </a:bodyPr>
          <a:lstStyle/>
          <a:p>
            <a:r>
              <a:rPr lang="es-EC" sz="2000" dirty="0"/>
              <a:t>PatrolBot</a:t>
            </a:r>
          </a:p>
        </p:txBody>
      </p:sp>
      <p:sp>
        <p:nvSpPr>
          <p:cNvPr id="12" name="CuadroTexto 11"/>
          <p:cNvSpPr txBox="1"/>
          <p:nvPr/>
        </p:nvSpPr>
        <p:spPr>
          <a:xfrm>
            <a:off x="6078792" y="1574786"/>
            <a:ext cx="2562131" cy="400110"/>
          </a:xfrm>
          <a:prstGeom prst="rect">
            <a:avLst/>
          </a:prstGeom>
          <a:noFill/>
        </p:spPr>
        <p:txBody>
          <a:bodyPr wrap="square" rtlCol="0">
            <a:spAutoFit/>
          </a:bodyPr>
          <a:lstStyle/>
          <a:p>
            <a:r>
              <a:rPr lang="es-EC" sz="2000" dirty="0">
                <a:latin typeface="Times New Roman" panose="02020603050405020304" pitchFamily="18" charset="0"/>
                <a:cs typeface="Times New Roman" panose="02020603050405020304" pitchFamily="18" charset="0"/>
              </a:rPr>
              <a:t>ROCKER-BOGIE</a:t>
            </a:r>
          </a:p>
        </p:txBody>
      </p:sp>
      <p:sp>
        <p:nvSpPr>
          <p:cNvPr id="13" name="Rectángulo 12"/>
          <p:cNvSpPr/>
          <p:nvPr/>
        </p:nvSpPr>
        <p:spPr>
          <a:xfrm>
            <a:off x="6455063" y="4104583"/>
            <a:ext cx="1117614" cy="400110"/>
          </a:xfrm>
          <a:prstGeom prst="rect">
            <a:avLst/>
          </a:prstGeom>
        </p:spPr>
        <p:txBody>
          <a:bodyPr wrap="none">
            <a:spAutoFit/>
          </a:bodyPr>
          <a:lstStyle/>
          <a:p>
            <a:r>
              <a:rPr lang="es-EC" sz="2000" spc="-50" dirty="0" smtClean="0">
                <a:solidFill>
                  <a:srgbClr val="000000"/>
                </a:solidFill>
                <a:effectLst/>
                <a:latin typeface="Times New Roman" panose="02020603050405020304" pitchFamily="18" charset="0"/>
                <a:ea typeface="Calibri" panose="020F0502020204030204" pitchFamily="34" charset="0"/>
              </a:rPr>
              <a:t>GO-REX</a:t>
            </a:r>
            <a:endParaRPr lang="es-EC" sz="2000" dirty="0"/>
          </a:p>
        </p:txBody>
      </p:sp>
      <p:sp>
        <p:nvSpPr>
          <p:cNvPr id="2" name="Rectángulo 1"/>
          <p:cNvSpPr/>
          <p:nvPr/>
        </p:nvSpPr>
        <p:spPr>
          <a:xfrm>
            <a:off x="511221" y="3021038"/>
            <a:ext cx="3686907" cy="336118"/>
          </a:xfrm>
          <a:prstGeom prst="rect">
            <a:avLst/>
          </a:prstGeom>
        </p:spPr>
        <p:txBody>
          <a:bodyPr wrap="none">
            <a:spAutoFit/>
          </a:bodyPr>
          <a:lstStyle/>
          <a:p>
            <a:pPr indent="252095" algn="ctr">
              <a:lnSpc>
                <a:spcPct val="150000"/>
              </a:lnSpc>
              <a:spcAft>
                <a:spcPts val="0"/>
              </a:spcAft>
            </a:pPr>
            <a:r>
              <a:rPr lang="es-EC" sz="1200" spc="-5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Fuente: (Ingeniería de Procesos y Producto I-MAS ,2010).</a:t>
            </a:r>
            <a:endParaRPr lang="es-EC" sz="12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ángulo 2"/>
          <p:cNvSpPr/>
          <p:nvPr/>
        </p:nvSpPr>
        <p:spPr>
          <a:xfrm>
            <a:off x="0" y="5966012"/>
            <a:ext cx="3686907" cy="336118"/>
          </a:xfrm>
          <a:prstGeom prst="rect">
            <a:avLst/>
          </a:prstGeom>
        </p:spPr>
        <p:txBody>
          <a:bodyPr wrap="none">
            <a:spAutoFit/>
          </a:bodyPr>
          <a:lstStyle/>
          <a:p>
            <a:pPr indent="252095" algn="ctr">
              <a:lnSpc>
                <a:spcPct val="150000"/>
              </a:lnSpc>
              <a:spcAft>
                <a:spcPts val="0"/>
              </a:spcAft>
            </a:pPr>
            <a:r>
              <a:rPr lang="es-EC" sz="1200" spc="-5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Fuente: (Ingeniería de Procesos y Producto I-MAS ,2010).</a:t>
            </a:r>
            <a:endParaRPr lang="es-EC" sz="12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ángulo 6"/>
          <p:cNvSpPr/>
          <p:nvPr/>
        </p:nvSpPr>
        <p:spPr>
          <a:xfrm>
            <a:off x="8609443" y="2894464"/>
            <a:ext cx="2023311" cy="276999"/>
          </a:xfrm>
          <a:prstGeom prst="rect">
            <a:avLst/>
          </a:prstGeom>
        </p:spPr>
        <p:txBody>
          <a:bodyPr wrap="none">
            <a:spAutoFit/>
          </a:bodyPr>
          <a:lstStyle/>
          <a:p>
            <a:r>
              <a:rPr lang="es-EC" sz="1200" spc="-50" dirty="0">
                <a:solidFill>
                  <a:srgbClr val="000000"/>
                </a:solidFill>
                <a:latin typeface="Times New Roman" panose="02020603050405020304" pitchFamily="18" charset="0"/>
                <a:ea typeface="Calibri" panose="020F0502020204030204" pitchFamily="34" charset="0"/>
              </a:rPr>
              <a:t>Fuente: (Quezada Cepeda, 2014)</a:t>
            </a:r>
            <a:endParaRPr lang="es-EC" sz="1200" dirty="0"/>
          </a:p>
        </p:txBody>
      </p:sp>
      <p:sp>
        <p:nvSpPr>
          <p:cNvPr id="15" name="Rectángulo 14"/>
          <p:cNvSpPr/>
          <p:nvPr/>
        </p:nvSpPr>
        <p:spPr>
          <a:xfrm>
            <a:off x="5775710" y="5927427"/>
            <a:ext cx="3593933" cy="276999"/>
          </a:xfrm>
          <a:prstGeom prst="rect">
            <a:avLst/>
          </a:prstGeom>
        </p:spPr>
        <p:txBody>
          <a:bodyPr wrap="none">
            <a:spAutoFit/>
          </a:bodyPr>
          <a:lstStyle/>
          <a:p>
            <a:pPr indent="252095" algn="ctr">
              <a:spcAft>
                <a:spcPts val="0"/>
              </a:spcAft>
            </a:pPr>
            <a:r>
              <a:rPr lang="es-EC" sz="1200" spc="-5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Fuente: (Obando Maldonado &amp; Garzón Jaramillo, 2016)</a:t>
            </a:r>
            <a:endParaRPr lang="es-EC" sz="12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140176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xmlns="" id="{E69170B6-564B-40BC-BE18-2F4A9B6BC00C}"/>
              </a:ext>
            </a:extLst>
          </p:cNvPr>
          <p:cNvPicPr>
            <a:picLocks noChangeAspect="1"/>
          </p:cNvPicPr>
          <p:nvPr/>
        </p:nvPicPr>
        <p:blipFill>
          <a:blip r:embed="rId2"/>
          <a:stretch>
            <a:fillRect/>
          </a:stretch>
        </p:blipFill>
        <p:spPr>
          <a:xfrm>
            <a:off x="0" y="11575"/>
            <a:ext cx="12272907" cy="6858000"/>
          </a:xfrm>
          <a:prstGeom prst="rect">
            <a:avLst/>
          </a:prstGeom>
        </p:spPr>
      </p:pic>
      <p:graphicFrame>
        <p:nvGraphicFramePr>
          <p:cNvPr id="5" name="Diagrama 4">
            <a:extLst>
              <a:ext uri="{FF2B5EF4-FFF2-40B4-BE49-F238E27FC236}">
                <a16:creationId xmlns:a16="http://schemas.microsoft.com/office/drawing/2014/main" xmlns="" id="{BEA94A65-626B-4BE6-AD6B-C2CB4D839BA2}"/>
              </a:ext>
            </a:extLst>
          </p:cNvPr>
          <p:cNvGraphicFramePr/>
          <p:nvPr>
            <p:extLst>
              <p:ext uri="{D42A27DB-BD31-4B8C-83A1-F6EECF244321}">
                <p14:modId xmlns:p14="http://schemas.microsoft.com/office/powerpoint/2010/main" val="1188049754"/>
              </p:ext>
            </p:extLst>
          </p:nvPr>
        </p:nvGraphicFramePr>
        <p:xfrm>
          <a:off x="1219351" y="340260"/>
          <a:ext cx="9418320" cy="56083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ángulo 6"/>
          <p:cNvSpPr/>
          <p:nvPr/>
        </p:nvSpPr>
        <p:spPr>
          <a:xfrm>
            <a:off x="3857199" y="0"/>
            <a:ext cx="5721951" cy="923330"/>
          </a:xfrm>
          <a:prstGeom prst="rect">
            <a:avLst/>
          </a:prstGeom>
          <a:noFill/>
        </p:spPr>
        <p:txBody>
          <a:bodyPr wrap="none" lIns="91440" tIns="45720" rIns="91440" bIns="45720">
            <a:spAutoFit/>
          </a:bodyPr>
          <a:lstStyle/>
          <a:p>
            <a:pPr algn="ctr"/>
            <a:r>
              <a:rPr lang="es-ES" sz="5400" dirty="0" smtClean="0">
                <a:ln w="0"/>
                <a:effectLst>
                  <a:outerShdw blurRad="38100" dist="19050" dir="2700000" algn="tl" rotWithShape="0">
                    <a:schemeClr val="dk1">
                      <a:alpha val="40000"/>
                    </a:schemeClr>
                  </a:outerShdw>
                </a:effectLst>
              </a:rPr>
              <a:t>OBJETIVO GENERAL</a:t>
            </a:r>
            <a:endParaRPr lang="es-E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70513642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xmlns="" id="{E69170B6-564B-40BC-BE18-2F4A9B6BC00C}"/>
              </a:ext>
            </a:extLst>
          </p:cNvPr>
          <p:cNvPicPr>
            <a:picLocks noChangeAspect="1"/>
          </p:cNvPicPr>
          <p:nvPr/>
        </p:nvPicPr>
        <p:blipFill>
          <a:blip r:embed="rId2"/>
          <a:stretch>
            <a:fillRect/>
          </a:stretch>
        </p:blipFill>
        <p:spPr>
          <a:xfrm>
            <a:off x="0" y="0"/>
            <a:ext cx="12272907" cy="6858000"/>
          </a:xfrm>
          <a:prstGeom prst="rect">
            <a:avLst/>
          </a:prstGeom>
        </p:spPr>
      </p:pic>
      <p:sp>
        <p:nvSpPr>
          <p:cNvPr id="5" name="Rectángulo 4"/>
          <p:cNvSpPr/>
          <p:nvPr/>
        </p:nvSpPr>
        <p:spPr>
          <a:xfrm>
            <a:off x="4189486" y="136829"/>
            <a:ext cx="3251724" cy="923330"/>
          </a:xfrm>
          <a:prstGeom prst="rect">
            <a:avLst/>
          </a:prstGeom>
          <a:noFill/>
        </p:spPr>
        <p:txBody>
          <a:bodyPr wrap="none" lIns="91440" tIns="45720" rIns="91440" bIns="45720">
            <a:spAutoFit/>
          </a:bodyPr>
          <a:lstStyle/>
          <a:p>
            <a:pPr algn="ctr"/>
            <a:r>
              <a:rPr lang="es-ES" sz="5400" dirty="0" smtClean="0">
                <a:ln w="0"/>
                <a:effectLst>
                  <a:outerShdw blurRad="38100" dist="19050" dir="2700000" algn="tl" rotWithShape="0">
                    <a:schemeClr val="dk1">
                      <a:alpha val="40000"/>
                    </a:schemeClr>
                  </a:outerShdw>
                </a:effectLst>
              </a:rPr>
              <a:t>OBJETIVOS</a:t>
            </a:r>
            <a:endParaRPr lang="es-ES" sz="5400" b="0" cap="none" spc="0" dirty="0">
              <a:ln w="0"/>
              <a:solidFill>
                <a:schemeClr val="tx1"/>
              </a:solidFill>
              <a:effectLst>
                <a:outerShdw blurRad="38100" dist="19050" dir="2700000" algn="tl" rotWithShape="0">
                  <a:schemeClr val="dk1">
                    <a:alpha val="40000"/>
                  </a:schemeClr>
                </a:outerShdw>
              </a:effectLst>
            </a:endParaRPr>
          </a:p>
        </p:txBody>
      </p:sp>
      <p:graphicFrame>
        <p:nvGraphicFramePr>
          <p:cNvPr id="10" name="Diagrama 9">
            <a:extLst>
              <a:ext uri="{FF2B5EF4-FFF2-40B4-BE49-F238E27FC236}">
                <a16:creationId xmlns:a16="http://schemas.microsoft.com/office/drawing/2014/main" xmlns="" id="{79678CCC-8AB4-4892-BC3D-6F66389DAF2E}"/>
              </a:ext>
            </a:extLst>
          </p:cNvPr>
          <p:cNvGraphicFramePr/>
          <p:nvPr>
            <p:extLst>
              <p:ext uri="{D42A27DB-BD31-4B8C-83A1-F6EECF244321}">
                <p14:modId xmlns:p14="http://schemas.microsoft.com/office/powerpoint/2010/main" val="113737582"/>
              </p:ext>
            </p:extLst>
          </p:nvPr>
        </p:nvGraphicFramePr>
        <p:xfrm>
          <a:off x="975360" y="568960"/>
          <a:ext cx="9549147" cy="59177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958533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Imagen 29">
            <a:extLst>
              <a:ext uri="{FF2B5EF4-FFF2-40B4-BE49-F238E27FC236}">
                <a16:creationId xmlns:a16="http://schemas.microsoft.com/office/drawing/2014/main" xmlns="" id="{E69170B6-564B-40BC-BE18-2F4A9B6BC00C}"/>
              </a:ext>
            </a:extLst>
          </p:cNvPr>
          <p:cNvPicPr>
            <a:picLocks noChangeAspect="1"/>
          </p:cNvPicPr>
          <p:nvPr/>
        </p:nvPicPr>
        <p:blipFill>
          <a:blip r:embed="rId2"/>
          <a:stretch>
            <a:fillRect/>
          </a:stretch>
        </p:blipFill>
        <p:spPr>
          <a:xfrm>
            <a:off x="0" y="0"/>
            <a:ext cx="12272907" cy="6858000"/>
          </a:xfrm>
          <a:prstGeom prst="rect">
            <a:avLst/>
          </a:prstGeom>
        </p:spPr>
      </p:pic>
      <p:grpSp>
        <p:nvGrpSpPr>
          <p:cNvPr id="4" name="Grupo 3"/>
          <p:cNvGrpSpPr/>
          <p:nvPr/>
        </p:nvGrpSpPr>
        <p:grpSpPr>
          <a:xfrm>
            <a:off x="875854" y="4305798"/>
            <a:ext cx="2381474" cy="952589"/>
            <a:chOff x="1453" y="2123203"/>
            <a:chExt cx="2381474" cy="952589"/>
          </a:xfrm>
        </p:grpSpPr>
        <p:sp>
          <p:nvSpPr>
            <p:cNvPr id="20" name="Pentágono 19"/>
            <p:cNvSpPr/>
            <p:nvPr/>
          </p:nvSpPr>
          <p:spPr>
            <a:xfrm>
              <a:off x="1453" y="2123203"/>
              <a:ext cx="2381474" cy="952589"/>
            </a:xfrm>
            <a:prstGeom prst="homePlate">
              <a:avLst/>
            </a:pr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1" name="Pentágono 4"/>
            <p:cNvSpPr/>
            <p:nvPr/>
          </p:nvSpPr>
          <p:spPr>
            <a:xfrm>
              <a:off x="1453" y="2123203"/>
              <a:ext cx="2143327" cy="95258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5344" tIns="42672" rIns="21336" bIns="42672" numCol="1" spcCol="1270" anchor="ctr" anchorCtr="0">
              <a:noAutofit/>
            </a:bodyPr>
            <a:lstStyle/>
            <a:p>
              <a:pPr lvl="0" algn="ctr" defTabSz="711200">
                <a:lnSpc>
                  <a:spcPct val="90000"/>
                </a:lnSpc>
                <a:spcBef>
                  <a:spcPct val="0"/>
                </a:spcBef>
                <a:spcAft>
                  <a:spcPct val="35000"/>
                </a:spcAft>
              </a:pPr>
              <a:r>
                <a:rPr lang="es-ES" kern="1200" dirty="0"/>
                <a:t>Identificar Necesidades</a:t>
              </a:r>
            </a:p>
          </p:txBody>
        </p:sp>
      </p:grpSp>
      <p:grpSp>
        <p:nvGrpSpPr>
          <p:cNvPr id="5" name="Grupo 4"/>
          <p:cNvGrpSpPr/>
          <p:nvPr/>
        </p:nvGrpSpPr>
        <p:grpSpPr>
          <a:xfrm>
            <a:off x="2794000" y="4311899"/>
            <a:ext cx="2765910" cy="958690"/>
            <a:chOff x="1906633" y="2123203"/>
            <a:chExt cx="2381474" cy="958690"/>
          </a:xfrm>
        </p:grpSpPr>
        <p:sp>
          <p:nvSpPr>
            <p:cNvPr id="18" name="Cheurón 17"/>
            <p:cNvSpPr/>
            <p:nvPr/>
          </p:nvSpPr>
          <p:spPr>
            <a:xfrm>
              <a:off x="1906633" y="2123203"/>
              <a:ext cx="2381474" cy="952589"/>
            </a:xfrm>
            <a:prstGeom prst="chevron">
              <a:avLst/>
            </a:pr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9" name="Cheurón 6"/>
            <p:cNvSpPr/>
            <p:nvPr/>
          </p:nvSpPr>
          <p:spPr>
            <a:xfrm>
              <a:off x="2244944" y="2129304"/>
              <a:ext cx="1667033" cy="95258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4008" tIns="42672" rIns="21336" bIns="42672" numCol="1" spcCol="1270" anchor="ctr" anchorCtr="0">
              <a:noAutofit/>
            </a:bodyPr>
            <a:lstStyle/>
            <a:p>
              <a:pPr lvl="0" algn="ctr" defTabSz="711200">
                <a:lnSpc>
                  <a:spcPct val="90000"/>
                </a:lnSpc>
                <a:spcBef>
                  <a:spcPct val="0"/>
                </a:spcBef>
                <a:spcAft>
                  <a:spcPct val="35000"/>
                </a:spcAft>
              </a:pPr>
              <a:r>
                <a:rPr lang="es-ES" kern="1200" dirty="0" smtClean="0"/>
                <a:t>Transformarlas a un lenguaje técnico</a:t>
              </a:r>
              <a:endParaRPr lang="es-ES" kern="1200" dirty="0"/>
            </a:p>
          </p:txBody>
        </p:sp>
      </p:grpSp>
      <p:grpSp>
        <p:nvGrpSpPr>
          <p:cNvPr id="6" name="Grupo 5"/>
          <p:cNvGrpSpPr/>
          <p:nvPr/>
        </p:nvGrpSpPr>
        <p:grpSpPr>
          <a:xfrm>
            <a:off x="5083616" y="4311899"/>
            <a:ext cx="2835746" cy="952589"/>
            <a:chOff x="3811813" y="2123203"/>
            <a:chExt cx="2381474" cy="952589"/>
          </a:xfrm>
        </p:grpSpPr>
        <p:sp>
          <p:nvSpPr>
            <p:cNvPr id="16" name="Cheurón 15"/>
            <p:cNvSpPr/>
            <p:nvPr/>
          </p:nvSpPr>
          <p:spPr>
            <a:xfrm>
              <a:off x="3811813" y="2123203"/>
              <a:ext cx="2381474" cy="952589"/>
            </a:xfrm>
            <a:prstGeom prst="chevron">
              <a:avLst/>
            </a:pr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7" name="Cheurón 8"/>
            <p:cNvSpPr/>
            <p:nvPr/>
          </p:nvSpPr>
          <p:spPr>
            <a:xfrm>
              <a:off x="4288108" y="2123203"/>
              <a:ext cx="1428885" cy="95258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4008" tIns="42672" rIns="21336" bIns="42672" numCol="1" spcCol="1270" anchor="ctr" anchorCtr="0">
              <a:noAutofit/>
            </a:bodyPr>
            <a:lstStyle/>
            <a:p>
              <a:pPr lvl="0" algn="ctr" defTabSz="711200">
                <a:lnSpc>
                  <a:spcPct val="90000"/>
                </a:lnSpc>
                <a:spcBef>
                  <a:spcPct val="0"/>
                </a:spcBef>
                <a:spcAft>
                  <a:spcPct val="35000"/>
                </a:spcAft>
              </a:pPr>
              <a:r>
                <a:rPr lang="es-ES" dirty="0" smtClean="0"/>
                <a:t>Evaluación de los hitos a cumplir</a:t>
              </a:r>
              <a:endParaRPr lang="es-ES" kern="1200" dirty="0"/>
            </a:p>
          </p:txBody>
        </p:sp>
      </p:grpSp>
      <p:grpSp>
        <p:nvGrpSpPr>
          <p:cNvPr id="7" name="Grupo 6"/>
          <p:cNvGrpSpPr/>
          <p:nvPr/>
        </p:nvGrpSpPr>
        <p:grpSpPr>
          <a:xfrm>
            <a:off x="7434132" y="4311899"/>
            <a:ext cx="2426148" cy="952589"/>
            <a:chOff x="5716993" y="2123203"/>
            <a:chExt cx="2381474" cy="952589"/>
          </a:xfrm>
        </p:grpSpPr>
        <p:sp>
          <p:nvSpPr>
            <p:cNvPr id="14" name="Cheurón 13"/>
            <p:cNvSpPr/>
            <p:nvPr/>
          </p:nvSpPr>
          <p:spPr>
            <a:xfrm>
              <a:off x="5716993" y="2123203"/>
              <a:ext cx="2381474" cy="952589"/>
            </a:xfrm>
            <a:prstGeom prst="chevron">
              <a:avLst/>
            </a:pr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5" name="Cheurón 10"/>
            <p:cNvSpPr/>
            <p:nvPr/>
          </p:nvSpPr>
          <p:spPr>
            <a:xfrm>
              <a:off x="6193288" y="2123203"/>
              <a:ext cx="1428885" cy="95258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4008" tIns="42672" rIns="21336" bIns="42672" numCol="1" spcCol="1270" anchor="ctr" anchorCtr="0">
              <a:noAutofit/>
            </a:bodyPr>
            <a:lstStyle/>
            <a:p>
              <a:pPr lvl="0" algn="ctr" defTabSz="711200">
                <a:lnSpc>
                  <a:spcPct val="90000"/>
                </a:lnSpc>
                <a:spcBef>
                  <a:spcPct val="0"/>
                </a:spcBef>
                <a:spcAft>
                  <a:spcPct val="35000"/>
                </a:spcAft>
              </a:pPr>
              <a:r>
                <a:rPr lang="es-ES" kern="1200" dirty="0" smtClean="0"/>
                <a:t>Generación de módulos</a:t>
              </a:r>
              <a:endParaRPr lang="es-ES" kern="1200" dirty="0"/>
            </a:p>
          </p:txBody>
        </p:sp>
      </p:grpSp>
      <p:grpSp>
        <p:nvGrpSpPr>
          <p:cNvPr id="8" name="Grupo 7"/>
          <p:cNvGrpSpPr/>
          <p:nvPr/>
        </p:nvGrpSpPr>
        <p:grpSpPr>
          <a:xfrm>
            <a:off x="9361782" y="4311899"/>
            <a:ext cx="2571138" cy="952589"/>
            <a:chOff x="7622173" y="2123203"/>
            <a:chExt cx="2381474" cy="952589"/>
          </a:xfrm>
        </p:grpSpPr>
        <p:sp>
          <p:nvSpPr>
            <p:cNvPr id="12" name="Cheurón 11"/>
            <p:cNvSpPr/>
            <p:nvPr/>
          </p:nvSpPr>
          <p:spPr>
            <a:xfrm>
              <a:off x="7622173" y="2123203"/>
              <a:ext cx="2381474" cy="952589"/>
            </a:xfrm>
            <a:prstGeom prst="chevron">
              <a:avLst/>
            </a:pr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3" name="Cheurón 12"/>
            <p:cNvSpPr/>
            <p:nvPr/>
          </p:nvSpPr>
          <p:spPr>
            <a:xfrm>
              <a:off x="8098468" y="2123203"/>
              <a:ext cx="1428885" cy="95258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4008" tIns="42672" rIns="21336" bIns="42672" numCol="1" spcCol="1270" anchor="ctr" anchorCtr="0">
              <a:noAutofit/>
            </a:bodyPr>
            <a:lstStyle/>
            <a:p>
              <a:pPr lvl="0" algn="ctr" defTabSz="711200">
                <a:lnSpc>
                  <a:spcPct val="90000"/>
                </a:lnSpc>
                <a:spcBef>
                  <a:spcPct val="0"/>
                </a:spcBef>
                <a:spcAft>
                  <a:spcPct val="35000"/>
                </a:spcAft>
              </a:pPr>
              <a:r>
                <a:rPr lang="es-ES" kern="1200" dirty="0" smtClean="0"/>
                <a:t>Concepto final</a:t>
              </a:r>
              <a:endParaRPr lang="es-ES" kern="1200" dirty="0"/>
            </a:p>
          </p:txBody>
        </p:sp>
      </p:grpSp>
      <p:sp>
        <p:nvSpPr>
          <p:cNvPr id="22" name="Rectángulo 21"/>
          <p:cNvSpPr/>
          <p:nvPr/>
        </p:nvSpPr>
        <p:spPr>
          <a:xfrm>
            <a:off x="4428967" y="181594"/>
            <a:ext cx="2271777" cy="923330"/>
          </a:xfrm>
          <a:prstGeom prst="rect">
            <a:avLst/>
          </a:prstGeom>
          <a:noFill/>
        </p:spPr>
        <p:txBody>
          <a:bodyPr wrap="none" lIns="91440" tIns="45720" rIns="91440" bIns="45720">
            <a:spAutoFit/>
          </a:bodyPr>
          <a:lstStyle/>
          <a:p>
            <a:pPr algn="ctr"/>
            <a:r>
              <a:rPr lang="es-ES" sz="5400" dirty="0" smtClean="0">
                <a:ln w="0"/>
                <a:effectLst>
                  <a:outerShdw blurRad="38100" dist="19050" dir="2700000" algn="tl" rotWithShape="0">
                    <a:schemeClr val="dk1">
                      <a:alpha val="40000"/>
                    </a:schemeClr>
                  </a:outerShdw>
                </a:effectLst>
              </a:rPr>
              <a:t>Diseño </a:t>
            </a:r>
            <a:endParaRPr lang="es-ES" sz="5400" b="0" cap="none" spc="0" dirty="0">
              <a:ln w="0"/>
              <a:solidFill>
                <a:schemeClr val="tx1"/>
              </a:solidFill>
              <a:effectLst>
                <a:outerShdw blurRad="38100" dist="19050" dir="2700000" algn="tl" rotWithShape="0">
                  <a:schemeClr val="dk1">
                    <a:alpha val="40000"/>
                  </a:schemeClr>
                </a:outerShdw>
              </a:effectLst>
            </a:endParaRPr>
          </a:p>
        </p:txBody>
      </p:sp>
      <p:pic>
        <p:nvPicPr>
          <p:cNvPr id="23" name="Imagen 22"/>
          <p:cNvPicPr>
            <a:picLocks noChangeAspect="1"/>
          </p:cNvPicPr>
          <p:nvPr/>
        </p:nvPicPr>
        <p:blipFill>
          <a:blip r:embed="rId3"/>
          <a:stretch>
            <a:fillRect/>
          </a:stretch>
        </p:blipFill>
        <p:spPr>
          <a:xfrm>
            <a:off x="169009" y="1717508"/>
            <a:ext cx="2548123" cy="1809811"/>
          </a:xfrm>
          <a:prstGeom prst="rect">
            <a:avLst/>
          </a:prstGeom>
        </p:spPr>
      </p:pic>
      <p:pic>
        <p:nvPicPr>
          <p:cNvPr id="24" name="Imagen 23"/>
          <p:cNvPicPr>
            <a:picLocks noChangeAspect="1"/>
          </p:cNvPicPr>
          <p:nvPr/>
        </p:nvPicPr>
        <p:blipFill>
          <a:blip r:embed="rId4"/>
          <a:stretch>
            <a:fillRect/>
          </a:stretch>
        </p:blipFill>
        <p:spPr>
          <a:xfrm>
            <a:off x="3361533" y="1860495"/>
            <a:ext cx="2316694" cy="1755235"/>
          </a:xfrm>
          <a:prstGeom prst="rect">
            <a:avLst/>
          </a:prstGeom>
        </p:spPr>
      </p:pic>
      <p:sp>
        <p:nvSpPr>
          <p:cNvPr id="25" name="Flecha derecha 24"/>
          <p:cNvSpPr/>
          <p:nvPr/>
        </p:nvSpPr>
        <p:spPr>
          <a:xfrm>
            <a:off x="2463993" y="2640520"/>
            <a:ext cx="817316" cy="4518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026" name="Picture 2" descr="Resultado de imagen para concepto fina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48850" y="1393008"/>
            <a:ext cx="2643150" cy="2335884"/>
          </a:xfrm>
          <a:prstGeom prst="rect">
            <a:avLst/>
          </a:prstGeom>
          <a:noFill/>
          <a:extLst>
            <a:ext uri="{909E8E84-426E-40DD-AFC4-6F175D3DCCD1}">
              <a14:hiddenFill xmlns:a14="http://schemas.microsoft.com/office/drawing/2010/main">
                <a:solidFill>
                  <a:srgbClr val="FFFFFF"/>
                </a:solidFill>
              </a14:hiddenFill>
            </a:ext>
          </a:extLst>
        </p:spPr>
      </p:pic>
      <p:sp>
        <p:nvSpPr>
          <p:cNvPr id="27" name="Flecha derecha 26"/>
          <p:cNvSpPr/>
          <p:nvPr/>
        </p:nvSpPr>
        <p:spPr>
          <a:xfrm>
            <a:off x="5678227" y="2640520"/>
            <a:ext cx="669099" cy="38142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28" name="Imagen 27"/>
          <p:cNvPicPr>
            <a:picLocks noChangeAspect="1"/>
          </p:cNvPicPr>
          <p:nvPr/>
        </p:nvPicPr>
        <p:blipFill>
          <a:blip r:embed="rId6"/>
          <a:stretch>
            <a:fillRect/>
          </a:stretch>
        </p:blipFill>
        <p:spPr>
          <a:xfrm>
            <a:off x="6583772" y="1729377"/>
            <a:ext cx="1905180" cy="1886353"/>
          </a:xfrm>
          <a:prstGeom prst="rect">
            <a:avLst/>
          </a:prstGeom>
        </p:spPr>
      </p:pic>
      <p:sp>
        <p:nvSpPr>
          <p:cNvPr id="29" name="Flecha derecha 28"/>
          <p:cNvSpPr/>
          <p:nvPr/>
        </p:nvSpPr>
        <p:spPr>
          <a:xfrm>
            <a:off x="8799527" y="2570056"/>
            <a:ext cx="669099" cy="38142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41197453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xmlns="" id="{E69170B6-564B-40BC-BE18-2F4A9B6BC00C}"/>
              </a:ext>
            </a:extLst>
          </p:cNvPr>
          <p:cNvPicPr>
            <a:picLocks noChangeAspect="1"/>
          </p:cNvPicPr>
          <p:nvPr/>
        </p:nvPicPr>
        <p:blipFill>
          <a:blip r:embed="rId3"/>
          <a:stretch>
            <a:fillRect/>
          </a:stretch>
        </p:blipFill>
        <p:spPr>
          <a:xfrm>
            <a:off x="0" y="0"/>
            <a:ext cx="12272907" cy="6858000"/>
          </a:xfrm>
          <a:prstGeom prst="rect">
            <a:avLst/>
          </a:prstGeom>
        </p:spPr>
      </p:pic>
      <p:sp>
        <p:nvSpPr>
          <p:cNvPr id="4" name="Rectángulo 3"/>
          <p:cNvSpPr/>
          <p:nvPr/>
        </p:nvSpPr>
        <p:spPr>
          <a:xfrm>
            <a:off x="4779616" y="-180545"/>
            <a:ext cx="2271777" cy="923330"/>
          </a:xfrm>
          <a:prstGeom prst="rect">
            <a:avLst/>
          </a:prstGeom>
          <a:noFill/>
        </p:spPr>
        <p:txBody>
          <a:bodyPr wrap="none" lIns="91440" tIns="45720" rIns="91440" bIns="45720">
            <a:spAutoFit/>
          </a:bodyPr>
          <a:lstStyle/>
          <a:p>
            <a:pPr algn="ctr"/>
            <a:r>
              <a:rPr lang="es-ES" sz="5400" dirty="0" smtClean="0">
                <a:ln w="0"/>
                <a:effectLst>
                  <a:outerShdw blurRad="38100" dist="19050" dir="2700000" algn="tl" rotWithShape="0">
                    <a:schemeClr val="dk1">
                      <a:alpha val="40000"/>
                    </a:schemeClr>
                  </a:outerShdw>
                </a:effectLst>
              </a:rPr>
              <a:t>Diseño </a:t>
            </a:r>
            <a:endParaRPr lang="es-ES" sz="5400" b="0" cap="none" spc="0" dirty="0">
              <a:ln w="0"/>
              <a:solidFill>
                <a:schemeClr val="tx1"/>
              </a:solidFill>
              <a:effectLst>
                <a:outerShdw blurRad="38100" dist="19050" dir="2700000" algn="tl" rotWithShape="0">
                  <a:schemeClr val="dk1">
                    <a:alpha val="40000"/>
                  </a:schemeClr>
                </a:outerShdw>
              </a:effectLst>
            </a:endParaRPr>
          </a:p>
        </p:txBody>
      </p:sp>
      <p:graphicFrame>
        <p:nvGraphicFramePr>
          <p:cNvPr id="13" name="Tabla 12"/>
          <p:cNvGraphicFramePr>
            <a:graphicFrameLocks noGrp="1"/>
          </p:cNvGraphicFramePr>
          <p:nvPr>
            <p:extLst>
              <p:ext uri="{D42A27DB-BD31-4B8C-83A1-F6EECF244321}">
                <p14:modId xmlns:p14="http://schemas.microsoft.com/office/powerpoint/2010/main" val="3494287668"/>
              </p:ext>
            </p:extLst>
          </p:nvPr>
        </p:nvGraphicFramePr>
        <p:xfrm>
          <a:off x="249790" y="742785"/>
          <a:ext cx="4529826" cy="5120640"/>
        </p:xfrm>
        <a:graphic>
          <a:graphicData uri="http://schemas.openxmlformats.org/drawingml/2006/table">
            <a:tbl>
              <a:tblPr firstRow="1" firstCol="1" bandRow="1">
                <a:tableStyleId>{5C22544A-7EE6-4342-B048-85BDC9FD1C3A}</a:tableStyleId>
              </a:tblPr>
              <a:tblGrid>
                <a:gridCol w="573461"/>
                <a:gridCol w="3956365"/>
              </a:tblGrid>
              <a:tr h="189865">
                <a:tc>
                  <a:txBody>
                    <a:bodyPr/>
                    <a:lstStyle/>
                    <a:p>
                      <a:pPr indent="252095" algn="l">
                        <a:lnSpc>
                          <a:spcPct val="150000"/>
                        </a:lnSpc>
                        <a:spcAft>
                          <a:spcPts val="0"/>
                        </a:spcAft>
                      </a:pPr>
                      <a:r>
                        <a:rPr lang="es-EC" sz="1400" spc="0" dirty="0">
                          <a:effectLst/>
                        </a:rPr>
                        <a:t>N°</a:t>
                      </a:r>
                      <a:endParaRPr lang="es-EC" sz="14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52095" algn="l">
                        <a:lnSpc>
                          <a:spcPct val="150000"/>
                        </a:lnSpc>
                        <a:spcAft>
                          <a:spcPts val="0"/>
                        </a:spcAft>
                      </a:pPr>
                      <a:r>
                        <a:rPr lang="es-EC" sz="1400" spc="0">
                          <a:effectLst/>
                        </a:rPr>
                        <a:t>REQUERIMIENTOS</a:t>
                      </a:r>
                      <a:endParaRPr lang="es-EC" sz="1400" spc="-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189865">
                <a:tc>
                  <a:txBody>
                    <a:bodyPr/>
                    <a:lstStyle/>
                    <a:p>
                      <a:pPr indent="252095" algn="l">
                        <a:lnSpc>
                          <a:spcPct val="150000"/>
                        </a:lnSpc>
                        <a:spcAft>
                          <a:spcPts val="0"/>
                        </a:spcAft>
                      </a:pPr>
                      <a:r>
                        <a:rPr lang="es-EC" sz="1400" spc="0" dirty="0">
                          <a:effectLst/>
                        </a:rPr>
                        <a:t>1</a:t>
                      </a:r>
                      <a:endParaRPr lang="es-EC" sz="14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52095" algn="l">
                        <a:lnSpc>
                          <a:spcPct val="150000"/>
                        </a:lnSpc>
                        <a:spcAft>
                          <a:spcPts val="0"/>
                        </a:spcAft>
                      </a:pPr>
                      <a:r>
                        <a:rPr lang="es-EC" sz="1400" spc="0" dirty="0">
                          <a:effectLst/>
                        </a:rPr>
                        <a:t>No debe ingresar agua al interior del robot móvil</a:t>
                      </a:r>
                      <a:endParaRPr lang="es-EC" sz="14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189865">
                <a:tc>
                  <a:txBody>
                    <a:bodyPr/>
                    <a:lstStyle/>
                    <a:p>
                      <a:pPr indent="252095" algn="l">
                        <a:lnSpc>
                          <a:spcPct val="150000"/>
                        </a:lnSpc>
                        <a:spcAft>
                          <a:spcPts val="0"/>
                        </a:spcAft>
                      </a:pPr>
                      <a:r>
                        <a:rPr lang="es-EC" sz="1400" spc="0" dirty="0">
                          <a:effectLst/>
                        </a:rPr>
                        <a:t>2</a:t>
                      </a:r>
                      <a:endParaRPr lang="es-EC" sz="14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52095" algn="l">
                        <a:lnSpc>
                          <a:spcPct val="150000"/>
                        </a:lnSpc>
                        <a:spcAft>
                          <a:spcPts val="0"/>
                        </a:spcAft>
                      </a:pPr>
                      <a:r>
                        <a:rPr lang="es-EC" sz="1400" spc="0" dirty="0">
                          <a:effectLst/>
                        </a:rPr>
                        <a:t>Chasis fuerte y robusto</a:t>
                      </a:r>
                      <a:endParaRPr lang="es-EC" sz="14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189865">
                <a:tc>
                  <a:txBody>
                    <a:bodyPr/>
                    <a:lstStyle/>
                    <a:p>
                      <a:pPr indent="252095" algn="l">
                        <a:lnSpc>
                          <a:spcPct val="150000"/>
                        </a:lnSpc>
                        <a:spcAft>
                          <a:spcPts val="0"/>
                        </a:spcAft>
                      </a:pPr>
                      <a:r>
                        <a:rPr lang="es-EC" sz="1400" spc="0" dirty="0">
                          <a:effectLst/>
                        </a:rPr>
                        <a:t>3</a:t>
                      </a:r>
                      <a:endParaRPr lang="es-EC" sz="14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52095" algn="l">
                        <a:lnSpc>
                          <a:spcPct val="150000"/>
                        </a:lnSpc>
                        <a:spcAft>
                          <a:spcPts val="0"/>
                        </a:spcAft>
                      </a:pPr>
                      <a:r>
                        <a:rPr lang="es-EC" sz="1400" spc="0">
                          <a:effectLst/>
                        </a:rPr>
                        <a:t>Fácil acceso a los dispositivos interno</a:t>
                      </a:r>
                      <a:endParaRPr lang="es-EC" sz="1400" spc="-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189865">
                <a:tc>
                  <a:txBody>
                    <a:bodyPr/>
                    <a:lstStyle/>
                    <a:p>
                      <a:pPr indent="252095" algn="l">
                        <a:lnSpc>
                          <a:spcPct val="150000"/>
                        </a:lnSpc>
                        <a:spcAft>
                          <a:spcPts val="0"/>
                        </a:spcAft>
                      </a:pPr>
                      <a:r>
                        <a:rPr lang="es-EC" sz="1400" spc="0" dirty="0">
                          <a:effectLst/>
                        </a:rPr>
                        <a:t>4</a:t>
                      </a:r>
                      <a:endParaRPr lang="es-EC" sz="14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52095" algn="l">
                        <a:lnSpc>
                          <a:spcPct val="150000"/>
                        </a:lnSpc>
                        <a:spcAft>
                          <a:spcPts val="0"/>
                        </a:spcAft>
                      </a:pPr>
                      <a:r>
                        <a:rPr lang="es-EC" sz="1400" spc="0">
                          <a:effectLst/>
                        </a:rPr>
                        <a:t>Buena transmisión mecánica</a:t>
                      </a:r>
                      <a:endParaRPr lang="es-EC" sz="1400" spc="-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189865">
                <a:tc>
                  <a:txBody>
                    <a:bodyPr/>
                    <a:lstStyle/>
                    <a:p>
                      <a:pPr indent="252095" algn="l">
                        <a:lnSpc>
                          <a:spcPct val="150000"/>
                        </a:lnSpc>
                        <a:spcAft>
                          <a:spcPts val="0"/>
                        </a:spcAft>
                      </a:pPr>
                      <a:r>
                        <a:rPr lang="es-EC" sz="1400" spc="0" dirty="0">
                          <a:effectLst/>
                        </a:rPr>
                        <a:t>5</a:t>
                      </a:r>
                      <a:endParaRPr lang="es-EC" sz="14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52095" algn="l">
                        <a:lnSpc>
                          <a:spcPct val="150000"/>
                        </a:lnSpc>
                        <a:spcAft>
                          <a:spcPts val="0"/>
                        </a:spcAft>
                      </a:pPr>
                      <a:r>
                        <a:rPr lang="es-EC" sz="1400" spc="0" dirty="0">
                          <a:effectLst/>
                        </a:rPr>
                        <a:t>Gran potencia de tracción</a:t>
                      </a:r>
                      <a:endParaRPr lang="es-EC" sz="14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189865">
                <a:tc>
                  <a:txBody>
                    <a:bodyPr/>
                    <a:lstStyle/>
                    <a:p>
                      <a:pPr indent="252095" algn="l">
                        <a:lnSpc>
                          <a:spcPct val="150000"/>
                        </a:lnSpc>
                        <a:spcAft>
                          <a:spcPts val="0"/>
                        </a:spcAft>
                      </a:pPr>
                      <a:r>
                        <a:rPr lang="es-EC" sz="1400" spc="0" dirty="0">
                          <a:effectLst/>
                        </a:rPr>
                        <a:t>6</a:t>
                      </a:r>
                      <a:endParaRPr lang="es-EC" sz="14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52095" algn="l">
                        <a:lnSpc>
                          <a:spcPct val="150000"/>
                        </a:lnSpc>
                        <a:spcAft>
                          <a:spcPts val="0"/>
                        </a:spcAft>
                      </a:pPr>
                      <a:r>
                        <a:rPr lang="es-EC" sz="1400" spc="0">
                          <a:effectLst/>
                        </a:rPr>
                        <a:t>Materiales resistentes al ambiente</a:t>
                      </a:r>
                      <a:endParaRPr lang="es-EC" sz="1400" spc="-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189865">
                <a:tc>
                  <a:txBody>
                    <a:bodyPr/>
                    <a:lstStyle/>
                    <a:p>
                      <a:pPr indent="252095" algn="l">
                        <a:lnSpc>
                          <a:spcPct val="150000"/>
                        </a:lnSpc>
                        <a:spcAft>
                          <a:spcPts val="0"/>
                        </a:spcAft>
                      </a:pPr>
                      <a:r>
                        <a:rPr lang="es-EC" sz="1400" spc="0" dirty="0">
                          <a:effectLst/>
                        </a:rPr>
                        <a:t>7</a:t>
                      </a:r>
                      <a:endParaRPr lang="es-EC" sz="14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52095" algn="l">
                        <a:lnSpc>
                          <a:spcPct val="150000"/>
                        </a:lnSpc>
                        <a:spcAft>
                          <a:spcPts val="0"/>
                        </a:spcAft>
                      </a:pPr>
                      <a:r>
                        <a:rPr lang="es-EC" sz="1400" spc="0" dirty="0">
                          <a:effectLst/>
                        </a:rPr>
                        <a:t>Control remoto</a:t>
                      </a:r>
                      <a:endParaRPr lang="es-EC" sz="14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189865">
                <a:tc>
                  <a:txBody>
                    <a:bodyPr/>
                    <a:lstStyle/>
                    <a:p>
                      <a:pPr indent="252095" algn="l">
                        <a:lnSpc>
                          <a:spcPct val="150000"/>
                        </a:lnSpc>
                        <a:spcAft>
                          <a:spcPts val="0"/>
                        </a:spcAft>
                      </a:pPr>
                      <a:r>
                        <a:rPr lang="es-EC" sz="1400" spc="0" dirty="0">
                          <a:effectLst/>
                        </a:rPr>
                        <a:t>8</a:t>
                      </a:r>
                      <a:endParaRPr lang="es-EC" sz="14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52095" algn="l">
                        <a:lnSpc>
                          <a:spcPct val="150000"/>
                        </a:lnSpc>
                        <a:spcAft>
                          <a:spcPts val="0"/>
                        </a:spcAft>
                      </a:pPr>
                      <a:r>
                        <a:rPr lang="es-EC" sz="1400" spc="0">
                          <a:effectLst/>
                        </a:rPr>
                        <a:t>Transmisión de datos en tiempo real</a:t>
                      </a:r>
                      <a:endParaRPr lang="es-EC" sz="1400" spc="-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189865">
                <a:tc>
                  <a:txBody>
                    <a:bodyPr/>
                    <a:lstStyle/>
                    <a:p>
                      <a:pPr indent="252095" algn="l">
                        <a:lnSpc>
                          <a:spcPct val="150000"/>
                        </a:lnSpc>
                        <a:spcAft>
                          <a:spcPts val="0"/>
                        </a:spcAft>
                      </a:pPr>
                      <a:r>
                        <a:rPr lang="es-EC" sz="1400" spc="0" dirty="0">
                          <a:effectLst/>
                        </a:rPr>
                        <a:t>9</a:t>
                      </a:r>
                      <a:endParaRPr lang="es-EC" sz="14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52095" algn="l">
                        <a:lnSpc>
                          <a:spcPct val="150000"/>
                        </a:lnSpc>
                        <a:spcAft>
                          <a:spcPts val="0"/>
                        </a:spcAft>
                      </a:pPr>
                      <a:r>
                        <a:rPr lang="es-EC" sz="1400" spc="0">
                          <a:effectLst/>
                        </a:rPr>
                        <a:t>Evitar obstáculos</a:t>
                      </a:r>
                      <a:endParaRPr lang="es-EC" sz="1400" spc="-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189865">
                <a:tc>
                  <a:txBody>
                    <a:bodyPr/>
                    <a:lstStyle/>
                    <a:p>
                      <a:pPr indent="252095" algn="l">
                        <a:lnSpc>
                          <a:spcPct val="150000"/>
                        </a:lnSpc>
                        <a:spcAft>
                          <a:spcPts val="0"/>
                        </a:spcAft>
                      </a:pPr>
                      <a:r>
                        <a:rPr lang="es-EC" sz="1400" spc="0" dirty="0">
                          <a:effectLst/>
                        </a:rPr>
                        <a:t>10</a:t>
                      </a:r>
                      <a:endParaRPr lang="es-EC" sz="14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52095" algn="l">
                        <a:lnSpc>
                          <a:spcPct val="150000"/>
                        </a:lnSpc>
                        <a:spcAft>
                          <a:spcPts val="0"/>
                        </a:spcAft>
                      </a:pPr>
                      <a:r>
                        <a:rPr lang="es-EC" sz="1400" spc="0">
                          <a:effectLst/>
                        </a:rPr>
                        <a:t>Software de control de uso libre  </a:t>
                      </a:r>
                      <a:endParaRPr lang="es-EC" sz="1400" spc="-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189865">
                <a:tc>
                  <a:txBody>
                    <a:bodyPr/>
                    <a:lstStyle/>
                    <a:p>
                      <a:pPr indent="252095" algn="l">
                        <a:lnSpc>
                          <a:spcPct val="150000"/>
                        </a:lnSpc>
                        <a:spcAft>
                          <a:spcPts val="0"/>
                        </a:spcAft>
                      </a:pPr>
                      <a:r>
                        <a:rPr lang="es-EC" sz="1400" spc="0" dirty="0">
                          <a:effectLst/>
                        </a:rPr>
                        <a:t>11</a:t>
                      </a:r>
                      <a:endParaRPr lang="es-EC" sz="14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52095" algn="l">
                        <a:lnSpc>
                          <a:spcPct val="150000"/>
                        </a:lnSpc>
                        <a:spcAft>
                          <a:spcPts val="0"/>
                        </a:spcAft>
                      </a:pPr>
                      <a:r>
                        <a:rPr lang="es-EC" sz="1400" spc="0">
                          <a:effectLst/>
                        </a:rPr>
                        <a:t>Ubicación </a:t>
                      </a:r>
                      <a:endParaRPr lang="es-EC" sz="1400" spc="-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189865">
                <a:tc>
                  <a:txBody>
                    <a:bodyPr/>
                    <a:lstStyle/>
                    <a:p>
                      <a:pPr indent="252095" algn="l">
                        <a:lnSpc>
                          <a:spcPct val="150000"/>
                        </a:lnSpc>
                        <a:spcAft>
                          <a:spcPts val="0"/>
                        </a:spcAft>
                      </a:pPr>
                      <a:r>
                        <a:rPr lang="es-EC" sz="1400" spc="0" dirty="0">
                          <a:effectLst/>
                        </a:rPr>
                        <a:t>12</a:t>
                      </a:r>
                      <a:endParaRPr lang="es-EC" sz="14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52095" algn="l">
                        <a:lnSpc>
                          <a:spcPct val="150000"/>
                        </a:lnSpc>
                        <a:spcAft>
                          <a:spcPts val="0"/>
                        </a:spcAft>
                      </a:pPr>
                      <a:r>
                        <a:rPr lang="es-EC" sz="1400" spc="0">
                          <a:effectLst/>
                        </a:rPr>
                        <a:t>Capacidad de vigilar un perímetro</a:t>
                      </a:r>
                      <a:endParaRPr lang="es-EC" sz="1400" spc="-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189865">
                <a:tc>
                  <a:txBody>
                    <a:bodyPr/>
                    <a:lstStyle/>
                    <a:p>
                      <a:pPr indent="252095" algn="l">
                        <a:lnSpc>
                          <a:spcPct val="150000"/>
                        </a:lnSpc>
                        <a:spcAft>
                          <a:spcPts val="0"/>
                        </a:spcAft>
                      </a:pPr>
                      <a:r>
                        <a:rPr lang="es-EC" sz="1400" spc="0" dirty="0">
                          <a:effectLst/>
                        </a:rPr>
                        <a:t>13</a:t>
                      </a:r>
                      <a:endParaRPr lang="es-EC" sz="14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52095" algn="l">
                        <a:lnSpc>
                          <a:spcPct val="150000"/>
                        </a:lnSpc>
                        <a:spcAft>
                          <a:spcPts val="0"/>
                        </a:spcAft>
                      </a:pPr>
                      <a:r>
                        <a:rPr lang="es-EC" sz="1400" spc="0">
                          <a:effectLst/>
                        </a:rPr>
                        <a:t>Fácil mantenimiento</a:t>
                      </a:r>
                      <a:endParaRPr lang="es-EC" sz="1400" spc="-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189865">
                <a:tc>
                  <a:txBody>
                    <a:bodyPr/>
                    <a:lstStyle/>
                    <a:p>
                      <a:pPr indent="252095" algn="l">
                        <a:lnSpc>
                          <a:spcPct val="150000"/>
                        </a:lnSpc>
                        <a:spcAft>
                          <a:spcPts val="0"/>
                        </a:spcAft>
                      </a:pPr>
                      <a:r>
                        <a:rPr lang="es-EC" sz="1400" spc="0" dirty="0">
                          <a:effectLst/>
                        </a:rPr>
                        <a:t>14</a:t>
                      </a:r>
                      <a:endParaRPr lang="es-EC" sz="14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52095" algn="l">
                        <a:lnSpc>
                          <a:spcPct val="150000"/>
                        </a:lnSpc>
                        <a:spcAft>
                          <a:spcPts val="0"/>
                        </a:spcAft>
                      </a:pPr>
                      <a:r>
                        <a:rPr lang="es-EC" sz="1400" spc="0">
                          <a:effectLst/>
                        </a:rPr>
                        <a:t>Presentación</a:t>
                      </a:r>
                      <a:endParaRPr lang="es-EC" sz="1400" spc="-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189865">
                <a:tc>
                  <a:txBody>
                    <a:bodyPr/>
                    <a:lstStyle/>
                    <a:p>
                      <a:pPr indent="252095" algn="l">
                        <a:lnSpc>
                          <a:spcPct val="150000"/>
                        </a:lnSpc>
                        <a:spcAft>
                          <a:spcPts val="0"/>
                        </a:spcAft>
                      </a:pPr>
                      <a:r>
                        <a:rPr lang="es-EC" sz="1400" spc="0" dirty="0">
                          <a:effectLst/>
                        </a:rPr>
                        <a:t>15</a:t>
                      </a:r>
                      <a:endParaRPr lang="es-EC" sz="14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52095" algn="l">
                        <a:lnSpc>
                          <a:spcPct val="150000"/>
                        </a:lnSpc>
                        <a:spcAft>
                          <a:spcPts val="0"/>
                        </a:spcAft>
                      </a:pPr>
                      <a:r>
                        <a:rPr lang="es-EC" sz="1400" spc="0" dirty="0">
                          <a:effectLst/>
                        </a:rPr>
                        <a:t>La plataforma trabaje en diferentes terrenos</a:t>
                      </a:r>
                      <a:endParaRPr lang="es-EC" sz="14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bl>
          </a:graphicData>
        </a:graphic>
      </p:graphicFrame>
      <p:graphicFrame>
        <p:nvGraphicFramePr>
          <p:cNvPr id="3" name="Tabla 2"/>
          <p:cNvGraphicFramePr>
            <a:graphicFrameLocks noGrp="1"/>
          </p:cNvGraphicFramePr>
          <p:nvPr>
            <p:extLst>
              <p:ext uri="{D42A27DB-BD31-4B8C-83A1-F6EECF244321}">
                <p14:modId xmlns:p14="http://schemas.microsoft.com/office/powerpoint/2010/main" val="888329191"/>
              </p:ext>
            </p:extLst>
          </p:nvPr>
        </p:nvGraphicFramePr>
        <p:xfrm>
          <a:off x="5084195" y="960068"/>
          <a:ext cx="6938806" cy="5387066"/>
        </p:xfrm>
        <a:graphic>
          <a:graphicData uri="http://schemas.openxmlformats.org/drawingml/2006/table">
            <a:tbl>
              <a:tblPr firstRow="1" firstCol="1" bandRow="1">
                <a:tableStyleId>{5C22544A-7EE6-4342-B048-85BDC9FD1C3A}</a:tableStyleId>
              </a:tblPr>
              <a:tblGrid>
                <a:gridCol w="755290"/>
                <a:gridCol w="4771176"/>
                <a:gridCol w="1412340"/>
              </a:tblGrid>
              <a:tr h="606181">
                <a:tc>
                  <a:txBody>
                    <a:bodyPr/>
                    <a:lstStyle/>
                    <a:p>
                      <a:pPr indent="252095" algn="ctr">
                        <a:lnSpc>
                          <a:spcPct val="150000"/>
                        </a:lnSpc>
                        <a:spcAft>
                          <a:spcPts val="0"/>
                        </a:spcAft>
                      </a:pPr>
                      <a:r>
                        <a:rPr lang="es-EC" sz="1200" spc="0" dirty="0">
                          <a:effectLst/>
                        </a:rPr>
                        <a:t>HITOS</a:t>
                      </a:r>
                      <a:endParaRPr lang="es-EC" sz="12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241" marR="54241" marT="0" marB="0"/>
                </a:tc>
                <a:tc>
                  <a:txBody>
                    <a:bodyPr/>
                    <a:lstStyle/>
                    <a:p>
                      <a:pPr indent="252095" algn="ctr">
                        <a:lnSpc>
                          <a:spcPct val="150000"/>
                        </a:lnSpc>
                        <a:spcAft>
                          <a:spcPts val="0"/>
                        </a:spcAft>
                      </a:pPr>
                      <a:r>
                        <a:rPr lang="es-EC" sz="1200" spc="0" dirty="0">
                          <a:effectLst/>
                        </a:rPr>
                        <a:t>CARACTERÍSTICAS TÉCNICAS</a:t>
                      </a:r>
                      <a:endParaRPr lang="es-EC" sz="12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241" marR="54241" marT="0" marB="0"/>
                </a:tc>
                <a:tc>
                  <a:txBody>
                    <a:bodyPr/>
                    <a:lstStyle/>
                    <a:p>
                      <a:pPr indent="252095" algn="ctr">
                        <a:lnSpc>
                          <a:spcPct val="150000"/>
                        </a:lnSpc>
                        <a:spcAft>
                          <a:spcPts val="0"/>
                        </a:spcAft>
                      </a:pPr>
                      <a:r>
                        <a:rPr lang="es-EC" sz="1200" spc="0" dirty="0">
                          <a:effectLst/>
                        </a:rPr>
                        <a:t>PORCENTAJE DE PONDERACIÓN</a:t>
                      </a:r>
                      <a:endParaRPr lang="es-EC" sz="12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241" marR="54241" marT="0" marB="0"/>
                </a:tc>
              </a:tr>
              <a:tr h="259042">
                <a:tc>
                  <a:txBody>
                    <a:bodyPr/>
                    <a:lstStyle/>
                    <a:p>
                      <a:pPr indent="252095" algn="ctr">
                        <a:lnSpc>
                          <a:spcPct val="150000"/>
                        </a:lnSpc>
                        <a:spcAft>
                          <a:spcPts val="0"/>
                        </a:spcAft>
                      </a:pPr>
                      <a:r>
                        <a:rPr lang="es-EC" sz="1400" spc="0">
                          <a:effectLst/>
                        </a:rPr>
                        <a:t>1</a:t>
                      </a:r>
                      <a:endParaRPr lang="es-EC" sz="1400" spc="-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241" marR="54241" marT="0" marB="0"/>
                </a:tc>
                <a:tc>
                  <a:txBody>
                    <a:bodyPr/>
                    <a:lstStyle/>
                    <a:p>
                      <a:pPr indent="252095" algn="just">
                        <a:lnSpc>
                          <a:spcPct val="150000"/>
                        </a:lnSpc>
                        <a:spcAft>
                          <a:spcPts val="0"/>
                        </a:spcAft>
                      </a:pPr>
                      <a:r>
                        <a:rPr lang="es-EC" sz="1400" spc="-50">
                          <a:effectLst/>
                        </a:rPr>
                        <a:t>Estructura sellada e impermeable</a:t>
                      </a:r>
                      <a:endParaRPr lang="es-EC" sz="1400" spc="-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241" marR="54241" marT="0" marB="0"/>
                </a:tc>
                <a:tc>
                  <a:txBody>
                    <a:bodyPr/>
                    <a:lstStyle/>
                    <a:p>
                      <a:pPr indent="252095" algn="r">
                        <a:lnSpc>
                          <a:spcPct val="150000"/>
                        </a:lnSpc>
                        <a:spcAft>
                          <a:spcPts val="0"/>
                        </a:spcAft>
                      </a:pPr>
                      <a:r>
                        <a:rPr lang="es-EC" sz="1200" spc="-50" dirty="0">
                          <a:effectLst/>
                        </a:rPr>
                        <a:t>13,83</a:t>
                      </a:r>
                      <a:endParaRPr lang="es-EC" sz="12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241" marR="54241" marT="0" marB="0"/>
                </a:tc>
              </a:tr>
              <a:tr h="259042">
                <a:tc>
                  <a:txBody>
                    <a:bodyPr/>
                    <a:lstStyle/>
                    <a:p>
                      <a:pPr indent="252095" algn="ctr">
                        <a:lnSpc>
                          <a:spcPct val="150000"/>
                        </a:lnSpc>
                        <a:spcAft>
                          <a:spcPts val="0"/>
                        </a:spcAft>
                      </a:pPr>
                      <a:r>
                        <a:rPr lang="es-EC" sz="1400" spc="0">
                          <a:effectLst/>
                        </a:rPr>
                        <a:t>2</a:t>
                      </a:r>
                      <a:endParaRPr lang="es-EC" sz="1400" spc="-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241" marR="54241" marT="0" marB="0"/>
                </a:tc>
                <a:tc>
                  <a:txBody>
                    <a:bodyPr/>
                    <a:lstStyle/>
                    <a:p>
                      <a:pPr indent="-20320" algn="just">
                        <a:lnSpc>
                          <a:spcPct val="150000"/>
                        </a:lnSpc>
                        <a:spcAft>
                          <a:spcPts val="0"/>
                        </a:spcAft>
                      </a:pPr>
                      <a:r>
                        <a:rPr lang="es-EC" sz="1400" spc="-50" dirty="0" smtClean="0">
                          <a:effectLst/>
                        </a:rPr>
                        <a:t>         Materiales </a:t>
                      </a:r>
                      <a:r>
                        <a:rPr lang="es-EC" sz="1400" spc="-50" dirty="0">
                          <a:effectLst/>
                        </a:rPr>
                        <a:t>resistentes a impacto</a:t>
                      </a:r>
                      <a:endParaRPr lang="es-EC" sz="14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241" marR="54241" marT="0" marB="0"/>
                </a:tc>
                <a:tc>
                  <a:txBody>
                    <a:bodyPr/>
                    <a:lstStyle/>
                    <a:p>
                      <a:pPr indent="252095" algn="r">
                        <a:lnSpc>
                          <a:spcPct val="150000"/>
                        </a:lnSpc>
                        <a:spcAft>
                          <a:spcPts val="0"/>
                        </a:spcAft>
                      </a:pPr>
                      <a:r>
                        <a:rPr lang="es-EC" sz="1200" spc="-50" dirty="0" smtClean="0">
                          <a:effectLst/>
                        </a:rPr>
                        <a:t> 10,62</a:t>
                      </a:r>
                      <a:endParaRPr lang="es-EC" sz="12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241" marR="54241" marT="0" marB="0"/>
                </a:tc>
              </a:tr>
              <a:tr h="259042">
                <a:tc>
                  <a:txBody>
                    <a:bodyPr/>
                    <a:lstStyle/>
                    <a:p>
                      <a:pPr indent="252095" algn="ctr">
                        <a:lnSpc>
                          <a:spcPct val="150000"/>
                        </a:lnSpc>
                        <a:spcAft>
                          <a:spcPts val="0"/>
                        </a:spcAft>
                      </a:pPr>
                      <a:r>
                        <a:rPr lang="es-EC" sz="1400" spc="0">
                          <a:effectLst/>
                        </a:rPr>
                        <a:t>3</a:t>
                      </a:r>
                      <a:endParaRPr lang="es-EC" sz="1400" spc="-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241" marR="54241" marT="0" marB="0"/>
                </a:tc>
                <a:tc>
                  <a:txBody>
                    <a:bodyPr/>
                    <a:lstStyle/>
                    <a:p>
                      <a:pPr indent="-20320" algn="just">
                        <a:lnSpc>
                          <a:spcPct val="150000"/>
                        </a:lnSpc>
                        <a:spcAft>
                          <a:spcPts val="0"/>
                        </a:spcAft>
                      </a:pPr>
                      <a:r>
                        <a:rPr lang="es-EC" sz="1400" spc="-50" dirty="0" smtClean="0">
                          <a:effectLst/>
                        </a:rPr>
                        <a:t>         Software </a:t>
                      </a:r>
                      <a:r>
                        <a:rPr lang="es-EC" sz="1400" spc="-50" dirty="0">
                          <a:effectLst/>
                        </a:rPr>
                        <a:t>de programación robótica de acceso libre </a:t>
                      </a:r>
                      <a:endParaRPr lang="es-EC" sz="14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241" marR="54241" marT="0" marB="0"/>
                </a:tc>
                <a:tc>
                  <a:txBody>
                    <a:bodyPr/>
                    <a:lstStyle/>
                    <a:p>
                      <a:pPr indent="252095" algn="r">
                        <a:lnSpc>
                          <a:spcPct val="150000"/>
                        </a:lnSpc>
                        <a:spcAft>
                          <a:spcPts val="0"/>
                        </a:spcAft>
                      </a:pPr>
                      <a:r>
                        <a:rPr lang="es-EC" sz="1200" spc="-50">
                          <a:effectLst/>
                        </a:rPr>
                        <a:t>9,62</a:t>
                      </a:r>
                      <a:endParaRPr lang="es-EC" sz="1200" spc="-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241" marR="54241" marT="0" marB="0"/>
                </a:tc>
              </a:tr>
              <a:tr h="518084">
                <a:tc>
                  <a:txBody>
                    <a:bodyPr/>
                    <a:lstStyle/>
                    <a:p>
                      <a:pPr indent="252095" algn="ctr">
                        <a:lnSpc>
                          <a:spcPct val="150000"/>
                        </a:lnSpc>
                        <a:spcAft>
                          <a:spcPts val="0"/>
                        </a:spcAft>
                      </a:pPr>
                      <a:r>
                        <a:rPr lang="es-EC" sz="1400" spc="0">
                          <a:effectLst/>
                        </a:rPr>
                        <a:t>4</a:t>
                      </a:r>
                      <a:endParaRPr lang="es-EC" sz="1400" spc="-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241" marR="54241" marT="0" marB="0"/>
                </a:tc>
                <a:tc>
                  <a:txBody>
                    <a:bodyPr/>
                    <a:lstStyle/>
                    <a:p>
                      <a:pPr indent="-20320" algn="just">
                        <a:lnSpc>
                          <a:spcPct val="150000"/>
                        </a:lnSpc>
                        <a:spcAft>
                          <a:spcPts val="0"/>
                        </a:spcAft>
                      </a:pPr>
                      <a:r>
                        <a:rPr lang="es-EC" sz="1400" spc="-50" dirty="0" smtClean="0">
                          <a:effectLst/>
                        </a:rPr>
                        <a:t>         Diámetros </a:t>
                      </a:r>
                      <a:r>
                        <a:rPr lang="es-EC" sz="1400" spc="-50" dirty="0">
                          <a:effectLst/>
                        </a:rPr>
                        <a:t>de ruedas y distancia entre ejes acorde a las dimensiones del robot móvil   </a:t>
                      </a:r>
                      <a:endParaRPr lang="es-EC" sz="14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241" marR="54241" marT="0" marB="0"/>
                </a:tc>
                <a:tc>
                  <a:txBody>
                    <a:bodyPr/>
                    <a:lstStyle/>
                    <a:p>
                      <a:pPr indent="252095" algn="r">
                        <a:lnSpc>
                          <a:spcPct val="150000"/>
                        </a:lnSpc>
                        <a:spcAft>
                          <a:spcPts val="0"/>
                        </a:spcAft>
                      </a:pPr>
                      <a:r>
                        <a:rPr lang="es-EC" sz="1200" spc="-50">
                          <a:effectLst/>
                        </a:rPr>
                        <a:t>9,16</a:t>
                      </a:r>
                      <a:endParaRPr lang="es-EC" sz="1200" spc="-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241" marR="54241" marT="0" marB="0"/>
                </a:tc>
              </a:tr>
              <a:tr h="259042">
                <a:tc>
                  <a:txBody>
                    <a:bodyPr/>
                    <a:lstStyle/>
                    <a:p>
                      <a:pPr indent="252095" algn="ctr">
                        <a:lnSpc>
                          <a:spcPct val="150000"/>
                        </a:lnSpc>
                        <a:spcAft>
                          <a:spcPts val="0"/>
                        </a:spcAft>
                      </a:pPr>
                      <a:r>
                        <a:rPr lang="es-EC" sz="1400" spc="0">
                          <a:effectLst/>
                        </a:rPr>
                        <a:t>5</a:t>
                      </a:r>
                      <a:endParaRPr lang="es-EC" sz="1400" spc="-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241" marR="54241" marT="0" marB="0"/>
                </a:tc>
                <a:tc>
                  <a:txBody>
                    <a:bodyPr/>
                    <a:lstStyle/>
                    <a:p>
                      <a:pPr indent="252095" algn="just">
                        <a:lnSpc>
                          <a:spcPct val="150000"/>
                        </a:lnSpc>
                        <a:spcAft>
                          <a:spcPts val="0"/>
                        </a:spcAft>
                      </a:pPr>
                      <a:r>
                        <a:rPr lang="es-EC" sz="1400" spc="-50" dirty="0">
                          <a:effectLst/>
                        </a:rPr>
                        <a:t>Motores de alto torque</a:t>
                      </a:r>
                      <a:endParaRPr lang="es-EC" sz="14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241" marR="54241" marT="0" marB="0"/>
                </a:tc>
                <a:tc>
                  <a:txBody>
                    <a:bodyPr/>
                    <a:lstStyle/>
                    <a:p>
                      <a:pPr indent="252095" algn="r">
                        <a:lnSpc>
                          <a:spcPct val="150000"/>
                        </a:lnSpc>
                        <a:spcAft>
                          <a:spcPts val="0"/>
                        </a:spcAft>
                      </a:pPr>
                      <a:r>
                        <a:rPr lang="es-EC" sz="1200" spc="-50">
                          <a:effectLst/>
                        </a:rPr>
                        <a:t>8,43</a:t>
                      </a:r>
                      <a:endParaRPr lang="es-EC" sz="1200" spc="-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241" marR="54241" marT="0" marB="0"/>
                </a:tc>
              </a:tr>
              <a:tr h="514631">
                <a:tc>
                  <a:txBody>
                    <a:bodyPr/>
                    <a:lstStyle/>
                    <a:p>
                      <a:pPr indent="252095" algn="ctr">
                        <a:lnSpc>
                          <a:spcPct val="150000"/>
                        </a:lnSpc>
                        <a:spcAft>
                          <a:spcPts val="0"/>
                        </a:spcAft>
                      </a:pPr>
                      <a:r>
                        <a:rPr lang="es-EC" sz="1400" spc="0">
                          <a:effectLst/>
                        </a:rPr>
                        <a:t>6</a:t>
                      </a:r>
                      <a:endParaRPr lang="es-EC" sz="1400" spc="-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241" marR="54241" marT="0" marB="0"/>
                </a:tc>
                <a:tc>
                  <a:txBody>
                    <a:bodyPr/>
                    <a:lstStyle/>
                    <a:p>
                      <a:pPr indent="252095" algn="just">
                        <a:lnSpc>
                          <a:spcPct val="150000"/>
                        </a:lnSpc>
                        <a:spcAft>
                          <a:spcPts val="0"/>
                        </a:spcAft>
                      </a:pPr>
                      <a:r>
                        <a:rPr lang="es-EC" sz="1400" spc="-50" dirty="0">
                          <a:effectLst/>
                        </a:rPr>
                        <a:t>Capacidad de desensamble de los elementos internos y externos </a:t>
                      </a:r>
                      <a:endParaRPr lang="es-EC" sz="14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241" marR="54241" marT="0" marB="0"/>
                </a:tc>
                <a:tc>
                  <a:txBody>
                    <a:bodyPr/>
                    <a:lstStyle/>
                    <a:p>
                      <a:pPr indent="252095" algn="r">
                        <a:lnSpc>
                          <a:spcPct val="150000"/>
                        </a:lnSpc>
                        <a:spcAft>
                          <a:spcPts val="0"/>
                        </a:spcAft>
                      </a:pPr>
                      <a:r>
                        <a:rPr lang="es-EC" sz="1200" spc="-50">
                          <a:effectLst/>
                        </a:rPr>
                        <a:t>8,33</a:t>
                      </a:r>
                      <a:endParaRPr lang="es-EC" sz="1200" spc="-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241" marR="54241" marT="0" marB="0"/>
                </a:tc>
              </a:tr>
              <a:tr h="295677">
                <a:tc>
                  <a:txBody>
                    <a:bodyPr/>
                    <a:lstStyle/>
                    <a:p>
                      <a:pPr indent="252095" algn="ctr">
                        <a:lnSpc>
                          <a:spcPct val="150000"/>
                        </a:lnSpc>
                        <a:spcAft>
                          <a:spcPts val="0"/>
                        </a:spcAft>
                      </a:pPr>
                      <a:r>
                        <a:rPr lang="es-EC" sz="1400" spc="0">
                          <a:effectLst/>
                        </a:rPr>
                        <a:t>7</a:t>
                      </a:r>
                      <a:endParaRPr lang="es-EC" sz="1400" spc="-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241" marR="54241" marT="0" marB="0"/>
                </a:tc>
                <a:tc>
                  <a:txBody>
                    <a:bodyPr/>
                    <a:lstStyle/>
                    <a:p>
                      <a:pPr indent="252095" algn="just">
                        <a:lnSpc>
                          <a:spcPct val="150000"/>
                        </a:lnSpc>
                        <a:spcAft>
                          <a:spcPts val="0"/>
                        </a:spcAft>
                      </a:pPr>
                      <a:r>
                        <a:rPr lang="es-EC" sz="1400" spc="-50">
                          <a:effectLst/>
                        </a:rPr>
                        <a:t>Transmisor de video, posición, en tiempo real </a:t>
                      </a:r>
                      <a:endParaRPr lang="es-EC" sz="1400" spc="-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241" marR="54241" marT="0" marB="0"/>
                </a:tc>
                <a:tc>
                  <a:txBody>
                    <a:bodyPr/>
                    <a:lstStyle/>
                    <a:p>
                      <a:pPr indent="252095" algn="r">
                        <a:lnSpc>
                          <a:spcPct val="150000"/>
                        </a:lnSpc>
                        <a:spcAft>
                          <a:spcPts val="0"/>
                        </a:spcAft>
                      </a:pPr>
                      <a:r>
                        <a:rPr lang="es-EC" sz="1200" spc="-50">
                          <a:effectLst/>
                        </a:rPr>
                        <a:t>7,97</a:t>
                      </a:r>
                      <a:endParaRPr lang="es-EC" sz="1200" spc="-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241" marR="54241" marT="0" marB="0"/>
                </a:tc>
              </a:tr>
              <a:tr h="259042">
                <a:tc>
                  <a:txBody>
                    <a:bodyPr/>
                    <a:lstStyle/>
                    <a:p>
                      <a:pPr indent="252095" algn="ctr">
                        <a:lnSpc>
                          <a:spcPct val="150000"/>
                        </a:lnSpc>
                        <a:spcAft>
                          <a:spcPts val="0"/>
                        </a:spcAft>
                      </a:pPr>
                      <a:r>
                        <a:rPr lang="es-EC" sz="1400" spc="0">
                          <a:effectLst/>
                        </a:rPr>
                        <a:t>8</a:t>
                      </a:r>
                      <a:endParaRPr lang="es-EC" sz="1400" spc="-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241" marR="54241" marT="0" marB="0"/>
                </a:tc>
                <a:tc>
                  <a:txBody>
                    <a:bodyPr/>
                    <a:lstStyle/>
                    <a:p>
                      <a:pPr indent="252095" algn="l">
                        <a:lnSpc>
                          <a:spcPct val="150000"/>
                        </a:lnSpc>
                        <a:spcAft>
                          <a:spcPts val="0"/>
                        </a:spcAft>
                      </a:pPr>
                      <a:r>
                        <a:rPr lang="es-EC" sz="1400" spc="-50" dirty="0">
                          <a:effectLst/>
                        </a:rPr>
                        <a:t>Odometría, Sensor de posición global</a:t>
                      </a:r>
                      <a:endParaRPr lang="es-EC" sz="14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241" marR="54241" marT="0" marB="0"/>
                </a:tc>
                <a:tc>
                  <a:txBody>
                    <a:bodyPr/>
                    <a:lstStyle/>
                    <a:p>
                      <a:pPr indent="252095" algn="r">
                        <a:lnSpc>
                          <a:spcPct val="150000"/>
                        </a:lnSpc>
                        <a:spcAft>
                          <a:spcPts val="0"/>
                        </a:spcAft>
                      </a:pPr>
                      <a:r>
                        <a:rPr lang="es-EC" sz="1200" spc="-50">
                          <a:effectLst/>
                        </a:rPr>
                        <a:t>7,60</a:t>
                      </a:r>
                      <a:endParaRPr lang="es-EC" sz="1200" spc="-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241" marR="54241" marT="0" marB="0"/>
                </a:tc>
              </a:tr>
              <a:tr h="425774">
                <a:tc>
                  <a:txBody>
                    <a:bodyPr/>
                    <a:lstStyle/>
                    <a:p>
                      <a:pPr indent="252095" algn="ctr">
                        <a:lnSpc>
                          <a:spcPct val="150000"/>
                        </a:lnSpc>
                        <a:spcAft>
                          <a:spcPts val="0"/>
                        </a:spcAft>
                      </a:pPr>
                      <a:r>
                        <a:rPr lang="es-EC" sz="1400" spc="0">
                          <a:effectLst/>
                        </a:rPr>
                        <a:t>9</a:t>
                      </a:r>
                      <a:endParaRPr lang="es-EC" sz="1400" spc="-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241" marR="54241" marT="0" marB="0"/>
                </a:tc>
                <a:tc>
                  <a:txBody>
                    <a:bodyPr/>
                    <a:lstStyle/>
                    <a:p>
                      <a:pPr indent="252095" algn="just">
                        <a:lnSpc>
                          <a:spcPct val="150000"/>
                        </a:lnSpc>
                        <a:spcAft>
                          <a:spcPts val="0"/>
                        </a:spcAft>
                      </a:pPr>
                      <a:r>
                        <a:rPr lang="es-EC" sz="1400" spc="-50">
                          <a:effectLst/>
                        </a:rPr>
                        <a:t>Dispositivos internos ubicados en posiciones accesibles </a:t>
                      </a:r>
                      <a:endParaRPr lang="es-EC" sz="1400" spc="-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241" marR="54241" marT="0" marB="0"/>
                </a:tc>
                <a:tc>
                  <a:txBody>
                    <a:bodyPr/>
                    <a:lstStyle/>
                    <a:p>
                      <a:pPr indent="252095" algn="r">
                        <a:lnSpc>
                          <a:spcPct val="150000"/>
                        </a:lnSpc>
                        <a:spcAft>
                          <a:spcPts val="0"/>
                        </a:spcAft>
                      </a:pPr>
                      <a:r>
                        <a:rPr lang="es-EC" sz="1200" spc="-50" dirty="0">
                          <a:effectLst/>
                        </a:rPr>
                        <a:t>         7,51</a:t>
                      </a:r>
                      <a:endParaRPr lang="es-EC" sz="12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241" marR="54241" marT="0" marB="0"/>
                </a:tc>
              </a:tr>
              <a:tr h="259042">
                <a:tc>
                  <a:txBody>
                    <a:bodyPr/>
                    <a:lstStyle/>
                    <a:p>
                      <a:pPr indent="252095" algn="ctr">
                        <a:lnSpc>
                          <a:spcPct val="150000"/>
                        </a:lnSpc>
                        <a:spcAft>
                          <a:spcPts val="0"/>
                        </a:spcAft>
                      </a:pPr>
                      <a:r>
                        <a:rPr lang="es-EC" sz="1400" spc="0">
                          <a:effectLst/>
                        </a:rPr>
                        <a:t>10</a:t>
                      </a:r>
                      <a:endParaRPr lang="es-EC" sz="1400" spc="-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241" marR="54241" marT="0" marB="0"/>
                </a:tc>
                <a:tc>
                  <a:txBody>
                    <a:bodyPr/>
                    <a:lstStyle/>
                    <a:p>
                      <a:pPr indent="252095" algn="just">
                        <a:lnSpc>
                          <a:spcPct val="150000"/>
                        </a:lnSpc>
                        <a:spcAft>
                          <a:spcPts val="0"/>
                        </a:spcAft>
                      </a:pPr>
                      <a:r>
                        <a:rPr lang="es-EC" sz="1400" spc="-50">
                          <a:effectLst/>
                        </a:rPr>
                        <a:t>Tracción en las 4 llantas</a:t>
                      </a:r>
                      <a:endParaRPr lang="es-EC" sz="1400" spc="-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241" marR="54241" marT="0" marB="0"/>
                </a:tc>
                <a:tc>
                  <a:txBody>
                    <a:bodyPr/>
                    <a:lstStyle/>
                    <a:p>
                      <a:pPr indent="252095" algn="r">
                        <a:lnSpc>
                          <a:spcPct val="150000"/>
                        </a:lnSpc>
                        <a:spcAft>
                          <a:spcPts val="0"/>
                        </a:spcAft>
                      </a:pPr>
                      <a:r>
                        <a:rPr lang="es-EC" sz="1200" spc="-50">
                          <a:effectLst/>
                        </a:rPr>
                        <a:t>         7,33</a:t>
                      </a:r>
                      <a:endParaRPr lang="es-EC" sz="1200" spc="-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241" marR="54241" marT="0" marB="0"/>
                </a:tc>
              </a:tr>
              <a:tr h="259042">
                <a:tc>
                  <a:txBody>
                    <a:bodyPr/>
                    <a:lstStyle/>
                    <a:p>
                      <a:pPr indent="252095" algn="ctr">
                        <a:lnSpc>
                          <a:spcPct val="150000"/>
                        </a:lnSpc>
                        <a:spcAft>
                          <a:spcPts val="0"/>
                        </a:spcAft>
                      </a:pPr>
                      <a:r>
                        <a:rPr lang="es-EC" sz="1400" spc="0">
                          <a:effectLst/>
                        </a:rPr>
                        <a:t>11</a:t>
                      </a:r>
                      <a:endParaRPr lang="es-EC" sz="1400" spc="-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241" marR="54241" marT="0" marB="0"/>
                </a:tc>
                <a:tc>
                  <a:txBody>
                    <a:bodyPr/>
                    <a:lstStyle/>
                    <a:p>
                      <a:pPr indent="252095" algn="just">
                        <a:lnSpc>
                          <a:spcPct val="150000"/>
                        </a:lnSpc>
                        <a:spcAft>
                          <a:spcPts val="0"/>
                        </a:spcAft>
                      </a:pPr>
                      <a:r>
                        <a:rPr lang="es-EC" sz="1400" spc="-50">
                          <a:effectLst/>
                        </a:rPr>
                        <a:t>Alcance de tele operación</a:t>
                      </a:r>
                      <a:endParaRPr lang="es-EC" sz="1400" spc="-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241" marR="54241" marT="0" marB="0"/>
                </a:tc>
                <a:tc>
                  <a:txBody>
                    <a:bodyPr/>
                    <a:lstStyle/>
                    <a:p>
                      <a:pPr indent="252095" algn="r">
                        <a:lnSpc>
                          <a:spcPct val="150000"/>
                        </a:lnSpc>
                        <a:spcAft>
                          <a:spcPts val="0"/>
                        </a:spcAft>
                      </a:pPr>
                      <a:r>
                        <a:rPr lang="es-EC" sz="1200" spc="-50">
                          <a:effectLst/>
                        </a:rPr>
                        <a:t>         6,87</a:t>
                      </a:r>
                      <a:endParaRPr lang="es-EC" sz="1200" spc="-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241" marR="54241" marT="0" marB="0"/>
                </a:tc>
              </a:tr>
              <a:tr h="259042">
                <a:tc>
                  <a:txBody>
                    <a:bodyPr/>
                    <a:lstStyle/>
                    <a:p>
                      <a:pPr indent="252095" algn="ctr">
                        <a:lnSpc>
                          <a:spcPct val="150000"/>
                        </a:lnSpc>
                        <a:spcAft>
                          <a:spcPts val="0"/>
                        </a:spcAft>
                      </a:pPr>
                      <a:r>
                        <a:rPr lang="es-EC" sz="1400" spc="0">
                          <a:effectLst/>
                        </a:rPr>
                        <a:t>12</a:t>
                      </a:r>
                      <a:endParaRPr lang="es-EC" sz="1400" spc="-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241" marR="54241" marT="0" marB="0"/>
                </a:tc>
                <a:tc>
                  <a:txBody>
                    <a:bodyPr/>
                    <a:lstStyle/>
                    <a:p>
                      <a:pPr indent="252095" algn="just">
                        <a:lnSpc>
                          <a:spcPct val="150000"/>
                        </a:lnSpc>
                        <a:spcAft>
                          <a:spcPts val="0"/>
                        </a:spcAft>
                      </a:pPr>
                      <a:r>
                        <a:rPr lang="es-EC" sz="1400" spc="-50">
                          <a:effectLst/>
                        </a:rPr>
                        <a:t>Sensor de detección de objetos</a:t>
                      </a:r>
                      <a:endParaRPr lang="es-EC" sz="1400" spc="-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241" marR="54241" marT="0" marB="0"/>
                </a:tc>
                <a:tc>
                  <a:txBody>
                    <a:bodyPr/>
                    <a:lstStyle/>
                    <a:p>
                      <a:pPr indent="252095" algn="r">
                        <a:lnSpc>
                          <a:spcPct val="150000"/>
                        </a:lnSpc>
                        <a:spcAft>
                          <a:spcPts val="0"/>
                        </a:spcAft>
                      </a:pPr>
                      <a:r>
                        <a:rPr lang="es-EC" sz="1200" spc="-50">
                          <a:effectLst/>
                        </a:rPr>
                        <a:t>         6,41</a:t>
                      </a:r>
                      <a:endParaRPr lang="es-EC" sz="1200" spc="-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241" marR="54241" marT="0" marB="0"/>
                </a:tc>
              </a:tr>
              <a:tr h="259042">
                <a:tc>
                  <a:txBody>
                    <a:bodyPr/>
                    <a:lstStyle/>
                    <a:p>
                      <a:pPr indent="252095" algn="ctr">
                        <a:lnSpc>
                          <a:spcPct val="150000"/>
                        </a:lnSpc>
                        <a:spcAft>
                          <a:spcPts val="0"/>
                        </a:spcAft>
                      </a:pPr>
                      <a:r>
                        <a:rPr lang="es-EC" sz="1400" spc="0">
                          <a:effectLst/>
                        </a:rPr>
                        <a:t>13</a:t>
                      </a:r>
                      <a:endParaRPr lang="es-EC" sz="1400" spc="-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241" marR="54241" marT="0" marB="0"/>
                </a:tc>
                <a:tc>
                  <a:txBody>
                    <a:bodyPr/>
                    <a:lstStyle/>
                    <a:p>
                      <a:pPr indent="252095" algn="just">
                        <a:lnSpc>
                          <a:spcPct val="150000"/>
                        </a:lnSpc>
                        <a:spcAft>
                          <a:spcPts val="0"/>
                        </a:spcAft>
                      </a:pPr>
                      <a:r>
                        <a:rPr lang="es-EC" sz="1400" spc="-50" dirty="0">
                          <a:effectLst/>
                        </a:rPr>
                        <a:t>Baterías capaces de abastecer todo el sistema</a:t>
                      </a:r>
                      <a:endParaRPr lang="es-EC" sz="14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241" marR="54241" marT="0" marB="0"/>
                </a:tc>
                <a:tc>
                  <a:txBody>
                    <a:bodyPr/>
                    <a:lstStyle/>
                    <a:p>
                      <a:pPr indent="252095" algn="r">
                        <a:lnSpc>
                          <a:spcPct val="150000"/>
                        </a:lnSpc>
                        <a:spcAft>
                          <a:spcPts val="0"/>
                        </a:spcAft>
                      </a:pPr>
                      <a:r>
                        <a:rPr lang="es-EC" sz="1200" spc="-50" dirty="0">
                          <a:effectLst/>
                        </a:rPr>
                        <a:t>         4,67</a:t>
                      </a:r>
                      <a:endParaRPr lang="es-EC" sz="12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241" marR="54241" marT="0" marB="0"/>
                </a:tc>
              </a:tr>
            </a:tbl>
          </a:graphicData>
        </a:graphic>
      </p:graphicFrame>
    </p:spTree>
    <p:extLst>
      <p:ext uri="{BB962C8B-B14F-4D97-AF65-F5344CB8AC3E}">
        <p14:creationId xmlns:p14="http://schemas.microsoft.com/office/powerpoint/2010/main" val="2760763552"/>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6199</TotalTime>
  <Words>1617</Words>
  <Application>Microsoft Office PowerPoint</Application>
  <PresentationFormat>Panorámica</PresentationFormat>
  <Paragraphs>498</Paragraphs>
  <Slides>44</Slides>
  <Notes>15</Notes>
  <HiddenSlides>0</HiddenSlides>
  <MMClips>0</MMClips>
  <ScaleCrop>false</ScaleCrop>
  <HeadingPairs>
    <vt:vector size="6" baseType="variant">
      <vt:variant>
        <vt:lpstr>Fuentes usadas</vt:lpstr>
      </vt:variant>
      <vt:variant>
        <vt:i4>10</vt:i4>
      </vt:variant>
      <vt:variant>
        <vt:lpstr>Tema</vt:lpstr>
      </vt:variant>
      <vt:variant>
        <vt:i4>1</vt:i4>
      </vt:variant>
      <vt:variant>
        <vt:lpstr>Títulos de diapositiva</vt:lpstr>
      </vt:variant>
      <vt:variant>
        <vt:i4>44</vt:i4>
      </vt:variant>
    </vt:vector>
  </HeadingPairs>
  <TitlesOfParts>
    <vt:vector size="55" baseType="lpstr">
      <vt:lpstr>Airstrike</vt:lpstr>
      <vt:lpstr>Arial</vt:lpstr>
      <vt:lpstr>Arial</vt:lpstr>
      <vt:lpstr>Calibri</vt:lpstr>
      <vt:lpstr>Calibri (Cuerpo)</vt:lpstr>
      <vt:lpstr>Calibri Light</vt:lpstr>
      <vt:lpstr>Cambria Math</vt:lpstr>
      <vt:lpstr>Symbol</vt:lpstr>
      <vt:lpstr>Tahoma</vt:lpstr>
      <vt:lpstr>Times New Roman</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Full name</dc:creator>
  <cp:lastModifiedBy>Full name</cp:lastModifiedBy>
  <cp:revision>196</cp:revision>
  <dcterms:created xsi:type="dcterms:W3CDTF">2018-03-03T17:22:11Z</dcterms:created>
  <dcterms:modified xsi:type="dcterms:W3CDTF">2018-03-19T03:38:11Z</dcterms:modified>
</cp:coreProperties>
</file>