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4"/>
  </p:notesMasterIdLst>
  <p:sldIdLst>
    <p:sldId id="342" r:id="rId3"/>
    <p:sldId id="256" r:id="rId4"/>
    <p:sldId id="259" r:id="rId5"/>
    <p:sldId id="257" r:id="rId6"/>
    <p:sldId id="337" r:id="rId7"/>
    <p:sldId id="258" r:id="rId8"/>
    <p:sldId id="260" r:id="rId9"/>
    <p:sldId id="262" r:id="rId10"/>
    <p:sldId id="261" r:id="rId11"/>
    <p:sldId id="266" r:id="rId12"/>
    <p:sldId id="267" r:id="rId13"/>
    <p:sldId id="270" r:id="rId14"/>
    <p:sldId id="271" r:id="rId15"/>
    <p:sldId id="273" r:id="rId16"/>
    <p:sldId id="274" r:id="rId17"/>
    <p:sldId id="278" r:id="rId18"/>
    <p:sldId id="338" r:id="rId19"/>
    <p:sldId id="279" r:id="rId20"/>
    <p:sldId id="282" r:id="rId21"/>
    <p:sldId id="281" r:id="rId22"/>
    <p:sldId id="280" r:id="rId23"/>
    <p:sldId id="277" r:id="rId24"/>
    <p:sldId id="275" r:id="rId25"/>
    <p:sldId id="284" r:id="rId26"/>
    <p:sldId id="276" r:id="rId27"/>
    <p:sldId id="287" r:id="rId28"/>
    <p:sldId id="288" r:id="rId29"/>
    <p:sldId id="289" r:id="rId30"/>
    <p:sldId id="290" r:id="rId31"/>
    <p:sldId id="291" r:id="rId32"/>
    <p:sldId id="293" r:id="rId33"/>
    <p:sldId id="295" r:id="rId34"/>
    <p:sldId id="296" r:id="rId35"/>
    <p:sldId id="298" r:id="rId36"/>
    <p:sldId id="299" r:id="rId37"/>
    <p:sldId id="297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18" r:id="rId46"/>
    <p:sldId id="319" r:id="rId47"/>
    <p:sldId id="321" r:id="rId48"/>
    <p:sldId id="322" r:id="rId49"/>
    <p:sldId id="325" r:id="rId50"/>
    <p:sldId id="309" r:id="rId51"/>
    <p:sldId id="310" r:id="rId52"/>
    <p:sldId id="328" r:id="rId53"/>
    <p:sldId id="336" r:id="rId54"/>
    <p:sldId id="316" r:id="rId55"/>
    <p:sldId id="333" r:id="rId56"/>
    <p:sldId id="339" r:id="rId57"/>
    <p:sldId id="340" r:id="rId58"/>
    <p:sldId id="329" r:id="rId59"/>
    <p:sldId id="334" r:id="rId60"/>
    <p:sldId id="331" r:id="rId61"/>
    <p:sldId id="335" r:id="rId62"/>
    <p:sldId id="341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1EC1C-949A-407E-9C0E-A26254F77923}" type="doc">
      <dgm:prSet loTypeId="urn:microsoft.com/office/officeart/2005/8/layout/vList2" loCatId="list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s-ES"/>
        </a:p>
      </dgm:t>
    </dgm:pt>
    <dgm:pt modelId="{CFCFA99D-075D-46EC-93D2-628D87AA7C2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Problemas en la basculación.</a:t>
          </a:r>
          <a:endParaRPr lang="es-EC" dirty="0"/>
        </a:p>
      </dgm:t>
    </dgm:pt>
    <dgm:pt modelId="{52BD09CB-D551-45F7-A372-18BA935DEEE6}" type="parTrans" cxnId="{D8530009-362C-40E8-8AD0-FB1EE0530B92}">
      <dgm:prSet/>
      <dgm:spPr/>
      <dgm:t>
        <a:bodyPr/>
        <a:lstStyle/>
        <a:p>
          <a:endParaRPr lang="es-EC"/>
        </a:p>
      </dgm:t>
    </dgm:pt>
    <dgm:pt modelId="{AD1D4707-5234-4C68-BA16-0EB8C34284F3}" type="sibTrans" cxnId="{D8530009-362C-40E8-8AD0-FB1EE0530B92}">
      <dgm:prSet/>
      <dgm:spPr/>
      <dgm:t>
        <a:bodyPr/>
        <a:lstStyle/>
        <a:p>
          <a:endParaRPr lang="es-EC"/>
        </a:p>
      </dgm:t>
    </dgm:pt>
    <dgm:pt modelId="{3D4C7FEB-C790-4AE9-95C7-16FEF337AFA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Falta de un sistema de extracción.</a:t>
          </a:r>
          <a:endParaRPr lang="es-EC" dirty="0"/>
        </a:p>
      </dgm:t>
    </dgm:pt>
    <dgm:pt modelId="{AD86458F-759F-4799-B9F1-4A8159251E28}" type="parTrans" cxnId="{7B65595B-6F66-494A-B8EA-A32CD7C00AF7}">
      <dgm:prSet/>
      <dgm:spPr/>
      <dgm:t>
        <a:bodyPr/>
        <a:lstStyle/>
        <a:p>
          <a:endParaRPr lang="es-EC"/>
        </a:p>
      </dgm:t>
    </dgm:pt>
    <dgm:pt modelId="{76BDB175-EDD0-463C-82C3-56101D072D30}" type="sibTrans" cxnId="{7B65595B-6F66-494A-B8EA-A32CD7C00AF7}">
      <dgm:prSet/>
      <dgm:spPr/>
      <dgm:t>
        <a:bodyPr/>
        <a:lstStyle/>
        <a:p>
          <a:endParaRPr lang="es-EC"/>
        </a:p>
      </dgm:t>
    </dgm:pt>
    <dgm:pt modelId="{03979CE5-59A1-49DC-9666-F95EC36DCF49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Recipiente inadecuado para colar.</a:t>
          </a:r>
          <a:endParaRPr lang="es-EC" dirty="0"/>
        </a:p>
      </dgm:t>
    </dgm:pt>
    <dgm:pt modelId="{2445E33B-A095-483D-A68F-E9B726843339}" type="parTrans" cxnId="{08C3C21C-740A-454A-8DA6-AA3B94D0DD26}">
      <dgm:prSet/>
      <dgm:spPr/>
      <dgm:t>
        <a:bodyPr/>
        <a:lstStyle/>
        <a:p>
          <a:endParaRPr lang="es-EC"/>
        </a:p>
      </dgm:t>
    </dgm:pt>
    <dgm:pt modelId="{C7259BD9-0991-4365-8A95-366CC54B6A3F}" type="sibTrans" cxnId="{08C3C21C-740A-454A-8DA6-AA3B94D0DD26}">
      <dgm:prSet/>
      <dgm:spPr/>
      <dgm:t>
        <a:bodyPr/>
        <a:lstStyle/>
        <a:p>
          <a:endParaRPr lang="es-EC"/>
        </a:p>
      </dgm:t>
    </dgm:pt>
    <dgm:pt modelId="{06D6EBEC-C7AB-47E8-81E6-6AE2D6BF8B36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Emanación de gases de combustión.</a:t>
          </a:r>
          <a:endParaRPr lang="es-EC" dirty="0"/>
        </a:p>
      </dgm:t>
    </dgm:pt>
    <dgm:pt modelId="{154FE88E-DA93-4AF9-951E-7A15E35C1D4F}" type="parTrans" cxnId="{755C03F0-C2CE-4372-96E8-85B23B39E023}">
      <dgm:prSet/>
      <dgm:spPr/>
      <dgm:t>
        <a:bodyPr/>
        <a:lstStyle/>
        <a:p>
          <a:endParaRPr lang="es-EC"/>
        </a:p>
      </dgm:t>
    </dgm:pt>
    <dgm:pt modelId="{E68F6F2F-D70F-4ABF-B8C6-463A818B127D}" type="sibTrans" cxnId="{755C03F0-C2CE-4372-96E8-85B23B39E023}">
      <dgm:prSet/>
      <dgm:spPr/>
      <dgm:t>
        <a:bodyPr/>
        <a:lstStyle/>
        <a:p>
          <a:endParaRPr lang="es-EC"/>
        </a:p>
      </dgm:t>
    </dgm:pt>
    <dgm:pt modelId="{A34B544D-38DA-4F22-8F18-2053BE9EBFCF}" type="pres">
      <dgm:prSet presAssocID="{EA71EC1C-949A-407E-9C0E-A26254F779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3250E3-AD31-4A80-B569-EDEB05B5C4CB}" type="pres">
      <dgm:prSet presAssocID="{CFCFA99D-075D-46EC-93D2-628D87AA7C2F}" presName="parentText" presStyleLbl="node1" presStyleIdx="0" presStyleCnt="4" custLinFactY="-249804" custLinFactNeighborX="5822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C526E-5170-46C4-A2ED-7D72CB963B0B}" type="pres">
      <dgm:prSet presAssocID="{AD1D4707-5234-4C68-BA16-0EB8C34284F3}" presName="spacer" presStyleCnt="0"/>
      <dgm:spPr/>
    </dgm:pt>
    <dgm:pt modelId="{CACDD2A6-BB62-4D7E-8716-D50A80589E1C}" type="pres">
      <dgm:prSet presAssocID="{06D6EBEC-C7AB-47E8-81E6-6AE2D6BF8B36}" presName="parentText" presStyleLbl="node1" presStyleIdx="1" presStyleCnt="4" custLinFactNeighborY="-7082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BBB99-CD33-49AF-91AB-31B8F1EBACC8}" type="pres">
      <dgm:prSet presAssocID="{E68F6F2F-D70F-4ABF-B8C6-463A818B127D}" presName="spacer" presStyleCnt="0"/>
      <dgm:spPr/>
    </dgm:pt>
    <dgm:pt modelId="{8AF48513-9A58-4F80-AA7B-8783250509FD}" type="pres">
      <dgm:prSet presAssocID="{3D4C7FEB-C790-4AE9-95C7-16FEF337AFA2}" presName="parentText" presStyleLbl="node1" presStyleIdx="2" presStyleCnt="4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611E08-F764-4C30-9EE5-0FB944B7C437}" type="pres">
      <dgm:prSet presAssocID="{76BDB175-EDD0-463C-82C3-56101D072D30}" presName="spacer" presStyleCnt="0"/>
      <dgm:spPr/>
    </dgm:pt>
    <dgm:pt modelId="{8B377869-C8EC-4F53-996D-7E0F77B4D463}" type="pres">
      <dgm:prSet presAssocID="{03979CE5-59A1-49DC-9666-F95EC36DCF49}" presName="parentText" presStyleLbl="node1" presStyleIdx="3" presStyleCnt="4" custLinFactNeighborY="-2917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DFFF58-FF04-41C1-A62C-22C9C5A0D6F7}" type="presOf" srcId="{03979CE5-59A1-49DC-9666-F95EC36DCF49}" destId="{8B377869-C8EC-4F53-996D-7E0F77B4D463}" srcOrd="0" destOrd="0" presId="urn:microsoft.com/office/officeart/2005/8/layout/vList2"/>
    <dgm:cxn modelId="{01ABA07E-41C2-499B-A556-5BA713B47D2A}" type="presOf" srcId="{06D6EBEC-C7AB-47E8-81E6-6AE2D6BF8B36}" destId="{CACDD2A6-BB62-4D7E-8716-D50A80589E1C}" srcOrd="0" destOrd="0" presId="urn:microsoft.com/office/officeart/2005/8/layout/vList2"/>
    <dgm:cxn modelId="{755C03F0-C2CE-4372-96E8-85B23B39E023}" srcId="{EA71EC1C-949A-407E-9C0E-A26254F77923}" destId="{06D6EBEC-C7AB-47E8-81E6-6AE2D6BF8B36}" srcOrd="1" destOrd="0" parTransId="{154FE88E-DA93-4AF9-951E-7A15E35C1D4F}" sibTransId="{E68F6F2F-D70F-4ABF-B8C6-463A818B127D}"/>
    <dgm:cxn modelId="{08C3C21C-740A-454A-8DA6-AA3B94D0DD26}" srcId="{EA71EC1C-949A-407E-9C0E-A26254F77923}" destId="{03979CE5-59A1-49DC-9666-F95EC36DCF49}" srcOrd="3" destOrd="0" parTransId="{2445E33B-A095-483D-A68F-E9B726843339}" sibTransId="{C7259BD9-0991-4365-8A95-366CC54B6A3F}"/>
    <dgm:cxn modelId="{A8BC50A7-BF2A-4748-B197-C40EDA464C4E}" type="presOf" srcId="{3D4C7FEB-C790-4AE9-95C7-16FEF337AFA2}" destId="{8AF48513-9A58-4F80-AA7B-8783250509FD}" srcOrd="0" destOrd="0" presId="urn:microsoft.com/office/officeart/2005/8/layout/vList2"/>
    <dgm:cxn modelId="{7B65595B-6F66-494A-B8EA-A32CD7C00AF7}" srcId="{EA71EC1C-949A-407E-9C0E-A26254F77923}" destId="{3D4C7FEB-C790-4AE9-95C7-16FEF337AFA2}" srcOrd="2" destOrd="0" parTransId="{AD86458F-759F-4799-B9F1-4A8159251E28}" sibTransId="{76BDB175-EDD0-463C-82C3-56101D072D30}"/>
    <dgm:cxn modelId="{1E8CBF00-A0C5-4DCC-9288-FD530DFC60BF}" type="presOf" srcId="{CFCFA99D-075D-46EC-93D2-628D87AA7C2F}" destId="{293250E3-AD31-4A80-B569-EDEB05B5C4CB}" srcOrd="0" destOrd="0" presId="urn:microsoft.com/office/officeart/2005/8/layout/vList2"/>
    <dgm:cxn modelId="{F06592CE-0D85-4FFF-8F1C-D7A28C845780}" type="presOf" srcId="{EA71EC1C-949A-407E-9C0E-A26254F77923}" destId="{A34B544D-38DA-4F22-8F18-2053BE9EBFCF}" srcOrd="0" destOrd="0" presId="urn:microsoft.com/office/officeart/2005/8/layout/vList2"/>
    <dgm:cxn modelId="{D8530009-362C-40E8-8AD0-FB1EE0530B92}" srcId="{EA71EC1C-949A-407E-9C0E-A26254F77923}" destId="{CFCFA99D-075D-46EC-93D2-628D87AA7C2F}" srcOrd="0" destOrd="0" parTransId="{52BD09CB-D551-45F7-A372-18BA935DEEE6}" sibTransId="{AD1D4707-5234-4C68-BA16-0EB8C34284F3}"/>
    <dgm:cxn modelId="{D613E7E3-3E0B-4554-B923-6EB78F1188E7}" type="presParOf" srcId="{A34B544D-38DA-4F22-8F18-2053BE9EBFCF}" destId="{293250E3-AD31-4A80-B569-EDEB05B5C4CB}" srcOrd="0" destOrd="0" presId="urn:microsoft.com/office/officeart/2005/8/layout/vList2"/>
    <dgm:cxn modelId="{98A8A091-086E-4CFF-81A1-38E50231182F}" type="presParOf" srcId="{A34B544D-38DA-4F22-8F18-2053BE9EBFCF}" destId="{CDAC526E-5170-46C4-A2ED-7D72CB963B0B}" srcOrd="1" destOrd="0" presId="urn:microsoft.com/office/officeart/2005/8/layout/vList2"/>
    <dgm:cxn modelId="{A229043A-46D2-4364-AC43-B1B1AE7FF089}" type="presParOf" srcId="{A34B544D-38DA-4F22-8F18-2053BE9EBFCF}" destId="{CACDD2A6-BB62-4D7E-8716-D50A80589E1C}" srcOrd="2" destOrd="0" presId="urn:microsoft.com/office/officeart/2005/8/layout/vList2"/>
    <dgm:cxn modelId="{7D8F8D4E-4709-4A82-8BF5-8F00EBBE95C2}" type="presParOf" srcId="{A34B544D-38DA-4F22-8F18-2053BE9EBFCF}" destId="{0F3BBB99-CD33-49AF-91AB-31B8F1EBACC8}" srcOrd="3" destOrd="0" presId="urn:microsoft.com/office/officeart/2005/8/layout/vList2"/>
    <dgm:cxn modelId="{AE9FF7DE-0F70-4803-B172-6AF49DC846DF}" type="presParOf" srcId="{A34B544D-38DA-4F22-8F18-2053BE9EBFCF}" destId="{8AF48513-9A58-4F80-AA7B-8783250509FD}" srcOrd="4" destOrd="0" presId="urn:microsoft.com/office/officeart/2005/8/layout/vList2"/>
    <dgm:cxn modelId="{3B6AC1E4-8609-4989-8E64-2179A0CA2112}" type="presParOf" srcId="{A34B544D-38DA-4F22-8F18-2053BE9EBFCF}" destId="{18611E08-F764-4C30-9EE5-0FB944B7C437}" srcOrd="5" destOrd="0" presId="urn:microsoft.com/office/officeart/2005/8/layout/vList2"/>
    <dgm:cxn modelId="{39D9991F-6181-4107-8DF9-B8E975936B5F}" type="presParOf" srcId="{A34B544D-38DA-4F22-8F18-2053BE9EBFCF}" destId="{8B377869-C8EC-4F53-996D-7E0F77B4D463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E9AA8B-BBEA-4BB5-877E-AE26F2FEFA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56F752-CF66-4BA5-A7A2-76FD18CEBBF4}">
      <dgm:prSet/>
      <dgm:spPr/>
      <dgm:t>
        <a:bodyPr/>
        <a:lstStyle/>
        <a:p>
          <a:pPr rtl="0"/>
          <a:r>
            <a:rPr lang="es-EC" dirty="0" smtClean="0"/>
            <a:t>Posicionamiento inseguro</a:t>
          </a:r>
          <a:endParaRPr lang="es-ES" dirty="0"/>
        </a:p>
      </dgm:t>
    </dgm:pt>
    <dgm:pt modelId="{7713C16F-75DA-4B48-A051-8BC10084CF46}" type="parTrans" cxnId="{CBF6136E-B813-4972-AA55-0575EC578E76}">
      <dgm:prSet/>
      <dgm:spPr/>
      <dgm:t>
        <a:bodyPr/>
        <a:lstStyle/>
        <a:p>
          <a:endParaRPr lang="es-ES"/>
        </a:p>
      </dgm:t>
    </dgm:pt>
    <dgm:pt modelId="{EF83E326-D62F-4BF9-B924-40881713F5EA}" type="sibTrans" cxnId="{CBF6136E-B813-4972-AA55-0575EC578E76}">
      <dgm:prSet/>
      <dgm:spPr/>
      <dgm:t>
        <a:bodyPr/>
        <a:lstStyle/>
        <a:p>
          <a:endParaRPr lang="es-ES"/>
        </a:p>
      </dgm:t>
    </dgm:pt>
    <dgm:pt modelId="{A6C31466-BC39-400F-8553-A4D43A3B3374}">
      <dgm:prSet/>
      <dgm:spPr/>
      <dgm:t>
        <a:bodyPr/>
        <a:lstStyle/>
        <a:p>
          <a:pPr rtl="0"/>
          <a:r>
            <a:rPr lang="es-EC" dirty="0" smtClean="0"/>
            <a:t>Maniobrabilidad brusca</a:t>
          </a:r>
          <a:endParaRPr lang="es-ES" dirty="0"/>
        </a:p>
      </dgm:t>
    </dgm:pt>
    <dgm:pt modelId="{648AD42F-48FD-443B-B72D-CBD8BF250042}" type="parTrans" cxnId="{7D16924D-7B9E-4142-8B1C-40F6AC09B59D}">
      <dgm:prSet/>
      <dgm:spPr/>
      <dgm:t>
        <a:bodyPr/>
        <a:lstStyle/>
        <a:p>
          <a:endParaRPr lang="es-ES"/>
        </a:p>
      </dgm:t>
    </dgm:pt>
    <dgm:pt modelId="{990F84CB-23FA-457B-8CD5-2A010B11DBA3}" type="sibTrans" cxnId="{7D16924D-7B9E-4142-8B1C-40F6AC09B59D}">
      <dgm:prSet/>
      <dgm:spPr/>
      <dgm:t>
        <a:bodyPr/>
        <a:lstStyle/>
        <a:p>
          <a:endParaRPr lang="es-ES"/>
        </a:p>
      </dgm:t>
    </dgm:pt>
    <dgm:pt modelId="{793A4513-9096-45FE-B9CD-0A099605EC69}">
      <dgm:prSet/>
      <dgm:spPr/>
      <dgm:t>
        <a:bodyPr/>
        <a:lstStyle/>
        <a:p>
          <a:pPr rtl="0"/>
          <a:r>
            <a:rPr lang="es-EC" dirty="0" smtClean="0"/>
            <a:t>Velocidad de avance rápida</a:t>
          </a:r>
          <a:endParaRPr lang="es-ES" dirty="0"/>
        </a:p>
      </dgm:t>
    </dgm:pt>
    <dgm:pt modelId="{306A1A8F-86A3-43D4-9329-8C3B6B7DC5A6}" type="parTrans" cxnId="{E01D36E2-C9FA-42D7-8BE6-30B9EF6D05AC}">
      <dgm:prSet/>
      <dgm:spPr/>
      <dgm:t>
        <a:bodyPr/>
        <a:lstStyle/>
        <a:p>
          <a:endParaRPr lang="es-ES"/>
        </a:p>
      </dgm:t>
    </dgm:pt>
    <dgm:pt modelId="{785F77D7-8DEF-4CF5-8C64-4443FE4D560E}" type="sibTrans" cxnId="{E01D36E2-C9FA-42D7-8BE6-30B9EF6D05AC}">
      <dgm:prSet/>
      <dgm:spPr/>
      <dgm:t>
        <a:bodyPr/>
        <a:lstStyle/>
        <a:p>
          <a:endParaRPr lang="es-ES"/>
        </a:p>
      </dgm:t>
    </dgm:pt>
    <dgm:pt modelId="{924074DA-A8E5-40E6-8DEE-C1EB382B706F}" type="pres">
      <dgm:prSet presAssocID="{22E9AA8B-BBEA-4BB5-877E-AE26F2FEFA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F47C98-B26C-4D0E-82BB-5F7FB98AB07C}" type="pres">
      <dgm:prSet presAssocID="{7D56F752-CF66-4BA5-A7A2-76FD18CEBBF4}" presName="parentLin" presStyleCnt="0"/>
      <dgm:spPr/>
    </dgm:pt>
    <dgm:pt modelId="{A5C03A98-51E2-4D83-B948-8AA58695BB23}" type="pres">
      <dgm:prSet presAssocID="{7D56F752-CF66-4BA5-A7A2-76FD18CEBBF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E71393F-70AD-4EAB-AB9C-0DB3B13199E9}" type="pres">
      <dgm:prSet presAssocID="{7D56F752-CF66-4BA5-A7A2-76FD18CEBB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37ACB-C136-48E6-9A25-56BCDA156AD6}" type="pres">
      <dgm:prSet presAssocID="{7D56F752-CF66-4BA5-A7A2-76FD18CEBBF4}" presName="negativeSpace" presStyleCnt="0"/>
      <dgm:spPr/>
    </dgm:pt>
    <dgm:pt modelId="{E0E84A20-3CF9-4DA0-B1B4-78F654489118}" type="pres">
      <dgm:prSet presAssocID="{7D56F752-CF66-4BA5-A7A2-76FD18CEBBF4}" presName="childText" presStyleLbl="conFgAcc1" presStyleIdx="0" presStyleCnt="3">
        <dgm:presLayoutVars>
          <dgm:bulletEnabled val="1"/>
        </dgm:presLayoutVars>
      </dgm:prSet>
      <dgm:spPr/>
    </dgm:pt>
    <dgm:pt modelId="{4A53CB41-E5A3-45B3-8DFD-D533136F1FA6}" type="pres">
      <dgm:prSet presAssocID="{EF83E326-D62F-4BF9-B924-40881713F5EA}" presName="spaceBetweenRectangles" presStyleCnt="0"/>
      <dgm:spPr/>
    </dgm:pt>
    <dgm:pt modelId="{1B1E3571-E475-4D18-A711-0FFA3430031F}" type="pres">
      <dgm:prSet presAssocID="{A6C31466-BC39-400F-8553-A4D43A3B3374}" presName="parentLin" presStyleCnt="0"/>
      <dgm:spPr/>
    </dgm:pt>
    <dgm:pt modelId="{584675FD-A1B3-44A5-8BEE-D24EF2648132}" type="pres">
      <dgm:prSet presAssocID="{A6C31466-BC39-400F-8553-A4D43A3B337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9B16ACC-23A4-4E12-BFC0-FD58EEBC39D1}" type="pres">
      <dgm:prSet presAssocID="{A6C31466-BC39-400F-8553-A4D43A3B33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A4C592-AE1A-4305-8A73-33D12B1AF0F6}" type="pres">
      <dgm:prSet presAssocID="{A6C31466-BC39-400F-8553-A4D43A3B3374}" presName="negativeSpace" presStyleCnt="0"/>
      <dgm:spPr/>
    </dgm:pt>
    <dgm:pt modelId="{71313519-440B-4BE4-BACB-7F410126075E}" type="pres">
      <dgm:prSet presAssocID="{A6C31466-BC39-400F-8553-A4D43A3B3374}" presName="childText" presStyleLbl="conFgAcc1" presStyleIdx="1" presStyleCnt="3">
        <dgm:presLayoutVars>
          <dgm:bulletEnabled val="1"/>
        </dgm:presLayoutVars>
      </dgm:prSet>
      <dgm:spPr/>
    </dgm:pt>
    <dgm:pt modelId="{ECC6C0B5-91BA-466A-929D-F478F644867F}" type="pres">
      <dgm:prSet presAssocID="{990F84CB-23FA-457B-8CD5-2A010B11DBA3}" presName="spaceBetweenRectangles" presStyleCnt="0"/>
      <dgm:spPr/>
    </dgm:pt>
    <dgm:pt modelId="{2B070943-CE34-40AF-98D2-F97A1FC86674}" type="pres">
      <dgm:prSet presAssocID="{793A4513-9096-45FE-B9CD-0A099605EC69}" presName="parentLin" presStyleCnt="0"/>
      <dgm:spPr/>
    </dgm:pt>
    <dgm:pt modelId="{9B2E5065-88DE-4438-AC92-844882D18762}" type="pres">
      <dgm:prSet presAssocID="{793A4513-9096-45FE-B9CD-0A099605EC69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159D41B-9A9F-4C6D-9432-FD09C0592B87}" type="pres">
      <dgm:prSet presAssocID="{793A4513-9096-45FE-B9CD-0A099605EC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AA500-3F39-4304-AFB6-47AF276B0F81}" type="pres">
      <dgm:prSet presAssocID="{793A4513-9096-45FE-B9CD-0A099605EC69}" presName="negativeSpace" presStyleCnt="0"/>
      <dgm:spPr/>
    </dgm:pt>
    <dgm:pt modelId="{C7D21E31-CBC9-4109-BAA7-8DDBFF59B58D}" type="pres">
      <dgm:prSet presAssocID="{793A4513-9096-45FE-B9CD-0A099605EC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BA9A47-7CFC-4D62-B327-713F0F9EBA86}" type="presOf" srcId="{7D56F752-CF66-4BA5-A7A2-76FD18CEBBF4}" destId="{A5C03A98-51E2-4D83-B948-8AA58695BB23}" srcOrd="0" destOrd="0" presId="urn:microsoft.com/office/officeart/2005/8/layout/list1"/>
    <dgm:cxn modelId="{01681725-3F60-4835-9A31-6C286F5F322C}" type="presOf" srcId="{22E9AA8B-BBEA-4BB5-877E-AE26F2FEFAC7}" destId="{924074DA-A8E5-40E6-8DEE-C1EB382B706F}" srcOrd="0" destOrd="0" presId="urn:microsoft.com/office/officeart/2005/8/layout/list1"/>
    <dgm:cxn modelId="{7767F087-EB9A-4698-8DD1-DADA0481F975}" type="presOf" srcId="{793A4513-9096-45FE-B9CD-0A099605EC69}" destId="{9B2E5065-88DE-4438-AC92-844882D18762}" srcOrd="0" destOrd="0" presId="urn:microsoft.com/office/officeart/2005/8/layout/list1"/>
    <dgm:cxn modelId="{7585F0D7-1DC2-4DDC-8189-7BE51E273678}" type="presOf" srcId="{7D56F752-CF66-4BA5-A7A2-76FD18CEBBF4}" destId="{7E71393F-70AD-4EAB-AB9C-0DB3B13199E9}" srcOrd="1" destOrd="0" presId="urn:microsoft.com/office/officeart/2005/8/layout/list1"/>
    <dgm:cxn modelId="{BEA1F60E-E83D-4A7C-85BB-F06827D39080}" type="presOf" srcId="{A6C31466-BC39-400F-8553-A4D43A3B3374}" destId="{584675FD-A1B3-44A5-8BEE-D24EF2648132}" srcOrd="0" destOrd="0" presId="urn:microsoft.com/office/officeart/2005/8/layout/list1"/>
    <dgm:cxn modelId="{A7451A99-1755-4022-BEBF-37F286EE86A0}" type="presOf" srcId="{793A4513-9096-45FE-B9CD-0A099605EC69}" destId="{6159D41B-9A9F-4C6D-9432-FD09C0592B87}" srcOrd="1" destOrd="0" presId="urn:microsoft.com/office/officeart/2005/8/layout/list1"/>
    <dgm:cxn modelId="{39A1607A-3777-45B5-8526-B96A38B11A90}" type="presOf" srcId="{A6C31466-BC39-400F-8553-A4D43A3B3374}" destId="{D9B16ACC-23A4-4E12-BFC0-FD58EEBC39D1}" srcOrd="1" destOrd="0" presId="urn:microsoft.com/office/officeart/2005/8/layout/list1"/>
    <dgm:cxn modelId="{E01D36E2-C9FA-42D7-8BE6-30B9EF6D05AC}" srcId="{22E9AA8B-BBEA-4BB5-877E-AE26F2FEFAC7}" destId="{793A4513-9096-45FE-B9CD-0A099605EC69}" srcOrd="2" destOrd="0" parTransId="{306A1A8F-86A3-43D4-9329-8C3B6B7DC5A6}" sibTransId="{785F77D7-8DEF-4CF5-8C64-4443FE4D560E}"/>
    <dgm:cxn modelId="{CBF6136E-B813-4972-AA55-0575EC578E76}" srcId="{22E9AA8B-BBEA-4BB5-877E-AE26F2FEFAC7}" destId="{7D56F752-CF66-4BA5-A7A2-76FD18CEBBF4}" srcOrd="0" destOrd="0" parTransId="{7713C16F-75DA-4B48-A051-8BC10084CF46}" sibTransId="{EF83E326-D62F-4BF9-B924-40881713F5EA}"/>
    <dgm:cxn modelId="{7D16924D-7B9E-4142-8B1C-40F6AC09B59D}" srcId="{22E9AA8B-BBEA-4BB5-877E-AE26F2FEFAC7}" destId="{A6C31466-BC39-400F-8553-A4D43A3B3374}" srcOrd="1" destOrd="0" parTransId="{648AD42F-48FD-443B-B72D-CBD8BF250042}" sibTransId="{990F84CB-23FA-457B-8CD5-2A010B11DBA3}"/>
    <dgm:cxn modelId="{B5ABA46E-97DA-41E1-AC8C-5E0C58935F38}" type="presParOf" srcId="{924074DA-A8E5-40E6-8DEE-C1EB382B706F}" destId="{E9F47C98-B26C-4D0E-82BB-5F7FB98AB07C}" srcOrd="0" destOrd="0" presId="urn:microsoft.com/office/officeart/2005/8/layout/list1"/>
    <dgm:cxn modelId="{36E6E2A0-5453-4BDF-94A3-35CE40B8D5E4}" type="presParOf" srcId="{E9F47C98-B26C-4D0E-82BB-5F7FB98AB07C}" destId="{A5C03A98-51E2-4D83-B948-8AA58695BB23}" srcOrd="0" destOrd="0" presId="urn:microsoft.com/office/officeart/2005/8/layout/list1"/>
    <dgm:cxn modelId="{148A5FCE-73A7-477E-B788-0DC234151E23}" type="presParOf" srcId="{E9F47C98-B26C-4D0E-82BB-5F7FB98AB07C}" destId="{7E71393F-70AD-4EAB-AB9C-0DB3B13199E9}" srcOrd="1" destOrd="0" presId="urn:microsoft.com/office/officeart/2005/8/layout/list1"/>
    <dgm:cxn modelId="{EA1122A8-A32E-480D-9466-019F8E5D1BF2}" type="presParOf" srcId="{924074DA-A8E5-40E6-8DEE-C1EB382B706F}" destId="{6CA37ACB-C136-48E6-9A25-56BCDA156AD6}" srcOrd="1" destOrd="0" presId="urn:microsoft.com/office/officeart/2005/8/layout/list1"/>
    <dgm:cxn modelId="{97AED806-1C88-4AF6-B8CE-85F0FCAAF54D}" type="presParOf" srcId="{924074DA-A8E5-40E6-8DEE-C1EB382B706F}" destId="{E0E84A20-3CF9-4DA0-B1B4-78F654489118}" srcOrd="2" destOrd="0" presId="urn:microsoft.com/office/officeart/2005/8/layout/list1"/>
    <dgm:cxn modelId="{CA2FCF7E-4B65-404A-A1D8-7E8D8A188339}" type="presParOf" srcId="{924074DA-A8E5-40E6-8DEE-C1EB382B706F}" destId="{4A53CB41-E5A3-45B3-8DFD-D533136F1FA6}" srcOrd="3" destOrd="0" presId="urn:microsoft.com/office/officeart/2005/8/layout/list1"/>
    <dgm:cxn modelId="{FF9C8477-24C3-45E2-803A-3A5E8793E72F}" type="presParOf" srcId="{924074DA-A8E5-40E6-8DEE-C1EB382B706F}" destId="{1B1E3571-E475-4D18-A711-0FFA3430031F}" srcOrd="4" destOrd="0" presId="urn:microsoft.com/office/officeart/2005/8/layout/list1"/>
    <dgm:cxn modelId="{07346B9C-F6F0-462E-8C0C-39EA5526E44A}" type="presParOf" srcId="{1B1E3571-E475-4D18-A711-0FFA3430031F}" destId="{584675FD-A1B3-44A5-8BEE-D24EF2648132}" srcOrd="0" destOrd="0" presId="urn:microsoft.com/office/officeart/2005/8/layout/list1"/>
    <dgm:cxn modelId="{720ADEEB-2A67-4CF4-990B-F70FC82DACD8}" type="presParOf" srcId="{1B1E3571-E475-4D18-A711-0FFA3430031F}" destId="{D9B16ACC-23A4-4E12-BFC0-FD58EEBC39D1}" srcOrd="1" destOrd="0" presId="urn:microsoft.com/office/officeart/2005/8/layout/list1"/>
    <dgm:cxn modelId="{EC418126-DB10-45B0-9D94-797E3150FD9D}" type="presParOf" srcId="{924074DA-A8E5-40E6-8DEE-C1EB382B706F}" destId="{ADA4C592-AE1A-4305-8A73-33D12B1AF0F6}" srcOrd="5" destOrd="0" presId="urn:microsoft.com/office/officeart/2005/8/layout/list1"/>
    <dgm:cxn modelId="{2E33CB3B-1F35-4C95-A8C8-7F3BEFF73CD8}" type="presParOf" srcId="{924074DA-A8E5-40E6-8DEE-C1EB382B706F}" destId="{71313519-440B-4BE4-BACB-7F410126075E}" srcOrd="6" destOrd="0" presId="urn:microsoft.com/office/officeart/2005/8/layout/list1"/>
    <dgm:cxn modelId="{C2F21A35-D5E8-4B74-8725-A91C803A38DF}" type="presParOf" srcId="{924074DA-A8E5-40E6-8DEE-C1EB382B706F}" destId="{ECC6C0B5-91BA-466A-929D-F478F644867F}" srcOrd="7" destOrd="0" presId="urn:microsoft.com/office/officeart/2005/8/layout/list1"/>
    <dgm:cxn modelId="{101A7416-EF1A-43DB-B2EB-7D2D9C72E4A6}" type="presParOf" srcId="{924074DA-A8E5-40E6-8DEE-C1EB382B706F}" destId="{2B070943-CE34-40AF-98D2-F97A1FC86674}" srcOrd="8" destOrd="0" presId="urn:microsoft.com/office/officeart/2005/8/layout/list1"/>
    <dgm:cxn modelId="{7DBD3143-28D7-455D-A441-A2FCF75C9E28}" type="presParOf" srcId="{2B070943-CE34-40AF-98D2-F97A1FC86674}" destId="{9B2E5065-88DE-4438-AC92-844882D18762}" srcOrd="0" destOrd="0" presId="urn:microsoft.com/office/officeart/2005/8/layout/list1"/>
    <dgm:cxn modelId="{1DE10760-C042-426A-B1F2-65D17ABAFD9D}" type="presParOf" srcId="{2B070943-CE34-40AF-98D2-F97A1FC86674}" destId="{6159D41B-9A9F-4C6D-9432-FD09C0592B87}" srcOrd="1" destOrd="0" presId="urn:microsoft.com/office/officeart/2005/8/layout/list1"/>
    <dgm:cxn modelId="{49928804-3C85-47A7-85DC-1DD24D2EB7C6}" type="presParOf" srcId="{924074DA-A8E5-40E6-8DEE-C1EB382B706F}" destId="{CA1AA500-3F39-4304-AFB6-47AF276B0F81}" srcOrd="9" destOrd="0" presId="urn:microsoft.com/office/officeart/2005/8/layout/list1"/>
    <dgm:cxn modelId="{9A44B748-16BC-48F1-8BFB-CBC8BB4C6384}" type="presParOf" srcId="{924074DA-A8E5-40E6-8DEE-C1EB382B706F}" destId="{C7D21E31-CBC9-4109-BAA7-8DDBFF59B5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0B110B-65CD-4EB5-9CF1-692C1FE762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AD584F-BE13-4BEF-8F1A-6699AA2118EA}">
      <dgm:prSet/>
      <dgm:spPr/>
      <dgm:t>
        <a:bodyPr/>
        <a:lstStyle/>
        <a:p>
          <a:pPr rtl="0"/>
          <a:r>
            <a:rPr lang="es-EC" dirty="0" smtClean="0"/>
            <a:t>Electrodos</a:t>
          </a:r>
          <a:endParaRPr lang="es-ES" dirty="0"/>
        </a:p>
      </dgm:t>
    </dgm:pt>
    <dgm:pt modelId="{6BEEE1C0-8344-4F1C-91A1-82929BE741BC}" type="parTrans" cxnId="{6018B0CB-0387-4E30-A3CB-FFC8FEDE8F3C}">
      <dgm:prSet/>
      <dgm:spPr/>
      <dgm:t>
        <a:bodyPr/>
        <a:lstStyle/>
        <a:p>
          <a:endParaRPr lang="es-ES"/>
        </a:p>
      </dgm:t>
    </dgm:pt>
    <dgm:pt modelId="{6F8ED373-A529-4454-BABF-29DBCD5CEBFA}" type="sibTrans" cxnId="{6018B0CB-0387-4E30-A3CB-FFC8FEDE8F3C}">
      <dgm:prSet/>
      <dgm:spPr/>
      <dgm:t>
        <a:bodyPr/>
        <a:lstStyle/>
        <a:p>
          <a:endParaRPr lang="es-ES"/>
        </a:p>
      </dgm:t>
    </dgm:pt>
    <dgm:pt modelId="{5ACE784E-39A0-46E7-AA1A-B579492DC320}">
      <dgm:prSet/>
      <dgm:spPr/>
      <dgm:t>
        <a:bodyPr/>
        <a:lstStyle/>
        <a:p>
          <a:pPr rtl="0"/>
          <a:r>
            <a:rPr lang="es-EC" dirty="0" smtClean="0"/>
            <a:t>Filtro de la bomba de combustible </a:t>
          </a:r>
          <a:endParaRPr lang="es-ES" dirty="0"/>
        </a:p>
      </dgm:t>
    </dgm:pt>
    <dgm:pt modelId="{4062CC59-B223-40F5-8FE0-75931EE452F9}" type="parTrans" cxnId="{1775CEE6-92EF-4E7B-A1D5-293C621AC644}">
      <dgm:prSet/>
      <dgm:spPr/>
      <dgm:t>
        <a:bodyPr/>
        <a:lstStyle/>
        <a:p>
          <a:endParaRPr lang="es-ES"/>
        </a:p>
      </dgm:t>
    </dgm:pt>
    <dgm:pt modelId="{091066A6-D190-445B-9CFD-174DF957EA43}" type="sibTrans" cxnId="{1775CEE6-92EF-4E7B-A1D5-293C621AC644}">
      <dgm:prSet/>
      <dgm:spPr/>
      <dgm:t>
        <a:bodyPr/>
        <a:lstStyle/>
        <a:p>
          <a:endParaRPr lang="es-ES"/>
        </a:p>
      </dgm:t>
    </dgm:pt>
    <dgm:pt modelId="{F116A4C1-0776-4CA9-B083-33D9BD93AD82}">
      <dgm:prSet/>
      <dgm:spPr/>
      <dgm:t>
        <a:bodyPr/>
        <a:lstStyle/>
        <a:p>
          <a:pPr rtl="0"/>
          <a:r>
            <a:rPr lang="es-EC" dirty="0" smtClean="0"/>
            <a:t>Boquilla del quemador</a:t>
          </a:r>
          <a:endParaRPr lang="es-ES" dirty="0"/>
        </a:p>
      </dgm:t>
    </dgm:pt>
    <dgm:pt modelId="{281F3E34-7C60-4059-8114-1079D264B711}" type="parTrans" cxnId="{4AF4A349-4DB2-4ACF-95CC-E8A9F2F0EAC9}">
      <dgm:prSet/>
      <dgm:spPr/>
      <dgm:t>
        <a:bodyPr/>
        <a:lstStyle/>
        <a:p>
          <a:endParaRPr lang="es-ES"/>
        </a:p>
      </dgm:t>
    </dgm:pt>
    <dgm:pt modelId="{927E0E25-EE9D-47E7-9939-9FA24FF28B55}" type="sibTrans" cxnId="{4AF4A349-4DB2-4ACF-95CC-E8A9F2F0EAC9}">
      <dgm:prSet/>
      <dgm:spPr/>
      <dgm:t>
        <a:bodyPr/>
        <a:lstStyle/>
        <a:p>
          <a:endParaRPr lang="es-ES"/>
        </a:p>
      </dgm:t>
    </dgm:pt>
    <dgm:pt modelId="{6C9F53B9-2C3B-4719-9E84-D6AB0DCED89B}">
      <dgm:prSet/>
      <dgm:spPr/>
      <dgm:t>
        <a:bodyPr/>
        <a:lstStyle/>
        <a:p>
          <a:pPr rtl="0"/>
          <a:r>
            <a:rPr lang="es-EC" dirty="0" smtClean="0"/>
            <a:t>Sensor de luz</a:t>
          </a:r>
          <a:endParaRPr lang="es-ES" dirty="0"/>
        </a:p>
      </dgm:t>
    </dgm:pt>
    <dgm:pt modelId="{FFB8E376-252E-4D98-8903-FC5FE8CD812F}" type="parTrans" cxnId="{E719B9D0-CB11-40C8-B720-77FC31097D07}">
      <dgm:prSet/>
      <dgm:spPr/>
      <dgm:t>
        <a:bodyPr/>
        <a:lstStyle/>
        <a:p>
          <a:endParaRPr lang="es-ES"/>
        </a:p>
      </dgm:t>
    </dgm:pt>
    <dgm:pt modelId="{A398B994-29C8-4387-A8C8-C62565BD6D7A}" type="sibTrans" cxnId="{E719B9D0-CB11-40C8-B720-77FC31097D07}">
      <dgm:prSet/>
      <dgm:spPr/>
      <dgm:t>
        <a:bodyPr/>
        <a:lstStyle/>
        <a:p>
          <a:endParaRPr lang="es-ES"/>
        </a:p>
      </dgm:t>
    </dgm:pt>
    <dgm:pt modelId="{B22F66BC-671F-4BC9-99D9-8E1DF34B41CF}" type="pres">
      <dgm:prSet presAssocID="{590B110B-65CD-4EB5-9CF1-692C1FE762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774ED9-AB71-4FD6-98F5-CE389E4D6E04}" type="pres">
      <dgm:prSet presAssocID="{38AD584F-BE13-4BEF-8F1A-6699AA2118EA}" presName="parentLin" presStyleCnt="0"/>
      <dgm:spPr/>
    </dgm:pt>
    <dgm:pt modelId="{79365513-29B1-4DC0-B078-9E686313D54A}" type="pres">
      <dgm:prSet presAssocID="{38AD584F-BE13-4BEF-8F1A-6699AA2118E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38A9004-8693-47F7-9731-9B6DC638C8D2}" type="pres">
      <dgm:prSet presAssocID="{38AD584F-BE13-4BEF-8F1A-6699AA2118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890B7-2457-4FE1-9991-220A782DB720}" type="pres">
      <dgm:prSet presAssocID="{38AD584F-BE13-4BEF-8F1A-6699AA2118EA}" presName="negativeSpace" presStyleCnt="0"/>
      <dgm:spPr/>
    </dgm:pt>
    <dgm:pt modelId="{A5FA0400-0BE9-4964-B4F9-82EF61D5C316}" type="pres">
      <dgm:prSet presAssocID="{38AD584F-BE13-4BEF-8F1A-6699AA2118EA}" presName="childText" presStyleLbl="conFgAcc1" presStyleIdx="0" presStyleCnt="4">
        <dgm:presLayoutVars>
          <dgm:bulletEnabled val="1"/>
        </dgm:presLayoutVars>
      </dgm:prSet>
      <dgm:spPr/>
    </dgm:pt>
    <dgm:pt modelId="{22B7F0F8-F8FB-4ADF-A1F2-FC801F45283F}" type="pres">
      <dgm:prSet presAssocID="{6F8ED373-A529-4454-BABF-29DBCD5CEBFA}" presName="spaceBetweenRectangles" presStyleCnt="0"/>
      <dgm:spPr/>
    </dgm:pt>
    <dgm:pt modelId="{BE84EB5B-2894-4E74-B266-9ACB6D1586DA}" type="pres">
      <dgm:prSet presAssocID="{5ACE784E-39A0-46E7-AA1A-B579492DC320}" presName="parentLin" presStyleCnt="0"/>
      <dgm:spPr/>
    </dgm:pt>
    <dgm:pt modelId="{6A95A834-0302-433A-8287-B7D1DE7B4A27}" type="pres">
      <dgm:prSet presAssocID="{5ACE784E-39A0-46E7-AA1A-B579492DC320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74D3F87-A7E9-43BA-B38C-A6511AF148C0}" type="pres">
      <dgm:prSet presAssocID="{5ACE784E-39A0-46E7-AA1A-B579492DC3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0AB35-55E4-4705-8283-03B739CF1197}" type="pres">
      <dgm:prSet presAssocID="{5ACE784E-39A0-46E7-AA1A-B579492DC320}" presName="negativeSpace" presStyleCnt="0"/>
      <dgm:spPr/>
    </dgm:pt>
    <dgm:pt modelId="{1FB8F5B9-F41A-416D-B102-3A2E118BCB13}" type="pres">
      <dgm:prSet presAssocID="{5ACE784E-39A0-46E7-AA1A-B579492DC320}" presName="childText" presStyleLbl="conFgAcc1" presStyleIdx="1" presStyleCnt="4">
        <dgm:presLayoutVars>
          <dgm:bulletEnabled val="1"/>
        </dgm:presLayoutVars>
      </dgm:prSet>
      <dgm:spPr/>
    </dgm:pt>
    <dgm:pt modelId="{F9A64DC9-038E-41FE-A189-99DEDE3FD8BA}" type="pres">
      <dgm:prSet presAssocID="{091066A6-D190-445B-9CFD-174DF957EA43}" presName="spaceBetweenRectangles" presStyleCnt="0"/>
      <dgm:spPr/>
    </dgm:pt>
    <dgm:pt modelId="{581CCBBB-284A-4728-8415-B05FFA0B9200}" type="pres">
      <dgm:prSet presAssocID="{F116A4C1-0776-4CA9-B083-33D9BD93AD82}" presName="parentLin" presStyleCnt="0"/>
      <dgm:spPr/>
    </dgm:pt>
    <dgm:pt modelId="{28FFD8A1-70A9-42C0-80C4-8CCFCFD13143}" type="pres">
      <dgm:prSet presAssocID="{F116A4C1-0776-4CA9-B083-33D9BD93AD82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DC750570-E82A-4408-AB6C-1F4AC75DD5D8}" type="pres">
      <dgm:prSet presAssocID="{F116A4C1-0776-4CA9-B083-33D9BD93AD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6B7C77-B623-40B7-B3A9-5892B38BEE63}" type="pres">
      <dgm:prSet presAssocID="{F116A4C1-0776-4CA9-B083-33D9BD93AD82}" presName="negativeSpace" presStyleCnt="0"/>
      <dgm:spPr/>
    </dgm:pt>
    <dgm:pt modelId="{5170688D-7D87-4543-8B27-9D38355D3E8F}" type="pres">
      <dgm:prSet presAssocID="{F116A4C1-0776-4CA9-B083-33D9BD93AD82}" presName="childText" presStyleLbl="conFgAcc1" presStyleIdx="2" presStyleCnt="4">
        <dgm:presLayoutVars>
          <dgm:bulletEnabled val="1"/>
        </dgm:presLayoutVars>
      </dgm:prSet>
      <dgm:spPr/>
    </dgm:pt>
    <dgm:pt modelId="{304856C0-B8A2-4962-B17C-51CF1E79E7D6}" type="pres">
      <dgm:prSet presAssocID="{927E0E25-EE9D-47E7-9939-9FA24FF28B55}" presName="spaceBetweenRectangles" presStyleCnt="0"/>
      <dgm:spPr/>
    </dgm:pt>
    <dgm:pt modelId="{DF16F86B-C1B9-4F6F-846D-B83DCF098A09}" type="pres">
      <dgm:prSet presAssocID="{6C9F53B9-2C3B-4719-9E84-D6AB0DCED89B}" presName="parentLin" presStyleCnt="0"/>
      <dgm:spPr/>
    </dgm:pt>
    <dgm:pt modelId="{A7BAB297-4931-4F6F-8F8C-26CFB7BCC53A}" type="pres">
      <dgm:prSet presAssocID="{6C9F53B9-2C3B-4719-9E84-D6AB0DCED89B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1D4A8AD5-F056-4E3F-B06F-763523632BC5}" type="pres">
      <dgm:prSet presAssocID="{6C9F53B9-2C3B-4719-9E84-D6AB0DCED8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8D38C-9047-4BE8-BBA3-6B0D2C3DECAC}" type="pres">
      <dgm:prSet presAssocID="{6C9F53B9-2C3B-4719-9E84-D6AB0DCED89B}" presName="negativeSpace" presStyleCnt="0"/>
      <dgm:spPr/>
    </dgm:pt>
    <dgm:pt modelId="{85E48490-7267-45B9-A85B-63E6CE1EB48C}" type="pres">
      <dgm:prSet presAssocID="{6C9F53B9-2C3B-4719-9E84-D6AB0DCED89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F8433F5-22E3-433C-89EF-F8CE1738DE2D}" type="presOf" srcId="{5ACE784E-39A0-46E7-AA1A-B579492DC320}" destId="{D74D3F87-A7E9-43BA-B38C-A6511AF148C0}" srcOrd="1" destOrd="0" presId="urn:microsoft.com/office/officeart/2005/8/layout/list1"/>
    <dgm:cxn modelId="{4AF4A349-4DB2-4ACF-95CC-E8A9F2F0EAC9}" srcId="{590B110B-65CD-4EB5-9CF1-692C1FE7626D}" destId="{F116A4C1-0776-4CA9-B083-33D9BD93AD82}" srcOrd="2" destOrd="0" parTransId="{281F3E34-7C60-4059-8114-1079D264B711}" sibTransId="{927E0E25-EE9D-47E7-9939-9FA24FF28B55}"/>
    <dgm:cxn modelId="{C747133E-11CF-4D3E-BE5B-EAE09845EE80}" type="presOf" srcId="{F116A4C1-0776-4CA9-B083-33D9BD93AD82}" destId="{28FFD8A1-70A9-42C0-80C4-8CCFCFD13143}" srcOrd="0" destOrd="0" presId="urn:microsoft.com/office/officeart/2005/8/layout/list1"/>
    <dgm:cxn modelId="{2517914E-8C0F-4AE1-AEB0-2C8623F3D1FF}" type="presOf" srcId="{6C9F53B9-2C3B-4719-9E84-D6AB0DCED89B}" destId="{1D4A8AD5-F056-4E3F-B06F-763523632BC5}" srcOrd="1" destOrd="0" presId="urn:microsoft.com/office/officeart/2005/8/layout/list1"/>
    <dgm:cxn modelId="{40EDA21F-2DDE-4478-9832-EEF876FFF594}" type="presOf" srcId="{590B110B-65CD-4EB5-9CF1-692C1FE7626D}" destId="{B22F66BC-671F-4BC9-99D9-8E1DF34B41CF}" srcOrd="0" destOrd="0" presId="urn:microsoft.com/office/officeart/2005/8/layout/list1"/>
    <dgm:cxn modelId="{74FB06FD-D0A6-4588-BB18-2667E426CA63}" type="presOf" srcId="{38AD584F-BE13-4BEF-8F1A-6699AA2118EA}" destId="{D38A9004-8693-47F7-9731-9B6DC638C8D2}" srcOrd="1" destOrd="0" presId="urn:microsoft.com/office/officeart/2005/8/layout/list1"/>
    <dgm:cxn modelId="{1775CEE6-92EF-4E7B-A1D5-293C621AC644}" srcId="{590B110B-65CD-4EB5-9CF1-692C1FE7626D}" destId="{5ACE784E-39A0-46E7-AA1A-B579492DC320}" srcOrd="1" destOrd="0" parTransId="{4062CC59-B223-40F5-8FE0-75931EE452F9}" sibTransId="{091066A6-D190-445B-9CFD-174DF957EA43}"/>
    <dgm:cxn modelId="{EA6693BD-A3A3-4756-9EED-E851B273CD8A}" type="presOf" srcId="{F116A4C1-0776-4CA9-B083-33D9BD93AD82}" destId="{DC750570-E82A-4408-AB6C-1F4AC75DD5D8}" srcOrd="1" destOrd="0" presId="urn:microsoft.com/office/officeart/2005/8/layout/list1"/>
    <dgm:cxn modelId="{E719B9D0-CB11-40C8-B720-77FC31097D07}" srcId="{590B110B-65CD-4EB5-9CF1-692C1FE7626D}" destId="{6C9F53B9-2C3B-4719-9E84-D6AB0DCED89B}" srcOrd="3" destOrd="0" parTransId="{FFB8E376-252E-4D98-8903-FC5FE8CD812F}" sibTransId="{A398B994-29C8-4387-A8C8-C62565BD6D7A}"/>
    <dgm:cxn modelId="{27AAA523-DCB5-4C3C-AAB3-9E0A54600067}" type="presOf" srcId="{5ACE784E-39A0-46E7-AA1A-B579492DC320}" destId="{6A95A834-0302-433A-8287-B7D1DE7B4A27}" srcOrd="0" destOrd="0" presId="urn:microsoft.com/office/officeart/2005/8/layout/list1"/>
    <dgm:cxn modelId="{55A9A598-6C8E-46C6-8880-7A0D8310E612}" type="presOf" srcId="{38AD584F-BE13-4BEF-8F1A-6699AA2118EA}" destId="{79365513-29B1-4DC0-B078-9E686313D54A}" srcOrd="0" destOrd="0" presId="urn:microsoft.com/office/officeart/2005/8/layout/list1"/>
    <dgm:cxn modelId="{79C3E47A-3665-4CEF-9EA9-5243359A5BCD}" type="presOf" srcId="{6C9F53B9-2C3B-4719-9E84-D6AB0DCED89B}" destId="{A7BAB297-4931-4F6F-8F8C-26CFB7BCC53A}" srcOrd="0" destOrd="0" presId="urn:microsoft.com/office/officeart/2005/8/layout/list1"/>
    <dgm:cxn modelId="{6018B0CB-0387-4E30-A3CB-FFC8FEDE8F3C}" srcId="{590B110B-65CD-4EB5-9CF1-692C1FE7626D}" destId="{38AD584F-BE13-4BEF-8F1A-6699AA2118EA}" srcOrd="0" destOrd="0" parTransId="{6BEEE1C0-8344-4F1C-91A1-82929BE741BC}" sibTransId="{6F8ED373-A529-4454-BABF-29DBCD5CEBFA}"/>
    <dgm:cxn modelId="{06BA64A4-9C86-4855-AAB8-2AEFAAC72ABB}" type="presParOf" srcId="{B22F66BC-671F-4BC9-99D9-8E1DF34B41CF}" destId="{27774ED9-AB71-4FD6-98F5-CE389E4D6E04}" srcOrd="0" destOrd="0" presId="urn:microsoft.com/office/officeart/2005/8/layout/list1"/>
    <dgm:cxn modelId="{B1CD3D5A-1E5C-4321-96AA-F6A4D681F1A2}" type="presParOf" srcId="{27774ED9-AB71-4FD6-98F5-CE389E4D6E04}" destId="{79365513-29B1-4DC0-B078-9E686313D54A}" srcOrd="0" destOrd="0" presId="urn:microsoft.com/office/officeart/2005/8/layout/list1"/>
    <dgm:cxn modelId="{2079155D-C3E8-4BD4-A809-B9D56F1FCB46}" type="presParOf" srcId="{27774ED9-AB71-4FD6-98F5-CE389E4D6E04}" destId="{D38A9004-8693-47F7-9731-9B6DC638C8D2}" srcOrd="1" destOrd="0" presId="urn:microsoft.com/office/officeart/2005/8/layout/list1"/>
    <dgm:cxn modelId="{6D4EA945-DABA-4719-920B-860EB3837449}" type="presParOf" srcId="{B22F66BC-671F-4BC9-99D9-8E1DF34B41CF}" destId="{4B1890B7-2457-4FE1-9991-220A782DB720}" srcOrd="1" destOrd="0" presId="urn:microsoft.com/office/officeart/2005/8/layout/list1"/>
    <dgm:cxn modelId="{ECE86CDA-240E-4D7A-BA73-12DBDCBA0ADB}" type="presParOf" srcId="{B22F66BC-671F-4BC9-99D9-8E1DF34B41CF}" destId="{A5FA0400-0BE9-4964-B4F9-82EF61D5C316}" srcOrd="2" destOrd="0" presId="urn:microsoft.com/office/officeart/2005/8/layout/list1"/>
    <dgm:cxn modelId="{919914B9-10B0-467A-9548-C49C22E63AD7}" type="presParOf" srcId="{B22F66BC-671F-4BC9-99D9-8E1DF34B41CF}" destId="{22B7F0F8-F8FB-4ADF-A1F2-FC801F45283F}" srcOrd="3" destOrd="0" presId="urn:microsoft.com/office/officeart/2005/8/layout/list1"/>
    <dgm:cxn modelId="{060427FC-9597-4DFE-9A4A-1206BB1CFB76}" type="presParOf" srcId="{B22F66BC-671F-4BC9-99D9-8E1DF34B41CF}" destId="{BE84EB5B-2894-4E74-B266-9ACB6D1586DA}" srcOrd="4" destOrd="0" presId="urn:microsoft.com/office/officeart/2005/8/layout/list1"/>
    <dgm:cxn modelId="{48319F26-5CF6-4D59-B353-FA584BDFAEF6}" type="presParOf" srcId="{BE84EB5B-2894-4E74-B266-9ACB6D1586DA}" destId="{6A95A834-0302-433A-8287-B7D1DE7B4A27}" srcOrd="0" destOrd="0" presId="urn:microsoft.com/office/officeart/2005/8/layout/list1"/>
    <dgm:cxn modelId="{ECBF2422-F25B-4968-A925-6783CC470F09}" type="presParOf" srcId="{BE84EB5B-2894-4E74-B266-9ACB6D1586DA}" destId="{D74D3F87-A7E9-43BA-B38C-A6511AF148C0}" srcOrd="1" destOrd="0" presId="urn:microsoft.com/office/officeart/2005/8/layout/list1"/>
    <dgm:cxn modelId="{1A38E266-CCC9-42C9-A1AC-0416ABD1C609}" type="presParOf" srcId="{B22F66BC-671F-4BC9-99D9-8E1DF34B41CF}" destId="{7E60AB35-55E4-4705-8283-03B739CF1197}" srcOrd="5" destOrd="0" presId="urn:microsoft.com/office/officeart/2005/8/layout/list1"/>
    <dgm:cxn modelId="{86050188-41D2-476B-8074-05F84DE69BB1}" type="presParOf" srcId="{B22F66BC-671F-4BC9-99D9-8E1DF34B41CF}" destId="{1FB8F5B9-F41A-416D-B102-3A2E118BCB13}" srcOrd="6" destOrd="0" presId="urn:microsoft.com/office/officeart/2005/8/layout/list1"/>
    <dgm:cxn modelId="{720DEC46-4CC4-4699-A182-4510425C587B}" type="presParOf" srcId="{B22F66BC-671F-4BC9-99D9-8E1DF34B41CF}" destId="{F9A64DC9-038E-41FE-A189-99DEDE3FD8BA}" srcOrd="7" destOrd="0" presId="urn:microsoft.com/office/officeart/2005/8/layout/list1"/>
    <dgm:cxn modelId="{9FBE4045-5DC9-4211-8F48-5B4CC1CC489F}" type="presParOf" srcId="{B22F66BC-671F-4BC9-99D9-8E1DF34B41CF}" destId="{581CCBBB-284A-4728-8415-B05FFA0B9200}" srcOrd="8" destOrd="0" presId="urn:microsoft.com/office/officeart/2005/8/layout/list1"/>
    <dgm:cxn modelId="{847F306F-B970-45B0-910C-3E8995328B2F}" type="presParOf" srcId="{581CCBBB-284A-4728-8415-B05FFA0B9200}" destId="{28FFD8A1-70A9-42C0-80C4-8CCFCFD13143}" srcOrd="0" destOrd="0" presId="urn:microsoft.com/office/officeart/2005/8/layout/list1"/>
    <dgm:cxn modelId="{BFC29999-60B3-4219-98AB-C9030C7BE68B}" type="presParOf" srcId="{581CCBBB-284A-4728-8415-B05FFA0B9200}" destId="{DC750570-E82A-4408-AB6C-1F4AC75DD5D8}" srcOrd="1" destOrd="0" presId="urn:microsoft.com/office/officeart/2005/8/layout/list1"/>
    <dgm:cxn modelId="{F4F2F09A-CD09-4D4A-86FB-A20F2EB95C7F}" type="presParOf" srcId="{B22F66BC-671F-4BC9-99D9-8E1DF34B41CF}" destId="{886B7C77-B623-40B7-B3A9-5892B38BEE63}" srcOrd="9" destOrd="0" presId="urn:microsoft.com/office/officeart/2005/8/layout/list1"/>
    <dgm:cxn modelId="{346A48E0-9E45-4FC1-A120-B13482D5139E}" type="presParOf" srcId="{B22F66BC-671F-4BC9-99D9-8E1DF34B41CF}" destId="{5170688D-7D87-4543-8B27-9D38355D3E8F}" srcOrd="10" destOrd="0" presId="urn:microsoft.com/office/officeart/2005/8/layout/list1"/>
    <dgm:cxn modelId="{06254505-9B89-497D-B7B2-C2F3E1A41371}" type="presParOf" srcId="{B22F66BC-671F-4BC9-99D9-8E1DF34B41CF}" destId="{304856C0-B8A2-4962-B17C-51CF1E79E7D6}" srcOrd="11" destOrd="0" presId="urn:microsoft.com/office/officeart/2005/8/layout/list1"/>
    <dgm:cxn modelId="{1CF2AAB0-99F6-47A9-A4DF-767FA8B4FD63}" type="presParOf" srcId="{B22F66BC-671F-4BC9-99D9-8E1DF34B41CF}" destId="{DF16F86B-C1B9-4F6F-846D-B83DCF098A09}" srcOrd="12" destOrd="0" presId="urn:microsoft.com/office/officeart/2005/8/layout/list1"/>
    <dgm:cxn modelId="{127545E8-C73B-405A-BCEA-A8D63160F251}" type="presParOf" srcId="{DF16F86B-C1B9-4F6F-846D-B83DCF098A09}" destId="{A7BAB297-4931-4F6F-8F8C-26CFB7BCC53A}" srcOrd="0" destOrd="0" presId="urn:microsoft.com/office/officeart/2005/8/layout/list1"/>
    <dgm:cxn modelId="{34CA9620-CA93-44AC-A274-89FDE3780496}" type="presParOf" srcId="{DF16F86B-C1B9-4F6F-846D-B83DCF098A09}" destId="{1D4A8AD5-F056-4E3F-B06F-763523632BC5}" srcOrd="1" destOrd="0" presId="urn:microsoft.com/office/officeart/2005/8/layout/list1"/>
    <dgm:cxn modelId="{3DDD364E-B380-47E9-8BAF-FA2A803A3F1F}" type="presParOf" srcId="{B22F66BC-671F-4BC9-99D9-8E1DF34B41CF}" destId="{7938D38C-9047-4BE8-BBA3-6B0D2C3DECAC}" srcOrd="13" destOrd="0" presId="urn:microsoft.com/office/officeart/2005/8/layout/list1"/>
    <dgm:cxn modelId="{4C57244C-1166-47D5-97C3-17519F99C91C}" type="presParOf" srcId="{B22F66BC-671F-4BC9-99D9-8E1DF34B41CF}" destId="{85E48490-7267-45B9-A85B-63E6CE1EB4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74821A-0593-4187-A6D5-A7759B0F12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A44D5BF-3577-4B4B-ACA8-F853B28FE2A7}">
      <dgm:prSet/>
      <dgm:spPr/>
      <dgm:t>
        <a:bodyPr/>
        <a:lstStyle/>
        <a:p>
          <a:pPr rtl="0"/>
          <a:r>
            <a:rPr lang="es-EC" dirty="0" smtClean="0"/>
            <a:t>Alta emisividad de gases</a:t>
          </a:r>
          <a:endParaRPr lang="es-ES" dirty="0"/>
        </a:p>
      </dgm:t>
    </dgm:pt>
    <dgm:pt modelId="{065F643A-5DCE-413D-805C-5DD23DD7E2A9}" type="parTrans" cxnId="{251DEE7A-D58A-47AB-9686-BDCB89005D3A}">
      <dgm:prSet/>
      <dgm:spPr/>
      <dgm:t>
        <a:bodyPr/>
        <a:lstStyle/>
        <a:p>
          <a:endParaRPr lang="es-ES"/>
        </a:p>
      </dgm:t>
    </dgm:pt>
    <dgm:pt modelId="{695B779F-F12F-4FE7-A1E3-9212A8BCA8C3}" type="sibTrans" cxnId="{251DEE7A-D58A-47AB-9686-BDCB89005D3A}">
      <dgm:prSet/>
      <dgm:spPr/>
      <dgm:t>
        <a:bodyPr/>
        <a:lstStyle/>
        <a:p>
          <a:endParaRPr lang="es-ES"/>
        </a:p>
      </dgm:t>
    </dgm:pt>
    <dgm:pt modelId="{D889668E-F231-4928-9AD7-3EC60548D6ED}">
      <dgm:prSet/>
      <dgm:spPr/>
      <dgm:t>
        <a:bodyPr/>
        <a:lstStyle/>
        <a:p>
          <a:pPr rtl="0"/>
          <a:r>
            <a:rPr lang="es-EC" dirty="0" smtClean="0"/>
            <a:t>Ambiente de trabajo</a:t>
          </a:r>
        </a:p>
        <a:p>
          <a:pPr rtl="0"/>
          <a:r>
            <a:rPr lang="es-EC" dirty="0" smtClean="0"/>
            <a:t> contaminado</a:t>
          </a:r>
          <a:endParaRPr lang="es-ES" dirty="0"/>
        </a:p>
      </dgm:t>
    </dgm:pt>
    <dgm:pt modelId="{89FEEA1E-3435-4A0B-9EE1-F73360778A1C}" type="parTrans" cxnId="{4C357515-BA7E-4A3E-8E35-49BFB03BA89E}">
      <dgm:prSet/>
      <dgm:spPr/>
      <dgm:t>
        <a:bodyPr/>
        <a:lstStyle/>
        <a:p>
          <a:endParaRPr lang="es-ES"/>
        </a:p>
      </dgm:t>
    </dgm:pt>
    <dgm:pt modelId="{CAA3FFA3-FFD6-43F4-A377-D85233958C89}" type="sibTrans" cxnId="{4C357515-BA7E-4A3E-8E35-49BFB03BA89E}">
      <dgm:prSet/>
      <dgm:spPr/>
      <dgm:t>
        <a:bodyPr/>
        <a:lstStyle/>
        <a:p>
          <a:endParaRPr lang="es-ES"/>
        </a:p>
      </dgm:t>
    </dgm:pt>
    <dgm:pt modelId="{3E6F2541-17D8-4AE8-A565-5A5E9B352357}" type="pres">
      <dgm:prSet presAssocID="{FB74821A-0593-4187-A6D5-A7759B0F12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0ED0F5-002E-482C-BB1C-5B116B0275F2}" type="pres">
      <dgm:prSet presAssocID="{FA44D5BF-3577-4B4B-ACA8-F853B28FE2A7}" presName="parentLin" presStyleCnt="0"/>
      <dgm:spPr/>
    </dgm:pt>
    <dgm:pt modelId="{77323C37-5D32-4F19-96A7-B422422B6F65}" type="pres">
      <dgm:prSet presAssocID="{FA44D5BF-3577-4B4B-ACA8-F853B28FE2A7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3813731-91F6-4542-8501-4AEFEAB174B1}" type="pres">
      <dgm:prSet presAssocID="{FA44D5BF-3577-4B4B-ACA8-F853B28FE2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655976-E078-4533-951D-7BB8B3546930}" type="pres">
      <dgm:prSet presAssocID="{FA44D5BF-3577-4B4B-ACA8-F853B28FE2A7}" presName="negativeSpace" presStyleCnt="0"/>
      <dgm:spPr/>
    </dgm:pt>
    <dgm:pt modelId="{B1E39236-AD58-4622-85C2-9D2EAA13A1BC}" type="pres">
      <dgm:prSet presAssocID="{FA44D5BF-3577-4B4B-ACA8-F853B28FE2A7}" presName="childText" presStyleLbl="conFgAcc1" presStyleIdx="0" presStyleCnt="2">
        <dgm:presLayoutVars>
          <dgm:bulletEnabled val="1"/>
        </dgm:presLayoutVars>
      </dgm:prSet>
      <dgm:spPr/>
    </dgm:pt>
    <dgm:pt modelId="{4EAA9F59-E47E-4EBA-880F-4A16FF1E9976}" type="pres">
      <dgm:prSet presAssocID="{695B779F-F12F-4FE7-A1E3-9212A8BCA8C3}" presName="spaceBetweenRectangles" presStyleCnt="0"/>
      <dgm:spPr/>
    </dgm:pt>
    <dgm:pt modelId="{DD3FBD58-52BE-4432-8A94-681231F332D0}" type="pres">
      <dgm:prSet presAssocID="{D889668E-F231-4928-9AD7-3EC60548D6ED}" presName="parentLin" presStyleCnt="0"/>
      <dgm:spPr/>
    </dgm:pt>
    <dgm:pt modelId="{347CEC41-E5A5-4463-8B12-2213DF803389}" type="pres">
      <dgm:prSet presAssocID="{D889668E-F231-4928-9AD7-3EC60548D6ED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27B1ED2-A6C5-4696-ADA6-37A1EA2B4B72}" type="pres">
      <dgm:prSet presAssocID="{D889668E-F231-4928-9AD7-3EC60548D6ED}" presName="parentText" presStyleLbl="node1" presStyleIdx="1" presStyleCnt="2" custScaleX="95627" custScaleY="1513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D69AA-06D9-4F68-947D-BF1B4B702947}" type="pres">
      <dgm:prSet presAssocID="{D889668E-F231-4928-9AD7-3EC60548D6ED}" presName="negativeSpace" presStyleCnt="0"/>
      <dgm:spPr/>
    </dgm:pt>
    <dgm:pt modelId="{46DBBE5C-BD1E-4FD5-8BD3-22E30BCD0B14}" type="pres">
      <dgm:prSet presAssocID="{D889668E-F231-4928-9AD7-3EC60548D6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7F05983-552A-4ADF-BDC8-04603063A973}" type="presOf" srcId="{FB74821A-0593-4187-A6D5-A7759B0F1255}" destId="{3E6F2541-17D8-4AE8-A565-5A5E9B352357}" srcOrd="0" destOrd="0" presId="urn:microsoft.com/office/officeart/2005/8/layout/list1"/>
    <dgm:cxn modelId="{ABD1826D-93B9-4F40-9BE0-19571E11030B}" type="presOf" srcId="{D889668E-F231-4928-9AD7-3EC60548D6ED}" destId="{C27B1ED2-A6C5-4696-ADA6-37A1EA2B4B72}" srcOrd="1" destOrd="0" presId="urn:microsoft.com/office/officeart/2005/8/layout/list1"/>
    <dgm:cxn modelId="{0F670C57-FEF4-4478-B6C5-B29D42DC6424}" type="presOf" srcId="{D889668E-F231-4928-9AD7-3EC60548D6ED}" destId="{347CEC41-E5A5-4463-8B12-2213DF803389}" srcOrd="0" destOrd="0" presId="urn:microsoft.com/office/officeart/2005/8/layout/list1"/>
    <dgm:cxn modelId="{12AC5983-3507-43A4-B99C-1E42E404460E}" type="presOf" srcId="{FA44D5BF-3577-4B4B-ACA8-F853B28FE2A7}" destId="{53813731-91F6-4542-8501-4AEFEAB174B1}" srcOrd="1" destOrd="0" presId="urn:microsoft.com/office/officeart/2005/8/layout/list1"/>
    <dgm:cxn modelId="{251DEE7A-D58A-47AB-9686-BDCB89005D3A}" srcId="{FB74821A-0593-4187-A6D5-A7759B0F1255}" destId="{FA44D5BF-3577-4B4B-ACA8-F853B28FE2A7}" srcOrd="0" destOrd="0" parTransId="{065F643A-5DCE-413D-805C-5DD23DD7E2A9}" sibTransId="{695B779F-F12F-4FE7-A1E3-9212A8BCA8C3}"/>
    <dgm:cxn modelId="{38CD97B0-BC68-4C77-AA8A-DD9852D81E86}" type="presOf" srcId="{FA44D5BF-3577-4B4B-ACA8-F853B28FE2A7}" destId="{77323C37-5D32-4F19-96A7-B422422B6F65}" srcOrd="0" destOrd="0" presId="urn:microsoft.com/office/officeart/2005/8/layout/list1"/>
    <dgm:cxn modelId="{4C357515-BA7E-4A3E-8E35-49BFB03BA89E}" srcId="{FB74821A-0593-4187-A6D5-A7759B0F1255}" destId="{D889668E-F231-4928-9AD7-3EC60548D6ED}" srcOrd="1" destOrd="0" parTransId="{89FEEA1E-3435-4A0B-9EE1-F73360778A1C}" sibTransId="{CAA3FFA3-FFD6-43F4-A377-D85233958C89}"/>
    <dgm:cxn modelId="{FD558332-CEA2-410D-86B6-F307A2CD77C9}" type="presParOf" srcId="{3E6F2541-17D8-4AE8-A565-5A5E9B352357}" destId="{910ED0F5-002E-482C-BB1C-5B116B0275F2}" srcOrd="0" destOrd="0" presId="urn:microsoft.com/office/officeart/2005/8/layout/list1"/>
    <dgm:cxn modelId="{31E96A62-38A9-4974-8516-3757AAB2106D}" type="presParOf" srcId="{910ED0F5-002E-482C-BB1C-5B116B0275F2}" destId="{77323C37-5D32-4F19-96A7-B422422B6F65}" srcOrd="0" destOrd="0" presId="urn:microsoft.com/office/officeart/2005/8/layout/list1"/>
    <dgm:cxn modelId="{8827B98F-C3A7-42CD-8076-2353ECC23C31}" type="presParOf" srcId="{910ED0F5-002E-482C-BB1C-5B116B0275F2}" destId="{53813731-91F6-4542-8501-4AEFEAB174B1}" srcOrd="1" destOrd="0" presId="urn:microsoft.com/office/officeart/2005/8/layout/list1"/>
    <dgm:cxn modelId="{014890A0-1303-40C9-95F4-5F16238C2026}" type="presParOf" srcId="{3E6F2541-17D8-4AE8-A565-5A5E9B352357}" destId="{23655976-E078-4533-951D-7BB8B3546930}" srcOrd="1" destOrd="0" presId="urn:microsoft.com/office/officeart/2005/8/layout/list1"/>
    <dgm:cxn modelId="{1C852FC3-0080-4FA4-AE43-94492EE867E0}" type="presParOf" srcId="{3E6F2541-17D8-4AE8-A565-5A5E9B352357}" destId="{B1E39236-AD58-4622-85C2-9D2EAA13A1BC}" srcOrd="2" destOrd="0" presId="urn:microsoft.com/office/officeart/2005/8/layout/list1"/>
    <dgm:cxn modelId="{966E8C05-89A2-4E7F-A9E2-163C9CEC6D33}" type="presParOf" srcId="{3E6F2541-17D8-4AE8-A565-5A5E9B352357}" destId="{4EAA9F59-E47E-4EBA-880F-4A16FF1E9976}" srcOrd="3" destOrd="0" presId="urn:microsoft.com/office/officeart/2005/8/layout/list1"/>
    <dgm:cxn modelId="{C12F7CD5-31EE-4494-9884-1188387CAED8}" type="presParOf" srcId="{3E6F2541-17D8-4AE8-A565-5A5E9B352357}" destId="{DD3FBD58-52BE-4432-8A94-681231F332D0}" srcOrd="4" destOrd="0" presId="urn:microsoft.com/office/officeart/2005/8/layout/list1"/>
    <dgm:cxn modelId="{B867942E-5DA1-4D41-8EEE-0348390F5354}" type="presParOf" srcId="{DD3FBD58-52BE-4432-8A94-681231F332D0}" destId="{347CEC41-E5A5-4463-8B12-2213DF803389}" srcOrd="0" destOrd="0" presId="urn:microsoft.com/office/officeart/2005/8/layout/list1"/>
    <dgm:cxn modelId="{35A113BA-912A-4491-88FB-B3C9CFAF487D}" type="presParOf" srcId="{DD3FBD58-52BE-4432-8A94-681231F332D0}" destId="{C27B1ED2-A6C5-4696-ADA6-37A1EA2B4B72}" srcOrd="1" destOrd="0" presId="urn:microsoft.com/office/officeart/2005/8/layout/list1"/>
    <dgm:cxn modelId="{4C8FF322-16B9-45C9-9B58-D7E85D35DFE1}" type="presParOf" srcId="{3E6F2541-17D8-4AE8-A565-5A5E9B352357}" destId="{208D69AA-06D9-4F68-947D-BF1B4B702947}" srcOrd="5" destOrd="0" presId="urn:microsoft.com/office/officeart/2005/8/layout/list1"/>
    <dgm:cxn modelId="{37B73F3D-87A2-4F86-9157-26A95E53E806}" type="presParOf" srcId="{3E6F2541-17D8-4AE8-A565-5A5E9B352357}" destId="{46DBBE5C-BD1E-4FD5-8BD3-22E30BCD0B1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D876AE-F271-4951-9141-EF14C38BA9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96045F6-8814-41E5-A1F6-B02AC1A85CA0}">
      <dgm:prSet/>
      <dgm:spPr/>
      <dgm:t>
        <a:bodyPr/>
        <a:lstStyle/>
        <a:p>
          <a:pPr rtl="0"/>
          <a:r>
            <a:rPr lang="es-EC" dirty="0" smtClean="0"/>
            <a:t>Mantenimiento preventivo</a:t>
          </a:r>
          <a:endParaRPr lang="es-ES" dirty="0"/>
        </a:p>
      </dgm:t>
    </dgm:pt>
    <dgm:pt modelId="{4D618EBF-C95E-4666-873E-EE03ED8CA5C3}" type="parTrans" cxnId="{F56716AA-2B0C-486B-B749-30B8262AA8B0}">
      <dgm:prSet/>
      <dgm:spPr/>
      <dgm:t>
        <a:bodyPr/>
        <a:lstStyle/>
        <a:p>
          <a:endParaRPr lang="es-ES"/>
        </a:p>
      </dgm:t>
    </dgm:pt>
    <dgm:pt modelId="{094A9E90-27A9-46B6-95DB-80AD4B57DEB1}" type="sibTrans" cxnId="{F56716AA-2B0C-486B-B749-30B8262AA8B0}">
      <dgm:prSet/>
      <dgm:spPr/>
      <dgm:t>
        <a:bodyPr/>
        <a:lstStyle/>
        <a:p>
          <a:endParaRPr lang="es-ES"/>
        </a:p>
      </dgm:t>
    </dgm:pt>
    <dgm:pt modelId="{73CD1845-8D6D-4169-84FD-6E63CF38E2EC}">
      <dgm:prSet/>
      <dgm:spPr/>
      <dgm:t>
        <a:bodyPr/>
        <a:lstStyle/>
        <a:p>
          <a:pPr rtl="0"/>
          <a:r>
            <a:rPr lang="es-EC" dirty="0" smtClean="0"/>
            <a:t>Prueba de funcionamiento</a:t>
          </a:r>
        </a:p>
        <a:p>
          <a:pPr rtl="0"/>
          <a:r>
            <a:rPr lang="es-EC" dirty="0" smtClean="0"/>
            <a:t>eléctrico</a:t>
          </a:r>
          <a:endParaRPr lang="es-ES" dirty="0"/>
        </a:p>
      </dgm:t>
    </dgm:pt>
    <dgm:pt modelId="{276088D6-C948-4320-8220-593E5F044B71}" type="parTrans" cxnId="{D59A3EB5-107C-4EF3-B75D-D2A40C60B4EE}">
      <dgm:prSet/>
      <dgm:spPr/>
      <dgm:t>
        <a:bodyPr/>
        <a:lstStyle/>
        <a:p>
          <a:endParaRPr lang="es-ES"/>
        </a:p>
      </dgm:t>
    </dgm:pt>
    <dgm:pt modelId="{75B07D98-B4A0-45AF-9D82-38F16DA7D7CA}" type="sibTrans" cxnId="{D59A3EB5-107C-4EF3-B75D-D2A40C60B4EE}">
      <dgm:prSet/>
      <dgm:spPr/>
      <dgm:t>
        <a:bodyPr/>
        <a:lstStyle/>
        <a:p>
          <a:endParaRPr lang="es-ES"/>
        </a:p>
      </dgm:t>
    </dgm:pt>
    <dgm:pt modelId="{B1231032-840E-4F6E-8346-1DC09D0EDFB0}" type="pres">
      <dgm:prSet presAssocID="{83D876AE-F271-4951-9141-EF14C38BA9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C3DB7E-A6AF-425C-9366-185BC57F215E}" type="pres">
      <dgm:prSet presAssocID="{696045F6-8814-41E5-A1F6-B02AC1A85CA0}" presName="parentLin" presStyleCnt="0"/>
      <dgm:spPr/>
    </dgm:pt>
    <dgm:pt modelId="{3A88CF8E-A556-46B1-A669-D591010847B5}" type="pres">
      <dgm:prSet presAssocID="{696045F6-8814-41E5-A1F6-B02AC1A85CA0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E711750F-5050-4876-8E3D-E97BDFD60487}" type="pres">
      <dgm:prSet presAssocID="{696045F6-8814-41E5-A1F6-B02AC1A85CA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3F03CD-5F17-4DC8-87F2-D7C0570E0212}" type="pres">
      <dgm:prSet presAssocID="{696045F6-8814-41E5-A1F6-B02AC1A85CA0}" presName="negativeSpace" presStyleCnt="0"/>
      <dgm:spPr/>
    </dgm:pt>
    <dgm:pt modelId="{CAE6A74E-5458-44E5-9184-015F4472C84D}" type="pres">
      <dgm:prSet presAssocID="{696045F6-8814-41E5-A1F6-B02AC1A85CA0}" presName="childText" presStyleLbl="conFgAcc1" presStyleIdx="0" presStyleCnt="2">
        <dgm:presLayoutVars>
          <dgm:bulletEnabled val="1"/>
        </dgm:presLayoutVars>
      </dgm:prSet>
      <dgm:spPr/>
    </dgm:pt>
    <dgm:pt modelId="{41002333-5B01-434F-B59D-95D45A1052D9}" type="pres">
      <dgm:prSet presAssocID="{094A9E90-27A9-46B6-95DB-80AD4B57DEB1}" presName="spaceBetweenRectangles" presStyleCnt="0"/>
      <dgm:spPr/>
    </dgm:pt>
    <dgm:pt modelId="{07B9808B-1888-48E3-A548-1269166B9EB7}" type="pres">
      <dgm:prSet presAssocID="{73CD1845-8D6D-4169-84FD-6E63CF38E2EC}" presName="parentLin" presStyleCnt="0"/>
      <dgm:spPr/>
    </dgm:pt>
    <dgm:pt modelId="{48357A4F-BE10-4E88-BBBC-632C93D6ABEE}" type="pres">
      <dgm:prSet presAssocID="{73CD1845-8D6D-4169-84FD-6E63CF38E2EC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E99A175-856D-4260-B7E3-561D70B7D324}" type="pres">
      <dgm:prSet presAssocID="{73CD1845-8D6D-4169-84FD-6E63CF38E2EC}" presName="parentText" presStyleLbl="node1" presStyleIdx="1" presStyleCnt="2" custScaleX="92857" custScaleY="16480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92AF69-941F-4C71-8ACF-DCCCBC8062C0}" type="pres">
      <dgm:prSet presAssocID="{73CD1845-8D6D-4169-84FD-6E63CF38E2EC}" presName="negativeSpace" presStyleCnt="0"/>
      <dgm:spPr/>
    </dgm:pt>
    <dgm:pt modelId="{1C7A196A-7BDE-4C61-A0E1-A9C022B2ADF7}" type="pres">
      <dgm:prSet presAssocID="{73CD1845-8D6D-4169-84FD-6E63CF38E2E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E7ADFD0-BC6D-4159-B525-D62B11547EA2}" type="presOf" srcId="{696045F6-8814-41E5-A1F6-B02AC1A85CA0}" destId="{E711750F-5050-4876-8E3D-E97BDFD60487}" srcOrd="1" destOrd="0" presId="urn:microsoft.com/office/officeart/2005/8/layout/list1"/>
    <dgm:cxn modelId="{D59A3EB5-107C-4EF3-B75D-D2A40C60B4EE}" srcId="{83D876AE-F271-4951-9141-EF14C38BA986}" destId="{73CD1845-8D6D-4169-84FD-6E63CF38E2EC}" srcOrd="1" destOrd="0" parTransId="{276088D6-C948-4320-8220-593E5F044B71}" sibTransId="{75B07D98-B4A0-45AF-9D82-38F16DA7D7CA}"/>
    <dgm:cxn modelId="{4656FBD1-9556-46AE-B289-273FF21BF98B}" type="presOf" srcId="{696045F6-8814-41E5-A1F6-B02AC1A85CA0}" destId="{3A88CF8E-A556-46B1-A669-D591010847B5}" srcOrd="0" destOrd="0" presId="urn:microsoft.com/office/officeart/2005/8/layout/list1"/>
    <dgm:cxn modelId="{442FBA61-902B-4EBF-984F-9641025740EE}" type="presOf" srcId="{83D876AE-F271-4951-9141-EF14C38BA986}" destId="{B1231032-840E-4F6E-8346-1DC09D0EDFB0}" srcOrd="0" destOrd="0" presId="urn:microsoft.com/office/officeart/2005/8/layout/list1"/>
    <dgm:cxn modelId="{4E15D719-A1FC-4861-BA43-C109A79C2F6C}" type="presOf" srcId="{73CD1845-8D6D-4169-84FD-6E63CF38E2EC}" destId="{BE99A175-856D-4260-B7E3-561D70B7D324}" srcOrd="1" destOrd="0" presId="urn:microsoft.com/office/officeart/2005/8/layout/list1"/>
    <dgm:cxn modelId="{193BF074-A418-4594-95BB-D92AF76D9EE4}" type="presOf" srcId="{73CD1845-8D6D-4169-84FD-6E63CF38E2EC}" destId="{48357A4F-BE10-4E88-BBBC-632C93D6ABEE}" srcOrd="0" destOrd="0" presId="urn:microsoft.com/office/officeart/2005/8/layout/list1"/>
    <dgm:cxn modelId="{F56716AA-2B0C-486B-B749-30B8262AA8B0}" srcId="{83D876AE-F271-4951-9141-EF14C38BA986}" destId="{696045F6-8814-41E5-A1F6-B02AC1A85CA0}" srcOrd="0" destOrd="0" parTransId="{4D618EBF-C95E-4666-873E-EE03ED8CA5C3}" sibTransId="{094A9E90-27A9-46B6-95DB-80AD4B57DEB1}"/>
    <dgm:cxn modelId="{8C10C007-33F7-4B15-94CD-0BEE3614F0FB}" type="presParOf" srcId="{B1231032-840E-4F6E-8346-1DC09D0EDFB0}" destId="{76C3DB7E-A6AF-425C-9366-185BC57F215E}" srcOrd="0" destOrd="0" presId="urn:microsoft.com/office/officeart/2005/8/layout/list1"/>
    <dgm:cxn modelId="{02E6F978-3864-4D7A-AF21-4615E8481707}" type="presParOf" srcId="{76C3DB7E-A6AF-425C-9366-185BC57F215E}" destId="{3A88CF8E-A556-46B1-A669-D591010847B5}" srcOrd="0" destOrd="0" presId="urn:microsoft.com/office/officeart/2005/8/layout/list1"/>
    <dgm:cxn modelId="{F78F1315-11BD-4276-B51D-4966F0475AAD}" type="presParOf" srcId="{76C3DB7E-A6AF-425C-9366-185BC57F215E}" destId="{E711750F-5050-4876-8E3D-E97BDFD60487}" srcOrd="1" destOrd="0" presId="urn:microsoft.com/office/officeart/2005/8/layout/list1"/>
    <dgm:cxn modelId="{CB8BFAC9-6364-40B4-866F-2D7EBA0B6108}" type="presParOf" srcId="{B1231032-840E-4F6E-8346-1DC09D0EDFB0}" destId="{7F3F03CD-5F17-4DC8-87F2-D7C0570E0212}" srcOrd="1" destOrd="0" presId="urn:microsoft.com/office/officeart/2005/8/layout/list1"/>
    <dgm:cxn modelId="{6B98E534-0069-478D-AB50-31594DF6A868}" type="presParOf" srcId="{B1231032-840E-4F6E-8346-1DC09D0EDFB0}" destId="{CAE6A74E-5458-44E5-9184-015F4472C84D}" srcOrd="2" destOrd="0" presId="urn:microsoft.com/office/officeart/2005/8/layout/list1"/>
    <dgm:cxn modelId="{D00E3BAF-A43F-49CD-AAC3-443F50209BBE}" type="presParOf" srcId="{B1231032-840E-4F6E-8346-1DC09D0EDFB0}" destId="{41002333-5B01-434F-B59D-95D45A1052D9}" srcOrd="3" destOrd="0" presId="urn:microsoft.com/office/officeart/2005/8/layout/list1"/>
    <dgm:cxn modelId="{45C833EB-1309-4AC8-829E-C41E6DEAFCAF}" type="presParOf" srcId="{B1231032-840E-4F6E-8346-1DC09D0EDFB0}" destId="{07B9808B-1888-48E3-A548-1269166B9EB7}" srcOrd="4" destOrd="0" presId="urn:microsoft.com/office/officeart/2005/8/layout/list1"/>
    <dgm:cxn modelId="{A8862676-C9F1-4757-8600-4E6F3E9BB444}" type="presParOf" srcId="{07B9808B-1888-48E3-A548-1269166B9EB7}" destId="{48357A4F-BE10-4E88-BBBC-632C93D6ABEE}" srcOrd="0" destOrd="0" presId="urn:microsoft.com/office/officeart/2005/8/layout/list1"/>
    <dgm:cxn modelId="{419D28AD-3202-41D9-A8A6-3C6B65B84E44}" type="presParOf" srcId="{07B9808B-1888-48E3-A548-1269166B9EB7}" destId="{BE99A175-856D-4260-B7E3-561D70B7D324}" srcOrd="1" destOrd="0" presId="urn:microsoft.com/office/officeart/2005/8/layout/list1"/>
    <dgm:cxn modelId="{E3B36B25-9B09-4F7D-BBCB-52277A999DA6}" type="presParOf" srcId="{B1231032-840E-4F6E-8346-1DC09D0EDFB0}" destId="{F192AF69-941F-4C71-8ACF-DCCCBC8062C0}" srcOrd="5" destOrd="0" presId="urn:microsoft.com/office/officeart/2005/8/layout/list1"/>
    <dgm:cxn modelId="{7B3D0707-08EF-4EDE-90EE-F7F0AEFC5061}" type="presParOf" srcId="{B1231032-840E-4F6E-8346-1DC09D0EDFB0}" destId="{1C7A196A-7BDE-4C61-A0E1-A9C022B2ADF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DFF162-A7A7-4A79-8C40-6B103B701D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1C2287-8A47-4236-AA60-A68B1A679B5E}">
      <dgm:prSet/>
      <dgm:spPr/>
      <dgm:t>
        <a:bodyPr/>
        <a:lstStyle/>
        <a:p>
          <a:pPr rtl="0"/>
          <a:r>
            <a:rPr lang="es-EC" dirty="0" smtClean="0"/>
            <a:t>Requerimientos</a:t>
          </a:r>
          <a:endParaRPr lang="es-ES" dirty="0"/>
        </a:p>
      </dgm:t>
    </dgm:pt>
    <dgm:pt modelId="{BC14DAE5-0E20-4A32-9BC9-41BB395EF72C}" type="parTrans" cxnId="{B8A17329-9B47-467E-8668-6DE26E9171BC}">
      <dgm:prSet/>
      <dgm:spPr/>
      <dgm:t>
        <a:bodyPr/>
        <a:lstStyle/>
        <a:p>
          <a:endParaRPr lang="es-ES"/>
        </a:p>
      </dgm:t>
    </dgm:pt>
    <dgm:pt modelId="{20BAE35A-3BE0-4C04-B089-A10CB1E5B275}" type="sibTrans" cxnId="{B8A17329-9B47-467E-8668-6DE26E9171BC}">
      <dgm:prSet/>
      <dgm:spPr/>
      <dgm:t>
        <a:bodyPr/>
        <a:lstStyle/>
        <a:p>
          <a:endParaRPr lang="es-ES"/>
        </a:p>
      </dgm:t>
    </dgm:pt>
    <dgm:pt modelId="{DE4EE406-2494-490E-A1A2-4B9665A2DBE5}">
      <dgm:prSet/>
      <dgm:spPr/>
      <dgm:t>
        <a:bodyPr/>
        <a:lstStyle/>
        <a:p>
          <a:pPr algn="just" rtl="0"/>
          <a:r>
            <a:rPr lang="es-EC" dirty="0" smtClean="0"/>
            <a:t>Sistema de basculación de fácil maniobrabilidad y seguro.</a:t>
          </a:r>
          <a:endParaRPr lang="es-ES" dirty="0"/>
        </a:p>
      </dgm:t>
    </dgm:pt>
    <dgm:pt modelId="{D8B94A28-9536-4D8F-BD19-B4D93F8E6A94}" type="parTrans" cxnId="{E2324CEF-5ED8-41AC-B2A4-FB9B43B918DC}">
      <dgm:prSet/>
      <dgm:spPr/>
      <dgm:t>
        <a:bodyPr/>
        <a:lstStyle/>
        <a:p>
          <a:endParaRPr lang="es-ES"/>
        </a:p>
      </dgm:t>
    </dgm:pt>
    <dgm:pt modelId="{927A528D-B69B-4E49-A863-CD7E5977C3E7}" type="sibTrans" cxnId="{E2324CEF-5ED8-41AC-B2A4-FB9B43B918DC}">
      <dgm:prSet/>
      <dgm:spPr/>
      <dgm:t>
        <a:bodyPr/>
        <a:lstStyle/>
        <a:p>
          <a:endParaRPr lang="es-ES"/>
        </a:p>
      </dgm:t>
    </dgm:pt>
    <dgm:pt modelId="{59CE1F17-B8E3-4AAB-A799-11C60C9845BC}">
      <dgm:prSet/>
      <dgm:spPr/>
      <dgm:t>
        <a:bodyPr/>
        <a:lstStyle/>
        <a:p>
          <a:pPr algn="just" rtl="0"/>
          <a:r>
            <a:rPr lang="es-EC" dirty="0" smtClean="0"/>
            <a:t>Operación realizada por una persona.</a:t>
          </a:r>
          <a:endParaRPr lang="es-ES" dirty="0"/>
        </a:p>
      </dgm:t>
    </dgm:pt>
    <dgm:pt modelId="{5A0FA133-177F-467E-AC9E-E33ED4AD50BA}" type="parTrans" cxnId="{77814AF4-9FF8-4553-AD05-DF57DB2277CF}">
      <dgm:prSet/>
      <dgm:spPr/>
      <dgm:t>
        <a:bodyPr/>
        <a:lstStyle/>
        <a:p>
          <a:endParaRPr lang="es-ES"/>
        </a:p>
      </dgm:t>
    </dgm:pt>
    <dgm:pt modelId="{F317FE1A-3401-45B2-B6F3-B678E3786386}" type="sibTrans" cxnId="{77814AF4-9FF8-4553-AD05-DF57DB2277CF}">
      <dgm:prSet/>
      <dgm:spPr/>
      <dgm:t>
        <a:bodyPr/>
        <a:lstStyle/>
        <a:p>
          <a:endParaRPr lang="es-ES"/>
        </a:p>
      </dgm:t>
    </dgm:pt>
    <dgm:pt modelId="{DC39799C-A858-4AF0-AA83-2F12166C064A}">
      <dgm:prSet/>
      <dgm:spPr/>
      <dgm:t>
        <a:bodyPr/>
        <a:lstStyle/>
        <a:p>
          <a:pPr algn="just" rtl="0"/>
          <a:r>
            <a:rPr lang="es-EC" dirty="0" smtClean="0"/>
            <a:t>Sistema de basculación manual y automático.</a:t>
          </a:r>
          <a:endParaRPr lang="es-ES" dirty="0"/>
        </a:p>
      </dgm:t>
    </dgm:pt>
    <dgm:pt modelId="{1FF4E295-3125-4EAC-BD03-5822E9E9FD2B}" type="parTrans" cxnId="{C1F2BB3D-3A18-47EC-BCDC-F92616DB4149}">
      <dgm:prSet/>
      <dgm:spPr/>
      <dgm:t>
        <a:bodyPr/>
        <a:lstStyle/>
        <a:p>
          <a:endParaRPr lang="es-ES"/>
        </a:p>
      </dgm:t>
    </dgm:pt>
    <dgm:pt modelId="{4C32EBF4-C733-4BA9-9B67-527666103F41}" type="sibTrans" cxnId="{C1F2BB3D-3A18-47EC-BCDC-F92616DB4149}">
      <dgm:prSet/>
      <dgm:spPr/>
      <dgm:t>
        <a:bodyPr/>
        <a:lstStyle/>
        <a:p>
          <a:endParaRPr lang="es-ES"/>
        </a:p>
      </dgm:t>
    </dgm:pt>
    <dgm:pt modelId="{AFF2C19A-CA39-4E2D-BF31-B3547D3CEA5C}">
      <dgm:prSet/>
      <dgm:spPr/>
      <dgm:t>
        <a:bodyPr/>
        <a:lstStyle/>
        <a:p>
          <a:pPr algn="just" rtl="0"/>
          <a:r>
            <a:rPr lang="es-EC" dirty="0" smtClean="0"/>
            <a:t>Baja velocidad de giro               1 [rpm].</a:t>
          </a:r>
          <a:endParaRPr lang="es-ES" dirty="0"/>
        </a:p>
      </dgm:t>
    </dgm:pt>
    <dgm:pt modelId="{95F1558A-B956-4864-82C4-D304FF0B3AFB}" type="parTrans" cxnId="{32F57E35-9ACE-421A-9B92-FBF00D5C35A5}">
      <dgm:prSet/>
      <dgm:spPr/>
      <dgm:t>
        <a:bodyPr/>
        <a:lstStyle/>
        <a:p>
          <a:endParaRPr lang="es-ES"/>
        </a:p>
      </dgm:t>
    </dgm:pt>
    <dgm:pt modelId="{972FE647-47BE-45EA-9B4F-5AD14B20A79E}" type="sibTrans" cxnId="{32F57E35-9ACE-421A-9B92-FBF00D5C35A5}">
      <dgm:prSet/>
      <dgm:spPr/>
      <dgm:t>
        <a:bodyPr/>
        <a:lstStyle/>
        <a:p>
          <a:endParaRPr lang="es-ES"/>
        </a:p>
      </dgm:t>
    </dgm:pt>
    <dgm:pt modelId="{571FDB71-F61A-42C4-ACCA-AD0822102978}" type="pres">
      <dgm:prSet presAssocID="{4CDFF162-A7A7-4A79-8C40-6B103B701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D31A22-A8D6-4136-8A8D-06C7FEF97372}" type="pres">
      <dgm:prSet presAssocID="{C71C2287-8A47-4236-AA60-A68B1A679B5E}" presName="parentLin" presStyleCnt="0"/>
      <dgm:spPr/>
    </dgm:pt>
    <dgm:pt modelId="{6F420910-0FAD-4D5A-9BDC-A7BB922B5CBE}" type="pres">
      <dgm:prSet presAssocID="{C71C2287-8A47-4236-AA60-A68B1A679B5E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3CCE1D8-6B0B-4909-AED6-CC64451214C9}" type="pres">
      <dgm:prSet presAssocID="{C71C2287-8A47-4236-AA60-A68B1A679B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171A8-F38E-4ED8-982D-72EF69B86216}" type="pres">
      <dgm:prSet presAssocID="{C71C2287-8A47-4236-AA60-A68B1A679B5E}" presName="negativeSpace" presStyleCnt="0"/>
      <dgm:spPr/>
    </dgm:pt>
    <dgm:pt modelId="{C17745CC-6863-48C3-95A3-6005D0507998}" type="pres">
      <dgm:prSet presAssocID="{C71C2287-8A47-4236-AA60-A68B1A679B5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814AF4-9FF8-4553-AD05-DF57DB2277CF}" srcId="{C71C2287-8A47-4236-AA60-A68B1A679B5E}" destId="{59CE1F17-B8E3-4AAB-A799-11C60C9845BC}" srcOrd="1" destOrd="0" parTransId="{5A0FA133-177F-467E-AC9E-E33ED4AD50BA}" sibTransId="{F317FE1A-3401-45B2-B6F3-B678E3786386}"/>
    <dgm:cxn modelId="{C1F2BB3D-3A18-47EC-BCDC-F92616DB4149}" srcId="{C71C2287-8A47-4236-AA60-A68B1A679B5E}" destId="{DC39799C-A858-4AF0-AA83-2F12166C064A}" srcOrd="2" destOrd="0" parTransId="{1FF4E295-3125-4EAC-BD03-5822E9E9FD2B}" sibTransId="{4C32EBF4-C733-4BA9-9B67-527666103F41}"/>
    <dgm:cxn modelId="{B8A17329-9B47-467E-8668-6DE26E9171BC}" srcId="{4CDFF162-A7A7-4A79-8C40-6B103B701DE7}" destId="{C71C2287-8A47-4236-AA60-A68B1A679B5E}" srcOrd="0" destOrd="0" parTransId="{BC14DAE5-0E20-4A32-9BC9-41BB395EF72C}" sibTransId="{20BAE35A-3BE0-4C04-B089-A10CB1E5B275}"/>
    <dgm:cxn modelId="{36D79512-6170-4178-9074-1BF39564E22D}" type="presOf" srcId="{C71C2287-8A47-4236-AA60-A68B1A679B5E}" destId="{6F420910-0FAD-4D5A-9BDC-A7BB922B5CBE}" srcOrd="0" destOrd="0" presId="urn:microsoft.com/office/officeart/2005/8/layout/list1"/>
    <dgm:cxn modelId="{73C552BC-2A9D-49E7-90E9-C941DE56E3AC}" type="presOf" srcId="{DE4EE406-2494-490E-A1A2-4B9665A2DBE5}" destId="{C17745CC-6863-48C3-95A3-6005D0507998}" srcOrd="0" destOrd="0" presId="urn:microsoft.com/office/officeart/2005/8/layout/list1"/>
    <dgm:cxn modelId="{2094D140-310A-47E8-94ED-525783D45E99}" type="presOf" srcId="{C71C2287-8A47-4236-AA60-A68B1A679B5E}" destId="{A3CCE1D8-6B0B-4909-AED6-CC64451214C9}" srcOrd="1" destOrd="0" presId="urn:microsoft.com/office/officeart/2005/8/layout/list1"/>
    <dgm:cxn modelId="{E2324CEF-5ED8-41AC-B2A4-FB9B43B918DC}" srcId="{C71C2287-8A47-4236-AA60-A68B1A679B5E}" destId="{DE4EE406-2494-490E-A1A2-4B9665A2DBE5}" srcOrd="0" destOrd="0" parTransId="{D8B94A28-9536-4D8F-BD19-B4D93F8E6A94}" sibTransId="{927A528D-B69B-4E49-A863-CD7E5977C3E7}"/>
    <dgm:cxn modelId="{FD24AE14-A87E-4306-A446-33F7B3B53453}" type="presOf" srcId="{DC39799C-A858-4AF0-AA83-2F12166C064A}" destId="{C17745CC-6863-48C3-95A3-6005D0507998}" srcOrd="0" destOrd="2" presId="urn:microsoft.com/office/officeart/2005/8/layout/list1"/>
    <dgm:cxn modelId="{AD89E729-34DF-46F0-BF0C-6AD091AD426A}" type="presOf" srcId="{AFF2C19A-CA39-4E2D-BF31-B3547D3CEA5C}" destId="{C17745CC-6863-48C3-95A3-6005D0507998}" srcOrd="0" destOrd="3" presId="urn:microsoft.com/office/officeart/2005/8/layout/list1"/>
    <dgm:cxn modelId="{F25872D6-8B6D-47D9-BA7E-735574CD5C06}" type="presOf" srcId="{4CDFF162-A7A7-4A79-8C40-6B103B701DE7}" destId="{571FDB71-F61A-42C4-ACCA-AD0822102978}" srcOrd="0" destOrd="0" presId="urn:microsoft.com/office/officeart/2005/8/layout/list1"/>
    <dgm:cxn modelId="{BA76B34D-F3CF-4B40-8253-3C07CA1E9366}" type="presOf" srcId="{59CE1F17-B8E3-4AAB-A799-11C60C9845BC}" destId="{C17745CC-6863-48C3-95A3-6005D0507998}" srcOrd="0" destOrd="1" presId="urn:microsoft.com/office/officeart/2005/8/layout/list1"/>
    <dgm:cxn modelId="{32F57E35-9ACE-421A-9B92-FBF00D5C35A5}" srcId="{C71C2287-8A47-4236-AA60-A68B1A679B5E}" destId="{AFF2C19A-CA39-4E2D-BF31-B3547D3CEA5C}" srcOrd="3" destOrd="0" parTransId="{95F1558A-B956-4864-82C4-D304FF0B3AFB}" sibTransId="{972FE647-47BE-45EA-9B4F-5AD14B20A79E}"/>
    <dgm:cxn modelId="{C3EFEA1A-A57B-40F4-8A0A-0AD8D2CE4744}" type="presParOf" srcId="{571FDB71-F61A-42C4-ACCA-AD0822102978}" destId="{87D31A22-A8D6-4136-8A8D-06C7FEF97372}" srcOrd="0" destOrd="0" presId="urn:microsoft.com/office/officeart/2005/8/layout/list1"/>
    <dgm:cxn modelId="{16CE70C3-3D6F-40DB-B025-9B68A284E6C5}" type="presParOf" srcId="{87D31A22-A8D6-4136-8A8D-06C7FEF97372}" destId="{6F420910-0FAD-4D5A-9BDC-A7BB922B5CBE}" srcOrd="0" destOrd="0" presId="urn:microsoft.com/office/officeart/2005/8/layout/list1"/>
    <dgm:cxn modelId="{4DFE85F9-DC5D-4E8C-9E15-EB544369ACDC}" type="presParOf" srcId="{87D31A22-A8D6-4136-8A8D-06C7FEF97372}" destId="{A3CCE1D8-6B0B-4909-AED6-CC64451214C9}" srcOrd="1" destOrd="0" presId="urn:microsoft.com/office/officeart/2005/8/layout/list1"/>
    <dgm:cxn modelId="{9288CBB8-C8E2-4CB0-8EEC-7F50C2A1B35D}" type="presParOf" srcId="{571FDB71-F61A-42C4-ACCA-AD0822102978}" destId="{990171A8-F38E-4ED8-982D-72EF69B86216}" srcOrd="1" destOrd="0" presId="urn:microsoft.com/office/officeart/2005/8/layout/list1"/>
    <dgm:cxn modelId="{4C4143BF-E8A2-4150-ADA7-FE05AC0BF3D7}" type="presParOf" srcId="{571FDB71-F61A-42C4-ACCA-AD0822102978}" destId="{C17745CC-6863-48C3-95A3-6005D05079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C36EFA-4CA2-4436-A6CC-B6E432AAB28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E2EEFF-7ACC-4B9F-8AA1-F990125453EB}">
      <dgm:prSet/>
      <dgm:spPr/>
      <dgm:t>
        <a:bodyPr/>
        <a:lstStyle/>
        <a:p>
          <a:pPr rtl="0"/>
          <a:r>
            <a:rPr lang="es-ES" dirty="0" smtClean="0"/>
            <a:t>Tornillo sin fin corona</a:t>
          </a:r>
          <a:endParaRPr lang="es-ES" dirty="0"/>
        </a:p>
      </dgm:t>
    </dgm:pt>
    <dgm:pt modelId="{61F19606-F3CF-4A84-B89A-584406542B8D}" type="parTrans" cxnId="{5E0B107C-D69C-457D-BDAE-E97246769401}">
      <dgm:prSet/>
      <dgm:spPr/>
      <dgm:t>
        <a:bodyPr/>
        <a:lstStyle/>
        <a:p>
          <a:endParaRPr lang="es-ES"/>
        </a:p>
      </dgm:t>
    </dgm:pt>
    <dgm:pt modelId="{825FA9A8-7203-4AFF-A242-64F86BB07ABC}" type="sibTrans" cxnId="{5E0B107C-D69C-457D-BDAE-E97246769401}">
      <dgm:prSet/>
      <dgm:spPr/>
      <dgm:t>
        <a:bodyPr/>
        <a:lstStyle/>
        <a:p>
          <a:endParaRPr lang="es-ES"/>
        </a:p>
      </dgm:t>
    </dgm:pt>
    <dgm:pt modelId="{1CBD64C7-F075-4DB3-86F8-5DF087802015}">
      <dgm:prSet/>
      <dgm:spPr/>
      <dgm:t>
        <a:bodyPr/>
        <a:lstStyle/>
        <a:p>
          <a:pPr algn="just" rtl="0"/>
          <a:r>
            <a:rPr lang="es-EC" dirty="0" smtClean="0"/>
            <a:t>Tiene una relación de transmisión baja.</a:t>
          </a:r>
          <a:endParaRPr lang="es-ES" dirty="0"/>
        </a:p>
      </dgm:t>
    </dgm:pt>
    <dgm:pt modelId="{8485E0C9-9492-4F80-B637-35784483069F}" type="parTrans" cxnId="{36E714E1-AF72-479B-A9DC-390A4E77F3A6}">
      <dgm:prSet/>
      <dgm:spPr/>
      <dgm:t>
        <a:bodyPr/>
        <a:lstStyle/>
        <a:p>
          <a:endParaRPr lang="es-ES"/>
        </a:p>
      </dgm:t>
    </dgm:pt>
    <dgm:pt modelId="{BCCFE9DB-26CD-4ACC-9075-CE9AA3C23774}" type="sibTrans" cxnId="{36E714E1-AF72-479B-A9DC-390A4E77F3A6}">
      <dgm:prSet/>
      <dgm:spPr/>
      <dgm:t>
        <a:bodyPr/>
        <a:lstStyle/>
        <a:p>
          <a:endParaRPr lang="es-ES"/>
        </a:p>
      </dgm:t>
    </dgm:pt>
    <dgm:pt modelId="{A8CB2D8F-705F-4390-9163-B15163520EDC}">
      <dgm:prSet/>
      <dgm:spPr/>
      <dgm:t>
        <a:bodyPr/>
        <a:lstStyle/>
        <a:p>
          <a:pPr algn="just" rtl="0"/>
          <a:r>
            <a:rPr lang="es-EC" dirty="0" smtClean="0"/>
            <a:t>El sistema de transmisión es autobloqueante</a:t>
          </a:r>
          <a:r>
            <a:rPr lang="es-ES" dirty="0" smtClean="0"/>
            <a:t>.</a:t>
          </a:r>
          <a:endParaRPr lang="es-ES" dirty="0"/>
        </a:p>
      </dgm:t>
    </dgm:pt>
    <dgm:pt modelId="{6CDE8C35-AA8F-45E1-AEEB-D3D0559B04DF}" type="parTrans" cxnId="{9E25E01C-F668-48B0-AAE7-42B9B0124624}">
      <dgm:prSet/>
      <dgm:spPr/>
      <dgm:t>
        <a:bodyPr/>
        <a:lstStyle/>
        <a:p>
          <a:endParaRPr lang="es-ES"/>
        </a:p>
      </dgm:t>
    </dgm:pt>
    <dgm:pt modelId="{66178FF7-FB31-43E3-A83A-E40402600BED}" type="sibTrans" cxnId="{9E25E01C-F668-48B0-AAE7-42B9B0124624}">
      <dgm:prSet/>
      <dgm:spPr/>
      <dgm:t>
        <a:bodyPr/>
        <a:lstStyle/>
        <a:p>
          <a:endParaRPr lang="es-ES"/>
        </a:p>
      </dgm:t>
    </dgm:pt>
    <dgm:pt modelId="{6C50041A-A417-4D87-BA0C-B78B45D3B1E2}">
      <dgm:prSet/>
      <dgm:spPr/>
      <dgm:t>
        <a:bodyPr/>
        <a:lstStyle/>
        <a:p>
          <a:pPr algn="just" rtl="0"/>
          <a:r>
            <a:rPr lang="es-ES" dirty="0" smtClean="0"/>
            <a:t>Fácil de desmontar.</a:t>
          </a:r>
          <a:endParaRPr lang="es-ES" dirty="0"/>
        </a:p>
      </dgm:t>
    </dgm:pt>
    <dgm:pt modelId="{2ECF397F-174A-4A84-9D02-91BCF4E91C96}" type="parTrans" cxnId="{19E5E5C4-E3EB-41A8-BF19-6584198786F2}">
      <dgm:prSet/>
      <dgm:spPr/>
      <dgm:t>
        <a:bodyPr/>
        <a:lstStyle/>
        <a:p>
          <a:endParaRPr lang="es-ES"/>
        </a:p>
      </dgm:t>
    </dgm:pt>
    <dgm:pt modelId="{0C59CEF8-EA06-4957-BFC0-A532F7353416}" type="sibTrans" cxnId="{19E5E5C4-E3EB-41A8-BF19-6584198786F2}">
      <dgm:prSet/>
      <dgm:spPr/>
      <dgm:t>
        <a:bodyPr/>
        <a:lstStyle/>
        <a:p>
          <a:endParaRPr lang="es-ES"/>
        </a:p>
      </dgm:t>
    </dgm:pt>
    <dgm:pt modelId="{2E8AC91E-4550-44CE-AAF8-86089369CBD3}" type="pres">
      <dgm:prSet presAssocID="{13C36EFA-4CA2-4436-A6CC-B6E432AAB2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1DD933-F513-40F6-921B-B077F542202F}" type="pres">
      <dgm:prSet presAssocID="{39E2EEFF-7ACC-4B9F-8AA1-F990125453EB}" presName="parentLin" presStyleCnt="0"/>
      <dgm:spPr/>
    </dgm:pt>
    <dgm:pt modelId="{668C5125-E4AA-4E5C-B3FF-7C83808F895F}" type="pres">
      <dgm:prSet presAssocID="{39E2EEFF-7ACC-4B9F-8AA1-F990125453EB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409494D0-4326-4D3C-9FC0-6D3A13F87270}" type="pres">
      <dgm:prSet presAssocID="{39E2EEFF-7ACC-4B9F-8AA1-F990125453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49CDF-B51C-4B98-B410-A476C9374381}" type="pres">
      <dgm:prSet presAssocID="{39E2EEFF-7ACC-4B9F-8AA1-F990125453EB}" presName="negativeSpace" presStyleCnt="0"/>
      <dgm:spPr/>
    </dgm:pt>
    <dgm:pt modelId="{977414D8-A905-4390-B620-686FEFAD2240}" type="pres">
      <dgm:prSet presAssocID="{39E2EEFF-7ACC-4B9F-8AA1-F990125453E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E25E01C-F668-48B0-AAE7-42B9B0124624}" srcId="{39E2EEFF-7ACC-4B9F-8AA1-F990125453EB}" destId="{A8CB2D8F-705F-4390-9163-B15163520EDC}" srcOrd="1" destOrd="0" parTransId="{6CDE8C35-AA8F-45E1-AEEB-D3D0559B04DF}" sibTransId="{66178FF7-FB31-43E3-A83A-E40402600BED}"/>
    <dgm:cxn modelId="{1838A3D9-BC1C-4896-A0BA-F75DDCA8EB99}" type="presOf" srcId="{13C36EFA-4CA2-4436-A6CC-B6E432AAB284}" destId="{2E8AC91E-4550-44CE-AAF8-86089369CBD3}" srcOrd="0" destOrd="0" presId="urn:microsoft.com/office/officeart/2005/8/layout/list1"/>
    <dgm:cxn modelId="{4C5D6681-3B01-460A-BB27-DDA19F603E52}" type="presOf" srcId="{39E2EEFF-7ACC-4B9F-8AA1-F990125453EB}" destId="{668C5125-E4AA-4E5C-B3FF-7C83808F895F}" srcOrd="0" destOrd="0" presId="urn:microsoft.com/office/officeart/2005/8/layout/list1"/>
    <dgm:cxn modelId="{D0AAEC09-1F2E-4519-83E7-FB8A683B8644}" type="presOf" srcId="{39E2EEFF-7ACC-4B9F-8AA1-F990125453EB}" destId="{409494D0-4326-4D3C-9FC0-6D3A13F87270}" srcOrd="1" destOrd="0" presId="urn:microsoft.com/office/officeart/2005/8/layout/list1"/>
    <dgm:cxn modelId="{36E714E1-AF72-479B-A9DC-390A4E77F3A6}" srcId="{39E2EEFF-7ACC-4B9F-8AA1-F990125453EB}" destId="{1CBD64C7-F075-4DB3-86F8-5DF087802015}" srcOrd="0" destOrd="0" parTransId="{8485E0C9-9492-4F80-B637-35784483069F}" sibTransId="{BCCFE9DB-26CD-4ACC-9075-CE9AA3C23774}"/>
    <dgm:cxn modelId="{CA68DB9F-00C2-44CF-8D8F-85C376A8CCC7}" type="presOf" srcId="{1CBD64C7-F075-4DB3-86F8-5DF087802015}" destId="{977414D8-A905-4390-B620-686FEFAD2240}" srcOrd="0" destOrd="0" presId="urn:microsoft.com/office/officeart/2005/8/layout/list1"/>
    <dgm:cxn modelId="{5E0B107C-D69C-457D-BDAE-E97246769401}" srcId="{13C36EFA-4CA2-4436-A6CC-B6E432AAB284}" destId="{39E2EEFF-7ACC-4B9F-8AA1-F990125453EB}" srcOrd="0" destOrd="0" parTransId="{61F19606-F3CF-4A84-B89A-584406542B8D}" sibTransId="{825FA9A8-7203-4AFF-A242-64F86BB07ABC}"/>
    <dgm:cxn modelId="{9027CED9-721A-4EDC-8BF0-CD0733DBCE60}" type="presOf" srcId="{6C50041A-A417-4D87-BA0C-B78B45D3B1E2}" destId="{977414D8-A905-4390-B620-686FEFAD2240}" srcOrd="0" destOrd="2" presId="urn:microsoft.com/office/officeart/2005/8/layout/list1"/>
    <dgm:cxn modelId="{6F8DC809-F899-4EC0-BFFD-734C72B17EAD}" type="presOf" srcId="{A8CB2D8F-705F-4390-9163-B15163520EDC}" destId="{977414D8-A905-4390-B620-686FEFAD2240}" srcOrd="0" destOrd="1" presId="urn:microsoft.com/office/officeart/2005/8/layout/list1"/>
    <dgm:cxn modelId="{19E5E5C4-E3EB-41A8-BF19-6584198786F2}" srcId="{39E2EEFF-7ACC-4B9F-8AA1-F990125453EB}" destId="{6C50041A-A417-4D87-BA0C-B78B45D3B1E2}" srcOrd="2" destOrd="0" parTransId="{2ECF397F-174A-4A84-9D02-91BCF4E91C96}" sibTransId="{0C59CEF8-EA06-4957-BFC0-A532F7353416}"/>
    <dgm:cxn modelId="{C91F66EA-E2D9-4023-87C1-2635F89F917B}" type="presParOf" srcId="{2E8AC91E-4550-44CE-AAF8-86089369CBD3}" destId="{A71DD933-F513-40F6-921B-B077F542202F}" srcOrd="0" destOrd="0" presId="urn:microsoft.com/office/officeart/2005/8/layout/list1"/>
    <dgm:cxn modelId="{CEA0CDE3-F045-4F3F-B1A6-EF37155AAA04}" type="presParOf" srcId="{A71DD933-F513-40F6-921B-B077F542202F}" destId="{668C5125-E4AA-4E5C-B3FF-7C83808F895F}" srcOrd="0" destOrd="0" presId="urn:microsoft.com/office/officeart/2005/8/layout/list1"/>
    <dgm:cxn modelId="{8A3554D3-32D0-417D-A24C-B836A93E46E4}" type="presParOf" srcId="{A71DD933-F513-40F6-921B-B077F542202F}" destId="{409494D0-4326-4D3C-9FC0-6D3A13F87270}" srcOrd="1" destOrd="0" presId="urn:microsoft.com/office/officeart/2005/8/layout/list1"/>
    <dgm:cxn modelId="{D8E1AF58-1079-41BD-88AF-4F78EC74BD78}" type="presParOf" srcId="{2E8AC91E-4550-44CE-AAF8-86089369CBD3}" destId="{3A649CDF-B51C-4B98-B410-A476C9374381}" srcOrd="1" destOrd="0" presId="urn:microsoft.com/office/officeart/2005/8/layout/list1"/>
    <dgm:cxn modelId="{DE73F4A6-3AA0-4302-B181-D971A6F6B75C}" type="presParOf" srcId="{2E8AC91E-4550-44CE-AAF8-86089369CBD3}" destId="{977414D8-A905-4390-B620-686FEFAD224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DFF162-A7A7-4A79-8C40-6B103B701D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1C2287-8A47-4236-AA60-A68B1A679B5E}">
      <dgm:prSet/>
      <dgm:spPr/>
      <dgm:t>
        <a:bodyPr/>
        <a:lstStyle/>
        <a:p>
          <a:pPr rtl="0"/>
          <a:r>
            <a:rPr lang="es-EC" dirty="0" smtClean="0"/>
            <a:t>Requerimientos</a:t>
          </a:r>
          <a:endParaRPr lang="es-ES" dirty="0"/>
        </a:p>
      </dgm:t>
    </dgm:pt>
    <dgm:pt modelId="{BC14DAE5-0E20-4A32-9BC9-41BB395EF72C}" type="parTrans" cxnId="{B8A17329-9B47-467E-8668-6DE26E9171BC}">
      <dgm:prSet/>
      <dgm:spPr/>
      <dgm:t>
        <a:bodyPr/>
        <a:lstStyle/>
        <a:p>
          <a:endParaRPr lang="es-ES"/>
        </a:p>
      </dgm:t>
    </dgm:pt>
    <dgm:pt modelId="{20BAE35A-3BE0-4C04-B089-A10CB1E5B275}" type="sibTrans" cxnId="{B8A17329-9B47-467E-8668-6DE26E9171BC}">
      <dgm:prSet/>
      <dgm:spPr/>
      <dgm:t>
        <a:bodyPr/>
        <a:lstStyle/>
        <a:p>
          <a:endParaRPr lang="es-ES"/>
        </a:p>
      </dgm:t>
    </dgm:pt>
    <dgm:pt modelId="{DE4EE406-2494-490E-A1A2-4B9665A2DBE5}">
      <dgm:prSet/>
      <dgm:spPr/>
      <dgm:t>
        <a:bodyPr/>
        <a:lstStyle/>
        <a:p>
          <a:pPr algn="just" rtl="0"/>
          <a:r>
            <a:rPr lang="es-EC" dirty="0" smtClean="0"/>
            <a:t>Proporcionar semiproductos de aluminio.</a:t>
          </a:r>
          <a:endParaRPr lang="es-ES" dirty="0"/>
        </a:p>
      </dgm:t>
    </dgm:pt>
    <dgm:pt modelId="{D8B94A28-9536-4D8F-BD19-B4D93F8E6A94}" type="parTrans" cxnId="{E2324CEF-5ED8-41AC-B2A4-FB9B43B918DC}">
      <dgm:prSet/>
      <dgm:spPr/>
      <dgm:t>
        <a:bodyPr/>
        <a:lstStyle/>
        <a:p>
          <a:endParaRPr lang="es-ES"/>
        </a:p>
      </dgm:t>
    </dgm:pt>
    <dgm:pt modelId="{927A528D-B69B-4E49-A863-CD7E5977C3E7}" type="sibTrans" cxnId="{E2324CEF-5ED8-41AC-B2A4-FB9B43B918DC}">
      <dgm:prSet/>
      <dgm:spPr/>
      <dgm:t>
        <a:bodyPr/>
        <a:lstStyle/>
        <a:p>
          <a:endParaRPr lang="es-ES"/>
        </a:p>
      </dgm:t>
    </dgm:pt>
    <dgm:pt modelId="{A16D2C22-24A4-46DD-AF53-A8B2F171F0A4}">
      <dgm:prSet/>
      <dgm:spPr/>
      <dgm:t>
        <a:bodyPr/>
        <a:lstStyle/>
        <a:p>
          <a:pPr algn="l" rtl="0"/>
          <a:endParaRPr lang="es-ES" dirty="0"/>
        </a:p>
      </dgm:t>
    </dgm:pt>
    <dgm:pt modelId="{FD7A3D83-B8AB-44B6-877E-26C97ED2766E}" type="parTrans" cxnId="{7B8FF715-45C6-49C9-A698-03C74CBDD27E}">
      <dgm:prSet/>
      <dgm:spPr/>
      <dgm:t>
        <a:bodyPr/>
        <a:lstStyle/>
        <a:p>
          <a:endParaRPr lang="es-ES"/>
        </a:p>
      </dgm:t>
    </dgm:pt>
    <dgm:pt modelId="{17FCD506-3274-45A5-8E01-FD2602CE0E47}" type="sibTrans" cxnId="{7B8FF715-45C6-49C9-A698-03C74CBDD27E}">
      <dgm:prSet/>
      <dgm:spPr/>
      <dgm:t>
        <a:bodyPr/>
        <a:lstStyle/>
        <a:p>
          <a:endParaRPr lang="es-ES"/>
        </a:p>
      </dgm:t>
    </dgm:pt>
    <dgm:pt modelId="{D15BC1E1-FD2B-45A6-AC5A-38676A49FE98}">
      <dgm:prSet/>
      <dgm:spPr/>
      <dgm:t>
        <a:bodyPr/>
        <a:lstStyle/>
        <a:p>
          <a:pPr algn="just" rtl="0"/>
          <a:r>
            <a:rPr lang="es-EC" dirty="0" smtClean="0"/>
            <a:t>Un cilindro de diámetro de 80 [mm] x 200 [mm] y un prisma de 50 [mm] x 50 [mm] x 200 [mm].</a:t>
          </a:r>
          <a:endParaRPr lang="es-ES" dirty="0"/>
        </a:p>
      </dgm:t>
    </dgm:pt>
    <dgm:pt modelId="{21B8F6DD-6241-4380-BA9E-7E61E9B0DCD9}" type="parTrans" cxnId="{E010F4A2-F17E-4D81-AB37-2096FC41A5CA}">
      <dgm:prSet/>
      <dgm:spPr/>
      <dgm:t>
        <a:bodyPr/>
        <a:lstStyle/>
        <a:p>
          <a:endParaRPr lang="es-ES"/>
        </a:p>
      </dgm:t>
    </dgm:pt>
    <dgm:pt modelId="{C7AF9075-CE8C-4F24-BF76-1DC5EADCBFC8}" type="sibTrans" cxnId="{E010F4A2-F17E-4D81-AB37-2096FC41A5CA}">
      <dgm:prSet/>
      <dgm:spPr/>
      <dgm:t>
        <a:bodyPr/>
        <a:lstStyle/>
        <a:p>
          <a:endParaRPr lang="es-ES"/>
        </a:p>
      </dgm:t>
    </dgm:pt>
    <dgm:pt modelId="{130B3716-30A1-40CB-9B78-A70F6471EB1A}">
      <dgm:prSet/>
      <dgm:spPr/>
      <dgm:t>
        <a:bodyPr/>
        <a:lstStyle/>
        <a:p>
          <a:pPr algn="just" rtl="0"/>
          <a:r>
            <a:rPr lang="es-ES" dirty="0" smtClean="0"/>
            <a:t>Prensa manual presentara una fácil operatividad y un correcto cierre del molde.</a:t>
          </a:r>
          <a:endParaRPr lang="es-ES" dirty="0"/>
        </a:p>
      </dgm:t>
    </dgm:pt>
    <dgm:pt modelId="{DF4E640E-F0BC-487B-B661-BB2DFCACA6DE}" type="parTrans" cxnId="{EF5119F6-CE49-4846-968C-CA257FFC62B9}">
      <dgm:prSet/>
      <dgm:spPr/>
      <dgm:t>
        <a:bodyPr/>
        <a:lstStyle/>
        <a:p>
          <a:endParaRPr lang="es-ES"/>
        </a:p>
      </dgm:t>
    </dgm:pt>
    <dgm:pt modelId="{75183FCA-2351-4418-8093-800E32067261}" type="sibTrans" cxnId="{EF5119F6-CE49-4846-968C-CA257FFC62B9}">
      <dgm:prSet/>
      <dgm:spPr/>
      <dgm:t>
        <a:bodyPr/>
        <a:lstStyle/>
        <a:p>
          <a:endParaRPr lang="es-ES"/>
        </a:p>
      </dgm:t>
    </dgm:pt>
    <dgm:pt modelId="{571FDB71-F61A-42C4-ACCA-AD0822102978}" type="pres">
      <dgm:prSet presAssocID="{4CDFF162-A7A7-4A79-8C40-6B103B701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D31A22-A8D6-4136-8A8D-06C7FEF97372}" type="pres">
      <dgm:prSet presAssocID="{C71C2287-8A47-4236-AA60-A68B1A679B5E}" presName="parentLin" presStyleCnt="0"/>
      <dgm:spPr/>
    </dgm:pt>
    <dgm:pt modelId="{6F420910-0FAD-4D5A-9BDC-A7BB922B5CBE}" type="pres">
      <dgm:prSet presAssocID="{C71C2287-8A47-4236-AA60-A68B1A679B5E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3CCE1D8-6B0B-4909-AED6-CC64451214C9}" type="pres">
      <dgm:prSet presAssocID="{C71C2287-8A47-4236-AA60-A68B1A679B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171A8-F38E-4ED8-982D-72EF69B86216}" type="pres">
      <dgm:prSet presAssocID="{C71C2287-8A47-4236-AA60-A68B1A679B5E}" presName="negativeSpace" presStyleCnt="0"/>
      <dgm:spPr/>
    </dgm:pt>
    <dgm:pt modelId="{C17745CC-6863-48C3-95A3-6005D0507998}" type="pres">
      <dgm:prSet presAssocID="{C71C2287-8A47-4236-AA60-A68B1A679B5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C571FE-240F-4A73-BA82-079E0D733B70}" type="presOf" srcId="{DE4EE406-2494-490E-A1A2-4B9665A2DBE5}" destId="{C17745CC-6863-48C3-95A3-6005D0507998}" srcOrd="0" destOrd="0" presId="urn:microsoft.com/office/officeart/2005/8/layout/list1"/>
    <dgm:cxn modelId="{C47F0659-30A4-445B-AE72-5B45AD2884E1}" type="presOf" srcId="{4CDFF162-A7A7-4A79-8C40-6B103B701DE7}" destId="{571FDB71-F61A-42C4-ACCA-AD0822102978}" srcOrd="0" destOrd="0" presId="urn:microsoft.com/office/officeart/2005/8/layout/list1"/>
    <dgm:cxn modelId="{73056522-4BE5-48B5-8E96-B5DEC7D55868}" type="presOf" srcId="{D15BC1E1-FD2B-45A6-AC5A-38676A49FE98}" destId="{C17745CC-6863-48C3-95A3-6005D0507998}" srcOrd="0" destOrd="1" presId="urn:microsoft.com/office/officeart/2005/8/layout/list1"/>
    <dgm:cxn modelId="{E010F4A2-F17E-4D81-AB37-2096FC41A5CA}" srcId="{C71C2287-8A47-4236-AA60-A68B1A679B5E}" destId="{D15BC1E1-FD2B-45A6-AC5A-38676A49FE98}" srcOrd="1" destOrd="0" parTransId="{21B8F6DD-6241-4380-BA9E-7E61E9B0DCD9}" sibTransId="{C7AF9075-CE8C-4F24-BF76-1DC5EADCBFC8}"/>
    <dgm:cxn modelId="{874426FB-490B-43BC-A0F6-0860E5B268AE}" type="presOf" srcId="{C71C2287-8A47-4236-AA60-A68B1A679B5E}" destId="{6F420910-0FAD-4D5A-9BDC-A7BB922B5CBE}" srcOrd="0" destOrd="0" presId="urn:microsoft.com/office/officeart/2005/8/layout/list1"/>
    <dgm:cxn modelId="{B609DB17-8A40-4E7D-9346-0AA933559361}" type="presOf" srcId="{C71C2287-8A47-4236-AA60-A68B1A679B5E}" destId="{A3CCE1D8-6B0B-4909-AED6-CC64451214C9}" srcOrd="1" destOrd="0" presId="urn:microsoft.com/office/officeart/2005/8/layout/list1"/>
    <dgm:cxn modelId="{B8A17329-9B47-467E-8668-6DE26E9171BC}" srcId="{4CDFF162-A7A7-4A79-8C40-6B103B701DE7}" destId="{C71C2287-8A47-4236-AA60-A68B1A679B5E}" srcOrd="0" destOrd="0" parTransId="{BC14DAE5-0E20-4A32-9BC9-41BB395EF72C}" sibTransId="{20BAE35A-3BE0-4C04-B089-A10CB1E5B275}"/>
    <dgm:cxn modelId="{7B8FF715-45C6-49C9-A698-03C74CBDD27E}" srcId="{C71C2287-8A47-4236-AA60-A68B1A679B5E}" destId="{A16D2C22-24A4-46DD-AF53-A8B2F171F0A4}" srcOrd="3" destOrd="0" parTransId="{FD7A3D83-B8AB-44B6-877E-26C97ED2766E}" sibTransId="{17FCD506-3274-45A5-8E01-FD2602CE0E47}"/>
    <dgm:cxn modelId="{11F7EC9F-D122-426E-80DF-47CAEF247280}" type="presOf" srcId="{A16D2C22-24A4-46DD-AF53-A8B2F171F0A4}" destId="{C17745CC-6863-48C3-95A3-6005D0507998}" srcOrd="0" destOrd="3" presId="urn:microsoft.com/office/officeart/2005/8/layout/list1"/>
    <dgm:cxn modelId="{E2324CEF-5ED8-41AC-B2A4-FB9B43B918DC}" srcId="{C71C2287-8A47-4236-AA60-A68B1A679B5E}" destId="{DE4EE406-2494-490E-A1A2-4B9665A2DBE5}" srcOrd="0" destOrd="0" parTransId="{D8B94A28-9536-4D8F-BD19-B4D93F8E6A94}" sibTransId="{927A528D-B69B-4E49-A863-CD7E5977C3E7}"/>
    <dgm:cxn modelId="{EF5119F6-CE49-4846-968C-CA257FFC62B9}" srcId="{C71C2287-8A47-4236-AA60-A68B1A679B5E}" destId="{130B3716-30A1-40CB-9B78-A70F6471EB1A}" srcOrd="2" destOrd="0" parTransId="{DF4E640E-F0BC-487B-B661-BB2DFCACA6DE}" sibTransId="{75183FCA-2351-4418-8093-800E32067261}"/>
    <dgm:cxn modelId="{E635B60D-7D42-4AE2-9180-947451BDA4F4}" type="presOf" srcId="{130B3716-30A1-40CB-9B78-A70F6471EB1A}" destId="{C17745CC-6863-48C3-95A3-6005D0507998}" srcOrd="0" destOrd="2" presId="urn:microsoft.com/office/officeart/2005/8/layout/list1"/>
    <dgm:cxn modelId="{59A01421-74A1-440E-BC05-DC83E116DDF0}" type="presParOf" srcId="{571FDB71-F61A-42C4-ACCA-AD0822102978}" destId="{87D31A22-A8D6-4136-8A8D-06C7FEF97372}" srcOrd="0" destOrd="0" presId="urn:microsoft.com/office/officeart/2005/8/layout/list1"/>
    <dgm:cxn modelId="{B713FC33-D9C8-4E76-B7DC-81C864D1916B}" type="presParOf" srcId="{87D31A22-A8D6-4136-8A8D-06C7FEF97372}" destId="{6F420910-0FAD-4D5A-9BDC-A7BB922B5CBE}" srcOrd="0" destOrd="0" presId="urn:microsoft.com/office/officeart/2005/8/layout/list1"/>
    <dgm:cxn modelId="{6DA5467C-4B35-4588-BFD9-A61F2DF43AD4}" type="presParOf" srcId="{87D31A22-A8D6-4136-8A8D-06C7FEF97372}" destId="{A3CCE1D8-6B0B-4909-AED6-CC64451214C9}" srcOrd="1" destOrd="0" presId="urn:microsoft.com/office/officeart/2005/8/layout/list1"/>
    <dgm:cxn modelId="{3982880B-D6D9-4372-9551-3E1585A7440B}" type="presParOf" srcId="{571FDB71-F61A-42C4-ACCA-AD0822102978}" destId="{990171A8-F38E-4ED8-982D-72EF69B86216}" srcOrd="1" destOrd="0" presId="urn:microsoft.com/office/officeart/2005/8/layout/list1"/>
    <dgm:cxn modelId="{DC2CBFE7-B273-4DEF-8F76-BAAE7FEC9AD0}" type="presParOf" srcId="{571FDB71-F61A-42C4-ACCA-AD0822102978}" destId="{C17745CC-6863-48C3-95A3-6005D05079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DFF162-A7A7-4A79-8C40-6B103B701D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1C2287-8A47-4236-AA60-A68B1A679B5E}">
      <dgm:prSet/>
      <dgm:spPr/>
      <dgm:t>
        <a:bodyPr/>
        <a:lstStyle/>
        <a:p>
          <a:pPr rtl="0"/>
          <a:r>
            <a:rPr lang="es-EC" dirty="0" smtClean="0"/>
            <a:t>Requerimientos</a:t>
          </a:r>
          <a:endParaRPr lang="es-ES" dirty="0"/>
        </a:p>
      </dgm:t>
    </dgm:pt>
    <dgm:pt modelId="{BC14DAE5-0E20-4A32-9BC9-41BB395EF72C}" type="parTrans" cxnId="{B8A17329-9B47-467E-8668-6DE26E9171BC}">
      <dgm:prSet/>
      <dgm:spPr/>
      <dgm:t>
        <a:bodyPr/>
        <a:lstStyle/>
        <a:p>
          <a:endParaRPr lang="es-ES"/>
        </a:p>
      </dgm:t>
    </dgm:pt>
    <dgm:pt modelId="{20BAE35A-3BE0-4C04-B089-A10CB1E5B275}" type="sibTrans" cxnId="{B8A17329-9B47-467E-8668-6DE26E9171BC}">
      <dgm:prSet/>
      <dgm:spPr/>
      <dgm:t>
        <a:bodyPr/>
        <a:lstStyle/>
        <a:p>
          <a:endParaRPr lang="es-ES"/>
        </a:p>
      </dgm:t>
    </dgm:pt>
    <dgm:pt modelId="{DE4EE406-2494-490E-A1A2-4B9665A2DBE5}">
      <dgm:prSet/>
      <dgm:spPr/>
      <dgm:t>
        <a:bodyPr/>
        <a:lstStyle/>
        <a:p>
          <a:pPr algn="just" rtl="0"/>
          <a:r>
            <a:rPr lang="es-EC" dirty="0" smtClean="0"/>
            <a:t>Capacidad de absorber los gases generados durante el proceso de fundición</a:t>
          </a:r>
          <a:endParaRPr lang="es-ES" dirty="0"/>
        </a:p>
      </dgm:t>
    </dgm:pt>
    <dgm:pt modelId="{D8B94A28-9536-4D8F-BD19-B4D93F8E6A94}" type="parTrans" cxnId="{E2324CEF-5ED8-41AC-B2A4-FB9B43B918DC}">
      <dgm:prSet/>
      <dgm:spPr/>
      <dgm:t>
        <a:bodyPr/>
        <a:lstStyle/>
        <a:p>
          <a:endParaRPr lang="es-ES"/>
        </a:p>
      </dgm:t>
    </dgm:pt>
    <dgm:pt modelId="{927A528D-B69B-4E49-A863-CD7E5977C3E7}" type="sibTrans" cxnId="{E2324CEF-5ED8-41AC-B2A4-FB9B43B918DC}">
      <dgm:prSet/>
      <dgm:spPr/>
      <dgm:t>
        <a:bodyPr/>
        <a:lstStyle/>
        <a:p>
          <a:endParaRPr lang="es-ES"/>
        </a:p>
      </dgm:t>
    </dgm:pt>
    <dgm:pt modelId="{2EFBD659-EAD0-4A6A-816F-9271B5710FCD}">
      <dgm:prSet/>
      <dgm:spPr/>
      <dgm:t>
        <a:bodyPr/>
        <a:lstStyle/>
        <a:p>
          <a:pPr algn="just" rtl="0"/>
          <a:r>
            <a:rPr lang="es-EC" dirty="0" smtClean="0"/>
            <a:t>Garantizar un adecuado ambiente de trabajo en el Laboratorio de Ciencia de Materiales.</a:t>
          </a:r>
          <a:endParaRPr lang="es-ES" dirty="0"/>
        </a:p>
      </dgm:t>
    </dgm:pt>
    <dgm:pt modelId="{DC410D7E-E4F8-4A4C-93F1-49C5EFCC2208}" type="parTrans" cxnId="{85A75E0B-A032-430A-B819-47FF5B4745C6}">
      <dgm:prSet/>
      <dgm:spPr/>
      <dgm:t>
        <a:bodyPr/>
        <a:lstStyle/>
        <a:p>
          <a:endParaRPr lang="es-ES"/>
        </a:p>
      </dgm:t>
    </dgm:pt>
    <dgm:pt modelId="{160F8537-C601-4C45-850C-92A585FBBB75}" type="sibTrans" cxnId="{85A75E0B-A032-430A-B819-47FF5B4745C6}">
      <dgm:prSet/>
      <dgm:spPr/>
      <dgm:t>
        <a:bodyPr/>
        <a:lstStyle/>
        <a:p>
          <a:endParaRPr lang="es-ES"/>
        </a:p>
      </dgm:t>
    </dgm:pt>
    <dgm:pt modelId="{571FDB71-F61A-42C4-ACCA-AD0822102978}" type="pres">
      <dgm:prSet presAssocID="{4CDFF162-A7A7-4A79-8C40-6B103B701D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D31A22-A8D6-4136-8A8D-06C7FEF97372}" type="pres">
      <dgm:prSet presAssocID="{C71C2287-8A47-4236-AA60-A68B1A679B5E}" presName="parentLin" presStyleCnt="0"/>
      <dgm:spPr/>
    </dgm:pt>
    <dgm:pt modelId="{6F420910-0FAD-4D5A-9BDC-A7BB922B5CBE}" type="pres">
      <dgm:prSet presAssocID="{C71C2287-8A47-4236-AA60-A68B1A679B5E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A3CCE1D8-6B0B-4909-AED6-CC64451214C9}" type="pres">
      <dgm:prSet presAssocID="{C71C2287-8A47-4236-AA60-A68B1A679B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0171A8-F38E-4ED8-982D-72EF69B86216}" type="pres">
      <dgm:prSet presAssocID="{C71C2287-8A47-4236-AA60-A68B1A679B5E}" presName="negativeSpace" presStyleCnt="0"/>
      <dgm:spPr/>
    </dgm:pt>
    <dgm:pt modelId="{C17745CC-6863-48C3-95A3-6005D0507998}" type="pres">
      <dgm:prSet presAssocID="{C71C2287-8A47-4236-AA60-A68B1A679B5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FBED39-FB6B-4C92-8FBF-EC08EAF81B49}" type="presOf" srcId="{4CDFF162-A7A7-4A79-8C40-6B103B701DE7}" destId="{571FDB71-F61A-42C4-ACCA-AD0822102978}" srcOrd="0" destOrd="0" presId="urn:microsoft.com/office/officeart/2005/8/layout/list1"/>
    <dgm:cxn modelId="{E2324CEF-5ED8-41AC-B2A4-FB9B43B918DC}" srcId="{C71C2287-8A47-4236-AA60-A68B1A679B5E}" destId="{DE4EE406-2494-490E-A1A2-4B9665A2DBE5}" srcOrd="0" destOrd="0" parTransId="{D8B94A28-9536-4D8F-BD19-B4D93F8E6A94}" sibTransId="{927A528D-B69B-4E49-A863-CD7E5977C3E7}"/>
    <dgm:cxn modelId="{B8A17329-9B47-467E-8668-6DE26E9171BC}" srcId="{4CDFF162-A7A7-4A79-8C40-6B103B701DE7}" destId="{C71C2287-8A47-4236-AA60-A68B1A679B5E}" srcOrd="0" destOrd="0" parTransId="{BC14DAE5-0E20-4A32-9BC9-41BB395EF72C}" sibTransId="{20BAE35A-3BE0-4C04-B089-A10CB1E5B275}"/>
    <dgm:cxn modelId="{0B77DEA6-91D3-481B-867B-11DCA3E70517}" type="presOf" srcId="{C71C2287-8A47-4236-AA60-A68B1A679B5E}" destId="{A3CCE1D8-6B0B-4909-AED6-CC64451214C9}" srcOrd="1" destOrd="0" presId="urn:microsoft.com/office/officeart/2005/8/layout/list1"/>
    <dgm:cxn modelId="{A4B08159-883E-40E3-8857-475FEB959D42}" type="presOf" srcId="{DE4EE406-2494-490E-A1A2-4B9665A2DBE5}" destId="{C17745CC-6863-48C3-95A3-6005D0507998}" srcOrd="0" destOrd="0" presId="urn:microsoft.com/office/officeart/2005/8/layout/list1"/>
    <dgm:cxn modelId="{6EA84C20-381C-4F89-A46E-52AF946C7A38}" type="presOf" srcId="{2EFBD659-EAD0-4A6A-816F-9271B5710FCD}" destId="{C17745CC-6863-48C3-95A3-6005D0507998}" srcOrd="0" destOrd="1" presId="urn:microsoft.com/office/officeart/2005/8/layout/list1"/>
    <dgm:cxn modelId="{CA40929F-7A31-4F85-A64E-CCC1BD0C5E4B}" type="presOf" srcId="{C71C2287-8A47-4236-AA60-A68B1A679B5E}" destId="{6F420910-0FAD-4D5A-9BDC-A7BB922B5CBE}" srcOrd="0" destOrd="0" presId="urn:microsoft.com/office/officeart/2005/8/layout/list1"/>
    <dgm:cxn modelId="{85A75E0B-A032-430A-B819-47FF5B4745C6}" srcId="{C71C2287-8A47-4236-AA60-A68B1A679B5E}" destId="{2EFBD659-EAD0-4A6A-816F-9271B5710FCD}" srcOrd="1" destOrd="0" parTransId="{DC410D7E-E4F8-4A4C-93F1-49C5EFCC2208}" sibTransId="{160F8537-C601-4C45-850C-92A585FBBB75}"/>
    <dgm:cxn modelId="{374C0AA9-8BD2-4717-B6BC-38FEBAC690AB}" type="presParOf" srcId="{571FDB71-F61A-42C4-ACCA-AD0822102978}" destId="{87D31A22-A8D6-4136-8A8D-06C7FEF97372}" srcOrd="0" destOrd="0" presId="urn:microsoft.com/office/officeart/2005/8/layout/list1"/>
    <dgm:cxn modelId="{FCB42302-B17E-4828-92DE-A7921BA618B3}" type="presParOf" srcId="{87D31A22-A8D6-4136-8A8D-06C7FEF97372}" destId="{6F420910-0FAD-4D5A-9BDC-A7BB922B5CBE}" srcOrd="0" destOrd="0" presId="urn:microsoft.com/office/officeart/2005/8/layout/list1"/>
    <dgm:cxn modelId="{11EEA5D1-A853-484C-8DED-A327DA1D35B7}" type="presParOf" srcId="{87D31A22-A8D6-4136-8A8D-06C7FEF97372}" destId="{A3CCE1D8-6B0B-4909-AED6-CC64451214C9}" srcOrd="1" destOrd="0" presId="urn:microsoft.com/office/officeart/2005/8/layout/list1"/>
    <dgm:cxn modelId="{2A1810B4-D5A7-4F7E-A867-A4F919950F64}" type="presParOf" srcId="{571FDB71-F61A-42C4-ACCA-AD0822102978}" destId="{990171A8-F38E-4ED8-982D-72EF69B86216}" srcOrd="1" destOrd="0" presId="urn:microsoft.com/office/officeart/2005/8/layout/list1"/>
    <dgm:cxn modelId="{F4DC498D-5368-4CBF-A8EA-24BB184B3BA7}" type="presParOf" srcId="{571FDB71-F61A-42C4-ACCA-AD0822102978}" destId="{C17745CC-6863-48C3-95A3-6005D050799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065722-C329-43F6-82BB-EA3FA8AD239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1C6A5C-8DC6-4C3A-8A90-A2C6DD8A4C89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/>
            <a:t>Diseños</a:t>
          </a:r>
          <a:endParaRPr lang="es-ES" dirty="0"/>
        </a:p>
      </dgm:t>
    </dgm:pt>
    <dgm:pt modelId="{9C01DB1B-2531-4E4D-9FD7-8D82AAE650D9}" type="parTrans" cxnId="{1A4A278E-74E1-4595-ADD3-A024DFFB604E}">
      <dgm:prSet/>
      <dgm:spPr/>
      <dgm:t>
        <a:bodyPr/>
        <a:lstStyle/>
        <a:p>
          <a:endParaRPr lang="es-ES"/>
        </a:p>
      </dgm:t>
    </dgm:pt>
    <dgm:pt modelId="{0450020C-A5DD-46B3-825C-423A3891749C}" type="sibTrans" cxnId="{1A4A278E-74E1-4595-ADD3-A024DFFB604E}">
      <dgm:prSet/>
      <dgm:spPr/>
      <dgm:t>
        <a:bodyPr/>
        <a:lstStyle/>
        <a:p>
          <a:endParaRPr lang="es-ES"/>
        </a:p>
      </dgm:t>
    </dgm:pt>
    <dgm:pt modelId="{FC7DA26A-972E-4080-8C60-1A264E3CF5F9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Sistema de basculación</a:t>
          </a:r>
          <a:endParaRPr lang="es-ES" dirty="0"/>
        </a:p>
      </dgm:t>
    </dgm:pt>
    <dgm:pt modelId="{8ACF934C-A0D3-4520-AD47-1089AA057216}" type="parTrans" cxnId="{7BB8ABBB-A332-4FF8-9DF0-E147F21AFC27}">
      <dgm:prSet/>
      <dgm:spPr/>
      <dgm:t>
        <a:bodyPr/>
        <a:lstStyle/>
        <a:p>
          <a:endParaRPr lang="es-ES"/>
        </a:p>
      </dgm:t>
    </dgm:pt>
    <dgm:pt modelId="{A860AF97-A9A8-45F8-94F9-5105E3AABC7C}" type="sibTrans" cxnId="{7BB8ABBB-A332-4FF8-9DF0-E147F21AFC27}">
      <dgm:prSet/>
      <dgm:spPr/>
      <dgm:t>
        <a:bodyPr/>
        <a:lstStyle/>
        <a:p>
          <a:endParaRPr lang="es-ES"/>
        </a:p>
      </dgm:t>
    </dgm:pt>
    <dgm:pt modelId="{140B86EF-DF30-412A-BF00-3585FC322D0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Automático</a:t>
          </a:r>
          <a:endParaRPr lang="es-ES" dirty="0"/>
        </a:p>
      </dgm:t>
    </dgm:pt>
    <dgm:pt modelId="{E4ABD90E-7C85-4E78-9153-34BA256D3246}" type="parTrans" cxnId="{D4D5490C-3490-42EC-9B83-3F860D5F403E}">
      <dgm:prSet/>
      <dgm:spPr/>
      <dgm:t>
        <a:bodyPr/>
        <a:lstStyle/>
        <a:p>
          <a:endParaRPr lang="es-ES"/>
        </a:p>
      </dgm:t>
    </dgm:pt>
    <dgm:pt modelId="{E041AC63-6AC5-4F0C-B0FF-7B52155CD8D4}" type="sibTrans" cxnId="{D4D5490C-3490-42EC-9B83-3F860D5F403E}">
      <dgm:prSet/>
      <dgm:spPr/>
      <dgm:t>
        <a:bodyPr/>
        <a:lstStyle/>
        <a:p>
          <a:endParaRPr lang="es-ES"/>
        </a:p>
      </dgm:t>
    </dgm:pt>
    <dgm:pt modelId="{B10734A4-E478-4240-9A67-1D9509C7250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Manual- Tornillo sin fin-corona</a:t>
          </a:r>
          <a:endParaRPr lang="es-ES" dirty="0"/>
        </a:p>
      </dgm:t>
    </dgm:pt>
    <dgm:pt modelId="{FFD92816-EF91-47B7-BD90-75902144E69F}" type="parTrans" cxnId="{92BB4B5E-E5D4-43D3-8EDF-EDA22B9E7ABB}">
      <dgm:prSet/>
      <dgm:spPr/>
      <dgm:t>
        <a:bodyPr/>
        <a:lstStyle/>
        <a:p>
          <a:endParaRPr lang="es-ES"/>
        </a:p>
      </dgm:t>
    </dgm:pt>
    <dgm:pt modelId="{37FC116E-92E3-422F-9EA2-02AB26D8D013}" type="sibTrans" cxnId="{92BB4B5E-E5D4-43D3-8EDF-EDA22B9E7ABB}">
      <dgm:prSet/>
      <dgm:spPr/>
      <dgm:t>
        <a:bodyPr/>
        <a:lstStyle/>
        <a:p>
          <a:endParaRPr lang="es-ES"/>
        </a:p>
      </dgm:t>
    </dgm:pt>
    <dgm:pt modelId="{0031B0D4-A094-4849-81FF-DDAAC786DBFD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Molde metálico</a:t>
          </a:r>
          <a:endParaRPr lang="es-ES" dirty="0"/>
        </a:p>
      </dgm:t>
    </dgm:pt>
    <dgm:pt modelId="{3FDDD33E-32B9-45E6-B300-9615E3016F20}" type="parTrans" cxnId="{A92CF5C5-E1BE-4EA6-942B-C0D830A4BFE7}">
      <dgm:prSet/>
      <dgm:spPr/>
      <dgm:t>
        <a:bodyPr/>
        <a:lstStyle/>
        <a:p>
          <a:endParaRPr lang="es-ES"/>
        </a:p>
      </dgm:t>
    </dgm:pt>
    <dgm:pt modelId="{841BDF52-18B9-4EBE-AF9F-D7430CD41D78}" type="sibTrans" cxnId="{A92CF5C5-E1BE-4EA6-942B-C0D830A4BFE7}">
      <dgm:prSet/>
      <dgm:spPr/>
      <dgm:t>
        <a:bodyPr/>
        <a:lstStyle/>
        <a:p>
          <a:endParaRPr lang="es-ES"/>
        </a:p>
      </dgm:t>
    </dgm:pt>
    <dgm:pt modelId="{6C64EACF-AAE8-4A21-94EE-E9C734E9AD7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Prensa Manual</a:t>
          </a:r>
          <a:endParaRPr lang="es-ES" dirty="0"/>
        </a:p>
      </dgm:t>
    </dgm:pt>
    <dgm:pt modelId="{33665934-6E7F-48C1-B425-B5A1DA875570}" type="parTrans" cxnId="{DF33A4C9-3CCF-4171-ADA2-B10EACB31368}">
      <dgm:prSet/>
      <dgm:spPr/>
      <dgm:t>
        <a:bodyPr/>
        <a:lstStyle/>
        <a:p>
          <a:endParaRPr lang="es-ES"/>
        </a:p>
      </dgm:t>
    </dgm:pt>
    <dgm:pt modelId="{D6D7DB40-5495-4A78-814C-78DFAB9C1F6B}" type="sibTrans" cxnId="{DF33A4C9-3CCF-4171-ADA2-B10EACB31368}">
      <dgm:prSet/>
      <dgm:spPr/>
      <dgm:t>
        <a:bodyPr/>
        <a:lstStyle/>
        <a:p>
          <a:endParaRPr lang="es-ES"/>
        </a:p>
      </dgm:t>
    </dgm:pt>
    <dgm:pt modelId="{F2764D16-D06C-4727-AD88-D4B68F50118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Sistema de extracción de gases</a:t>
          </a:r>
          <a:endParaRPr lang="es-ES" dirty="0"/>
        </a:p>
      </dgm:t>
    </dgm:pt>
    <dgm:pt modelId="{71D2A21C-E67A-4E59-8F40-50A770BE7C5F}" type="parTrans" cxnId="{44107A1E-5B2A-4A9E-A337-5D857BF42182}">
      <dgm:prSet/>
      <dgm:spPr/>
      <dgm:t>
        <a:bodyPr/>
        <a:lstStyle/>
        <a:p>
          <a:endParaRPr lang="es-ES"/>
        </a:p>
      </dgm:t>
    </dgm:pt>
    <dgm:pt modelId="{3360C6E3-25C4-4990-B4A0-9D38911EC433}" type="sibTrans" cxnId="{44107A1E-5B2A-4A9E-A337-5D857BF42182}">
      <dgm:prSet/>
      <dgm:spPr/>
      <dgm:t>
        <a:bodyPr/>
        <a:lstStyle/>
        <a:p>
          <a:endParaRPr lang="es-ES"/>
        </a:p>
      </dgm:t>
    </dgm:pt>
    <dgm:pt modelId="{CA6ED5AE-CAA2-4C91-BD09-2471DB14838B}" type="pres">
      <dgm:prSet presAssocID="{F3065722-C329-43F6-82BB-EA3FA8AD239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5FB25D-27AF-40CE-8E4E-5B447B8E3FB8}" type="pres">
      <dgm:prSet presAssocID="{981C6A5C-8DC6-4C3A-8A90-A2C6DD8A4C89}" presName="root1" presStyleCnt="0"/>
      <dgm:spPr/>
    </dgm:pt>
    <dgm:pt modelId="{B153650E-2624-4953-BE24-6943CEDD6CFD}" type="pres">
      <dgm:prSet presAssocID="{981C6A5C-8DC6-4C3A-8A90-A2C6DD8A4C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5A397-B4CC-4871-AF47-15A7682F0DA2}" type="pres">
      <dgm:prSet presAssocID="{981C6A5C-8DC6-4C3A-8A90-A2C6DD8A4C89}" presName="level2hierChild" presStyleCnt="0"/>
      <dgm:spPr/>
    </dgm:pt>
    <dgm:pt modelId="{0F531187-F14D-4A4E-BE9C-204C5D1A8460}" type="pres">
      <dgm:prSet presAssocID="{8ACF934C-A0D3-4520-AD47-1089AA057216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12F34A57-3B7B-4CEF-904A-B39848AD6B37}" type="pres">
      <dgm:prSet presAssocID="{8ACF934C-A0D3-4520-AD47-1089AA057216}" presName="connTx" presStyleLbl="parChTrans1D2" presStyleIdx="0" presStyleCnt="4"/>
      <dgm:spPr/>
      <dgm:t>
        <a:bodyPr/>
        <a:lstStyle/>
        <a:p>
          <a:endParaRPr lang="es-ES"/>
        </a:p>
      </dgm:t>
    </dgm:pt>
    <dgm:pt modelId="{163BDDDF-E233-4663-B088-3AA8C559937C}" type="pres">
      <dgm:prSet presAssocID="{FC7DA26A-972E-4080-8C60-1A264E3CF5F9}" presName="root2" presStyleCnt="0"/>
      <dgm:spPr/>
    </dgm:pt>
    <dgm:pt modelId="{4482A10F-75A4-4D9D-BAE3-92C3E7BF81BF}" type="pres">
      <dgm:prSet presAssocID="{FC7DA26A-972E-4080-8C60-1A264E3CF5F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DFAB0-9EB0-4CB1-8C6B-F35A33DC2F9A}" type="pres">
      <dgm:prSet presAssocID="{FC7DA26A-972E-4080-8C60-1A264E3CF5F9}" presName="level3hierChild" presStyleCnt="0"/>
      <dgm:spPr/>
    </dgm:pt>
    <dgm:pt modelId="{532CCF62-AC87-4B27-95B0-55E8FEE5F845}" type="pres">
      <dgm:prSet presAssocID="{E4ABD90E-7C85-4E78-9153-34BA256D3246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F59CECFF-EB8E-4039-9FE7-5299DC44C1DD}" type="pres">
      <dgm:prSet presAssocID="{E4ABD90E-7C85-4E78-9153-34BA256D3246}" presName="connTx" presStyleLbl="parChTrans1D3" presStyleIdx="0" presStyleCnt="2"/>
      <dgm:spPr/>
      <dgm:t>
        <a:bodyPr/>
        <a:lstStyle/>
        <a:p>
          <a:endParaRPr lang="es-ES"/>
        </a:p>
      </dgm:t>
    </dgm:pt>
    <dgm:pt modelId="{68CD4B38-4760-4892-9465-88A69E52233E}" type="pres">
      <dgm:prSet presAssocID="{140B86EF-DF30-412A-BF00-3585FC322D0F}" presName="root2" presStyleCnt="0"/>
      <dgm:spPr/>
    </dgm:pt>
    <dgm:pt modelId="{73C3E2A8-52FD-41CC-8921-5E9BCF5FC864}" type="pres">
      <dgm:prSet presAssocID="{140B86EF-DF30-412A-BF00-3585FC322D0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7DF1BA-C417-4632-87A4-DCAC7498241E}" type="pres">
      <dgm:prSet presAssocID="{140B86EF-DF30-412A-BF00-3585FC322D0F}" presName="level3hierChild" presStyleCnt="0"/>
      <dgm:spPr/>
    </dgm:pt>
    <dgm:pt modelId="{82B241CA-A569-4E6E-863B-D36E7B5CD6D6}" type="pres">
      <dgm:prSet presAssocID="{FFD92816-EF91-47B7-BD90-75902144E69F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042AF82C-549B-4ADE-A3F3-613EF4A44198}" type="pres">
      <dgm:prSet presAssocID="{FFD92816-EF91-47B7-BD90-75902144E69F}" presName="connTx" presStyleLbl="parChTrans1D3" presStyleIdx="1" presStyleCnt="2"/>
      <dgm:spPr/>
      <dgm:t>
        <a:bodyPr/>
        <a:lstStyle/>
        <a:p>
          <a:endParaRPr lang="es-ES"/>
        </a:p>
      </dgm:t>
    </dgm:pt>
    <dgm:pt modelId="{38E41B3D-F9C7-4DF2-9A68-F7E379358FBB}" type="pres">
      <dgm:prSet presAssocID="{B10734A4-E478-4240-9A67-1D9509C72508}" presName="root2" presStyleCnt="0"/>
      <dgm:spPr/>
    </dgm:pt>
    <dgm:pt modelId="{DFD07384-6E60-4444-B251-905BBC5AEBF2}" type="pres">
      <dgm:prSet presAssocID="{B10734A4-E478-4240-9A67-1D9509C7250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D4744-2DA1-47AD-8E39-E08644730A26}" type="pres">
      <dgm:prSet presAssocID="{B10734A4-E478-4240-9A67-1D9509C72508}" presName="level3hierChild" presStyleCnt="0"/>
      <dgm:spPr/>
    </dgm:pt>
    <dgm:pt modelId="{307A804F-3157-43BC-9284-B0CD59D4FA24}" type="pres">
      <dgm:prSet presAssocID="{3FDDD33E-32B9-45E6-B300-9615E3016F20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6C529826-B1D1-4F0A-8887-491F220D4417}" type="pres">
      <dgm:prSet presAssocID="{3FDDD33E-32B9-45E6-B300-9615E3016F20}" presName="connTx" presStyleLbl="parChTrans1D2" presStyleIdx="1" presStyleCnt="4"/>
      <dgm:spPr/>
      <dgm:t>
        <a:bodyPr/>
        <a:lstStyle/>
        <a:p>
          <a:endParaRPr lang="es-ES"/>
        </a:p>
      </dgm:t>
    </dgm:pt>
    <dgm:pt modelId="{310DBF75-9A78-446D-A484-54CDCBE88E5C}" type="pres">
      <dgm:prSet presAssocID="{0031B0D4-A094-4849-81FF-DDAAC786DBFD}" presName="root2" presStyleCnt="0"/>
      <dgm:spPr/>
    </dgm:pt>
    <dgm:pt modelId="{3AEDA1A6-792B-4380-803D-18CB737BB81D}" type="pres">
      <dgm:prSet presAssocID="{0031B0D4-A094-4849-81FF-DDAAC786DBF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A9E51A-B694-4873-AC6D-24B330DAD960}" type="pres">
      <dgm:prSet presAssocID="{0031B0D4-A094-4849-81FF-DDAAC786DBFD}" presName="level3hierChild" presStyleCnt="0"/>
      <dgm:spPr/>
    </dgm:pt>
    <dgm:pt modelId="{586DD624-2EC8-4C2A-A24D-A19C45992C77}" type="pres">
      <dgm:prSet presAssocID="{33665934-6E7F-48C1-B425-B5A1DA875570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0CAFE634-5FC4-49DC-9C0E-86DB70195F0E}" type="pres">
      <dgm:prSet presAssocID="{33665934-6E7F-48C1-B425-B5A1DA875570}" presName="connTx" presStyleLbl="parChTrans1D2" presStyleIdx="2" presStyleCnt="4"/>
      <dgm:spPr/>
      <dgm:t>
        <a:bodyPr/>
        <a:lstStyle/>
        <a:p>
          <a:endParaRPr lang="es-ES"/>
        </a:p>
      </dgm:t>
    </dgm:pt>
    <dgm:pt modelId="{A7A0CED1-CAE4-4EDC-8FCE-14E4467B0F10}" type="pres">
      <dgm:prSet presAssocID="{6C64EACF-AAE8-4A21-94EE-E9C734E9AD7A}" presName="root2" presStyleCnt="0"/>
      <dgm:spPr/>
    </dgm:pt>
    <dgm:pt modelId="{067D6198-16E1-4B05-9150-FF838D8B1C7E}" type="pres">
      <dgm:prSet presAssocID="{6C64EACF-AAE8-4A21-94EE-E9C734E9AD7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43ED0-92F0-474C-9313-1DCFC5298BD1}" type="pres">
      <dgm:prSet presAssocID="{6C64EACF-AAE8-4A21-94EE-E9C734E9AD7A}" presName="level3hierChild" presStyleCnt="0"/>
      <dgm:spPr/>
    </dgm:pt>
    <dgm:pt modelId="{A7CA3AD9-4983-4B14-B4B8-B84FC6680223}" type="pres">
      <dgm:prSet presAssocID="{71D2A21C-E67A-4E59-8F40-50A770BE7C5F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DFA3195C-D214-41A1-87B6-063455187589}" type="pres">
      <dgm:prSet presAssocID="{71D2A21C-E67A-4E59-8F40-50A770BE7C5F}" presName="connTx" presStyleLbl="parChTrans1D2" presStyleIdx="3" presStyleCnt="4"/>
      <dgm:spPr/>
      <dgm:t>
        <a:bodyPr/>
        <a:lstStyle/>
        <a:p>
          <a:endParaRPr lang="es-ES"/>
        </a:p>
      </dgm:t>
    </dgm:pt>
    <dgm:pt modelId="{8276F5B6-8A4F-4E5B-85C7-69C41B693182}" type="pres">
      <dgm:prSet presAssocID="{F2764D16-D06C-4727-AD88-D4B68F50118E}" presName="root2" presStyleCnt="0"/>
      <dgm:spPr/>
    </dgm:pt>
    <dgm:pt modelId="{01392CD3-0EC5-4483-96DF-CFC71A89B5B9}" type="pres">
      <dgm:prSet presAssocID="{F2764D16-D06C-4727-AD88-D4B68F50118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348FB5-F02B-4891-99C6-351D202859B3}" type="pres">
      <dgm:prSet presAssocID="{F2764D16-D06C-4727-AD88-D4B68F50118E}" presName="level3hierChild" presStyleCnt="0"/>
      <dgm:spPr/>
    </dgm:pt>
  </dgm:ptLst>
  <dgm:cxnLst>
    <dgm:cxn modelId="{646BEC3D-2049-4CB9-A129-93B8724D411F}" type="presOf" srcId="{FFD92816-EF91-47B7-BD90-75902144E69F}" destId="{82B241CA-A569-4E6E-863B-D36E7B5CD6D6}" srcOrd="0" destOrd="0" presId="urn:microsoft.com/office/officeart/2005/8/layout/hierarchy2"/>
    <dgm:cxn modelId="{4AC8A629-2761-4F9A-AE2F-23056FC09316}" type="presOf" srcId="{981C6A5C-8DC6-4C3A-8A90-A2C6DD8A4C89}" destId="{B153650E-2624-4953-BE24-6943CEDD6CFD}" srcOrd="0" destOrd="0" presId="urn:microsoft.com/office/officeart/2005/8/layout/hierarchy2"/>
    <dgm:cxn modelId="{A92CF5C5-E1BE-4EA6-942B-C0D830A4BFE7}" srcId="{981C6A5C-8DC6-4C3A-8A90-A2C6DD8A4C89}" destId="{0031B0D4-A094-4849-81FF-DDAAC786DBFD}" srcOrd="1" destOrd="0" parTransId="{3FDDD33E-32B9-45E6-B300-9615E3016F20}" sibTransId="{841BDF52-18B9-4EBE-AF9F-D7430CD41D78}"/>
    <dgm:cxn modelId="{ED79659F-E81B-4216-8CBF-39955C5BF688}" type="presOf" srcId="{FC7DA26A-972E-4080-8C60-1A264E3CF5F9}" destId="{4482A10F-75A4-4D9D-BAE3-92C3E7BF81BF}" srcOrd="0" destOrd="0" presId="urn:microsoft.com/office/officeart/2005/8/layout/hierarchy2"/>
    <dgm:cxn modelId="{F6B1509F-E664-4D52-9F2C-E44A762C6C91}" type="presOf" srcId="{6C64EACF-AAE8-4A21-94EE-E9C734E9AD7A}" destId="{067D6198-16E1-4B05-9150-FF838D8B1C7E}" srcOrd="0" destOrd="0" presId="urn:microsoft.com/office/officeart/2005/8/layout/hierarchy2"/>
    <dgm:cxn modelId="{AD525DDB-A364-44A1-B757-464AA804F824}" type="presOf" srcId="{33665934-6E7F-48C1-B425-B5A1DA875570}" destId="{0CAFE634-5FC4-49DC-9C0E-86DB70195F0E}" srcOrd="1" destOrd="0" presId="urn:microsoft.com/office/officeart/2005/8/layout/hierarchy2"/>
    <dgm:cxn modelId="{AD0CCDE8-39DB-4363-AD3A-7455964314E9}" type="presOf" srcId="{FFD92816-EF91-47B7-BD90-75902144E69F}" destId="{042AF82C-549B-4ADE-A3F3-613EF4A44198}" srcOrd="1" destOrd="0" presId="urn:microsoft.com/office/officeart/2005/8/layout/hierarchy2"/>
    <dgm:cxn modelId="{C2E9766A-FC62-4DBF-9168-B4C7B1AF7264}" type="presOf" srcId="{F2764D16-D06C-4727-AD88-D4B68F50118E}" destId="{01392CD3-0EC5-4483-96DF-CFC71A89B5B9}" srcOrd="0" destOrd="0" presId="urn:microsoft.com/office/officeart/2005/8/layout/hierarchy2"/>
    <dgm:cxn modelId="{51998D19-627B-412D-963C-8B9FA16AB5D5}" type="presOf" srcId="{F3065722-C329-43F6-82BB-EA3FA8AD239F}" destId="{CA6ED5AE-CAA2-4C91-BD09-2471DB14838B}" srcOrd="0" destOrd="0" presId="urn:microsoft.com/office/officeart/2005/8/layout/hierarchy2"/>
    <dgm:cxn modelId="{CD80B11A-FA7D-4806-8B0F-F76E598B6AA5}" type="presOf" srcId="{8ACF934C-A0D3-4520-AD47-1089AA057216}" destId="{12F34A57-3B7B-4CEF-904A-B39848AD6B37}" srcOrd="1" destOrd="0" presId="urn:microsoft.com/office/officeart/2005/8/layout/hierarchy2"/>
    <dgm:cxn modelId="{193794D9-C630-4298-A6BE-2D5D3D35868D}" type="presOf" srcId="{3FDDD33E-32B9-45E6-B300-9615E3016F20}" destId="{6C529826-B1D1-4F0A-8887-491F220D4417}" srcOrd="1" destOrd="0" presId="urn:microsoft.com/office/officeart/2005/8/layout/hierarchy2"/>
    <dgm:cxn modelId="{7BB8ABBB-A332-4FF8-9DF0-E147F21AFC27}" srcId="{981C6A5C-8DC6-4C3A-8A90-A2C6DD8A4C89}" destId="{FC7DA26A-972E-4080-8C60-1A264E3CF5F9}" srcOrd="0" destOrd="0" parTransId="{8ACF934C-A0D3-4520-AD47-1089AA057216}" sibTransId="{A860AF97-A9A8-45F8-94F9-5105E3AABC7C}"/>
    <dgm:cxn modelId="{DF33A4C9-3CCF-4171-ADA2-B10EACB31368}" srcId="{981C6A5C-8DC6-4C3A-8A90-A2C6DD8A4C89}" destId="{6C64EACF-AAE8-4A21-94EE-E9C734E9AD7A}" srcOrd="2" destOrd="0" parTransId="{33665934-6E7F-48C1-B425-B5A1DA875570}" sibTransId="{D6D7DB40-5495-4A78-814C-78DFAB9C1F6B}"/>
    <dgm:cxn modelId="{488F4085-8A7D-4853-8C61-82BB400D9977}" type="presOf" srcId="{71D2A21C-E67A-4E59-8F40-50A770BE7C5F}" destId="{A7CA3AD9-4983-4B14-B4B8-B84FC6680223}" srcOrd="0" destOrd="0" presId="urn:microsoft.com/office/officeart/2005/8/layout/hierarchy2"/>
    <dgm:cxn modelId="{F525A0CE-75EF-4DFB-8431-2618063F80B1}" type="presOf" srcId="{0031B0D4-A094-4849-81FF-DDAAC786DBFD}" destId="{3AEDA1A6-792B-4380-803D-18CB737BB81D}" srcOrd="0" destOrd="0" presId="urn:microsoft.com/office/officeart/2005/8/layout/hierarchy2"/>
    <dgm:cxn modelId="{44107A1E-5B2A-4A9E-A337-5D857BF42182}" srcId="{981C6A5C-8DC6-4C3A-8A90-A2C6DD8A4C89}" destId="{F2764D16-D06C-4727-AD88-D4B68F50118E}" srcOrd="3" destOrd="0" parTransId="{71D2A21C-E67A-4E59-8F40-50A770BE7C5F}" sibTransId="{3360C6E3-25C4-4990-B4A0-9D38911EC433}"/>
    <dgm:cxn modelId="{D4D5490C-3490-42EC-9B83-3F860D5F403E}" srcId="{FC7DA26A-972E-4080-8C60-1A264E3CF5F9}" destId="{140B86EF-DF30-412A-BF00-3585FC322D0F}" srcOrd="0" destOrd="0" parTransId="{E4ABD90E-7C85-4E78-9153-34BA256D3246}" sibTransId="{E041AC63-6AC5-4F0C-B0FF-7B52155CD8D4}"/>
    <dgm:cxn modelId="{11736D3D-8F06-43DA-976F-CBE2219A842D}" type="presOf" srcId="{33665934-6E7F-48C1-B425-B5A1DA875570}" destId="{586DD624-2EC8-4C2A-A24D-A19C45992C77}" srcOrd="0" destOrd="0" presId="urn:microsoft.com/office/officeart/2005/8/layout/hierarchy2"/>
    <dgm:cxn modelId="{1B176E48-7973-4FE5-BB58-855E56A48096}" type="presOf" srcId="{E4ABD90E-7C85-4E78-9153-34BA256D3246}" destId="{F59CECFF-EB8E-4039-9FE7-5299DC44C1DD}" srcOrd="1" destOrd="0" presId="urn:microsoft.com/office/officeart/2005/8/layout/hierarchy2"/>
    <dgm:cxn modelId="{B9F25773-7CE0-46A7-8700-8C0E99427CA2}" type="presOf" srcId="{8ACF934C-A0D3-4520-AD47-1089AA057216}" destId="{0F531187-F14D-4A4E-BE9C-204C5D1A8460}" srcOrd="0" destOrd="0" presId="urn:microsoft.com/office/officeart/2005/8/layout/hierarchy2"/>
    <dgm:cxn modelId="{6FE1504C-A3B2-461B-9821-44663A9FFAE1}" type="presOf" srcId="{E4ABD90E-7C85-4E78-9153-34BA256D3246}" destId="{532CCF62-AC87-4B27-95B0-55E8FEE5F845}" srcOrd="0" destOrd="0" presId="urn:microsoft.com/office/officeart/2005/8/layout/hierarchy2"/>
    <dgm:cxn modelId="{92BB4B5E-E5D4-43D3-8EDF-EDA22B9E7ABB}" srcId="{FC7DA26A-972E-4080-8C60-1A264E3CF5F9}" destId="{B10734A4-E478-4240-9A67-1D9509C72508}" srcOrd="1" destOrd="0" parTransId="{FFD92816-EF91-47B7-BD90-75902144E69F}" sibTransId="{37FC116E-92E3-422F-9EA2-02AB26D8D013}"/>
    <dgm:cxn modelId="{8DA93FAE-D759-4416-89A9-DC6806EF04FF}" type="presOf" srcId="{140B86EF-DF30-412A-BF00-3585FC322D0F}" destId="{73C3E2A8-52FD-41CC-8921-5E9BCF5FC864}" srcOrd="0" destOrd="0" presId="urn:microsoft.com/office/officeart/2005/8/layout/hierarchy2"/>
    <dgm:cxn modelId="{2E74E5C4-7BA7-4D88-B72E-BF99CAA8F0CD}" type="presOf" srcId="{71D2A21C-E67A-4E59-8F40-50A770BE7C5F}" destId="{DFA3195C-D214-41A1-87B6-063455187589}" srcOrd="1" destOrd="0" presId="urn:microsoft.com/office/officeart/2005/8/layout/hierarchy2"/>
    <dgm:cxn modelId="{1393078D-BDD1-4788-9F38-0E2F086D8765}" type="presOf" srcId="{B10734A4-E478-4240-9A67-1D9509C72508}" destId="{DFD07384-6E60-4444-B251-905BBC5AEBF2}" srcOrd="0" destOrd="0" presId="urn:microsoft.com/office/officeart/2005/8/layout/hierarchy2"/>
    <dgm:cxn modelId="{1A4A278E-74E1-4595-ADD3-A024DFFB604E}" srcId="{F3065722-C329-43F6-82BB-EA3FA8AD239F}" destId="{981C6A5C-8DC6-4C3A-8A90-A2C6DD8A4C89}" srcOrd="0" destOrd="0" parTransId="{9C01DB1B-2531-4E4D-9FD7-8D82AAE650D9}" sibTransId="{0450020C-A5DD-46B3-825C-423A3891749C}"/>
    <dgm:cxn modelId="{9C3FC529-E659-4096-886E-F31E074E6E83}" type="presOf" srcId="{3FDDD33E-32B9-45E6-B300-9615E3016F20}" destId="{307A804F-3157-43BC-9284-B0CD59D4FA24}" srcOrd="0" destOrd="0" presId="urn:microsoft.com/office/officeart/2005/8/layout/hierarchy2"/>
    <dgm:cxn modelId="{3EF9010C-5D85-4322-A3A5-F855D3448B20}" type="presParOf" srcId="{CA6ED5AE-CAA2-4C91-BD09-2471DB14838B}" destId="{065FB25D-27AF-40CE-8E4E-5B447B8E3FB8}" srcOrd="0" destOrd="0" presId="urn:microsoft.com/office/officeart/2005/8/layout/hierarchy2"/>
    <dgm:cxn modelId="{46581C1B-A314-47D8-A5E4-735040E84937}" type="presParOf" srcId="{065FB25D-27AF-40CE-8E4E-5B447B8E3FB8}" destId="{B153650E-2624-4953-BE24-6943CEDD6CFD}" srcOrd="0" destOrd="0" presId="urn:microsoft.com/office/officeart/2005/8/layout/hierarchy2"/>
    <dgm:cxn modelId="{23DFCE3E-5F26-424F-A236-2F43898E9DD3}" type="presParOf" srcId="{065FB25D-27AF-40CE-8E4E-5B447B8E3FB8}" destId="{C8C5A397-B4CC-4871-AF47-15A7682F0DA2}" srcOrd="1" destOrd="0" presId="urn:microsoft.com/office/officeart/2005/8/layout/hierarchy2"/>
    <dgm:cxn modelId="{E34AF1B6-19F7-4134-B740-7774B192DD3B}" type="presParOf" srcId="{C8C5A397-B4CC-4871-AF47-15A7682F0DA2}" destId="{0F531187-F14D-4A4E-BE9C-204C5D1A8460}" srcOrd="0" destOrd="0" presId="urn:microsoft.com/office/officeart/2005/8/layout/hierarchy2"/>
    <dgm:cxn modelId="{A9C4A9B3-99DB-4C4D-B815-CE4EB3E8B77F}" type="presParOf" srcId="{0F531187-F14D-4A4E-BE9C-204C5D1A8460}" destId="{12F34A57-3B7B-4CEF-904A-B39848AD6B37}" srcOrd="0" destOrd="0" presId="urn:microsoft.com/office/officeart/2005/8/layout/hierarchy2"/>
    <dgm:cxn modelId="{9846C090-426B-46A1-B947-4EA4F35163A8}" type="presParOf" srcId="{C8C5A397-B4CC-4871-AF47-15A7682F0DA2}" destId="{163BDDDF-E233-4663-B088-3AA8C559937C}" srcOrd="1" destOrd="0" presId="urn:microsoft.com/office/officeart/2005/8/layout/hierarchy2"/>
    <dgm:cxn modelId="{FC3250BB-38B4-499C-82F8-59A3D29E64AC}" type="presParOf" srcId="{163BDDDF-E233-4663-B088-3AA8C559937C}" destId="{4482A10F-75A4-4D9D-BAE3-92C3E7BF81BF}" srcOrd="0" destOrd="0" presId="urn:microsoft.com/office/officeart/2005/8/layout/hierarchy2"/>
    <dgm:cxn modelId="{5AE12421-E152-4E41-B10E-3B76F6B2BF73}" type="presParOf" srcId="{163BDDDF-E233-4663-B088-3AA8C559937C}" destId="{EE3DFAB0-9EB0-4CB1-8C6B-F35A33DC2F9A}" srcOrd="1" destOrd="0" presId="urn:microsoft.com/office/officeart/2005/8/layout/hierarchy2"/>
    <dgm:cxn modelId="{902316E9-1737-4AC9-87FD-598062F2ED0A}" type="presParOf" srcId="{EE3DFAB0-9EB0-4CB1-8C6B-F35A33DC2F9A}" destId="{532CCF62-AC87-4B27-95B0-55E8FEE5F845}" srcOrd="0" destOrd="0" presId="urn:microsoft.com/office/officeart/2005/8/layout/hierarchy2"/>
    <dgm:cxn modelId="{A0ADE5E6-F2D6-4EF5-9919-8FD8577C84E9}" type="presParOf" srcId="{532CCF62-AC87-4B27-95B0-55E8FEE5F845}" destId="{F59CECFF-EB8E-4039-9FE7-5299DC44C1DD}" srcOrd="0" destOrd="0" presId="urn:microsoft.com/office/officeart/2005/8/layout/hierarchy2"/>
    <dgm:cxn modelId="{F3C61EF5-6BEC-4AE0-AC77-2B5D3A868D2A}" type="presParOf" srcId="{EE3DFAB0-9EB0-4CB1-8C6B-F35A33DC2F9A}" destId="{68CD4B38-4760-4892-9465-88A69E52233E}" srcOrd="1" destOrd="0" presId="urn:microsoft.com/office/officeart/2005/8/layout/hierarchy2"/>
    <dgm:cxn modelId="{DB1EEB68-67A1-4718-83A3-CACA1463040B}" type="presParOf" srcId="{68CD4B38-4760-4892-9465-88A69E52233E}" destId="{73C3E2A8-52FD-41CC-8921-5E9BCF5FC864}" srcOrd="0" destOrd="0" presId="urn:microsoft.com/office/officeart/2005/8/layout/hierarchy2"/>
    <dgm:cxn modelId="{5859987D-A711-4FCF-A0D1-92BE73A6AEE2}" type="presParOf" srcId="{68CD4B38-4760-4892-9465-88A69E52233E}" destId="{B57DF1BA-C417-4632-87A4-DCAC7498241E}" srcOrd="1" destOrd="0" presId="urn:microsoft.com/office/officeart/2005/8/layout/hierarchy2"/>
    <dgm:cxn modelId="{A12BD0DB-86DA-4E69-8A64-CCA63E10F640}" type="presParOf" srcId="{EE3DFAB0-9EB0-4CB1-8C6B-F35A33DC2F9A}" destId="{82B241CA-A569-4E6E-863B-D36E7B5CD6D6}" srcOrd="2" destOrd="0" presId="urn:microsoft.com/office/officeart/2005/8/layout/hierarchy2"/>
    <dgm:cxn modelId="{13F062CF-21AB-4878-A69B-2A1F3AD996B3}" type="presParOf" srcId="{82B241CA-A569-4E6E-863B-D36E7B5CD6D6}" destId="{042AF82C-549B-4ADE-A3F3-613EF4A44198}" srcOrd="0" destOrd="0" presId="urn:microsoft.com/office/officeart/2005/8/layout/hierarchy2"/>
    <dgm:cxn modelId="{9C035AD7-FDE9-4BE5-9789-2E2749F28946}" type="presParOf" srcId="{EE3DFAB0-9EB0-4CB1-8C6B-F35A33DC2F9A}" destId="{38E41B3D-F9C7-4DF2-9A68-F7E379358FBB}" srcOrd="3" destOrd="0" presId="urn:microsoft.com/office/officeart/2005/8/layout/hierarchy2"/>
    <dgm:cxn modelId="{3655FDE2-128C-42F0-8A95-BFF0D7462748}" type="presParOf" srcId="{38E41B3D-F9C7-4DF2-9A68-F7E379358FBB}" destId="{DFD07384-6E60-4444-B251-905BBC5AEBF2}" srcOrd="0" destOrd="0" presId="urn:microsoft.com/office/officeart/2005/8/layout/hierarchy2"/>
    <dgm:cxn modelId="{AC5D2CE8-F80D-4458-A0B0-D9EDDAC773B1}" type="presParOf" srcId="{38E41B3D-F9C7-4DF2-9A68-F7E379358FBB}" destId="{0DDD4744-2DA1-47AD-8E39-E08644730A26}" srcOrd="1" destOrd="0" presId="urn:microsoft.com/office/officeart/2005/8/layout/hierarchy2"/>
    <dgm:cxn modelId="{FD212B70-A438-474A-8002-8856B9E9658F}" type="presParOf" srcId="{C8C5A397-B4CC-4871-AF47-15A7682F0DA2}" destId="{307A804F-3157-43BC-9284-B0CD59D4FA24}" srcOrd="2" destOrd="0" presId="urn:microsoft.com/office/officeart/2005/8/layout/hierarchy2"/>
    <dgm:cxn modelId="{E75A304E-E527-4391-9E2A-72D941E3B620}" type="presParOf" srcId="{307A804F-3157-43BC-9284-B0CD59D4FA24}" destId="{6C529826-B1D1-4F0A-8887-491F220D4417}" srcOrd="0" destOrd="0" presId="urn:microsoft.com/office/officeart/2005/8/layout/hierarchy2"/>
    <dgm:cxn modelId="{80FCFF2B-567C-4C8F-8E89-E5727A5AD466}" type="presParOf" srcId="{C8C5A397-B4CC-4871-AF47-15A7682F0DA2}" destId="{310DBF75-9A78-446D-A484-54CDCBE88E5C}" srcOrd="3" destOrd="0" presId="urn:microsoft.com/office/officeart/2005/8/layout/hierarchy2"/>
    <dgm:cxn modelId="{DD981706-849F-442E-B287-B2EBF3D394F7}" type="presParOf" srcId="{310DBF75-9A78-446D-A484-54CDCBE88E5C}" destId="{3AEDA1A6-792B-4380-803D-18CB737BB81D}" srcOrd="0" destOrd="0" presId="urn:microsoft.com/office/officeart/2005/8/layout/hierarchy2"/>
    <dgm:cxn modelId="{7FB18BE5-41A5-4EDB-B301-88299110CBC6}" type="presParOf" srcId="{310DBF75-9A78-446D-A484-54CDCBE88E5C}" destId="{61A9E51A-B694-4873-AC6D-24B330DAD960}" srcOrd="1" destOrd="0" presId="urn:microsoft.com/office/officeart/2005/8/layout/hierarchy2"/>
    <dgm:cxn modelId="{E11CE474-C01E-403C-AE74-D3BFBE9E87AF}" type="presParOf" srcId="{C8C5A397-B4CC-4871-AF47-15A7682F0DA2}" destId="{586DD624-2EC8-4C2A-A24D-A19C45992C77}" srcOrd="4" destOrd="0" presId="urn:microsoft.com/office/officeart/2005/8/layout/hierarchy2"/>
    <dgm:cxn modelId="{555AD578-2249-4954-B9CF-7DAAE8B136BA}" type="presParOf" srcId="{586DD624-2EC8-4C2A-A24D-A19C45992C77}" destId="{0CAFE634-5FC4-49DC-9C0E-86DB70195F0E}" srcOrd="0" destOrd="0" presId="urn:microsoft.com/office/officeart/2005/8/layout/hierarchy2"/>
    <dgm:cxn modelId="{99FB0764-6FB6-4587-BF43-1EE5232AAEE9}" type="presParOf" srcId="{C8C5A397-B4CC-4871-AF47-15A7682F0DA2}" destId="{A7A0CED1-CAE4-4EDC-8FCE-14E4467B0F10}" srcOrd="5" destOrd="0" presId="urn:microsoft.com/office/officeart/2005/8/layout/hierarchy2"/>
    <dgm:cxn modelId="{92576700-B598-4EEA-903F-F5A3DDB2748F}" type="presParOf" srcId="{A7A0CED1-CAE4-4EDC-8FCE-14E4467B0F10}" destId="{067D6198-16E1-4B05-9150-FF838D8B1C7E}" srcOrd="0" destOrd="0" presId="urn:microsoft.com/office/officeart/2005/8/layout/hierarchy2"/>
    <dgm:cxn modelId="{7ECC1C2B-FE03-4EEA-83D3-C9149F6987A2}" type="presParOf" srcId="{A7A0CED1-CAE4-4EDC-8FCE-14E4467B0F10}" destId="{FD943ED0-92F0-474C-9313-1DCFC5298BD1}" srcOrd="1" destOrd="0" presId="urn:microsoft.com/office/officeart/2005/8/layout/hierarchy2"/>
    <dgm:cxn modelId="{9F6FF143-0A9C-4A1D-A6CB-1DBCBCA8BF1E}" type="presParOf" srcId="{C8C5A397-B4CC-4871-AF47-15A7682F0DA2}" destId="{A7CA3AD9-4983-4B14-B4B8-B84FC6680223}" srcOrd="6" destOrd="0" presId="urn:microsoft.com/office/officeart/2005/8/layout/hierarchy2"/>
    <dgm:cxn modelId="{7436BC91-3EA0-4091-91D0-1C6CE77A42C3}" type="presParOf" srcId="{A7CA3AD9-4983-4B14-B4B8-B84FC6680223}" destId="{DFA3195C-D214-41A1-87B6-063455187589}" srcOrd="0" destOrd="0" presId="urn:microsoft.com/office/officeart/2005/8/layout/hierarchy2"/>
    <dgm:cxn modelId="{E719348D-F92F-4415-A953-9584C913BFD8}" type="presParOf" srcId="{C8C5A397-B4CC-4871-AF47-15A7682F0DA2}" destId="{8276F5B6-8A4F-4E5B-85C7-69C41B693182}" srcOrd="7" destOrd="0" presId="urn:microsoft.com/office/officeart/2005/8/layout/hierarchy2"/>
    <dgm:cxn modelId="{33431D7A-319F-46AC-8E98-4A229D3A7E31}" type="presParOf" srcId="{8276F5B6-8A4F-4E5B-85C7-69C41B693182}" destId="{01392CD3-0EC5-4483-96DF-CFC71A89B5B9}" srcOrd="0" destOrd="0" presId="urn:microsoft.com/office/officeart/2005/8/layout/hierarchy2"/>
    <dgm:cxn modelId="{C9306B46-8389-464A-8590-86BC7D509504}" type="presParOf" srcId="{8276F5B6-8A4F-4E5B-85C7-69C41B693182}" destId="{55348FB5-F02B-4891-99C6-351D202859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26667-280A-417E-816B-87E5BF00E5A6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6414B84E-C819-4201-8482-30315489FDD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dirty="0" smtClean="0"/>
            <a:t>Proceso de fundir un material e introducirlo en una cavidad para producir un determinado producto.</a:t>
          </a:r>
          <a:endParaRPr lang="es-EC" dirty="0"/>
        </a:p>
      </dgm:t>
    </dgm:pt>
    <dgm:pt modelId="{6820C2CE-CB9B-45D2-9FCB-29F241DF07A0}" type="parTrans" cxnId="{0B5ADC08-7727-4802-A110-7CD4D8208C08}">
      <dgm:prSet/>
      <dgm:spPr/>
      <dgm:t>
        <a:bodyPr/>
        <a:lstStyle/>
        <a:p>
          <a:endParaRPr lang="es-EC"/>
        </a:p>
      </dgm:t>
    </dgm:pt>
    <dgm:pt modelId="{12D7B6D6-60E8-4582-961B-6F90CB7EFC4C}" type="sibTrans" cxnId="{0B5ADC08-7727-4802-A110-7CD4D8208C08}">
      <dgm:prSet/>
      <dgm:spPr/>
      <dgm:t>
        <a:bodyPr/>
        <a:lstStyle/>
        <a:p>
          <a:endParaRPr lang="es-EC"/>
        </a:p>
      </dgm:t>
    </dgm:pt>
    <dgm:pt modelId="{E72FF4C9-CD7B-46B8-9AD4-2A1E66CB6024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C" dirty="0" smtClean="0"/>
            <a:t>Se la puede emplear para cualquier tipo de metal sea este ferroso o no ferroso.</a:t>
          </a:r>
          <a:endParaRPr lang="es-EC" dirty="0"/>
        </a:p>
      </dgm:t>
    </dgm:pt>
    <dgm:pt modelId="{FA4907A6-3D61-4C70-B225-18B6674EED62}" type="parTrans" cxnId="{C5AC8E65-2EBC-4330-A9B0-1AC8939AA16E}">
      <dgm:prSet/>
      <dgm:spPr/>
      <dgm:t>
        <a:bodyPr/>
        <a:lstStyle/>
        <a:p>
          <a:endParaRPr lang="es-EC"/>
        </a:p>
      </dgm:t>
    </dgm:pt>
    <dgm:pt modelId="{53B25D6B-6031-4E20-94F0-67BDC815BE0A}" type="sibTrans" cxnId="{C5AC8E65-2EBC-4330-A9B0-1AC8939AA16E}">
      <dgm:prSet/>
      <dgm:spPr/>
      <dgm:t>
        <a:bodyPr/>
        <a:lstStyle/>
        <a:p>
          <a:endParaRPr lang="es-EC"/>
        </a:p>
      </dgm:t>
    </dgm:pt>
    <dgm:pt modelId="{C2384437-FE28-4CDA-88C5-BF282C8494C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C" dirty="0" smtClean="0"/>
            <a:t>Se emplean los moldes permanentes y los moldes desechables. </a:t>
          </a:r>
          <a:endParaRPr lang="es-EC" dirty="0"/>
        </a:p>
      </dgm:t>
    </dgm:pt>
    <dgm:pt modelId="{A53EA630-5632-4699-91D2-3FDD8D66275F}" type="parTrans" cxnId="{ED1BB1A1-F7E8-4D91-8517-4DCF11B4FD3C}">
      <dgm:prSet/>
      <dgm:spPr/>
      <dgm:t>
        <a:bodyPr/>
        <a:lstStyle/>
        <a:p>
          <a:endParaRPr lang="es-EC"/>
        </a:p>
      </dgm:t>
    </dgm:pt>
    <dgm:pt modelId="{8C79500D-4F30-4A10-BFD2-DF42C458BD28}" type="sibTrans" cxnId="{ED1BB1A1-F7E8-4D91-8517-4DCF11B4FD3C}">
      <dgm:prSet/>
      <dgm:spPr/>
      <dgm:t>
        <a:bodyPr/>
        <a:lstStyle/>
        <a:p>
          <a:endParaRPr lang="es-EC"/>
        </a:p>
      </dgm:t>
    </dgm:pt>
    <dgm:pt modelId="{1055D6CA-EC87-45FE-A6C5-618EDE75F32D}" type="pres">
      <dgm:prSet presAssocID="{54026667-280A-417E-816B-87E5BF00E5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DBD2E8-840C-45F0-962D-866B96B7E6EF}" type="pres">
      <dgm:prSet presAssocID="{6414B84E-C819-4201-8482-30315489FD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57C4C-ED75-419B-922E-3F0AC82D8496}" type="pres">
      <dgm:prSet presAssocID="{12D7B6D6-60E8-4582-961B-6F90CB7EFC4C}" presName="spacer" presStyleCnt="0"/>
      <dgm:spPr/>
    </dgm:pt>
    <dgm:pt modelId="{9A57E2C4-73AC-4B7E-A440-27D50CC7841A}" type="pres">
      <dgm:prSet presAssocID="{E72FF4C9-CD7B-46B8-9AD4-2A1E66CB60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A96456-6BD2-4200-AED7-1AC4C808AE3F}" type="pres">
      <dgm:prSet presAssocID="{53B25D6B-6031-4E20-94F0-67BDC815BE0A}" presName="spacer" presStyleCnt="0"/>
      <dgm:spPr/>
    </dgm:pt>
    <dgm:pt modelId="{2F42D7D8-A2AD-43D2-839E-40731CCDF759}" type="pres">
      <dgm:prSet presAssocID="{C2384437-FE28-4CDA-88C5-BF282C8494C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A8F85C-C962-40E0-9820-7AFBBA6573ED}" type="presOf" srcId="{C2384437-FE28-4CDA-88C5-BF282C8494C2}" destId="{2F42D7D8-A2AD-43D2-839E-40731CCDF759}" srcOrd="0" destOrd="0" presId="urn:microsoft.com/office/officeart/2005/8/layout/vList2"/>
    <dgm:cxn modelId="{5B4E4ED8-C8CD-4EDE-B54C-E699200854A9}" type="presOf" srcId="{E72FF4C9-CD7B-46B8-9AD4-2A1E66CB6024}" destId="{9A57E2C4-73AC-4B7E-A440-27D50CC7841A}" srcOrd="0" destOrd="0" presId="urn:microsoft.com/office/officeart/2005/8/layout/vList2"/>
    <dgm:cxn modelId="{C5AC8E65-2EBC-4330-A9B0-1AC8939AA16E}" srcId="{54026667-280A-417E-816B-87E5BF00E5A6}" destId="{E72FF4C9-CD7B-46B8-9AD4-2A1E66CB6024}" srcOrd="1" destOrd="0" parTransId="{FA4907A6-3D61-4C70-B225-18B6674EED62}" sibTransId="{53B25D6B-6031-4E20-94F0-67BDC815BE0A}"/>
    <dgm:cxn modelId="{FE73F237-97FB-46D2-9D6D-20C05CD0B683}" type="presOf" srcId="{6414B84E-C819-4201-8482-30315489FDDF}" destId="{A7DBD2E8-840C-45F0-962D-866B96B7E6EF}" srcOrd="0" destOrd="0" presId="urn:microsoft.com/office/officeart/2005/8/layout/vList2"/>
    <dgm:cxn modelId="{0B5ADC08-7727-4802-A110-7CD4D8208C08}" srcId="{54026667-280A-417E-816B-87E5BF00E5A6}" destId="{6414B84E-C819-4201-8482-30315489FDDF}" srcOrd="0" destOrd="0" parTransId="{6820C2CE-CB9B-45D2-9FCB-29F241DF07A0}" sibTransId="{12D7B6D6-60E8-4582-961B-6F90CB7EFC4C}"/>
    <dgm:cxn modelId="{37105583-132A-4F02-80AD-65185B30E13F}" type="presOf" srcId="{54026667-280A-417E-816B-87E5BF00E5A6}" destId="{1055D6CA-EC87-45FE-A6C5-618EDE75F32D}" srcOrd="0" destOrd="0" presId="urn:microsoft.com/office/officeart/2005/8/layout/vList2"/>
    <dgm:cxn modelId="{ED1BB1A1-F7E8-4D91-8517-4DCF11B4FD3C}" srcId="{54026667-280A-417E-816B-87E5BF00E5A6}" destId="{C2384437-FE28-4CDA-88C5-BF282C8494C2}" srcOrd="2" destOrd="0" parTransId="{A53EA630-5632-4699-91D2-3FDD8D66275F}" sibTransId="{8C79500D-4F30-4A10-BFD2-DF42C458BD28}"/>
    <dgm:cxn modelId="{20F92FE6-C93B-470B-AAF1-BF4AEBE43925}" type="presParOf" srcId="{1055D6CA-EC87-45FE-A6C5-618EDE75F32D}" destId="{A7DBD2E8-840C-45F0-962D-866B96B7E6EF}" srcOrd="0" destOrd="0" presId="urn:microsoft.com/office/officeart/2005/8/layout/vList2"/>
    <dgm:cxn modelId="{FB07B7E1-3909-471F-BDFE-257B95FCFA1B}" type="presParOf" srcId="{1055D6CA-EC87-45FE-A6C5-618EDE75F32D}" destId="{98257C4C-ED75-419B-922E-3F0AC82D8496}" srcOrd="1" destOrd="0" presId="urn:microsoft.com/office/officeart/2005/8/layout/vList2"/>
    <dgm:cxn modelId="{3321A764-B4FE-4A14-BCBB-DCF6BD8E04BD}" type="presParOf" srcId="{1055D6CA-EC87-45FE-A6C5-618EDE75F32D}" destId="{9A57E2C4-73AC-4B7E-A440-27D50CC7841A}" srcOrd="2" destOrd="0" presId="urn:microsoft.com/office/officeart/2005/8/layout/vList2"/>
    <dgm:cxn modelId="{CA7E12FA-3BE1-4621-BC96-40870AE3EE88}" type="presParOf" srcId="{1055D6CA-EC87-45FE-A6C5-618EDE75F32D}" destId="{CEA96456-6BD2-4200-AED7-1AC4C808AE3F}" srcOrd="3" destOrd="0" presId="urn:microsoft.com/office/officeart/2005/8/layout/vList2"/>
    <dgm:cxn modelId="{0B1AA5FF-9526-4668-8CCB-A38E73A55B49}" type="presParOf" srcId="{1055D6CA-EC87-45FE-A6C5-618EDE75F32D}" destId="{2F42D7D8-A2AD-43D2-839E-40731CCDF7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D6B6B-CB9A-4734-B705-50B547B1B299}" type="doc">
      <dgm:prSet loTypeId="urn:microsoft.com/office/officeart/2005/8/layout/radial6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9C0F90AB-5C57-431C-A4D6-BF9628A4A150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C" dirty="0" smtClean="0">
              <a:latin typeface="Arial Black" panose="020B0A04020102020204" pitchFamily="34" charset="0"/>
            </a:rPr>
            <a:t>Etapas de la fundición</a:t>
          </a:r>
          <a:endParaRPr lang="es-EC" dirty="0">
            <a:latin typeface="Arial Black" panose="020B0A04020102020204" pitchFamily="34" charset="0"/>
          </a:endParaRPr>
        </a:p>
      </dgm:t>
    </dgm:pt>
    <dgm:pt modelId="{C49439C5-0881-484D-8E45-984D8BD32B42}" type="parTrans" cxnId="{1CCDB57D-5710-4CB3-8570-EF83CBD2EC7D}">
      <dgm:prSet/>
      <dgm:spPr/>
      <dgm:t>
        <a:bodyPr/>
        <a:lstStyle/>
        <a:p>
          <a:endParaRPr lang="es-EC"/>
        </a:p>
      </dgm:t>
    </dgm:pt>
    <dgm:pt modelId="{0AF43670-0C13-433D-8C04-7C80E77E5490}" type="sibTrans" cxnId="{1CCDB57D-5710-4CB3-8570-EF83CBD2EC7D}">
      <dgm:prSet/>
      <dgm:spPr/>
      <dgm:t>
        <a:bodyPr/>
        <a:lstStyle/>
        <a:p>
          <a:endParaRPr lang="es-EC"/>
        </a:p>
      </dgm:t>
    </dgm:pt>
    <dgm:pt modelId="{9DFC3EA4-9CB4-45E4-9AB5-3CB76EF6D29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Preparación del molde permanente metálico</a:t>
          </a:r>
          <a:endParaRPr lang="es-EC" dirty="0"/>
        </a:p>
      </dgm:t>
    </dgm:pt>
    <dgm:pt modelId="{9EF40C76-5036-4DE2-BEBD-21B6FFA55F6B}" type="parTrans" cxnId="{9483EBE8-1369-41EC-BD92-3030704BA529}">
      <dgm:prSet/>
      <dgm:spPr/>
      <dgm:t>
        <a:bodyPr/>
        <a:lstStyle/>
        <a:p>
          <a:endParaRPr lang="es-EC"/>
        </a:p>
      </dgm:t>
    </dgm:pt>
    <dgm:pt modelId="{26C443D2-7766-468E-9FC6-EAE5862715E5}" type="sibTrans" cxnId="{9483EBE8-1369-41EC-BD92-3030704BA529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3FAEC131-4B20-43A3-A9FA-06281203493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Se funde el metal </a:t>
          </a:r>
          <a:endParaRPr lang="es-EC" dirty="0"/>
        </a:p>
      </dgm:t>
    </dgm:pt>
    <dgm:pt modelId="{D17A574B-88E0-4426-BE61-FF33671A44FE}" type="parTrans" cxnId="{40C614EC-D03D-452B-ADB4-A8CD502EF615}">
      <dgm:prSet/>
      <dgm:spPr/>
      <dgm:t>
        <a:bodyPr/>
        <a:lstStyle/>
        <a:p>
          <a:endParaRPr lang="es-EC"/>
        </a:p>
      </dgm:t>
    </dgm:pt>
    <dgm:pt modelId="{3C3027D4-13E1-4D63-9EA9-76D5D418303D}" type="sibTrans" cxnId="{40C614EC-D03D-452B-ADB4-A8CD502EF615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3F36A8D0-2A13-40DA-BC08-9F1E0CD6E7C5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El vaciado y el modelado </a:t>
          </a:r>
          <a:endParaRPr lang="es-EC" dirty="0"/>
        </a:p>
      </dgm:t>
    </dgm:pt>
    <dgm:pt modelId="{7BCE0B41-DC88-4FBB-A031-AC28DAF94F48}" type="parTrans" cxnId="{3FAD7BBD-7047-491B-8DCD-3CF669E14EC7}">
      <dgm:prSet/>
      <dgm:spPr/>
      <dgm:t>
        <a:bodyPr/>
        <a:lstStyle/>
        <a:p>
          <a:endParaRPr lang="es-EC"/>
        </a:p>
      </dgm:t>
    </dgm:pt>
    <dgm:pt modelId="{AE4DD333-D211-4011-81A7-DFE32EE74B73}" type="sibTrans" cxnId="{3FAD7BBD-7047-491B-8DCD-3CF669E14EC7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AF9F645C-0B22-4953-97C4-D876026F9196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Extracción de la pieza</a:t>
          </a:r>
          <a:endParaRPr lang="es-EC" dirty="0"/>
        </a:p>
      </dgm:t>
    </dgm:pt>
    <dgm:pt modelId="{258A0A04-E4A6-4EBE-9D08-B3FE67D13D85}" type="parTrans" cxnId="{324922D1-BD1D-4A44-BCAA-F16B6005AD31}">
      <dgm:prSet/>
      <dgm:spPr/>
      <dgm:t>
        <a:bodyPr/>
        <a:lstStyle/>
        <a:p>
          <a:endParaRPr lang="es-EC"/>
        </a:p>
      </dgm:t>
    </dgm:pt>
    <dgm:pt modelId="{5CF661DD-8DB5-4276-8D95-9DDE92BCC30B}" type="sibTrans" cxnId="{324922D1-BD1D-4A44-BCAA-F16B6005AD31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34FE17E6-8B6A-48DF-B66A-8C67613694C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dirty="0" smtClean="0"/>
            <a:t>Limpieza del molde metálico </a:t>
          </a:r>
          <a:endParaRPr lang="es-EC" dirty="0"/>
        </a:p>
      </dgm:t>
    </dgm:pt>
    <dgm:pt modelId="{21D066CA-0218-4892-99D1-0B99AA37C8FD}" type="parTrans" cxnId="{C4924232-C264-47C4-B85A-F41504C2A11D}">
      <dgm:prSet/>
      <dgm:spPr/>
      <dgm:t>
        <a:bodyPr/>
        <a:lstStyle/>
        <a:p>
          <a:endParaRPr lang="es-EC"/>
        </a:p>
      </dgm:t>
    </dgm:pt>
    <dgm:pt modelId="{4BC18A87-E2EE-4B3D-A655-2AEA4D1F1D8B}" type="sibTrans" cxnId="{C4924232-C264-47C4-B85A-F41504C2A11D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64D301B-D5C6-4F9D-9426-F6F6090E53B4}" type="pres">
      <dgm:prSet presAssocID="{0C4D6B6B-CB9A-4734-B705-50B547B1B2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EE88C20-A3B6-4301-A537-47C52C00CC00}" type="pres">
      <dgm:prSet presAssocID="{9C0F90AB-5C57-431C-A4D6-BF9628A4A150}" presName="centerShape" presStyleLbl="node0" presStyleIdx="0" presStyleCnt="1"/>
      <dgm:spPr/>
      <dgm:t>
        <a:bodyPr/>
        <a:lstStyle/>
        <a:p>
          <a:endParaRPr lang="es-EC"/>
        </a:p>
      </dgm:t>
    </dgm:pt>
    <dgm:pt modelId="{DD9516B0-14FB-43D8-B25F-EA561E920DBD}" type="pres">
      <dgm:prSet presAssocID="{9DFC3EA4-9CB4-45E4-9AB5-3CB76EF6D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EF23EF-D8F6-4ED4-819D-5AE5B7B63D0C}" type="pres">
      <dgm:prSet presAssocID="{9DFC3EA4-9CB4-45E4-9AB5-3CB76EF6D292}" presName="dummy" presStyleCnt="0"/>
      <dgm:spPr/>
    </dgm:pt>
    <dgm:pt modelId="{5885525D-D412-43E7-A6B8-467AFB041657}" type="pres">
      <dgm:prSet presAssocID="{26C443D2-7766-468E-9FC6-EAE5862715E5}" presName="sibTrans" presStyleLbl="sibTrans2D1" presStyleIdx="0" presStyleCnt="5"/>
      <dgm:spPr/>
      <dgm:t>
        <a:bodyPr/>
        <a:lstStyle/>
        <a:p>
          <a:endParaRPr lang="es-ES"/>
        </a:p>
      </dgm:t>
    </dgm:pt>
    <dgm:pt modelId="{58B471BF-EF43-4769-A0B0-69CED8769742}" type="pres">
      <dgm:prSet presAssocID="{3FAEC131-4B20-43A3-A9FA-0628120349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01722-45BB-4337-BE83-11A37E51C92D}" type="pres">
      <dgm:prSet presAssocID="{3FAEC131-4B20-43A3-A9FA-062812034932}" presName="dummy" presStyleCnt="0"/>
      <dgm:spPr/>
    </dgm:pt>
    <dgm:pt modelId="{7A5DCC4C-F844-41C7-ABFC-6910C282D282}" type="pres">
      <dgm:prSet presAssocID="{3C3027D4-13E1-4D63-9EA9-76D5D418303D}" presName="sibTrans" presStyleLbl="sibTrans2D1" presStyleIdx="1" presStyleCnt="5"/>
      <dgm:spPr/>
      <dgm:t>
        <a:bodyPr/>
        <a:lstStyle/>
        <a:p>
          <a:endParaRPr lang="es-ES"/>
        </a:p>
      </dgm:t>
    </dgm:pt>
    <dgm:pt modelId="{CBC84B0C-9C57-4F00-8B61-EF8B98AF8568}" type="pres">
      <dgm:prSet presAssocID="{3F36A8D0-2A13-40DA-BC08-9F1E0CD6E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8966AC-2176-4572-8FF8-A177E9EC7F41}" type="pres">
      <dgm:prSet presAssocID="{3F36A8D0-2A13-40DA-BC08-9F1E0CD6E7C5}" presName="dummy" presStyleCnt="0"/>
      <dgm:spPr/>
    </dgm:pt>
    <dgm:pt modelId="{A7A8998B-F84C-4609-96DA-7EED6D21018A}" type="pres">
      <dgm:prSet presAssocID="{AE4DD333-D211-4011-81A7-DFE32EE74B7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1709C0E7-5C1C-4AB9-93D6-3DDFBAEED4FB}" type="pres">
      <dgm:prSet presAssocID="{AF9F645C-0B22-4953-97C4-D876026F91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4ACAE3-1FB9-4389-A381-A88524554F2E}" type="pres">
      <dgm:prSet presAssocID="{AF9F645C-0B22-4953-97C4-D876026F9196}" presName="dummy" presStyleCnt="0"/>
      <dgm:spPr/>
    </dgm:pt>
    <dgm:pt modelId="{56C6C2BC-9969-4523-AA76-CF04B97EA226}" type="pres">
      <dgm:prSet presAssocID="{5CF661DD-8DB5-4276-8D95-9DDE92BCC30B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9E02025-DBDA-49E4-966C-3B6B15B4A1A3}" type="pres">
      <dgm:prSet presAssocID="{34FE17E6-8B6A-48DF-B66A-8C67613694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2E4837-3642-4E01-962B-7532C5A8D831}" type="pres">
      <dgm:prSet presAssocID="{34FE17E6-8B6A-48DF-B66A-8C67613694C7}" presName="dummy" presStyleCnt="0"/>
      <dgm:spPr/>
    </dgm:pt>
    <dgm:pt modelId="{12010D08-F839-4D61-93D4-B749EECF0DD8}" type="pres">
      <dgm:prSet presAssocID="{4BC18A87-E2EE-4B3D-A655-2AEA4D1F1D8B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324922D1-BD1D-4A44-BCAA-F16B6005AD31}" srcId="{9C0F90AB-5C57-431C-A4D6-BF9628A4A150}" destId="{AF9F645C-0B22-4953-97C4-D876026F9196}" srcOrd="3" destOrd="0" parTransId="{258A0A04-E4A6-4EBE-9D08-B3FE67D13D85}" sibTransId="{5CF661DD-8DB5-4276-8D95-9DDE92BCC30B}"/>
    <dgm:cxn modelId="{7A1CF1AE-A8EF-4CE3-B939-F2DC8F023A06}" type="presOf" srcId="{AE4DD333-D211-4011-81A7-DFE32EE74B73}" destId="{A7A8998B-F84C-4609-96DA-7EED6D21018A}" srcOrd="0" destOrd="0" presId="urn:microsoft.com/office/officeart/2005/8/layout/radial6"/>
    <dgm:cxn modelId="{4FCE5B7C-A3F3-40C7-8DB8-4DD14CE30AD9}" type="presOf" srcId="{9DFC3EA4-9CB4-45E4-9AB5-3CB76EF6D292}" destId="{DD9516B0-14FB-43D8-B25F-EA561E920DBD}" srcOrd="0" destOrd="0" presId="urn:microsoft.com/office/officeart/2005/8/layout/radial6"/>
    <dgm:cxn modelId="{0B74D620-499D-4F98-9E4D-F6AE5A4A64A0}" type="presOf" srcId="{26C443D2-7766-468E-9FC6-EAE5862715E5}" destId="{5885525D-D412-43E7-A6B8-467AFB041657}" srcOrd="0" destOrd="0" presId="urn:microsoft.com/office/officeart/2005/8/layout/radial6"/>
    <dgm:cxn modelId="{40C614EC-D03D-452B-ADB4-A8CD502EF615}" srcId="{9C0F90AB-5C57-431C-A4D6-BF9628A4A150}" destId="{3FAEC131-4B20-43A3-A9FA-062812034932}" srcOrd="1" destOrd="0" parTransId="{D17A574B-88E0-4426-BE61-FF33671A44FE}" sibTransId="{3C3027D4-13E1-4D63-9EA9-76D5D418303D}"/>
    <dgm:cxn modelId="{ABF8273E-3D7E-4161-AB03-97FB5F62A6FC}" type="presOf" srcId="{3FAEC131-4B20-43A3-A9FA-062812034932}" destId="{58B471BF-EF43-4769-A0B0-69CED8769742}" srcOrd="0" destOrd="0" presId="urn:microsoft.com/office/officeart/2005/8/layout/radial6"/>
    <dgm:cxn modelId="{10304F8C-A2F9-4189-B9F8-440A5B0E98DB}" type="presOf" srcId="{3F36A8D0-2A13-40DA-BC08-9F1E0CD6E7C5}" destId="{CBC84B0C-9C57-4F00-8B61-EF8B98AF8568}" srcOrd="0" destOrd="0" presId="urn:microsoft.com/office/officeart/2005/8/layout/radial6"/>
    <dgm:cxn modelId="{3FAD7BBD-7047-491B-8DCD-3CF669E14EC7}" srcId="{9C0F90AB-5C57-431C-A4D6-BF9628A4A150}" destId="{3F36A8D0-2A13-40DA-BC08-9F1E0CD6E7C5}" srcOrd="2" destOrd="0" parTransId="{7BCE0B41-DC88-4FBB-A031-AC28DAF94F48}" sibTransId="{AE4DD333-D211-4011-81A7-DFE32EE74B73}"/>
    <dgm:cxn modelId="{1BAE70D5-89C1-4CF0-A209-C97AF1942F7D}" type="presOf" srcId="{AF9F645C-0B22-4953-97C4-D876026F9196}" destId="{1709C0E7-5C1C-4AB9-93D6-3DDFBAEED4FB}" srcOrd="0" destOrd="0" presId="urn:microsoft.com/office/officeart/2005/8/layout/radial6"/>
    <dgm:cxn modelId="{52638DDD-6575-437A-920E-BD6329CB1344}" type="presOf" srcId="{9C0F90AB-5C57-431C-A4D6-BF9628A4A150}" destId="{6EE88C20-A3B6-4301-A537-47C52C00CC00}" srcOrd="0" destOrd="0" presId="urn:microsoft.com/office/officeart/2005/8/layout/radial6"/>
    <dgm:cxn modelId="{9245B507-6235-491C-A8E6-25E8CFF48CB8}" type="presOf" srcId="{3C3027D4-13E1-4D63-9EA9-76D5D418303D}" destId="{7A5DCC4C-F844-41C7-ABFC-6910C282D282}" srcOrd="0" destOrd="0" presId="urn:microsoft.com/office/officeart/2005/8/layout/radial6"/>
    <dgm:cxn modelId="{85D0EE57-75A3-4A60-A181-20F16A162022}" type="presOf" srcId="{34FE17E6-8B6A-48DF-B66A-8C67613694C7}" destId="{F9E02025-DBDA-49E4-966C-3B6B15B4A1A3}" srcOrd="0" destOrd="0" presId="urn:microsoft.com/office/officeart/2005/8/layout/radial6"/>
    <dgm:cxn modelId="{49245E5E-4A13-4166-9E08-51D0B8188A44}" type="presOf" srcId="{0C4D6B6B-CB9A-4734-B705-50B547B1B299}" destId="{F64D301B-D5C6-4F9D-9426-F6F6090E53B4}" srcOrd="0" destOrd="0" presId="urn:microsoft.com/office/officeart/2005/8/layout/radial6"/>
    <dgm:cxn modelId="{1CCDB57D-5710-4CB3-8570-EF83CBD2EC7D}" srcId="{0C4D6B6B-CB9A-4734-B705-50B547B1B299}" destId="{9C0F90AB-5C57-431C-A4D6-BF9628A4A150}" srcOrd="0" destOrd="0" parTransId="{C49439C5-0881-484D-8E45-984D8BD32B42}" sibTransId="{0AF43670-0C13-433D-8C04-7C80E77E5490}"/>
    <dgm:cxn modelId="{E60C3B6F-97A5-4D89-B6E2-594A4DCD700D}" type="presOf" srcId="{5CF661DD-8DB5-4276-8D95-9DDE92BCC30B}" destId="{56C6C2BC-9969-4523-AA76-CF04B97EA226}" srcOrd="0" destOrd="0" presId="urn:microsoft.com/office/officeart/2005/8/layout/radial6"/>
    <dgm:cxn modelId="{9B5BAD73-B566-49CB-80C6-3519A495A129}" type="presOf" srcId="{4BC18A87-E2EE-4B3D-A655-2AEA4D1F1D8B}" destId="{12010D08-F839-4D61-93D4-B749EECF0DD8}" srcOrd="0" destOrd="0" presId="urn:microsoft.com/office/officeart/2005/8/layout/radial6"/>
    <dgm:cxn modelId="{C4924232-C264-47C4-B85A-F41504C2A11D}" srcId="{9C0F90AB-5C57-431C-A4D6-BF9628A4A150}" destId="{34FE17E6-8B6A-48DF-B66A-8C67613694C7}" srcOrd="4" destOrd="0" parTransId="{21D066CA-0218-4892-99D1-0B99AA37C8FD}" sibTransId="{4BC18A87-E2EE-4B3D-A655-2AEA4D1F1D8B}"/>
    <dgm:cxn modelId="{9483EBE8-1369-41EC-BD92-3030704BA529}" srcId="{9C0F90AB-5C57-431C-A4D6-BF9628A4A150}" destId="{9DFC3EA4-9CB4-45E4-9AB5-3CB76EF6D292}" srcOrd="0" destOrd="0" parTransId="{9EF40C76-5036-4DE2-BEBD-21B6FFA55F6B}" sibTransId="{26C443D2-7766-468E-9FC6-EAE5862715E5}"/>
    <dgm:cxn modelId="{4BBF59F7-C00D-44FE-B36C-97CAEE3E2636}" type="presParOf" srcId="{F64D301B-D5C6-4F9D-9426-F6F6090E53B4}" destId="{6EE88C20-A3B6-4301-A537-47C52C00CC00}" srcOrd="0" destOrd="0" presId="urn:microsoft.com/office/officeart/2005/8/layout/radial6"/>
    <dgm:cxn modelId="{A61EE8C5-DD1B-41DA-AFCD-A9E7928F4504}" type="presParOf" srcId="{F64D301B-D5C6-4F9D-9426-F6F6090E53B4}" destId="{DD9516B0-14FB-43D8-B25F-EA561E920DBD}" srcOrd="1" destOrd="0" presId="urn:microsoft.com/office/officeart/2005/8/layout/radial6"/>
    <dgm:cxn modelId="{C47828CF-B9C8-4A49-BF29-8BA497867249}" type="presParOf" srcId="{F64D301B-D5C6-4F9D-9426-F6F6090E53B4}" destId="{1EEF23EF-D8F6-4ED4-819D-5AE5B7B63D0C}" srcOrd="2" destOrd="0" presId="urn:microsoft.com/office/officeart/2005/8/layout/radial6"/>
    <dgm:cxn modelId="{13E4DA32-25D9-4242-BEE7-7FD856AD5D38}" type="presParOf" srcId="{F64D301B-D5C6-4F9D-9426-F6F6090E53B4}" destId="{5885525D-D412-43E7-A6B8-467AFB041657}" srcOrd="3" destOrd="0" presId="urn:microsoft.com/office/officeart/2005/8/layout/radial6"/>
    <dgm:cxn modelId="{A1958BF0-D87B-49CF-B364-35FF93579028}" type="presParOf" srcId="{F64D301B-D5C6-4F9D-9426-F6F6090E53B4}" destId="{58B471BF-EF43-4769-A0B0-69CED8769742}" srcOrd="4" destOrd="0" presId="urn:microsoft.com/office/officeart/2005/8/layout/radial6"/>
    <dgm:cxn modelId="{F593DDD7-11A9-4C93-8AD4-036AF63E26AF}" type="presParOf" srcId="{F64D301B-D5C6-4F9D-9426-F6F6090E53B4}" destId="{E1B01722-45BB-4337-BE83-11A37E51C92D}" srcOrd="5" destOrd="0" presId="urn:microsoft.com/office/officeart/2005/8/layout/radial6"/>
    <dgm:cxn modelId="{D062F256-9CB0-41B6-B83C-55A8D3BC22D8}" type="presParOf" srcId="{F64D301B-D5C6-4F9D-9426-F6F6090E53B4}" destId="{7A5DCC4C-F844-41C7-ABFC-6910C282D282}" srcOrd="6" destOrd="0" presId="urn:microsoft.com/office/officeart/2005/8/layout/radial6"/>
    <dgm:cxn modelId="{447E4C48-68EA-4863-B956-BAE37EC3F030}" type="presParOf" srcId="{F64D301B-D5C6-4F9D-9426-F6F6090E53B4}" destId="{CBC84B0C-9C57-4F00-8B61-EF8B98AF8568}" srcOrd="7" destOrd="0" presId="urn:microsoft.com/office/officeart/2005/8/layout/radial6"/>
    <dgm:cxn modelId="{CF406C35-9EDA-419E-9E07-E19CC4B3B224}" type="presParOf" srcId="{F64D301B-D5C6-4F9D-9426-F6F6090E53B4}" destId="{088966AC-2176-4572-8FF8-A177E9EC7F41}" srcOrd="8" destOrd="0" presId="urn:microsoft.com/office/officeart/2005/8/layout/radial6"/>
    <dgm:cxn modelId="{934BD603-F755-4F05-87EA-71EDBF8239BA}" type="presParOf" srcId="{F64D301B-D5C6-4F9D-9426-F6F6090E53B4}" destId="{A7A8998B-F84C-4609-96DA-7EED6D21018A}" srcOrd="9" destOrd="0" presId="urn:microsoft.com/office/officeart/2005/8/layout/radial6"/>
    <dgm:cxn modelId="{93CEEBA2-36BA-4C62-8C04-476505881856}" type="presParOf" srcId="{F64D301B-D5C6-4F9D-9426-F6F6090E53B4}" destId="{1709C0E7-5C1C-4AB9-93D6-3DDFBAEED4FB}" srcOrd="10" destOrd="0" presId="urn:microsoft.com/office/officeart/2005/8/layout/radial6"/>
    <dgm:cxn modelId="{B6D02498-CF7E-4AEE-B738-598820F41165}" type="presParOf" srcId="{F64D301B-D5C6-4F9D-9426-F6F6090E53B4}" destId="{2F4ACAE3-1FB9-4389-A381-A88524554F2E}" srcOrd="11" destOrd="0" presId="urn:microsoft.com/office/officeart/2005/8/layout/radial6"/>
    <dgm:cxn modelId="{7B6D252E-585D-4E6A-8F08-895C1D023753}" type="presParOf" srcId="{F64D301B-D5C6-4F9D-9426-F6F6090E53B4}" destId="{56C6C2BC-9969-4523-AA76-CF04B97EA226}" srcOrd="12" destOrd="0" presId="urn:microsoft.com/office/officeart/2005/8/layout/radial6"/>
    <dgm:cxn modelId="{21B6DEDA-1084-4845-822D-34B85E854C44}" type="presParOf" srcId="{F64D301B-D5C6-4F9D-9426-F6F6090E53B4}" destId="{F9E02025-DBDA-49E4-966C-3B6B15B4A1A3}" srcOrd="13" destOrd="0" presId="urn:microsoft.com/office/officeart/2005/8/layout/radial6"/>
    <dgm:cxn modelId="{941942B8-315C-476B-A953-226CF5EEB348}" type="presParOf" srcId="{F64D301B-D5C6-4F9D-9426-F6F6090E53B4}" destId="{332E4837-3642-4E01-962B-7532C5A8D831}" srcOrd="14" destOrd="0" presId="urn:microsoft.com/office/officeart/2005/8/layout/radial6"/>
    <dgm:cxn modelId="{F7B95706-22B6-4AC2-B570-41160C29F480}" type="presParOf" srcId="{F64D301B-D5C6-4F9D-9426-F6F6090E53B4}" destId="{12010D08-F839-4D61-93D4-B749EECF0DD8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2C206-87AE-4AE1-BA98-2ABD1597041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EB633EB-7A95-485B-8BE0-C9A4E1A7A88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C" b="1" dirty="0" smtClean="0"/>
            <a:t>Llenado incompleto</a:t>
          </a:r>
          <a:endParaRPr lang="es-EC" dirty="0"/>
        </a:p>
      </dgm:t>
    </dgm:pt>
    <dgm:pt modelId="{D842D7D7-15A5-4506-8198-3EB7840253F8}" type="parTrans" cxnId="{41C1BE47-752D-4ACE-BC92-1D855A1D0B02}">
      <dgm:prSet/>
      <dgm:spPr/>
      <dgm:t>
        <a:bodyPr/>
        <a:lstStyle/>
        <a:p>
          <a:endParaRPr lang="es-EC"/>
        </a:p>
      </dgm:t>
    </dgm:pt>
    <dgm:pt modelId="{637D6BA1-7AAF-43DA-BC4B-81BC01C31056}" type="sibTrans" cxnId="{41C1BE47-752D-4ACE-BC92-1D855A1D0B02}">
      <dgm:prSet/>
      <dgm:spPr/>
      <dgm:t>
        <a:bodyPr/>
        <a:lstStyle/>
        <a:p>
          <a:endParaRPr lang="es-EC"/>
        </a:p>
      </dgm:t>
    </dgm:pt>
    <dgm:pt modelId="{CE88AA2F-9CC6-4142-9B4D-5204558BCD7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C" b="1" dirty="0" smtClean="0"/>
            <a:t>Porosidad</a:t>
          </a:r>
          <a:endParaRPr lang="es-EC" dirty="0"/>
        </a:p>
      </dgm:t>
    </dgm:pt>
    <dgm:pt modelId="{C7563538-D483-4FAD-9A7A-F9A872BEE116}" type="parTrans" cxnId="{8BE788B5-6E86-4A55-AE46-832500A2A4E2}">
      <dgm:prSet/>
      <dgm:spPr/>
      <dgm:t>
        <a:bodyPr/>
        <a:lstStyle/>
        <a:p>
          <a:endParaRPr lang="es-EC"/>
        </a:p>
      </dgm:t>
    </dgm:pt>
    <dgm:pt modelId="{2E06A8DA-CF32-4AFD-8B99-6703D9B0C01F}" type="sibTrans" cxnId="{8BE788B5-6E86-4A55-AE46-832500A2A4E2}">
      <dgm:prSet/>
      <dgm:spPr/>
      <dgm:t>
        <a:bodyPr/>
        <a:lstStyle/>
        <a:p>
          <a:endParaRPr lang="es-EC"/>
        </a:p>
      </dgm:t>
    </dgm:pt>
    <dgm:pt modelId="{8EF4950D-7790-44E9-BC37-C84A3E0772E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C" b="1" dirty="0" smtClean="0"/>
            <a:t>Junta fría</a:t>
          </a:r>
          <a:endParaRPr lang="es-EC" dirty="0"/>
        </a:p>
      </dgm:t>
    </dgm:pt>
    <dgm:pt modelId="{596183B9-670B-4B77-A7EB-B092FDB15CDD}" type="parTrans" cxnId="{56CBD85A-48FE-44E3-B560-CDD25263020F}">
      <dgm:prSet/>
      <dgm:spPr/>
      <dgm:t>
        <a:bodyPr/>
        <a:lstStyle/>
        <a:p>
          <a:endParaRPr lang="es-EC"/>
        </a:p>
      </dgm:t>
    </dgm:pt>
    <dgm:pt modelId="{178A8067-D17A-412B-B2C7-9944666FDAA3}" type="sibTrans" cxnId="{56CBD85A-48FE-44E3-B560-CDD25263020F}">
      <dgm:prSet/>
      <dgm:spPr/>
      <dgm:t>
        <a:bodyPr/>
        <a:lstStyle/>
        <a:p>
          <a:endParaRPr lang="es-EC"/>
        </a:p>
      </dgm:t>
    </dgm:pt>
    <dgm:pt modelId="{03035BF6-6EAA-4377-9BA1-02066491294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C" b="1" dirty="0" smtClean="0"/>
            <a:t>Cavidad por contracción</a:t>
          </a:r>
          <a:endParaRPr lang="es-EC" dirty="0"/>
        </a:p>
      </dgm:t>
    </dgm:pt>
    <dgm:pt modelId="{74E1EEEF-818D-479C-95AA-F02A20C97F42}" type="parTrans" cxnId="{A8345E26-7E47-42DF-A624-D4A4991A5A1C}">
      <dgm:prSet/>
      <dgm:spPr/>
      <dgm:t>
        <a:bodyPr/>
        <a:lstStyle/>
        <a:p>
          <a:endParaRPr lang="es-EC"/>
        </a:p>
      </dgm:t>
    </dgm:pt>
    <dgm:pt modelId="{2B3E0A57-4838-4398-A293-586E9B86E1AD}" type="sibTrans" cxnId="{A8345E26-7E47-42DF-A624-D4A4991A5A1C}">
      <dgm:prSet/>
      <dgm:spPr/>
      <dgm:t>
        <a:bodyPr/>
        <a:lstStyle/>
        <a:p>
          <a:endParaRPr lang="es-EC"/>
        </a:p>
      </dgm:t>
    </dgm:pt>
    <dgm:pt modelId="{E28C2E79-BD71-4E1A-8DFE-68E89793FB5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C" b="1" dirty="0" smtClean="0"/>
            <a:t>Agrietamiento en caliente</a:t>
          </a:r>
          <a:endParaRPr lang="es-EC" dirty="0"/>
        </a:p>
      </dgm:t>
    </dgm:pt>
    <dgm:pt modelId="{54E65A8E-A618-4080-89B8-7E20F0163112}" type="parTrans" cxnId="{4955E0FC-46E3-4C39-B4F4-15B1CB2EE37E}">
      <dgm:prSet/>
      <dgm:spPr/>
      <dgm:t>
        <a:bodyPr/>
        <a:lstStyle/>
        <a:p>
          <a:endParaRPr lang="es-EC"/>
        </a:p>
      </dgm:t>
    </dgm:pt>
    <dgm:pt modelId="{7CDCBDED-6237-4FD4-937D-2BAE56A519B5}" type="sibTrans" cxnId="{4955E0FC-46E3-4C39-B4F4-15B1CB2EE37E}">
      <dgm:prSet/>
      <dgm:spPr/>
      <dgm:t>
        <a:bodyPr/>
        <a:lstStyle/>
        <a:p>
          <a:endParaRPr lang="es-EC"/>
        </a:p>
      </dgm:t>
    </dgm:pt>
    <dgm:pt modelId="{69772B02-3562-4AF0-BCB8-48DD197A7EAC}" type="pres">
      <dgm:prSet presAssocID="{47E2C206-87AE-4AE1-BA98-2ABD159704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4C76D5-4B52-42DE-AC8D-5FC757E8A4D6}" type="pres">
      <dgm:prSet presAssocID="{1EB633EB-7A95-485B-8BE0-C9A4E1A7A880}" presName="parentLin" presStyleCnt="0"/>
      <dgm:spPr/>
    </dgm:pt>
    <dgm:pt modelId="{CD9C61AC-1CF8-4EF5-A490-4A7C9653C9AF}" type="pres">
      <dgm:prSet presAssocID="{1EB633EB-7A95-485B-8BE0-C9A4E1A7A88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F97D3FB-BF42-4E00-B959-A084C094E37D}" type="pres">
      <dgm:prSet presAssocID="{1EB633EB-7A95-485B-8BE0-C9A4E1A7A8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5D92DE-9A63-4DAE-99D0-649833EBC2E8}" type="pres">
      <dgm:prSet presAssocID="{1EB633EB-7A95-485B-8BE0-C9A4E1A7A880}" presName="negativeSpace" presStyleCnt="0"/>
      <dgm:spPr/>
    </dgm:pt>
    <dgm:pt modelId="{34E33C56-BE9A-42DA-B143-9FB81EA0EA78}" type="pres">
      <dgm:prSet presAssocID="{1EB633EB-7A95-485B-8BE0-C9A4E1A7A880}" presName="childText" presStyleLbl="conFgAcc1" presStyleIdx="0" presStyleCnt="5">
        <dgm:presLayoutVars>
          <dgm:bulletEnabled val="1"/>
        </dgm:presLayoutVars>
      </dgm:prSet>
      <dgm:spPr/>
    </dgm:pt>
    <dgm:pt modelId="{19B5F5FA-D3E0-4D09-AAA4-BDFC29114265}" type="pres">
      <dgm:prSet presAssocID="{637D6BA1-7AAF-43DA-BC4B-81BC01C31056}" presName="spaceBetweenRectangles" presStyleCnt="0"/>
      <dgm:spPr/>
    </dgm:pt>
    <dgm:pt modelId="{1C260B66-09A3-4035-80E9-E29532B71A20}" type="pres">
      <dgm:prSet presAssocID="{8EF4950D-7790-44E9-BC37-C84A3E0772ED}" presName="parentLin" presStyleCnt="0"/>
      <dgm:spPr/>
    </dgm:pt>
    <dgm:pt modelId="{64CA6F2B-F9A0-4318-A331-C05E8D7FE460}" type="pres">
      <dgm:prSet presAssocID="{8EF4950D-7790-44E9-BC37-C84A3E0772ED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E6F7C93A-05B1-43D3-91BD-04ED8257F0A4}" type="pres">
      <dgm:prSet presAssocID="{8EF4950D-7790-44E9-BC37-C84A3E0772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34ABEE-A470-4E3E-BB22-FB3CA055F639}" type="pres">
      <dgm:prSet presAssocID="{8EF4950D-7790-44E9-BC37-C84A3E0772ED}" presName="negativeSpace" presStyleCnt="0"/>
      <dgm:spPr/>
    </dgm:pt>
    <dgm:pt modelId="{145AF7B6-E6CD-4172-8237-90BAAF260115}" type="pres">
      <dgm:prSet presAssocID="{8EF4950D-7790-44E9-BC37-C84A3E0772ED}" presName="childText" presStyleLbl="conFgAcc1" presStyleIdx="1" presStyleCnt="5">
        <dgm:presLayoutVars>
          <dgm:bulletEnabled val="1"/>
        </dgm:presLayoutVars>
      </dgm:prSet>
      <dgm:spPr/>
    </dgm:pt>
    <dgm:pt modelId="{58EE268C-8DD7-4FC3-B272-84A3F38E0A79}" type="pres">
      <dgm:prSet presAssocID="{178A8067-D17A-412B-B2C7-9944666FDAA3}" presName="spaceBetweenRectangles" presStyleCnt="0"/>
      <dgm:spPr/>
    </dgm:pt>
    <dgm:pt modelId="{ACA35324-E76A-48FC-94C1-8F5D2A74B1A5}" type="pres">
      <dgm:prSet presAssocID="{03035BF6-6EAA-4377-9BA1-020664912943}" presName="parentLin" presStyleCnt="0"/>
      <dgm:spPr/>
    </dgm:pt>
    <dgm:pt modelId="{A251CBC8-2E6C-4FC0-9405-A3B7B061401D}" type="pres">
      <dgm:prSet presAssocID="{03035BF6-6EAA-4377-9BA1-020664912943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5BCAFD29-2FB8-4C2D-829C-E68103C40FC4}" type="pres">
      <dgm:prSet presAssocID="{03035BF6-6EAA-4377-9BA1-0206649129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A4881B-F8D7-4BAC-ABAB-789FC4085B30}" type="pres">
      <dgm:prSet presAssocID="{03035BF6-6EAA-4377-9BA1-020664912943}" presName="negativeSpace" presStyleCnt="0"/>
      <dgm:spPr/>
    </dgm:pt>
    <dgm:pt modelId="{48039D12-5E52-420F-954C-6B83429BFA0F}" type="pres">
      <dgm:prSet presAssocID="{03035BF6-6EAA-4377-9BA1-020664912943}" presName="childText" presStyleLbl="conFgAcc1" presStyleIdx="2" presStyleCnt="5">
        <dgm:presLayoutVars>
          <dgm:bulletEnabled val="1"/>
        </dgm:presLayoutVars>
      </dgm:prSet>
      <dgm:spPr/>
    </dgm:pt>
    <dgm:pt modelId="{2DC7F977-A128-408B-B784-19ABFC7BDFA1}" type="pres">
      <dgm:prSet presAssocID="{2B3E0A57-4838-4398-A293-586E9B86E1AD}" presName="spaceBetweenRectangles" presStyleCnt="0"/>
      <dgm:spPr/>
    </dgm:pt>
    <dgm:pt modelId="{3DEE4A94-D4E6-49BC-81C6-3C2BD189B2B0}" type="pres">
      <dgm:prSet presAssocID="{CE88AA2F-9CC6-4142-9B4D-5204558BCD78}" presName="parentLin" presStyleCnt="0"/>
      <dgm:spPr/>
    </dgm:pt>
    <dgm:pt modelId="{E26C256E-B5B8-427E-8402-AEF605575105}" type="pres">
      <dgm:prSet presAssocID="{CE88AA2F-9CC6-4142-9B4D-5204558BCD78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693303D2-081D-4FB6-837C-2CA762738FBE}" type="pres">
      <dgm:prSet presAssocID="{CE88AA2F-9CC6-4142-9B4D-5204558BCD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0FA541-3465-448F-A0B0-A9CA4E525C63}" type="pres">
      <dgm:prSet presAssocID="{CE88AA2F-9CC6-4142-9B4D-5204558BCD78}" presName="negativeSpace" presStyleCnt="0"/>
      <dgm:spPr/>
    </dgm:pt>
    <dgm:pt modelId="{0305DFAD-0ED5-47F0-8649-F8DF6548C4C3}" type="pres">
      <dgm:prSet presAssocID="{CE88AA2F-9CC6-4142-9B4D-5204558BCD78}" presName="childText" presStyleLbl="conFgAcc1" presStyleIdx="3" presStyleCnt="5">
        <dgm:presLayoutVars>
          <dgm:bulletEnabled val="1"/>
        </dgm:presLayoutVars>
      </dgm:prSet>
      <dgm:spPr/>
    </dgm:pt>
    <dgm:pt modelId="{9613EE1B-3130-4B88-AB47-FAE031A08B83}" type="pres">
      <dgm:prSet presAssocID="{2E06A8DA-CF32-4AFD-8B99-6703D9B0C01F}" presName="spaceBetweenRectangles" presStyleCnt="0"/>
      <dgm:spPr/>
    </dgm:pt>
    <dgm:pt modelId="{0BB29B7C-5577-4FC7-9AB9-66B1B7E8A0AD}" type="pres">
      <dgm:prSet presAssocID="{E28C2E79-BD71-4E1A-8DFE-68E89793FB57}" presName="parentLin" presStyleCnt="0"/>
      <dgm:spPr/>
    </dgm:pt>
    <dgm:pt modelId="{D262F4EC-6167-401E-9E0C-F473618CD870}" type="pres">
      <dgm:prSet presAssocID="{E28C2E79-BD71-4E1A-8DFE-68E89793FB57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FFEA4048-9924-4D92-A492-549135B5100C}" type="pres">
      <dgm:prSet presAssocID="{E28C2E79-BD71-4E1A-8DFE-68E89793FB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7DF7D-356F-4342-A96A-427B80B2D3B5}" type="pres">
      <dgm:prSet presAssocID="{E28C2E79-BD71-4E1A-8DFE-68E89793FB57}" presName="negativeSpace" presStyleCnt="0"/>
      <dgm:spPr/>
    </dgm:pt>
    <dgm:pt modelId="{1E9A9C99-EBCB-4975-AEEF-5EC31B15F11B}" type="pres">
      <dgm:prSet presAssocID="{E28C2E79-BD71-4E1A-8DFE-68E89793FB5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AEEB56E-4826-4E0F-91B9-332156A1D838}" type="presOf" srcId="{03035BF6-6EAA-4377-9BA1-020664912943}" destId="{5BCAFD29-2FB8-4C2D-829C-E68103C40FC4}" srcOrd="1" destOrd="0" presId="urn:microsoft.com/office/officeart/2005/8/layout/list1"/>
    <dgm:cxn modelId="{36890A98-465F-4603-A340-66BBEC517E62}" type="presOf" srcId="{E28C2E79-BD71-4E1A-8DFE-68E89793FB57}" destId="{FFEA4048-9924-4D92-A492-549135B5100C}" srcOrd="1" destOrd="0" presId="urn:microsoft.com/office/officeart/2005/8/layout/list1"/>
    <dgm:cxn modelId="{8BE788B5-6E86-4A55-AE46-832500A2A4E2}" srcId="{47E2C206-87AE-4AE1-BA98-2ABD15970417}" destId="{CE88AA2F-9CC6-4142-9B4D-5204558BCD78}" srcOrd="3" destOrd="0" parTransId="{C7563538-D483-4FAD-9A7A-F9A872BEE116}" sibTransId="{2E06A8DA-CF32-4AFD-8B99-6703D9B0C01F}"/>
    <dgm:cxn modelId="{284683ED-B5D0-48E2-B28B-362A105D47F2}" type="presOf" srcId="{1EB633EB-7A95-485B-8BE0-C9A4E1A7A880}" destId="{CD9C61AC-1CF8-4EF5-A490-4A7C9653C9AF}" srcOrd="0" destOrd="0" presId="urn:microsoft.com/office/officeart/2005/8/layout/list1"/>
    <dgm:cxn modelId="{DA1BD595-F1DB-4942-9FFD-7946380383E3}" type="presOf" srcId="{8EF4950D-7790-44E9-BC37-C84A3E0772ED}" destId="{E6F7C93A-05B1-43D3-91BD-04ED8257F0A4}" srcOrd="1" destOrd="0" presId="urn:microsoft.com/office/officeart/2005/8/layout/list1"/>
    <dgm:cxn modelId="{41C1BE47-752D-4ACE-BC92-1D855A1D0B02}" srcId="{47E2C206-87AE-4AE1-BA98-2ABD15970417}" destId="{1EB633EB-7A95-485B-8BE0-C9A4E1A7A880}" srcOrd="0" destOrd="0" parTransId="{D842D7D7-15A5-4506-8198-3EB7840253F8}" sibTransId="{637D6BA1-7AAF-43DA-BC4B-81BC01C31056}"/>
    <dgm:cxn modelId="{7D267A7B-7B41-4160-A38B-4318100E9DF3}" type="presOf" srcId="{03035BF6-6EAA-4377-9BA1-020664912943}" destId="{A251CBC8-2E6C-4FC0-9405-A3B7B061401D}" srcOrd="0" destOrd="0" presId="urn:microsoft.com/office/officeart/2005/8/layout/list1"/>
    <dgm:cxn modelId="{6A0351BB-1301-4B0F-AB54-50CEC31C5488}" type="presOf" srcId="{47E2C206-87AE-4AE1-BA98-2ABD15970417}" destId="{69772B02-3562-4AF0-BCB8-48DD197A7EAC}" srcOrd="0" destOrd="0" presId="urn:microsoft.com/office/officeart/2005/8/layout/list1"/>
    <dgm:cxn modelId="{4955E0FC-46E3-4C39-B4F4-15B1CB2EE37E}" srcId="{47E2C206-87AE-4AE1-BA98-2ABD15970417}" destId="{E28C2E79-BD71-4E1A-8DFE-68E89793FB57}" srcOrd="4" destOrd="0" parTransId="{54E65A8E-A618-4080-89B8-7E20F0163112}" sibTransId="{7CDCBDED-6237-4FD4-937D-2BAE56A519B5}"/>
    <dgm:cxn modelId="{DDC3A889-4DC6-42D9-8D66-10474D35F966}" type="presOf" srcId="{CE88AA2F-9CC6-4142-9B4D-5204558BCD78}" destId="{E26C256E-B5B8-427E-8402-AEF605575105}" srcOrd="0" destOrd="0" presId="urn:microsoft.com/office/officeart/2005/8/layout/list1"/>
    <dgm:cxn modelId="{AF790900-F1AA-420F-BB7E-E848D4D9ABA8}" type="presOf" srcId="{1EB633EB-7A95-485B-8BE0-C9A4E1A7A880}" destId="{6F97D3FB-BF42-4E00-B959-A084C094E37D}" srcOrd="1" destOrd="0" presId="urn:microsoft.com/office/officeart/2005/8/layout/list1"/>
    <dgm:cxn modelId="{0C82BD7D-8C67-4DF6-8B1F-4379F1C1BFC7}" type="presOf" srcId="{8EF4950D-7790-44E9-BC37-C84A3E0772ED}" destId="{64CA6F2B-F9A0-4318-A331-C05E8D7FE460}" srcOrd="0" destOrd="0" presId="urn:microsoft.com/office/officeart/2005/8/layout/list1"/>
    <dgm:cxn modelId="{06C8D7E3-D202-4A8B-81B7-F299F4419D1D}" type="presOf" srcId="{E28C2E79-BD71-4E1A-8DFE-68E89793FB57}" destId="{D262F4EC-6167-401E-9E0C-F473618CD870}" srcOrd="0" destOrd="0" presId="urn:microsoft.com/office/officeart/2005/8/layout/list1"/>
    <dgm:cxn modelId="{A8345E26-7E47-42DF-A624-D4A4991A5A1C}" srcId="{47E2C206-87AE-4AE1-BA98-2ABD15970417}" destId="{03035BF6-6EAA-4377-9BA1-020664912943}" srcOrd="2" destOrd="0" parTransId="{74E1EEEF-818D-479C-95AA-F02A20C97F42}" sibTransId="{2B3E0A57-4838-4398-A293-586E9B86E1AD}"/>
    <dgm:cxn modelId="{56CBD85A-48FE-44E3-B560-CDD25263020F}" srcId="{47E2C206-87AE-4AE1-BA98-2ABD15970417}" destId="{8EF4950D-7790-44E9-BC37-C84A3E0772ED}" srcOrd="1" destOrd="0" parTransId="{596183B9-670B-4B77-A7EB-B092FDB15CDD}" sibTransId="{178A8067-D17A-412B-B2C7-9944666FDAA3}"/>
    <dgm:cxn modelId="{5D0A4CFA-5CAF-405E-84CC-E8CB26E30D14}" type="presOf" srcId="{CE88AA2F-9CC6-4142-9B4D-5204558BCD78}" destId="{693303D2-081D-4FB6-837C-2CA762738FBE}" srcOrd="1" destOrd="0" presId="urn:microsoft.com/office/officeart/2005/8/layout/list1"/>
    <dgm:cxn modelId="{CED4D36F-53E9-4EAE-A265-6DE693E566CA}" type="presParOf" srcId="{69772B02-3562-4AF0-BCB8-48DD197A7EAC}" destId="{154C76D5-4B52-42DE-AC8D-5FC757E8A4D6}" srcOrd="0" destOrd="0" presId="urn:microsoft.com/office/officeart/2005/8/layout/list1"/>
    <dgm:cxn modelId="{9B2A2561-9C36-4E02-851F-EBC7921B4996}" type="presParOf" srcId="{154C76D5-4B52-42DE-AC8D-5FC757E8A4D6}" destId="{CD9C61AC-1CF8-4EF5-A490-4A7C9653C9AF}" srcOrd="0" destOrd="0" presId="urn:microsoft.com/office/officeart/2005/8/layout/list1"/>
    <dgm:cxn modelId="{586FFAC4-EC4B-4012-AD53-4FC19C985214}" type="presParOf" srcId="{154C76D5-4B52-42DE-AC8D-5FC757E8A4D6}" destId="{6F97D3FB-BF42-4E00-B959-A084C094E37D}" srcOrd="1" destOrd="0" presId="urn:microsoft.com/office/officeart/2005/8/layout/list1"/>
    <dgm:cxn modelId="{302D061E-B33F-4A33-9491-C505D2B656AF}" type="presParOf" srcId="{69772B02-3562-4AF0-BCB8-48DD197A7EAC}" destId="{BE5D92DE-9A63-4DAE-99D0-649833EBC2E8}" srcOrd="1" destOrd="0" presId="urn:microsoft.com/office/officeart/2005/8/layout/list1"/>
    <dgm:cxn modelId="{5BFBF1BA-6301-42B0-8CF9-DAE5F88BEA79}" type="presParOf" srcId="{69772B02-3562-4AF0-BCB8-48DD197A7EAC}" destId="{34E33C56-BE9A-42DA-B143-9FB81EA0EA78}" srcOrd="2" destOrd="0" presId="urn:microsoft.com/office/officeart/2005/8/layout/list1"/>
    <dgm:cxn modelId="{4D015287-4BF8-4BC6-9AD8-419B36D029DA}" type="presParOf" srcId="{69772B02-3562-4AF0-BCB8-48DD197A7EAC}" destId="{19B5F5FA-D3E0-4D09-AAA4-BDFC29114265}" srcOrd="3" destOrd="0" presId="urn:microsoft.com/office/officeart/2005/8/layout/list1"/>
    <dgm:cxn modelId="{B9B00CE7-263C-4968-A9AA-11B68FCA52E0}" type="presParOf" srcId="{69772B02-3562-4AF0-BCB8-48DD197A7EAC}" destId="{1C260B66-09A3-4035-80E9-E29532B71A20}" srcOrd="4" destOrd="0" presId="urn:microsoft.com/office/officeart/2005/8/layout/list1"/>
    <dgm:cxn modelId="{F0E21CB8-2346-4C0B-BFFC-933D437DCE2F}" type="presParOf" srcId="{1C260B66-09A3-4035-80E9-E29532B71A20}" destId="{64CA6F2B-F9A0-4318-A331-C05E8D7FE460}" srcOrd="0" destOrd="0" presId="urn:microsoft.com/office/officeart/2005/8/layout/list1"/>
    <dgm:cxn modelId="{3F3E808B-6EE4-4258-8E97-A1A70BD654B4}" type="presParOf" srcId="{1C260B66-09A3-4035-80E9-E29532B71A20}" destId="{E6F7C93A-05B1-43D3-91BD-04ED8257F0A4}" srcOrd="1" destOrd="0" presId="urn:microsoft.com/office/officeart/2005/8/layout/list1"/>
    <dgm:cxn modelId="{11EBE635-4B62-4695-8ABF-077947113A63}" type="presParOf" srcId="{69772B02-3562-4AF0-BCB8-48DD197A7EAC}" destId="{A834ABEE-A470-4E3E-BB22-FB3CA055F639}" srcOrd="5" destOrd="0" presId="urn:microsoft.com/office/officeart/2005/8/layout/list1"/>
    <dgm:cxn modelId="{490CEC51-2B74-43DC-A7CC-EDE397E5EB81}" type="presParOf" srcId="{69772B02-3562-4AF0-BCB8-48DD197A7EAC}" destId="{145AF7B6-E6CD-4172-8237-90BAAF260115}" srcOrd="6" destOrd="0" presId="urn:microsoft.com/office/officeart/2005/8/layout/list1"/>
    <dgm:cxn modelId="{15F8440A-78B6-43C4-911F-FAF36FA95765}" type="presParOf" srcId="{69772B02-3562-4AF0-BCB8-48DD197A7EAC}" destId="{58EE268C-8DD7-4FC3-B272-84A3F38E0A79}" srcOrd="7" destOrd="0" presId="urn:microsoft.com/office/officeart/2005/8/layout/list1"/>
    <dgm:cxn modelId="{7571EEB7-3118-418F-9768-9357670F19CA}" type="presParOf" srcId="{69772B02-3562-4AF0-BCB8-48DD197A7EAC}" destId="{ACA35324-E76A-48FC-94C1-8F5D2A74B1A5}" srcOrd="8" destOrd="0" presId="urn:microsoft.com/office/officeart/2005/8/layout/list1"/>
    <dgm:cxn modelId="{7DFE620E-B4AE-425A-8F0C-AAF24A72348B}" type="presParOf" srcId="{ACA35324-E76A-48FC-94C1-8F5D2A74B1A5}" destId="{A251CBC8-2E6C-4FC0-9405-A3B7B061401D}" srcOrd="0" destOrd="0" presId="urn:microsoft.com/office/officeart/2005/8/layout/list1"/>
    <dgm:cxn modelId="{E0097310-A3E9-468A-96F6-5E49C309AC75}" type="presParOf" srcId="{ACA35324-E76A-48FC-94C1-8F5D2A74B1A5}" destId="{5BCAFD29-2FB8-4C2D-829C-E68103C40FC4}" srcOrd="1" destOrd="0" presId="urn:microsoft.com/office/officeart/2005/8/layout/list1"/>
    <dgm:cxn modelId="{5A0222E0-5E38-4045-B00D-7AB2F4081319}" type="presParOf" srcId="{69772B02-3562-4AF0-BCB8-48DD197A7EAC}" destId="{45A4881B-F8D7-4BAC-ABAB-789FC4085B30}" srcOrd="9" destOrd="0" presId="urn:microsoft.com/office/officeart/2005/8/layout/list1"/>
    <dgm:cxn modelId="{82F4B731-7F1E-4AD6-9B2D-B60F22A5CC66}" type="presParOf" srcId="{69772B02-3562-4AF0-BCB8-48DD197A7EAC}" destId="{48039D12-5E52-420F-954C-6B83429BFA0F}" srcOrd="10" destOrd="0" presId="urn:microsoft.com/office/officeart/2005/8/layout/list1"/>
    <dgm:cxn modelId="{EE4C069A-EC39-47B7-A784-1D8E3AFCCBAA}" type="presParOf" srcId="{69772B02-3562-4AF0-BCB8-48DD197A7EAC}" destId="{2DC7F977-A128-408B-B784-19ABFC7BDFA1}" srcOrd="11" destOrd="0" presId="urn:microsoft.com/office/officeart/2005/8/layout/list1"/>
    <dgm:cxn modelId="{A170E212-240E-4E3B-B129-281F45E2F886}" type="presParOf" srcId="{69772B02-3562-4AF0-BCB8-48DD197A7EAC}" destId="{3DEE4A94-D4E6-49BC-81C6-3C2BD189B2B0}" srcOrd="12" destOrd="0" presId="urn:microsoft.com/office/officeart/2005/8/layout/list1"/>
    <dgm:cxn modelId="{80F9164E-B120-4C6C-88D6-48019F5195C7}" type="presParOf" srcId="{3DEE4A94-D4E6-49BC-81C6-3C2BD189B2B0}" destId="{E26C256E-B5B8-427E-8402-AEF605575105}" srcOrd="0" destOrd="0" presId="urn:microsoft.com/office/officeart/2005/8/layout/list1"/>
    <dgm:cxn modelId="{0CAAB7A3-330D-4964-B3D7-8FD89B6B219E}" type="presParOf" srcId="{3DEE4A94-D4E6-49BC-81C6-3C2BD189B2B0}" destId="{693303D2-081D-4FB6-837C-2CA762738FBE}" srcOrd="1" destOrd="0" presId="urn:microsoft.com/office/officeart/2005/8/layout/list1"/>
    <dgm:cxn modelId="{591B2973-A464-4F13-9354-901E47DD217F}" type="presParOf" srcId="{69772B02-3562-4AF0-BCB8-48DD197A7EAC}" destId="{7F0FA541-3465-448F-A0B0-A9CA4E525C63}" srcOrd="13" destOrd="0" presId="urn:microsoft.com/office/officeart/2005/8/layout/list1"/>
    <dgm:cxn modelId="{014F7B13-7E06-4929-B176-A3A45D2D8D41}" type="presParOf" srcId="{69772B02-3562-4AF0-BCB8-48DD197A7EAC}" destId="{0305DFAD-0ED5-47F0-8649-F8DF6548C4C3}" srcOrd="14" destOrd="0" presId="urn:microsoft.com/office/officeart/2005/8/layout/list1"/>
    <dgm:cxn modelId="{636CB5EC-26C0-4B79-B868-199FAD7E9D4A}" type="presParOf" srcId="{69772B02-3562-4AF0-BCB8-48DD197A7EAC}" destId="{9613EE1B-3130-4B88-AB47-FAE031A08B83}" srcOrd="15" destOrd="0" presId="urn:microsoft.com/office/officeart/2005/8/layout/list1"/>
    <dgm:cxn modelId="{6A3A7B91-6A3B-4666-B6E0-D57292A74661}" type="presParOf" srcId="{69772B02-3562-4AF0-BCB8-48DD197A7EAC}" destId="{0BB29B7C-5577-4FC7-9AB9-66B1B7E8A0AD}" srcOrd="16" destOrd="0" presId="urn:microsoft.com/office/officeart/2005/8/layout/list1"/>
    <dgm:cxn modelId="{C6A69101-0209-41B9-91A0-24261A4CC02C}" type="presParOf" srcId="{0BB29B7C-5577-4FC7-9AB9-66B1B7E8A0AD}" destId="{D262F4EC-6167-401E-9E0C-F473618CD870}" srcOrd="0" destOrd="0" presId="urn:microsoft.com/office/officeart/2005/8/layout/list1"/>
    <dgm:cxn modelId="{C266DDE4-6DE8-4A3C-B89B-DA23349843ED}" type="presParOf" srcId="{0BB29B7C-5577-4FC7-9AB9-66B1B7E8A0AD}" destId="{FFEA4048-9924-4D92-A492-549135B5100C}" srcOrd="1" destOrd="0" presId="urn:microsoft.com/office/officeart/2005/8/layout/list1"/>
    <dgm:cxn modelId="{D34F5C93-304C-4A7E-B2F7-D03A28D0C3D9}" type="presParOf" srcId="{69772B02-3562-4AF0-BCB8-48DD197A7EAC}" destId="{D787DF7D-356F-4342-A96A-427B80B2D3B5}" srcOrd="17" destOrd="0" presId="urn:microsoft.com/office/officeart/2005/8/layout/list1"/>
    <dgm:cxn modelId="{BDA29AE0-2059-4782-BBAF-044C8514A39F}" type="presParOf" srcId="{69772B02-3562-4AF0-BCB8-48DD197A7EAC}" destId="{1E9A9C99-EBCB-4975-AEEF-5EC31B15F1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6D414D-0195-4DF6-90B3-B75EB62F7CD1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69FB73B-5948-46F4-A10E-809E0D68FAD5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dirty="0" smtClean="0"/>
            <a:t>Tipos de fundición</a:t>
          </a:r>
          <a:endParaRPr lang="en-US" sz="2400" dirty="0"/>
        </a:p>
      </dgm:t>
    </dgm:pt>
    <dgm:pt modelId="{075AC3B0-EDB1-40F6-91BC-75676CEF117C}" type="parTrans" cxnId="{8903A012-D8AC-4DB6-BFF4-7D20CACC0E1F}">
      <dgm:prSet/>
      <dgm:spPr/>
      <dgm:t>
        <a:bodyPr/>
        <a:lstStyle/>
        <a:p>
          <a:endParaRPr lang="en-US"/>
        </a:p>
      </dgm:t>
    </dgm:pt>
    <dgm:pt modelId="{011BEBF7-AB07-4690-8D71-B5C9AD52A4E4}" type="sibTrans" cxnId="{8903A012-D8AC-4DB6-BFF4-7D20CACC0E1F}">
      <dgm:prSet/>
      <dgm:spPr/>
      <dgm:t>
        <a:bodyPr/>
        <a:lstStyle/>
        <a:p>
          <a:endParaRPr lang="en-US"/>
        </a:p>
      </dgm:t>
    </dgm:pt>
    <dgm:pt modelId="{727B1319-66DE-4AF1-910A-519280D79B4F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Moldes permanentes</a:t>
          </a:r>
          <a:endParaRPr lang="en-US" dirty="0"/>
        </a:p>
      </dgm:t>
    </dgm:pt>
    <dgm:pt modelId="{9496BEC7-EE20-47E5-9390-D1DC39334030}" type="parTrans" cxnId="{6C5FFD80-F4E9-46FC-9E84-A515E0F033D8}">
      <dgm:prSet/>
      <dgm:spPr/>
      <dgm:t>
        <a:bodyPr/>
        <a:lstStyle/>
        <a:p>
          <a:endParaRPr lang="en-US" dirty="0"/>
        </a:p>
      </dgm:t>
    </dgm:pt>
    <dgm:pt modelId="{8772AFC6-77FA-43EB-A31D-F69B55CE268E}" type="sibTrans" cxnId="{6C5FFD80-F4E9-46FC-9E84-A515E0F033D8}">
      <dgm:prSet/>
      <dgm:spPr/>
      <dgm:t>
        <a:bodyPr/>
        <a:lstStyle/>
        <a:p>
          <a:endParaRPr lang="en-US"/>
        </a:p>
      </dgm:t>
    </dgm:pt>
    <dgm:pt modelId="{9D1D63DC-2CE0-4ABF-BF1A-79F76162D1D7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Moldes desechables</a:t>
          </a:r>
          <a:endParaRPr lang="en-US" dirty="0"/>
        </a:p>
      </dgm:t>
    </dgm:pt>
    <dgm:pt modelId="{5BCC07D4-F518-45BC-9720-521C431BC53D}" type="parTrans" cxnId="{4B3211C2-EBA2-4E51-9811-8C08150D51D2}">
      <dgm:prSet/>
      <dgm:spPr/>
      <dgm:t>
        <a:bodyPr/>
        <a:lstStyle/>
        <a:p>
          <a:endParaRPr lang="en-US" dirty="0"/>
        </a:p>
      </dgm:t>
    </dgm:pt>
    <dgm:pt modelId="{25D9CE4A-0205-443B-B671-5C20384C00A5}" type="sibTrans" cxnId="{4B3211C2-EBA2-4E51-9811-8C08150D51D2}">
      <dgm:prSet/>
      <dgm:spPr/>
      <dgm:t>
        <a:bodyPr/>
        <a:lstStyle/>
        <a:p>
          <a:endParaRPr lang="en-US"/>
        </a:p>
      </dgm:t>
    </dgm:pt>
    <dgm:pt modelId="{FA46E658-ABCA-4733-987E-6F4C957AB7E4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err="1" smtClean="0"/>
            <a:t>Por</a:t>
          </a:r>
          <a:r>
            <a:rPr lang="en-US" dirty="0" smtClean="0"/>
            <a:t> </a:t>
          </a:r>
          <a:r>
            <a:rPr lang="en-US" dirty="0" err="1" smtClean="0"/>
            <a:t>gravedad</a:t>
          </a:r>
          <a:endParaRPr lang="en-US" dirty="0"/>
        </a:p>
      </dgm:t>
    </dgm:pt>
    <dgm:pt modelId="{3B8EFD70-1671-4EBD-9DEA-F5D25A453D28}" type="parTrans" cxnId="{8EDADA5B-19EE-44F5-835D-A9CF8ADB6597}">
      <dgm:prSet/>
      <dgm:spPr/>
      <dgm:t>
        <a:bodyPr/>
        <a:lstStyle/>
        <a:p>
          <a:endParaRPr lang="en-US" dirty="0"/>
        </a:p>
      </dgm:t>
    </dgm:pt>
    <dgm:pt modelId="{802FD5FC-8E92-4D38-AF35-E8BDEFCBD504}" type="sibTrans" cxnId="{8EDADA5B-19EE-44F5-835D-A9CF8ADB6597}">
      <dgm:prSet/>
      <dgm:spPr/>
      <dgm:t>
        <a:bodyPr/>
        <a:lstStyle/>
        <a:p>
          <a:endParaRPr lang="en-US"/>
        </a:p>
      </dgm:t>
    </dgm:pt>
    <dgm:pt modelId="{32734334-644E-4A4D-A3F1-AD111C0A1BD9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A presión </a:t>
          </a:r>
          <a:endParaRPr lang="en-US" dirty="0"/>
        </a:p>
      </dgm:t>
    </dgm:pt>
    <dgm:pt modelId="{29F85325-4DC7-45D3-A44B-F63D3491BEE8}" type="parTrans" cxnId="{D553A5CC-C87A-4BEB-B3F1-6DC128196E31}">
      <dgm:prSet/>
      <dgm:spPr/>
      <dgm:t>
        <a:bodyPr/>
        <a:lstStyle/>
        <a:p>
          <a:endParaRPr lang="en-US" dirty="0"/>
        </a:p>
      </dgm:t>
    </dgm:pt>
    <dgm:pt modelId="{A4ED7898-52FD-4F54-B6AA-710CDBA6A090}" type="sibTrans" cxnId="{D553A5CC-C87A-4BEB-B3F1-6DC128196E31}">
      <dgm:prSet/>
      <dgm:spPr/>
      <dgm:t>
        <a:bodyPr/>
        <a:lstStyle/>
        <a:p>
          <a:endParaRPr lang="en-US"/>
        </a:p>
      </dgm:t>
    </dgm:pt>
    <dgm:pt modelId="{37635E44-793A-4F91-A089-8A5F1F4BB1A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Por centrifugado</a:t>
          </a:r>
          <a:endParaRPr lang="en-US" dirty="0"/>
        </a:p>
      </dgm:t>
    </dgm:pt>
    <dgm:pt modelId="{DE5990DE-EA0B-400B-82BA-7FC9A52FFB82}" type="parTrans" cxnId="{62E9DAB0-91A7-47A4-A32B-9CED173E33BD}">
      <dgm:prSet/>
      <dgm:spPr/>
      <dgm:t>
        <a:bodyPr/>
        <a:lstStyle/>
        <a:p>
          <a:endParaRPr lang="en-US" dirty="0"/>
        </a:p>
      </dgm:t>
    </dgm:pt>
    <dgm:pt modelId="{BF3BD9A7-6625-4B67-B2FE-A1012F9A4264}" type="sibTrans" cxnId="{62E9DAB0-91A7-47A4-A32B-9CED173E33BD}">
      <dgm:prSet/>
      <dgm:spPr/>
      <dgm:t>
        <a:bodyPr/>
        <a:lstStyle/>
        <a:p>
          <a:endParaRPr lang="en-US"/>
        </a:p>
      </dgm:t>
    </dgm:pt>
    <dgm:pt modelId="{92712709-220E-4AA4-B227-B53EBAE231A2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Arena</a:t>
          </a:r>
          <a:endParaRPr lang="en-US" dirty="0"/>
        </a:p>
      </dgm:t>
    </dgm:pt>
    <dgm:pt modelId="{5A2D0F24-C65D-41CD-898E-A23ED77AFB93}" type="parTrans" cxnId="{A9660BA1-EF9F-4890-8113-537BAFF7B6D8}">
      <dgm:prSet/>
      <dgm:spPr/>
      <dgm:t>
        <a:bodyPr/>
        <a:lstStyle/>
        <a:p>
          <a:endParaRPr lang="en-US" dirty="0"/>
        </a:p>
      </dgm:t>
    </dgm:pt>
    <dgm:pt modelId="{F9A24B9E-4DDF-4AD9-AF18-407B1E934D1B}" type="sibTrans" cxnId="{A9660BA1-EF9F-4890-8113-537BAFF7B6D8}">
      <dgm:prSet/>
      <dgm:spPr/>
      <dgm:t>
        <a:bodyPr/>
        <a:lstStyle/>
        <a:p>
          <a:endParaRPr lang="en-US"/>
        </a:p>
      </dgm:t>
    </dgm:pt>
    <dgm:pt modelId="{F9395199-04C5-4FA3-A8D1-E98F340320C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Yeso</a:t>
          </a:r>
          <a:endParaRPr lang="en-US" dirty="0"/>
        </a:p>
      </dgm:t>
    </dgm:pt>
    <dgm:pt modelId="{09CDC627-0A52-48BF-9C6A-CA8613B2F09F}" type="parTrans" cxnId="{515FDBC0-DB37-4F0F-9AD9-11AED6DFCB6F}">
      <dgm:prSet/>
      <dgm:spPr/>
      <dgm:t>
        <a:bodyPr/>
        <a:lstStyle/>
        <a:p>
          <a:endParaRPr lang="en-US" dirty="0"/>
        </a:p>
      </dgm:t>
    </dgm:pt>
    <dgm:pt modelId="{45B062D8-F01C-4CFD-A7C7-5802E3D7DB8B}" type="sibTrans" cxnId="{515FDBC0-DB37-4F0F-9AD9-11AED6DFCB6F}">
      <dgm:prSet/>
      <dgm:spPr/>
      <dgm:t>
        <a:bodyPr/>
        <a:lstStyle/>
        <a:p>
          <a:endParaRPr lang="en-US"/>
        </a:p>
      </dgm:t>
    </dgm:pt>
    <dgm:pt modelId="{F6043A48-B3BD-4695-AB9D-3BE60AFFD5D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Cáscara</a:t>
          </a:r>
          <a:endParaRPr lang="en-US" dirty="0"/>
        </a:p>
      </dgm:t>
    </dgm:pt>
    <dgm:pt modelId="{53DD5270-0870-45D9-A5A0-77040B9FC62B}" type="parTrans" cxnId="{46B40F2A-C0AE-464E-8AA7-F5BA542929C1}">
      <dgm:prSet/>
      <dgm:spPr/>
      <dgm:t>
        <a:bodyPr/>
        <a:lstStyle/>
        <a:p>
          <a:endParaRPr lang="en-US" dirty="0"/>
        </a:p>
      </dgm:t>
    </dgm:pt>
    <dgm:pt modelId="{0AA1D197-BABD-490B-BC13-3F60F1F8A704}" type="sibTrans" cxnId="{46B40F2A-C0AE-464E-8AA7-F5BA542929C1}">
      <dgm:prSet/>
      <dgm:spPr/>
      <dgm:t>
        <a:bodyPr/>
        <a:lstStyle/>
        <a:p>
          <a:endParaRPr lang="en-US"/>
        </a:p>
      </dgm:t>
    </dgm:pt>
    <dgm:pt modelId="{861D54C1-EE37-4BB8-8BE9-7A8820E8C898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Al vacio</a:t>
          </a:r>
          <a:endParaRPr lang="en-US" dirty="0"/>
        </a:p>
      </dgm:t>
    </dgm:pt>
    <dgm:pt modelId="{16C3A61A-90CE-49B0-B213-650B8F9763E4}" type="parTrans" cxnId="{812D5A31-2D98-4935-BF9E-3BF9E45ACC8E}">
      <dgm:prSet/>
      <dgm:spPr/>
      <dgm:t>
        <a:bodyPr/>
        <a:lstStyle/>
        <a:p>
          <a:endParaRPr lang="en-US" dirty="0"/>
        </a:p>
      </dgm:t>
    </dgm:pt>
    <dgm:pt modelId="{681206DF-17DC-456D-B475-3930E4335DF1}" type="sibTrans" cxnId="{812D5A31-2D98-4935-BF9E-3BF9E45ACC8E}">
      <dgm:prSet/>
      <dgm:spPr/>
      <dgm:t>
        <a:bodyPr/>
        <a:lstStyle/>
        <a:p>
          <a:endParaRPr lang="en-US"/>
        </a:p>
      </dgm:t>
    </dgm:pt>
    <dgm:pt modelId="{05DE0BCF-0822-4F32-8AA3-B9612C67052B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Cera</a:t>
          </a:r>
          <a:endParaRPr lang="en-US" dirty="0"/>
        </a:p>
      </dgm:t>
    </dgm:pt>
    <dgm:pt modelId="{9CB97DAA-FC84-46A8-8AEF-58D2125EF73E}" type="parTrans" cxnId="{EB7416F6-15FF-464E-8270-2D249B92069E}">
      <dgm:prSet/>
      <dgm:spPr/>
      <dgm:t>
        <a:bodyPr/>
        <a:lstStyle/>
        <a:p>
          <a:endParaRPr lang="en-US" dirty="0"/>
        </a:p>
      </dgm:t>
    </dgm:pt>
    <dgm:pt modelId="{6546DCEE-4161-46A9-AE0F-21E8FAB90D7D}" type="sibTrans" cxnId="{EB7416F6-15FF-464E-8270-2D249B92069E}">
      <dgm:prSet/>
      <dgm:spPr/>
      <dgm:t>
        <a:bodyPr/>
        <a:lstStyle/>
        <a:p>
          <a:endParaRPr lang="en-US"/>
        </a:p>
      </dgm:t>
    </dgm:pt>
    <dgm:pt modelId="{D438E618-070D-4408-A744-9A2E348E2973}" type="pres">
      <dgm:prSet presAssocID="{8A6D414D-0195-4DF6-90B3-B75EB62F7CD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5ED7B-D7E9-4B2F-AB3A-69B502A3DD56}" type="pres">
      <dgm:prSet presAssocID="{569FB73B-5948-46F4-A10E-809E0D68FAD5}" presName="root1" presStyleCnt="0"/>
      <dgm:spPr/>
      <dgm:t>
        <a:bodyPr/>
        <a:lstStyle/>
        <a:p>
          <a:endParaRPr lang="es-EC"/>
        </a:p>
      </dgm:t>
    </dgm:pt>
    <dgm:pt modelId="{766BF932-8C8B-4CD7-B24F-12E46ED09CB5}" type="pres">
      <dgm:prSet presAssocID="{569FB73B-5948-46F4-A10E-809E0D68FAD5}" presName="LevelOneTextNode" presStyleLbl="node0" presStyleIdx="0" presStyleCnt="1" custAng="5400000" custScaleX="170865" custScaleY="120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B818C-3011-436F-ABEE-4DA9ACDFD482}" type="pres">
      <dgm:prSet presAssocID="{569FB73B-5948-46F4-A10E-809E0D68FAD5}" presName="level2hierChild" presStyleCnt="0"/>
      <dgm:spPr/>
      <dgm:t>
        <a:bodyPr/>
        <a:lstStyle/>
        <a:p>
          <a:endParaRPr lang="es-EC"/>
        </a:p>
      </dgm:t>
    </dgm:pt>
    <dgm:pt modelId="{09EF5B93-B387-4A1B-BCE1-BB4AB4189029}" type="pres">
      <dgm:prSet presAssocID="{9496BEC7-EE20-47E5-9390-D1DC3933403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68A6575-E4AD-47E5-ABE1-3DA67D01EC0F}" type="pres">
      <dgm:prSet presAssocID="{9496BEC7-EE20-47E5-9390-D1DC3933403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C0FA9A-430F-4BF3-8CA5-E28CC37A2383}" type="pres">
      <dgm:prSet presAssocID="{727B1319-66DE-4AF1-910A-519280D79B4F}" presName="root2" presStyleCnt="0"/>
      <dgm:spPr/>
      <dgm:t>
        <a:bodyPr/>
        <a:lstStyle/>
        <a:p>
          <a:endParaRPr lang="es-EC"/>
        </a:p>
      </dgm:t>
    </dgm:pt>
    <dgm:pt modelId="{0960D277-6829-42F0-B852-8E1C3EFFB872}" type="pres">
      <dgm:prSet presAssocID="{727B1319-66DE-4AF1-910A-519280D79B4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D06A3-0CF7-4BE4-945B-852B1A8F3F54}" type="pres">
      <dgm:prSet presAssocID="{727B1319-66DE-4AF1-910A-519280D79B4F}" presName="level3hierChild" presStyleCnt="0"/>
      <dgm:spPr/>
      <dgm:t>
        <a:bodyPr/>
        <a:lstStyle/>
        <a:p>
          <a:endParaRPr lang="es-EC"/>
        </a:p>
      </dgm:t>
    </dgm:pt>
    <dgm:pt modelId="{31DD9121-0A9C-4F25-A68D-79582281B121}" type="pres">
      <dgm:prSet presAssocID="{29F85325-4DC7-45D3-A44B-F63D3491BEE8}" presName="conn2-1" presStyleLbl="parChTrans1D3" presStyleIdx="0" presStyleCnt="8"/>
      <dgm:spPr/>
      <dgm:t>
        <a:bodyPr/>
        <a:lstStyle/>
        <a:p>
          <a:endParaRPr lang="en-US"/>
        </a:p>
      </dgm:t>
    </dgm:pt>
    <dgm:pt modelId="{ED732FB0-DC12-432C-AC75-E26CA329682A}" type="pres">
      <dgm:prSet presAssocID="{29F85325-4DC7-45D3-A44B-F63D3491BEE8}" presName="connTx" presStyleLbl="parChTrans1D3" presStyleIdx="0" presStyleCnt="8"/>
      <dgm:spPr/>
      <dgm:t>
        <a:bodyPr/>
        <a:lstStyle/>
        <a:p>
          <a:endParaRPr lang="en-US"/>
        </a:p>
      </dgm:t>
    </dgm:pt>
    <dgm:pt modelId="{056744DE-FFDA-40B5-A2DD-BB8E6614F4F5}" type="pres">
      <dgm:prSet presAssocID="{32734334-644E-4A4D-A3F1-AD111C0A1BD9}" presName="root2" presStyleCnt="0"/>
      <dgm:spPr/>
      <dgm:t>
        <a:bodyPr/>
        <a:lstStyle/>
        <a:p>
          <a:endParaRPr lang="es-EC"/>
        </a:p>
      </dgm:t>
    </dgm:pt>
    <dgm:pt modelId="{253410A4-4C68-4B4E-BC0F-47FA93F38F72}" type="pres">
      <dgm:prSet presAssocID="{32734334-644E-4A4D-A3F1-AD111C0A1BD9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6863D-C144-44A7-8A6D-0C941AC74B9F}" type="pres">
      <dgm:prSet presAssocID="{32734334-644E-4A4D-A3F1-AD111C0A1BD9}" presName="level3hierChild" presStyleCnt="0"/>
      <dgm:spPr/>
      <dgm:t>
        <a:bodyPr/>
        <a:lstStyle/>
        <a:p>
          <a:endParaRPr lang="es-EC"/>
        </a:p>
      </dgm:t>
    </dgm:pt>
    <dgm:pt modelId="{CC974FC3-5327-4FAA-91AB-7E6B0DBEF1B9}" type="pres">
      <dgm:prSet presAssocID="{DE5990DE-EA0B-400B-82BA-7FC9A52FFB82}" presName="conn2-1" presStyleLbl="parChTrans1D3" presStyleIdx="1" presStyleCnt="8"/>
      <dgm:spPr/>
      <dgm:t>
        <a:bodyPr/>
        <a:lstStyle/>
        <a:p>
          <a:endParaRPr lang="en-US"/>
        </a:p>
      </dgm:t>
    </dgm:pt>
    <dgm:pt modelId="{1F28D258-3253-481D-959E-EE0500CC70CD}" type="pres">
      <dgm:prSet presAssocID="{DE5990DE-EA0B-400B-82BA-7FC9A52FFB82}" presName="connTx" presStyleLbl="parChTrans1D3" presStyleIdx="1" presStyleCnt="8"/>
      <dgm:spPr/>
      <dgm:t>
        <a:bodyPr/>
        <a:lstStyle/>
        <a:p>
          <a:endParaRPr lang="en-US"/>
        </a:p>
      </dgm:t>
    </dgm:pt>
    <dgm:pt modelId="{43B615E5-3EBA-4B83-92D2-BB7D46D71ECC}" type="pres">
      <dgm:prSet presAssocID="{37635E44-793A-4F91-A089-8A5F1F4BB1A2}" presName="root2" presStyleCnt="0"/>
      <dgm:spPr/>
      <dgm:t>
        <a:bodyPr/>
        <a:lstStyle/>
        <a:p>
          <a:endParaRPr lang="es-EC"/>
        </a:p>
      </dgm:t>
    </dgm:pt>
    <dgm:pt modelId="{5E8CEA95-5FF9-49FE-B919-DC52ACCBDF3C}" type="pres">
      <dgm:prSet presAssocID="{37635E44-793A-4F91-A089-8A5F1F4BB1A2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6F2882-3C11-4BAB-89E3-211C50A8D426}" type="pres">
      <dgm:prSet presAssocID="{37635E44-793A-4F91-A089-8A5F1F4BB1A2}" presName="level3hierChild" presStyleCnt="0"/>
      <dgm:spPr/>
      <dgm:t>
        <a:bodyPr/>
        <a:lstStyle/>
        <a:p>
          <a:endParaRPr lang="es-EC"/>
        </a:p>
      </dgm:t>
    </dgm:pt>
    <dgm:pt modelId="{7FA6F295-5499-4B1E-80FE-15ABD1087333}" type="pres">
      <dgm:prSet presAssocID="{3B8EFD70-1671-4EBD-9DEA-F5D25A453D28}" presName="conn2-1" presStyleLbl="parChTrans1D3" presStyleIdx="2" presStyleCnt="8"/>
      <dgm:spPr/>
      <dgm:t>
        <a:bodyPr/>
        <a:lstStyle/>
        <a:p>
          <a:endParaRPr lang="en-US"/>
        </a:p>
      </dgm:t>
    </dgm:pt>
    <dgm:pt modelId="{66A4F7AB-064E-4646-8D8E-390B90055576}" type="pres">
      <dgm:prSet presAssocID="{3B8EFD70-1671-4EBD-9DEA-F5D25A453D28}" presName="connTx" presStyleLbl="parChTrans1D3" presStyleIdx="2" presStyleCnt="8"/>
      <dgm:spPr/>
      <dgm:t>
        <a:bodyPr/>
        <a:lstStyle/>
        <a:p>
          <a:endParaRPr lang="en-US"/>
        </a:p>
      </dgm:t>
    </dgm:pt>
    <dgm:pt modelId="{F9AD157E-870D-444B-AB67-F53D437681A0}" type="pres">
      <dgm:prSet presAssocID="{FA46E658-ABCA-4733-987E-6F4C957AB7E4}" presName="root2" presStyleCnt="0"/>
      <dgm:spPr/>
      <dgm:t>
        <a:bodyPr/>
        <a:lstStyle/>
        <a:p>
          <a:endParaRPr lang="es-EC"/>
        </a:p>
      </dgm:t>
    </dgm:pt>
    <dgm:pt modelId="{0D4B8DF2-D579-481E-ADA3-ED1012CCE8E4}" type="pres">
      <dgm:prSet presAssocID="{FA46E658-ABCA-4733-987E-6F4C957AB7E4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74BE85-A314-41C3-B9DA-7487F7850521}" type="pres">
      <dgm:prSet presAssocID="{FA46E658-ABCA-4733-987E-6F4C957AB7E4}" presName="level3hierChild" presStyleCnt="0"/>
      <dgm:spPr/>
      <dgm:t>
        <a:bodyPr/>
        <a:lstStyle/>
        <a:p>
          <a:endParaRPr lang="es-EC"/>
        </a:p>
      </dgm:t>
    </dgm:pt>
    <dgm:pt modelId="{29841CAC-FEEF-4FCF-9593-8A7618B7AEC1}" type="pres">
      <dgm:prSet presAssocID="{5BCC07D4-F518-45BC-9720-521C431BC5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4B30677-EA67-4F44-9BAC-62A97FDC3270}" type="pres">
      <dgm:prSet presAssocID="{5BCC07D4-F518-45BC-9720-521C431BC5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618ED38-B43A-4128-89E0-6525DF40B39F}" type="pres">
      <dgm:prSet presAssocID="{9D1D63DC-2CE0-4ABF-BF1A-79F76162D1D7}" presName="root2" presStyleCnt="0"/>
      <dgm:spPr/>
      <dgm:t>
        <a:bodyPr/>
        <a:lstStyle/>
        <a:p>
          <a:endParaRPr lang="es-EC"/>
        </a:p>
      </dgm:t>
    </dgm:pt>
    <dgm:pt modelId="{C0B89FE7-51D8-41C9-8A9F-C949EE6B07AD}" type="pres">
      <dgm:prSet presAssocID="{9D1D63DC-2CE0-4ABF-BF1A-79F76162D1D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B9EAD-1AF9-4FF9-A9D4-6039ACFD361A}" type="pres">
      <dgm:prSet presAssocID="{9D1D63DC-2CE0-4ABF-BF1A-79F76162D1D7}" presName="level3hierChild" presStyleCnt="0"/>
      <dgm:spPr/>
      <dgm:t>
        <a:bodyPr/>
        <a:lstStyle/>
        <a:p>
          <a:endParaRPr lang="es-EC"/>
        </a:p>
      </dgm:t>
    </dgm:pt>
    <dgm:pt modelId="{C8B62576-B451-4A5E-85C8-5F4E66A8186A}" type="pres">
      <dgm:prSet presAssocID="{5A2D0F24-C65D-41CD-898E-A23ED77AFB93}" presName="conn2-1" presStyleLbl="parChTrans1D3" presStyleIdx="3" presStyleCnt="8"/>
      <dgm:spPr/>
      <dgm:t>
        <a:bodyPr/>
        <a:lstStyle/>
        <a:p>
          <a:endParaRPr lang="en-US"/>
        </a:p>
      </dgm:t>
    </dgm:pt>
    <dgm:pt modelId="{7D416EEA-EFEE-4586-8B5E-750680BDC20C}" type="pres">
      <dgm:prSet presAssocID="{5A2D0F24-C65D-41CD-898E-A23ED77AFB93}" presName="connTx" presStyleLbl="parChTrans1D3" presStyleIdx="3" presStyleCnt="8"/>
      <dgm:spPr/>
      <dgm:t>
        <a:bodyPr/>
        <a:lstStyle/>
        <a:p>
          <a:endParaRPr lang="en-US"/>
        </a:p>
      </dgm:t>
    </dgm:pt>
    <dgm:pt modelId="{8C97D403-B964-412D-A0F4-44E7B173E8CB}" type="pres">
      <dgm:prSet presAssocID="{92712709-220E-4AA4-B227-B53EBAE231A2}" presName="root2" presStyleCnt="0"/>
      <dgm:spPr/>
      <dgm:t>
        <a:bodyPr/>
        <a:lstStyle/>
        <a:p>
          <a:endParaRPr lang="es-EC"/>
        </a:p>
      </dgm:t>
    </dgm:pt>
    <dgm:pt modelId="{AE51175E-D51E-45F3-AAB8-CA4281BF7D78}" type="pres">
      <dgm:prSet presAssocID="{92712709-220E-4AA4-B227-B53EBAE231A2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8BD49-0631-42F8-A2FB-5AE8C3857C1C}" type="pres">
      <dgm:prSet presAssocID="{92712709-220E-4AA4-B227-B53EBAE231A2}" presName="level3hierChild" presStyleCnt="0"/>
      <dgm:spPr/>
      <dgm:t>
        <a:bodyPr/>
        <a:lstStyle/>
        <a:p>
          <a:endParaRPr lang="es-EC"/>
        </a:p>
      </dgm:t>
    </dgm:pt>
    <dgm:pt modelId="{E1EB3D0E-6DD4-4796-8B7D-7437A5BEFBB6}" type="pres">
      <dgm:prSet presAssocID="{09CDC627-0A52-48BF-9C6A-CA8613B2F09F}" presName="conn2-1" presStyleLbl="parChTrans1D3" presStyleIdx="4" presStyleCnt="8"/>
      <dgm:spPr/>
      <dgm:t>
        <a:bodyPr/>
        <a:lstStyle/>
        <a:p>
          <a:endParaRPr lang="en-US"/>
        </a:p>
      </dgm:t>
    </dgm:pt>
    <dgm:pt modelId="{8F23CFBC-690B-4ECB-9789-E588BFC60D5D}" type="pres">
      <dgm:prSet presAssocID="{09CDC627-0A52-48BF-9C6A-CA8613B2F09F}" presName="connTx" presStyleLbl="parChTrans1D3" presStyleIdx="4" presStyleCnt="8"/>
      <dgm:spPr/>
      <dgm:t>
        <a:bodyPr/>
        <a:lstStyle/>
        <a:p>
          <a:endParaRPr lang="en-US"/>
        </a:p>
      </dgm:t>
    </dgm:pt>
    <dgm:pt modelId="{2557DB53-DEEB-4572-A3D8-403E79934E87}" type="pres">
      <dgm:prSet presAssocID="{F9395199-04C5-4FA3-A8D1-E98F340320C9}" presName="root2" presStyleCnt="0"/>
      <dgm:spPr/>
      <dgm:t>
        <a:bodyPr/>
        <a:lstStyle/>
        <a:p>
          <a:endParaRPr lang="es-EC"/>
        </a:p>
      </dgm:t>
    </dgm:pt>
    <dgm:pt modelId="{74C29050-B193-4C37-9D10-4A81B6CF6331}" type="pres">
      <dgm:prSet presAssocID="{F9395199-04C5-4FA3-A8D1-E98F340320C9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9EC39C-E9BF-4FAA-A0CE-37F13EDC7575}" type="pres">
      <dgm:prSet presAssocID="{F9395199-04C5-4FA3-A8D1-E98F340320C9}" presName="level3hierChild" presStyleCnt="0"/>
      <dgm:spPr/>
      <dgm:t>
        <a:bodyPr/>
        <a:lstStyle/>
        <a:p>
          <a:endParaRPr lang="es-EC"/>
        </a:p>
      </dgm:t>
    </dgm:pt>
    <dgm:pt modelId="{66FAE4A8-BE80-49AF-B0F7-6D5B573F6CC6}" type="pres">
      <dgm:prSet presAssocID="{53DD5270-0870-45D9-A5A0-77040B9FC62B}" presName="conn2-1" presStyleLbl="parChTrans1D3" presStyleIdx="5" presStyleCnt="8"/>
      <dgm:spPr/>
      <dgm:t>
        <a:bodyPr/>
        <a:lstStyle/>
        <a:p>
          <a:endParaRPr lang="en-US"/>
        </a:p>
      </dgm:t>
    </dgm:pt>
    <dgm:pt modelId="{7D0C4AA8-492B-4C8E-BE28-AE2CB3FFC9FE}" type="pres">
      <dgm:prSet presAssocID="{53DD5270-0870-45D9-A5A0-77040B9FC62B}" presName="connTx" presStyleLbl="parChTrans1D3" presStyleIdx="5" presStyleCnt="8"/>
      <dgm:spPr/>
      <dgm:t>
        <a:bodyPr/>
        <a:lstStyle/>
        <a:p>
          <a:endParaRPr lang="en-US"/>
        </a:p>
      </dgm:t>
    </dgm:pt>
    <dgm:pt modelId="{8181A7F5-E1A3-490A-9909-AECABE521199}" type="pres">
      <dgm:prSet presAssocID="{F6043A48-B3BD-4695-AB9D-3BE60AFFD5DC}" presName="root2" presStyleCnt="0"/>
      <dgm:spPr/>
      <dgm:t>
        <a:bodyPr/>
        <a:lstStyle/>
        <a:p>
          <a:endParaRPr lang="es-EC"/>
        </a:p>
      </dgm:t>
    </dgm:pt>
    <dgm:pt modelId="{76370BE1-8DB8-467C-9F6F-BF21479480F2}" type="pres">
      <dgm:prSet presAssocID="{F6043A48-B3BD-4695-AB9D-3BE60AFFD5DC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27461-0676-4973-BC9A-652161F25C6A}" type="pres">
      <dgm:prSet presAssocID="{F6043A48-B3BD-4695-AB9D-3BE60AFFD5DC}" presName="level3hierChild" presStyleCnt="0"/>
      <dgm:spPr/>
      <dgm:t>
        <a:bodyPr/>
        <a:lstStyle/>
        <a:p>
          <a:endParaRPr lang="es-EC"/>
        </a:p>
      </dgm:t>
    </dgm:pt>
    <dgm:pt modelId="{E928C665-854E-4F7A-B798-3790F023B784}" type="pres">
      <dgm:prSet presAssocID="{16C3A61A-90CE-49B0-B213-650B8F9763E4}" presName="conn2-1" presStyleLbl="parChTrans1D3" presStyleIdx="6" presStyleCnt="8"/>
      <dgm:spPr/>
      <dgm:t>
        <a:bodyPr/>
        <a:lstStyle/>
        <a:p>
          <a:endParaRPr lang="en-US"/>
        </a:p>
      </dgm:t>
    </dgm:pt>
    <dgm:pt modelId="{B620DF52-6195-4217-967D-C23E7F04D3AD}" type="pres">
      <dgm:prSet presAssocID="{16C3A61A-90CE-49B0-B213-650B8F9763E4}" presName="connTx" presStyleLbl="parChTrans1D3" presStyleIdx="6" presStyleCnt="8"/>
      <dgm:spPr/>
      <dgm:t>
        <a:bodyPr/>
        <a:lstStyle/>
        <a:p>
          <a:endParaRPr lang="en-US"/>
        </a:p>
      </dgm:t>
    </dgm:pt>
    <dgm:pt modelId="{06442A24-E352-436A-9AE2-4859AD360549}" type="pres">
      <dgm:prSet presAssocID="{861D54C1-EE37-4BB8-8BE9-7A8820E8C898}" presName="root2" presStyleCnt="0"/>
      <dgm:spPr/>
      <dgm:t>
        <a:bodyPr/>
        <a:lstStyle/>
        <a:p>
          <a:endParaRPr lang="es-EC"/>
        </a:p>
      </dgm:t>
    </dgm:pt>
    <dgm:pt modelId="{D0B69E23-A263-4182-ADB7-9F59E5054E04}" type="pres">
      <dgm:prSet presAssocID="{861D54C1-EE37-4BB8-8BE9-7A8820E8C898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38FDEA-CDE6-4B28-9EAD-E55DDB96F63F}" type="pres">
      <dgm:prSet presAssocID="{861D54C1-EE37-4BB8-8BE9-7A8820E8C898}" presName="level3hierChild" presStyleCnt="0"/>
      <dgm:spPr/>
      <dgm:t>
        <a:bodyPr/>
        <a:lstStyle/>
        <a:p>
          <a:endParaRPr lang="es-EC"/>
        </a:p>
      </dgm:t>
    </dgm:pt>
    <dgm:pt modelId="{6147FFF6-5E71-4523-8291-4D7FF1417E52}" type="pres">
      <dgm:prSet presAssocID="{9CB97DAA-FC84-46A8-8AEF-58D2125EF73E}" presName="conn2-1" presStyleLbl="parChTrans1D3" presStyleIdx="7" presStyleCnt="8"/>
      <dgm:spPr/>
      <dgm:t>
        <a:bodyPr/>
        <a:lstStyle/>
        <a:p>
          <a:endParaRPr lang="en-US"/>
        </a:p>
      </dgm:t>
    </dgm:pt>
    <dgm:pt modelId="{32C1D184-BB3D-430D-98B5-23314274FA4F}" type="pres">
      <dgm:prSet presAssocID="{9CB97DAA-FC84-46A8-8AEF-58D2125EF73E}" presName="connTx" presStyleLbl="parChTrans1D3" presStyleIdx="7" presStyleCnt="8"/>
      <dgm:spPr/>
      <dgm:t>
        <a:bodyPr/>
        <a:lstStyle/>
        <a:p>
          <a:endParaRPr lang="en-US"/>
        </a:p>
      </dgm:t>
    </dgm:pt>
    <dgm:pt modelId="{A97C8B56-9E6E-4A9E-8D96-4C1F9543A2E4}" type="pres">
      <dgm:prSet presAssocID="{05DE0BCF-0822-4F32-8AA3-B9612C67052B}" presName="root2" presStyleCnt="0"/>
      <dgm:spPr/>
      <dgm:t>
        <a:bodyPr/>
        <a:lstStyle/>
        <a:p>
          <a:endParaRPr lang="es-EC"/>
        </a:p>
      </dgm:t>
    </dgm:pt>
    <dgm:pt modelId="{2F8AF5EB-EAE4-4B34-8B40-4465BAA282B2}" type="pres">
      <dgm:prSet presAssocID="{05DE0BCF-0822-4F32-8AA3-B9612C67052B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4C6319-B665-44C3-9F64-92DC6234F3BB}" type="pres">
      <dgm:prSet presAssocID="{05DE0BCF-0822-4F32-8AA3-B9612C67052B}" presName="level3hierChild" presStyleCnt="0"/>
      <dgm:spPr/>
      <dgm:t>
        <a:bodyPr/>
        <a:lstStyle/>
        <a:p>
          <a:endParaRPr lang="es-EC"/>
        </a:p>
      </dgm:t>
    </dgm:pt>
  </dgm:ptLst>
  <dgm:cxnLst>
    <dgm:cxn modelId="{E1C2B693-5F2D-4AFD-BB6B-D085CCBB5924}" type="presOf" srcId="{09CDC627-0A52-48BF-9C6A-CA8613B2F09F}" destId="{E1EB3D0E-6DD4-4796-8B7D-7437A5BEFBB6}" srcOrd="0" destOrd="0" presId="urn:microsoft.com/office/officeart/2008/layout/HorizontalMultiLevelHierarchy"/>
    <dgm:cxn modelId="{C3FF48D3-8750-4080-BCA8-D4BE57732466}" type="presOf" srcId="{29F85325-4DC7-45D3-A44B-F63D3491BEE8}" destId="{31DD9121-0A9C-4F25-A68D-79582281B121}" srcOrd="0" destOrd="0" presId="urn:microsoft.com/office/officeart/2008/layout/HorizontalMultiLevelHierarchy"/>
    <dgm:cxn modelId="{4B3211C2-EBA2-4E51-9811-8C08150D51D2}" srcId="{569FB73B-5948-46F4-A10E-809E0D68FAD5}" destId="{9D1D63DC-2CE0-4ABF-BF1A-79F76162D1D7}" srcOrd="1" destOrd="0" parTransId="{5BCC07D4-F518-45BC-9720-521C431BC53D}" sibTransId="{25D9CE4A-0205-443B-B671-5C20384C00A5}"/>
    <dgm:cxn modelId="{A9660BA1-EF9F-4890-8113-537BAFF7B6D8}" srcId="{9D1D63DC-2CE0-4ABF-BF1A-79F76162D1D7}" destId="{92712709-220E-4AA4-B227-B53EBAE231A2}" srcOrd="0" destOrd="0" parTransId="{5A2D0F24-C65D-41CD-898E-A23ED77AFB93}" sibTransId="{F9A24B9E-4DDF-4AD9-AF18-407B1E934D1B}"/>
    <dgm:cxn modelId="{C2E4FF96-E983-4B41-915C-86924447C05F}" type="presOf" srcId="{9496BEC7-EE20-47E5-9390-D1DC39334030}" destId="{09EF5B93-B387-4A1B-BCE1-BB4AB4189029}" srcOrd="0" destOrd="0" presId="urn:microsoft.com/office/officeart/2008/layout/HorizontalMultiLevelHierarchy"/>
    <dgm:cxn modelId="{62E9DAB0-91A7-47A4-A32B-9CED173E33BD}" srcId="{727B1319-66DE-4AF1-910A-519280D79B4F}" destId="{37635E44-793A-4F91-A089-8A5F1F4BB1A2}" srcOrd="1" destOrd="0" parTransId="{DE5990DE-EA0B-400B-82BA-7FC9A52FFB82}" sibTransId="{BF3BD9A7-6625-4B67-B2FE-A1012F9A4264}"/>
    <dgm:cxn modelId="{11CD3917-5E98-4F63-ADA1-A17DE71AC942}" type="presOf" srcId="{9CB97DAA-FC84-46A8-8AEF-58D2125EF73E}" destId="{6147FFF6-5E71-4523-8291-4D7FF1417E52}" srcOrd="0" destOrd="0" presId="urn:microsoft.com/office/officeart/2008/layout/HorizontalMultiLevelHierarchy"/>
    <dgm:cxn modelId="{ED2FCDCF-9F74-4442-98DA-9659E0A743EB}" type="presOf" srcId="{09CDC627-0A52-48BF-9C6A-CA8613B2F09F}" destId="{8F23CFBC-690B-4ECB-9789-E588BFC60D5D}" srcOrd="1" destOrd="0" presId="urn:microsoft.com/office/officeart/2008/layout/HorizontalMultiLevelHierarchy"/>
    <dgm:cxn modelId="{A664BE80-CD6C-46DD-8FDB-3D8F56C04A4D}" type="presOf" srcId="{92712709-220E-4AA4-B227-B53EBAE231A2}" destId="{AE51175E-D51E-45F3-AAB8-CA4281BF7D78}" srcOrd="0" destOrd="0" presId="urn:microsoft.com/office/officeart/2008/layout/HorizontalMultiLevelHierarchy"/>
    <dgm:cxn modelId="{1DC4D9CE-0545-4DC0-8B71-FC676E763E6D}" type="presOf" srcId="{FA46E658-ABCA-4733-987E-6F4C957AB7E4}" destId="{0D4B8DF2-D579-481E-ADA3-ED1012CCE8E4}" srcOrd="0" destOrd="0" presId="urn:microsoft.com/office/officeart/2008/layout/HorizontalMultiLevelHierarchy"/>
    <dgm:cxn modelId="{219F349D-3FD3-4BA7-9615-938EB8F06086}" type="presOf" srcId="{5A2D0F24-C65D-41CD-898E-A23ED77AFB93}" destId="{7D416EEA-EFEE-4586-8B5E-750680BDC20C}" srcOrd="1" destOrd="0" presId="urn:microsoft.com/office/officeart/2008/layout/HorizontalMultiLevelHierarchy"/>
    <dgm:cxn modelId="{6C5FFD80-F4E9-46FC-9E84-A515E0F033D8}" srcId="{569FB73B-5948-46F4-A10E-809E0D68FAD5}" destId="{727B1319-66DE-4AF1-910A-519280D79B4F}" srcOrd="0" destOrd="0" parTransId="{9496BEC7-EE20-47E5-9390-D1DC39334030}" sibTransId="{8772AFC6-77FA-43EB-A31D-F69B55CE268E}"/>
    <dgm:cxn modelId="{7DD6DEB3-D541-4E5B-B187-2E8D222A17CA}" type="presOf" srcId="{5BCC07D4-F518-45BC-9720-521C431BC53D}" destId="{29841CAC-FEEF-4FCF-9593-8A7618B7AEC1}" srcOrd="0" destOrd="0" presId="urn:microsoft.com/office/officeart/2008/layout/HorizontalMultiLevelHierarchy"/>
    <dgm:cxn modelId="{F7633FF7-0B2F-48CF-AF73-A6E4DE331D21}" type="presOf" srcId="{5A2D0F24-C65D-41CD-898E-A23ED77AFB93}" destId="{C8B62576-B451-4A5E-85C8-5F4E66A8186A}" srcOrd="0" destOrd="0" presId="urn:microsoft.com/office/officeart/2008/layout/HorizontalMultiLevelHierarchy"/>
    <dgm:cxn modelId="{EB7416F6-15FF-464E-8270-2D249B92069E}" srcId="{9D1D63DC-2CE0-4ABF-BF1A-79F76162D1D7}" destId="{05DE0BCF-0822-4F32-8AA3-B9612C67052B}" srcOrd="4" destOrd="0" parTransId="{9CB97DAA-FC84-46A8-8AEF-58D2125EF73E}" sibTransId="{6546DCEE-4161-46A9-AE0F-21E8FAB90D7D}"/>
    <dgm:cxn modelId="{11F44386-B046-428D-BB06-436604FE189D}" type="presOf" srcId="{3B8EFD70-1671-4EBD-9DEA-F5D25A453D28}" destId="{7FA6F295-5499-4B1E-80FE-15ABD1087333}" srcOrd="0" destOrd="0" presId="urn:microsoft.com/office/officeart/2008/layout/HorizontalMultiLevelHierarchy"/>
    <dgm:cxn modelId="{1790ECCC-1433-42A3-9C17-64D793AD1A85}" type="presOf" srcId="{F6043A48-B3BD-4695-AB9D-3BE60AFFD5DC}" destId="{76370BE1-8DB8-467C-9F6F-BF21479480F2}" srcOrd="0" destOrd="0" presId="urn:microsoft.com/office/officeart/2008/layout/HorizontalMultiLevelHierarchy"/>
    <dgm:cxn modelId="{1EC59C5A-3ADB-4CCB-9298-E5EEACAA5F9C}" type="presOf" srcId="{37635E44-793A-4F91-A089-8A5F1F4BB1A2}" destId="{5E8CEA95-5FF9-49FE-B919-DC52ACCBDF3C}" srcOrd="0" destOrd="0" presId="urn:microsoft.com/office/officeart/2008/layout/HorizontalMultiLevelHierarchy"/>
    <dgm:cxn modelId="{D553A5CC-C87A-4BEB-B3F1-6DC128196E31}" srcId="{727B1319-66DE-4AF1-910A-519280D79B4F}" destId="{32734334-644E-4A4D-A3F1-AD111C0A1BD9}" srcOrd="0" destOrd="0" parTransId="{29F85325-4DC7-45D3-A44B-F63D3491BEE8}" sibTransId="{A4ED7898-52FD-4F54-B6AA-710CDBA6A090}"/>
    <dgm:cxn modelId="{46B40F2A-C0AE-464E-8AA7-F5BA542929C1}" srcId="{9D1D63DC-2CE0-4ABF-BF1A-79F76162D1D7}" destId="{F6043A48-B3BD-4695-AB9D-3BE60AFFD5DC}" srcOrd="2" destOrd="0" parTransId="{53DD5270-0870-45D9-A5A0-77040B9FC62B}" sibTransId="{0AA1D197-BABD-490B-BC13-3F60F1F8A704}"/>
    <dgm:cxn modelId="{9C9313CA-3AB7-45BD-96A1-EAAF599EB6FA}" type="presOf" srcId="{DE5990DE-EA0B-400B-82BA-7FC9A52FFB82}" destId="{CC974FC3-5327-4FAA-91AB-7E6B0DBEF1B9}" srcOrd="0" destOrd="0" presId="urn:microsoft.com/office/officeart/2008/layout/HorizontalMultiLevelHierarchy"/>
    <dgm:cxn modelId="{515FDBC0-DB37-4F0F-9AD9-11AED6DFCB6F}" srcId="{9D1D63DC-2CE0-4ABF-BF1A-79F76162D1D7}" destId="{F9395199-04C5-4FA3-A8D1-E98F340320C9}" srcOrd="1" destOrd="0" parTransId="{09CDC627-0A52-48BF-9C6A-CA8613B2F09F}" sibTransId="{45B062D8-F01C-4CFD-A7C7-5802E3D7DB8B}"/>
    <dgm:cxn modelId="{CD14AD83-ED8C-4BE1-B1F0-B3D93212CDA5}" type="presOf" srcId="{29F85325-4DC7-45D3-A44B-F63D3491BEE8}" destId="{ED732FB0-DC12-432C-AC75-E26CA329682A}" srcOrd="1" destOrd="0" presId="urn:microsoft.com/office/officeart/2008/layout/HorizontalMultiLevelHierarchy"/>
    <dgm:cxn modelId="{BC3B9D12-BBFA-4E35-9159-F143CB5217E9}" type="presOf" srcId="{9496BEC7-EE20-47E5-9390-D1DC39334030}" destId="{468A6575-E4AD-47E5-ABE1-3DA67D01EC0F}" srcOrd="1" destOrd="0" presId="urn:microsoft.com/office/officeart/2008/layout/HorizontalMultiLevelHierarchy"/>
    <dgm:cxn modelId="{8EDADA5B-19EE-44F5-835D-A9CF8ADB6597}" srcId="{727B1319-66DE-4AF1-910A-519280D79B4F}" destId="{FA46E658-ABCA-4733-987E-6F4C957AB7E4}" srcOrd="2" destOrd="0" parTransId="{3B8EFD70-1671-4EBD-9DEA-F5D25A453D28}" sibTransId="{802FD5FC-8E92-4D38-AF35-E8BDEFCBD504}"/>
    <dgm:cxn modelId="{C44DDA3A-86E9-4E5F-86F4-14AFBFD035F4}" type="presOf" srcId="{DE5990DE-EA0B-400B-82BA-7FC9A52FFB82}" destId="{1F28D258-3253-481D-959E-EE0500CC70CD}" srcOrd="1" destOrd="0" presId="urn:microsoft.com/office/officeart/2008/layout/HorizontalMultiLevelHierarchy"/>
    <dgm:cxn modelId="{166DF8A8-8655-421A-B177-FF1D8CBEED3E}" type="presOf" srcId="{53DD5270-0870-45D9-A5A0-77040B9FC62B}" destId="{7D0C4AA8-492B-4C8E-BE28-AE2CB3FFC9FE}" srcOrd="1" destOrd="0" presId="urn:microsoft.com/office/officeart/2008/layout/HorizontalMultiLevelHierarchy"/>
    <dgm:cxn modelId="{37D26B90-DB61-4C1D-9637-C2BEFF720820}" type="presOf" srcId="{F9395199-04C5-4FA3-A8D1-E98F340320C9}" destId="{74C29050-B193-4C37-9D10-4A81B6CF6331}" srcOrd="0" destOrd="0" presId="urn:microsoft.com/office/officeart/2008/layout/HorizontalMultiLevelHierarchy"/>
    <dgm:cxn modelId="{9F0EE92F-07FE-4F4E-BCBF-4E5F8910AEAF}" type="presOf" srcId="{16C3A61A-90CE-49B0-B213-650B8F9763E4}" destId="{B620DF52-6195-4217-967D-C23E7F04D3AD}" srcOrd="1" destOrd="0" presId="urn:microsoft.com/office/officeart/2008/layout/HorizontalMultiLevelHierarchy"/>
    <dgm:cxn modelId="{CD986950-925F-4E16-887C-1D4F5E1FE6C7}" type="presOf" srcId="{53DD5270-0870-45D9-A5A0-77040B9FC62B}" destId="{66FAE4A8-BE80-49AF-B0F7-6D5B573F6CC6}" srcOrd="0" destOrd="0" presId="urn:microsoft.com/office/officeart/2008/layout/HorizontalMultiLevelHierarchy"/>
    <dgm:cxn modelId="{056DB701-09F9-4971-B8EE-58B345F1F6A6}" type="presOf" srcId="{9CB97DAA-FC84-46A8-8AEF-58D2125EF73E}" destId="{32C1D184-BB3D-430D-98B5-23314274FA4F}" srcOrd="1" destOrd="0" presId="urn:microsoft.com/office/officeart/2008/layout/HorizontalMultiLevelHierarchy"/>
    <dgm:cxn modelId="{AC934EBF-3E30-4A4B-B1DB-27DAB052E0E6}" type="presOf" srcId="{861D54C1-EE37-4BB8-8BE9-7A8820E8C898}" destId="{D0B69E23-A263-4182-ADB7-9F59E5054E04}" srcOrd="0" destOrd="0" presId="urn:microsoft.com/office/officeart/2008/layout/HorizontalMultiLevelHierarchy"/>
    <dgm:cxn modelId="{86A3D0F5-5FEB-4B89-B4D6-54098D500C74}" type="presOf" srcId="{32734334-644E-4A4D-A3F1-AD111C0A1BD9}" destId="{253410A4-4C68-4B4E-BC0F-47FA93F38F72}" srcOrd="0" destOrd="0" presId="urn:microsoft.com/office/officeart/2008/layout/HorizontalMultiLevelHierarchy"/>
    <dgm:cxn modelId="{0A48BC1F-9BC3-402B-916F-AE87EBD23752}" type="presOf" srcId="{5BCC07D4-F518-45BC-9720-521C431BC53D}" destId="{D4B30677-EA67-4F44-9BAC-62A97FDC3270}" srcOrd="1" destOrd="0" presId="urn:microsoft.com/office/officeart/2008/layout/HorizontalMultiLevelHierarchy"/>
    <dgm:cxn modelId="{107D152B-EDDA-45E8-AE14-05C8D35DBECC}" type="presOf" srcId="{3B8EFD70-1671-4EBD-9DEA-F5D25A453D28}" destId="{66A4F7AB-064E-4646-8D8E-390B90055576}" srcOrd="1" destOrd="0" presId="urn:microsoft.com/office/officeart/2008/layout/HorizontalMultiLevelHierarchy"/>
    <dgm:cxn modelId="{8CDB69B3-65D7-453B-B9A8-73A626F710C9}" type="presOf" srcId="{569FB73B-5948-46F4-A10E-809E0D68FAD5}" destId="{766BF932-8C8B-4CD7-B24F-12E46ED09CB5}" srcOrd="0" destOrd="0" presId="urn:microsoft.com/office/officeart/2008/layout/HorizontalMultiLevelHierarchy"/>
    <dgm:cxn modelId="{7C964EB0-EA0B-43D4-8747-96A7A25DDD77}" type="presOf" srcId="{727B1319-66DE-4AF1-910A-519280D79B4F}" destId="{0960D277-6829-42F0-B852-8E1C3EFFB872}" srcOrd="0" destOrd="0" presId="urn:microsoft.com/office/officeart/2008/layout/HorizontalMultiLevelHierarchy"/>
    <dgm:cxn modelId="{812D5A31-2D98-4935-BF9E-3BF9E45ACC8E}" srcId="{9D1D63DC-2CE0-4ABF-BF1A-79F76162D1D7}" destId="{861D54C1-EE37-4BB8-8BE9-7A8820E8C898}" srcOrd="3" destOrd="0" parTransId="{16C3A61A-90CE-49B0-B213-650B8F9763E4}" sibTransId="{681206DF-17DC-456D-B475-3930E4335DF1}"/>
    <dgm:cxn modelId="{6171A73C-D3B7-4913-A76E-8925352F0C0A}" type="presOf" srcId="{16C3A61A-90CE-49B0-B213-650B8F9763E4}" destId="{E928C665-854E-4F7A-B798-3790F023B784}" srcOrd="0" destOrd="0" presId="urn:microsoft.com/office/officeart/2008/layout/HorizontalMultiLevelHierarchy"/>
    <dgm:cxn modelId="{8903A012-D8AC-4DB6-BFF4-7D20CACC0E1F}" srcId="{8A6D414D-0195-4DF6-90B3-B75EB62F7CD1}" destId="{569FB73B-5948-46F4-A10E-809E0D68FAD5}" srcOrd="0" destOrd="0" parTransId="{075AC3B0-EDB1-40F6-91BC-75676CEF117C}" sibTransId="{011BEBF7-AB07-4690-8D71-B5C9AD52A4E4}"/>
    <dgm:cxn modelId="{98B74C2B-E21F-4480-AD88-068EE465E42B}" type="presOf" srcId="{9D1D63DC-2CE0-4ABF-BF1A-79F76162D1D7}" destId="{C0B89FE7-51D8-41C9-8A9F-C949EE6B07AD}" srcOrd="0" destOrd="0" presId="urn:microsoft.com/office/officeart/2008/layout/HorizontalMultiLevelHierarchy"/>
    <dgm:cxn modelId="{47D35661-39DE-4F89-8AF1-ABB7A1C3305E}" type="presOf" srcId="{8A6D414D-0195-4DF6-90B3-B75EB62F7CD1}" destId="{D438E618-070D-4408-A744-9A2E348E2973}" srcOrd="0" destOrd="0" presId="urn:microsoft.com/office/officeart/2008/layout/HorizontalMultiLevelHierarchy"/>
    <dgm:cxn modelId="{D73D77D8-9CCB-4810-98DC-0E73F903B43D}" type="presOf" srcId="{05DE0BCF-0822-4F32-8AA3-B9612C67052B}" destId="{2F8AF5EB-EAE4-4B34-8B40-4465BAA282B2}" srcOrd="0" destOrd="0" presId="urn:microsoft.com/office/officeart/2008/layout/HorizontalMultiLevelHierarchy"/>
    <dgm:cxn modelId="{8D1FCB45-B27F-4032-B831-C316F1E917B4}" type="presParOf" srcId="{D438E618-070D-4408-A744-9A2E348E2973}" destId="{06F5ED7B-D7E9-4B2F-AB3A-69B502A3DD56}" srcOrd="0" destOrd="0" presId="urn:microsoft.com/office/officeart/2008/layout/HorizontalMultiLevelHierarchy"/>
    <dgm:cxn modelId="{D8B0EE71-17FC-40F3-93EA-E574D9247BF6}" type="presParOf" srcId="{06F5ED7B-D7E9-4B2F-AB3A-69B502A3DD56}" destId="{766BF932-8C8B-4CD7-B24F-12E46ED09CB5}" srcOrd="0" destOrd="0" presId="urn:microsoft.com/office/officeart/2008/layout/HorizontalMultiLevelHierarchy"/>
    <dgm:cxn modelId="{AD2192A1-BF67-44B4-A011-6AD9F54EA172}" type="presParOf" srcId="{06F5ED7B-D7E9-4B2F-AB3A-69B502A3DD56}" destId="{797B818C-3011-436F-ABEE-4DA9ACDFD482}" srcOrd="1" destOrd="0" presId="urn:microsoft.com/office/officeart/2008/layout/HorizontalMultiLevelHierarchy"/>
    <dgm:cxn modelId="{CFF06D4E-C19A-4363-8212-15B8D96B2129}" type="presParOf" srcId="{797B818C-3011-436F-ABEE-4DA9ACDFD482}" destId="{09EF5B93-B387-4A1B-BCE1-BB4AB4189029}" srcOrd="0" destOrd="0" presId="urn:microsoft.com/office/officeart/2008/layout/HorizontalMultiLevelHierarchy"/>
    <dgm:cxn modelId="{9A18AEEF-2846-41B5-AB8A-AB06E515E06E}" type="presParOf" srcId="{09EF5B93-B387-4A1B-BCE1-BB4AB4189029}" destId="{468A6575-E4AD-47E5-ABE1-3DA67D01EC0F}" srcOrd="0" destOrd="0" presId="urn:microsoft.com/office/officeart/2008/layout/HorizontalMultiLevelHierarchy"/>
    <dgm:cxn modelId="{280608C9-C696-42B1-A7AC-9637795405A8}" type="presParOf" srcId="{797B818C-3011-436F-ABEE-4DA9ACDFD482}" destId="{FDC0FA9A-430F-4BF3-8CA5-E28CC37A2383}" srcOrd="1" destOrd="0" presId="urn:microsoft.com/office/officeart/2008/layout/HorizontalMultiLevelHierarchy"/>
    <dgm:cxn modelId="{D42C2C00-4CEC-432E-BAB3-ABC24AA06AF5}" type="presParOf" srcId="{FDC0FA9A-430F-4BF3-8CA5-E28CC37A2383}" destId="{0960D277-6829-42F0-B852-8E1C3EFFB872}" srcOrd="0" destOrd="0" presId="urn:microsoft.com/office/officeart/2008/layout/HorizontalMultiLevelHierarchy"/>
    <dgm:cxn modelId="{1A080569-F593-4E35-B2D8-05092E6ABD79}" type="presParOf" srcId="{FDC0FA9A-430F-4BF3-8CA5-E28CC37A2383}" destId="{27DD06A3-0CF7-4BE4-945B-852B1A8F3F54}" srcOrd="1" destOrd="0" presId="urn:microsoft.com/office/officeart/2008/layout/HorizontalMultiLevelHierarchy"/>
    <dgm:cxn modelId="{C9F56B23-8B24-418B-A458-5C9ECEB09E97}" type="presParOf" srcId="{27DD06A3-0CF7-4BE4-945B-852B1A8F3F54}" destId="{31DD9121-0A9C-4F25-A68D-79582281B121}" srcOrd="0" destOrd="0" presId="urn:microsoft.com/office/officeart/2008/layout/HorizontalMultiLevelHierarchy"/>
    <dgm:cxn modelId="{71210461-6207-4306-B7B2-55A2E82B0856}" type="presParOf" srcId="{31DD9121-0A9C-4F25-A68D-79582281B121}" destId="{ED732FB0-DC12-432C-AC75-E26CA329682A}" srcOrd="0" destOrd="0" presId="urn:microsoft.com/office/officeart/2008/layout/HorizontalMultiLevelHierarchy"/>
    <dgm:cxn modelId="{4DC7DF5A-6008-4456-A61E-4B8D16ADFED3}" type="presParOf" srcId="{27DD06A3-0CF7-4BE4-945B-852B1A8F3F54}" destId="{056744DE-FFDA-40B5-A2DD-BB8E6614F4F5}" srcOrd="1" destOrd="0" presId="urn:microsoft.com/office/officeart/2008/layout/HorizontalMultiLevelHierarchy"/>
    <dgm:cxn modelId="{DEA6FC15-E017-4C07-8EE1-395B5F68A30D}" type="presParOf" srcId="{056744DE-FFDA-40B5-A2DD-BB8E6614F4F5}" destId="{253410A4-4C68-4B4E-BC0F-47FA93F38F72}" srcOrd="0" destOrd="0" presId="urn:microsoft.com/office/officeart/2008/layout/HorizontalMultiLevelHierarchy"/>
    <dgm:cxn modelId="{DB15B5BD-0753-4BE8-829E-256E9A363D70}" type="presParOf" srcId="{056744DE-FFDA-40B5-A2DD-BB8E6614F4F5}" destId="{0C66863D-C144-44A7-8A6D-0C941AC74B9F}" srcOrd="1" destOrd="0" presId="urn:microsoft.com/office/officeart/2008/layout/HorizontalMultiLevelHierarchy"/>
    <dgm:cxn modelId="{96A6F907-E140-4332-BD2F-B1BB19205C80}" type="presParOf" srcId="{27DD06A3-0CF7-4BE4-945B-852B1A8F3F54}" destId="{CC974FC3-5327-4FAA-91AB-7E6B0DBEF1B9}" srcOrd="2" destOrd="0" presId="urn:microsoft.com/office/officeart/2008/layout/HorizontalMultiLevelHierarchy"/>
    <dgm:cxn modelId="{DEFFFB35-A1C3-4A45-BE3B-B8FFACBEFF55}" type="presParOf" srcId="{CC974FC3-5327-4FAA-91AB-7E6B0DBEF1B9}" destId="{1F28D258-3253-481D-959E-EE0500CC70CD}" srcOrd="0" destOrd="0" presId="urn:microsoft.com/office/officeart/2008/layout/HorizontalMultiLevelHierarchy"/>
    <dgm:cxn modelId="{B0F8C4F6-F8DE-41E1-951C-4B2D2D38101D}" type="presParOf" srcId="{27DD06A3-0CF7-4BE4-945B-852B1A8F3F54}" destId="{43B615E5-3EBA-4B83-92D2-BB7D46D71ECC}" srcOrd="3" destOrd="0" presId="urn:microsoft.com/office/officeart/2008/layout/HorizontalMultiLevelHierarchy"/>
    <dgm:cxn modelId="{04BFF33A-031C-4F2F-ACAD-EDBC622CBD89}" type="presParOf" srcId="{43B615E5-3EBA-4B83-92D2-BB7D46D71ECC}" destId="{5E8CEA95-5FF9-49FE-B919-DC52ACCBDF3C}" srcOrd="0" destOrd="0" presId="urn:microsoft.com/office/officeart/2008/layout/HorizontalMultiLevelHierarchy"/>
    <dgm:cxn modelId="{28481B53-2945-4160-9C77-A2CAA3AEECFB}" type="presParOf" srcId="{43B615E5-3EBA-4B83-92D2-BB7D46D71ECC}" destId="{846F2882-3C11-4BAB-89E3-211C50A8D426}" srcOrd="1" destOrd="0" presId="urn:microsoft.com/office/officeart/2008/layout/HorizontalMultiLevelHierarchy"/>
    <dgm:cxn modelId="{A8D0BCAB-E7A0-4A65-922B-E5560826D6B0}" type="presParOf" srcId="{27DD06A3-0CF7-4BE4-945B-852B1A8F3F54}" destId="{7FA6F295-5499-4B1E-80FE-15ABD1087333}" srcOrd="4" destOrd="0" presId="urn:microsoft.com/office/officeart/2008/layout/HorizontalMultiLevelHierarchy"/>
    <dgm:cxn modelId="{BD01AF71-BEB8-4404-AB20-E65574431D3A}" type="presParOf" srcId="{7FA6F295-5499-4B1E-80FE-15ABD1087333}" destId="{66A4F7AB-064E-4646-8D8E-390B90055576}" srcOrd="0" destOrd="0" presId="urn:microsoft.com/office/officeart/2008/layout/HorizontalMultiLevelHierarchy"/>
    <dgm:cxn modelId="{AF25551A-DD87-4E7E-B2F0-73AC706D8DA3}" type="presParOf" srcId="{27DD06A3-0CF7-4BE4-945B-852B1A8F3F54}" destId="{F9AD157E-870D-444B-AB67-F53D437681A0}" srcOrd="5" destOrd="0" presId="urn:microsoft.com/office/officeart/2008/layout/HorizontalMultiLevelHierarchy"/>
    <dgm:cxn modelId="{EA68BDE3-0EFC-47A1-AE56-C9E943F9AEB3}" type="presParOf" srcId="{F9AD157E-870D-444B-AB67-F53D437681A0}" destId="{0D4B8DF2-D579-481E-ADA3-ED1012CCE8E4}" srcOrd="0" destOrd="0" presId="urn:microsoft.com/office/officeart/2008/layout/HorizontalMultiLevelHierarchy"/>
    <dgm:cxn modelId="{75BBD1F5-EBD5-4655-9710-2FC1193ACC99}" type="presParOf" srcId="{F9AD157E-870D-444B-AB67-F53D437681A0}" destId="{1A74BE85-A314-41C3-B9DA-7487F7850521}" srcOrd="1" destOrd="0" presId="urn:microsoft.com/office/officeart/2008/layout/HorizontalMultiLevelHierarchy"/>
    <dgm:cxn modelId="{2EA293D4-3656-4566-B842-2C6AC032D0D3}" type="presParOf" srcId="{797B818C-3011-436F-ABEE-4DA9ACDFD482}" destId="{29841CAC-FEEF-4FCF-9593-8A7618B7AEC1}" srcOrd="2" destOrd="0" presId="urn:microsoft.com/office/officeart/2008/layout/HorizontalMultiLevelHierarchy"/>
    <dgm:cxn modelId="{34568C15-EB24-44FD-ABB4-6851F3C6D637}" type="presParOf" srcId="{29841CAC-FEEF-4FCF-9593-8A7618B7AEC1}" destId="{D4B30677-EA67-4F44-9BAC-62A97FDC3270}" srcOrd="0" destOrd="0" presId="urn:microsoft.com/office/officeart/2008/layout/HorizontalMultiLevelHierarchy"/>
    <dgm:cxn modelId="{2BB9EB5A-18C7-4E54-8B74-95EFDF716FB5}" type="presParOf" srcId="{797B818C-3011-436F-ABEE-4DA9ACDFD482}" destId="{7618ED38-B43A-4128-89E0-6525DF40B39F}" srcOrd="3" destOrd="0" presId="urn:microsoft.com/office/officeart/2008/layout/HorizontalMultiLevelHierarchy"/>
    <dgm:cxn modelId="{82083000-CF11-485D-8AD0-EBAEAB3D258B}" type="presParOf" srcId="{7618ED38-B43A-4128-89E0-6525DF40B39F}" destId="{C0B89FE7-51D8-41C9-8A9F-C949EE6B07AD}" srcOrd="0" destOrd="0" presId="urn:microsoft.com/office/officeart/2008/layout/HorizontalMultiLevelHierarchy"/>
    <dgm:cxn modelId="{D8EC6CD8-B3F2-4E65-9AC2-D4A1C18E2876}" type="presParOf" srcId="{7618ED38-B43A-4128-89E0-6525DF40B39F}" destId="{40FB9EAD-1AF9-4FF9-A9D4-6039ACFD361A}" srcOrd="1" destOrd="0" presId="urn:microsoft.com/office/officeart/2008/layout/HorizontalMultiLevelHierarchy"/>
    <dgm:cxn modelId="{35B20E5C-63B9-4077-9A91-376988D7395F}" type="presParOf" srcId="{40FB9EAD-1AF9-4FF9-A9D4-6039ACFD361A}" destId="{C8B62576-B451-4A5E-85C8-5F4E66A8186A}" srcOrd="0" destOrd="0" presId="urn:microsoft.com/office/officeart/2008/layout/HorizontalMultiLevelHierarchy"/>
    <dgm:cxn modelId="{872A990B-6903-4A5D-9115-C6C2DF1E23BB}" type="presParOf" srcId="{C8B62576-B451-4A5E-85C8-5F4E66A8186A}" destId="{7D416EEA-EFEE-4586-8B5E-750680BDC20C}" srcOrd="0" destOrd="0" presId="urn:microsoft.com/office/officeart/2008/layout/HorizontalMultiLevelHierarchy"/>
    <dgm:cxn modelId="{125B7FFD-FA65-4F68-B138-F3298281FFDC}" type="presParOf" srcId="{40FB9EAD-1AF9-4FF9-A9D4-6039ACFD361A}" destId="{8C97D403-B964-412D-A0F4-44E7B173E8CB}" srcOrd="1" destOrd="0" presId="urn:microsoft.com/office/officeart/2008/layout/HorizontalMultiLevelHierarchy"/>
    <dgm:cxn modelId="{911196E4-645A-4A96-8275-C8A17608D012}" type="presParOf" srcId="{8C97D403-B964-412D-A0F4-44E7B173E8CB}" destId="{AE51175E-D51E-45F3-AAB8-CA4281BF7D78}" srcOrd="0" destOrd="0" presId="urn:microsoft.com/office/officeart/2008/layout/HorizontalMultiLevelHierarchy"/>
    <dgm:cxn modelId="{42D4460F-6EF5-4231-88C2-DEA38C4C23E8}" type="presParOf" srcId="{8C97D403-B964-412D-A0F4-44E7B173E8CB}" destId="{9008BD49-0631-42F8-A2FB-5AE8C3857C1C}" srcOrd="1" destOrd="0" presId="urn:microsoft.com/office/officeart/2008/layout/HorizontalMultiLevelHierarchy"/>
    <dgm:cxn modelId="{E5C49C18-B2D8-49A7-878B-48A022EAD41F}" type="presParOf" srcId="{40FB9EAD-1AF9-4FF9-A9D4-6039ACFD361A}" destId="{E1EB3D0E-6DD4-4796-8B7D-7437A5BEFBB6}" srcOrd="2" destOrd="0" presId="urn:microsoft.com/office/officeart/2008/layout/HorizontalMultiLevelHierarchy"/>
    <dgm:cxn modelId="{458408A0-D367-4981-AE94-C8186E07D0C7}" type="presParOf" srcId="{E1EB3D0E-6DD4-4796-8B7D-7437A5BEFBB6}" destId="{8F23CFBC-690B-4ECB-9789-E588BFC60D5D}" srcOrd="0" destOrd="0" presId="urn:microsoft.com/office/officeart/2008/layout/HorizontalMultiLevelHierarchy"/>
    <dgm:cxn modelId="{5BBFC089-6EB4-493A-84B5-C5DD555637D6}" type="presParOf" srcId="{40FB9EAD-1AF9-4FF9-A9D4-6039ACFD361A}" destId="{2557DB53-DEEB-4572-A3D8-403E79934E87}" srcOrd="3" destOrd="0" presId="urn:microsoft.com/office/officeart/2008/layout/HorizontalMultiLevelHierarchy"/>
    <dgm:cxn modelId="{5210E917-8BAB-4E79-AE2C-480F5BEFDBEB}" type="presParOf" srcId="{2557DB53-DEEB-4572-A3D8-403E79934E87}" destId="{74C29050-B193-4C37-9D10-4A81B6CF6331}" srcOrd="0" destOrd="0" presId="urn:microsoft.com/office/officeart/2008/layout/HorizontalMultiLevelHierarchy"/>
    <dgm:cxn modelId="{C0961A19-80A7-462A-A72B-93B380C2EF3F}" type="presParOf" srcId="{2557DB53-DEEB-4572-A3D8-403E79934E87}" destId="{ED9EC39C-E9BF-4FAA-A0CE-37F13EDC7575}" srcOrd="1" destOrd="0" presId="urn:microsoft.com/office/officeart/2008/layout/HorizontalMultiLevelHierarchy"/>
    <dgm:cxn modelId="{4372B94B-CCC9-4C58-AF44-213A3861510F}" type="presParOf" srcId="{40FB9EAD-1AF9-4FF9-A9D4-6039ACFD361A}" destId="{66FAE4A8-BE80-49AF-B0F7-6D5B573F6CC6}" srcOrd="4" destOrd="0" presId="urn:microsoft.com/office/officeart/2008/layout/HorizontalMultiLevelHierarchy"/>
    <dgm:cxn modelId="{546F8CF9-C437-4FB9-AE7E-2690EE8E4A2A}" type="presParOf" srcId="{66FAE4A8-BE80-49AF-B0F7-6D5B573F6CC6}" destId="{7D0C4AA8-492B-4C8E-BE28-AE2CB3FFC9FE}" srcOrd="0" destOrd="0" presId="urn:microsoft.com/office/officeart/2008/layout/HorizontalMultiLevelHierarchy"/>
    <dgm:cxn modelId="{0F213028-7BF9-4315-B216-1166C2D86460}" type="presParOf" srcId="{40FB9EAD-1AF9-4FF9-A9D4-6039ACFD361A}" destId="{8181A7F5-E1A3-490A-9909-AECABE521199}" srcOrd="5" destOrd="0" presId="urn:microsoft.com/office/officeart/2008/layout/HorizontalMultiLevelHierarchy"/>
    <dgm:cxn modelId="{72CD18FF-A03B-4BF7-A5EB-03EFB50CFB9A}" type="presParOf" srcId="{8181A7F5-E1A3-490A-9909-AECABE521199}" destId="{76370BE1-8DB8-467C-9F6F-BF21479480F2}" srcOrd="0" destOrd="0" presId="urn:microsoft.com/office/officeart/2008/layout/HorizontalMultiLevelHierarchy"/>
    <dgm:cxn modelId="{77C1A9CC-5203-4C9C-BC68-27E0630F415E}" type="presParOf" srcId="{8181A7F5-E1A3-490A-9909-AECABE521199}" destId="{2E427461-0676-4973-BC9A-652161F25C6A}" srcOrd="1" destOrd="0" presId="urn:microsoft.com/office/officeart/2008/layout/HorizontalMultiLevelHierarchy"/>
    <dgm:cxn modelId="{22AA8E49-8794-4D2D-BA05-5CED25E6AAC8}" type="presParOf" srcId="{40FB9EAD-1AF9-4FF9-A9D4-6039ACFD361A}" destId="{E928C665-854E-4F7A-B798-3790F023B784}" srcOrd="6" destOrd="0" presId="urn:microsoft.com/office/officeart/2008/layout/HorizontalMultiLevelHierarchy"/>
    <dgm:cxn modelId="{BDE1E820-97A4-4D48-8787-2E21680F007C}" type="presParOf" srcId="{E928C665-854E-4F7A-B798-3790F023B784}" destId="{B620DF52-6195-4217-967D-C23E7F04D3AD}" srcOrd="0" destOrd="0" presId="urn:microsoft.com/office/officeart/2008/layout/HorizontalMultiLevelHierarchy"/>
    <dgm:cxn modelId="{72A3B14C-B70A-4D0B-8E1F-6274549873B6}" type="presParOf" srcId="{40FB9EAD-1AF9-4FF9-A9D4-6039ACFD361A}" destId="{06442A24-E352-436A-9AE2-4859AD360549}" srcOrd="7" destOrd="0" presId="urn:microsoft.com/office/officeart/2008/layout/HorizontalMultiLevelHierarchy"/>
    <dgm:cxn modelId="{70858985-A2A0-41A6-9A69-B99114E1884A}" type="presParOf" srcId="{06442A24-E352-436A-9AE2-4859AD360549}" destId="{D0B69E23-A263-4182-ADB7-9F59E5054E04}" srcOrd="0" destOrd="0" presId="urn:microsoft.com/office/officeart/2008/layout/HorizontalMultiLevelHierarchy"/>
    <dgm:cxn modelId="{A3659D54-22AA-4220-9E59-18E641645256}" type="presParOf" srcId="{06442A24-E352-436A-9AE2-4859AD360549}" destId="{E038FDEA-CDE6-4B28-9EAD-E55DDB96F63F}" srcOrd="1" destOrd="0" presId="urn:microsoft.com/office/officeart/2008/layout/HorizontalMultiLevelHierarchy"/>
    <dgm:cxn modelId="{51C4CE63-753C-4D77-84E2-9F6EF8CD059A}" type="presParOf" srcId="{40FB9EAD-1AF9-4FF9-A9D4-6039ACFD361A}" destId="{6147FFF6-5E71-4523-8291-4D7FF1417E52}" srcOrd="8" destOrd="0" presId="urn:microsoft.com/office/officeart/2008/layout/HorizontalMultiLevelHierarchy"/>
    <dgm:cxn modelId="{7C2DBF4E-2AFC-4E2F-A4F4-0B93DADF865A}" type="presParOf" srcId="{6147FFF6-5E71-4523-8291-4D7FF1417E52}" destId="{32C1D184-BB3D-430D-98B5-23314274FA4F}" srcOrd="0" destOrd="0" presId="urn:microsoft.com/office/officeart/2008/layout/HorizontalMultiLevelHierarchy"/>
    <dgm:cxn modelId="{23B669FB-9381-472A-B727-173E4E482CB0}" type="presParOf" srcId="{40FB9EAD-1AF9-4FF9-A9D4-6039ACFD361A}" destId="{A97C8B56-9E6E-4A9E-8D96-4C1F9543A2E4}" srcOrd="9" destOrd="0" presId="urn:microsoft.com/office/officeart/2008/layout/HorizontalMultiLevelHierarchy"/>
    <dgm:cxn modelId="{6A401CE1-F810-4BCF-B779-28791BDBCEA2}" type="presParOf" srcId="{A97C8B56-9E6E-4A9E-8D96-4C1F9543A2E4}" destId="{2F8AF5EB-EAE4-4B34-8B40-4465BAA282B2}" srcOrd="0" destOrd="0" presId="urn:microsoft.com/office/officeart/2008/layout/HorizontalMultiLevelHierarchy"/>
    <dgm:cxn modelId="{BC2BBCAE-6414-4058-8CDA-FBCBA59454E8}" type="presParOf" srcId="{A97C8B56-9E6E-4A9E-8D96-4C1F9543A2E4}" destId="{204C6319-B665-44C3-9F64-92DC6234F3B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D7A698-2B42-4FF7-BCCA-A4F214BD2CD9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5487E3-BF35-4B58-AE26-4A594C04D5C7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 rtl="0"/>
          <a:r>
            <a:rPr lang="es-ES" dirty="0" smtClean="0"/>
            <a:t>Las aleaciones de aluminio poseen excelentes propiedades como resistencia a la corrosión, conductividad térmica y eléctrica, antitoxicidad, alta ductilidad y fácil maquinabilidad. </a:t>
          </a:r>
          <a:endParaRPr lang="es-EC" dirty="0"/>
        </a:p>
      </dgm:t>
    </dgm:pt>
    <dgm:pt modelId="{EFFBA337-BEEB-4797-A126-B1F3FF32F353}" type="parTrans" cxnId="{FA45C902-19DC-4918-9673-977948DD9C9A}">
      <dgm:prSet/>
      <dgm:spPr/>
      <dgm:t>
        <a:bodyPr/>
        <a:lstStyle/>
        <a:p>
          <a:endParaRPr lang="es-EC"/>
        </a:p>
      </dgm:t>
    </dgm:pt>
    <dgm:pt modelId="{F6F1D07E-2EEE-46CB-98A0-6008B06F9DDE}" type="sibTrans" cxnId="{FA45C902-19DC-4918-9673-977948DD9C9A}">
      <dgm:prSet/>
      <dgm:spPr/>
      <dgm:t>
        <a:bodyPr/>
        <a:lstStyle/>
        <a:p>
          <a:endParaRPr lang="es-EC"/>
        </a:p>
      </dgm:t>
    </dgm:pt>
    <dgm:pt modelId="{BBF41D3D-1302-4C3A-9542-20FDECA22EE5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 rtl="0"/>
          <a:r>
            <a:rPr lang="es-EC" dirty="0" smtClean="0"/>
            <a:t>Temperatura de fusión : 660 </a:t>
          </a:r>
          <a:r>
            <a:rPr lang="es-EC" dirty="0" smtClean="0">
              <a:latin typeface="Calibri"/>
              <a:cs typeface="Calibri"/>
            </a:rPr>
            <a:t>°</a:t>
          </a:r>
          <a:r>
            <a:rPr lang="es-EC" dirty="0" smtClean="0"/>
            <a:t>C </a:t>
          </a:r>
          <a:br>
            <a:rPr lang="es-EC" dirty="0" smtClean="0"/>
          </a:br>
          <a:r>
            <a:rPr lang="es-EC" dirty="0" smtClean="0"/>
            <a:t>Porcentaje de contracción</a:t>
          </a:r>
          <a:r>
            <a:rPr lang="es-EC" smtClean="0"/>
            <a:t>: 1.3%</a:t>
          </a:r>
          <a:endParaRPr lang="es-EC" dirty="0" smtClean="0"/>
        </a:p>
        <a:p>
          <a:pPr algn="l" rtl="0"/>
          <a:r>
            <a:rPr lang="es-EC" dirty="0" smtClean="0"/>
            <a:t>Densidad: 2700 kg/m</a:t>
          </a:r>
          <a:r>
            <a:rPr lang="es-EC" baseline="30000" dirty="0" smtClean="0"/>
            <a:t>3</a:t>
          </a:r>
          <a:r>
            <a:rPr lang="es-EC" dirty="0" smtClean="0"/>
            <a:t> </a:t>
          </a:r>
          <a:br>
            <a:rPr lang="es-EC" dirty="0" smtClean="0"/>
          </a:br>
          <a:endParaRPr lang="es-EC" dirty="0"/>
        </a:p>
      </dgm:t>
    </dgm:pt>
    <dgm:pt modelId="{DE365196-5358-43CB-B1BE-6E7B9FB00395}" type="parTrans" cxnId="{B19B132B-CC8E-4DB7-A5E8-77767A4383C1}">
      <dgm:prSet/>
      <dgm:spPr/>
      <dgm:t>
        <a:bodyPr/>
        <a:lstStyle/>
        <a:p>
          <a:endParaRPr lang="es-ES"/>
        </a:p>
      </dgm:t>
    </dgm:pt>
    <dgm:pt modelId="{83DAF068-3BC4-44F5-92C7-169419E99296}" type="sibTrans" cxnId="{B19B132B-CC8E-4DB7-A5E8-77767A4383C1}">
      <dgm:prSet/>
      <dgm:spPr/>
      <dgm:t>
        <a:bodyPr/>
        <a:lstStyle/>
        <a:p>
          <a:endParaRPr lang="es-ES"/>
        </a:p>
      </dgm:t>
    </dgm:pt>
    <dgm:pt modelId="{A0EA826D-1961-4B23-9A3F-6325FD743B55}" type="pres">
      <dgm:prSet presAssocID="{BBD7A698-2B42-4FF7-BCCA-A4F214BD2C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C6355C8-5427-4123-8E35-6293A8197236}" type="pres">
      <dgm:prSet presAssocID="{935487E3-BF35-4B58-AE26-4A594C04D5C7}" presName="parentText" presStyleLbl="node1" presStyleIdx="0" presStyleCnt="2" custLinFactNeighborX="11111" custLinFactNeighborY="534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25DB3-05E4-4E66-B402-F4EB1E907AB3}" type="pres">
      <dgm:prSet presAssocID="{F6F1D07E-2EEE-46CB-98A0-6008B06F9DDE}" presName="spacer" presStyleCnt="0"/>
      <dgm:spPr/>
    </dgm:pt>
    <dgm:pt modelId="{05F53C0C-7C91-4245-ACD7-4C3A0BC6F434}" type="pres">
      <dgm:prSet presAssocID="{BBF41D3D-1302-4C3A-9542-20FDECA22E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453031-46F8-4C4B-AF0F-94D0399753F7}" type="presOf" srcId="{935487E3-BF35-4B58-AE26-4A594C04D5C7}" destId="{EC6355C8-5427-4123-8E35-6293A8197236}" srcOrd="0" destOrd="0" presId="urn:microsoft.com/office/officeart/2005/8/layout/vList2"/>
    <dgm:cxn modelId="{FA45C902-19DC-4918-9673-977948DD9C9A}" srcId="{BBD7A698-2B42-4FF7-BCCA-A4F214BD2CD9}" destId="{935487E3-BF35-4B58-AE26-4A594C04D5C7}" srcOrd="0" destOrd="0" parTransId="{EFFBA337-BEEB-4797-A126-B1F3FF32F353}" sibTransId="{F6F1D07E-2EEE-46CB-98A0-6008B06F9DDE}"/>
    <dgm:cxn modelId="{B19B132B-CC8E-4DB7-A5E8-77767A4383C1}" srcId="{BBD7A698-2B42-4FF7-BCCA-A4F214BD2CD9}" destId="{BBF41D3D-1302-4C3A-9542-20FDECA22EE5}" srcOrd="1" destOrd="0" parTransId="{DE365196-5358-43CB-B1BE-6E7B9FB00395}" sibTransId="{83DAF068-3BC4-44F5-92C7-169419E99296}"/>
    <dgm:cxn modelId="{E9C01B79-5FEB-4EE1-8B43-7FE35E9F7794}" type="presOf" srcId="{BBF41D3D-1302-4C3A-9542-20FDECA22EE5}" destId="{05F53C0C-7C91-4245-ACD7-4C3A0BC6F434}" srcOrd="0" destOrd="0" presId="urn:microsoft.com/office/officeart/2005/8/layout/vList2"/>
    <dgm:cxn modelId="{8CD2D5A9-8751-41FF-AF0E-1F2F4101E870}" type="presOf" srcId="{BBD7A698-2B42-4FF7-BCCA-A4F214BD2CD9}" destId="{A0EA826D-1961-4B23-9A3F-6325FD743B55}" srcOrd="0" destOrd="0" presId="urn:microsoft.com/office/officeart/2005/8/layout/vList2"/>
    <dgm:cxn modelId="{8398F252-9986-4FB2-A61D-96BE9BF32AB9}" type="presParOf" srcId="{A0EA826D-1961-4B23-9A3F-6325FD743B55}" destId="{EC6355C8-5427-4123-8E35-6293A8197236}" srcOrd="0" destOrd="0" presId="urn:microsoft.com/office/officeart/2005/8/layout/vList2"/>
    <dgm:cxn modelId="{76A36E2B-E7BE-4762-AB72-F74D6FEB2885}" type="presParOf" srcId="{A0EA826D-1961-4B23-9A3F-6325FD743B55}" destId="{F2125DB3-05E4-4E66-B402-F4EB1E907AB3}" srcOrd="1" destOrd="0" presId="urn:microsoft.com/office/officeart/2005/8/layout/vList2"/>
    <dgm:cxn modelId="{0140C881-B28D-42DB-B7FF-2BA03B591E17}" type="presParOf" srcId="{A0EA826D-1961-4B23-9A3F-6325FD743B55}" destId="{05F53C0C-7C91-4245-ACD7-4C3A0BC6F43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7A503-E4D3-4020-B606-D18CA4E36F4D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57EC8C-E99D-4B4F-A3E7-26DB8AFA6B2B}">
      <dgm:prSet phldrT="[Texto]"/>
      <dgm:spPr/>
      <dgm:t>
        <a:bodyPr/>
        <a:lstStyle/>
        <a:p>
          <a:pPr algn="ctr"/>
          <a:r>
            <a:rPr lang="es-EC" dirty="0" smtClean="0">
              <a:latin typeface="Arial Black" panose="020B0A04020102020204" pitchFamily="34" charset="0"/>
            </a:rPr>
            <a:t>Sistema de extracción</a:t>
          </a:r>
          <a:endParaRPr lang="es-EC" dirty="0">
            <a:latin typeface="Arial Black" panose="020B0A04020102020204" pitchFamily="34" charset="0"/>
          </a:endParaRPr>
        </a:p>
      </dgm:t>
    </dgm:pt>
    <dgm:pt modelId="{6D51749D-483F-4EE7-95D9-6FE317326D26}" type="parTrans" cxnId="{185102BF-2AA1-487D-A423-ACFFB54D0E01}">
      <dgm:prSet/>
      <dgm:spPr/>
      <dgm:t>
        <a:bodyPr/>
        <a:lstStyle/>
        <a:p>
          <a:pPr algn="ctr"/>
          <a:endParaRPr lang="es-EC"/>
        </a:p>
      </dgm:t>
    </dgm:pt>
    <dgm:pt modelId="{0C17795A-B1ED-46E5-9157-EB973697A95B}" type="sibTrans" cxnId="{185102BF-2AA1-487D-A423-ACFFB54D0E01}">
      <dgm:prSet/>
      <dgm:spPr/>
      <dgm:t>
        <a:bodyPr/>
        <a:lstStyle/>
        <a:p>
          <a:pPr algn="ctr"/>
          <a:endParaRPr lang="es-EC"/>
        </a:p>
      </dgm:t>
    </dgm:pt>
    <dgm:pt modelId="{8760192D-52B0-4DE4-BB72-4643B5F63AD2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es-EC" dirty="0" smtClean="0"/>
            <a:t>Localizada</a:t>
          </a:r>
          <a:endParaRPr lang="es-EC" dirty="0"/>
        </a:p>
      </dgm:t>
    </dgm:pt>
    <dgm:pt modelId="{B7AFD520-1413-4D99-9F97-FDBC29B8A1CA}" type="parTrans" cxnId="{02918249-7C28-4507-AD20-2F3A0065CDD4}">
      <dgm:prSet/>
      <dgm:spPr/>
      <dgm:t>
        <a:bodyPr/>
        <a:lstStyle/>
        <a:p>
          <a:pPr algn="ctr"/>
          <a:endParaRPr lang="es-EC"/>
        </a:p>
      </dgm:t>
    </dgm:pt>
    <dgm:pt modelId="{F60FE47B-C9B4-4A8A-B684-1D5315A1814A}" type="sibTrans" cxnId="{02918249-7C28-4507-AD20-2F3A0065CDD4}">
      <dgm:prSet/>
      <dgm:spPr/>
      <dgm:t>
        <a:bodyPr/>
        <a:lstStyle/>
        <a:p>
          <a:pPr algn="ctr"/>
          <a:endParaRPr lang="es-EC"/>
        </a:p>
      </dgm:t>
    </dgm:pt>
    <dgm:pt modelId="{FD270659-30A7-435D-8959-6629678602A2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es-EC" dirty="0" smtClean="0"/>
            <a:t>Simples</a:t>
          </a:r>
          <a:endParaRPr lang="es-EC" dirty="0"/>
        </a:p>
      </dgm:t>
    </dgm:pt>
    <dgm:pt modelId="{1945A285-F45D-431E-BFF2-C6C5685D0356}" type="parTrans" cxnId="{0F0CC119-F55A-4D1D-BC8C-DEC5F9111386}">
      <dgm:prSet/>
      <dgm:spPr/>
      <dgm:t>
        <a:bodyPr/>
        <a:lstStyle/>
        <a:p>
          <a:pPr algn="ctr"/>
          <a:endParaRPr lang="es-EC"/>
        </a:p>
      </dgm:t>
    </dgm:pt>
    <dgm:pt modelId="{D5B9564B-FE9F-4838-95C1-4725800624B6}" type="sibTrans" cxnId="{0F0CC119-F55A-4D1D-BC8C-DEC5F9111386}">
      <dgm:prSet/>
      <dgm:spPr/>
      <dgm:t>
        <a:bodyPr/>
        <a:lstStyle/>
        <a:p>
          <a:pPr algn="ctr"/>
          <a:endParaRPr lang="es-EC"/>
        </a:p>
      </dgm:t>
    </dgm:pt>
    <dgm:pt modelId="{C39C8942-26ED-4FD5-90C6-FB15097CA218}" type="pres">
      <dgm:prSet presAssocID="{D557A503-E4D3-4020-B606-D18CA4E36F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3FFE95-7EA9-4217-96E7-41A0AD720AF5}" type="pres">
      <dgm:prSet presAssocID="{2357EC8C-E99D-4B4F-A3E7-26DB8AFA6B2B}" presName="root1" presStyleCnt="0"/>
      <dgm:spPr/>
    </dgm:pt>
    <dgm:pt modelId="{D6335C3E-0287-460D-B578-293E420D2AAE}" type="pres">
      <dgm:prSet presAssocID="{2357EC8C-E99D-4B4F-A3E7-26DB8AFA6B2B}" presName="LevelOneTextNode" presStyleLbl="node0" presStyleIdx="0" presStyleCnt="1" custScaleX="114706" custScaleY="119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AE4B24-68B8-4001-8550-E2D6D85BACFC}" type="pres">
      <dgm:prSet presAssocID="{2357EC8C-E99D-4B4F-A3E7-26DB8AFA6B2B}" presName="level2hierChild" presStyleCnt="0"/>
      <dgm:spPr/>
    </dgm:pt>
    <dgm:pt modelId="{6CDBA778-2555-4DC3-BCF3-496A6B7B45CD}" type="pres">
      <dgm:prSet presAssocID="{B7AFD520-1413-4D99-9F97-FDBC29B8A1CA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B1B74184-57EB-4CD3-BA83-3FB8A199F029}" type="pres">
      <dgm:prSet presAssocID="{B7AFD520-1413-4D99-9F97-FDBC29B8A1CA}" presName="connTx" presStyleLbl="parChTrans1D2" presStyleIdx="0" presStyleCnt="1"/>
      <dgm:spPr/>
      <dgm:t>
        <a:bodyPr/>
        <a:lstStyle/>
        <a:p>
          <a:endParaRPr lang="es-ES"/>
        </a:p>
      </dgm:t>
    </dgm:pt>
    <dgm:pt modelId="{E167962B-B9E6-4DC5-9798-63EBF519FA7B}" type="pres">
      <dgm:prSet presAssocID="{8760192D-52B0-4DE4-BB72-4643B5F63AD2}" presName="root2" presStyleCnt="0"/>
      <dgm:spPr/>
    </dgm:pt>
    <dgm:pt modelId="{D65DF4CB-00DC-4BF8-9C99-9174764E7BE6}" type="pres">
      <dgm:prSet presAssocID="{8760192D-52B0-4DE4-BB72-4643B5F63AD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9141C7-B969-4CF7-8DFA-275953A4A69A}" type="pres">
      <dgm:prSet presAssocID="{8760192D-52B0-4DE4-BB72-4643B5F63AD2}" presName="level3hierChild" presStyleCnt="0"/>
      <dgm:spPr/>
    </dgm:pt>
    <dgm:pt modelId="{517E79B3-28F7-43C6-8F35-5120322216B0}" type="pres">
      <dgm:prSet presAssocID="{1945A285-F45D-431E-BFF2-C6C5685D0356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2526DE80-5A16-40D6-8ECA-3080F8354C37}" type="pres">
      <dgm:prSet presAssocID="{1945A285-F45D-431E-BFF2-C6C5685D0356}" presName="connTx" presStyleLbl="parChTrans1D3" presStyleIdx="0" presStyleCnt="1"/>
      <dgm:spPr/>
      <dgm:t>
        <a:bodyPr/>
        <a:lstStyle/>
        <a:p>
          <a:endParaRPr lang="es-ES"/>
        </a:p>
      </dgm:t>
    </dgm:pt>
    <dgm:pt modelId="{D0C69E50-449F-4D8D-9B2B-4AB613AFDB64}" type="pres">
      <dgm:prSet presAssocID="{FD270659-30A7-435D-8959-6629678602A2}" presName="root2" presStyleCnt="0"/>
      <dgm:spPr/>
    </dgm:pt>
    <dgm:pt modelId="{FF089FB9-1837-4F15-A699-8CC564B826DC}" type="pres">
      <dgm:prSet presAssocID="{FD270659-30A7-435D-8959-6629678602A2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501DA1-8764-420A-80C5-ABC97B77D829}" type="pres">
      <dgm:prSet presAssocID="{FD270659-30A7-435D-8959-6629678602A2}" presName="level3hierChild" presStyleCnt="0"/>
      <dgm:spPr/>
    </dgm:pt>
  </dgm:ptLst>
  <dgm:cxnLst>
    <dgm:cxn modelId="{52FEDA21-B022-45CA-BC95-600B1483EAD8}" type="presOf" srcId="{D557A503-E4D3-4020-B606-D18CA4E36F4D}" destId="{C39C8942-26ED-4FD5-90C6-FB15097CA218}" srcOrd="0" destOrd="0" presId="urn:microsoft.com/office/officeart/2005/8/layout/hierarchy2"/>
    <dgm:cxn modelId="{0F0CC119-F55A-4D1D-BC8C-DEC5F9111386}" srcId="{8760192D-52B0-4DE4-BB72-4643B5F63AD2}" destId="{FD270659-30A7-435D-8959-6629678602A2}" srcOrd="0" destOrd="0" parTransId="{1945A285-F45D-431E-BFF2-C6C5685D0356}" sibTransId="{D5B9564B-FE9F-4838-95C1-4725800624B6}"/>
    <dgm:cxn modelId="{5A4178E5-95F6-4136-9DB1-4712E0747D5D}" type="presOf" srcId="{FD270659-30A7-435D-8959-6629678602A2}" destId="{FF089FB9-1837-4F15-A699-8CC564B826DC}" srcOrd="0" destOrd="0" presId="urn:microsoft.com/office/officeart/2005/8/layout/hierarchy2"/>
    <dgm:cxn modelId="{4F8BFBF1-F191-40E0-B8F0-1B813FFC0531}" type="presOf" srcId="{1945A285-F45D-431E-BFF2-C6C5685D0356}" destId="{517E79B3-28F7-43C6-8F35-5120322216B0}" srcOrd="0" destOrd="0" presId="urn:microsoft.com/office/officeart/2005/8/layout/hierarchy2"/>
    <dgm:cxn modelId="{9014F9C4-DE47-4EB5-B09F-F2CFFD2BD088}" type="presOf" srcId="{2357EC8C-E99D-4B4F-A3E7-26DB8AFA6B2B}" destId="{D6335C3E-0287-460D-B578-293E420D2AAE}" srcOrd="0" destOrd="0" presId="urn:microsoft.com/office/officeart/2005/8/layout/hierarchy2"/>
    <dgm:cxn modelId="{02918249-7C28-4507-AD20-2F3A0065CDD4}" srcId="{2357EC8C-E99D-4B4F-A3E7-26DB8AFA6B2B}" destId="{8760192D-52B0-4DE4-BB72-4643B5F63AD2}" srcOrd="0" destOrd="0" parTransId="{B7AFD520-1413-4D99-9F97-FDBC29B8A1CA}" sibTransId="{F60FE47B-C9B4-4A8A-B684-1D5315A1814A}"/>
    <dgm:cxn modelId="{185102BF-2AA1-487D-A423-ACFFB54D0E01}" srcId="{D557A503-E4D3-4020-B606-D18CA4E36F4D}" destId="{2357EC8C-E99D-4B4F-A3E7-26DB8AFA6B2B}" srcOrd="0" destOrd="0" parTransId="{6D51749D-483F-4EE7-95D9-6FE317326D26}" sibTransId="{0C17795A-B1ED-46E5-9157-EB973697A95B}"/>
    <dgm:cxn modelId="{D1119F43-AADE-4BB8-A20C-9ECC8A9EB2C8}" type="presOf" srcId="{B7AFD520-1413-4D99-9F97-FDBC29B8A1CA}" destId="{B1B74184-57EB-4CD3-BA83-3FB8A199F029}" srcOrd="1" destOrd="0" presId="urn:microsoft.com/office/officeart/2005/8/layout/hierarchy2"/>
    <dgm:cxn modelId="{8BA3EB19-44F5-46B8-BE0D-A0E201C226E9}" type="presOf" srcId="{B7AFD520-1413-4D99-9F97-FDBC29B8A1CA}" destId="{6CDBA778-2555-4DC3-BCF3-496A6B7B45CD}" srcOrd="0" destOrd="0" presId="urn:microsoft.com/office/officeart/2005/8/layout/hierarchy2"/>
    <dgm:cxn modelId="{9AF71C49-9C51-4D1C-9C8D-CEB858918A57}" type="presOf" srcId="{8760192D-52B0-4DE4-BB72-4643B5F63AD2}" destId="{D65DF4CB-00DC-4BF8-9C99-9174764E7BE6}" srcOrd="0" destOrd="0" presId="urn:microsoft.com/office/officeart/2005/8/layout/hierarchy2"/>
    <dgm:cxn modelId="{90D5942D-5FF9-4CAD-82C6-F55009072539}" type="presOf" srcId="{1945A285-F45D-431E-BFF2-C6C5685D0356}" destId="{2526DE80-5A16-40D6-8ECA-3080F8354C37}" srcOrd="1" destOrd="0" presId="urn:microsoft.com/office/officeart/2005/8/layout/hierarchy2"/>
    <dgm:cxn modelId="{7CA7237D-5E44-49BA-A8D1-843DE82C716C}" type="presParOf" srcId="{C39C8942-26ED-4FD5-90C6-FB15097CA218}" destId="{363FFE95-7EA9-4217-96E7-41A0AD720AF5}" srcOrd="0" destOrd="0" presId="urn:microsoft.com/office/officeart/2005/8/layout/hierarchy2"/>
    <dgm:cxn modelId="{6716116F-9D05-41C5-9AEA-16768B39883D}" type="presParOf" srcId="{363FFE95-7EA9-4217-96E7-41A0AD720AF5}" destId="{D6335C3E-0287-460D-B578-293E420D2AAE}" srcOrd="0" destOrd="0" presId="urn:microsoft.com/office/officeart/2005/8/layout/hierarchy2"/>
    <dgm:cxn modelId="{A38290A1-5E02-4ADA-8FA7-E94CA8C47331}" type="presParOf" srcId="{363FFE95-7EA9-4217-96E7-41A0AD720AF5}" destId="{2BAE4B24-68B8-4001-8550-E2D6D85BACFC}" srcOrd="1" destOrd="0" presId="urn:microsoft.com/office/officeart/2005/8/layout/hierarchy2"/>
    <dgm:cxn modelId="{BA6A3DFD-58C4-4E46-AEE5-C599A4A4A7A0}" type="presParOf" srcId="{2BAE4B24-68B8-4001-8550-E2D6D85BACFC}" destId="{6CDBA778-2555-4DC3-BCF3-496A6B7B45CD}" srcOrd="0" destOrd="0" presId="urn:microsoft.com/office/officeart/2005/8/layout/hierarchy2"/>
    <dgm:cxn modelId="{A4A40CDD-4367-47D8-A2B5-47615FBE10D5}" type="presParOf" srcId="{6CDBA778-2555-4DC3-BCF3-496A6B7B45CD}" destId="{B1B74184-57EB-4CD3-BA83-3FB8A199F029}" srcOrd="0" destOrd="0" presId="urn:microsoft.com/office/officeart/2005/8/layout/hierarchy2"/>
    <dgm:cxn modelId="{F592D61B-126D-442D-AF0C-99F2A0678BB6}" type="presParOf" srcId="{2BAE4B24-68B8-4001-8550-E2D6D85BACFC}" destId="{E167962B-B9E6-4DC5-9798-63EBF519FA7B}" srcOrd="1" destOrd="0" presId="urn:microsoft.com/office/officeart/2005/8/layout/hierarchy2"/>
    <dgm:cxn modelId="{C6D56A9B-F29D-4D25-8ABB-766C9D5F3B42}" type="presParOf" srcId="{E167962B-B9E6-4DC5-9798-63EBF519FA7B}" destId="{D65DF4CB-00DC-4BF8-9C99-9174764E7BE6}" srcOrd="0" destOrd="0" presId="urn:microsoft.com/office/officeart/2005/8/layout/hierarchy2"/>
    <dgm:cxn modelId="{0F333F13-33B6-46CE-9D2A-8B537103C1C6}" type="presParOf" srcId="{E167962B-B9E6-4DC5-9798-63EBF519FA7B}" destId="{D19141C7-B969-4CF7-8DFA-275953A4A69A}" srcOrd="1" destOrd="0" presId="urn:microsoft.com/office/officeart/2005/8/layout/hierarchy2"/>
    <dgm:cxn modelId="{69CB00D4-520B-4B4E-9E11-F6CB2BDF9085}" type="presParOf" srcId="{D19141C7-B969-4CF7-8DFA-275953A4A69A}" destId="{517E79B3-28F7-43C6-8F35-5120322216B0}" srcOrd="0" destOrd="0" presId="urn:microsoft.com/office/officeart/2005/8/layout/hierarchy2"/>
    <dgm:cxn modelId="{901703C6-0302-4DAC-A299-CD6157DE9F47}" type="presParOf" srcId="{517E79B3-28F7-43C6-8F35-5120322216B0}" destId="{2526DE80-5A16-40D6-8ECA-3080F8354C37}" srcOrd="0" destOrd="0" presId="urn:microsoft.com/office/officeart/2005/8/layout/hierarchy2"/>
    <dgm:cxn modelId="{B9FA39F7-D03A-4E56-92A7-87FB03191341}" type="presParOf" srcId="{D19141C7-B969-4CF7-8DFA-275953A4A69A}" destId="{D0C69E50-449F-4D8D-9B2B-4AB613AFDB64}" srcOrd="1" destOrd="0" presId="urn:microsoft.com/office/officeart/2005/8/layout/hierarchy2"/>
    <dgm:cxn modelId="{A5D155C9-9415-4266-A753-EF4600500529}" type="presParOf" srcId="{D0C69E50-449F-4D8D-9B2B-4AB613AFDB64}" destId="{FF089FB9-1837-4F15-A699-8CC564B826DC}" srcOrd="0" destOrd="0" presId="urn:microsoft.com/office/officeart/2005/8/layout/hierarchy2"/>
    <dgm:cxn modelId="{5F3B3254-C04D-4140-9562-6F0026FC6967}" type="presParOf" srcId="{D0C69E50-449F-4D8D-9B2B-4AB613AFDB64}" destId="{A2501DA1-8764-420A-80C5-ABC97B77D8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4CC82A-8657-4ED6-B860-A684039FBE6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EF6D7B-0AA4-4A3A-81ED-4D8E9C95E34F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 rtl="0"/>
          <a:r>
            <a:rPr lang="es-EC" dirty="0" smtClean="0"/>
            <a:t>Elemento de captación</a:t>
          </a:r>
          <a:endParaRPr lang="es-EC" dirty="0"/>
        </a:p>
      </dgm:t>
    </dgm:pt>
    <dgm:pt modelId="{B2E6511F-D4FF-4602-A536-9CB2D073ED77}" type="parTrans" cxnId="{1087DF83-7DDD-430B-8880-14252EADE21D}">
      <dgm:prSet/>
      <dgm:spPr/>
      <dgm:t>
        <a:bodyPr/>
        <a:lstStyle/>
        <a:p>
          <a:pPr algn="ctr"/>
          <a:endParaRPr lang="es-EC"/>
        </a:p>
      </dgm:t>
    </dgm:pt>
    <dgm:pt modelId="{2F460583-9B26-49A5-8645-8F51A804851E}" type="sibTrans" cxnId="{1087DF83-7DDD-430B-8880-14252EADE21D}">
      <dgm:prSet/>
      <dgm:spPr/>
      <dgm:t>
        <a:bodyPr/>
        <a:lstStyle/>
        <a:p>
          <a:pPr algn="ctr"/>
          <a:endParaRPr lang="es-EC"/>
        </a:p>
      </dgm:t>
    </dgm:pt>
    <dgm:pt modelId="{D0D766E0-8BA9-427A-9211-B9202677769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 rtl="0"/>
          <a:r>
            <a:rPr lang="es-EC" dirty="0" smtClean="0"/>
            <a:t>Elemento de conducción</a:t>
          </a:r>
          <a:endParaRPr lang="es-EC" dirty="0"/>
        </a:p>
      </dgm:t>
    </dgm:pt>
    <dgm:pt modelId="{405E9F78-20EF-4C20-BF67-A94B58000C1A}" type="parTrans" cxnId="{807FB8B4-C91D-4C55-A421-70B17FCD2224}">
      <dgm:prSet/>
      <dgm:spPr/>
      <dgm:t>
        <a:bodyPr/>
        <a:lstStyle/>
        <a:p>
          <a:pPr algn="ctr"/>
          <a:endParaRPr lang="es-EC"/>
        </a:p>
      </dgm:t>
    </dgm:pt>
    <dgm:pt modelId="{5BE2BB4E-CD05-4E3D-B30F-E56DE64855EA}" type="sibTrans" cxnId="{807FB8B4-C91D-4C55-A421-70B17FCD2224}">
      <dgm:prSet/>
      <dgm:spPr/>
      <dgm:t>
        <a:bodyPr/>
        <a:lstStyle/>
        <a:p>
          <a:pPr algn="ctr"/>
          <a:endParaRPr lang="es-EC"/>
        </a:p>
      </dgm:t>
    </dgm:pt>
    <dgm:pt modelId="{705097FC-F6FE-4237-90AA-5EBABEF0CE7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 rtl="0"/>
          <a:r>
            <a:rPr lang="es-EC" dirty="0" smtClean="0"/>
            <a:t>Elemento de aspiración</a:t>
          </a:r>
          <a:endParaRPr lang="es-EC" dirty="0"/>
        </a:p>
      </dgm:t>
    </dgm:pt>
    <dgm:pt modelId="{3C92667B-F311-43A3-9559-0601943E79DF}" type="parTrans" cxnId="{979AA5AF-65B2-4BC4-AE91-409B60E9DE97}">
      <dgm:prSet/>
      <dgm:spPr/>
      <dgm:t>
        <a:bodyPr/>
        <a:lstStyle/>
        <a:p>
          <a:pPr algn="ctr"/>
          <a:endParaRPr lang="es-EC"/>
        </a:p>
      </dgm:t>
    </dgm:pt>
    <dgm:pt modelId="{D9DF870E-A896-4A83-ACF7-C26E66CC0555}" type="sibTrans" cxnId="{979AA5AF-65B2-4BC4-AE91-409B60E9DE97}">
      <dgm:prSet/>
      <dgm:spPr/>
      <dgm:t>
        <a:bodyPr/>
        <a:lstStyle/>
        <a:p>
          <a:pPr algn="ctr"/>
          <a:endParaRPr lang="es-EC"/>
        </a:p>
      </dgm:t>
    </dgm:pt>
    <dgm:pt modelId="{C651A572-D27B-438A-961E-18547193E458}" type="pres">
      <dgm:prSet presAssocID="{D34CC82A-8657-4ED6-B860-A684039FBE6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B86357-9C1E-4457-BA99-D52FFDC56DC0}" type="pres">
      <dgm:prSet presAssocID="{D34CC82A-8657-4ED6-B860-A684039FBE6B}" presName="arrow" presStyleLbl="bgShp" presStyleIdx="0" presStyleCnt="1"/>
      <dgm:spPr/>
    </dgm:pt>
    <dgm:pt modelId="{69EAA8AC-4CE2-4733-83D6-76062C829766}" type="pres">
      <dgm:prSet presAssocID="{D34CC82A-8657-4ED6-B860-A684039FBE6B}" presName="linearProcess" presStyleCnt="0"/>
      <dgm:spPr/>
    </dgm:pt>
    <dgm:pt modelId="{B72F5B9F-F305-4484-BECD-3A4CA35DC0C7}" type="pres">
      <dgm:prSet presAssocID="{23EF6D7B-0AA4-4A3A-81ED-4D8E9C95E34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17285-C36B-4C8A-B377-AA01258D7D6C}" type="pres">
      <dgm:prSet presAssocID="{2F460583-9B26-49A5-8645-8F51A804851E}" presName="sibTrans" presStyleCnt="0"/>
      <dgm:spPr/>
    </dgm:pt>
    <dgm:pt modelId="{DDF80C49-8603-48EF-B003-29BAA2ADD8D4}" type="pres">
      <dgm:prSet presAssocID="{D0D766E0-8BA9-427A-9211-B920267776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C0CA5A-6D3C-423E-88D2-F5C3AC43B431}" type="pres">
      <dgm:prSet presAssocID="{5BE2BB4E-CD05-4E3D-B30F-E56DE64855EA}" presName="sibTrans" presStyleCnt="0"/>
      <dgm:spPr/>
    </dgm:pt>
    <dgm:pt modelId="{4BC3CAA6-B112-45C1-8FE6-03849EF1D2C6}" type="pres">
      <dgm:prSet presAssocID="{705097FC-F6FE-4237-90AA-5EBABEF0CE7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97C1AD-AF04-4E88-B68C-47C9A487B34B}" type="presOf" srcId="{23EF6D7B-0AA4-4A3A-81ED-4D8E9C95E34F}" destId="{B72F5B9F-F305-4484-BECD-3A4CA35DC0C7}" srcOrd="0" destOrd="0" presId="urn:microsoft.com/office/officeart/2005/8/layout/hProcess9"/>
    <dgm:cxn modelId="{F4B6D720-F370-4CBC-A1BC-5FF8594ABD77}" type="presOf" srcId="{705097FC-F6FE-4237-90AA-5EBABEF0CE7A}" destId="{4BC3CAA6-B112-45C1-8FE6-03849EF1D2C6}" srcOrd="0" destOrd="0" presId="urn:microsoft.com/office/officeart/2005/8/layout/hProcess9"/>
    <dgm:cxn modelId="{807FB8B4-C91D-4C55-A421-70B17FCD2224}" srcId="{D34CC82A-8657-4ED6-B860-A684039FBE6B}" destId="{D0D766E0-8BA9-427A-9211-B9202677769E}" srcOrd="1" destOrd="0" parTransId="{405E9F78-20EF-4C20-BF67-A94B58000C1A}" sibTransId="{5BE2BB4E-CD05-4E3D-B30F-E56DE64855EA}"/>
    <dgm:cxn modelId="{828A9B2B-6ECE-42F1-9948-8E19B89FF88D}" type="presOf" srcId="{D0D766E0-8BA9-427A-9211-B9202677769E}" destId="{DDF80C49-8603-48EF-B003-29BAA2ADD8D4}" srcOrd="0" destOrd="0" presId="urn:microsoft.com/office/officeart/2005/8/layout/hProcess9"/>
    <dgm:cxn modelId="{1087DF83-7DDD-430B-8880-14252EADE21D}" srcId="{D34CC82A-8657-4ED6-B860-A684039FBE6B}" destId="{23EF6D7B-0AA4-4A3A-81ED-4D8E9C95E34F}" srcOrd="0" destOrd="0" parTransId="{B2E6511F-D4FF-4602-A536-9CB2D073ED77}" sibTransId="{2F460583-9B26-49A5-8645-8F51A804851E}"/>
    <dgm:cxn modelId="{979AA5AF-65B2-4BC4-AE91-409B60E9DE97}" srcId="{D34CC82A-8657-4ED6-B860-A684039FBE6B}" destId="{705097FC-F6FE-4237-90AA-5EBABEF0CE7A}" srcOrd="2" destOrd="0" parTransId="{3C92667B-F311-43A3-9559-0601943E79DF}" sibTransId="{D9DF870E-A896-4A83-ACF7-C26E66CC0555}"/>
    <dgm:cxn modelId="{2D23049D-2AC8-49D5-9CAC-A27947691698}" type="presOf" srcId="{D34CC82A-8657-4ED6-B860-A684039FBE6B}" destId="{C651A572-D27B-438A-961E-18547193E458}" srcOrd="0" destOrd="0" presId="urn:microsoft.com/office/officeart/2005/8/layout/hProcess9"/>
    <dgm:cxn modelId="{981F1D09-2F16-4E99-B8FC-429CBCC55F19}" type="presParOf" srcId="{C651A572-D27B-438A-961E-18547193E458}" destId="{53B86357-9C1E-4457-BA99-D52FFDC56DC0}" srcOrd="0" destOrd="0" presId="urn:microsoft.com/office/officeart/2005/8/layout/hProcess9"/>
    <dgm:cxn modelId="{11635B62-0EFC-412C-B238-F270C02C6F95}" type="presParOf" srcId="{C651A572-D27B-438A-961E-18547193E458}" destId="{69EAA8AC-4CE2-4733-83D6-76062C829766}" srcOrd="1" destOrd="0" presId="urn:microsoft.com/office/officeart/2005/8/layout/hProcess9"/>
    <dgm:cxn modelId="{7170EC99-11B8-4A25-A2A5-1D13FB1813CE}" type="presParOf" srcId="{69EAA8AC-4CE2-4733-83D6-76062C829766}" destId="{B72F5B9F-F305-4484-BECD-3A4CA35DC0C7}" srcOrd="0" destOrd="0" presId="urn:microsoft.com/office/officeart/2005/8/layout/hProcess9"/>
    <dgm:cxn modelId="{68772729-4D26-4B47-A88A-7702E7CC9DCA}" type="presParOf" srcId="{69EAA8AC-4CE2-4733-83D6-76062C829766}" destId="{3C217285-C36B-4C8A-B377-AA01258D7D6C}" srcOrd="1" destOrd="0" presId="urn:microsoft.com/office/officeart/2005/8/layout/hProcess9"/>
    <dgm:cxn modelId="{2400FF86-FC76-4CFE-AF0A-9A97A560D1C7}" type="presParOf" srcId="{69EAA8AC-4CE2-4733-83D6-76062C829766}" destId="{DDF80C49-8603-48EF-B003-29BAA2ADD8D4}" srcOrd="2" destOrd="0" presId="urn:microsoft.com/office/officeart/2005/8/layout/hProcess9"/>
    <dgm:cxn modelId="{85CAD388-7D62-4AFD-A990-0C14148A1F8B}" type="presParOf" srcId="{69EAA8AC-4CE2-4733-83D6-76062C829766}" destId="{01C0CA5A-6D3C-423E-88D2-F5C3AC43B431}" srcOrd="3" destOrd="0" presId="urn:microsoft.com/office/officeart/2005/8/layout/hProcess9"/>
    <dgm:cxn modelId="{2D04B6D5-6482-4F77-B2F7-F07034DAC933}" type="presParOf" srcId="{69EAA8AC-4CE2-4733-83D6-76062C829766}" destId="{4BC3CAA6-B112-45C1-8FE6-03849EF1D2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E141C-9AAF-47EC-9198-B2C269CF4E6A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DC0F42-3D00-4D19-B337-0045E533E97C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dirty="0" smtClean="0"/>
            <a:t>Prensa manual</a:t>
          </a:r>
          <a:endParaRPr lang="es-ES" dirty="0"/>
        </a:p>
      </dgm:t>
    </dgm:pt>
    <dgm:pt modelId="{F690AC63-9FBC-4054-9B65-EFF1A2D7943D}" type="parTrans" cxnId="{B3B70394-E94F-4E31-8EDB-80EC7C574724}">
      <dgm:prSet/>
      <dgm:spPr/>
      <dgm:t>
        <a:bodyPr/>
        <a:lstStyle/>
        <a:p>
          <a:endParaRPr lang="es-ES"/>
        </a:p>
      </dgm:t>
    </dgm:pt>
    <dgm:pt modelId="{05359727-D130-4DA7-8AD7-C238B3CABA07}" type="sibTrans" cxnId="{B3B70394-E94F-4E31-8EDB-80EC7C574724}">
      <dgm:prSet/>
      <dgm:spPr/>
      <dgm:t>
        <a:bodyPr/>
        <a:lstStyle/>
        <a:p>
          <a:endParaRPr lang="es-ES"/>
        </a:p>
      </dgm:t>
    </dgm:pt>
    <dgm:pt modelId="{CAAE4E79-FDDC-4CB5-BE28-6377B78D6F67}">
      <dgm:prSet phldrT="[Texto]"/>
      <dgm:spPr/>
      <dgm:t>
        <a:bodyPr/>
        <a:lstStyle/>
        <a:p>
          <a:r>
            <a:rPr lang="es-ES" dirty="0" smtClean="0"/>
            <a:t>Mordaza plana</a:t>
          </a:r>
          <a:endParaRPr lang="es-ES" dirty="0"/>
        </a:p>
      </dgm:t>
    </dgm:pt>
    <dgm:pt modelId="{45CD5723-7B56-4D34-AE88-3D1B40BB8E03}" type="parTrans" cxnId="{32D79F34-4F0D-4623-9504-558D08A8DAD6}">
      <dgm:prSet/>
      <dgm:spPr/>
      <dgm:t>
        <a:bodyPr/>
        <a:lstStyle/>
        <a:p>
          <a:endParaRPr lang="es-ES"/>
        </a:p>
      </dgm:t>
    </dgm:pt>
    <dgm:pt modelId="{B787C263-C2FE-4E6C-BAF0-E4ACFA4F25A9}" type="sibTrans" cxnId="{32D79F34-4F0D-4623-9504-558D08A8DAD6}">
      <dgm:prSet/>
      <dgm:spPr/>
      <dgm:t>
        <a:bodyPr/>
        <a:lstStyle/>
        <a:p>
          <a:endParaRPr lang="es-ES"/>
        </a:p>
      </dgm:t>
    </dgm:pt>
    <dgm:pt modelId="{9B61A296-90AA-4FE3-AA6A-26238CD0315D}" type="pres">
      <dgm:prSet presAssocID="{FB8E141C-9AAF-47EC-9198-B2C269CF4E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42C1B59-ED2C-4158-93C3-95C9E9D29787}" type="pres">
      <dgm:prSet presAssocID="{B2DC0F42-3D00-4D19-B337-0045E533E97C}" presName="root1" presStyleCnt="0"/>
      <dgm:spPr/>
    </dgm:pt>
    <dgm:pt modelId="{078CA1AE-1AB6-4BE4-8044-D1FC510FA678}" type="pres">
      <dgm:prSet presAssocID="{B2DC0F42-3D00-4D19-B337-0045E533E97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8F22A-F115-451B-B0BF-5AD9206F3CCF}" type="pres">
      <dgm:prSet presAssocID="{B2DC0F42-3D00-4D19-B337-0045E533E97C}" presName="level2hierChild" presStyleCnt="0"/>
      <dgm:spPr/>
    </dgm:pt>
    <dgm:pt modelId="{3580BD7F-33A8-498F-96F2-36FC457F0809}" type="pres">
      <dgm:prSet presAssocID="{45CD5723-7B56-4D34-AE88-3D1B40BB8E03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1674C5E5-3AB1-485C-801A-8A49817C5777}" type="pres">
      <dgm:prSet presAssocID="{45CD5723-7B56-4D34-AE88-3D1B40BB8E03}" presName="connTx" presStyleLbl="parChTrans1D2" presStyleIdx="0" presStyleCnt="1"/>
      <dgm:spPr/>
      <dgm:t>
        <a:bodyPr/>
        <a:lstStyle/>
        <a:p>
          <a:endParaRPr lang="es-ES"/>
        </a:p>
      </dgm:t>
    </dgm:pt>
    <dgm:pt modelId="{D0148F42-2E83-4A10-9AB6-78D6A16A09B8}" type="pres">
      <dgm:prSet presAssocID="{CAAE4E79-FDDC-4CB5-BE28-6377B78D6F67}" presName="root2" presStyleCnt="0"/>
      <dgm:spPr/>
    </dgm:pt>
    <dgm:pt modelId="{A7BB5AF7-89B8-49A0-86E4-D8AFBE428EF4}" type="pres">
      <dgm:prSet presAssocID="{CAAE4E79-FDDC-4CB5-BE28-6377B78D6F6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33D1A-21B7-40AE-A5A4-1FA78782921D}" type="pres">
      <dgm:prSet presAssocID="{CAAE4E79-FDDC-4CB5-BE28-6377B78D6F67}" presName="level3hierChild" presStyleCnt="0"/>
      <dgm:spPr/>
    </dgm:pt>
  </dgm:ptLst>
  <dgm:cxnLst>
    <dgm:cxn modelId="{B3B70394-E94F-4E31-8EDB-80EC7C574724}" srcId="{FB8E141C-9AAF-47EC-9198-B2C269CF4E6A}" destId="{B2DC0F42-3D00-4D19-B337-0045E533E97C}" srcOrd="0" destOrd="0" parTransId="{F690AC63-9FBC-4054-9B65-EFF1A2D7943D}" sibTransId="{05359727-D130-4DA7-8AD7-C238B3CABA07}"/>
    <dgm:cxn modelId="{917C3128-BADD-4D9E-B8D3-7108DEDD764B}" type="presOf" srcId="{B2DC0F42-3D00-4D19-B337-0045E533E97C}" destId="{078CA1AE-1AB6-4BE4-8044-D1FC510FA678}" srcOrd="0" destOrd="0" presId="urn:microsoft.com/office/officeart/2005/8/layout/hierarchy2"/>
    <dgm:cxn modelId="{32D79F34-4F0D-4623-9504-558D08A8DAD6}" srcId="{B2DC0F42-3D00-4D19-B337-0045E533E97C}" destId="{CAAE4E79-FDDC-4CB5-BE28-6377B78D6F67}" srcOrd="0" destOrd="0" parTransId="{45CD5723-7B56-4D34-AE88-3D1B40BB8E03}" sibTransId="{B787C263-C2FE-4E6C-BAF0-E4ACFA4F25A9}"/>
    <dgm:cxn modelId="{0D422FDA-5F61-48CC-B1DB-A54334267079}" type="presOf" srcId="{45CD5723-7B56-4D34-AE88-3D1B40BB8E03}" destId="{3580BD7F-33A8-498F-96F2-36FC457F0809}" srcOrd="0" destOrd="0" presId="urn:microsoft.com/office/officeart/2005/8/layout/hierarchy2"/>
    <dgm:cxn modelId="{50700847-A194-4002-9E32-F396B3B37281}" type="presOf" srcId="{45CD5723-7B56-4D34-AE88-3D1B40BB8E03}" destId="{1674C5E5-3AB1-485C-801A-8A49817C5777}" srcOrd="1" destOrd="0" presId="urn:microsoft.com/office/officeart/2005/8/layout/hierarchy2"/>
    <dgm:cxn modelId="{43BF33D8-5DD9-423A-AAFF-05B0D7172749}" type="presOf" srcId="{FB8E141C-9AAF-47EC-9198-B2C269CF4E6A}" destId="{9B61A296-90AA-4FE3-AA6A-26238CD0315D}" srcOrd="0" destOrd="0" presId="urn:microsoft.com/office/officeart/2005/8/layout/hierarchy2"/>
    <dgm:cxn modelId="{91E4187A-63AF-4EE6-ADA0-6AA24908BAFF}" type="presOf" srcId="{CAAE4E79-FDDC-4CB5-BE28-6377B78D6F67}" destId="{A7BB5AF7-89B8-49A0-86E4-D8AFBE428EF4}" srcOrd="0" destOrd="0" presId="urn:microsoft.com/office/officeart/2005/8/layout/hierarchy2"/>
    <dgm:cxn modelId="{31AE0266-08D2-4C23-959A-0FA0B14D77EA}" type="presParOf" srcId="{9B61A296-90AA-4FE3-AA6A-26238CD0315D}" destId="{D42C1B59-ED2C-4158-93C3-95C9E9D29787}" srcOrd="0" destOrd="0" presId="urn:microsoft.com/office/officeart/2005/8/layout/hierarchy2"/>
    <dgm:cxn modelId="{2A89332D-AB07-4014-8859-D82BC010ACF7}" type="presParOf" srcId="{D42C1B59-ED2C-4158-93C3-95C9E9D29787}" destId="{078CA1AE-1AB6-4BE4-8044-D1FC510FA678}" srcOrd="0" destOrd="0" presId="urn:microsoft.com/office/officeart/2005/8/layout/hierarchy2"/>
    <dgm:cxn modelId="{CA6146C8-BA58-487F-8AB0-69D6D6773EDB}" type="presParOf" srcId="{D42C1B59-ED2C-4158-93C3-95C9E9D29787}" destId="{A1D8F22A-F115-451B-B0BF-5AD9206F3CCF}" srcOrd="1" destOrd="0" presId="urn:microsoft.com/office/officeart/2005/8/layout/hierarchy2"/>
    <dgm:cxn modelId="{A98B7426-66A4-43C1-AB4F-395F1CA46DD0}" type="presParOf" srcId="{A1D8F22A-F115-451B-B0BF-5AD9206F3CCF}" destId="{3580BD7F-33A8-498F-96F2-36FC457F0809}" srcOrd="0" destOrd="0" presId="urn:microsoft.com/office/officeart/2005/8/layout/hierarchy2"/>
    <dgm:cxn modelId="{F6C169E8-B7F7-4FEE-83B1-C61183FC0319}" type="presParOf" srcId="{3580BD7F-33A8-498F-96F2-36FC457F0809}" destId="{1674C5E5-3AB1-485C-801A-8A49817C5777}" srcOrd="0" destOrd="0" presId="urn:microsoft.com/office/officeart/2005/8/layout/hierarchy2"/>
    <dgm:cxn modelId="{72CC3511-B7F4-4588-A3E7-DEA1D153F4DF}" type="presParOf" srcId="{A1D8F22A-F115-451B-B0BF-5AD9206F3CCF}" destId="{D0148F42-2E83-4A10-9AB6-78D6A16A09B8}" srcOrd="1" destOrd="0" presId="urn:microsoft.com/office/officeart/2005/8/layout/hierarchy2"/>
    <dgm:cxn modelId="{06940B85-237B-4319-AD61-83AD65A24161}" type="presParOf" srcId="{D0148F42-2E83-4A10-9AB6-78D6A16A09B8}" destId="{A7BB5AF7-89B8-49A0-86E4-D8AFBE428EF4}" srcOrd="0" destOrd="0" presId="urn:microsoft.com/office/officeart/2005/8/layout/hierarchy2"/>
    <dgm:cxn modelId="{5203BCEA-519A-4E06-BA4B-F8F78BED73E0}" type="presParOf" srcId="{D0148F42-2E83-4A10-9AB6-78D6A16A09B8}" destId="{BE933D1A-21B7-40AE-A5A4-1FA7878292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250E3-AD31-4A80-B569-EDEB05B5C4CB}">
      <dsp:nvSpPr>
        <dsp:cNvPr id="0" name=""/>
        <dsp:cNvSpPr/>
      </dsp:nvSpPr>
      <dsp:spPr>
        <a:xfrm>
          <a:off x="0" y="0"/>
          <a:ext cx="4320479" cy="993128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Problemas en la basculación.</a:t>
          </a:r>
          <a:endParaRPr lang="es-EC" sz="2500" kern="1200" dirty="0"/>
        </a:p>
      </dsp:txBody>
      <dsp:txXfrm>
        <a:off x="48481" y="48481"/>
        <a:ext cx="4223517" cy="896166"/>
      </dsp:txXfrm>
    </dsp:sp>
    <dsp:sp modelId="{CACDD2A6-BB62-4D7E-8716-D50A80589E1C}">
      <dsp:nvSpPr>
        <dsp:cNvPr id="0" name=""/>
        <dsp:cNvSpPr/>
      </dsp:nvSpPr>
      <dsp:spPr>
        <a:xfrm>
          <a:off x="0" y="1080119"/>
          <a:ext cx="4320479" cy="993128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Emanación de gases de combustión.</a:t>
          </a:r>
          <a:endParaRPr lang="es-EC" sz="2500" kern="1200" dirty="0"/>
        </a:p>
      </dsp:txBody>
      <dsp:txXfrm>
        <a:off x="48481" y="1128600"/>
        <a:ext cx="4223517" cy="896166"/>
      </dsp:txXfrm>
    </dsp:sp>
    <dsp:sp modelId="{8AF48513-9A58-4F80-AA7B-8783250509FD}">
      <dsp:nvSpPr>
        <dsp:cNvPr id="0" name=""/>
        <dsp:cNvSpPr/>
      </dsp:nvSpPr>
      <dsp:spPr>
        <a:xfrm>
          <a:off x="0" y="2160240"/>
          <a:ext cx="4320479" cy="993128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Falta de un sistema de extracción.</a:t>
          </a:r>
          <a:endParaRPr lang="es-EC" sz="2500" kern="1200" dirty="0"/>
        </a:p>
      </dsp:txBody>
      <dsp:txXfrm>
        <a:off x="48481" y="2208721"/>
        <a:ext cx="4223517" cy="896166"/>
      </dsp:txXfrm>
    </dsp:sp>
    <dsp:sp modelId="{8B377869-C8EC-4F53-996D-7E0F77B4D463}">
      <dsp:nvSpPr>
        <dsp:cNvPr id="0" name=""/>
        <dsp:cNvSpPr/>
      </dsp:nvSpPr>
      <dsp:spPr>
        <a:xfrm>
          <a:off x="0" y="3240360"/>
          <a:ext cx="4320479" cy="993128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Recipiente inadecuado para colar.</a:t>
          </a:r>
          <a:endParaRPr lang="es-EC" sz="2500" kern="1200" dirty="0"/>
        </a:p>
      </dsp:txBody>
      <dsp:txXfrm>
        <a:off x="48481" y="3288841"/>
        <a:ext cx="4223517" cy="8961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84A20-3CF9-4DA0-B1B4-78F654489118}">
      <dsp:nvSpPr>
        <dsp:cNvPr id="0" name=""/>
        <dsp:cNvSpPr/>
      </dsp:nvSpPr>
      <dsp:spPr>
        <a:xfrm>
          <a:off x="0" y="257956"/>
          <a:ext cx="37273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1393F-70AD-4EAB-AB9C-0DB3B13199E9}">
      <dsp:nvSpPr>
        <dsp:cNvPr id="0" name=""/>
        <dsp:cNvSpPr/>
      </dsp:nvSpPr>
      <dsp:spPr>
        <a:xfrm>
          <a:off x="186366" y="51316"/>
          <a:ext cx="260912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9" tIns="0" rIns="9861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Posicionamiento inseguro</a:t>
          </a:r>
          <a:endParaRPr lang="es-ES" sz="1400" kern="1200" dirty="0"/>
        </a:p>
      </dsp:txBody>
      <dsp:txXfrm>
        <a:off x="206541" y="71491"/>
        <a:ext cx="2568778" cy="372930"/>
      </dsp:txXfrm>
    </dsp:sp>
    <dsp:sp modelId="{71313519-440B-4BE4-BACB-7F410126075E}">
      <dsp:nvSpPr>
        <dsp:cNvPr id="0" name=""/>
        <dsp:cNvSpPr/>
      </dsp:nvSpPr>
      <dsp:spPr>
        <a:xfrm>
          <a:off x="0" y="892996"/>
          <a:ext cx="37273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6ACC-23A4-4E12-BFC0-FD58EEBC39D1}">
      <dsp:nvSpPr>
        <dsp:cNvPr id="0" name=""/>
        <dsp:cNvSpPr/>
      </dsp:nvSpPr>
      <dsp:spPr>
        <a:xfrm>
          <a:off x="186366" y="686356"/>
          <a:ext cx="260912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9" tIns="0" rIns="9861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Maniobrabilidad brusca</a:t>
          </a:r>
          <a:endParaRPr lang="es-ES" sz="1400" kern="1200" dirty="0"/>
        </a:p>
      </dsp:txBody>
      <dsp:txXfrm>
        <a:off x="206541" y="706531"/>
        <a:ext cx="2568778" cy="372930"/>
      </dsp:txXfrm>
    </dsp:sp>
    <dsp:sp modelId="{C7D21E31-CBC9-4109-BAA7-8DDBFF59B58D}">
      <dsp:nvSpPr>
        <dsp:cNvPr id="0" name=""/>
        <dsp:cNvSpPr/>
      </dsp:nvSpPr>
      <dsp:spPr>
        <a:xfrm>
          <a:off x="0" y="1528036"/>
          <a:ext cx="372732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9D41B-9A9F-4C6D-9432-FD09C0592B87}">
      <dsp:nvSpPr>
        <dsp:cNvPr id="0" name=""/>
        <dsp:cNvSpPr/>
      </dsp:nvSpPr>
      <dsp:spPr>
        <a:xfrm>
          <a:off x="186366" y="1321396"/>
          <a:ext cx="260912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619" tIns="0" rIns="98619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Velocidad de avance rápida</a:t>
          </a:r>
          <a:endParaRPr lang="es-ES" sz="1400" kern="1200" dirty="0"/>
        </a:p>
      </dsp:txBody>
      <dsp:txXfrm>
        <a:off x="206541" y="1341571"/>
        <a:ext cx="2568778" cy="372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A0400-0BE9-4964-B4F9-82EF61D5C316}">
      <dsp:nvSpPr>
        <dsp:cNvPr id="0" name=""/>
        <dsp:cNvSpPr/>
      </dsp:nvSpPr>
      <dsp:spPr>
        <a:xfrm>
          <a:off x="0" y="281523"/>
          <a:ext cx="30243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A9004-8693-47F7-9731-9B6DC638C8D2}">
      <dsp:nvSpPr>
        <dsp:cNvPr id="0" name=""/>
        <dsp:cNvSpPr/>
      </dsp:nvSpPr>
      <dsp:spPr>
        <a:xfrm>
          <a:off x="151216" y="133923"/>
          <a:ext cx="211703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Electrodos</a:t>
          </a:r>
          <a:endParaRPr lang="es-ES" sz="1000" kern="1200" dirty="0"/>
        </a:p>
      </dsp:txBody>
      <dsp:txXfrm>
        <a:off x="165626" y="148333"/>
        <a:ext cx="2088215" cy="266380"/>
      </dsp:txXfrm>
    </dsp:sp>
    <dsp:sp modelId="{1FB8F5B9-F41A-416D-B102-3A2E118BCB13}">
      <dsp:nvSpPr>
        <dsp:cNvPr id="0" name=""/>
        <dsp:cNvSpPr/>
      </dsp:nvSpPr>
      <dsp:spPr>
        <a:xfrm>
          <a:off x="0" y="735124"/>
          <a:ext cx="30243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D3F87-A7E9-43BA-B38C-A6511AF148C0}">
      <dsp:nvSpPr>
        <dsp:cNvPr id="0" name=""/>
        <dsp:cNvSpPr/>
      </dsp:nvSpPr>
      <dsp:spPr>
        <a:xfrm>
          <a:off x="151216" y="587524"/>
          <a:ext cx="211703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Filtro de la bomba de combustible </a:t>
          </a:r>
          <a:endParaRPr lang="es-ES" sz="1000" kern="1200" dirty="0"/>
        </a:p>
      </dsp:txBody>
      <dsp:txXfrm>
        <a:off x="165626" y="601934"/>
        <a:ext cx="2088215" cy="266380"/>
      </dsp:txXfrm>
    </dsp:sp>
    <dsp:sp modelId="{5170688D-7D87-4543-8B27-9D38355D3E8F}">
      <dsp:nvSpPr>
        <dsp:cNvPr id="0" name=""/>
        <dsp:cNvSpPr/>
      </dsp:nvSpPr>
      <dsp:spPr>
        <a:xfrm>
          <a:off x="0" y="1188724"/>
          <a:ext cx="30243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50570-E82A-4408-AB6C-1F4AC75DD5D8}">
      <dsp:nvSpPr>
        <dsp:cNvPr id="0" name=""/>
        <dsp:cNvSpPr/>
      </dsp:nvSpPr>
      <dsp:spPr>
        <a:xfrm>
          <a:off x="151216" y="1041124"/>
          <a:ext cx="211703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Boquilla del quemador</a:t>
          </a:r>
          <a:endParaRPr lang="es-ES" sz="1000" kern="1200" dirty="0"/>
        </a:p>
      </dsp:txBody>
      <dsp:txXfrm>
        <a:off x="165626" y="1055534"/>
        <a:ext cx="2088215" cy="266380"/>
      </dsp:txXfrm>
    </dsp:sp>
    <dsp:sp modelId="{85E48490-7267-45B9-A85B-63E6CE1EB48C}">
      <dsp:nvSpPr>
        <dsp:cNvPr id="0" name=""/>
        <dsp:cNvSpPr/>
      </dsp:nvSpPr>
      <dsp:spPr>
        <a:xfrm>
          <a:off x="0" y="1642324"/>
          <a:ext cx="302433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A8AD5-F056-4E3F-B06F-763523632BC5}">
      <dsp:nvSpPr>
        <dsp:cNvPr id="0" name=""/>
        <dsp:cNvSpPr/>
      </dsp:nvSpPr>
      <dsp:spPr>
        <a:xfrm>
          <a:off x="151216" y="1494724"/>
          <a:ext cx="2117035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9" tIns="0" rIns="80019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Sensor de luz</a:t>
          </a:r>
          <a:endParaRPr lang="es-ES" sz="1000" kern="1200" dirty="0"/>
        </a:p>
      </dsp:txBody>
      <dsp:txXfrm>
        <a:off x="165626" y="1509134"/>
        <a:ext cx="2088215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39236-AD58-4622-85C2-9D2EAA13A1BC}">
      <dsp:nvSpPr>
        <dsp:cNvPr id="0" name=""/>
        <dsp:cNvSpPr/>
      </dsp:nvSpPr>
      <dsp:spPr>
        <a:xfrm>
          <a:off x="0" y="793518"/>
          <a:ext cx="35283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13731-91F6-4542-8501-4AEFEAB174B1}">
      <dsp:nvSpPr>
        <dsp:cNvPr id="0" name=""/>
        <dsp:cNvSpPr/>
      </dsp:nvSpPr>
      <dsp:spPr>
        <a:xfrm>
          <a:off x="176419" y="542598"/>
          <a:ext cx="24698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55" tIns="0" rIns="9335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Alta emisividad de gases</a:t>
          </a:r>
          <a:endParaRPr lang="es-ES" sz="1700" kern="1200" dirty="0"/>
        </a:p>
      </dsp:txBody>
      <dsp:txXfrm>
        <a:off x="200917" y="567096"/>
        <a:ext cx="2420878" cy="452844"/>
      </dsp:txXfrm>
    </dsp:sp>
    <dsp:sp modelId="{46DBBE5C-BD1E-4FD5-8BD3-22E30BCD0B14}">
      <dsp:nvSpPr>
        <dsp:cNvPr id="0" name=""/>
        <dsp:cNvSpPr/>
      </dsp:nvSpPr>
      <dsp:spPr>
        <a:xfrm>
          <a:off x="0" y="1822292"/>
          <a:ext cx="352839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B1ED2-A6C5-4696-ADA6-37A1EA2B4B72}">
      <dsp:nvSpPr>
        <dsp:cNvPr id="0" name=""/>
        <dsp:cNvSpPr/>
      </dsp:nvSpPr>
      <dsp:spPr>
        <a:xfrm>
          <a:off x="176247" y="1313718"/>
          <a:ext cx="2359560" cy="759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55" tIns="0" rIns="9335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Ambiente de trabajo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 contaminado</a:t>
          </a:r>
          <a:endParaRPr lang="es-ES" sz="1700" kern="1200" dirty="0"/>
        </a:p>
      </dsp:txBody>
      <dsp:txXfrm>
        <a:off x="213322" y="1350793"/>
        <a:ext cx="2285410" cy="6853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6A74E-5458-44E5-9184-015F4472C84D}">
      <dsp:nvSpPr>
        <dsp:cNvPr id="0" name=""/>
        <dsp:cNvSpPr/>
      </dsp:nvSpPr>
      <dsp:spPr>
        <a:xfrm>
          <a:off x="0" y="1098584"/>
          <a:ext cx="28803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1750F-5050-4876-8E3D-E97BDFD60487}">
      <dsp:nvSpPr>
        <dsp:cNvPr id="0" name=""/>
        <dsp:cNvSpPr/>
      </dsp:nvSpPr>
      <dsp:spPr>
        <a:xfrm>
          <a:off x="144016" y="921464"/>
          <a:ext cx="201622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8" tIns="0" rIns="7620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Mantenimiento preventivo</a:t>
          </a:r>
          <a:endParaRPr lang="es-ES" sz="1200" kern="1200" dirty="0"/>
        </a:p>
      </dsp:txBody>
      <dsp:txXfrm>
        <a:off x="161309" y="938757"/>
        <a:ext cx="1981638" cy="319654"/>
      </dsp:txXfrm>
    </dsp:sp>
    <dsp:sp modelId="{1C7A196A-7BDE-4C61-A0E1-A9C022B2ADF7}">
      <dsp:nvSpPr>
        <dsp:cNvPr id="0" name=""/>
        <dsp:cNvSpPr/>
      </dsp:nvSpPr>
      <dsp:spPr>
        <a:xfrm>
          <a:off x="0" y="1872479"/>
          <a:ext cx="288032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9A175-856D-4260-B7E3-561D70B7D324}">
      <dsp:nvSpPr>
        <dsp:cNvPr id="0" name=""/>
        <dsp:cNvSpPr/>
      </dsp:nvSpPr>
      <dsp:spPr>
        <a:xfrm>
          <a:off x="143875" y="1465784"/>
          <a:ext cx="1870376" cy="583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8" tIns="0" rIns="76208" bIns="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Prueba de funcionamiento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eléctrico</a:t>
          </a:r>
          <a:endParaRPr lang="es-ES" sz="1200" kern="1200" dirty="0"/>
        </a:p>
      </dsp:txBody>
      <dsp:txXfrm>
        <a:off x="172374" y="1494283"/>
        <a:ext cx="1813378" cy="5268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45CC-6863-48C3-95A3-6005D0507998}">
      <dsp:nvSpPr>
        <dsp:cNvPr id="0" name=""/>
        <dsp:cNvSpPr/>
      </dsp:nvSpPr>
      <dsp:spPr>
        <a:xfrm>
          <a:off x="0" y="308106"/>
          <a:ext cx="3240360" cy="273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54076" rIns="251488" bIns="120904" numCol="1" spcCol="1270" anchor="t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Sistema de basculación de fácil maniobrabilidad y seguro.</a:t>
          </a:r>
          <a:endParaRPr lang="es-ES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Operación realizada por una persona.</a:t>
          </a:r>
          <a:endParaRPr lang="es-ES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Sistema de basculación manual y automático.</a:t>
          </a:r>
          <a:endParaRPr lang="es-ES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Baja velocidad de giro               1 [rpm].</a:t>
          </a:r>
          <a:endParaRPr lang="es-ES" sz="1700" kern="1200" dirty="0"/>
        </a:p>
      </dsp:txBody>
      <dsp:txXfrm>
        <a:off x="0" y="308106"/>
        <a:ext cx="3240360" cy="2731050"/>
      </dsp:txXfrm>
    </dsp:sp>
    <dsp:sp modelId="{A3CCE1D8-6B0B-4909-AED6-CC64451214C9}">
      <dsp:nvSpPr>
        <dsp:cNvPr id="0" name=""/>
        <dsp:cNvSpPr/>
      </dsp:nvSpPr>
      <dsp:spPr>
        <a:xfrm>
          <a:off x="162018" y="57186"/>
          <a:ext cx="226825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Requerimientos</a:t>
          </a:r>
          <a:endParaRPr lang="es-ES" sz="1700" kern="1200" dirty="0"/>
        </a:p>
      </dsp:txBody>
      <dsp:txXfrm>
        <a:off x="186516" y="81684"/>
        <a:ext cx="2219256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414D8-A905-4390-B620-686FEFAD2240}">
      <dsp:nvSpPr>
        <dsp:cNvPr id="0" name=""/>
        <dsp:cNvSpPr/>
      </dsp:nvSpPr>
      <dsp:spPr>
        <a:xfrm>
          <a:off x="0" y="1194579"/>
          <a:ext cx="3943350" cy="2286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6048" tIns="458216" rIns="306048" bIns="156464" numCol="1" spcCol="1270" anchor="t" anchorCtr="0">
          <a:noAutofit/>
        </a:bodyPr>
        <a:lstStyle/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Tiene una relación de transmisión baja.</a:t>
          </a:r>
          <a:endParaRPr lang="es-ES" sz="2200" kern="1200" dirty="0"/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El sistema de transmisión es autobloqueante</a:t>
          </a:r>
          <a:r>
            <a:rPr lang="es-ES" sz="2200" kern="1200" dirty="0" smtClean="0"/>
            <a:t>.</a:t>
          </a:r>
          <a:endParaRPr lang="es-ES" sz="2200" kern="1200" dirty="0"/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Fácil de desmontar.</a:t>
          </a:r>
          <a:endParaRPr lang="es-ES" sz="2200" kern="1200" dirty="0"/>
        </a:p>
      </dsp:txBody>
      <dsp:txXfrm>
        <a:off x="0" y="1194579"/>
        <a:ext cx="3943350" cy="2286900"/>
      </dsp:txXfrm>
    </dsp:sp>
    <dsp:sp modelId="{409494D0-4326-4D3C-9FC0-6D3A13F87270}">
      <dsp:nvSpPr>
        <dsp:cNvPr id="0" name=""/>
        <dsp:cNvSpPr/>
      </dsp:nvSpPr>
      <dsp:spPr>
        <a:xfrm>
          <a:off x="197167" y="869858"/>
          <a:ext cx="27603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334" tIns="0" rIns="104334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Tornillo sin fin corona</a:t>
          </a:r>
          <a:endParaRPr lang="es-ES" sz="2200" kern="1200" dirty="0"/>
        </a:p>
      </dsp:txBody>
      <dsp:txXfrm>
        <a:off x="228870" y="901561"/>
        <a:ext cx="2696939" cy="5860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45CC-6863-48C3-95A3-6005D0507998}">
      <dsp:nvSpPr>
        <dsp:cNvPr id="0" name=""/>
        <dsp:cNvSpPr/>
      </dsp:nvSpPr>
      <dsp:spPr>
        <a:xfrm>
          <a:off x="0" y="372631"/>
          <a:ext cx="3600400" cy="335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31" tIns="395732" rIns="279431" bIns="135128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Proporcionar semiproductos de aluminio.</a:t>
          </a:r>
          <a:endParaRPr lang="es-ES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Un cilindro de diámetro de 80 [mm] x 200 [mm] y un prisma de 50 [mm] x 50 [mm] x 200 [mm].</a:t>
          </a:r>
          <a:endParaRPr lang="es-ES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Prensa manual presentara una fácil operatividad y un correcto cierre del molde.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0" y="372631"/>
        <a:ext cx="3600400" cy="3351600"/>
      </dsp:txXfrm>
    </dsp:sp>
    <dsp:sp modelId="{A3CCE1D8-6B0B-4909-AED6-CC64451214C9}">
      <dsp:nvSpPr>
        <dsp:cNvPr id="0" name=""/>
        <dsp:cNvSpPr/>
      </dsp:nvSpPr>
      <dsp:spPr>
        <a:xfrm>
          <a:off x="180020" y="92191"/>
          <a:ext cx="25202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Requerimientos</a:t>
          </a:r>
          <a:endParaRPr lang="es-ES" sz="1900" kern="1200" dirty="0"/>
        </a:p>
      </dsp:txBody>
      <dsp:txXfrm>
        <a:off x="207400" y="119571"/>
        <a:ext cx="2465520" cy="5061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45CC-6863-48C3-95A3-6005D0507998}">
      <dsp:nvSpPr>
        <dsp:cNvPr id="0" name=""/>
        <dsp:cNvSpPr/>
      </dsp:nvSpPr>
      <dsp:spPr>
        <a:xfrm>
          <a:off x="0" y="311841"/>
          <a:ext cx="3240360" cy="275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95732" rIns="251488" bIns="135128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Capacidad de absorber los gases generados durante el proceso de fundición</a:t>
          </a:r>
          <a:endParaRPr lang="es-ES" sz="1900" kern="1200" dirty="0"/>
        </a:p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Garantizar un adecuado ambiente de trabajo en el Laboratorio de Ciencia de Materiales.</a:t>
          </a:r>
          <a:endParaRPr lang="es-ES" sz="1900" kern="1200" dirty="0"/>
        </a:p>
      </dsp:txBody>
      <dsp:txXfrm>
        <a:off x="0" y="311841"/>
        <a:ext cx="3240360" cy="2753100"/>
      </dsp:txXfrm>
    </dsp:sp>
    <dsp:sp modelId="{A3CCE1D8-6B0B-4909-AED6-CC64451214C9}">
      <dsp:nvSpPr>
        <dsp:cNvPr id="0" name=""/>
        <dsp:cNvSpPr/>
      </dsp:nvSpPr>
      <dsp:spPr>
        <a:xfrm>
          <a:off x="162018" y="31401"/>
          <a:ext cx="226825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35" tIns="0" rIns="85735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Requerimientos</a:t>
          </a:r>
          <a:endParaRPr lang="es-ES" sz="1900" kern="1200" dirty="0"/>
        </a:p>
      </dsp:txBody>
      <dsp:txXfrm>
        <a:off x="189398" y="58781"/>
        <a:ext cx="2213492" cy="506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3650E-2624-4953-BE24-6943CEDD6CFD}">
      <dsp:nvSpPr>
        <dsp:cNvPr id="0" name=""/>
        <dsp:cNvSpPr/>
      </dsp:nvSpPr>
      <dsp:spPr>
        <a:xfrm>
          <a:off x="1587" y="1861641"/>
          <a:ext cx="1603374" cy="80168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Diseños</a:t>
          </a:r>
          <a:endParaRPr lang="es-ES" sz="1700" kern="1200" dirty="0"/>
        </a:p>
      </dsp:txBody>
      <dsp:txXfrm>
        <a:off x="25068" y="1885122"/>
        <a:ext cx="1556412" cy="754725"/>
      </dsp:txXfrm>
    </dsp:sp>
    <dsp:sp modelId="{0F531187-F14D-4A4E-BE9C-204C5D1A8460}">
      <dsp:nvSpPr>
        <dsp:cNvPr id="0" name=""/>
        <dsp:cNvSpPr/>
      </dsp:nvSpPr>
      <dsp:spPr>
        <a:xfrm rot="17692822">
          <a:off x="1163441" y="1553275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87527" y="1532919"/>
        <a:ext cx="76219" cy="76219"/>
      </dsp:txXfrm>
    </dsp:sp>
    <dsp:sp modelId="{4482A10F-75A4-4D9D-BAE3-92C3E7BF81BF}">
      <dsp:nvSpPr>
        <dsp:cNvPr id="0" name=""/>
        <dsp:cNvSpPr/>
      </dsp:nvSpPr>
      <dsp:spPr>
        <a:xfrm>
          <a:off x="2246312" y="478730"/>
          <a:ext cx="1603374" cy="8016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Sistema de basculación</a:t>
          </a:r>
          <a:endParaRPr lang="es-ES" sz="1700" kern="1200" dirty="0"/>
        </a:p>
      </dsp:txBody>
      <dsp:txXfrm>
        <a:off x="2269793" y="502211"/>
        <a:ext cx="1556412" cy="754725"/>
      </dsp:txXfrm>
    </dsp:sp>
    <dsp:sp modelId="{532CCF62-AC87-4B27-95B0-55E8FEE5F845}">
      <dsp:nvSpPr>
        <dsp:cNvPr id="0" name=""/>
        <dsp:cNvSpPr/>
      </dsp:nvSpPr>
      <dsp:spPr>
        <a:xfrm rot="19457599">
          <a:off x="3775450" y="631335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50616" y="629343"/>
        <a:ext cx="39491" cy="39491"/>
      </dsp:txXfrm>
    </dsp:sp>
    <dsp:sp modelId="{73C3E2A8-52FD-41CC-8921-5E9BCF5FC864}">
      <dsp:nvSpPr>
        <dsp:cNvPr id="0" name=""/>
        <dsp:cNvSpPr/>
      </dsp:nvSpPr>
      <dsp:spPr>
        <a:xfrm>
          <a:off x="4491037" y="17760"/>
          <a:ext cx="1603374" cy="8016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Automático</a:t>
          </a:r>
          <a:endParaRPr lang="es-ES" sz="1700" kern="1200" dirty="0"/>
        </a:p>
      </dsp:txBody>
      <dsp:txXfrm>
        <a:off x="4514518" y="41241"/>
        <a:ext cx="1556412" cy="754725"/>
      </dsp:txXfrm>
    </dsp:sp>
    <dsp:sp modelId="{82B241CA-A569-4E6E-863B-D36E7B5CD6D6}">
      <dsp:nvSpPr>
        <dsp:cNvPr id="0" name=""/>
        <dsp:cNvSpPr/>
      </dsp:nvSpPr>
      <dsp:spPr>
        <a:xfrm rot="2142401">
          <a:off x="3775450" y="1092305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150616" y="1090313"/>
        <a:ext cx="39491" cy="39491"/>
      </dsp:txXfrm>
    </dsp:sp>
    <dsp:sp modelId="{DFD07384-6E60-4444-B251-905BBC5AEBF2}">
      <dsp:nvSpPr>
        <dsp:cNvPr id="0" name=""/>
        <dsp:cNvSpPr/>
      </dsp:nvSpPr>
      <dsp:spPr>
        <a:xfrm>
          <a:off x="4491037" y="939700"/>
          <a:ext cx="1603374" cy="8016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Manual- Tornillo sin fin-corona</a:t>
          </a:r>
          <a:endParaRPr lang="es-ES" sz="1700" kern="1200" dirty="0"/>
        </a:p>
      </dsp:txBody>
      <dsp:txXfrm>
        <a:off x="4514518" y="963181"/>
        <a:ext cx="1556412" cy="754725"/>
      </dsp:txXfrm>
    </dsp:sp>
    <dsp:sp modelId="{307A804F-3157-43BC-9284-B0CD59D4FA24}">
      <dsp:nvSpPr>
        <dsp:cNvPr id="0" name=""/>
        <dsp:cNvSpPr/>
      </dsp:nvSpPr>
      <dsp:spPr>
        <a:xfrm rot="19457599">
          <a:off x="1530725" y="201424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05891" y="2012254"/>
        <a:ext cx="39491" cy="39491"/>
      </dsp:txXfrm>
    </dsp:sp>
    <dsp:sp modelId="{3AEDA1A6-792B-4380-803D-18CB737BB81D}">
      <dsp:nvSpPr>
        <dsp:cNvPr id="0" name=""/>
        <dsp:cNvSpPr/>
      </dsp:nvSpPr>
      <dsp:spPr>
        <a:xfrm>
          <a:off x="2246312" y="1400671"/>
          <a:ext cx="1603374" cy="8016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Molde metálico</a:t>
          </a:r>
          <a:endParaRPr lang="es-ES" sz="1700" kern="1200" dirty="0"/>
        </a:p>
      </dsp:txBody>
      <dsp:txXfrm>
        <a:off x="2269793" y="1424152"/>
        <a:ext cx="1556412" cy="754725"/>
      </dsp:txXfrm>
    </dsp:sp>
    <dsp:sp modelId="{586DD624-2EC8-4C2A-A24D-A19C45992C77}">
      <dsp:nvSpPr>
        <dsp:cNvPr id="0" name=""/>
        <dsp:cNvSpPr/>
      </dsp:nvSpPr>
      <dsp:spPr>
        <a:xfrm rot="2142401">
          <a:off x="1530725" y="247521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05891" y="2473224"/>
        <a:ext cx="39491" cy="39491"/>
      </dsp:txXfrm>
    </dsp:sp>
    <dsp:sp modelId="{067D6198-16E1-4B05-9150-FF838D8B1C7E}">
      <dsp:nvSpPr>
        <dsp:cNvPr id="0" name=""/>
        <dsp:cNvSpPr/>
      </dsp:nvSpPr>
      <dsp:spPr>
        <a:xfrm>
          <a:off x="2246312" y="2322611"/>
          <a:ext cx="1603374" cy="8016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Prensa Manual</a:t>
          </a:r>
          <a:endParaRPr lang="es-ES" sz="1700" kern="1200" dirty="0"/>
        </a:p>
      </dsp:txBody>
      <dsp:txXfrm>
        <a:off x="2269793" y="2346092"/>
        <a:ext cx="1556412" cy="754725"/>
      </dsp:txXfrm>
    </dsp:sp>
    <dsp:sp modelId="{A7CA3AD9-4983-4B14-B4B8-B84FC6680223}">
      <dsp:nvSpPr>
        <dsp:cNvPr id="0" name=""/>
        <dsp:cNvSpPr/>
      </dsp:nvSpPr>
      <dsp:spPr>
        <a:xfrm rot="3907178">
          <a:off x="1163441" y="2936186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887527" y="2915830"/>
        <a:ext cx="76219" cy="76219"/>
      </dsp:txXfrm>
    </dsp:sp>
    <dsp:sp modelId="{01392CD3-0EC5-4483-96DF-CFC71A89B5B9}">
      <dsp:nvSpPr>
        <dsp:cNvPr id="0" name=""/>
        <dsp:cNvSpPr/>
      </dsp:nvSpPr>
      <dsp:spPr>
        <a:xfrm>
          <a:off x="2246312" y="3244552"/>
          <a:ext cx="1603374" cy="80168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Sistema de extracción de gases</a:t>
          </a:r>
          <a:endParaRPr lang="es-ES" sz="1700" kern="1200" dirty="0"/>
        </a:p>
      </dsp:txBody>
      <dsp:txXfrm>
        <a:off x="2269793" y="3268033"/>
        <a:ext cx="1556412" cy="7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BD2E8-840C-45F0-962D-866B96B7E6EF}">
      <dsp:nvSpPr>
        <dsp:cNvPr id="0" name=""/>
        <dsp:cNvSpPr/>
      </dsp:nvSpPr>
      <dsp:spPr>
        <a:xfrm>
          <a:off x="0" y="212273"/>
          <a:ext cx="4680520" cy="126477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Proceso de fundir un material e introducirlo en una cavidad para producir un determinado producto.</a:t>
          </a:r>
          <a:endParaRPr lang="es-EC" sz="2300" kern="1200" dirty="0"/>
        </a:p>
      </dsp:txBody>
      <dsp:txXfrm>
        <a:off x="61741" y="274014"/>
        <a:ext cx="4557038" cy="1141288"/>
      </dsp:txXfrm>
    </dsp:sp>
    <dsp:sp modelId="{9A57E2C4-73AC-4B7E-A440-27D50CC7841A}">
      <dsp:nvSpPr>
        <dsp:cNvPr id="0" name=""/>
        <dsp:cNvSpPr/>
      </dsp:nvSpPr>
      <dsp:spPr>
        <a:xfrm>
          <a:off x="0" y="1543284"/>
          <a:ext cx="4680520" cy="126477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la puede emplear para cualquier tipo de metal sea este ferroso o no ferroso.</a:t>
          </a:r>
          <a:endParaRPr lang="es-EC" sz="2300" kern="1200" dirty="0"/>
        </a:p>
      </dsp:txBody>
      <dsp:txXfrm>
        <a:off x="61741" y="1605025"/>
        <a:ext cx="4557038" cy="1141288"/>
      </dsp:txXfrm>
    </dsp:sp>
    <dsp:sp modelId="{2F42D7D8-A2AD-43D2-839E-40731CCDF759}">
      <dsp:nvSpPr>
        <dsp:cNvPr id="0" name=""/>
        <dsp:cNvSpPr/>
      </dsp:nvSpPr>
      <dsp:spPr>
        <a:xfrm>
          <a:off x="0" y="2874294"/>
          <a:ext cx="4680520" cy="126477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Se emplean los moldes permanentes y los moldes desechables. </a:t>
          </a:r>
          <a:endParaRPr lang="es-EC" sz="2300" kern="1200" dirty="0"/>
        </a:p>
      </dsp:txBody>
      <dsp:txXfrm>
        <a:off x="61741" y="2936035"/>
        <a:ext cx="4557038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0D08-F839-4D61-93D4-B749EECF0DD8}">
      <dsp:nvSpPr>
        <dsp:cNvPr id="0" name=""/>
        <dsp:cNvSpPr/>
      </dsp:nvSpPr>
      <dsp:spPr>
        <a:xfrm>
          <a:off x="2438838" y="639832"/>
          <a:ext cx="4266323" cy="4266323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56C6C2BC-9969-4523-AA76-CF04B97EA226}">
      <dsp:nvSpPr>
        <dsp:cNvPr id="0" name=""/>
        <dsp:cNvSpPr/>
      </dsp:nvSpPr>
      <dsp:spPr>
        <a:xfrm>
          <a:off x="2438838" y="639832"/>
          <a:ext cx="4266323" cy="4266323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A7A8998B-F84C-4609-96DA-7EED6D21018A}">
      <dsp:nvSpPr>
        <dsp:cNvPr id="0" name=""/>
        <dsp:cNvSpPr/>
      </dsp:nvSpPr>
      <dsp:spPr>
        <a:xfrm>
          <a:off x="2438838" y="639832"/>
          <a:ext cx="4266323" cy="4266323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7A5DCC4C-F844-41C7-ABFC-6910C282D282}">
      <dsp:nvSpPr>
        <dsp:cNvPr id="0" name=""/>
        <dsp:cNvSpPr/>
      </dsp:nvSpPr>
      <dsp:spPr>
        <a:xfrm>
          <a:off x="2438838" y="639832"/>
          <a:ext cx="4266323" cy="4266323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5885525D-D412-43E7-A6B8-467AFB041657}">
      <dsp:nvSpPr>
        <dsp:cNvPr id="0" name=""/>
        <dsp:cNvSpPr/>
      </dsp:nvSpPr>
      <dsp:spPr>
        <a:xfrm>
          <a:off x="2438838" y="639832"/>
          <a:ext cx="4266323" cy="4266323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6EE88C20-A3B6-4301-A537-47C52C00CC00}">
      <dsp:nvSpPr>
        <dsp:cNvPr id="0" name=""/>
        <dsp:cNvSpPr/>
      </dsp:nvSpPr>
      <dsp:spPr>
        <a:xfrm>
          <a:off x="3589734" y="1790728"/>
          <a:ext cx="1964531" cy="1964531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 Black" panose="020B0A04020102020204" pitchFamily="34" charset="0"/>
            </a:rPr>
            <a:t>Etapas de la fundición</a:t>
          </a:r>
          <a:endParaRPr lang="es-EC" sz="2000" kern="1200" dirty="0">
            <a:latin typeface="Arial Black" panose="020B0A04020102020204" pitchFamily="34" charset="0"/>
          </a:endParaRPr>
        </a:p>
      </dsp:txBody>
      <dsp:txXfrm>
        <a:off x="3877433" y="2078427"/>
        <a:ext cx="1389133" cy="1389133"/>
      </dsp:txXfrm>
    </dsp:sp>
    <dsp:sp modelId="{DD9516B0-14FB-43D8-B25F-EA561E920DBD}">
      <dsp:nvSpPr>
        <dsp:cNvPr id="0" name=""/>
        <dsp:cNvSpPr/>
      </dsp:nvSpPr>
      <dsp:spPr>
        <a:xfrm>
          <a:off x="3884414" y="1752"/>
          <a:ext cx="1375171" cy="13751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Preparación del molde permanente metálico</a:t>
          </a:r>
          <a:endParaRPr lang="es-EC" sz="1400" kern="1200" dirty="0"/>
        </a:p>
      </dsp:txBody>
      <dsp:txXfrm>
        <a:off x="4085803" y="203141"/>
        <a:ext cx="972393" cy="972393"/>
      </dsp:txXfrm>
    </dsp:sp>
    <dsp:sp modelId="{58B471BF-EF43-4769-A0B0-69CED8769742}">
      <dsp:nvSpPr>
        <dsp:cNvPr id="0" name=""/>
        <dsp:cNvSpPr/>
      </dsp:nvSpPr>
      <dsp:spPr>
        <a:xfrm>
          <a:off x="5866088" y="1441522"/>
          <a:ext cx="1375171" cy="13751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 funde el metal </a:t>
          </a:r>
          <a:endParaRPr lang="es-EC" sz="1400" kern="1200" dirty="0"/>
        </a:p>
      </dsp:txBody>
      <dsp:txXfrm>
        <a:off x="6067477" y="1642911"/>
        <a:ext cx="972393" cy="972393"/>
      </dsp:txXfrm>
    </dsp:sp>
    <dsp:sp modelId="{CBC84B0C-9C57-4F00-8B61-EF8B98AF8568}">
      <dsp:nvSpPr>
        <dsp:cNvPr id="0" name=""/>
        <dsp:cNvSpPr/>
      </dsp:nvSpPr>
      <dsp:spPr>
        <a:xfrm>
          <a:off x="5109156" y="3771120"/>
          <a:ext cx="1375171" cy="13751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vaciado y el modelado </a:t>
          </a:r>
          <a:endParaRPr lang="es-EC" sz="1400" kern="1200" dirty="0"/>
        </a:p>
      </dsp:txBody>
      <dsp:txXfrm>
        <a:off x="5310545" y="3972509"/>
        <a:ext cx="972393" cy="972393"/>
      </dsp:txXfrm>
    </dsp:sp>
    <dsp:sp modelId="{1709C0E7-5C1C-4AB9-93D6-3DDFBAEED4FB}">
      <dsp:nvSpPr>
        <dsp:cNvPr id="0" name=""/>
        <dsp:cNvSpPr/>
      </dsp:nvSpPr>
      <dsp:spPr>
        <a:xfrm>
          <a:off x="2659671" y="3771120"/>
          <a:ext cx="1375171" cy="13751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Extracción de la pieza</a:t>
          </a:r>
          <a:endParaRPr lang="es-EC" sz="1400" kern="1200" dirty="0"/>
        </a:p>
      </dsp:txBody>
      <dsp:txXfrm>
        <a:off x="2861060" y="3972509"/>
        <a:ext cx="972393" cy="972393"/>
      </dsp:txXfrm>
    </dsp:sp>
    <dsp:sp modelId="{F9E02025-DBDA-49E4-966C-3B6B15B4A1A3}">
      <dsp:nvSpPr>
        <dsp:cNvPr id="0" name=""/>
        <dsp:cNvSpPr/>
      </dsp:nvSpPr>
      <dsp:spPr>
        <a:xfrm>
          <a:off x="1902739" y="1441522"/>
          <a:ext cx="1375171" cy="1375171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Limpieza del molde metálico </a:t>
          </a:r>
          <a:endParaRPr lang="es-EC" sz="1400" kern="1200" dirty="0"/>
        </a:p>
      </dsp:txBody>
      <dsp:txXfrm>
        <a:off x="2104128" y="1642911"/>
        <a:ext cx="972393" cy="972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33C56-BE9A-42DA-B143-9FB81EA0EA78}">
      <dsp:nvSpPr>
        <dsp:cNvPr id="0" name=""/>
        <dsp:cNvSpPr/>
      </dsp:nvSpPr>
      <dsp:spPr>
        <a:xfrm>
          <a:off x="0" y="1213547"/>
          <a:ext cx="4392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97D3FB-BF42-4E00-B959-A084C094E37D}">
      <dsp:nvSpPr>
        <dsp:cNvPr id="0" name=""/>
        <dsp:cNvSpPr/>
      </dsp:nvSpPr>
      <dsp:spPr>
        <a:xfrm>
          <a:off x="219624" y="918347"/>
          <a:ext cx="3074741" cy="5904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Llenado incompleto</a:t>
          </a:r>
          <a:endParaRPr lang="es-EC" sz="2000" kern="1200" dirty="0"/>
        </a:p>
      </dsp:txBody>
      <dsp:txXfrm>
        <a:off x="248445" y="947168"/>
        <a:ext cx="3017099" cy="532758"/>
      </dsp:txXfrm>
    </dsp:sp>
    <dsp:sp modelId="{145AF7B6-E6CD-4172-8237-90BAAF260115}">
      <dsp:nvSpPr>
        <dsp:cNvPr id="0" name=""/>
        <dsp:cNvSpPr/>
      </dsp:nvSpPr>
      <dsp:spPr>
        <a:xfrm>
          <a:off x="0" y="2120747"/>
          <a:ext cx="4392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F7C93A-05B1-43D3-91BD-04ED8257F0A4}">
      <dsp:nvSpPr>
        <dsp:cNvPr id="0" name=""/>
        <dsp:cNvSpPr/>
      </dsp:nvSpPr>
      <dsp:spPr>
        <a:xfrm>
          <a:off x="219624" y="1825547"/>
          <a:ext cx="3074741" cy="5904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Junta fría</a:t>
          </a:r>
          <a:endParaRPr lang="es-EC" sz="2000" kern="1200" dirty="0"/>
        </a:p>
      </dsp:txBody>
      <dsp:txXfrm>
        <a:off x="248445" y="1854368"/>
        <a:ext cx="3017099" cy="532758"/>
      </dsp:txXfrm>
    </dsp:sp>
    <dsp:sp modelId="{48039D12-5E52-420F-954C-6B83429BFA0F}">
      <dsp:nvSpPr>
        <dsp:cNvPr id="0" name=""/>
        <dsp:cNvSpPr/>
      </dsp:nvSpPr>
      <dsp:spPr>
        <a:xfrm>
          <a:off x="0" y="3027948"/>
          <a:ext cx="4392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CAFD29-2FB8-4C2D-829C-E68103C40FC4}">
      <dsp:nvSpPr>
        <dsp:cNvPr id="0" name=""/>
        <dsp:cNvSpPr/>
      </dsp:nvSpPr>
      <dsp:spPr>
        <a:xfrm>
          <a:off x="219624" y="2732747"/>
          <a:ext cx="3074741" cy="5904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Cavidad por contracción</a:t>
          </a:r>
          <a:endParaRPr lang="es-EC" sz="2000" kern="1200" dirty="0"/>
        </a:p>
      </dsp:txBody>
      <dsp:txXfrm>
        <a:off x="248445" y="2761568"/>
        <a:ext cx="3017099" cy="532758"/>
      </dsp:txXfrm>
    </dsp:sp>
    <dsp:sp modelId="{0305DFAD-0ED5-47F0-8649-F8DF6548C4C3}">
      <dsp:nvSpPr>
        <dsp:cNvPr id="0" name=""/>
        <dsp:cNvSpPr/>
      </dsp:nvSpPr>
      <dsp:spPr>
        <a:xfrm>
          <a:off x="0" y="3935148"/>
          <a:ext cx="4392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3303D2-081D-4FB6-837C-2CA762738FBE}">
      <dsp:nvSpPr>
        <dsp:cNvPr id="0" name=""/>
        <dsp:cNvSpPr/>
      </dsp:nvSpPr>
      <dsp:spPr>
        <a:xfrm>
          <a:off x="219624" y="3639948"/>
          <a:ext cx="3074741" cy="5904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Porosidad</a:t>
          </a:r>
          <a:endParaRPr lang="es-EC" sz="2000" kern="1200" dirty="0"/>
        </a:p>
      </dsp:txBody>
      <dsp:txXfrm>
        <a:off x="248445" y="3668769"/>
        <a:ext cx="3017099" cy="532758"/>
      </dsp:txXfrm>
    </dsp:sp>
    <dsp:sp modelId="{1E9A9C99-EBCB-4975-AEEF-5EC31B15F11B}">
      <dsp:nvSpPr>
        <dsp:cNvPr id="0" name=""/>
        <dsp:cNvSpPr/>
      </dsp:nvSpPr>
      <dsp:spPr>
        <a:xfrm>
          <a:off x="0" y="4842348"/>
          <a:ext cx="43924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EA4048-9924-4D92-A492-549135B5100C}">
      <dsp:nvSpPr>
        <dsp:cNvPr id="0" name=""/>
        <dsp:cNvSpPr/>
      </dsp:nvSpPr>
      <dsp:spPr>
        <a:xfrm>
          <a:off x="219624" y="4547148"/>
          <a:ext cx="3074741" cy="5904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8" tIns="0" rIns="11621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Agrietamiento en caliente</a:t>
          </a:r>
          <a:endParaRPr lang="es-EC" sz="2000" kern="1200" dirty="0"/>
        </a:p>
      </dsp:txBody>
      <dsp:txXfrm>
        <a:off x="248445" y="4575969"/>
        <a:ext cx="3017099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FFF6-5E71-4523-8291-4D7FF1417E52}">
      <dsp:nvSpPr>
        <dsp:cNvPr id="0" name=""/>
        <dsp:cNvSpPr/>
      </dsp:nvSpPr>
      <dsp:spPr>
        <a:xfrm>
          <a:off x="4634622" y="3338776"/>
          <a:ext cx="324154" cy="123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77" y="0"/>
              </a:lnTo>
              <a:lnTo>
                <a:pt x="162077" y="1235345"/>
              </a:lnTo>
              <a:lnTo>
                <a:pt x="324154" y="1235345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64770" y="3924520"/>
        <a:ext cx="63858" cy="63858"/>
      </dsp:txXfrm>
    </dsp:sp>
    <dsp:sp modelId="{E928C665-854E-4F7A-B798-3790F023B784}">
      <dsp:nvSpPr>
        <dsp:cNvPr id="0" name=""/>
        <dsp:cNvSpPr/>
      </dsp:nvSpPr>
      <dsp:spPr>
        <a:xfrm>
          <a:off x="4634622" y="3338776"/>
          <a:ext cx="324154" cy="61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77" y="0"/>
              </a:lnTo>
              <a:lnTo>
                <a:pt x="162077" y="617672"/>
              </a:lnTo>
              <a:lnTo>
                <a:pt x="324154" y="6176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9260" y="3630173"/>
        <a:ext cx="34878" cy="34878"/>
      </dsp:txXfrm>
    </dsp:sp>
    <dsp:sp modelId="{66FAE4A8-BE80-49AF-B0F7-6D5B573F6CC6}">
      <dsp:nvSpPr>
        <dsp:cNvPr id="0" name=""/>
        <dsp:cNvSpPr/>
      </dsp:nvSpPr>
      <dsp:spPr>
        <a:xfrm>
          <a:off x="4634622" y="3293056"/>
          <a:ext cx="32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4154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88595" y="3330672"/>
        <a:ext cx="16207" cy="16207"/>
      </dsp:txXfrm>
    </dsp:sp>
    <dsp:sp modelId="{E1EB3D0E-6DD4-4796-8B7D-7437A5BEFBB6}">
      <dsp:nvSpPr>
        <dsp:cNvPr id="0" name=""/>
        <dsp:cNvSpPr/>
      </dsp:nvSpPr>
      <dsp:spPr>
        <a:xfrm>
          <a:off x="4634622" y="2721104"/>
          <a:ext cx="324154" cy="617672"/>
        </a:xfrm>
        <a:custGeom>
          <a:avLst/>
          <a:gdLst/>
          <a:ahLst/>
          <a:cxnLst/>
          <a:rect l="0" t="0" r="0" b="0"/>
          <a:pathLst>
            <a:path>
              <a:moveTo>
                <a:pt x="0" y="617672"/>
              </a:moveTo>
              <a:lnTo>
                <a:pt x="162077" y="617672"/>
              </a:lnTo>
              <a:lnTo>
                <a:pt x="162077" y="0"/>
              </a:lnTo>
              <a:lnTo>
                <a:pt x="324154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9260" y="3012501"/>
        <a:ext cx="34878" cy="34878"/>
      </dsp:txXfrm>
    </dsp:sp>
    <dsp:sp modelId="{C8B62576-B451-4A5E-85C8-5F4E66A8186A}">
      <dsp:nvSpPr>
        <dsp:cNvPr id="0" name=""/>
        <dsp:cNvSpPr/>
      </dsp:nvSpPr>
      <dsp:spPr>
        <a:xfrm>
          <a:off x="4634622" y="2103431"/>
          <a:ext cx="324154" cy="1235345"/>
        </a:xfrm>
        <a:custGeom>
          <a:avLst/>
          <a:gdLst/>
          <a:ahLst/>
          <a:cxnLst/>
          <a:rect l="0" t="0" r="0" b="0"/>
          <a:pathLst>
            <a:path>
              <a:moveTo>
                <a:pt x="0" y="1235345"/>
              </a:moveTo>
              <a:lnTo>
                <a:pt x="162077" y="1235345"/>
              </a:lnTo>
              <a:lnTo>
                <a:pt x="162077" y="0"/>
              </a:lnTo>
              <a:lnTo>
                <a:pt x="324154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64770" y="2689175"/>
        <a:ext cx="63858" cy="63858"/>
      </dsp:txXfrm>
    </dsp:sp>
    <dsp:sp modelId="{29841CAC-FEEF-4FCF-9593-8A7618B7AEC1}">
      <dsp:nvSpPr>
        <dsp:cNvPr id="0" name=""/>
        <dsp:cNvSpPr/>
      </dsp:nvSpPr>
      <dsp:spPr>
        <a:xfrm>
          <a:off x="2689695" y="2103431"/>
          <a:ext cx="324154" cy="123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77" y="0"/>
              </a:lnTo>
              <a:lnTo>
                <a:pt x="162077" y="1235345"/>
              </a:lnTo>
              <a:lnTo>
                <a:pt x="324154" y="123534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9843" y="2689175"/>
        <a:ext cx="63858" cy="63858"/>
      </dsp:txXfrm>
    </dsp:sp>
    <dsp:sp modelId="{7FA6F295-5499-4B1E-80FE-15ABD1087333}">
      <dsp:nvSpPr>
        <dsp:cNvPr id="0" name=""/>
        <dsp:cNvSpPr/>
      </dsp:nvSpPr>
      <dsp:spPr>
        <a:xfrm>
          <a:off x="4634622" y="868086"/>
          <a:ext cx="324154" cy="61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077" y="0"/>
              </a:lnTo>
              <a:lnTo>
                <a:pt x="162077" y="617672"/>
              </a:lnTo>
              <a:lnTo>
                <a:pt x="324154" y="61767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9260" y="1159483"/>
        <a:ext cx="34878" cy="34878"/>
      </dsp:txXfrm>
    </dsp:sp>
    <dsp:sp modelId="{CC974FC3-5327-4FAA-91AB-7E6B0DBEF1B9}">
      <dsp:nvSpPr>
        <dsp:cNvPr id="0" name=""/>
        <dsp:cNvSpPr/>
      </dsp:nvSpPr>
      <dsp:spPr>
        <a:xfrm>
          <a:off x="4634622" y="822366"/>
          <a:ext cx="3241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4154" y="4572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88595" y="859982"/>
        <a:ext cx="16207" cy="16207"/>
      </dsp:txXfrm>
    </dsp:sp>
    <dsp:sp modelId="{31DD9121-0A9C-4F25-A68D-79582281B121}">
      <dsp:nvSpPr>
        <dsp:cNvPr id="0" name=""/>
        <dsp:cNvSpPr/>
      </dsp:nvSpPr>
      <dsp:spPr>
        <a:xfrm>
          <a:off x="4634622" y="250414"/>
          <a:ext cx="324154" cy="617672"/>
        </a:xfrm>
        <a:custGeom>
          <a:avLst/>
          <a:gdLst/>
          <a:ahLst/>
          <a:cxnLst/>
          <a:rect l="0" t="0" r="0" b="0"/>
          <a:pathLst>
            <a:path>
              <a:moveTo>
                <a:pt x="0" y="617672"/>
              </a:moveTo>
              <a:lnTo>
                <a:pt x="162077" y="617672"/>
              </a:lnTo>
              <a:lnTo>
                <a:pt x="162077" y="0"/>
              </a:lnTo>
              <a:lnTo>
                <a:pt x="324154" y="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79260" y="541811"/>
        <a:ext cx="34878" cy="34878"/>
      </dsp:txXfrm>
    </dsp:sp>
    <dsp:sp modelId="{09EF5B93-B387-4A1B-BCE1-BB4AB4189029}">
      <dsp:nvSpPr>
        <dsp:cNvPr id="0" name=""/>
        <dsp:cNvSpPr/>
      </dsp:nvSpPr>
      <dsp:spPr>
        <a:xfrm>
          <a:off x="2689695" y="868086"/>
          <a:ext cx="324154" cy="1235345"/>
        </a:xfrm>
        <a:custGeom>
          <a:avLst/>
          <a:gdLst/>
          <a:ahLst/>
          <a:cxnLst/>
          <a:rect l="0" t="0" r="0" b="0"/>
          <a:pathLst>
            <a:path>
              <a:moveTo>
                <a:pt x="0" y="1235345"/>
              </a:moveTo>
              <a:lnTo>
                <a:pt x="162077" y="1235345"/>
              </a:lnTo>
              <a:lnTo>
                <a:pt x="162077" y="0"/>
              </a:lnTo>
              <a:lnTo>
                <a:pt x="32415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19843" y="1453830"/>
        <a:ext cx="63858" cy="63858"/>
      </dsp:txXfrm>
    </dsp:sp>
    <dsp:sp modelId="{766BF932-8C8B-4CD7-B24F-12E46ED09CB5}">
      <dsp:nvSpPr>
        <dsp:cNvPr id="0" name=""/>
        <dsp:cNvSpPr/>
      </dsp:nvSpPr>
      <dsp:spPr>
        <a:xfrm>
          <a:off x="703710" y="1681277"/>
          <a:ext cx="3127659" cy="844308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Tipos de fundición</a:t>
          </a:r>
          <a:endParaRPr lang="en-US" sz="2400" kern="1200" dirty="0"/>
        </a:p>
      </dsp:txBody>
      <dsp:txXfrm>
        <a:off x="703710" y="1681277"/>
        <a:ext cx="3127659" cy="844308"/>
      </dsp:txXfrm>
    </dsp:sp>
    <dsp:sp modelId="{0960D277-6829-42F0-B852-8E1C3EFFB872}">
      <dsp:nvSpPr>
        <dsp:cNvPr id="0" name=""/>
        <dsp:cNvSpPr/>
      </dsp:nvSpPr>
      <dsp:spPr>
        <a:xfrm>
          <a:off x="3013849" y="621017"/>
          <a:ext cx="1620772" cy="49413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Moldes permanentes</a:t>
          </a:r>
          <a:endParaRPr lang="en-US" sz="1600" kern="1200" dirty="0"/>
        </a:p>
      </dsp:txBody>
      <dsp:txXfrm>
        <a:off x="3013849" y="621017"/>
        <a:ext cx="1620772" cy="494138"/>
      </dsp:txXfrm>
    </dsp:sp>
    <dsp:sp modelId="{253410A4-4C68-4B4E-BC0F-47FA93F38F72}">
      <dsp:nvSpPr>
        <dsp:cNvPr id="0" name=""/>
        <dsp:cNvSpPr/>
      </dsp:nvSpPr>
      <dsp:spPr>
        <a:xfrm>
          <a:off x="4958777" y="3345"/>
          <a:ext cx="1620772" cy="49413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presión </a:t>
          </a:r>
          <a:endParaRPr lang="en-US" sz="1600" kern="1200" dirty="0"/>
        </a:p>
      </dsp:txBody>
      <dsp:txXfrm>
        <a:off x="4958777" y="3345"/>
        <a:ext cx="1620772" cy="494138"/>
      </dsp:txXfrm>
    </dsp:sp>
    <dsp:sp modelId="{5E8CEA95-5FF9-49FE-B919-DC52ACCBDF3C}">
      <dsp:nvSpPr>
        <dsp:cNvPr id="0" name=""/>
        <dsp:cNvSpPr/>
      </dsp:nvSpPr>
      <dsp:spPr>
        <a:xfrm>
          <a:off x="4958777" y="621017"/>
          <a:ext cx="1620772" cy="49413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Por centrifugado</a:t>
          </a:r>
          <a:endParaRPr lang="en-US" sz="1600" kern="1200" dirty="0"/>
        </a:p>
      </dsp:txBody>
      <dsp:txXfrm>
        <a:off x="4958777" y="621017"/>
        <a:ext cx="1620772" cy="494138"/>
      </dsp:txXfrm>
    </dsp:sp>
    <dsp:sp modelId="{0D4B8DF2-D579-481E-ADA3-ED1012CCE8E4}">
      <dsp:nvSpPr>
        <dsp:cNvPr id="0" name=""/>
        <dsp:cNvSpPr/>
      </dsp:nvSpPr>
      <dsp:spPr>
        <a:xfrm>
          <a:off x="4958777" y="1238690"/>
          <a:ext cx="1620772" cy="494138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gravedad</a:t>
          </a:r>
          <a:endParaRPr lang="en-US" sz="1600" kern="1200" dirty="0"/>
        </a:p>
      </dsp:txBody>
      <dsp:txXfrm>
        <a:off x="4958777" y="1238690"/>
        <a:ext cx="1620772" cy="494138"/>
      </dsp:txXfrm>
    </dsp:sp>
    <dsp:sp modelId="{C0B89FE7-51D8-41C9-8A9F-C949EE6B07AD}">
      <dsp:nvSpPr>
        <dsp:cNvPr id="0" name=""/>
        <dsp:cNvSpPr/>
      </dsp:nvSpPr>
      <dsp:spPr>
        <a:xfrm>
          <a:off x="3013849" y="3091707"/>
          <a:ext cx="1620772" cy="49413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Moldes desechables</a:t>
          </a:r>
          <a:endParaRPr lang="en-US" sz="1600" kern="1200" dirty="0"/>
        </a:p>
      </dsp:txBody>
      <dsp:txXfrm>
        <a:off x="3013849" y="3091707"/>
        <a:ext cx="1620772" cy="494138"/>
      </dsp:txXfrm>
    </dsp:sp>
    <dsp:sp modelId="{AE51175E-D51E-45F3-AAB8-CA4281BF7D78}">
      <dsp:nvSpPr>
        <dsp:cNvPr id="0" name=""/>
        <dsp:cNvSpPr/>
      </dsp:nvSpPr>
      <dsp:spPr>
        <a:xfrm>
          <a:off x="4958777" y="1856362"/>
          <a:ext cx="1620772" cy="49413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Arena</a:t>
          </a:r>
          <a:endParaRPr lang="en-US" sz="1600" kern="1200" dirty="0"/>
        </a:p>
      </dsp:txBody>
      <dsp:txXfrm>
        <a:off x="4958777" y="1856362"/>
        <a:ext cx="1620772" cy="494138"/>
      </dsp:txXfrm>
    </dsp:sp>
    <dsp:sp modelId="{74C29050-B193-4C37-9D10-4A81B6CF6331}">
      <dsp:nvSpPr>
        <dsp:cNvPr id="0" name=""/>
        <dsp:cNvSpPr/>
      </dsp:nvSpPr>
      <dsp:spPr>
        <a:xfrm>
          <a:off x="4958777" y="2474035"/>
          <a:ext cx="1620772" cy="49413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Yeso</a:t>
          </a:r>
          <a:endParaRPr lang="en-US" sz="1600" kern="1200" dirty="0"/>
        </a:p>
      </dsp:txBody>
      <dsp:txXfrm>
        <a:off x="4958777" y="2474035"/>
        <a:ext cx="1620772" cy="494138"/>
      </dsp:txXfrm>
    </dsp:sp>
    <dsp:sp modelId="{76370BE1-8DB8-467C-9F6F-BF21479480F2}">
      <dsp:nvSpPr>
        <dsp:cNvPr id="0" name=""/>
        <dsp:cNvSpPr/>
      </dsp:nvSpPr>
      <dsp:spPr>
        <a:xfrm>
          <a:off x="4958777" y="3091707"/>
          <a:ext cx="1620772" cy="49413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Cáscara</a:t>
          </a:r>
          <a:endParaRPr lang="en-US" sz="1600" kern="1200" dirty="0"/>
        </a:p>
      </dsp:txBody>
      <dsp:txXfrm>
        <a:off x="4958777" y="3091707"/>
        <a:ext cx="1620772" cy="494138"/>
      </dsp:txXfrm>
    </dsp:sp>
    <dsp:sp modelId="{D0B69E23-A263-4182-ADB7-9F59E5054E04}">
      <dsp:nvSpPr>
        <dsp:cNvPr id="0" name=""/>
        <dsp:cNvSpPr/>
      </dsp:nvSpPr>
      <dsp:spPr>
        <a:xfrm>
          <a:off x="4958777" y="3709380"/>
          <a:ext cx="1620772" cy="49413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 vacio</a:t>
          </a:r>
          <a:endParaRPr lang="en-US" sz="1600" kern="1200" dirty="0"/>
        </a:p>
      </dsp:txBody>
      <dsp:txXfrm>
        <a:off x="4958777" y="3709380"/>
        <a:ext cx="1620772" cy="494138"/>
      </dsp:txXfrm>
    </dsp:sp>
    <dsp:sp modelId="{2F8AF5EB-EAE4-4B34-8B40-4465BAA282B2}">
      <dsp:nvSpPr>
        <dsp:cNvPr id="0" name=""/>
        <dsp:cNvSpPr/>
      </dsp:nvSpPr>
      <dsp:spPr>
        <a:xfrm>
          <a:off x="4958777" y="4327052"/>
          <a:ext cx="1620772" cy="49413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Cera</a:t>
          </a:r>
          <a:endParaRPr lang="en-US" sz="1600" kern="1200" dirty="0"/>
        </a:p>
      </dsp:txBody>
      <dsp:txXfrm>
        <a:off x="4958777" y="4327052"/>
        <a:ext cx="1620772" cy="494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355C8-5427-4123-8E35-6293A8197236}">
      <dsp:nvSpPr>
        <dsp:cNvPr id="0" name=""/>
        <dsp:cNvSpPr/>
      </dsp:nvSpPr>
      <dsp:spPr>
        <a:xfrm>
          <a:off x="0" y="207038"/>
          <a:ext cx="4824536" cy="181817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Las aleaciones de aluminio poseen excelentes propiedades como resistencia a la corrosión, conductividad térmica y eléctrica, antitoxicidad, alta ductilidad y fácil maquinabilidad. </a:t>
          </a:r>
          <a:endParaRPr lang="es-EC" sz="2100" kern="1200" dirty="0"/>
        </a:p>
      </dsp:txBody>
      <dsp:txXfrm>
        <a:off x="88756" y="295794"/>
        <a:ext cx="4647024" cy="1640667"/>
      </dsp:txXfrm>
    </dsp:sp>
    <dsp:sp modelId="{05F53C0C-7C91-4245-ACD7-4C3A0BC6F434}">
      <dsp:nvSpPr>
        <dsp:cNvPr id="0" name=""/>
        <dsp:cNvSpPr/>
      </dsp:nvSpPr>
      <dsp:spPr>
        <a:xfrm>
          <a:off x="0" y="2082468"/>
          <a:ext cx="4824536" cy="181817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Temperatura de fusión : 660 </a:t>
          </a:r>
          <a:r>
            <a:rPr lang="es-EC" sz="2100" kern="1200" dirty="0" smtClean="0">
              <a:latin typeface="Calibri"/>
              <a:cs typeface="Calibri"/>
            </a:rPr>
            <a:t>°</a:t>
          </a:r>
          <a:r>
            <a:rPr lang="es-EC" sz="2100" kern="1200" dirty="0" smtClean="0"/>
            <a:t>C </a:t>
          </a:r>
          <a:br>
            <a:rPr lang="es-EC" sz="2100" kern="1200" dirty="0" smtClean="0"/>
          </a:br>
          <a:r>
            <a:rPr lang="es-EC" sz="2100" kern="1200" dirty="0" smtClean="0"/>
            <a:t>Porcentaje de contracción</a:t>
          </a:r>
          <a:r>
            <a:rPr lang="es-EC" sz="2100" kern="1200" smtClean="0"/>
            <a:t>: 1.3%</a:t>
          </a:r>
          <a:endParaRPr lang="es-EC" sz="2100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Densidad: 2700 kg/m</a:t>
          </a:r>
          <a:r>
            <a:rPr lang="es-EC" sz="2100" kern="1200" baseline="30000" dirty="0" smtClean="0"/>
            <a:t>3</a:t>
          </a:r>
          <a:r>
            <a:rPr lang="es-EC" sz="2100" kern="1200" dirty="0" smtClean="0"/>
            <a:t> </a:t>
          </a:r>
          <a:br>
            <a:rPr lang="es-EC" sz="2100" kern="1200" dirty="0" smtClean="0"/>
          </a:br>
          <a:endParaRPr lang="es-EC" sz="2100" kern="1200" dirty="0"/>
        </a:p>
      </dsp:txBody>
      <dsp:txXfrm>
        <a:off x="88756" y="2171224"/>
        <a:ext cx="4647024" cy="1640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35C3E-0287-460D-B578-293E420D2AAE}">
      <dsp:nvSpPr>
        <dsp:cNvPr id="0" name=""/>
        <dsp:cNvSpPr/>
      </dsp:nvSpPr>
      <dsp:spPr>
        <a:xfrm>
          <a:off x="1011" y="106865"/>
          <a:ext cx="1799076" cy="938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 Black" panose="020B0A04020102020204" pitchFamily="34" charset="0"/>
            </a:rPr>
            <a:t>Sistema de extracción</a:t>
          </a:r>
          <a:endParaRPr lang="es-EC" sz="2100" kern="1200" dirty="0">
            <a:latin typeface="Arial Black" panose="020B0A04020102020204" pitchFamily="34" charset="0"/>
          </a:endParaRPr>
        </a:p>
      </dsp:txBody>
      <dsp:txXfrm>
        <a:off x="28496" y="134350"/>
        <a:ext cx="1744106" cy="883426"/>
      </dsp:txXfrm>
    </dsp:sp>
    <dsp:sp modelId="{6CDBA778-2555-4DC3-BCF3-496A6B7B45CD}">
      <dsp:nvSpPr>
        <dsp:cNvPr id="0" name=""/>
        <dsp:cNvSpPr/>
      </dsp:nvSpPr>
      <dsp:spPr>
        <a:xfrm>
          <a:off x="1800088" y="514804"/>
          <a:ext cx="627369" cy="122519"/>
        </a:xfrm>
        <a:custGeom>
          <a:avLst/>
          <a:gdLst/>
          <a:ahLst/>
          <a:cxnLst/>
          <a:rect l="0" t="0" r="0" b="0"/>
          <a:pathLst>
            <a:path>
              <a:moveTo>
                <a:pt x="0" y="61259"/>
              </a:moveTo>
              <a:lnTo>
                <a:pt x="627369" y="612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098089" y="560379"/>
        <a:ext cx="31368" cy="31368"/>
      </dsp:txXfrm>
    </dsp:sp>
    <dsp:sp modelId="{D65DF4CB-00DC-4BF8-9C99-9174764E7BE6}">
      <dsp:nvSpPr>
        <dsp:cNvPr id="0" name=""/>
        <dsp:cNvSpPr/>
      </dsp:nvSpPr>
      <dsp:spPr>
        <a:xfrm>
          <a:off x="2427458" y="183957"/>
          <a:ext cx="1568424" cy="7842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Localizada</a:t>
          </a:r>
          <a:endParaRPr lang="es-EC" sz="2100" kern="1200" dirty="0"/>
        </a:p>
      </dsp:txBody>
      <dsp:txXfrm>
        <a:off x="2450427" y="206926"/>
        <a:ext cx="1522486" cy="738274"/>
      </dsp:txXfrm>
    </dsp:sp>
    <dsp:sp modelId="{517E79B3-28F7-43C6-8F35-5120322216B0}">
      <dsp:nvSpPr>
        <dsp:cNvPr id="0" name=""/>
        <dsp:cNvSpPr/>
      </dsp:nvSpPr>
      <dsp:spPr>
        <a:xfrm>
          <a:off x="3995882" y="514804"/>
          <a:ext cx="627369" cy="122519"/>
        </a:xfrm>
        <a:custGeom>
          <a:avLst/>
          <a:gdLst/>
          <a:ahLst/>
          <a:cxnLst/>
          <a:rect l="0" t="0" r="0" b="0"/>
          <a:pathLst>
            <a:path>
              <a:moveTo>
                <a:pt x="0" y="61259"/>
              </a:moveTo>
              <a:lnTo>
                <a:pt x="627369" y="61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293882" y="560379"/>
        <a:ext cx="31368" cy="31368"/>
      </dsp:txXfrm>
    </dsp:sp>
    <dsp:sp modelId="{FF089FB9-1837-4F15-A699-8CC564B826DC}">
      <dsp:nvSpPr>
        <dsp:cNvPr id="0" name=""/>
        <dsp:cNvSpPr/>
      </dsp:nvSpPr>
      <dsp:spPr>
        <a:xfrm>
          <a:off x="4623252" y="183957"/>
          <a:ext cx="1568424" cy="78421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Simples</a:t>
          </a:r>
          <a:endParaRPr lang="es-EC" sz="2100" kern="1200" dirty="0"/>
        </a:p>
      </dsp:txBody>
      <dsp:txXfrm>
        <a:off x="4646221" y="206926"/>
        <a:ext cx="1522486" cy="738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86357-9C1E-4457-BA99-D52FFDC56DC0}">
      <dsp:nvSpPr>
        <dsp:cNvPr id="0" name=""/>
        <dsp:cNvSpPr/>
      </dsp:nvSpPr>
      <dsp:spPr>
        <a:xfrm>
          <a:off x="459050" y="0"/>
          <a:ext cx="5202578" cy="15121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F5B9F-F305-4484-BECD-3A4CA35DC0C7}">
      <dsp:nvSpPr>
        <dsp:cNvPr id="0" name=""/>
        <dsp:cNvSpPr/>
      </dsp:nvSpPr>
      <dsp:spPr>
        <a:xfrm>
          <a:off x="207409" y="453650"/>
          <a:ext cx="1836204" cy="60486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Elemento de captación</a:t>
          </a:r>
          <a:endParaRPr lang="es-EC" sz="1500" kern="1200" dirty="0"/>
        </a:p>
      </dsp:txBody>
      <dsp:txXfrm>
        <a:off x="236936" y="483177"/>
        <a:ext cx="1777150" cy="545813"/>
      </dsp:txXfrm>
    </dsp:sp>
    <dsp:sp modelId="{DDF80C49-8603-48EF-B003-29BAA2ADD8D4}">
      <dsp:nvSpPr>
        <dsp:cNvPr id="0" name=""/>
        <dsp:cNvSpPr/>
      </dsp:nvSpPr>
      <dsp:spPr>
        <a:xfrm>
          <a:off x="2142237" y="453650"/>
          <a:ext cx="1836204" cy="60486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Elemento de conducción</a:t>
          </a:r>
          <a:endParaRPr lang="es-EC" sz="1500" kern="1200" dirty="0"/>
        </a:p>
      </dsp:txBody>
      <dsp:txXfrm>
        <a:off x="2171764" y="483177"/>
        <a:ext cx="1777150" cy="545813"/>
      </dsp:txXfrm>
    </dsp:sp>
    <dsp:sp modelId="{4BC3CAA6-B112-45C1-8FE6-03849EF1D2C6}">
      <dsp:nvSpPr>
        <dsp:cNvPr id="0" name=""/>
        <dsp:cNvSpPr/>
      </dsp:nvSpPr>
      <dsp:spPr>
        <a:xfrm>
          <a:off x="4077066" y="453650"/>
          <a:ext cx="1836204" cy="604867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Elemento de aspiración</a:t>
          </a:r>
          <a:endParaRPr lang="es-EC" sz="1500" kern="1200" dirty="0"/>
        </a:p>
      </dsp:txBody>
      <dsp:txXfrm>
        <a:off x="4106593" y="483177"/>
        <a:ext cx="1777150" cy="545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CA1AE-1AB6-4BE4-8044-D1FC510FA678}">
      <dsp:nvSpPr>
        <dsp:cNvPr id="0" name=""/>
        <dsp:cNvSpPr/>
      </dsp:nvSpPr>
      <dsp:spPr>
        <a:xfrm>
          <a:off x="1145" y="837942"/>
          <a:ext cx="1864358" cy="93217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Prensa manual</a:t>
          </a:r>
          <a:endParaRPr lang="es-ES" sz="3000" kern="1200" dirty="0"/>
        </a:p>
      </dsp:txBody>
      <dsp:txXfrm>
        <a:off x="28448" y="865245"/>
        <a:ext cx="1809752" cy="877573"/>
      </dsp:txXfrm>
    </dsp:sp>
    <dsp:sp modelId="{3580BD7F-33A8-498F-96F2-36FC457F0809}">
      <dsp:nvSpPr>
        <dsp:cNvPr id="0" name=""/>
        <dsp:cNvSpPr/>
      </dsp:nvSpPr>
      <dsp:spPr>
        <a:xfrm>
          <a:off x="1865503" y="1271864"/>
          <a:ext cx="745743" cy="64335"/>
        </a:xfrm>
        <a:custGeom>
          <a:avLst/>
          <a:gdLst/>
          <a:ahLst/>
          <a:cxnLst/>
          <a:rect l="0" t="0" r="0" b="0"/>
          <a:pathLst>
            <a:path>
              <a:moveTo>
                <a:pt x="0" y="32167"/>
              </a:moveTo>
              <a:lnTo>
                <a:pt x="745743" y="32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219731" y="1285388"/>
        <a:ext cx="37287" cy="37287"/>
      </dsp:txXfrm>
    </dsp:sp>
    <dsp:sp modelId="{A7BB5AF7-89B8-49A0-86E4-D8AFBE428EF4}">
      <dsp:nvSpPr>
        <dsp:cNvPr id="0" name=""/>
        <dsp:cNvSpPr/>
      </dsp:nvSpPr>
      <dsp:spPr>
        <a:xfrm>
          <a:off x="2611246" y="837942"/>
          <a:ext cx="1864358" cy="932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Mordaza plana</a:t>
          </a:r>
          <a:endParaRPr lang="es-ES" sz="3000" kern="1200" dirty="0"/>
        </a:p>
      </dsp:txBody>
      <dsp:txXfrm>
        <a:off x="2638549" y="865245"/>
        <a:ext cx="1809752" cy="87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C676-4A43-4555-BE46-03CA85DA9D23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BF84-DA53-4354-B1E7-F9316B86AB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78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BF84-DA53-4354-B1E7-F9316B86ABE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04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BF84-DA53-4354-B1E7-F9316B86ABE9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09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BF84-DA53-4354-B1E7-F9316B86ABE9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37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3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9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5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8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4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3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60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8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6F9FD6E-840B-4DF5-8478-8C0060B61C8B}" type="datetimeFigureOut">
              <a:rPr lang="es-ES" smtClean="0"/>
              <a:t>19/03/2018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D4ED2F-4992-4F24-A664-CB55087CCC34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C14E0A4-4FBD-4E6E-A196-24439D24F20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457200"/>
              <a:t>19/3/2018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E8C316-DF52-49E6-A1D3-2E7FC8A86AAC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3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12" Type="http://schemas.openxmlformats.org/officeDocument/2006/relationships/image" Target="../media/image4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89.png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0.png"/><Relationship Id="rId3" Type="http://schemas.openxmlformats.org/officeDocument/2006/relationships/image" Target="../media/image800.png"/><Relationship Id="rId7" Type="http://schemas.openxmlformats.org/officeDocument/2006/relationships/image" Target="../media/image84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0.png"/><Relationship Id="rId11" Type="http://schemas.openxmlformats.org/officeDocument/2006/relationships/image" Target="../media/image880.png"/><Relationship Id="rId5" Type="http://schemas.openxmlformats.org/officeDocument/2006/relationships/image" Target="../media/image820.png"/><Relationship Id="rId10" Type="http://schemas.openxmlformats.org/officeDocument/2006/relationships/image" Target="../media/image870.png"/><Relationship Id="rId4" Type="http://schemas.openxmlformats.org/officeDocument/2006/relationships/image" Target="../media/image810.png"/><Relationship Id="rId9" Type="http://schemas.openxmlformats.org/officeDocument/2006/relationships/image" Target="../media/image8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886700" cy="1325563"/>
          </a:xfrm>
        </p:spPr>
        <p:txBody>
          <a:bodyPr>
            <a:noAutofit/>
          </a:bodyPr>
          <a:lstStyle/>
          <a:p>
            <a:r>
              <a:rPr lang="es-ES" sz="9600" dirty="0" smtClean="0">
                <a:latin typeface="Algerian" panose="04020705040A02060702" pitchFamily="82" charset="0"/>
              </a:rPr>
              <a:t>BIENVENIDOS</a:t>
            </a:r>
            <a:endParaRPr lang="en-US" sz="9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Defectos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21115"/>
              </p:ext>
            </p:extLst>
          </p:nvPr>
        </p:nvGraphicFramePr>
        <p:xfrm>
          <a:off x="107504" y="404664"/>
          <a:ext cx="43924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5" t="13146" r="14697" b="17672"/>
          <a:stretch/>
        </p:blipFill>
        <p:spPr bwMode="auto">
          <a:xfrm>
            <a:off x="4716016" y="942742"/>
            <a:ext cx="4269851" cy="4790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1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28136973"/>
              </p:ext>
            </p:extLst>
          </p:nvPr>
        </p:nvGraphicFramePr>
        <p:xfrm>
          <a:off x="-324544" y="980728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 r="50000" b="27013"/>
          <a:stretch/>
        </p:blipFill>
        <p:spPr bwMode="auto">
          <a:xfrm>
            <a:off x="6629440" y="3861048"/>
            <a:ext cx="2431031" cy="20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fundicion centrifug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0" r="66353" b="24287"/>
          <a:stretch/>
        </p:blipFill>
        <p:spPr bwMode="auto">
          <a:xfrm>
            <a:off x="6629440" y="2420888"/>
            <a:ext cx="2152746" cy="14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fundicion a presi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5973" r="27138" b="6895"/>
          <a:stretch/>
        </p:blipFill>
        <p:spPr bwMode="auto">
          <a:xfrm>
            <a:off x="6659125" y="692696"/>
            <a:ext cx="2093379" cy="17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2636912"/>
            <a:ext cx="3127659" cy="844308"/>
            <a:chOff x="703710" y="1681277"/>
            <a:chExt cx="3127659" cy="8443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"/>
            <p:cNvSpPr/>
            <p:nvPr/>
          </p:nvSpPr>
          <p:spPr>
            <a:xfrm>
              <a:off x="703710" y="1681277"/>
              <a:ext cx="3127659" cy="8443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703710" y="1681277"/>
              <a:ext cx="3127659" cy="8443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Tipos de fundición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0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Metales para fundición - Aluminio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35590"/>
              </p:ext>
            </p:extLst>
          </p:nvPr>
        </p:nvGraphicFramePr>
        <p:xfrm>
          <a:off x="611560" y="1556792"/>
          <a:ext cx="48245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n para aluminio perfi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1556792"/>
            <a:ext cx="258443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64" y="3212976"/>
            <a:ext cx="22554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3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Sistema de extracción de gases</a:t>
            </a:r>
            <a:endParaRPr lang="es-EC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16756718"/>
              </p:ext>
            </p:extLst>
          </p:nvPr>
        </p:nvGraphicFramePr>
        <p:xfrm>
          <a:off x="1115616" y="1412776"/>
          <a:ext cx="619268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71759"/>
              </p:ext>
            </p:extLst>
          </p:nvPr>
        </p:nvGraphicFramePr>
        <p:xfrm>
          <a:off x="1259632" y="2636912"/>
          <a:ext cx="61206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4" descr="Imagen relacionad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18676" r="9588" b="20063"/>
          <a:stretch/>
        </p:blipFill>
        <p:spPr bwMode="auto">
          <a:xfrm>
            <a:off x="971600" y="4416373"/>
            <a:ext cx="2010058" cy="15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47" y="4364182"/>
            <a:ext cx="1567106" cy="15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esultado de imagen para ventilador s&amp;p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4" t="9071" r="19491" b="7448"/>
          <a:stretch/>
        </p:blipFill>
        <p:spPr bwMode="auto">
          <a:xfrm>
            <a:off x="5996181" y="4221088"/>
            <a:ext cx="1396022" cy="15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Prensa manual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Resultado de imagen de tornillo de banc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8334"/>
          <a:stretch/>
        </p:blipFill>
        <p:spPr bwMode="auto">
          <a:xfrm>
            <a:off x="6000750" y="2257109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28897940"/>
              </p:ext>
            </p:extLst>
          </p:nvPr>
        </p:nvGraphicFramePr>
        <p:xfrm>
          <a:off x="683568" y="2115127"/>
          <a:ext cx="447675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3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886700" cy="2621707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latin typeface="Arial Black" panose="020B0A04020102020204" pitchFamily="34" charset="0"/>
              </a:rPr>
              <a:t>DIAGNÓSTICO DE LOS EQUIPOS DE FUNDICIÓN</a:t>
            </a:r>
            <a:endParaRPr lang="es-EC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Sistema de basculación del horno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641583"/>
              </p:ext>
            </p:extLst>
          </p:nvPr>
        </p:nvGraphicFramePr>
        <p:xfrm>
          <a:off x="4788024" y="1424839"/>
          <a:ext cx="3727326" cy="193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 descr="C:\Users\PERSONAL\Downloads\IMG_20161213_0911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0292"/>
            <a:ext cx="3528392" cy="40949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Elipse"/>
          <p:cNvSpPr/>
          <p:nvPr/>
        </p:nvSpPr>
        <p:spPr>
          <a:xfrm>
            <a:off x="1907704" y="2375667"/>
            <a:ext cx="61206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6" name="5 Elipse"/>
          <p:cNvSpPr/>
          <p:nvPr/>
        </p:nvSpPr>
        <p:spPr>
          <a:xfrm>
            <a:off x="2366138" y="3223990"/>
            <a:ext cx="61206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7" name="6 Imagen" descr="https://scontent.fuio3-1.fna.fbcdn.net/v/t34.0-12/18492274_1299979933449971_1479652715_n.jpg?oh=6953412385c21023a1afe419367653c3&amp;oe=59179FA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/>
          <a:stretch/>
        </p:blipFill>
        <p:spPr bwMode="auto">
          <a:xfrm>
            <a:off x="4762823" y="3468821"/>
            <a:ext cx="3514725" cy="2312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5292080" y="5157192"/>
            <a:ext cx="2952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6660232" y="4077072"/>
            <a:ext cx="43204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Estructura del horno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C:\Users\PERSONAL\Downloads\20170511_1136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2707"/>
          <a:stretch/>
        </p:blipFill>
        <p:spPr bwMode="auto">
          <a:xfrm>
            <a:off x="1835696" y="1556792"/>
            <a:ext cx="4680520" cy="41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4210656" y="4653135"/>
            <a:ext cx="433352" cy="4320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934154" y="4675592"/>
            <a:ext cx="917610" cy="841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877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Quemador de diésel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G:\fotos humo\18721333_10207288624333772_1983240718_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9"/>
          <a:stretch/>
        </p:blipFill>
        <p:spPr bwMode="auto">
          <a:xfrm>
            <a:off x="881159" y="1300733"/>
            <a:ext cx="2571750" cy="2200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22985053"/>
              </p:ext>
            </p:extLst>
          </p:nvPr>
        </p:nvGraphicFramePr>
        <p:xfrm>
          <a:off x="4211960" y="2400870"/>
          <a:ext cx="3024336" cy="202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PERSONAL\Downloads\PDF\Fundición\fotos humo\Fotos\IMG_20180118_1057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82"/>
          <a:stretch/>
        </p:blipFill>
        <p:spPr bwMode="auto">
          <a:xfrm>
            <a:off x="881158" y="3573016"/>
            <a:ext cx="2571750" cy="25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Encendido del horno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PERSONAL\Downloads\PDF\Fundición\fotos humo\18718125_10207288602413224_122223163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6256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G:\fotos humo\18685484_10207288601213194_2078006774_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1"/>
          <a:stretch/>
        </p:blipFill>
        <p:spPr bwMode="auto">
          <a:xfrm>
            <a:off x="4283968" y="2328330"/>
            <a:ext cx="345638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5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126876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 Black" panose="020B0A04020102020204" pitchFamily="34" charset="0"/>
              </a:rPr>
              <a:t> </a:t>
            </a:r>
            <a:r>
              <a:rPr lang="es-EC" sz="1600" b="1" dirty="0" smtClean="0">
                <a:latin typeface="Arial Black" panose="020B0A04020102020204" pitchFamily="34" charset="0"/>
              </a:rPr>
              <a:t>DEPARTAMENTO </a:t>
            </a:r>
            <a:r>
              <a:rPr lang="es-EC" sz="1600" b="1" dirty="0">
                <a:latin typeface="Arial Black" panose="020B0A04020102020204" pitchFamily="34" charset="0"/>
              </a:rPr>
              <a:t>DE CIENCIAS DE LA ENERGÍA Y MECÁNICA</a:t>
            </a:r>
            <a:endParaRPr lang="es-ES" sz="1600" dirty="0">
              <a:latin typeface="Arial Black" panose="020B0A04020102020204" pitchFamily="34" charset="0"/>
            </a:endParaRPr>
          </a:p>
          <a:p>
            <a:pPr algn="ctr"/>
            <a:r>
              <a:rPr lang="es-EC" sz="1600" b="1" dirty="0">
                <a:latin typeface="Arial Black" panose="020B0A04020102020204" pitchFamily="34" charset="0"/>
              </a:rPr>
              <a:t>CARRERA DE INGENIERÍA </a:t>
            </a:r>
            <a:r>
              <a:rPr lang="es-EC" sz="1600" b="1" dirty="0" smtClean="0">
                <a:latin typeface="Arial Black" panose="020B0A04020102020204" pitchFamily="34" charset="0"/>
              </a:rPr>
              <a:t>MECÁNICA</a:t>
            </a:r>
          </a:p>
          <a:p>
            <a:pPr algn="ctr"/>
            <a:endParaRPr lang="es-ES" sz="1600" dirty="0"/>
          </a:p>
          <a:p>
            <a:pPr algn="just"/>
            <a:r>
              <a:rPr lang="es-ES" sz="1600" b="1" dirty="0" smtClean="0">
                <a:latin typeface="Arial Black" panose="020B0A04020102020204" pitchFamily="34" charset="0"/>
              </a:rPr>
              <a:t>TRABAJO </a:t>
            </a:r>
            <a:r>
              <a:rPr lang="es-ES" sz="1600" b="1" dirty="0">
                <a:latin typeface="Arial Black" panose="020B0A04020102020204" pitchFamily="34" charset="0"/>
              </a:rPr>
              <a:t>DE TITULACIÓN, PREVIO A LA OBTENCIÓN DEL TÍTULO DE INGENIERO MECÁNICO</a:t>
            </a:r>
            <a:endParaRPr lang="es-ES" sz="1600" dirty="0">
              <a:latin typeface="Arial Black" panose="020B0A0402010202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94297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10253" y="2636912"/>
            <a:ext cx="81750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TEMA: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DISEÑO Y CONSTRUCCIÓN DE UNA INSTALACIÓN INTEGRADA PARA COLADA DE SEMIPRODUCTOS EN MOLDES METÁLICOS A PARTIR DE LOS EQUIPOS DISPONIBLES EN EL LABORATORIO DE CIENCIA DE MATERIALES DE LA UNIVERSIDAD DE LAS FUERZAS ARMADAS ESPE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AUTORES</a:t>
            </a:r>
            <a:r>
              <a:rPr lang="es-MX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ES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VACA VILLAMAR GENARO GABRIEL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LOGACHO TRIBULES EDWIN JAVIER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16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DIRECTOR:</a:t>
            </a:r>
          </a:p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 RIOFRIO VILLENA PATRICIO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GUSTAVO</a:t>
            </a: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SANGOLQUÍ 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Emisión de gases del horno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31067632"/>
              </p:ext>
            </p:extLst>
          </p:nvPr>
        </p:nvGraphicFramePr>
        <p:xfrm>
          <a:off x="4932040" y="2062138"/>
          <a:ext cx="3528392" cy="2793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PERSONAL\Downloads\PDF\Fundición\fotos humo\18698987_10207288609333397_1477870027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ERSONAL\Downloads\PDF\Fundición\fotos humo\18716673_10207288598893136_1809862188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11936" r="16710"/>
          <a:stretch/>
        </p:blipFill>
        <p:spPr bwMode="auto">
          <a:xfrm>
            <a:off x="1129066" y="3573016"/>
            <a:ext cx="2722854" cy="25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Caja reductora de velocidad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G:\IMG_20170518_10185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1"/>
          <a:stretch/>
        </p:blipFill>
        <p:spPr bwMode="auto">
          <a:xfrm>
            <a:off x="3275856" y="1693454"/>
            <a:ext cx="2664296" cy="3564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G:\imagens mantenimiento motor\20170810_1012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592288" cy="3474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885091"/>
              </p:ext>
            </p:extLst>
          </p:nvPr>
        </p:nvGraphicFramePr>
        <p:xfrm>
          <a:off x="6156176" y="1841671"/>
          <a:ext cx="28803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08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886700" cy="2621707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latin typeface="Arial Black" panose="020B0A04020102020204" pitchFamily="34" charset="0"/>
              </a:rPr>
              <a:t>REQUERIMIENTOS Y PARÁMETROS DE DISEÑO</a:t>
            </a:r>
            <a:endParaRPr lang="es-EC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itchFamily="34" charset="0"/>
              </a:rPr>
              <a:t>Sistema de basculación</a:t>
            </a:r>
            <a:endParaRPr lang="es-EC" sz="3200" dirty="0">
              <a:latin typeface="Arial Black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322366"/>
              </p:ext>
            </p:extLst>
          </p:nvPr>
        </p:nvGraphicFramePr>
        <p:xfrm>
          <a:off x="683568" y="1844824"/>
          <a:ext cx="37274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/>
                <a:gridCol w="186372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Parámetros del horno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Unidad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Diámetro</a:t>
                      </a:r>
                      <a:r>
                        <a:rPr lang="es-ES" baseline="0" dirty="0" smtClean="0"/>
                        <a:t> exterior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122 [cm]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Altura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95 [cm]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Peso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2694 [Kg]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Eje de salida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 [mm]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30339068"/>
              </p:ext>
            </p:extLst>
          </p:nvPr>
        </p:nvGraphicFramePr>
        <p:xfrm>
          <a:off x="4932040" y="1700808"/>
          <a:ext cx="324036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56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Sistema de basculación manual</a:t>
            </a:r>
            <a:endParaRPr lang="es-ES" sz="3200" dirty="0">
              <a:latin typeface="Arial Black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027943"/>
              </p:ext>
            </p:extLst>
          </p:nvPr>
        </p:nvGraphicFramePr>
        <p:xfrm>
          <a:off x="499519" y="967033"/>
          <a:ext cx="3943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/>
          <p:nvPr/>
        </p:nvPicPr>
        <p:blipFill>
          <a:blip r:embed="rId7"/>
          <a:stretch>
            <a:fillRect/>
          </a:stretch>
        </p:blipFill>
        <p:spPr>
          <a:xfrm>
            <a:off x="4468385" y="1412776"/>
            <a:ext cx="45254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itchFamily="34" charset="0"/>
              </a:rPr>
              <a:t>Sistema de basculación automático</a:t>
            </a:r>
            <a:endParaRPr lang="es-EC" sz="3200" dirty="0">
              <a:latin typeface="Arial Black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335" r="2792"/>
          <a:stretch/>
        </p:blipFill>
        <p:spPr>
          <a:xfrm>
            <a:off x="3856856" y="2132856"/>
            <a:ext cx="4936356" cy="3240360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87410"/>
              </p:ext>
            </p:extLst>
          </p:nvPr>
        </p:nvGraphicFramePr>
        <p:xfrm>
          <a:off x="683568" y="1628800"/>
          <a:ext cx="2736304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</a:tblGrid>
              <a:tr h="24106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Características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08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Posee un sistema seguro de transmisión.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08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Requiere de poco espacio y tiempo para su </a:t>
                      </a:r>
                      <a:r>
                        <a:rPr lang="es-EC" sz="1400" dirty="0" smtClean="0">
                          <a:effectLst/>
                        </a:rPr>
                        <a:t>instalación.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077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Permite un fácil manejo y maniobrabilidad en el sistema de </a:t>
                      </a:r>
                      <a:r>
                        <a:rPr lang="es-EC" sz="1400" dirty="0" smtClean="0">
                          <a:effectLst/>
                        </a:rPr>
                        <a:t>basculación.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95819"/>
              </p:ext>
            </p:extLst>
          </p:nvPr>
        </p:nvGraphicFramePr>
        <p:xfrm>
          <a:off x="683568" y="4358910"/>
          <a:ext cx="294894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975"/>
                <a:gridCol w="989965"/>
              </a:tblGrid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Parámetros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Unidad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Velocidad de salida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1.1 [rpm]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Potencia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0.18 [KW]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Relación de transmisión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1400:1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Voltaje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210 [V]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Amperaje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0.25 [A]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4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itchFamily="34" charset="0"/>
              </a:rPr>
              <a:t>Molde Metálico</a:t>
            </a:r>
            <a:endParaRPr lang="es-EC" sz="3200" dirty="0">
              <a:latin typeface="Arial Black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428739"/>
              </p:ext>
            </p:extLst>
          </p:nvPr>
        </p:nvGraphicFramePr>
        <p:xfrm>
          <a:off x="683568" y="1844824"/>
          <a:ext cx="372745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25"/>
                <a:gridCol w="186372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Parámetros del </a:t>
                      </a:r>
                      <a:r>
                        <a:rPr lang="es-ES" baseline="0" dirty="0" smtClean="0"/>
                        <a:t> molde metálico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Unidad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Contracción del aluminio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Ángulo de salida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0.5˚ a 2˚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Material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Acero</a:t>
                      </a:r>
                      <a:r>
                        <a:rPr lang="es-ES" baseline="0" dirty="0" smtClean="0"/>
                        <a:t> A36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55950982"/>
              </p:ext>
            </p:extLst>
          </p:nvPr>
        </p:nvGraphicFramePr>
        <p:xfrm>
          <a:off x="4932040" y="1700808"/>
          <a:ext cx="36004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1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itchFamily="34" charset="0"/>
              </a:rPr>
              <a:t>Sistema de extracción</a:t>
            </a:r>
            <a:endParaRPr lang="es-EC" sz="3200" dirty="0">
              <a:latin typeface="Arial Black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75769915"/>
              </p:ext>
            </p:extLst>
          </p:nvPr>
        </p:nvGraphicFramePr>
        <p:xfrm>
          <a:off x="4932040" y="1700808"/>
          <a:ext cx="324036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906946"/>
              </p:ext>
            </p:extLst>
          </p:nvPr>
        </p:nvGraphicFramePr>
        <p:xfrm>
          <a:off x="827584" y="1916832"/>
          <a:ext cx="3636000" cy="266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390"/>
                <a:gridCol w="1220610"/>
              </a:tblGrid>
              <a:tr h="288641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Parámetros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 Medida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763">
                <a:tc>
                  <a:txBody>
                    <a:bodyPr/>
                    <a:lstStyle/>
                    <a:p>
                      <a:pPr marL="0" marR="0" indent="18034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 smtClean="0"/>
                        <a:t>Velocidad</a:t>
                      </a:r>
                      <a:r>
                        <a:rPr lang="es-ES" sz="1600" i="0" baseline="0" dirty="0" smtClean="0"/>
                        <a:t> de captación para gases o vapores</a:t>
                      </a:r>
                      <a:endParaRPr lang="es-ES" sz="1600" i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i="0" dirty="0" smtClean="0"/>
                        <a:t>0.38 [m/s]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s-ES" sz="1600" i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7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Diámetro exterior del horno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>
                          <a:effectLst/>
                        </a:rPr>
                        <a:t>122 [cm]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7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kumimoji="0" lang="es-E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Altura entre el horno y la campana</a:t>
                      </a:r>
                      <a:endParaRPr lang="es-ES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 [cm]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6912768" cy="1325563"/>
          </a:xfrm>
        </p:spPr>
        <p:txBody>
          <a:bodyPr>
            <a:noAutofit/>
          </a:bodyPr>
          <a:lstStyle/>
          <a:p>
            <a:r>
              <a:rPr lang="es-ES" sz="11500" dirty="0" smtClean="0">
                <a:latin typeface="Arial Black" pitchFamily="34" charset="0"/>
              </a:rPr>
              <a:t>DISEÑO</a:t>
            </a:r>
            <a:endParaRPr lang="es-ES" sz="115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y construcción de la instalación integrada</a:t>
            </a:r>
            <a:endParaRPr lang="es-ES" sz="3200" dirty="0">
              <a:latin typeface="Arial Black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57301809"/>
              </p:ext>
            </p:extLst>
          </p:nvPr>
        </p:nvGraphicFramePr>
        <p:xfrm>
          <a:off x="169168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ANTECEDENTES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4" name="3 Imagen" descr="https://scontent.fuio1-1.fna.fbcdn.net/v/t34.0-12/15135643_1120374341410532_1175673741_n.jpg?oh=83e2ebc6674e23c459d98e68d86c293c&amp;oe=583531B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56384" cy="41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45383372"/>
              </p:ext>
            </p:extLst>
          </p:nvPr>
        </p:nvGraphicFramePr>
        <p:xfrm>
          <a:off x="4572000" y="1484784"/>
          <a:ext cx="4320479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21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250E3-AD31-4A80-B569-EDEB05B5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93250E3-AD31-4A80-B569-EDEB05B5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CDD2A6-BB62-4D7E-8716-D50A80589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ACDD2A6-BB62-4D7E-8716-D50A80589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48513-9A58-4F80-AA7B-87832505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8AF48513-9A58-4F80-AA7B-87832505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377869-C8EC-4F53-996D-7E0F77B4D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8B377869-C8EC-4F53-996D-7E0F77B4D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de basculación automático</a:t>
            </a:r>
            <a:endParaRPr lang="es-ES" sz="32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844824"/>
                <a:ext cx="3384376" cy="39604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sz="2300" b="1" dirty="0" smtClean="0"/>
                  <a:t>Torque del horno</a:t>
                </a:r>
              </a:p>
              <a:p>
                <a:pPr marL="0" indent="0">
                  <a:buNone/>
                </a:pPr>
                <a:r>
                  <a:rPr lang="es-ES" sz="2100" dirty="0" smtClean="0"/>
                  <a:t>Datos iniciales:</a:t>
                </a:r>
              </a:p>
              <a:p>
                <a:pPr marL="0" indent="0">
                  <a:buNone/>
                </a:pPr>
                <a:r>
                  <a:rPr lang="es-ES" sz="2100" dirty="0"/>
                  <a:t>w</a:t>
                </a:r>
                <a:r>
                  <a:rPr lang="es-ES" sz="2100" baseline="-25000" dirty="0" smtClean="0"/>
                  <a:t>o</a:t>
                </a:r>
                <a:r>
                  <a:rPr lang="es-ES" sz="2100" dirty="0" smtClean="0"/>
                  <a:t>= 0 [rpm]</a:t>
                </a:r>
              </a:p>
              <a:p>
                <a:pPr marL="0" indent="0">
                  <a:buNone/>
                </a:pPr>
                <a:r>
                  <a:rPr lang="es-ES" sz="2100" dirty="0" smtClean="0"/>
                  <a:t>w</a:t>
                </a:r>
                <a:r>
                  <a:rPr lang="es-ES" sz="2100" baseline="-25000" dirty="0" smtClean="0"/>
                  <a:t>f</a:t>
                </a:r>
                <a:r>
                  <a:rPr lang="es-ES" sz="2100" dirty="0" smtClean="0"/>
                  <a:t>= 1 [rpm]</a:t>
                </a:r>
              </a:p>
              <a:p>
                <a:pPr marL="0" indent="0">
                  <a:buNone/>
                </a:pPr>
                <a:r>
                  <a:rPr lang="es-ES" sz="2100" dirty="0" smtClean="0"/>
                  <a:t>t= 2 [s]</a:t>
                </a:r>
              </a:p>
              <a:p>
                <a:pPr marL="0" indent="0">
                  <a:buNone/>
                </a:pPr>
                <a:r>
                  <a:rPr lang="es-ES" sz="2100" dirty="0" smtClean="0"/>
                  <a:t>Ix = 470 [Kg.m</a:t>
                </a:r>
                <a:r>
                  <a:rPr lang="es-ES" sz="2100" baseline="30000" dirty="0" smtClean="0"/>
                  <a:t>2</a:t>
                </a:r>
                <a:r>
                  <a:rPr lang="es-ES" sz="2100" dirty="0" smtClean="0"/>
                  <a:t>]</a:t>
                </a:r>
              </a:p>
              <a:p>
                <a:pPr marL="0" indent="0">
                  <a:buNone/>
                </a:pPr>
                <a:endParaRPr lang="es-ES" sz="2100" dirty="0"/>
              </a:p>
              <a:p>
                <a:pPr marL="0" indent="0">
                  <a:buNone/>
                </a:pPr>
                <a:r>
                  <a:rPr lang="es-ES" sz="2100" dirty="0" smtClean="0"/>
                  <a:t>Torque calculado:</a:t>
                </a:r>
              </a:p>
              <a:p>
                <a:pPr marL="0" indent="0">
                  <a:buNone/>
                </a:pPr>
                <a:r>
                  <a:rPr lang="es-ES" sz="2100" dirty="0" smtClean="0"/>
                  <a:t>   </a:t>
                </a:r>
                <a14:m>
                  <m:oMath xmlns:m="http://schemas.openxmlformats.org/officeDocument/2006/math">
                    <m:r>
                      <a:rPr lang="es-EC" sz="2100" i="1">
                        <a:latin typeface="Cambria Math"/>
                      </a:rPr>
                      <m:t>𝑇</m:t>
                    </m:r>
                    <m:r>
                      <a:rPr lang="es-EC" sz="2100" i="1">
                        <a:latin typeface="Cambria Math"/>
                      </a:rPr>
                      <m:t>=</m:t>
                    </m:r>
                    <m:r>
                      <a:rPr lang="es-EC" sz="2100" i="1">
                        <a:latin typeface="Cambria Math"/>
                      </a:rPr>
                      <m:t>𝐼</m:t>
                    </m:r>
                    <m:r>
                      <a:rPr lang="es-EC" sz="2100" i="1">
                        <a:latin typeface="Cambria Math"/>
                      </a:rPr>
                      <m:t>.</m:t>
                    </m:r>
                    <m:r>
                      <a:rPr lang="es-EC" sz="2100" i="1">
                        <a:latin typeface="Cambria Math"/>
                      </a:rPr>
                      <m:t>𝛼</m:t>
                    </m:r>
                  </m:oMath>
                </a14:m>
                <a:endParaRPr lang="es-ES" sz="2100" i="1" dirty="0" smtClean="0"/>
              </a:p>
              <a:p>
                <a:pPr marL="0" indent="0">
                  <a:buNone/>
                </a:pPr>
                <a:r>
                  <a:rPr lang="es-EC" sz="2100" dirty="0" smtClean="0"/>
                  <a:t>   </a:t>
                </a:r>
                <a14:m>
                  <m:oMath xmlns:m="http://schemas.openxmlformats.org/officeDocument/2006/math">
                    <m:r>
                      <a:rPr lang="es-EC" sz="2100" i="1">
                        <a:latin typeface="Cambria Math"/>
                      </a:rPr>
                      <m:t>𝑇</m:t>
                    </m:r>
                    <m:r>
                      <a:rPr lang="es-EC" sz="2100" i="1">
                        <a:latin typeface="Cambria Math"/>
                      </a:rPr>
                      <m:t>=25 [</m:t>
                    </m:r>
                    <m:r>
                      <a:rPr lang="es-ES" sz="2100" b="0" i="1" smtClean="0">
                        <a:latin typeface="Cambria Math"/>
                      </a:rPr>
                      <m:t>𝑁𝑚</m:t>
                    </m:r>
                    <m:r>
                      <a:rPr lang="es-ES" sz="2100" b="0" i="1" smtClean="0">
                        <a:latin typeface="Cambria Math"/>
                      </a:rPr>
                      <m:t>]</m:t>
                    </m:r>
                  </m:oMath>
                </a14:m>
                <a:endParaRPr lang="es-ES" sz="2100" dirty="0" smtClean="0"/>
              </a:p>
              <a:p>
                <a:pPr marL="0" indent="0">
                  <a:buNone/>
                </a:pPr>
                <a:r>
                  <a:rPr lang="es-EC" sz="21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1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s-ES" sz="2100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s-EC" sz="2100" i="1" smtClean="0">
                        <a:latin typeface="Cambria Math"/>
                      </a:rPr>
                      <m:t>=</m:t>
                    </m:r>
                    <m:r>
                      <a:rPr lang="es-ES" sz="2100" b="0" i="1" smtClean="0">
                        <a:latin typeface="Cambria Math"/>
                      </a:rPr>
                      <m:t> 38 [</m:t>
                    </m:r>
                    <m:r>
                      <a:rPr lang="es-ES" sz="2100" b="0" i="1" smtClean="0">
                        <a:latin typeface="Cambria Math"/>
                      </a:rPr>
                      <m:t>𝑁𝑚</m:t>
                    </m:r>
                    <m:r>
                      <a:rPr lang="es-ES" sz="2100" b="0" i="1" smtClean="0">
                        <a:latin typeface="Cambria Math"/>
                      </a:rPr>
                      <m:t>]</m:t>
                    </m:r>
                  </m:oMath>
                </a14:m>
                <a:endParaRPr lang="es-ES" sz="2100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844824"/>
                <a:ext cx="3384376" cy="3960440"/>
              </a:xfrm>
              <a:blipFill rotWithShape="1">
                <a:blip r:embed="rId3"/>
                <a:stretch>
                  <a:fillRect l="-1982" t="-2311" b="-107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2 Marcador de contenido"/>
              <p:cNvSpPr txBox="1">
                <a:spLocks/>
              </p:cNvSpPr>
              <p:nvPr/>
            </p:nvSpPr>
            <p:spPr>
              <a:xfrm>
                <a:off x="3131840" y="1844824"/>
                <a:ext cx="3816424" cy="4032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400" b="1" dirty="0" smtClean="0"/>
                  <a:t>Torque de la caja reductora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000" dirty="0" smtClean="0"/>
                  <a:t>Datos iniciales: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000" dirty="0" smtClean="0"/>
                  <a:t>P = 0,24 [Hp]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000" dirty="0" smtClean="0"/>
                  <a:t>N= 1,1 [rpm]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ES" sz="40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000" dirty="0" smtClean="0"/>
                  <a:t>Torque calculado: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s-ES" sz="4000" dirty="0" smtClean="0"/>
                  <a:t>   </a:t>
                </a:r>
                <a:endParaRPr lang="es-ES" sz="4000" i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S" sz="400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4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4000" i="1">
                              <a:latin typeface="Cambria Math"/>
                            </a:rPr>
                            <m:t>𝑃</m:t>
                          </m:r>
                          <m:r>
                            <a:rPr lang="es-EC" sz="4000" i="1">
                              <a:latin typeface="Cambria Math"/>
                            </a:rPr>
                            <m:t> .  716</m:t>
                          </m:r>
                        </m:num>
                        <m:den>
                          <m:r>
                            <a:rPr lang="es-EC" sz="40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S" sz="40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ES" sz="40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S" sz="40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sz="4000" i="1">
                          <a:latin typeface="Cambria Math"/>
                        </a:rPr>
                        <m:t>=</m:t>
                      </m:r>
                      <m:r>
                        <a:rPr lang="es-ES" sz="4000" i="1" smtClean="0">
                          <a:latin typeface="Cambria Math"/>
                        </a:rPr>
                        <m:t>1531 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4000" i="1" smtClean="0">
                              <a:latin typeface="Cambria Math"/>
                            </a:rPr>
                            <m:t>𝑁𝑚</m:t>
                          </m:r>
                        </m:e>
                      </m:d>
                    </m:oMath>
                  </m:oMathPara>
                </a14:m>
                <a:endParaRPr lang="es-ES" sz="4000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s-EC" sz="4000" i="1" dirty="0" smtClean="0">
                  <a:latin typeface="Cambria Math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s-EC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4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s-ES" sz="4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s-ES" sz="4000" i="1" smtClean="0">
                            <a:latin typeface="Cambria Math"/>
                          </a:rPr>
                          <m:t>  ˃ </m:t>
                        </m:r>
                        <m:r>
                          <a:rPr lang="es-ES" sz="4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s-ES" sz="400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s-ES" sz="4000" dirty="0" smtClean="0"/>
                  <a:t> </a:t>
                </a:r>
              </a:p>
            </p:txBody>
          </p:sp>
        </mc:Choice>
        <mc:Fallback xmlns="">
          <p:sp>
            <p:nvSpPr>
              <p:cNvPr id="5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844824"/>
                <a:ext cx="3816424" cy="4032448"/>
              </a:xfrm>
              <a:prstGeom prst="rect">
                <a:avLst/>
              </a:prstGeom>
              <a:blipFill rotWithShape="1">
                <a:blip r:embed="rId4"/>
                <a:stretch>
                  <a:fillRect l="-1917" t="-2874" b="-4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6984048" y="1856518"/>
            <a:ext cx="2034336" cy="2004529"/>
          </a:xfrm>
          <a:prstGeom prst="rect">
            <a:avLst/>
          </a:prstGeom>
        </p:spPr>
      </p:pic>
      <p:pic>
        <p:nvPicPr>
          <p:cNvPr id="6" name="Picture 2" descr="G:\20170515_1020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25990" r="20355" b="11360"/>
          <a:stretch/>
        </p:blipFill>
        <p:spPr bwMode="auto">
          <a:xfrm>
            <a:off x="6786136" y="4251445"/>
            <a:ext cx="2232248" cy="15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5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2128390"/>
            <a:ext cx="4320480" cy="275550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es-EC" b="1" dirty="0" smtClean="0"/>
              <a:t>Sistema de control</a:t>
            </a:r>
          </a:p>
          <a:p>
            <a:pPr lvl="0" algn="just"/>
            <a:r>
              <a:rPr lang="es-EC" dirty="0" smtClean="0"/>
              <a:t>Encendido </a:t>
            </a:r>
            <a:endParaRPr lang="es-ES" dirty="0"/>
          </a:p>
          <a:p>
            <a:pPr lvl="0" algn="just"/>
            <a:r>
              <a:rPr lang="es-EC" dirty="0"/>
              <a:t>Cambio de corriente de AC </a:t>
            </a:r>
            <a:r>
              <a:rPr lang="es-EC"/>
              <a:t>a </a:t>
            </a:r>
            <a:r>
              <a:rPr lang="es-EC" smtClean="0"/>
              <a:t>DC</a:t>
            </a:r>
            <a:endParaRPr lang="es-ES" dirty="0"/>
          </a:p>
          <a:p>
            <a:pPr lvl="0" algn="just"/>
            <a:r>
              <a:rPr lang="es-EC" dirty="0"/>
              <a:t>Avance y retroceso del motor </a:t>
            </a:r>
            <a:r>
              <a:rPr lang="es-EC" dirty="0" smtClean="0"/>
              <a:t>DC </a:t>
            </a:r>
          </a:p>
          <a:p>
            <a:pPr lvl="0" algn="just"/>
            <a:r>
              <a:rPr lang="es-EC" dirty="0" smtClean="0"/>
              <a:t>Fines de carrera </a:t>
            </a:r>
          </a:p>
          <a:p>
            <a:pPr lvl="0" algn="just"/>
            <a:r>
              <a:rPr lang="es-EC" dirty="0" smtClean="0"/>
              <a:t>Paro de emergencia</a:t>
            </a:r>
          </a:p>
          <a:p>
            <a:pPr lvl="0" algn="just"/>
            <a:endParaRPr lang="es-ES" dirty="0"/>
          </a:p>
          <a:p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39552" y="55158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Diseño del sistema de basculación automático</a:t>
            </a:r>
            <a:endParaRPr lang="es-ES" dirty="0"/>
          </a:p>
        </p:txBody>
      </p:sp>
      <p:pic>
        <p:nvPicPr>
          <p:cNvPr id="2050" name="Picture 2" descr="G:\pa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6875"/>
            <a:ext cx="3786479" cy="37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manual tornillo sin fin-corona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Selección de la corona</a:t>
            </a:r>
          </a:p>
          <a:p>
            <a:r>
              <a:rPr lang="es-ES" dirty="0" smtClean="0"/>
              <a:t>Material: Fundición gris</a:t>
            </a:r>
          </a:p>
          <a:p>
            <a:pPr lvl="0"/>
            <a:r>
              <a:rPr lang="es-EC" dirty="0"/>
              <a:t>Ángulo de presión </a:t>
            </a:r>
            <a:r>
              <a:rPr lang="es-EC" dirty="0" smtClean="0"/>
              <a:t>  </a:t>
            </a:r>
            <a:r>
              <a:rPr lang="es-EC" i="1" dirty="0"/>
              <a:t>𝜙n</a:t>
            </a:r>
            <a:r>
              <a:rPr lang="es-EC" dirty="0"/>
              <a:t> = 20 </a:t>
            </a:r>
            <a:r>
              <a:rPr lang="es-EC" dirty="0" smtClean="0"/>
              <a:t>[°]</a:t>
            </a:r>
          </a:p>
          <a:p>
            <a:pPr lvl="0"/>
            <a:r>
              <a:rPr lang="es-EC" dirty="0" smtClean="0"/>
              <a:t>Número de dientes de la corona  </a:t>
            </a:r>
            <a:r>
              <a:rPr lang="es-EC" i="1" dirty="0" smtClean="0"/>
              <a:t>zc</a:t>
            </a:r>
            <a:r>
              <a:rPr lang="es-EC" dirty="0" smtClean="0"/>
              <a:t> = 48 (AGMA)</a:t>
            </a:r>
            <a:endParaRPr lang="es-ES" dirty="0" smtClean="0"/>
          </a:p>
          <a:p>
            <a:pPr lvl="0"/>
            <a:r>
              <a:rPr lang="es-EC" dirty="0" smtClean="0"/>
              <a:t>Módulo   </a:t>
            </a:r>
            <a:r>
              <a:rPr lang="es-EC" i="1" dirty="0" smtClean="0"/>
              <a:t>m</a:t>
            </a:r>
            <a:r>
              <a:rPr lang="es-EC" dirty="0" smtClean="0"/>
              <a:t> = 8</a:t>
            </a:r>
            <a:endParaRPr lang="es-ES" dirty="0" smtClean="0"/>
          </a:p>
          <a:p>
            <a:pPr lvl="0"/>
            <a:r>
              <a:rPr lang="es-EC" dirty="0" smtClean="0"/>
              <a:t>Diámetro </a:t>
            </a:r>
            <a:r>
              <a:rPr lang="es-EC" dirty="0"/>
              <a:t>exterior de la corona </a:t>
            </a:r>
            <a:r>
              <a:rPr lang="es-EC" i="1" dirty="0" smtClean="0"/>
              <a:t>de</a:t>
            </a:r>
            <a:r>
              <a:rPr lang="es-EC" dirty="0" smtClean="0"/>
              <a:t> </a:t>
            </a:r>
            <a:r>
              <a:rPr lang="es-EC" dirty="0"/>
              <a:t>= 400 [mm]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77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manual tornillo sin fin-corona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471742" cy="347558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Verificación del torque de la corona</a:t>
            </a:r>
          </a:p>
          <a:p>
            <a:r>
              <a:rPr lang="es-ES" dirty="0" smtClean="0"/>
              <a:t>Ángulo de avance del sin fin (autobloqueante)</a:t>
            </a:r>
          </a:p>
          <a:p>
            <a:r>
              <a:rPr lang="es-ES" dirty="0" smtClean="0"/>
              <a:t>Distancia entre centros del sin fin y la corona (AGMA)</a:t>
            </a:r>
          </a:p>
          <a:p>
            <a:r>
              <a:rPr lang="es-ES" dirty="0" smtClean="0"/>
              <a:t>Carga tangencial permisible sobre la rueda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3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manual tornillo sin fin-corona</a:t>
            </a:r>
            <a:endParaRPr lang="es-ES" sz="32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b="1" dirty="0" smtClean="0"/>
                  <a:t>Ángulo de avance del sin fin (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𝜆</m:t>
                    </m:r>
                    <m:r>
                      <a:rPr lang="es-ES" i="1">
                        <a:latin typeface="Cambria Math"/>
                      </a:rPr>
                      <m:t>&lt;</m:t>
                    </m:r>
                    <m:r>
                      <a:rPr lang="es-ES" b="0" i="1" smtClean="0">
                        <a:latin typeface="Cambria Math"/>
                      </a:rPr>
                      <m:t>20°</m:t>
                    </m:r>
                  </m:oMath>
                </a14:m>
                <a:r>
                  <a:rPr lang="es-ES" b="1" dirty="0" smtClean="0"/>
                  <a:t>)</a:t>
                </a:r>
              </a:p>
              <a:p>
                <a:pPr marL="0" indent="0">
                  <a:buNone/>
                </a:pPr>
                <a:r>
                  <a:rPr lang="es-ES" dirty="0" smtClean="0"/>
                  <a:t>Datos iniciales:</a:t>
                </a:r>
              </a:p>
              <a:p>
                <a:pPr marL="0" indent="0">
                  <a:buNone/>
                </a:pPr>
                <a:r>
                  <a:rPr lang="es-ES" dirty="0" smtClean="0"/>
                  <a:t>zt = 1 </a:t>
                </a:r>
              </a:p>
              <a:p>
                <a:pPr marL="0" indent="0">
                  <a:buNone/>
                </a:pPr>
                <a:r>
                  <a:rPr lang="es-ES" dirty="0" smtClean="0"/>
                  <a:t>m = 8</a:t>
                </a:r>
              </a:p>
              <a:p>
                <a:pPr marL="0" indent="0">
                  <a:buNone/>
                </a:pPr>
                <a:r>
                  <a:rPr lang="es-ES" dirty="0" smtClean="0"/>
                  <a:t>de= 62 [mm]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𝜆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/>
                                    </a:rPr>
                                    <m:t>𝑧𝑡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s-EC" i="1">
                                      <a:latin typeface="Cambria Math"/>
                                    </a:rPr>
                                    <m:t>𝑑𝑒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dirty="0" smtClean="0"/>
              </a:p>
              <a:p>
                <a:pPr marL="0" indent="0" algn="ctr">
                  <a:buNone/>
                </a:pPr>
                <a:endParaRPr lang="es-E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𝜆</m:t>
                    </m:r>
                    <m:r>
                      <a:rPr lang="es-EC" i="1">
                        <a:latin typeface="Cambria Math"/>
                      </a:rPr>
                      <m:t>=</m:t>
                    </m:r>
                  </m:oMath>
                </a14:m>
                <a:r>
                  <a:rPr lang="es-ES" dirty="0" smtClean="0"/>
                  <a:t> 9,8 [°]</a:t>
                </a:r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546" t="-2241" b="-15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1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manual tornillo sin fin-corona</a:t>
            </a:r>
            <a:endParaRPr lang="es-ES" sz="32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424936" cy="468052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s-ES" sz="5100" b="1" dirty="0" smtClean="0"/>
                  <a:t>Distancia entre centros del sin fin y la corona</a:t>
                </a:r>
              </a:p>
              <a:p>
                <a:pPr marL="0" indent="0">
                  <a:buNone/>
                </a:pPr>
                <a:endParaRPr lang="es-E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0.875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≤</m:t>
                      </m:r>
                      <m:r>
                        <a:rPr lang="es-EC" i="1">
                          <a:latin typeface="Cambria Math"/>
                        </a:rPr>
                        <m:t>𝑑</m:t>
                      </m:r>
                      <m:r>
                        <a:rPr lang="es-EC" i="1">
                          <a:latin typeface="Cambria Math"/>
                        </a:rPr>
                        <m:t>1≤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0.875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1.6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Datos iniciales:</a:t>
                </a:r>
              </a:p>
              <a:p>
                <a:pPr marL="0" indent="0">
                  <a:buNone/>
                </a:pPr>
                <a:r>
                  <a:rPr lang="es-ES" dirty="0" smtClean="0"/>
                  <a:t>C : distancia entre centros </a:t>
                </a:r>
              </a:p>
              <a:p>
                <a:pPr marL="0" indent="0">
                  <a:buNone/>
                </a:pPr>
                <a:r>
                  <a:rPr lang="es-ES" dirty="0" smtClean="0"/>
                  <a:t>d1 : diámetro de paso del sin fin</a:t>
                </a:r>
              </a:p>
              <a:p>
                <a:pPr marL="0" indent="0">
                  <a:buNone/>
                </a:pPr>
                <a:r>
                  <a:rPr lang="es-ES" dirty="0" smtClean="0"/>
                  <a:t>d2 : diámetro de paso de la corona</a:t>
                </a:r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𝑑</m:t>
                      </m:r>
                      <m:r>
                        <a:rPr lang="es-ES"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𝑧𝑡</m:t>
                          </m:r>
                          <m:r>
                            <a:rPr lang="es-ES">
                              <a:latin typeface="Cambria Math"/>
                            </a:rPr>
                            <m:t>.</m:t>
                          </m:r>
                          <m:r>
                            <a:rPr lang="es-E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𝜆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𝑑</m:t>
                      </m:r>
                      <m:r>
                        <a:rPr lang="es-EC" i="1">
                          <a:latin typeface="Cambria Math"/>
                        </a:rPr>
                        <m:t>2=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.</m:t>
                      </m:r>
                      <m:r>
                        <a:rPr lang="es-EC" i="1">
                          <a:latin typeface="Cambria Math"/>
                        </a:rPr>
                        <m:t>𝑧𝑐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𝐶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  <m:r>
                            <a:rPr lang="es-ES" i="1">
                              <a:latin typeface="Cambria Math"/>
                            </a:rPr>
                            <m:t>1+</m:t>
                          </m:r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37&lt;</m:t>
                      </m:r>
                      <m:r>
                        <a:rPr lang="es-ES" b="1" i="1" smtClean="0">
                          <a:latin typeface="Cambria Math"/>
                        </a:rPr>
                        <m:t>𝟒𝟔</m:t>
                      </m:r>
                      <m:r>
                        <a:rPr lang="es-ES" b="0" i="1" smtClean="0">
                          <a:latin typeface="Cambria Math"/>
                        </a:rPr>
                        <m:t>&lt;69</m:t>
                      </m:r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>
                  <a:buNone/>
                </a:pPr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24936" cy="4680520"/>
              </a:xfrm>
              <a:blipFill rotWithShape="1">
                <a:blip r:embed="rId2"/>
                <a:stretch>
                  <a:fillRect l="-1520" t="-3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6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manual tornillo sin fin-corona</a:t>
            </a:r>
            <a:endParaRPr lang="es-ES" sz="3200" dirty="0"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72816"/>
                <a:ext cx="8407846" cy="4627712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s-ES" sz="5100" b="1" dirty="0" smtClean="0"/>
                  <a:t>Carga tangencial permisible (AGMA)</a:t>
                </a:r>
              </a:p>
              <a:p>
                <a:pPr marL="0" indent="0">
                  <a:buNone/>
                </a:pPr>
                <a:endParaRPr lang="es-ES" sz="51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𝑊𝑡𝑔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𝐶𝑠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r>
                            <a:rPr lang="es-EC" i="1">
                              <a:latin typeface="Cambria Math"/>
                            </a:rPr>
                            <m:t>𝐶𝑚</m:t>
                          </m:r>
                          <m:r>
                            <a:rPr lang="es-EC" i="1">
                              <a:latin typeface="Cambria Math"/>
                            </a:rPr>
                            <m:t>. </m:t>
                          </m:r>
                          <m:r>
                            <a:rPr lang="es-EC" i="1">
                              <a:latin typeface="Cambria Math"/>
                            </a:rPr>
                            <m:t>𝐶𝑣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0.8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75.948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ES" b="1" dirty="0" smtClean="0"/>
              </a:p>
              <a:p>
                <a:pPr marL="0" indent="0">
                  <a:buNone/>
                </a:pPr>
                <a:endParaRPr lang="es-ES" b="1" dirty="0" smtClean="0"/>
              </a:p>
              <a:p>
                <a:pPr lvl="0"/>
                <a:r>
                  <a:rPr lang="es-EC" i="1" dirty="0"/>
                  <a:t>Cs</a:t>
                </a:r>
                <a:r>
                  <a:rPr lang="es-EC" dirty="0"/>
                  <a:t>     factor de materiales</a:t>
                </a:r>
                <a:endParaRPr lang="es-ES" dirty="0"/>
              </a:p>
              <a:p>
                <a:pPr lvl="0"/>
                <a:r>
                  <a:rPr lang="es-EC" i="1" dirty="0"/>
                  <a:t>Cm</a:t>
                </a:r>
                <a:r>
                  <a:rPr lang="es-EC" dirty="0"/>
                  <a:t>   factor de corrección por la relación de engranajes		</a:t>
                </a:r>
                <a:endParaRPr lang="es-ES" dirty="0"/>
              </a:p>
              <a:p>
                <a:pPr lvl="0"/>
                <a:r>
                  <a:rPr lang="es-EC" i="1" dirty="0"/>
                  <a:t>Cv</a:t>
                </a:r>
                <a:r>
                  <a:rPr lang="es-EC" dirty="0"/>
                  <a:t>    factor por velocidad	</a:t>
                </a:r>
                <a:endParaRPr lang="es-ES" dirty="0"/>
              </a:p>
              <a:p>
                <a:pPr lvl="0"/>
                <a:r>
                  <a:rPr lang="es-EC" i="1" dirty="0"/>
                  <a:t>d2</a:t>
                </a:r>
                <a:r>
                  <a:rPr lang="es-EC" dirty="0"/>
                  <a:t>    diámetro de paso de la corona</a:t>
                </a:r>
                <a:endParaRPr lang="es-ES" dirty="0"/>
              </a:p>
              <a:p>
                <a:pPr lvl="0"/>
                <a:r>
                  <a:rPr lang="es-EC" i="1" dirty="0"/>
                  <a:t>F</a:t>
                </a:r>
                <a:r>
                  <a:rPr lang="es-EC" dirty="0"/>
                  <a:t>      ancho de cara efectivo de la </a:t>
                </a:r>
                <a:r>
                  <a:rPr lang="es-EC" dirty="0" smtClean="0"/>
                  <a:t>corona</a:t>
                </a:r>
              </a:p>
              <a:p>
                <a:pPr marL="0" lv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𝑊𝑡𝑔</m:t>
                      </m:r>
                      <m:r>
                        <a:rPr lang="es-ES" i="1">
                          <a:latin typeface="Cambria Math"/>
                        </a:rPr>
                        <m:t>=5747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𝑇𝑔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i="1">
                          <a:latin typeface="Cambria Math"/>
                        </a:rPr>
                        <m:t>𝑊𝑡𝑔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𝑇𝑔</m:t>
                    </m:r>
                    <m:r>
                      <a:rPr lang="es-ES" i="1">
                        <a:latin typeface="Cambria Math"/>
                      </a:rPr>
                      <m:t>=1103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𝑁𝑚</m:t>
                        </m:r>
                      </m:e>
                    </m:d>
                  </m:oMath>
                </a14:m>
                <a:r>
                  <a:rPr lang="es-ES" dirty="0" smtClean="0"/>
                  <a:t> 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˃ 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s-ES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s-E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/>
                      </a:rPr>
                      <m:t>38 [</m:t>
                    </m:r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/>
                      </a:rPr>
                      <m:t>𝑁𝑚</m:t>
                    </m:r>
                  </m:oMath>
                </a14:m>
                <a:r>
                  <a:rPr lang="es-ES" dirty="0" smtClean="0">
                    <a:solidFill>
                      <a:srgbClr val="FF0000"/>
                    </a:solidFill>
                  </a:rPr>
                  <a:t>]</a:t>
                </a:r>
                <a:endParaRPr lang="es-E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s-ES" dirty="0"/>
              </a:p>
              <a:p>
                <a:pPr lvl="0"/>
                <a:endParaRPr lang="es-ES" dirty="0"/>
              </a:p>
              <a:p>
                <a:pPr marL="0" indent="0">
                  <a:buNone/>
                </a:pPr>
                <a:endParaRPr lang="es-ES" b="1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72816"/>
                <a:ext cx="8407846" cy="4627712"/>
              </a:xfrm>
              <a:blipFill rotWithShape="1">
                <a:blip r:embed="rId2"/>
                <a:stretch>
                  <a:fillRect l="-1088" t="-30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9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Diseño del eje de la corona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4"/>
            <a:ext cx="8407846" cy="109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 smtClean="0"/>
          </a:p>
          <a:p>
            <a:pPr marL="0" indent="0">
              <a:buNone/>
            </a:pPr>
            <a:endParaRPr lang="es-ES" sz="1600" dirty="0"/>
          </a:p>
          <a:p>
            <a:pPr lvl="0"/>
            <a:endParaRPr lang="es-ES" sz="1600" dirty="0"/>
          </a:p>
          <a:p>
            <a:pPr marL="0" indent="0">
              <a:buNone/>
            </a:pPr>
            <a:endParaRPr lang="es-ES" sz="16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3"/>
          <a:srcRect t="15592"/>
          <a:stretch/>
        </p:blipFill>
        <p:spPr bwMode="auto">
          <a:xfrm>
            <a:off x="683568" y="1772816"/>
            <a:ext cx="5217795" cy="1864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E:\log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3" t="6802" r="913" b="63617"/>
          <a:stretch/>
        </p:blipFill>
        <p:spPr bwMode="auto">
          <a:xfrm>
            <a:off x="683567" y="3990548"/>
            <a:ext cx="5217795" cy="1656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28184" y="1719879"/>
            <a:ext cx="2664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Datos: </a:t>
            </a:r>
            <a:endParaRPr lang="es-ES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P1=13200 </a:t>
            </a:r>
            <a:r>
              <a:rPr lang="es-ES" dirty="0"/>
              <a:t>[N] </a:t>
            </a:r>
            <a:r>
              <a:rPr lang="es-ES" dirty="0" smtClean="0"/>
              <a:t>peso </a:t>
            </a:r>
            <a:r>
              <a:rPr lang="es-ES" dirty="0"/>
              <a:t>del </a:t>
            </a:r>
            <a:r>
              <a:rPr lang="es-ES" dirty="0" smtClean="0"/>
              <a:t>horno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P2=2646 </a:t>
            </a:r>
            <a:r>
              <a:rPr lang="es-ES" dirty="0"/>
              <a:t>[N] </a:t>
            </a:r>
            <a:r>
              <a:rPr lang="es-ES" dirty="0" smtClean="0"/>
              <a:t>peso </a:t>
            </a:r>
            <a:r>
              <a:rPr lang="es-ES" dirty="0"/>
              <a:t>de la corona más </a:t>
            </a:r>
            <a:r>
              <a:rPr lang="es-ES" dirty="0" smtClean="0"/>
              <a:t>su carga radial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T1</a:t>
            </a:r>
            <a:r>
              <a:rPr lang="es-ES" dirty="0"/>
              <a:t>= 24.57 [Nm] </a:t>
            </a:r>
            <a:r>
              <a:rPr lang="es-ES" dirty="0" smtClean="0"/>
              <a:t>torque del </a:t>
            </a:r>
            <a:r>
              <a:rPr lang="es-ES" dirty="0"/>
              <a:t>horno </a:t>
            </a:r>
            <a:r>
              <a:rPr lang="es-ES" dirty="0" smtClean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T2=1531 </a:t>
            </a:r>
            <a:r>
              <a:rPr lang="es-ES" dirty="0"/>
              <a:t>[Nm] </a:t>
            </a:r>
            <a:r>
              <a:rPr lang="es-ES" dirty="0" smtClean="0"/>
              <a:t> </a:t>
            </a:r>
            <a:r>
              <a:rPr lang="es-ES" dirty="0"/>
              <a:t>torque  </a:t>
            </a:r>
            <a:r>
              <a:rPr lang="es-ES" dirty="0" smtClean="0"/>
              <a:t>de la </a:t>
            </a:r>
            <a:r>
              <a:rPr lang="es-ES" dirty="0"/>
              <a:t>caja </a:t>
            </a:r>
            <a:r>
              <a:rPr lang="es-ES" dirty="0" smtClean="0"/>
              <a:t>reductora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Diámetro  30 [mm]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6228184" y="5085183"/>
                <a:ext cx="20162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𝑀𝑟</m:t>
                      </m:r>
                      <m:r>
                        <a:rPr lang="es-ES" b="0" i="1" smtClean="0">
                          <a:latin typeface="Cambria Math"/>
                        </a:rPr>
                        <m:t>=1550 [</m:t>
                      </m:r>
                      <m:r>
                        <a:rPr lang="es-ES" b="0" i="1" smtClean="0">
                          <a:latin typeface="Cambria Math"/>
                        </a:rPr>
                        <m:t>𝑁𝑚</m:t>
                      </m:r>
                      <m:r>
                        <a:rPr lang="es-E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085183"/>
                <a:ext cx="201622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9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Diseño del eje de la corona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0477" y="1609600"/>
            <a:ext cx="8407846" cy="66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sz="3600" dirty="0" smtClean="0"/>
              <a:t>Se </a:t>
            </a:r>
            <a:r>
              <a:rPr lang="es-EC" sz="3600" dirty="0"/>
              <a:t>realiza el análisis de falla a fatiga aplicando la ecuación de Soderberg:</a:t>
            </a:r>
            <a:endParaRPr lang="es-ES" sz="3600" dirty="0"/>
          </a:p>
          <a:p>
            <a:pPr marL="0" indent="0">
              <a:buNone/>
            </a:pPr>
            <a:endParaRPr lang="es-ES" sz="3600" b="1" dirty="0" smtClean="0"/>
          </a:p>
          <a:p>
            <a:pPr marL="0" lv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3608499" y="2708920"/>
                <a:ext cx="1927002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𝑆𝑦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𝐹𝑆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𝑆𝑒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99" y="2708920"/>
                <a:ext cx="1927002" cy="6238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683568" y="3419708"/>
                <a:ext cx="7992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𝑀𝑎𝑡𝑒𝑟𝑖𝑎𝑙</m:t>
                      </m:r>
                      <m:r>
                        <a:rPr lang="es-EC" i="1" smtClean="0">
                          <a:latin typeface="Cambria Math"/>
                        </a:rPr>
                        <m:t> :</m:t>
                      </m:r>
                      <m:r>
                        <a:rPr lang="es-EC" i="1" smtClean="0">
                          <a:latin typeface="Cambria Math"/>
                        </a:rPr>
                        <m:t>𝐴𝑐𝑒𝑟𝑜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𝐴𝐼𝑆𝐼</m:t>
                      </m:r>
                      <m:r>
                        <a:rPr lang="es-EC" i="1" smtClean="0">
                          <a:latin typeface="Cambria Math"/>
                        </a:rPr>
                        <m:t> 4340  </m:t>
                      </m:r>
                      <m:r>
                        <a:rPr lang="es-EC" i="1">
                          <a:latin typeface="Cambria Math"/>
                        </a:rPr>
                        <m:t>𝑆𝑦</m:t>
                      </m:r>
                      <m:r>
                        <a:rPr lang="es-EC" i="1">
                          <a:latin typeface="Cambria Math"/>
                        </a:rPr>
                        <m:t>=900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𝑀𝑝𝑎</m:t>
                          </m:r>
                        </m:e>
                      </m:d>
                      <m:r>
                        <a:rPr lang="es-ES" b="0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d</m:t>
                      </m:r>
                      <m:r>
                        <a:rPr lang="es-ES" b="0" i="0" smtClean="0">
                          <a:latin typeface="Cambria Math"/>
                        </a:rPr>
                        <m:t>=30 [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</a:rPr>
                        <m:t>mm</m:t>
                      </m:r>
                      <m:r>
                        <a:rPr lang="es-ES" b="0" i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19708"/>
                <a:ext cx="79928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220572" y="3861048"/>
                <a:ext cx="2702856" cy="652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32</m:t>
                          </m:r>
                          <m:r>
                            <a:rPr lang="es-EC" i="1">
                              <a:latin typeface="Cambria Math"/>
                            </a:rPr>
                            <m:t>𝑀𝑟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𝜋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         </m:t>
                      </m:r>
                      <m:r>
                        <a:rPr lang="es-EC" i="1">
                          <a:latin typeface="Cambria Math"/>
                        </a:rPr>
                        <m:t>𝜏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16</m:t>
                          </m:r>
                          <m:r>
                            <a:rPr lang="es-EC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𝜋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572" y="3861048"/>
                <a:ext cx="2702856" cy="6522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171204" y="4643844"/>
                <a:ext cx="11063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𝐹𝑆</m:t>
                      </m:r>
                      <m:r>
                        <a:rPr lang="es-ES" i="1">
                          <a:latin typeface="Cambria Math"/>
                        </a:rPr>
                        <m:t>=2.7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04" y="4643844"/>
                <a:ext cx="11063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12 Rectángulo"/>
          <p:cNvSpPr/>
          <p:nvPr/>
        </p:nvSpPr>
        <p:spPr>
          <a:xfrm>
            <a:off x="467544" y="5045529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Se selecciona una chumacera SKF YET206  Co=11.2 [KN] y se emplearan una chaveta cuadrada de 8 x 50 [mm] y una chaveta cuadrada 10 x 50 [mm].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Diseño del eje del sin fin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0477" y="1609600"/>
            <a:ext cx="8407846" cy="1099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600" b="1" dirty="0" smtClean="0"/>
          </a:p>
          <a:p>
            <a:pPr marL="0" lv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b="1" dirty="0"/>
          </a:p>
        </p:txBody>
      </p:sp>
      <p:pic>
        <p:nvPicPr>
          <p:cNvPr id="14" name="13 Imagen" descr="G:\logui\ej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r="4518" b="71191"/>
          <a:stretch/>
        </p:blipFill>
        <p:spPr bwMode="auto">
          <a:xfrm>
            <a:off x="134859" y="4221088"/>
            <a:ext cx="5008977" cy="1526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6236791" y="3212976"/>
                <a:ext cx="1927002" cy="623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𝑆𝑦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𝐹𝑆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𝑆𝑒</m:t>
                          </m:r>
                        </m:den>
                      </m:f>
                      <m:r>
                        <a:rPr lang="es-EC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91" y="3212976"/>
                <a:ext cx="1927002" cy="623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16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2" r="14764"/>
          <a:stretch/>
        </p:blipFill>
        <p:spPr bwMode="auto">
          <a:xfrm>
            <a:off x="251520" y="1844824"/>
            <a:ext cx="4018204" cy="22769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436301" y="4149080"/>
                <a:ext cx="1527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𝑑</m:t>
                      </m:r>
                      <m:r>
                        <a:rPr lang="es-ES" i="1">
                          <a:latin typeface="Cambria Math"/>
                        </a:rPr>
                        <m:t>=30 [</m:t>
                      </m:r>
                      <m:r>
                        <a:rPr lang="es-ES" i="1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301" y="4149080"/>
                <a:ext cx="15279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18 Rectángulo"/>
          <p:cNvSpPr/>
          <p:nvPr/>
        </p:nvSpPr>
        <p:spPr>
          <a:xfrm>
            <a:off x="5506431" y="4797152"/>
            <a:ext cx="363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</a:t>
            </a:r>
            <a:r>
              <a:rPr lang="es-ES" dirty="0" smtClean="0"/>
              <a:t>odamiento </a:t>
            </a:r>
            <a:r>
              <a:rPr lang="es-ES" dirty="0"/>
              <a:t>NTN 30205 </a:t>
            </a:r>
            <a:r>
              <a:rPr lang="es-ES" dirty="0" smtClean="0"/>
              <a:t> Co=12 KN.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5962388" y="2339588"/>
                <a:ext cx="23540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𝑀𝑟</m:t>
                      </m:r>
                      <m:r>
                        <a:rPr lang="es-ES" b="0" i="1" smtClean="0">
                          <a:latin typeface="Cambria Math"/>
                        </a:rPr>
                        <m:t>=303,47 [</m:t>
                      </m:r>
                      <m:r>
                        <a:rPr lang="es-ES" b="0" i="1" smtClean="0">
                          <a:latin typeface="Cambria Math"/>
                        </a:rPr>
                        <m:t>𝑁𝑚</m:t>
                      </m:r>
                      <m:r>
                        <a:rPr lang="es-E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388" y="2339588"/>
                <a:ext cx="235402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3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DEFINICIÓN DEL PROBLEMA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7886700" cy="1531367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El horno basculante del Laboratorio </a:t>
            </a:r>
            <a:r>
              <a:rPr lang="es-EC" dirty="0"/>
              <a:t>de Ciencia de </a:t>
            </a:r>
            <a:r>
              <a:rPr lang="es-EC" dirty="0" smtClean="0"/>
              <a:t>Materiales no garantizaba los parámetros de seguridad para efectuar la práctica de fundición.</a:t>
            </a:r>
          </a:p>
        </p:txBody>
      </p:sp>
    </p:spTree>
    <p:extLst>
      <p:ext uri="{BB962C8B-B14F-4D97-AF65-F5344CB8AC3E}">
        <p14:creationId xmlns:p14="http://schemas.microsoft.com/office/powerpoint/2010/main" val="30008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molde metálico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439248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 Diseño por transferencia de calor</a:t>
            </a:r>
          </a:p>
          <a:p>
            <a:pPr algn="just"/>
            <a:r>
              <a:rPr lang="es-ES" dirty="0"/>
              <a:t>Calor contenido en el </a:t>
            </a:r>
            <a:r>
              <a:rPr lang="es-ES" dirty="0" smtClean="0"/>
              <a:t>metal fundido</a:t>
            </a:r>
            <a:endParaRPr lang="es-ES" dirty="0"/>
          </a:p>
          <a:p>
            <a:pPr algn="just"/>
            <a:r>
              <a:rPr lang="es-ES" dirty="0"/>
              <a:t>Tiempo de desmoldeo</a:t>
            </a:r>
          </a:p>
          <a:p>
            <a:pPr algn="just"/>
            <a:r>
              <a:rPr lang="es-ES" dirty="0"/>
              <a:t>Espesor de la coquilla</a:t>
            </a:r>
          </a:p>
          <a:p>
            <a:pPr marL="0" indent="0" algn="just">
              <a:buNone/>
            </a:pPr>
            <a:endParaRPr lang="es-ES" dirty="0"/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1026" name="Picture 2" descr="G:\mo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3448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0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Calor contenido en el metal fundido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674652" y="2026741"/>
                <a:ext cx="2883931" cy="394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𝑄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i="1">
                          <a:latin typeface="Cambria Math"/>
                        </a:rPr>
                        <m:t>𝑚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𝐿</m:t>
                      </m:r>
                      <m:r>
                        <a:rPr lang="es-ES" i="1">
                          <a:latin typeface="Cambria Math"/>
                        </a:rPr>
                        <m:t>+</m:t>
                      </m:r>
                      <m:r>
                        <a:rPr lang="es-ES" i="1">
                          <a:latin typeface="Cambria Math"/>
                        </a:rPr>
                        <m:t>𝑚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.(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52" y="2026741"/>
                <a:ext cx="2883931" cy="394147"/>
              </a:xfrm>
              <a:prstGeom prst="rect">
                <a:avLst/>
              </a:prstGeom>
              <a:blipFill rotWithShape="1">
                <a:blip r:embed="rId2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Rectángulo"/>
          <p:cNvSpPr/>
          <p:nvPr/>
        </p:nvSpPr>
        <p:spPr>
          <a:xfrm>
            <a:off x="344504" y="1660873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i="1" dirty="0" smtClean="0"/>
              <a:t>Datos iniciales:</a:t>
            </a:r>
          </a:p>
          <a:p>
            <a:pPr lvl="0"/>
            <a:endParaRPr lang="es-EC" i="1" dirty="0" smtClean="0"/>
          </a:p>
          <a:p>
            <a:pPr lvl="0"/>
            <a:r>
              <a:rPr lang="es-EC" i="1" dirty="0" smtClean="0"/>
              <a:t>L</a:t>
            </a:r>
            <a:r>
              <a:rPr lang="es-EC" dirty="0" smtClean="0"/>
              <a:t>  = </a:t>
            </a:r>
            <a:r>
              <a:rPr lang="es-ES" dirty="0" smtClean="0"/>
              <a:t>397 </a:t>
            </a:r>
            <a:r>
              <a:rPr lang="es-ES" dirty="0"/>
              <a:t>000 </a:t>
            </a:r>
            <a:r>
              <a:rPr lang="es-EC" dirty="0"/>
              <a:t>[</a:t>
            </a:r>
            <a:r>
              <a:rPr lang="es-ES" dirty="0"/>
              <a:t>W.s/kg]</a:t>
            </a:r>
          </a:p>
          <a:p>
            <a:pPr lvl="0"/>
            <a:r>
              <a:rPr lang="es-EC" i="1" dirty="0"/>
              <a:t>c</a:t>
            </a:r>
            <a:r>
              <a:rPr lang="es-EC" i="1" baseline="-25000" dirty="0"/>
              <a:t>p</a:t>
            </a:r>
            <a:r>
              <a:rPr lang="es-EC" i="1" dirty="0"/>
              <a:t> </a:t>
            </a:r>
            <a:r>
              <a:rPr lang="es-EC" dirty="0" smtClean="0"/>
              <a:t>= </a:t>
            </a:r>
            <a:r>
              <a:rPr lang="es-ES" dirty="0" smtClean="0"/>
              <a:t>920 </a:t>
            </a:r>
            <a:r>
              <a:rPr lang="es-ES" dirty="0"/>
              <a:t>[</a:t>
            </a:r>
            <a:r>
              <a:rPr lang="es-ES" dirty="0" smtClean="0"/>
              <a:t>W.s/kg °K</a:t>
            </a:r>
            <a:r>
              <a:rPr lang="es-ES" dirty="0"/>
              <a:t>] </a:t>
            </a:r>
          </a:p>
          <a:p>
            <a:pPr lvl="0"/>
            <a:r>
              <a:rPr lang="es-EC" i="1" dirty="0"/>
              <a:t>T</a:t>
            </a:r>
            <a:r>
              <a:rPr lang="es-EC" i="1" baseline="-25000" dirty="0"/>
              <a:t>v</a:t>
            </a:r>
            <a:r>
              <a:rPr lang="es-EC" i="1" dirty="0"/>
              <a:t> </a:t>
            </a:r>
            <a:r>
              <a:rPr lang="es-EC" i="1" dirty="0" smtClean="0"/>
              <a:t>= </a:t>
            </a:r>
            <a:r>
              <a:rPr lang="es-ES" dirty="0" smtClean="0"/>
              <a:t>710 [°C</a:t>
            </a:r>
            <a:r>
              <a:rPr lang="es-ES" dirty="0"/>
              <a:t>]</a:t>
            </a:r>
          </a:p>
          <a:p>
            <a:pPr lvl="0"/>
            <a:r>
              <a:rPr lang="es-EC" i="1" dirty="0"/>
              <a:t>T</a:t>
            </a:r>
            <a:r>
              <a:rPr lang="es-EC" i="1" baseline="-25000" dirty="0"/>
              <a:t>s</a:t>
            </a:r>
            <a:r>
              <a:rPr lang="es-EC" i="1" dirty="0"/>
              <a:t> </a:t>
            </a:r>
            <a:r>
              <a:rPr lang="es-EC" dirty="0" smtClean="0"/>
              <a:t>= </a:t>
            </a:r>
            <a:r>
              <a:rPr lang="es-ES" dirty="0" smtClean="0"/>
              <a:t>300 [°C]</a:t>
            </a:r>
          </a:p>
          <a:p>
            <a:r>
              <a:rPr lang="es-EC" i="1" dirty="0" smtClean="0"/>
              <a:t>ρ  </a:t>
            </a:r>
            <a:r>
              <a:rPr lang="es-EC" dirty="0" smtClean="0"/>
              <a:t>= 2700 </a:t>
            </a:r>
            <a:r>
              <a:rPr lang="es-EC" dirty="0"/>
              <a:t>[kg/m</a:t>
            </a:r>
            <a:r>
              <a:rPr lang="es-EC" baseline="30000" dirty="0"/>
              <a:t>3</a:t>
            </a:r>
            <a:r>
              <a:rPr lang="es-EC" dirty="0"/>
              <a:t>] </a:t>
            </a:r>
            <a:endParaRPr lang="es-ES" dirty="0"/>
          </a:p>
          <a:p>
            <a:pPr lvl="0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133222" y="3356992"/>
                <a:ext cx="2306337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Cilindro </a:t>
                </a:r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𝑄</m:t>
                      </m:r>
                      <m:r>
                        <a:rPr lang="es-ES" i="1">
                          <a:latin typeface="Cambria Math"/>
                        </a:rPr>
                        <m:t>=2.18</m:t>
                      </m:r>
                      <m:r>
                        <a:rPr lang="es-ES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s-ES" i="1">
                          <a:latin typeface="Cambria Math"/>
                        </a:rPr>
                        <m:t> [</m:t>
                      </m:r>
                      <m:r>
                        <a:rPr lang="es-ES" i="1">
                          <a:latin typeface="Cambria Math"/>
                        </a:rPr>
                        <m:t>𝑊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𝑠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r>
                  <a:rPr lang="es-ES" dirty="0" smtClean="0"/>
                  <a:t> </a:t>
                </a:r>
              </a:p>
              <a:p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22" y="3356992"/>
                <a:ext cx="2306337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2381" t="-20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544185" y="2594774"/>
                <a:ext cx="1144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𝑚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r>
                        <a:rPr lang="es-ES" i="1">
                          <a:latin typeface="Cambria Math"/>
                        </a:rPr>
                        <m:t>𝜌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185" y="2594774"/>
                <a:ext cx="114486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439559" y="3391832"/>
                <a:ext cx="2565189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Prisma</a:t>
                </a:r>
              </a:p>
              <a:p>
                <a:endParaRPr lang="es-E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𝑄</m:t>
                      </m:r>
                      <m:r>
                        <a:rPr lang="es-ES" i="1">
                          <a:latin typeface="Cambria Math"/>
                        </a:rPr>
                        <m:t>=1.086 </m:t>
                      </m:r>
                      <m:r>
                        <a:rPr lang="es-ES" i="1">
                          <a:latin typeface="Cambria Math"/>
                        </a:rPr>
                        <m:t>𝑥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s-ES" i="1">
                          <a:latin typeface="Cambria Math"/>
                        </a:rPr>
                        <m:t> [</m:t>
                      </m:r>
                      <m:r>
                        <a:rPr lang="es-ES" i="1">
                          <a:latin typeface="Cambria Math"/>
                        </a:rPr>
                        <m:t>𝑊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𝑠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r>
                  <a:rPr lang="es-ES" dirty="0" smtClean="0"/>
                  <a:t> </a:t>
                </a:r>
              </a:p>
              <a:p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559" y="3391832"/>
                <a:ext cx="2565189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1900" t="-2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2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Tiempo de desmoldeo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1704047"/>
            <a:ext cx="2232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i="1" dirty="0" smtClean="0"/>
              <a:t>Datos iniciales:</a:t>
            </a:r>
          </a:p>
          <a:p>
            <a:pPr lvl="0"/>
            <a:endParaRPr lang="es-EC" i="1" dirty="0" smtClean="0"/>
          </a:p>
          <a:p>
            <a:pPr lvl="0"/>
            <a:r>
              <a:rPr lang="es-EC" i="1" dirty="0" smtClean="0"/>
              <a:t>ρ</a:t>
            </a:r>
            <a:r>
              <a:rPr lang="es-EC" i="1" baseline="-25000" dirty="0" smtClean="0"/>
              <a:t>m </a:t>
            </a:r>
            <a:r>
              <a:rPr lang="es-EC" dirty="0" smtClean="0"/>
              <a:t> = </a:t>
            </a:r>
            <a:r>
              <a:rPr lang="es-ES" dirty="0" smtClean="0"/>
              <a:t>2700 </a:t>
            </a:r>
            <a:r>
              <a:rPr lang="es-ES" dirty="0"/>
              <a:t>[kg/m</a:t>
            </a:r>
            <a:r>
              <a:rPr lang="es-ES" baseline="30000" dirty="0"/>
              <a:t>3</a:t>
            </a:r>
            <a:r>
              <a:rPr lang="es-ES" dirty="0"/>
              <a:t>]</a:t>
            </a:r>
          </a:p>
          <a:p>
            <a:pPr lvl="0"/>
            <a:r>
              <a:rPr lang="es-EC" i="1" dirty="0"/>
              <a:t>c</a:t>
            </a:r>
            <a:r>
              <a:rPr lang="es-EC" i="1" baseline="-25000" dirty="0"/>
              <a:t>p</a:t>
            </a:r>
            <a:r>
              <a:rPr lang="es-EC" dirty="0"/>
              <a:t>  </a:t>
            </a:r>
            <a:r>
              <a:rPr lang="es-EC" dirty="0" smtClean="0"/>
              <a:t> = </a:t>
            </a:r>
            <a:r>
              <a:rPr lang="es-ES" dirty="0" smtClean="0"/>
              <a:t>920 </a:t>
            </a:r>
            <a:r>
              <a:rPr lang="es-ES" dirty="0"/>
              <a:t>[</a:t>
            </a:r>
            <a:r>
              <a:rPr lang="es-ES" dirty="0" smtClean="0"/>
              <a:t>W.s/kg °K</a:t>
            </a:r>
            <a:r>
              <a:rPr lang="es-ES" dirty="0"/>
              <a:t>]</a:t>
            </a:r>
          </a:p>
          <a:p>
            <a:pPr lvl="0"/>
            <a:r>
              <a:rPr lang="es-EC" i="1" dirty="0"/>
              <a:t>Tv  </a:t>
            </a:r>
            <a:r>
              <a:rPr lang="es-EC" dirty="0" smtClean="0"/>
              <a:t>= </a:t>
            </a:r>
            <a:r>
              <a:rPr lang="es-ES" dirty="0" smtClean="0"/>
              <a:t>710 [°C</a:t>
            </a:r>
            <a:r>
              <a:rPr lang="es-ES" dirty="0"/>
              <a:t>]</a:t>
            </a:r>
          </a:p>
          <a:p>
            <a:pPr lvl="0"/>
            <a:r>
              <a:rPr lang="es-EC" i="1" dirty="0"/>
              <a:t>Ts  </a:t>
            </a:r>
            <a:r>
              <a:rPr lang="es-EC" dirty="0" smtClean="0"/>
              <a:t>= </a:t>
            </a:r>
            <a:r>
              <a:rPr lang="es-ES" dirty="0" smtClean="0"/>
              <a:t>300 [°C</a:t>
            </a:r>
            <a:r>
              <a:rPr lang="es-ES" dirty="0"/>
              <a:t>]</a:t>
            </a:r>
          </a:p>
          <a:p>
            <a:pPr lvl="0"/>
            <a:r>
              <a:rPr lang="es-EC" i="1" dirty="0"/>
              <a:t>L  </a:t>
            </a:r>
            <a:r>
              <a:rPr lang="es-EC" i="1" dirty="0" smtClean="0"/>
              <a:t> </a:t>
            </a:r>
            <a:r>
              <a:rPr lang="es-ES" dirty="0" smtClean="0"/>
              <a:t>= 397 </a:t>
            </a:r>
            <a:r>
              <a:rPr lang="es-ES" dirty="0"/>
              <a:t>000 [W.s/kg]</a:t>
            </a:r>
          </a:p>
          <a:p>
            <a:pPr lvl="0"/>
            <a:r>
              <a:rPr lang="es-EC" i="1" dirty="0"/>
              <a:t>a  </a:t>
            </a:r>
            <a:r>
              <a:rPr lang="es-EC" i="1" dirty="0" smtClean="0"/>
              <a:t> </a:t>
            </a:r>
            <a:r>
              <a:rPr lang="es-EC" dirty="0" smtClean="0"/>
              <a:t>= 1.47x10</a:t>
            </a:r>
            <a:r>
              <a:rPr lang="es-EC" baseline="30000" dirty="0" smtClean="0"/>
              <a:t>-5</a:t>
            </a:r>
            <a:r>
              <a:rPr lang="es-EC" dirty="0" smtClean="0"/>
              <a:t> </a:t>
            </a:r>
            <a:r>
              <a:rPr lang="es-EC" dirty="0"/>
              <a:t>[m</a:t>
            </a:r>
            <a:r>
              <a:rPr lang="es-EC" baseline="30000" dirty="0"/>
              <a:t>2</a:t>
            </a:r>
            <a:r>
              <a:rPr lang="es-EC" dirty="0"/>
              <a:t>/s] </a:t>
            </a:r>
            <a:endParaRPr lang="es-ES" dirty="0"/>
          </a:p>
          <a:p>
            <a:pPr lvl="0"/>
            <a:r>
              <a:rPr lang="es-EC" i="1" dirty="0"/>
              <a:t>k  </a:t>
            </a:r>
            <a:r>
              <a:rPr lang="es-EC" i="1" dirty="0" smtClean="0"/>
              <a:t> </a:t>
            </a:r>
            <a:r>
              <a:rPr lang="es-EC" dirty="0" smtClean="0"/>
              <a:t>= 54 </a:t>
            </a:r>
            <a:r>
              <a:rPr lang="es-EC" dirty="0"/>
              <a:t>[</a:t>
            </a:r>
            <a:r>
              <a:rPr lang="es-EC" dirty="0" smtClean="0"/>
              <a:t>W/m°K</a:t>
            </a:r>
            <a:r>
              <a:rPr lang="es-EC" dirty="0"/>
              <a:t>] </a:t>
            </a:r>
            <a:endParaRPr lang="es-ES" dirty="0"/>
          </a:p>
          <a:p>
            <a:pPr lvl="0"/>
            <a:r>
              <a:rPr lang="es-EC" i="1" dirty="0"/>
              <a:t>To </a:t>
            </a:r>
            <a:r>
              <a:rPr lang="es-EC" dirty="0" smtClean="0"/>
              <a:t>= 200 [°C</a:t>
            </a:r>
            <a:r>
              <a:rPr lang="es-EC" dirty="0"/>
              <a:t>] </a:t>
            </a:r>
            <a:endParaRPr lang="es-ES" dirty="0"/>
          </a:p>
          <a:p>
            <a:pPr lvl="0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128088" y="4187988"/>
                <a:ext cx="2477858" cy="1779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Cilindro </a:t>
                </a:r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=558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=9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𝑚𝑖𝑛</m:t>
                          </m:r>
                        </m:e>
                      </m:d>
                    </m:oMath>
                  </m:oMathPara>
                </a14:m>
                <a:endParaRPr lang="es-ES" b="0" dirty="0" smtClean="0"/>
              </a:p>
              <a:p>
                <a:endParaRPr lang="es-ES" dirty="0" smtClean="0"/>
              </a:p>
              <a:p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𝑞</m:t>
                    </m:r>
                    <m:r>
                      <a:rPr lang="es-EC" i="1">
                        <a:latin typeface="Cambria Math"/>
                      </a:rPr>
                      <m:t>= 4.42 </m:t>
                    </m:r>
                    <m:r>
                      <a:rPr lang="es-EC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C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s-EC" i="1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88" y="4187988"/>
                <a:ext cx="2477858" cy="1779141"/>
              </a:xfrm>
              <a:prstGeom prst="rect">
                <a:avLst/>
              </a:prstGeom>
              <a:blipFill rotWithShape="1">
                <a:blip r:embed="rId2"/>
                <a:stretch>
                  <a:fillRect l="-1966" t="-17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868144" y="4149545"/>
                <a:ext cx="2600199" cy="2333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Prisma</a:t>
                </a:r>
              </a:p>
              <a:p>
                <a:endParaRPr lang="es-E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=251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=4 [</m:t>
                      </m:r>
                      <m:r>
                        <a:rPr lang="es-EC" i="1">
                          <a:latin typeface="Cambria Math"/>
                        </a:rPr>
                        <m:t>𝑚𝑖𝑛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𝑞</m:t>
                      </m:r>
                      <m:r>
                        <a:rPr lang="es-EC" i="1">
                          <a:latin typeface="Cambria Math"/>
                        </a:rPr>
                        <m:t>= 4.94 </m:t>
                      </m:r>
                      <m:r>
                        <a:rPr lang="es-EC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r>
                  <a:rPr lang="es-EC" dirty="0"/>
                  <a:t> </a:t>
                </a:r>
                <a:endParaRPr lang="es-ES" dirty="0"/>
              </a:p>
              <a:p>
                <a:r>
                  <a:rPr lang="es-ES" dirty="0" smtClean="0"/>
                  <a:t> </a:t>
                </a:r>
              </a:p>
              <a:p>
                <a:r>
                  <a:rPr lang="es-ES" dirty="0"/>
                  <a:t> </a:t>
                </a:r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49545"/>
                <a:ext cx="2600199" cy="2333139"/>
              </a:xfrm>
              <a:prstGeom prst="rect">
                <a:avLst/>
              </a:prstGeom>
              <a:blipFill rotWithShape="1">
                <a:blip r:embed="rId3"/>
                <a:stretch>
                  <a:fillRect l="-2113" t="-13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3275856" y="1877443"/>
                <a:ext cx="4294765" cy="872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s-EC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s-EC" i="1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s-EC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)∗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𝛱</m:t>
                                      </m:r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s-EC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877443"/>
                <a:ext cx="4294765" cy="872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4119023" y="3273708"/>
                <a:ext cx="905954" cy="659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𝑞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023" y="3273708"/>
                <a:ext cx="905954" cy="65934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6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ES" sz="3200" b="1" dirty="0"/>
              <a:t>Espesor de la coquilla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788024" y="4019475"/>
                <a:ext cx="1606145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Cilindro </a:t>
                </a:r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=32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19475"/>
                <a:ext cx="1606145" cy="1477328"/>
              </a:xfrm>
              <a:prstGeom prst="rect">
                <a:avLst/>
              </a:prstGeom>
              <a:blipFill rotWithShape="1">
                <a:blip r:embed="rId2"/>
                <a:stretch>
                  <a:fillRect l="-3030" t="-2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5" y="1844824"/>
            <a:ext cx="4680520" cy="2709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076056" y="2420888"/>
                <a:ext cx="1868456" cy="844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s-EC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C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s-EC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20888"/>
                <a:ext cx="1868456" cy="8448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1184137" y="4869023"/>
                <a:ext cx="1418850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𝑞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s-E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37" y="4869023"/>
                <a:ext cx="1418850" cy="657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6804248" y="4019475"/>
                <a:ext cx="1606145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i="1" dirty="0" smtClean="0"/>
                  <a:t>Prisma</a:t>
                </a:r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</a:rPr>
                        <m:t>23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019475"/>
                <a:ext cx="1606145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3030" t="-2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5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latin typeface="Arial Black" pitchFamily="34" charset="0"/>
              </a:rPr>
              <a:t>Diseño </a:t>
            </a:r>
            <a:r>
              <a:rPr lang="es-ES" dirty="0" smtClean="0">
                <a:latin typeface="Arial Black" pitchFamily="34" charset="0"/>
              </a:rPr>
              <a:t>de la prensa manual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9992" y="1825625"/>
            <a:ext cx="4015358" cy="4351338"/>
          </a:xfrm>
        </p:spPr>
        <p:txBody>
          <a:bodyPr/>
          <a:lstStyle/>
          <a:p>
            <a:pPr lvl="0" algn="just"/>
            <a:r>
              <a:rPr lang="es-EC" dirty="0"/>
              <a:t>Diseño de los </a:t>
            </a:r>
            <a:r>
              <a:rPr lang="es-EC" dirty="0" smtClean="0"/>
              <a:t>ejes. </a:t>
            </a:r>
          </a:p>
          <a:p>
            <a:pPr algn="just"/>
            <a:r>
              <a:rPr lang="es-EC" dirty="0"/>
              <a:t>Diseño de las placas </a:t>
            </a:r>
            <a:r>
              <a:rPr lang="es-EC" dirty="0" smtClean="0"/>
              <a:t>externas </a:t>
            </a:r>
            <a:endParaRPr lang="en-US" dirty="0" smtClean="0"/>
          </a:p>
          <a:p>
            <a:pPr lvl="0" algn="just"/>
            <a:r>
              <a:rPr lang="es-EC" dirty="0" smtClean="0"/>
              <a:t>Diseño </a:t>
            </a:r>
            <a:r>
              <a:rPr lang="es-EC" dirty="0"/>
              <a:t>del tornillo de ajustaje y sistema de </a:t>
            </a:r>
            <a:r>
              <a:rPr lang="es-EC" dirty="0" smtClean="0"/>
              <a:t>accionamiento.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2050" name="Picture 2" descr="G:\prens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719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de los</a:t>
            </a:r>
            <a:r>
              <a:rPr lang="es-ES" dirty="0"/>
              <a:t> </a:t>
            </a:r>
            <a:r>
              <a:rPr lang="es-ES" b="1" dirty="0"/>
              <a:t>ejes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1847" y="3461351"/>
            <a:ext cx="451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Se realiza </a:t>
            </a:r>
            <a:r>
              <a:rPr lang="es-EC" dirty="0" smtClean="0"/>
              <a:t>un análisis estático de </a:t>
            </a:r>
            <a:r>
              <a:rPr lang="es-ES" dirty="0" smtClean="0"/>
              <a:t>Von </a:t>
            </a:r>
            <a:r>
              <a:rPr lang="es-ES" dirty="0"/>
              <a:t>Misses </a:t>
            </a:r>
            <a:r>
              <a:rPr lang="es-EC" dirty="0" smtClean="0"/>
              <a:t>: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72753" y="4732632"/>
                <a:ext cx="218187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3" y="4732632"/>
                <a:ext cx="2181879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9 Rectángulo"/>
              <p:cNvSpPr/>
              <p:nvPr/>
            </p:nvSpPr>
            <p:spPr>
              <a:xfrm>
                <a:off x="534477" y="1473068"/>
                <a:ext cx="3240361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b="1" dirty="0" smtClean="0">
                    <a:latin typeface="Cambria Math" panose="02040503050406030204" pitchFamily="18" charset="0"/>
                  </a:rPr>
                  <a:t>Datos  iniciales</a:t>
                </a:r>
                <a:r>
                  <a:rPr lang="es-EC" b="1" dirty="0">
                    <a:latin typeface="Cambria Math" panose="02040503050406030204" pitchFamily="18" charset="0"/>
                  </a:rPr>
                  <a:t>:</a:t>
                </a:r>
                <a:endParaRPr lang="es-EC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𝐴𝑐𝑒𝑟𝑜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 smtClean="0">
                          <a:latin typeface="Cambria Math" panose="02040503050406030204" pitchFamily="18" charset="0"/>
                        </a:rPr>
                        <m:t>𝐴𝐼𝑆𝐼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1018  </m:t>
                      </m:r>
                    </m:oMath>
                  </m:oMathPara>
                </a14:m>
                <a:endParaRPr lang="es-E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𝑆𝑦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=304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𝑀𝑝𝑎</m:t>
                          </m:r>
                        </m:e>
                      </m:d>
                    </m:oMath>
                  </m:oMathPara>
                </a14:m>
                <a:endParaRPr lang="es-ES" dirty="0" smtClean="0"/>
              </a:p>
              <a:p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=136,12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=15,65 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77" y="1473068"/>
                <a:ext cx="3240361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695" t="-2479" b="-330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170195" y="4026167"/>
                <a:ext cx="1845955" cy="482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</m:eqAr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95" y="4026167"/>
                <a:ext cx="1845955" cy="482953"/>
              </a:xfrm>
              <a:prstGeom prst="rect">
                <a:avLst/>
              </a:prstGeom>
              <a:blipFill rotWithShape="1">
                <a:blip r:embed="rId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7"/>
              <p:cNvSpPr/>
              <p:nvPr/>
            </p:nvSpPr>
            <p:spPr>
              <a:xfrm>
                <a:off x="4716016" y="4293096"/>
                <a:ext cx="1826624" cy="986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1826624" cy="986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860032" y="5507940"/>
                <a:ext cx="1487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=25[</m:t>
                      </m:r>
                      <m:r>
                        <a:rPr lang="es-ES" b="0" i="1" smtClean="0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507940"/>
                <a:ext cx="148797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1"/>
              <p:cNvSpPr/>
              <p:nvPr/>
            </p:nvSpPr>
            <p:spPr>
              <a:xfrm>
                <a:off x="6516216" y="4509120"/>
                <a:ext cx="2203167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48∗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509120"/>
                <a:ext cx="2203167" cy="648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2"/>
              <p:cNvSpPr/>
              <p:nvPr/>
            </p:nvSpPr>
            <p:spPr>
              <a:xfrm>
                <a:off x="6516216" y="5366387"/>
                <a:ext cx="2395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−0.055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66387"/>
                <a:ext cx="239501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126230" r="-18066" b="-1885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6"/>
              <p:cNvSpPr/>
              <p:nvPr/>
            </p:nvSpPr>
            <p:spPr>
              <a:xfrm>
                <a:off x="158455" y="5343568"/>
                <a:ext cx="4572000" cy="6980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´=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  <m:sup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  <m:sup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55" y="5343568"/>
                <a:ext cx="4572000" cy="6980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5328115" y="2979178"/>
                <a:ext cx="23540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𝑀𝑟</m:t>
                      </m:r>
                      <m:r>
                        <a:rPr lang="es-ES" b="0" i="1" smtClean="0">
                          <a:latin typeface="Cambria Math"/>
                        </a:rPr>
                        <m:t>=14,8 [</m:t>
                      </m:r>
                      <m:r>
                        <a:rPr lang="es-ES" b="0" i="1" smtClean="0">
                          <a:latin typeface="Cambria Math"/>
                        </a:rPr>
                        <m:t>𝑁𝑚</m:t>
                      </m:r>
                      <m:r>
                        <a:rPr lang="es-E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115" y="2979178"/>
                <a:ext cx="235402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n 9"/>
          <p:cNvPicPr/>
          <p:nvPr/>
        </p:nvPicPr>
        <p:blipFill rotWithShape="1">
          <a:blip r:embed="rId12"/>
          <a:srcRect t="8741" r="21413" b="63866"/>
          <a:stretch/>
        </p:blipFill>
        <p:spPr>
          <a:xfrm>
            <a:off x="4075391" y="1611241"/>
            <a:ext cx="4545224" cy="12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de las placas externas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4014" t="8039"/>
          <a:stretch/>
        </p:blipFill>
        <p:spPr bwMode="auto">
          <a:xfrm>
            <a:off x="199948" y="2323519"/>
            <a:ext cx="5092132" cy="2594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292080" y="2323519"/>
                <a:ext cx="4176464" cy="2272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dirty="0">
                    <a:latin typeface="Cambria Math" pitchFamily="18" charset="0"/>
                    <a:ea typeface="Cambria Math" pitchFamily="18" charset="0"/>
                  </a:rPr>
                  <a:t>Datos iniciales:</a:t>
                </a:r>
                <a:endParaRPr lang="es-ES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𝑀𝑎𝑡𝑒𝑟𝑖𝑎𝑙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 :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𝐴𝑐𝑒𝑟𝑜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 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𝐴</m:t>
                      </m:r>
                      <m:r>
                        <a:rPr lang="es-ES" i="1">
                          <a:latin typeface="Cambria Math" pitchFamily="18" charset="0"/>
                          <a:ea typeface="Cambria Math" pitchFamily="18" charset="0"/>
                        </a:rPr>
                        <m:t>36 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𝑆𝑦</m:t>
                      </m:r>
                      <m:r>
                        <a:rPr lang="es-EC" i="1">
                          <a:latin typeface="Cambria Math" pitchFamily="18" charset="0"/>
                          <a:ea typeface="Cambria Math" pitchFamily="18" charset="0"/>
                        </a:rPr>
                        <m:t>=36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𝑘𝑠𝑖</m:t>
                          </m:r>
                        </m:e>
                      </m:d>
                    </m:oMath>
                  </m:oMathPara>
                </a14:m>
                <a:endParaRPr lang="es-ES" dirty="0"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s-ES" dirty="0">
                    <a:latin typeface="Cambria Math" pitchFamily="18" charset="0"/>
                    <a:ea typeface="Cambria Math" pitchFamily="18" charset="0"/>
                  </a:rPr>
                  <a:t>F1= 544.45 [N] 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dirty="0">
                    <a:latin typeface="Cambria Math" pitchFamily="18" charset="0"/>
                    <a:ea typeface="Cambria Math" pitchFamily="18" charset="0"/>
                  </a:rPr>
                  <a:t>F2 = 417.42 [N]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dirty="0">
                    <a:latin typeface="Cambria Math" pitchFamily="18" charset="0"/>
                    <a:ea typeface="Cambria Math" pitchFamily="18" charset="0"/>
                  </a:rPr>
                  <a:t>F3 = 147 [N] 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323519"/>
                <a:ext cx="4176464" cy="2272417"/>
              </a:xfrm>
              <a:prstGeom prst="rect">
                <a:avLst/>
              </a:prstGeom>
              <a:blipFill rotWithShape="1">
                <a:blip r:embed="rId3"/>
                <a:stretch>
                  <a:fillRect l="-1168" b="-8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4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de las placas externas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995936" y="2420888"/>
                <a:ext cx="5112568" cy="1025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3∗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2∗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s-ES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20888"/>
                <a:ext cx="5112568" cy="10259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4"/>
              <p:cNvSpPr/>
              <p:nvPr/>
            </p:nvSpPr>
            <p:spPr>
              <a:xfrm>
                <a:off x="-65062" y="3971237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=115  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062" y="3971237"/>
                <a:ext cx="4572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7"/>
              <p:cNvSpPr/>
              <p:nvPr/>
            </p:nvSpPr>
            <p:spPr>
              <a:xfrm>
                <a:off x="6012160" y="4155903"/>
                <a:ext cx="1171154" cy="6671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155903"/>
                <a:ext cx="1171154" cy="667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8"/>
              <p:cNvSpPr/>
              <p:nvPr/>
            </p:nvSpPr>
            <p:spPr>
              <a:xfrm>
                <a:off x="6012160" y="5147900"/>
                <a:ext cx="804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0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147900"/>
                <a:ext cx="80419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6"/>
              <p:cNvSpPr/>
              <p:nvPr/>
            </p:nvSpPr>
            <p:spPr>
              <a:xfrm>
                <a:off x="4527761" y="3378996"/>
                <a:ext cx="4572000" cy="6980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8034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E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s-E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´=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e>
                          <m:sup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s-E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s-E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  <m:sup>
                            <m:r>
                              <a:rPr lang="es-E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61" y="3378996"/>
                <a:ext cx="4572000" cy="6980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s://scontent.fuio3-1.fna.fbcdn.net/v/t1.0-9/29178998_10209083559926040_3814942363516665856_n.png?_nc_eui2=v1%3AAeEzhXxvgS3M0haItadazxN53V-e2podoz9nRggVW_5YKCseIh36aAkuIPbjjA0wu6PpCVEykJW5WPsVGR3xmWk-YSkL9keR-i3DUC4CujIINw&amp;oh=8269c6de1a6f22de9825c79cfb02d07c&amp;oe=5B3349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1731"/>
            <a:ext cx="3822876" cy="11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Diseño del tornillo de ajuste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4670" y="1916832"/>
            <a:ext cx="5220335" cy="2654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978250" y="4725144"/>
                <a:ext cx="35931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</a:rPr>
                      <m:t>𝑀𝑎𝑡𝑒𝑟𝑖𝑎𝑙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/>
                      </a:rPr>
                      <m:t>  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𝐴𝑐𝑒𝑟𝑜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𝐴𝐼𝑆𝐼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1018  </m:t>
                    </m:r>
                  </m:oMath>
                </a14:m>
                <a:endParaRPr lang="es-ES" i="1" dirty="0" smtClean="0">
                  <a:latin typeface="Cambria Math" panose="02040503050406030204" pitchFamily="18" charset="0"/>
                </a:endParaRPr>
              </a:p>
              <a:p>
                <a:r>
                  <a:rPr lang="es-EC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𝑆𝑦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=304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𝑀𝑝𝑎</m:t>
                        </m:r>
                      </m:e>
                    </m:d>
                  </m:oMath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50" y="4725144"/>
                <a:ext cx="3593174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847554" y="5589240"/>
            <a:ext cx="3723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F3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147 [N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 fuerza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ajuste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028787" y="1700808"/>
                <a:ext cx="2430024" cy="1464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/>
                  <a:t>Aplicando  Dobrovoslki:</a:t>
                </a:r>
              </a:p>
              <a:p>
                <a:endParaRPr lang="es-EC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𝑎𝑝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87" y="1700808"/>
                <a:ext cx="2430024" cy="1464696"/>
              </a:xfrm>
              <a:prstGeom prst="rect">
                <a:avLst/>
              </a:prstGeom>
              <a:blipFill rotWithShape="1">
                <a:blip r:embed="rId4"/>
                <a:stretch>
                  <a:fillRect l="-2256" t="-208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241184" y="3162519"/>
                <a:ext cx="2000869" cy="410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0" smtClean="0">
                              <a:latin typeface="Cambria Math"/>
                            </a:rPr>
                            <m:t>12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𝑀𝑃𝑎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84" y="3162519"/>
                <a:ext cx="2000869" cy="410497"/>
              </a:xfrm>
              <a:prstGeom prst="rect">
                <a:avLst/>
              </a:prstGeom>
              <a:blipFill rotWithShape="1">
                <a:blip r:embed="rId5"/>
                <a:stretch>
                  <a:fillRect t="-153731" r="-27744" b="-2283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5758970" y="3635732"/>
                <a:ext cx="28883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=32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=1,25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70" y="3635732"/>
                <a:ext cx="288835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26230" r="-14768" b="-18852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5"/>
              <p:cNvSpPr/>
              <p:nvPr/>
            </p:nvSpPr>
            <p:spPr>
              <a:xfrm>
                <a:off x="5734623" y="4725144"/>
                <a:ext cx="3214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=31,75∗1,5=47,26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23" y="4725144"/>
                <a:ext cx="32140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26230" r="-13283" b="-1885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7"/>
              <p:cNvSpPr/>
              <p:nvPr/>
            </p:nvSpPr>
            <p:spPr>
              <a:xfrm>
                <a:off x="5769905" y="5245107"/>
                <a:ext cx="15184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42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05" y="5245107"/>
                <a:ext cx="151842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126230" r="-28514" b="-1885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4"/>
              <p:cNvSpPr/>
              <p:nvPr/>
            </p:nvSpPr>
            <p:spPr>
              <a:xfrm>
                <a:off x="5796136" y="3994803"/>
                <a:ext cx="35931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b="1" dirty="0" smtClean="0"/>
                  <a:t>Tuerca </a:t>
                </a:r>
                <a:endParaRPr lang="es-ES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𝑀𝑎𝑡𝑒𝑟𝑖𝑎𝑙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s-ES" i="1"/>
                        <m:t>bronce</m:t>
                      </m:r>
                      <m:r>
                        <m:rPr>
                          <m:nor/>
                        </m:rPr>
                        <a:rPr lang="es-ES" i="1"/>
                        <m:t> </m:t>
                      </m:r>
                      <m:r>
                        <m:rPr>
                          <m:nor/>
                        </m:rPr>
                        <a:rPr lang="es-ES" i="1"/>
                        <m:t>SAE</m:t>
                      </m:r>
                      <m:r>
                        <m:rPr>
                          <m:nor/>
                        </m:rPr>
                        <a:rPr lang="es-ES" i="1"/>
                        <m:t> 40</m:t>
                      </m:r>
                    </m:oMath>
                  </m:oMathPara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17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994803"/>
                <a:ext cx="3593174" cy="923330"/>
              </a:xfrm>
              <a:prstGeom prst="rect">
                <a:avLst/>
              </a:prstGeom>
              <a:blipFill rotWithShape="1">
                <a:blip r:embed="rId9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6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1" grpId="0"/>
      <p:bldP spid="14" grpId="0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de extracción de gases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7488832" cy="648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Diseño de la captación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9" name="8 Imagen"/>
          <p:cNvPicPr/>
          <p:nvPr/>
        </p:nvPicPr>
        <p:blipFill rotWithShape="1">
          <a:blip r:embed="rId2"/>
          <a:srcRect l="9091" r="10175"/>
          <a:stretch/>
        </p:blipFill>
        <p:spPr>
          <a:xfrm>
            <a:off x="341194" y="2492896"/>
            <a:ext cx="3582734" cy="309634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067944" y="2300659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Datos iniciales:</a:t>
            </a:r>
          </a:p>
          <a:p>
            <a:r>
              <a:rPr lang="es-ES" dirty="0" smtClean="0"/>
              <a:t>H = 0.75[m]</a:t>
            </a:r>
          </a:p>
          <a:p>
            <a:r>
              <a:rPr lang="es-ES" dirty="0" smtClean="0"/>
              <a:t>L = 1.20 </a:t>
            </a:r>
            <a:r>
              <a:rPr lang="es-ES" dirty="0"/>
              <a:t>[m] de largo </a:t>
            </a:r>
          </a:p>
          <a:p>
            <a:r>
              <a:rPr lang="es-ES" dirty="0" smtClean="0"/>
              <a:t>B= 0.60 </a:t>
            </a:r>
            <a:r>
              <a:rPr lang="es-ES" dirty="0"/>
              <a:t>[m] de </a:t>
            </a:r>
            <a:r>
              <a:rPr lang="es-ES" dirty="0" smtClean="0"/>
              <a:t>ancho</a:t>
            </a:r>
          </a:p>
          <a:p>
            <a:r>
              <a:rPr lang="es-ES" i="1" dirty="0"/>
              <a:t>Va = 0.38 [m/s]</a:t>
            </a: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571999" y="3856402"/>
                <a:ext cx="2540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𝑄</m:t>
                      </m:r>
                      <m:r>
                        <a:rPr lang="es-EC" i="1">
                          <a:latin typeface="Cambria Math"/>
                        </a:rPr>
                        <m:t>=3600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/>
                            </a:rPr>
                            <m:t>𝐿</m:t>
                          </m:r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r>
                            <a:rPr lang="es-EC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s-EC" i="1">
                          <a:latin typeface="Cambria Math"/>
                        </a:rPr>
                        <m:t>.</m:t>
                      </m:r>
                      <m:r>
                        <a:rPr lang="es-EC" i="1">
                          <a:latin typeface="Cambria Math"/>
                        </a:rPr>
                        <m:t>𝐻</m:t>
                      </m:r>
                      <m:r>
                        <a:rPr lang="es-EC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856402"/>
                <a:ext cx="254024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Rectángulo"/>
          <p:cNvSpPr/>
          <p:nvPr/>
        </p:nvSpPr>
        <p:spPr>
          <a:xfrm>
            <a:off x="6717294" y="2310769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Sobredimensiones:</a:t>
            </a:r>
          </a:p>
          <a:p>
            <a:endParaRPr lang="es-ES" dirty="0" smtClean="0"/>
          </a:p>
          <a:p>
            <a:r>
              <a:rPr lang="es-ES" dirty="0" smtClean="0"/>
              <a:t>L = 1.80 </a:t>
            </a:r>
            <a:r>
              <a:rPr lang="es-ES" dirty="0"/>
              <a:t>[m] de largo </a:t>
            </a:r>
          </a:p>
          <a:p>
            <a:r>
              <a:rPr lang="es-ES" dirty="0" smtClean="0"/>
              <a:t>B= 1.20 </a:t>
            </a:r>
            <a:r>
              <a:rPr lang="es-ES" dirty="0"/>
              <a:t>[m] de </a:t>
            </a:r>
            <a:r>
              <a:rPr lang="es-ES" dirty="0" smtClean="0"/>
              <a:t>ancho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4571999" y="4393192"/>
                <a:ext cx="2133853" cy="3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𝑄</m:t>
                      </m:r>
                      <m:r>
                        <a:rPr lang="es-EC" i="1">
                          <a:latin typeface="Cambria Math"/>
                        </a:rPr>
                        <m:t>=2872.8 [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/</m:t>
                      </m:r>
                      <m:r>
                        <a:rPr lang="es-EC" i="1">
                          <a:latin typeface="Cambria Math"/>
                        </a:rPr>
                        <m:t>h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393192"/>
                <a:ext cx="2133853" cy="375872"/>
              </a:xfrm>
              <a:prstGeom prst="rect">
                <a:avLst/>
              </a:prstGeom>
              <a:blipFill rotWithShape="1"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4571999" y="4941168"/>
                <a:ext cx="1895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𝑄</m:t>
                      </m:r>
                      <m:r>
                        <a:rPr lang="es-EC" i="1">
                          <a:latin typeface="Cambria Math"/>
                        </a:rPr>
                        <m:t>=1691 [</m:t>
                      </m:r>
                      <m:r>
                        <a:rPr lang="es-EC" i="1">
                          <a:latin typeface="Cambria Math"/>
                        </a:rPr>
                        <m:t>𝐶𝐹𝑀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941168"/>
                <a:ext cx="189507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8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10" grpId="0"/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68425" y="62068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>
                <a:latin typeface="Arial Black" panose="020B0A04020102020204" pitchFamily="34" charset="0"/>
              </a:rPr>
              <a:t>JUSTIFICACIÓN DEL PROBLEMA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26263" y="2162275"/>
            <a:ext cx="7886700" cy="153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 smtClean="0"/>
              <a:t>La implementación del sistema integrado de fundición beneficiará a los alumnos que realicen las prácticas de Tecnología de Materiales.</a:t>
            </a:r>
          </a:p>
        </p:txBody>
      </p:sp>
    </p:spTree>
    <p:extLst>
      <p:ext uri="{BB962C8B-B14F-4D97-AF65-F5344CB8AC3E}">
        <p14:creationId xmlns:p14="http://schemas.microsoft.com/office/powerpoint/2010/main" val="3432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 smtClean="0">
                <a:latin typeface="Arial Black" pitchFamily="34" charset="0"/>
              </a:rPr>
              <a:t>Diseño del sistema de extracción de gases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3024336" cy="648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Dimensiones del ducto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83568" y="230065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Datos iniciales:</a:t>
            </a:r>
          </a:p>
          <a:p>
            <a:endParaRPr lang="es-ES" b="1" dirty="0"/>
          </a:p>
          <a:p>
            <a:r>
              <a:rPr lang="es-ES" dirty="0" smtClean="0"/>
              <a:t>Vc= 10 m/s</a:t>
            </a: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695393" y="3417532"/>
                <a:ext cx="874790" cy="659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3" y="3417532"/>
                <a:ext cx="874790" cy="6595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95393" y="4221088"/>
                <a:ext cx="183486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C" i="1">
                          <a:latin typeface="Cambria Math"/>
                        </a:rPr>
                        <m:t>=0.0798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93" y="4221088"/>
                <a:ext cx="1834861" cy="4049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683568" y="5013176"/>
                <a:ext cx="13456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/>
                  <a:t>L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=</m:t>
                    </m:r>
                    <m:r>
                      <a:rPr lang="es-ES" b="0" i="1" smtClean="0">
                        <a:latin typeface="Cambria Math"/>
                      </a:rPr>
                      <m:t>30 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13176"/>
                <a:ext cx="134568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620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5 Marcador de contenido"/>
          <p:cNvSpPr txBox="1">
            <a:spLocks/>
          </p:cNvSpPr>
          <p:nvPr/>
        </p:nvSpPr>
        <p:spPr>
          <a:xfrm>
            <a:off x="3851920" y="1700808"/>
            <a:ext cx="278582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b="1" dirty="0" smtClean="0"/>
              <a:t>Perdidas de carga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4193955" y="2294842"/>
                <a:ext cx="1733616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𝑃𝐷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i="1">
                                      <a:latin typeface="Cambria Math"/>
                                    </a:rPr>
                                    <m:t>4.043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955" y="2294842"/>
                <a:ext cx="1733616" cy="678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4025309" y="3131654"/>
                <a:ext cx="2517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𝑃𝐷</m:t>
                      </m:r>
                      <m:r>
                        <a:rPr lang="es-ES" i="1">
                          <a:latin typeface="Cambria Math"/>
                        </a:rPr>
                        <m:t>=6.12 [</m:t>
                      </m:r>
                      <m:r>
                        <a:rPr lang="es-ES" i="1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/>
                        </a:rPr>
                        <m:t>  </m:t>
                      </m:r>
                      <m:r>
                        <a:rPr lang="es-ES" i="1">
                          <a:latin typeface="Cambria Math"/>
                        </a:rPr>
                        <m:t>𝑐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𝑑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𝑎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09" y="3131654"/>
                <a:ext cx="251703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4141771" y="3576854"/>
                <a:ext cx="1510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∆</m:t>
                      </m:r>
                      <m:r>
                        <a:rPr lang="es-ES" i="1">
                          <a:latin typeface="Cambria Math"/>
                        </a:rPr>
                        <m:t>𝑃𝑡</m:t>
                      </m:r>
                      <m:r>
                        <a:rPr lang="es-ES" i="1">
                          <a:latin typeface="Cambria Math"/>
                        </a:rPr>
                        <m:t>1=</m:t>
                      </m:r>
                      <m:r>
                        <a:rPr lang="es-ES" i="1">
                          <a:latin typeface="Cambria Math"/>
                        </a:rPr>
                        <m:t>𝐿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𝑛</m:t>
                      </m:r>
                      <m:r>
                        <a:rPr lang="es-ES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71" y="3576854"/>
                <a:ext cx="151034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4154589" y="4036422"/>
                <a:ext cx="2274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∆</m:t>
                    </m:r>
                    <m:r>
                      <a:rPr lang="es-ES" i="1">
                        <a:latin typeface="Cambria Math"/>
                      </a:rPr>
                      <m:t>𝑃𝑡</m:t>
                    </m:r>
                    <m:r>
                      <a:rPr lang="es-ES" i="1">
                        <a:latin typeface="Cambria Math"/>
                      </a:rPr>
                      <m:t>1=</m:t>
                    </m:r>
                  </m:oMath>
                </a14:m>
                <a:r>
                  <a:rPr lang="es-ES" dirty="0"/>
                  <a:t>1.8 [mm c.d.a]</a:t>
                </a:r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89" y="4036422"/>
                <a:ext cx="227498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187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128722" y="4931875"/>
                <a:ext cx="2509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∆</m:t>
                      </m:r>
                      <m:r>
                        <a:rPr lang="es-ES" i="1">
                          <a:latin typeface="Cambria Math"/>
                        </a:rPr>
                        <m:t>𝑃𝑡</m:t>
                      </m:r>
                      <m:r>
                        <a:rPr lang="es-ES" i="1">
                          <a:latin typeface="Cambria Math"/>
                        </a:rPr>
                        <m:t>2=</m:t>
                      </m:r>
                      <m:r>
                        <m:rPr>
                          <m:nor/>
                        </m:rPr>
                        <a:rPr lang="es-ES"/>
                        <m:t>2.81 [</m:t>
                      </m:r>
                      <m:r>
                        <m:rPr>
                          <m:nor/>
                        </m:rPr>
                        <a:rPr lang="es-ES"/>
                        <m:t>mm</m:t>
                      </m:r>
                      <m:r>
                        <m:rPr>
                          <m:nor/>
                        </m:rPr>
                        <a:rPr lang="es-ES"/>
                        <m:t> </m:t>
                      </m:r>
                      <m:r>
                        <m:rPr>
                          <m:nor/>
                        </m:rPr>
                        <a:rPr lang="es-ES"/>
                        <m:t>c</m:t>
                      </m:r>
                      <m:r>
                        <m:rPr>
                          <m:nor/>
                        </m:rPr>
                        <a:rPr lang="es-ES"/>
                        <m:t>.</m:t>
                      </m:r>
                      <m:r>
                        <m:rPr>
                          <m:nor/>
                        </m:rPr>
                        <a:rPr lang="es-ES"/>
                        <m:t>d</m:t>
                      </m:r>
                      <m:r>
                        <m:rPr>
                          <m:nor/>
                        </m:rPr>
                        <a:rPr lang="es-ES"/>
                        <m:t>.</m:t>
                      </m:r>
                      <m:r>
                        <m:rPr>
                          <m:nor/>
                        </m:rPr>
                        <a:rPr lang="es-ES"/>
                        <m:t>a</m:t>
                      </m:r>
                      <m:r>
                        <m:rPr>
                          <m:nor/>
                        </m:rPr>
                        <a:rPr lang="es-ES"/>
                        <m:t>]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722" y="4931875"/>
                <a:ext cx="250902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4139952" y="4455908"/>
                <a:ext cx="23920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∆</m:t>
                      </m:r>
                      <m:r>
                        <a:rPr lang="es-ES" i="1">
                          <a:latin typeface="Cambria Math"/>
                        </a:rPr>
                        <m:t>𝑃𝑡</m:t>
                      </m:r>
                      <m:r>
                        <a:rPr lang="es-ES" i="1">
                          <a:latin typeface="Cambria Math"/>
                        </a:rPr>
                        <m:t>2=</m:t>
                      </m:r>
                      <m:r>
                        <a:rPr lang="es-ES" i="1">
                          <a:latin typeface="Cambria Math"/>
                        </a:rPr>
                        <m:t>𝑃𝑑</m:t>
                      </m:r>
                      <m:r>
                        <a:rPr lang="es-ES" i="1">
                          <a:latin typeface="Cambria Math"/>
                        </a:rPr>
                        <m:t>.(</m:t>
                      </m:r>
                      <m:r>
                        <a:rPr lang="es-ES" i="1">
                          <a:latin typeface="Cambria Math"/>
                        </a:rPr>
                        <m:t>𝑛</m:t>
                      </m:r>
                      <m:r>
                        <a:rPr lang="es-ES" i="1">
                          <a:latin typeface="Cambria Math"/>
                        </a:rPr>
                        <m:t>2+</m:t>
                      </m:r>
                      <m:r>
                        <a:rPr lang="es-ES" i="1">
                          <a:latin typeface="Cambria Math"/>
                        </a:rPr>
                        <m:t>𝑛</m:t>
                      </m:r>
                      <m:r>
                        <a:rPr lang="es-ES" i="1">
                          <a:latin typeface="Cambria Math"/>
                        </a:rPr>
                        <m:t>3)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55908"/>
                <a:ext cx="2392001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Rectángulo"/>
              <p:cNvSpPr/>
              <p:nvPr/>
            </p:nvSpPr>
            <p:spPr>
              <a:xfrm>
                <a:off x="4171984" y="5382508"/>
                <a:ext cx="2223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∆</m:t>
                    </m:r>
                    <m:r>
                      <a:rPr lang="es-ES" i="1">
                        <a:latin typeface="Cambria Math"/>
                      </a:rPr>
                      <m:t>𝑃𝑡</m:t>
                    </m:r>
                    <m:r>
                      <a:rPr lang="es-ES" i="1">
                        <a:latin typeface="Cambria Math"/>
                      </a:rPr>
                      <m:t>=4.6</m:t>
                    </m:r>
                  </m:oMath>
                </a14:m>
                <a:r>
                  <a:rPr lang="es-ES" dirty="0"/>
                  <a:t> [mm c.d.a]</a:t>
                </a:r>
              </a:p>
            </p:txBody>
          </p:sp>
        </mc:Choice>
        <mc:Fallback xmlns="">
          <p:sp>
            <p:nvSpPr>
              <p:cNvPr id="24" name="2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984" y="5382508"/>
                <a:ext cx="222368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2192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24 Rectángulo"/>
          <p:cNvSpPr/>
          <p:nvPr/>
        </p:nvSpPr>
        <p:spPr>
          <a:xfrm>
            <a:off x="7025696" y="2531489"/>
            <a:ext cx="1999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</a:t>
            </a:r>
            <a:r>
              <a:rPr lang="es-ES" dirty="0" smtClean="0"/>
              <a:t>xtractor </a:t>
            </a:r>
            <a:r>
              <a:rPr lang="es-ES" dirty="0"/>
              <a:t>modelo HXB-400/H  </a:t>
            </a:r>
            <a:r>
              <a:rPr lang="es-ES" dirty="0" smtClean="0"/>
              <a:t> Q=5450 </a:t>
            </a:r>
            <a:r>
              <a:rPr lang="es-ES" dirty="0"/>
              <a:t>[m</a:t>
            </a:r>
            <a:r>
              <a:rPr lang="es-ES" baseline="30000" dirty="0"/>
              <a:t>3</a:t>
            </a:r>
            <a:r>
              <a:rPr lang="es-ES" dirty="0"/>
              <a:t>/h]  </a:t>
            </a:r>
            <a:r>
              <a:rPr lang="es-ES" dirty="0" smtClean="0"/>
              <a:t> Pe= 30 </a:t>
            </a:r>
            <a:r>
              <a:rPr lang="es-ES" dirty="0"/>
              <a:t>[mm c.d.a.] </a:t>
            </a:r>
          </a:p>
        </p:txBody>
      </p:sp>
      <p:sp>
        <p:nvSpPr>
          <p:cNvPr id="26" name="5 Marcador de contenido"/>
          <p:cNvSpPr txBox="1">
            <a:spLocks/>
          </p:cNvSpPr>
          <p:nvPr/>
        </p:nvSpPr>
        <p:spPr>
          <a:xfrm>
            <a:off x="7017889" y="1700808"/>
            <a:ext cx="1642861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b="1" dirty="0" smtClean="0"/>
              <a:t>Extractor</a:t>
            </a:r>
          </a:p>
          <a:p>
            <a:pPr marL="514350" indent="-514350" algn="just">
              <a:buFont typeface="+mj-lt"/>
              <a:buAutoNum type="arabicPeriod"/>
            </a:pPr>
            <a:endParaRPr lang="es-ES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6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4" grpId="0"/>
      <p:bldP spid="5" grpId="0"/>
      <p:bldP spid="7" grpId="0"/>
      <p:bldP spid="15" grpId="0"/>
      <p:bldP spid="8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COSTOS</a:t>
            </a:r>
            <a:endParaRPr lang="es-ES" sz="3200" dirty="0">
              <a:latin typeface="Arial Black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74999"/>
              </p:ext>
            </p:extLst>
          </p:nvPr>
        </p:nvGraphicFramePr>
        <p:xfrm>
          <a:off x="698500" y="1741105"/>
          <a:ext cx="7617916" cy="4055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234"/>
                <a:gridCol w="4353451"/>
                <a:gridCol w="2440231"/>
              </a:tblGrid>
              <a:tr h="374592">
                <a:tc gridSpan="3"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Costos Generales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6275"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Ítem 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Descripción 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Costo Unitario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2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Sistema Manual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$ 989,50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2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Sistema Automático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$ 339,94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2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Molde Metálico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$ 2.351,80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275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Sistema de extracción de gases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$ 806,59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2"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Gastos de pruebas y otros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$ 799,70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592">
                <a:tc gridSpan="2"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Total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$ 5.287,53</a:t>
                      </a:r>
                      <a:endParaRPr lang="es-ES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6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ERSONAL\Downloads\PDF\Fundición\fotos humo\Fotos\IMG_20180105_105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2" r="11470"/>
          <a:stretch/>
        </p:blipFill>
        <p:spPr bwMode="auto">
          <a:xfrm>
            <a:off x="4860032" y="1886904"/>
            <a:ext cx="394138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Implementación y resultados </a:t>
            </a:r>
            <a:endParaRPr lang="es-ES" sz="3200" dirty="0">
              <a:latin typeface="Arial Black" pitchFamily="34" charset="0"/>
            </a:endParaRPr>
          </a:p>
        </p:txBody>
      </p:sp>
      <p:pic>
        <p:nvPicPr>
          <p:cNvPr id="3076" name="Picture 4" descr="G:\ultim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 b="21244"/>
          <a:stretch/>
        </p:blipFill>
        <p:spPr bwMode="auto">
          <a:xfrm>
            <a:off x="611560" y="1556792"/>
            <a:ext cx="3726383" cy="42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final\Downloads\Fund\20180206_0805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20080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Implementación y resultados </a:t>
            </a:r>
            <a:endParaRPr lang="es-E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Prueba de fundición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098" name="Picture 2" descr="C:\Users\PERSONAL\Downloads\PDF\Fundición\fotos humo\Fotos\20180206_08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RSONAL\Downloads\PDF\Fundición\fotos humo\Fotos\20180206_092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4"/>
          <a:stretch/>
        </p:blipFill>
        <p:spPr bwMode="auto">
          <a:xfrm>
            <a:off x="3744275" y="1628801"/>
            <a:ext cx="3492021" cy="41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Prueba de fundición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Imagen" descr="C:\Users\final\Downloads\Fund\20180206_1117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/>
          <a:stretch/>
        </p:blipFill>
        <p:spPr bwMode="auto">
          <a:xfrm>
            <a:off x="539552" y="1532923"/>
            <a:ext cx="3600400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PERSONAL\Downloads\PDF\Fundición\fotos humo\Fotos\20180206_110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27" y="1557012"/>
            <a:ext cx="3168287" cy="42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Prueba de fundición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146" name="Picture 2" descr="C:\Users\PERSONAL\Downloads\PDF\Fundición\fotos humo\Fotos\20180206_12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60848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RSONAL\Downloads\PDF\Fundición\fotos humo\Fotos\20180206_1229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21525"/>
          <a:stretch/>
        </p:blipFill>
        <p:spPr bwMode="auto">
          <a:xfrm>
            <a:off x="5148064" y="2118618"/>
            <a:ext cx="3651870" cy="32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Conclusiones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/>
              <a:t>Se logró cumplir con </a:t>
            </a:r>
            <a:r>
              <a:rPr lang="es-EC" sz="2400" dirty="0" smtClean="0"/>
              <a:t>el </a:t>
            </a:r>
            <a:r>
              <a:rPr lang="es-EC" sz="2400" dirty="0"/>
              <a:t>funcionamiento de la instalación integrada de fundición, </a:t>
            </a:r>
            <a:r>
              <a:rPr lang="es-EC" sz="2400" dirty="0" smtClean="0"/>
              <a:t>para </a:t>
            </a:r>
            <a:r>
              <a:rPr lang="es-EC" sz="2400" dirty="0"/>
              <a:t>las prácticas de Tecnología de Materiales de la Universidad de las Fuerzas Armadas “ESPE</a:t>
            </a:r>
            <a:r>
              <a:rPr lang="es-EC" sz="2400" dirty="0" smtClean="0"/>
              <a:t>”.</a:t>
            </a:r>
            <a:endParaRPr lang="es-ES" sz="2400" dirty="0"/>
          </a:p>
          <a:p>
            <a:pPr lvl="0" algn="just"/>
            <a:r>
              <a:rPr lang="es-EC" sz="2400" dirty="0"/>
              <a:t>La basculación del horno </a:t>
            </a:r>
            <a:r>
              <a:rPr lang="es-EC" sz="2400" dirty="0" smtClean="0"/>
              <a:t>garantizan </a:t>
            </a:r>
            <a:r>
              <a:rPr lang="es-EC" sz="2400" dirty="0"/>
              <a:t>una fácil maniobrabilidad del horno manteniendo </a:t>
            </a:r>
            <a:r>
              <a:rPr lang="es-EC" sz="2400" dirty="0" smtClean="0"/>
              <a:t>seguridad </a:t>
            </a:r>
            <a:r>
              <a:rPr lang="es-EC" sz="2400" dirty="0"/>
              <a:t>en cualquiera de sus dos condiciones de trabajo</a:t>
            </a:r>
            <a:r>
              <a:rPr lang="es-EC" sz="2400" dirty="0" smtClean="0"/>
              <a:t>.</a:t>
            </a:r>
            <a:endParaRPr lang="es-ES" sz="2400" dirty="0"/>
          </a:p>
          <a:p>
            <a:pPr lvl="0" algn="just"/>
            <a:r>
              <a:rPr lang="es-EC" sz="2400" dirty="0" smtClean="0"/>
              <a:t>Se logro obtener </a:t>
            </a:r>
            <a:r>
              <a:rPr lang="es-EC" sz="2400" dirty="0"/>
              <a:t>las probetas propuestas, que posteriormente serán usadas en el Laboratorio de Procesos de Manufactura </a:t>
            </a:r>
            <a:r>
              <a:rPr lang="es-EC" sz="2400" dirty="0" smtClean="0"/>
              <a:t>I.</a:t>
            </a:r>
            <a:endParaRPr lang="es-ES" sz="2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Conclusiones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 smtClean="0"/>
              <a:t>La </a:t>
            </a:r>
            <a:r>
              <a:rPr lang="es-EC" sz="2400" dirty="0"/>
              <a:t>construcción de la prensa manual presenta una fácil y versátil maniobrabilidad para cerrar y abrir las mitades del </a:t>
            </a:r>
            <a:r>
              <a:rPr lang="es-EC" sz="2400" dirty="0" smtClean="0"/>
              <a:t>molde</a:t>
            </a:r>
            <a:r>
              <a:rPr lang="es-ES" sz="2400" dirty="0" smtClean="0"/>
              <a:t>.</a:t>
            </a:r>
            <a:endParaRPr lang="es-ES" sz="2400" dirty="0"/>
          </a:p>
          <a:p>
            <a:pPr lvl="0" algn="just"/>
            <a:r>
              <a:rPr lang="es-EC" sz="2400" dirty="0" smtClean="0"/>
              <a:t>El sistema </a:t>
            </a:r>
            <a:r>
              <a:rPr lang="es-EC" sz="2400" dirty="0"/>
              <a:t>de extracción de gases </a:t>
            </a:r>
            <a:r>
              <a:rPr lang="es-EC" sz="2400" dirty="0" smtClean="0"/>
              <a:t>garantiza </a:t>
            </a:r>
            <a:r>
              <a:rPr lang="es-EC" sz="2400" dirty="0"/>
              <a:t>un adecuado ambiente de trabajo libre de gases. </a:t>
            </a:r>
            <a:endParaRPr lang="es-ES" sz="2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Recomendaciones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692179"/>
          </a:xfrm>
        </p:spPr>
        <p:txBody>
          <a:bodyPr>
            <a:noAutofit/>
          </a:bodyPr>
          <a:lstStyle/>
          <a:p>
            <a:pPr lvl="0" algn="just"/>
            <a:r>
              <a:rPr lang="es-EC" sz="2400" dirty="0"/>
              <a:t>Para realizar la práctica de fundición, los alumnos deben emplear el uso de equipo de seguridad </a:t>
            </a:r>
            <a:r>
              <a:rPr lang="es-EC" sz="2400" dirty="0" smtClean="0"/>
              <a:t>personal, </a:t>
            </a:r>
            <a:r>
              <a:rPr lang="es-EC" sz="2400" dirty="0"/>
              <a:t>principalmente en el momento de realizar el colado del material</a:t>
            </a:r>
            <a:r>
              <a:rPr lang="es-EC" sz="2400" dirty="0" smtClean="0"/>
              <a:t>.</a:t>
            </a:r>
            <a:endParaRPr lang="es-ES" sz="2400" dirty="0"/>
          </a:p>
          <a:p>
            <a:pPr lvl="0" algn="just"/>
            <a:r>
              <a:rPr lang="es-EC" sz="2400" dirty="0"/>
              <a:t>Realizar la adquisición de un filtro de combustible, debido a la alta impureza que posee el </a:t>
            </a:r>
            <a:r>
              <a:rPr lang="es-EC" sz="2400" dirty="0" smtClean="0"/>
              <a:t>diésel.</a:t>
            </a:r>
            <a:endParaRPr lang="es-ES" sz="2400" dirty="0"/>
          </a:p>
          <a:p>
            <a:pPr lvl="0" algn="just"/>
            <a:r>
              <a:rPr lang="es-EC" sz="2400" dirty="0"/>
              <a:t>Efectuar un mantenimiento preventivo del quemador, realizando la limpieza de los electrodos de cobre,  del filtro de combustible y de la boquilla de quemador, además purgar la bomba de combustible del </a:t>
            </a:r>
            <a:r>
              <a:rPr lang="es-EC" sz="2400" dirty="0" smtClean="0"/>
              <a:t>quemador</a:t>
            </a:r>
            <a:r>
              <a:rPr lang="es-ES" sz="2400" dirty="0" smtClean="0"/>
              <a:t>.</a:t>
            </a:r>
            <a:endParaRPr lang="es-ES" sz="2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24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Objetivo General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67471"/>
          </a:xfrm>
        </p:spPr>
        <p:txBody>
          <a:bodyPr/>
          <a:lstStyle/>
          <a:p>
            <a:pPr algn="just"/>
            <a:r>
              <a:rPr lang="es-EC" dirty="0"/>
              <a:t>Diseñar y construir una instalación integrada para colada de semiproductos en moldes metálicos a partir de los equipos disponibles en el Laboratorio de Ciencia de Materiales de la Universidad de las Fuerzas Armadas “ESPE”.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14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itchFamily="34" charset="0"/>
              </a:rPr>
              <a:t>Recomendaciones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Autofit/>
          </a:bodyPr>
          <a:lstStyle/>
          <a:p>
            <a:pPr lvl="0" algn="just"/>
            <a:r>
              <a:rPr lang="es-EC" sz="2400" dirty="0" smtClean="0"/>
              <a:t>Se </a:t>
            </a:r>
            <a:r>
              <a:rPr lang="es-EC" sz="2400" dirty="0"/>
              <a:t>recomienda la adquisición de un crisol de 8 [kg] de capacidad para que abastezca el material necesario para lograr que en un solo vaciado se llene las dos cavidades del molde metálico que es cerca de los 5 [kg</a:t>
            </a:r>
            <a:r>
              <a:rPr lang="es-EC" sz="2400" dirty="0" smtClean="0"/>
              <a:t>].</a:t>
            </a:r>
            <a:endParaRPr lang="es-ES" sz="2400" dirty="0"/>
          </a:p>
          <a:p>
            <a:pPr lvl="0" algn="just"/>
            <a:r>
              <a:rPr lang="es-EC" sz="2400" dirty="0"/>
              <a:t>Para mejorar la calidad de fundición obtenida se recomienda el empleo de perfiles de aluminio </a:t>
            </a:r>
            <a:r>
              <a:rPr lang="es-EC" sz="2400" dirty="0" smtClean="0"/>
              <a:t>. </a:t>
            </a:r>
            <a:endParaRPr lang="es-ES" sz="2400" dirty="0"/>
          </a:p>
          <a:p>
            <a:pPr lvl="0" algn="just"/>
            <a:r>
              <a:rPr lang="es-EC" sz="2400" dirty="0"/>
              <a:t>Para el mejoramiento de la  fluidez de la colada de aluminio se recomienda usar fundente de aluminio, y para la eliminar la presencia de gases se recomienda usar apartagas.</a:t>
            </a:r>
            <a:endParaRPr lang="es-ES" sz="2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5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636912"/>
            <a:ext cx="7886700" cy="1325563"/>
          </a:xfrm>
        </p:spPr>
        <p:txBody>
          <a:bodyPr/>
          <a:lstStyle/>
          <a:p>
            <a:r>
              <a:rPr lang="es-ES" sz="8800" dirty="0" smtClean="0"/>
              <a:t>GRACIAS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01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Objetivos Específicos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C" dirty="0"/>
              <a:t>Diseñar y construir el sistema de basculación del horno.</a:t>
            </a:r>
            <a:endParaRPr lang="es-ES" dirty="0"/>
          </a:p>
          <a:p>
            <a:pPr lvl="0" algn="just"/>
            <a:r>
              <a:rPr lang="es-EC" dirty="0"/>
              <a:t>Diseñar y construir el molde metálico para la fabricación de semiproductos.</a:t>
            </a:r>
            <a:endParaRPr lang="es-ES" dirty="0"/>
          </a:p>
          <a:p>
            <a:pPr lvl="0" algn="just"/>
            <a:r>
              <a:rPr lang="es-EC" dirty="0"/>
              <a:t>Diseñar y construir una prensa manual para el cierre del molde metálico.</a:t>
            </a:r>
            <a:endParaRPr lang="es-ES" dirty="0"/>
          </a:p>
          <a:p>
            <a:pPr lvl="0" algn="just"/>
            <a:r>
              <a:rPr lang="es-EC" dirty="0"/>
              <a:t>Diseñar y construir el sistema de extracción de gases.</a:t>
            </a:r>
            <a:endParaRPr lang="es-ES" dirty="0"/>
          </a:p>
          <a:p>
            <a:pPr lvl="0" algn="just"/>
            <a:r>
              <a:rPr lang="es-EC" dirty="0"/>
              <a:t>Ensamblar la instalación </a:t>
            </a:r>
            <a:r>
              <a:rPr lang="es-EC" dirty="0" smtClean="0"/>
              <a:t>integrada.</a:t>
            </a:r>
            <a:endParaRPr lang="es-ES" dirty="0"/>
          </a:p>
          <a:p>
            <a:pPr lvl="0" algn="just"/>
            <a:r>
              <a:rPr lang="es-EC" dirty="0"/>
              <a:t>Efectuar pruebas de </a:t>
            </a:r>
            <a:r>
              <a:rPr lang="es-EC" dirty="0" smtClean="0"/>
              <a:t>funcionamiento.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26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latin typeface="Arial Black" panose="020B0A04020102020204" pitchFamily="34" charset="0"/>
              </a:rPr>
              <a:t>Fundición</a:t>
            </a:r>
            <a:endParaRPr lang="es-EC" sz="32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22047"/>
              </p:ext>
            </p:extLst>
          </p:nvPr>
        </p:nvGraphicFramePr>
        <p:xfrm>
          <a:off x="611560" y="1340768"/>
          <a:ext cx="46805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Imagen relacionad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24" y="1556792"/>
            <a:ext cx="318198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n para molde are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23" y="3832126"/>
            <a:ext cx="3240455" cy="17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7565774"/>
              </p:ext>
            </p:extLst>
          </p:nvPr>
        </p:nvGraphicFramePr>
        <p:xfrm>
          <a:off x="-396552" y="620688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3183533" y="2400573"/>
            <a:ext cx="1964531" cy="1964531"/>
            <a:chOff x="3589734" y="1790728"/>
            <a:chExt cx="1964531" cy="19645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Elipse"/>
            <p:cNvSpPr/>
            <p:nvPr/>
          </p:nvSpPr>
          <p:spPr>
            <a:xfrm>
              <a:off x="3589734" y="1790728"/>
              <a:ext cx="1964531" cy="196453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877433" y="2078427"/>
              <a:ext cx="1389133" cy="13891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 Black" panose="020B0A04020102020204" pitchFamily="34" charset="0"/>
                </a:rPr>
                <a:t>Etapas de la fundición</a:t>
              </a:r>
              <a:endParaRPr lang="es-EC" sz="20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0" y="483091"/>
            <a:ext cx="1525094" cy="157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 descr="C:\Users\final\Downloads\Fund\20180206_11170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3" b="18257"/>
          <a:stretch/>
        </p:blipFill>
        <p:spPr bwMode="auto">
          <a:xfrm>
            <a:off x="7020272" y="2072853"/>
            <a:ext cx="1922733" cy="1629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 descr="Resultado de imagen para coquilla fundic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47939"/>
            <a:ext cx="1858944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RSONAL\Downloads\PDF\Fundición\fotos humo\Fotos\20180206_12293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 b="21525"/>
          <a:stretch/>
        </p:blipFill>
        <p:spPr bwMode="auto">
          <a:xfrm>
            <a:off x="264760" y="4560462"/>
            <a:ext cx="1597981" cy="14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RSONAL\Downloads\PDF\Fundición\fotos humo\Fotos\20180206_1105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0" y="116632"/>
            <a:ext cx="12216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3205</TotalTime>
  <Words>1972</Words>
  <Application>Microsoft Office PowerPoint</Application>
  <PresentationFormat>Presentación en pantalla (4:3)</PresentationFormat>
  <Paragraphs>468</Paragraphs>
  <Slides>61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61</vt:i4>
      </vt:variant>
    </vt:vector>
  </HeadingPairs>
  <TitlesOfParts>
    <vt:vector size="70" baseType="lpstr">
      <vt:lpstr>Algerian</vt:lpstr>
      <vt:lpstr>Arial</vt:lpstr>
      <vt:lpstr>Arial Black</vt:lpstr>
      <vt:lpstr>Calibri</vt:lpstr>
      <vt:lpstr>Calibri Light</vt:lpstr>
      <vt:lpstr>Cambria Math</vt:lpstr>
      <vt:lpstr>Times New Roman</vt:lpstr>
      <vt:lpstr>Claridad</vt:lpstr>
      <vt:lpstr>Tema de Office</vt:lpstr>
      <vt:lpstr>BIENVENIDOS</vt:lpstr>
      <vt:lpstr>Presentación de PowerPoint</vt:lpstr>
      <vt:lpstr>ANTECEDENTES</vt:lpstr>
      <vt:lpstr>DEFINICIÓN DEL PROBLEMA</vt:lpstr>
      <vt:lpstr>Presentación de PowerPoint</vt:lpstr>
      <vt:lpstr>Objetivo General</vt:lpstr>
      <vt:lpstr>Objetivos Específicos</vt:lpstr>
      <vt:lpstr>Fundición</vt:lpstr>
      <vt:lpstr>Presentación de PowerPoint</vt:lpstr>
      <vt:lpstr>Defectos</vt:lpstr>
      <vt:lpstr>Presentación de PowerPoint</vt:lpstr>
      <vt:lpstr>Metales para fundición - Aluminio</vt:lpstr>
      <vt:lpstr>Sistema de extracción de gases</vt:lpstr>
      <vt:lpstr>Prensa manual</vt:lpstr>
      <vt:lpstr>DIAGNÓSTICO DE LOS EQUIPOS DE FUNDICIÓN</vt:lpstr>
      <vt:lpstr>Sistema de basculación del horno</vt:lpstr>
      <vt:lpstr>Estructura del horno</vt:lpstr>
      <vt:lpstr>Quemador de diésel</vt:lpstr>
      <vt:lpstr>Encendido del horno</vt:lpstr>
      <vt:lpstr>Emisión de gases del horno</vt:lpstr>
      <vt:lpstr>Caja reductora de velocidad</vt:lpstr>
      <vt:lpstr>REQUERIMIENTOS Y PARÁMETROS DE DISEÑO</vt:lpstr>
      <vt:lpstr>Sistema de basculación</vt:lpstr>
      <vt:lpstr>Sistema de basculación manual</vt:lpstr>
      <vt:lpstr>Sistema de basculación automático</vt:lpstr>
      <vt:lpstr>Molde Metálico</vt:lpstr>
      <vt:lpstr>Sistema de extracción</vt:lpstr>
      <vt:lpstr>DISEÑO</vt:lpstr>
      <vt:lpstr>Diseño y construcción de la instalación integrada</vt:lpstr>
      <vt:lpstr>Diseño del sistema de basculación automático</vt:lpstr>
      <vt:lpstr>Presentación de PowerPoint</vt:lpstr>
      <vt:lpstr>Diseño del sistema manual tornillo sin fin-corona</vt:lpstr>
      <vt:lpstr>Diseño del sistema manual tornillo sin fin-corona</vt:lpstr>
      <vt:lpstr>Diseño del sistema manual tornillo sin fin-corona</vt:lpstr>
      <vt:lpstr>Diseño del sistema manual tornillo sin fin-corona</vt:lpstr>
      <vt:lpstr>Diseño del sistema manual tornillo sin fin-corona</vt:lpstr>
      <vt:lpstr>Diseño del eje de la corona</vt:lpstr>
      <vt:lpstr>Diseño del eje de la corona</vt:lpstr>
      <vt:lpstr>Diseño del eje del sin fin</vt:lpstr>
      <vt:lpstr>Diseño del molde metálico</vt:lpstr>
      <vt:lpstr>Calor contenido en el metal fundido</vt:lpstr>
      <vt:lpstr>Tiempo de desmoldeo</vt:lpstr>
      <vt:lpstr>Espesor de la coquilla</vt:lpstr>
      <vt:lpstr>Diseño de la prensa manual</vt:lpstr>
      <vt:lpstr>Diseño de los ejes </vt:lpstr>
      <vt:lpstr>Diseño de las placas externas</vt:lpstr>
      <vt:lpstr>Diseño de las placas externas</vt:lpstr>
      <vt:lpstr>Diseño del tornillo de ajuste</vt:lpstr>
      <vt:lpstr>Diseño del sistema de extracción de gases</vt:lpstr>
      <vt:lpstr>Diseño del sistema de extracción de gases</vt:lpstr>
      <vt:lpstr>COSTOS</vt:lpstr>
      <vt:lpstr>Implementación y resultados </vt:lpstr>
      <vt:lpstr>Implementación y resultados </vt:lpstr>
      <vt:lpstr>Prueba de fundición </vt:lpstr>
      <vt:lpstr>Prueba de fundición </vt:lpstr>
      <vt:lpstr>Prueba de fundición </vt:lpstr>
      <vt:lpstr>Conclusiones</vt:lpstr>
      <vt:lpstr>Conclusiones</vt:lpstr>
      <vt:lpstr>Recomendaciones</vt:lpstr>
      <vt:lpstr>Recomendaciones</vt:lpstr>
      <vt:lpstr>GRACIAS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Gabriel Vaca Villamar</cp:lastModifiedBy>
  <cp:revision>204</cp:revision>
  <dcterms:created xsi:type="dcterms:W3CDTF">2018-02-28T15:15:11Z</dcterms:created>
  <dcterms:modified xsi:type="dcterms:W3CDTF">2018-03-19T14:57:43Z</dcterms:modified>
</cp:coreProperties>
</file>